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0" r:id="rId10"/>
    <p:sldId id="269" r:id="rId11"/>
    <p:sldId id="270" r:id="rId12"/>
    <p:sldId id="271" r:id="rId13"/>
    <p:sldId id="272" r:id="rId14"/>
    <p:sldId id="273" r:id="rId15"/>
    <p:sldId id="261" r:id="rId16"/>
    <p:sldId id="274" r:id="rId17"/>
    <p:sldId id="275" r:id="rId18"/>
    <p:sldId id="276" r:id="rId19"/>
    <p:sldId id="262" r:id="rId20"/>
    <p:sldId id="277" r:id="rId21"/>
    <p:sldId id="278" r:id="rId22"/>
    <p:sldId id="279" r:id="rId23"/>
    <p:sldId id="263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3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1C3AF-0FA4-4676-8756-C99EF4CCD4A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D1E82-8E98-461F-8592-D7C7507DBB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Shape 25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  <p:sp>
        <p:nvSpPr>
          <p:cNvPr id="2561" name="Shape 25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267D3A-53C5-436C-98E7-077C76BAA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0250-FF29-4B72-B506-52CD76F7B4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C491-9D1C-44D1-B189-991D9F5FE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2262759"/>
            <a:ext cx="5600700" cy="2332482"/>
          </a:xfrm>
          <a:prstGeom prst="rect">
            <a:avLst/>
          </a:prstGeom>
          <a:effectLst>
            <a:outerShdw blurRad="50800" sx="101000" sy="101000" algn="tl" rotWithShape="0">
              <a:prstClr val="black">
                <a:alpha val="41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83605" y="2671821"/>
            <a:ext cx="424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</a:rPr>
              <a:t>GRADUATION</a:t>
            </a:r>
            <a:endParaRPr lang="zh-CN" altLang="en-US" sz="4800">
              <a:solidFill>
                <a:schemeClr val="bg1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74" y="2657249"/>
            <a:ext cx="996043" cy="99604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34294" y="2600797"/>
            <a:ext cx="571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5C8E3A"/>
                </a:solidFill>
                <a:latin typeface="+mj-ea"/>
                <a:ea typeface="+mj-ea"/>
              </a:rPr>
              <a:t>点击添加论文标题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56214" y="3857093"/>
            <a:ext cx="256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C8E3A"/>
                </a:solidFill>
                <a:latin typeface="+mj-ea"/>
                <a:ea typeface="+mj-ea"/>
              </a:rPr>
              <a:t>专业：财务管理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23231" y="3857093"/>
            <a:ext cx="23504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5C8E3A"/>
                </a:solidFill>
                <a:latin typeface="+mj-ea"/>
                <a:ea typeface="+mj-ea"/>
              </a:rPr>
              <a:t>答辩人：</a:t>
            </a:r>
            <a:r>
              <a:rPr lang="en-US" altLang="zh-CN" sz="2000">
                <a:solidFill>
                  <a:srgbClr val="5C8E3A"/>
                </a:solidFill>
                <a:latin typeface="+mj-ea"/>
                <a:ea typeface="+mj-ea"/>
              </a:rPr>
              <a:t>xiazaii</a:t>
            </a:r>
            <a:endParaRPr lang="zh-CN" altLang="en-US" sz="2000" dirty="0">
              <a:solidFill>
                <a:srgbClr val="5C8E3A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" y="3592829"/>
            <a:ext cx="4613275" cy="768426"/>
          </a:xfrm>
          <a:prstGeom prst="rect">
            <a:avLst/>
          </a:prstGeom>
        </p:spPr>
      </p:pic>
    </p:spTree>
  </p:cSld>
  <p:clrMapOvr>
    <a:masterClrMapping/>
  </p:clrMapOvr>
  <p:transition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 flipH="1" flipV="1">
            <a:off x="5872432" y="1498600"/>
            <a:ext cx="2438400" cy="2438400"/>
          </a:xfrm>
          <a:prstGeom prst="round2DiagRect">
            <a:avLst>
              <a:gd name="adj1" fmla="val 31532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 flipH="1" flipV="1">
            <a:off x="3942032" y="4038600"/>
            <a:ext cx="1828800" cy="1828800"/>
          </a:xfrm>
          <a:prstGeom prst="round2DiagRect">
            <a:avLst>
              <a:gd name="adj1" fmla="val 31532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 rot="5400000" flipH="1" flipV="1">
            <a:off x="4653232" y="2819400"/>
            <a:ext cx="1117600" cy="1117600"/>
          </a:xfrm>
          <a:prstGeom prst="round2DiagRect">
            <a:avLst>
              <a:gd name="adj1" fmla="val 3153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 rot="5400000" flipH="1" flipV="1">
            <a:off x="5872432" y="4038600"/>
            <a:ext cx="1320800" cy="1320800"/>
          </a:xfrm>
          <a:prstGeom prst="round2DiagRect">
            <a:avLst>
              <a:gd name="adj1" fmla="val 3153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2432" y="1498600"/>
            <a:ext cx="101600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4832" y="4445000"/>
            <a:ext cx="101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0032" y="2819400"/>
            <a:ext cx="101600" cy="812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8833" y="4546600"/>
            <a:ext cx="104345" cy="132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65456" y="2912097"/>
            <a:ext cx="251561" cy="531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617080" y="2209801"/>
            <a:ext cx="949105" cy="689599"/>
          </a:xfrm>
          <a:custGeom>
            <a:avLst/>
            <a:gdLst>
              <a:gd name="T0" fmla="*/ 493 w 506"/>
              <a:gd name="T1" fmla="*/ 0 h 368"/>
              <a:gd name="T2" fmla="*/ 12 w 506"/>
              <a:gd name="T3" fmla="*/ 0 h 368"/>
              <a:gd name="T4" fmla="*/ 0 w 506"/>
              <a:gd name="T5" fmla="*/ 13 h 368"/>
              <a:gd name="T6" fmla="*/ 0 w 506"/>
              <a:gd name="T7" fmla="*/ 355 h 368"/>
              <a:gd name="T8" fmla="*/ 12 w 506"/>
              <a:gd name="T9" fmla="*/ 368 h 368"/>
              <a:gd name="T10" fmla="*/ 493 w 506"/>
              <a:gd name="T11" fmla="*/ 368 h 368"/>
              <a:gd name="T12" fmla="*/ 506 w 506"/>
              <a:gd name="T13" fmla="*/ 355 h 368"/>
              <a:gd name="T14" fmla="*/ 506 w 506"/>
              <a:gd name="T15" fmla="*/ 13 h 368"/>
              <a:gd name="T16" fmla="*/ 493 w 506"/>
              <a:gd name="T17" fmla="*/ 0 h 368"/>
              <a:gd name="T18" fmla="*/ 474 w 506"/>
              <a:gd name="T19" fmla="*/ 287 h 368"/>
              <a:gd name="T20" fmla="*/ 31 w 506"/>
              <a:gd name="T21" fmla="*/ 287 h 368"/>
              <a:gd name="T22" fmla="*/ 31 w 506"/>
              <a:gd name="T23" fmla="*/ 31 h 368"/>
              <a:gd name="T24" fmla="*/ 474 w 506"/>
              <a:gd name="T25" fmla="*/ 31 h 368"/>
              <a:gd name="T26" fmla="*/ 474 w 506"/>
              <a:gd name="T27" fmla="*/ 28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6" h="368">
                <a:moveTo>
                  <a:pt x="493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62"/>
                  <a:pt x="5" y="368"/>
                  <a:pt x="12" y="368"/>
                </a:cubicBezTo>
                <a:cubicBezTo>
                  <a:pt x="493" y="368"/>
                  <a:pt x="493" y="368"/>
                  <a:pt x="493" y="368"/>
                </a:cubicBezTo>
                <a:cubicBezTo>
                  <a:pt x="500" y="368"/>
                  <a:pt x="506" y="362"/>
                  <a:pt x="506" y="355"/>
                </a:cubicBezTo>
                <a:cubicBezTo>
                  <a:pt x="506" y="13"/>
                  <a:pt x="506" y="13"/>
                  <a:pt x="506" y="13"/>
                </a:cubicBezTo>
                <a:cubicBezTo>
                  <a:pt x="506" y="6"/>
                  <a:pt x="500" y="0"/>
                  <a:pt x="493" y="0"/>
                </a:cubicBezTo>
                <a:close/>
                <a:moveTo>
                  <a:pt x="474" y="287"/>
                </a:moveTo>
                <a:cubicBezTo>
                  <a:pt x="31" y="287"/>
                  <a:pt x="31" y="287"/>
                  <a:pt x="31" y="287"/>
                </a:cubicBezTo>
                <a:cubicBezTo>
                  <a:pt x="31" y="31"/>
                  <a:pt x="31" y="31"/>
                  <a:pt x="31" y="31"/>
                </a:cubicBezTo>
                <a:cubicBezTo>
                  <a:pt x="474" y="31"/>
                  <a:pt x="474" y="31"/>
                  <a:pt x="474" y="31"/>
                </a:cubicBezTo>
                <a:lnTo>
                  <a:pt x="474" y="2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889273" y="2976374"/>
            <a:ext cx="404719" cy="22220"/>
          </a:xfrm>
          <a:custGeom>
            <a:avLst/>
            <a:gdLst>
              <a:gd name="T0" fmla="*/ 206 w 216"/>
              <a:gd name="T1" fmla="*/ 0 h 12"/>
              <a:gd name="T2" fmla="*/ 9 w 216"/>
              <a:gd name="T3" fmla="*/ 0 h 12"/>
              <a:gd name="T4" fmla="*/ 0 w 216"/>
              <a:gd name="T5" fmla="*/ 9 h 12"/>
              <a:gd name="T6" fmla="*/ 0 w 216"/>
              <a:gd name="T7" fmla="*/ 12 h 12"/>
              <a:gd name="T8" fmla="*/ 216 w 216"/>
              <a:gd name="T9" fmla="*/ 12 h 12"/>
              <a:gd name="T10" fmla="*/ 216 w 216"/>
              <a:gd name="T11" fmla="*/ 9 h 12"/>
              <a:gd name="T12" fmla="*/ 206 w 21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12">
                <a:moveTo>
                  <a:pt x="2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6" y="9"/>
                  <a:pt x="216" y="9"/>
                  <a:pt x="216" y="9"/>
                </a:cubicBezTo>
                <a:cubicBezTo>
                  <a:pt x="216" y="4"/>
                  <a:pt x="211" y="0"/>
                  <a:pt x="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01198" y="260340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840072" y="251135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997992" y="255658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119408" y="2413745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237649" y="2501829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363032" y="232169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733734" y="2351847"/>
            <a:ext cx="706274" cy="326151"/>
          </a:xfrm>
          <a:custGeom>
            <a:avLst/>
            <a:gdLst>
              <a:gd name="T0" fmla="*/ 12 w 377"/>
              <a:gd name="T1" fmla="*/ 174 h 174"/>
              <a:gd name="T2" fmla="*/ 3 w 377"/>
              <a:gd name="T3" fmla="*/ 169 h 174"/>
              <a:gd name="T4" fmla="*/ 6 w 377"/>
              <a:gd name="T5" fmla="*/ 154 h 174"/>
              <a:gd name="T6" fmla="*/ 84 w 377"/>
              <a:gd name="T7" fmla="*/ 102 h 174"/>
              <a:gd name="T8" fmla="*/ 166 w 377"/>
              <a:gd name="T9" fmla="*/ 125 h 174"/>
              <a:gd name="T10" fmla="*/ 233 w 377"/>
              <a:gd name="T11" fmla="*/ 47 h 174"/>
              <a:gd name="T12" fmla="*/ 296 w 377"/>
              <a:gd name="T13" fmla="*/ 93 h 174"/>
              <a:gd name="T14" fmla="*/ 356 w 377"/>
              <a:gd name="T15" fmla="*/ 6 h 174"/>
              <a:gd name="T16" fmla="*/ 371 w 377"/>
              <a:gd name="T17" fmla="*/ 4 h 174"/>
              <a:gd name="T18" fmla="*/ 374 w 377"/>
              <a:gd name="T19" fmla="*/ 19 h 174"/>
              <a:gd name="T20" fmla="*/ 301 w 377"/>
              <a:gd name="T21" fmla="*/ 124 h 174"/>
              <a:gd name="T22" fmla="*/ 236 w 377"/>
              <a:gd name="T23" fmla="*/ 76 h 174"/>
              <a:gd name="T24" fmla="*/ 173 w 377"/>
              <a:gd name="T25" fmla="*/ 150 h 174"/>
              <a:gd name="T26" fmla="*/ 88 w 377"/>
              <a:gd name="T27" fmla="*/ 126 h 174"/>
              <a:gd name="T28" fmla="*/ 18 w 377"/>
              <a:gd name="T29" fmla="*/ 172 h 174"/>
              <a:gd name="T30" fmla="*/ 12 w 377"/>
              <a:gd name="T31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7" h="174">
                <a:moveTo>
                  <a:pt x="12" y="174"/>
                </a:moveTo>
                <a:cubicBezTo>
                  <a:pt x="8" y="174"/>
                  <a:pt x="5" y="172"/>
                  <a:pt x="3" y="169"/>
                </a:cubicBezTo>
                <a:cubicBezTo>
                  <a:pt x="0" y="164"/>
                  <a:pt x="1" y="157"/>
                  <a:pt x="6" y="154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166" y="125"/>
                  <a:pt x="166" y="125"/>
                  <a:pt x="166" y="125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96" y="93"/>
                  <a:pt x="296" y="93"/>
                  <a:pt x="296" y="93"/>
                </a:cubicBezTo>
                <a:cubicBezTo>
                  <a:pt x="356" y="6"/>
                  <a:pt x="356" y="6"/>
                  <a:pt x="356" y="6"/>
                </a:cubicBezTo>
                <a:cubicBezTo>
                  <a:pt x="360" y="2"/>
                  <a:pt x="366" y="0"/>
                  <a:pt x="371" y="4"/>
                </a:cubicBezTo>
                <a:cubicBezTo>
                  <a:pt x="376" y="7"/>
                  <a:pt x="377" y="14"/>
                  <a:pt x="374" y="19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236" y="76"/>
                  <a:pt x="236" y="76"/>
                  <a:pt x="236" y="76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16" y="173"/>
                  <a:pt x="14" y="174"/>
                  <a:pt x="12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6265660" y="4405429"/>
            <a:ext cx="505145" cy="499907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5016015" y="3128848"/>
            <a:ext cx="394456" cy="397104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42090" y="4445000"/>
            <a:ext cx="628684" cy="668379"/>
            <a:chOff x="2633663" y="4098925"/>
            <a:chExt cx="1885951" cy="2005013"/>
          </a:xfrm>
          <a:solidFill>
            <a:schemeClr val="bg1"/>
          </a:solidFill>
        </p:grpSpPr>
        <p:sp>
          <p:nvSpPr>
            <p:cNvPr id="25" name="Freeform 24"/>
            <p:cNvSpPr/>
            <p:nvPr/>
          </p:nvSpPr>
          <p:spPr bwMode="auto">
            <a:xfrm>
              <a:off x="3548063" y="4098925"/>
              <a:ext cx="109538" cy="280988"/>
            </a:xfrm>
            <a:custGeom>
              <a:avLst/>
              <a:gdLst>
                <a:gd name="T0" fmla="*/ 15 w 29"/>
                <a:gd name="T1" fmla="*/ 75 h 75"/>
                <a:gd name="T2" fmla="*/ 0 w 29"/>
                <a:gd name="T3" fmla="*/ 61 h 75"/>
                <a:gd name="T4" fmla="*/ 0 w 29"/>
                <a:gd name="T5" fmla="*/ 15 h 75"/>
                <a:gd name="T6" fmla="*/ 15 w 29"/>
                <a:gd name="T7" fmla="*/ 0 h 75"/>
                <a:gd name="T8" fmla="*/ 29 w 29"/>
                <a:gd name="T9" fmla="*/ 15 h 75"/>
                <a:gd name="T10" fmla="*/ 29 w 29"/>
                <a:gd name="T11" fmla="*/ 61 h 75"/>
                <a:gd name="T12" fmla="*/ 15 w 29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5">
                  <a:moveTo>
                    <a:pt x="15" y="75"/>
                  </a:moveTo>
                  <a:cubicBezTo>
                    <a:pt x="7" y="75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9"/>
                    <a:pt x="23" y="75"/>
                    <a:pt x="1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094038" y="4195763"/>
              <a:ext cx="211138" cy="266700"/>
            </a:xfrm>
            <a:custGeom>
              <a:avLst/>
              <a:gdLst>
                <a:gd name="T0" fmla="*/ 39 w 56"/>
                <a:gd name="T1" fmla="*/ 71 h 71"/>
                <a:gd name="T2" fmla="*/ 27 w 56"/>
                <a:gd name="T3" fmla="*/ 64 h 71"/>
                <a:gd name="T4" fmla="*/ 4 w 56"/>
                <a:gd name="T5" fmla="*/ 24 h 71"/>
                <a:gd name="T6" fmla="*/ 9 w 56"/>
                <a:gd name="T7" fmla="*/ 4 h 71"/>
                <a:gd name="T8" fmla="*/ 29 w 56"/>
                <a:gd name="T9" fmla="*/ 9 h 71"/>
                <a:gd name="T10" fmla="*/ 52 w 56"/>
                <a:gd name="T11" fmla="*/ 50 h 71"/>
                <a:gd name="T12" fmla="*/ 47 w 56"/>
                <a:gd name="T13" fmla="*/ 69 h 71"/>
                <a:gd name="T14" fmla="*/ 39 w 5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1">
                  <a:moveTo>
                    <a:pt x="39" y="71"/>
                  </a:moveTo>
                  <a:cubicBezTo>
                    <a:pt x="34" y="71"/>
                    <a:pt x="30" y="69"/>
                    <a:pt x="27" y="6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2" y="8"/>
                    <a:pt x="9" y="4"/>
                  </a:cubicBezTo>
                  <a:cubicBezTo>
                    <a:pt x="16" y="0"/>
                    <a:pt x="25" y="3"/>
                    <a:pt x="29" y="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57"/>
                    <a:pt x="53" y="65"/>
                    <a:pt x="47" y="69"/>
                  </a:cubicBezTo>
                  <a:cubicBezTo>
                    <a:pt x="44" y="71"/>
                    <a:pt x="42" y="71"/>
                    <a:pt x="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757488" y="4510088"/>
              <a:ext cx="273050" cy="203200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10 w 73"/>
                <a:gd name="T5" fmla="*/ 29 h 54"/>
                <a:gd name="T6" fmla="*/ 4 w 73"/>
                <a:gd name="T7" fmla="*/ 10 h 54"/>
                <a:gd name="T8" fmla="*/ 24 w 73"/>
                <a:gd name="T9" fmla="*/ 4 h 54"/>
                <a:gd name="T10" fmla="*/ 64 w 73"/>
                <a:gd name="T11" fmla="*/ 27 h 54"/>
                <a:gd name="T12" fmla="*/ 70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5" y="54"/>
                    <a:pt x="52" y="54"/>
                    <a:pt x="50" y="5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" y="25"/>
                    <a:pt x="0" y="16"/>
                    <a:pt x="4" y="10"/>
                  </a:cubicBezTo>
                  <a:cubicBezTo>
                    <a:pt x="8" y="3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70" y="47"/>
                  </a:cubicBezTo>
                  <a:cubicBezTo>
                    <a:pt x="67" y="52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633663" y="4960938"/>
              <a:ext cx="280988" cy="107950"/>
            </a:xfrm>
            <a:custGeom>
              <a:avLst/>
              <a:gdLst>
                <a:gd name="T0" fmla="*/ 61 w 75"/>
                <a:gd name="T1" fmla="*/ 29 h 29"/>
                <a:gd name="T2" fmla="*/ 14 w 75"/>
                <a:gd name="T3" fmla="*/ 29 h 29"/>
                <a:gd name="T4" fmla="*/ 0 w 75"/>
                <a:gd name="T5" fmla="*/ 14 h 29"/>
                <a:gd name="T6" fmla="*/ 14 w 75"/>
                <a:gd name="T7" fmla="*/ 0 h 29"/>
                <a:gd name="T8" fmla="*/ 61 w 75"/>
                <a:gd name="T9" fmla="*/ 0 h 29"/>
                <a:gd name="T10" fmla="*/ 75 w 75"/>
                <a:gd name="T11" fmla="*/ 14 h 29"/>
                <a:gd name="T12" fmla="*/ 61 w 7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8">
                  <a:moveTo>
                    <a:pt x="6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5" y="6"/>
                    <a:pt x="75" y="14"/>
                  </a:cubicBezTo>
                  <a:cubicBezTo>
                    <a:pt x="75" y="22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730501" y="5313363"/>
              <a:ext cx="274638" cy="201613"/>
            </a:xfrm>
            <a:custGeom>
              <a:avLst/>
              <a:gdLst>
                <a:gd name="T0" fmla="*/ 16 w 73"/>
                <a:gd name="T1" fmla="*/ 54 h 54"/>
                <a:gd name="T2" fmla="*/ 4 w 73"/>
                <a:gd name="T3" fmla="*/ 47 h 54"/>
                <a:gd name="T4" fmla="*/ 9 w 73"/>
                <a:gd name="T5" fmla="*/ 27 h 54"/>
                <a:gd name="T6" fmla="*/ 49 w 73"/>
                <a:gd name="T7" fmla="*/ 4 h 54"/>
                <a:gd name="T8" fmla="*/ 69 w 73"/>
                <a:gd name="T9" fmla="*/ 9 h 54"/>
                <a:gd name="T10" fmla="*/ 64 w 73"/>
                <a:gd name="T11" fmla="*/ 29 h 54"/>
                <a:gd name="T12" fmla="*/ 24 w 73"/>
                <a:gd name="T13" fmla="*/ 52 h 54"/>
                <a:gd name="T14" fmla="*/ 16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16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2" y="31"/>
                    <a:pt x="9" y="2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6" y="0"/>
                    <a:pt x="65" y="2"/>
                    <a:pt x="69" y="9"/>
                  </a:cubicBezTo>
                  <a:cubicBezTo>
                    <a:pt x="73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3"/>
                    <a:pt x="19" y="54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117976" y="5360988"/>
              <a:ext cx="274638" cy="203200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9 w 73"/>
                <a:gd name="T5" fmla="*/ 29 h 54"/>
                <a:gd name="T6" fmla="*/ 4 w 73"/>
                <a:gd name="T7" fmla="*/ 9 h 54"/>
                <a:gd name="T8" fmla="*/ 24 w 73"/>
                <a:gd name="T9" fmla="*/ 4 h 54"/>
                <a:gd name="T10" fmla="*/ 64 w 73"/>
                <a:gd name="T11" fmla="*/ 27 h 54"/>
                <a:gd name="T12" fmla="*/ 69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4" y="54"/>
                    <a:pt x="52" y="53"/>
                    <a:pt x="50" y="5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2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69" y="47"/>
                  </a:cubicBezTo>
                  <a:cubicBezTo>
                    <a:pt x="67" y="51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235451" y="5013325"/>
              <a:ext cx="284163" cy="107950"/>
            </a:xfrm>
            <a:custGeom>
              <a:avLst/>
              <a:gdLst>
                <a:gd name="T0" fmla="*/ 61 w 76"/>
                <a:gd name="T1" fmla="*/ 29 h 29"/>
                <a:gd name="T2" fmla="*/ 15 w 76"/>
                <a:gd name="T3" fmla="*/ 29 h 29"/>
                <a:gd name="T4" fmla="*/ 0 w 76"/>
                <a:gd name="T5" fmla="*/ 15 h 29"/>
                <a:gd name="T6" fmla="*/ 15 w 76"/>
                <a:gd name="T7" fmla="*/ 0 h 29"/>
                <a:gd name="T8" fmla="*/ 61 w 76"/>
                <a:gd name="T9" fmla="*/ 0 h 29"/>
                <a:gd name="T10" fmla="*/ 76 w 76"/>
                <a:gd name="T11" fmla="*/ 15 h 29"/>
                <a:gd name="T12" fmla="*/ 61 w 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8">
                  <a:moveTo>
                    <a:pt x="61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6" y="7"/>
                    <a:pt x="76" y="15"/>
                  </a:cubicBezTo>
                  <a:cubicBezTo>
                    <a:pt x="76" y="23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144963" y="4559300"/>
              <a:ext cx="277813" cy="203200"/>
            </a:xfrm>
            <a:custGeom>
              <a:avLst/>
              <a:gdLst>
                <a:gd name="T0" fmla="*/ 17 w 74"/>
                <a:gd name="T1" fmla="*/ 54 h 54"/>
                <a:gd name="T2" fmla="*/ 4 w 74"/>
                <a:gd name="T3" fmla="*/ 47 h 54"/>
                <a:gd name="T4" fmla="*/ 10 w 74"/>
                <a:gd name="T5" fmla="*/ 27 h 54"/>
                <a:gd name="T6" fmla="*/ 50 w 74"/>
                <a:gd name="T7" fmla="*/ 4 h 54"/>
                <a:gd name="T8" fmla="*/ 70 w 74"/>
                <a:gd name="T9" fmla="*/ 9 h 54"/>
                <a:gd name="T10" fmla="*/ 64 w 74"/>
                <a:gd name="T11" fmla="*/ 29 h 54"/>
                <a:gd name="T12" fmla="*/ 24 w 74"/>
                <a:gd name="T13" fmla="*/ 52 h 54"/>
                <a:gd name="T14" fmla="*/ 17 w 7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4">
                  <a:moveTo>
                    <a:pt x="17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3" y="31"/>
                    <a:pt x="10" y="2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66" y="2"/>
                    <a:pt x="70" y="9"/>
                  </a:cubicBezTo>
                  <a:cubicBezTo>
                    <a:pt x="74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53"/>
                    <a:pt x="19" y="54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894138" y="4225925"/>
              <a:ext cx="212725" cy="266700"/>
            </a:xfrm>
            <a:custGeom>
              <a:avLst/>
              <a:gdLst>
                <a:gd name="T0" fmla="*/ 17 w 57"/>
                <a:gd name="T1" fmla="*/ 71 h 71"/>
                <a:gd name="T2" fmla="*/ 10 w 57"/>
                <a:gd name="T3" fmla="*/ 69 h 71"/>
                <a:gd name="T4" fmla="*/ 4 w 57"/>
                <a:gd name="T5" fmla="*/ 49 h 71"/>
                <a:gd name="T6" fmla="*/ 28 w 57"/>
                <a:gd name="T7" fmla="*/ 9 h 71"/>
                <a:gd name="T8" fmla="*/ 47 w 57"/>
                <a:gd name="T9" fmla="*/ 4 h 71"/>
                <a:gd name="T10" fmla="*/ 53 w 57"/>
                <a:gd name="T11" fmla="*/ 23 h 71"/>
                <a:gd name="T12" fmla="*/ 29 w 57"/>
                <a:gd name="T13" fmla="*/ 63 h 71"/>
                <a:gd name="T14" fmla="*/ 17 w 5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1">
                  <a:moveTo>
                    <a:pt x="17" y="71"/>
                  </a:moveTo>
                  <a:cubicBezTo>
                    <a:pt x="14" y="71"/>
                    <a:pt x="12" y="70"/>
                    <a:pt x="10" y="69"/>
                  </a:cubicBezTo>
                  <a:cubicBezTo>
                    <a:pt x="3" y="65"/>
                    <a:pt x="0" y="56"/>
                    <a:pt x="4" y="4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2"/>
                    <a:pt x="40" y="0"/>
                    <a:pt x="47" y="4"/>
                  </a:cubicBezTo>
                  <a:cubicBezTo>
                    <a:pt x="54" y="8"/>
                    <a:pt x="57" y="16"/>
                    <a:pt x="53" y="2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68"/>
                    <a:pt x="22" y="71"/>
                    <a:pt x="1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068638" y="4548188"/>
              <a:ext cx="1008063" cy="1214438"/>
            </a:xfrm>
            <a:custGeom>
              <a:avLst/>
              <a:gdLst>
                <a:gd name="T0" fmla="*/ 134 w 269"/>
                <a:gd name="T1" fmla="*/ 0 h 324"/>
                <a:gd name="T2" fmla="*/ 2 w 269"/>
                <a:gd name="T3" fmla="*/ 146 h 324"/>
                <a:gd name="T4" fmla="*/ 63 w 269"/>
                <a:gd name="T5" fmla="*/ 324 h 324"/>
                <a:gd name="T6" fmla="*/ 144 w 269"/>
                <a:gd name="T7" fmla="*/ 324 h 324"/>
                <a:gd name="T8" fmla="*/ 215 w 269"/>
                <a:gd name="T9" fmla="*/ 265 h 324"/>
                <a:gd name="T10" fmla="*/ 269 w 269"/>
                <a:gd name="T11" fmla="*/ 134 h 324"/>
                <a:gd name="T12" fmla="*/ 119 w 269"/>
                <a:gd name="T13" fmla="*/ 237 h 324"/>
                <a:gd name="T14" fmla="*/ 92 w 269"/>
                <a:gd name="T15" fmla="*/ 182 h 324"/>
                <a:gd name="T16" fmla="*/ 109 w 269"/>
                <a:gd name="T17" fmla="*/ 174 h 324"/>
                <a:gd name="T18" fmla="*/ 146 w 269"/>
                <a:gd name="T19" fmla="*/ 174 h 324"/>
                <a:gd name="T20" fmla="*/ 162 w 269"/>
                <a:gd name="T21" fmla="*/ 185 h 324"/>
                <a:gd name="T22" fmla="*/ 169 w 269"/>
                <a:gd name="T23" fmla="*/ 183 h 324"/>
                <a:gd name="T24" fmla="*/ 143 w 269"/>
                <a:gd name="T25" fmla="*/ 237 h 324"/>
                <a:gd name="T26" fmla="*/ 119 w 269"/>
                <a:gd name="T27" fmla="*/ 301 h 324"/>
                <a:gd name="T28" fmla="*/ 112 w 269"/>
                <a:gd name="T29" fmla="*/ 144 h 324"/>
                <a:gd name="T30" fmla="*/ 116 w 269"/>
                <a:gd name="T31" fmla="*/ 148 h 324"/>
                <a:gd name="T32" fmla="*/ 111 w 269"/>
                <a:gd name="T33" fmla="*/ 144 h 324"/>
                <a:gd name="T34" fmla="*/ 152 w 269"/>
                <a:gd name="T35" fmla="*/ 140 h 324"/>
                <a:gd name="T36" fmla="*/ 153 w 269"/>
                <a:gd name="T37" fmla="*/ 140 h 324"/>
                <a:gd name="T38" fmla="*/ 149 w 269"/>
                <a:gd name="T39" fmla="*/ 142 h 324"/>
                <a:gd name="T40" fmla="*/ 243 w 269"/>
                <a:gd name="T41" fmla="*/ 155 h 324"/>
                <a:gd name="T42" fmla="*/ 197 w 269"/>
                <a:gd name="T43" fmla="*/ 251 h 324"/>
                <a:gd name="T44" fmla="*/ 159 w 269"/>
                <a:gd name="T45" fmla="*/ 301 h 324"/>
                <a:gd name="T46" fmla="*/ 189 w 269"/>
                <a:gd name="T47" fmla="*/ 180 h 324"/>
                <a:gd name="T48" fmla="*/ 175 w 269"/>
                <a:gd name="T49" fmla="*/ 172 h 324"/>
                <a:gd name="T50" fmla="*/ 155 w 269"/>
                <a:gd name="T51" fmla="*/ 171 h 324"/>
                <a:gd name="T52" fmla="*/ 152 w 269"/>
                <a:gd name="T53" fmla="*/ 167 h 324"/>
                <a:gd name="T54" fmla="*/ 151 w 269"/>
                <a:gd name="T55" fmla="*/ 132 h 324"/>
                <a:gd name="T56" fmla="*/ 143 w 269"/>
                <a:gd name="T57" fmla="*/ 165 h 324"/>
                <a:gd name="T58" fmla="*/ 115 w 269"/>
                <a:gd name="T59" fmla="*/ 168 h 324"/>
                <a:gd name="T60" fmla="*/ 115 w 269"/>
                <a:gd name="T61" fmla="*/ 136 h 324"/>
                <a:gd name="T62" fmla="*/ 103 w 269"/>
                <a:gd name="T63" fmla="*/ 163 h 324"/>
                <a:gd name="T64" fmla="*/ 94 w 269"/>
                <a:gd name="T65" fmla="*/ 174 h 324"/>
                <a:gd name="T66" fmla="*/ 87 w 269"/>
                <a:gd name="T67" fmla="*/ 172 h 324"/>
                <a:gd name="T68" fmla="*/ 76 w 269"/>
                <a:gd name="T69" fmla="*/ 168 h 324"/>
                <a:gd name="T70" fmla="*/ 76 w 269"/>
                <a:gd name="T71" fmla="*/ 169 h 324"/>
                <a:gd name="T72" fmla="*/ 75 w 269"/>
                <a:gd name="T73" fmla="*/ 169 h 324"/>
                <a:gd name="T74" fmla="*/ 102 w 269"/>
                <a:gd name="T75" fmla="*/ 239 h 324"/>
                <a:gd name="T76" fmla="*/ 87 w 269"/>
                <a:gd name="T77" fmla="*/ 301 h 324"/>
                <a:gd name="T78" fmla="*/ 25 w 269"/>
                <a:gd name="T79" fmla="*/ 155 h 324"/>
                <a:gd name="T80" fmla="*/ 24 w 269"/>
                <a:gd name="T81" fmla="*/ 139 h 324"/>
                <a:gd name="T82" fmla="*/ 134 w 269"/>
                <a:gd name="T83" fmla="*/ 23 h 324"/>
                <a:gd name="T84" fmla="*/ 245 w 269"/>
                <a:gd name="T85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324">
                  <a:moveTo>
                    <a:pt x="269" y="134"/>
                  </a:moveTo>
                  <a:cubicBezTo>
                    <a:pt x="269" y="60"/>
                    <a:pt x="208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138"/>
                    <a:pt x="1" y="142"/>
                    <a:pt x="2" y="146"/>
                  </a:cubicBezTo>
                  <a:cubicBezTo>
                    <a:pt x="0" y="148"/>
                    <a:pt x="4" y="200"/>
                    <a:pt x="54" y="265"/>
                  </a:cubicBezTo>
                  <a:cubicBezTo>
                    <a:pt x="69" y="285"/>
                    <a:pt x="63" y="324"/>
                    <a:pt x="63" y="324"/>
                  </a:cubicBezTo>
                  <a:cubicBezTo>
                    <a:pt x="83" y="324"/>
                    <a:pt x="104" y="324"/>
                    <a:pt x="125" y="324"/>
                  </a:cubicBezTo>
                  <a:cubicBezTo>
                    <a:pt x="131" y="324"/>
                    <a:pt x="138" y="324"/>
                    <a:pt x="144" y="324"/>
                  </a:cubicBezTo>
                  <a:cubicBezTo>
                    <a:pt x="165" y="324"/>
                    <a:pt x="185" y="324"/>
                    <a:pt x="206" y="324"/>
                  </a:cubicBezTo>
                  <a:cubicBezTo>
                    <a:pt x="206" y="324"/>
                    <a:pt x="200" y="285"/>
                    <a:pt x="215" y="265"/>
                  </a:cubicBezTo>
                  <a:cubicBezTo>
                    <a:pt x="265" y="200"/>
                    <a:pt x="268" y="148"/>
                    <a:pt x="267" y="146"/>
                  </a:cubicBezTo>
                  <a:cubicBezTo>
                    <a:pt x="268" y="142"/>
                    <a:pt x="269" y="138"/>
                    <a:pt x="269" y="134"/>
                  </a:cubicBezTo>
                  <a:close/>
                  <a:moveTo>
                    <a:pt x="119" y="301"/>
                  </a:moveTo>
                  <a:cubicBezTo>
                    <a:pt x="119" y="237"/>
                    <a:pt x="119" y="237"/>
                    <a:pt x="119" y="237"/>
                  </a:cubicBezTo>
                  <a:cubicBezTo>
                    <a:pt x="119" y="235"/>
                    <a:pt x="118" y="234"/>
                    <a:pt x="118" y="233"/>
                  </a:cubicBezTo>
                  <a:cubicBezTo>
                    <a:pt x="92" y="182"/>
                    <a:pt x="92" y="182"/>
                    <a:pt x="92" y="182"/>
                  </a:cubicBezTo>
                  <a:cubicBezTo>
                    <a:pt x="94" y="182"/>
                    <a:pt x="95" y="182"/>
                    <a:pt x="97" y="181"/>
                  </a:cubicBezTo>
                  <a:cubicBezTo>
                    <a:pt x="101" y="180"/>
                    <a:pt x="105" y="177"/>
                    <a:pt x="109" y="174"/>
                  </a:cubicBezTo>
                  <a:cubicBezTo>
                    <a:pt x="113" y="179"/>
                    <a:pt x="118" y="182"/>
                    <a:pt x="124" y="183"/>
                  </a:cubicBezTo>
                  <a:cubicBezTo>
                    <a:pt x="131" y="184"/>
                    <a:pt x="139" y="181"/>
                    <a:pt x="146" y="174"/>
                  </a:cubicBezTo>
                  <a:cubicBezTo>
                    <a:pt x="147" y="175"/>
                    <a:pt x="148" y="175"/>
                    <a:pt x="148" y="176"/>
                  </a:cubicBezTo>
                  <a:cubicBezTo>
                    <a:pt x="152" y="182"/>
                    <a:pt x="157" y="185"/>
                    <a:pt x="162" y="185"/>
                  </a:cubicBezTo>
                  <a:cubicBezTo>
                    <a:pt x="163" y="185"/>
                    <a:pt x="163" y="185"/>
                    <a:pt x="164" y="184"/>
                  </a:cubicBezTo>
                  <a:cubicBezTo>
                    <a:pt x="165" y="184"/>
                    <a:pt x="167" y="184"/>
                    <a:pt x="169" y="18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4"/>
                    <a:pt x="143" y="235"/>
                    <a:pt x="143" y="237"/>
                  </a:cubicBezTo>
                  <a:cubicBezTo>
                    <a:pt x="143" y="301"/>
                    <a:pt x="143" y="301"/>
                    <a:pt x="143" y="301"/>
                  </a:cubicBezTo>
                  <a:lnTo>
                    <a:pt x="119" y="301"/>
                  </a:lnTo>
                  <a:close/>
                  <a:moveTo>
                    <a:pt x="111" y="144"/>
                  </a:moveTo>
                  <a:cubicBezTo>
                    <a:pt x="111" y="144"/>
                    <a:pt x="111" y="144"/>
                    <a:pt x="112" y="144"/>
                  </a:cubicBezTo>
                  <a:cubicBezTo>
                    <a:pt x="112" y="144"/>
                    <a:pt x="112" y="144"/>
                    <a:pt x="113" y="144"/>
                  </a:cubicBezTo>
                  <a:cubicBezTo>
                    <a:pt x="115" y="144"/>
                    <a:pt x="115" y="145"/>
                    <a:pt x="116" y="148"/>
                  </a:cubicBezTo>
                  <a:cubicBezTo>
                    <a:pt x="116" y="151"/>
                    <a:pt x="114" y="155"/>
                    <a:pt x="111" y="160"/>
                  </a:cubicBezTo>
                  <a:cubicBezTo>
                    <a:pt x="108" y="152"/>
                    <a:pt x="109" y="146"/>
                    <a:pt x="111" y="144"/>
                  </a:cubicBezTo>
                  <a:close/>
                  <a:moveTo>
                    <a:pt x="149" y="142"/>
                  </a:moveTo>
                  <a:cubicBezTo>
                    <a:pt x="150" y="140"/>
                    <a:pt x="151" y="140"/>
                    <a:pt x="152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4" y="142"/>
                    <a:pt x="153" y="149"/>
                    <a:pt x="149" y="156"/>
                  </a:cubicBezTo>
                  <a:cubicBezTo>
                    <a:pt x="148" y="150"/>
                    <a:pt x="148" y="145"/>
                    <a:pt x="149" y="142"/>
                  </a:cubicBezTo>
                  <a:close/>
                  <a:moveTo>
                    <a:pt x="245" y="139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55"/>
                    <a:pt x="243" y="155"/>
                    <a:pt x="243" y="155"/>
                  </a:cubicBezTo>
                  <a:cubicBezTo>
                    <a:pt x="241" y="169"/>
                    <a:pt x="232" y="206"/>
                    <a:pt x="197" y="251"/>
                  </a:cubicBezTo>
                  <a:cubicBezTo>
                    <a:pt x="186" y="265"/>
                    <a:pt x="182" y="284"/>
                    <a:pt x="182" y="301"/>
                  </a:cubicBezTo>
                  <a:cubicBezTo>
                    <a:pt x="159" y="301"/>
                    <a:pt x="159" y="301"/>
                    <a:pt x="159" y="301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91" y="176"/>
                    <a:pt x="190" y="171"/>
                    <a:pt x="185" y="169"/>
                  </a:cubicBezTo>
                  <a:cubicBezTo>
                    <a:pt x="182" y="167"/>
                    <a:pt x="177" y="168"/>
                    <a:pt x="175" y="172"/>
                  </a:cubicBezTo>
                  <a:cubicBezTo>
                    <a:pt x="172" y="174"/>
                    <a:pt x="167" y="176"/>
                    <a:pt x="163" y="176"/>
                  </a:cubicBezTo>
                  <a:cubicBezTo>
                    <a:pt x="159" y="177"/>
                    <a:pt x="157" y="174"/>
                    <a:pt x="155" y="171"/>
                  </a:cubicBezTo>
                  <a:cubicBezTo>
                    <a:pt x="154" y="170"/>
                    <a:pt x="153" y="168"/>
                    <a:pt x="152" y="167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9" y="157"/>
                    <a:pt x="164" y="144"/>
                    <a:pt x="160" y="136"/>
                  </a:cubicBezTo>
                  <a:cubicBezTo>
                    <a:pt x="159" y="133"/>
                    <a:pt x="155" y="131"/>
                    <a:pt x="151" y="132"/>
                  </a:cubicBezTo>
                  <a:cubicBezTo>
                    <a:pt x="147" y="132"/>
                    <a:pt x="144" y="134"/>
                    <a:pt x="142" y="138"/>
                  </a:cubicBezTo>
                  <a:cubicBezTo>
                    <a:pt x="139" y="145"/>
                    <a:pt x="139" y="156"/>
                    <a:pt x="143" y="165"/>
                  </a:cubicBezTo>
                  <a:cubicBezTo>
                    <a:pt x="138" y="171"/>
                    <a:pt x="131" y="176"/>
                    <a:pt x="125" y="175"/>
                  </a:cubicBezTo>
                  <a:cubicBezTo>
                    <a:pt x="121" y="174"/>
                    <a:pt x="118" y="172"/>
                    <a:pt x="115" y="168"/>
                  </a:cubicBezTo>
                  <a:cubicBezTo>
                    <a:pt x="120" y="161"/>
                    <a:pt x="124" y="154"/>
                    <a:pt x="124" y="147"/>
                  </a:cubicBezTo>
                  <a:cubicBezTo>
                    <a:pt x="124" y="142"/>
                    <a:pt x="120" y="137"/>
                    <a:pt x="115" y="136"/>
                  </a:cubicBezTo>
                  <a:cubicBezTo>
                    <a:pt x="111" y="135"/>
                    <a:pt x="107" y="136"/>
                    <a:pt x="105" y="138"/>
                  </a:cubicBezTo>
                  <a:cubicBezTo>
                    <a:pt x="100" y="144"/>
                    <a:pt x="100" y="154"/>
                    <a:pt x="103" y="163"/>
                  </a:cubicBezTo>
                  <a:cubicBezTo>
                    <a:pt x="104" y="164"/>
                    <a:pt x="104" y="166"/>
                    <a:pt x="105" y="167"/>
                  </a:cubicBezTo>
                  <a:cubicBezTo>
                    <a:pt x="102" y="170"/>
                    <a:pt x="98" y="172"/>
                    <a:pt x="94" y="174"/>
                  </a:cubicBezTo>
                  <a:cubicBezTo>
                    <a:pt x="92" y="174"/>
                    <a:pt x="90" y="175"/>
                    <a:pt x="88" y="174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5" y="169"/>
                    <a:pt x="81" y="167"/>
                    <a:pt x="77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6" y="168"/>
                    <a:pt x="76" y="169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6" y="169"/>
                    <a:pt x="76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2" y="171"/>
                    <a:pt x="70" y="176"/>
                    <a:pt x="72" y="180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87" y="301"/>
                    <a:pt x="87" y="301"/>
                    <a:pt x="87" y="301"/>
                  </a:cubicBezTo>
                  <a:cubicBezTo>
                    <a:pt x="87" y="284"/>
                    <a:pt x="83" y="265"/>
                    <a:pt x="73" y="251"/>
                  </a:cubicBezTo>
                  <a:cubicBezTo>
                    <a:pt x="37" y="206"/>
                    <a:pt x="28" y="169"/>
                    <a:pt x="25" y="155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37"/>
                    <a:pt x="23" y="135"/>
                    <a:pt x="23" y="134"/>
                  </a:cubicBezTo>
                  <a:cubicBezTo>
                    <a:pt x="23" y="72"/>
                    <a:pt x="73" y="23"/>
                    <a:pt x="134" y="23"/>
                  </a:cubicBezTo>
                  <a:cubicBezTo>
                    <a:pt x="196" y="23"/>
                    <a:pt x="245" y="72"/>
                    <a:pt x="245" y="134"/>
                  </a:cubicBezTo>
                  <a:cubicBezTo>
                    <a:pt x="245" y="135"/>
                    <a:pt x="245" y="137"/>
                    <a:pt x="24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308351" y="5803900"/>
              <a:ext cx="528638" cy="300038"/>
            </a:xfrm>
            <a:custGeom>
              <a:avLst/>
              <a:gdLst>
                <a:gd name="T0" fmla="*/ 0 w 141"/>
                <a:gd name="T1" fmla="*/ 12 h 80"/>
                <a:gd name="T2" fmla="*/ 6 w 141"/>
                <a:gd name="T3" fmla="*/ 12 h 80"/>
                <a:gd name="T4" fmla="*/ 6 w 141"/>
                <a:gd name="T5" fmla="*/ 22 h 80"/>
                <a:gd name="T6" fmla="*/ 0 w 141"/>
                <a:gd name="T7" fmla="*/ 22 h 80"/>
                <a:gd name="T8" fmla="*/ 0 w 141"/>
                <a:gd name="T9" fmla="*/ 33 h 80"/>
                <a:gd name="T10" fmla="*/ 6 w 141"/>
                <a:gd name="T11" fmla="*/ 33 h 80"/>
                <a:gd name="T12" fmla="*/ 6 w 141"/>
                <a:gd name="T13" fmla="*/ 43 h 80"/>
                <a:gd name="T14" fmla="*/ 0 w 141"/>
                <a:gd name="T15" fmla="*/ 43 h 80"/>
                <a:gd name="T16" fmla="*/ 30 w 141"/>
                <a:gd name="T17" fmla="*/ 68 h 80"/>
                <a:gd name="T18" fmla="*/ 48 w 141"/>
                <a:gd name="T19" fmla="*/ 80 h 80"/>
                <a:gd name="T20" fmla="*/ 93 w 141"/>
                <a:gd name="T21" fmla="*/ 80 h 80"/>
                <a:gd name="T22" fmla="*/ 111 w 141"/>
                <a:gd name="T23" fmla="*/ 68 h 80"/>
                <a:gd name="T24" fmla="*/ 141 w 141"/>
                <a:gd name="T25" fmla="*/ 43 h 80"/>
                <a:gd name="T26" fmla="*/ 136 w 141"/>
                <a:gd name="T27" fmla="*/ 43 h 80"/>
                <a:gd name="T28" fmla="*/ 136 w 141"/>
                <a:gd name="T29" fmla="*/ 33 h 80"/>
                <a:gd name="T30" fmla="*/ 141 w 141"/>
                <a:gd name="T31" fmla="*/ 33 h 80"/>
                <a:gd name="T32" fmla="*/ 141 w 141"/>
                <a:gd name="T33" fmla="*/ 22 h 80"/>
                <a:gd name="T34" fmla="*/ 136 w 141"/>
                <a:gd name="T35" fmla="*/ 22 h 80"/>
                <a:gd name="T36" fmla="*/ 136 w 141"/>
                <a:gd name="T37" fmla="*/ 12 h 80"/>
                <a:gd name="T38" fmla="*/ 141 w 141"/>
                <a:gd name="T39" fmla="*/ 12 h 80"/>
                <a:gd name="T40" fmla="*/ 141 w 141"/>
                <a:gd name="T41" fmla="*/ 0 h 80"/>
                <a:gd name="T42" fmla="*/ 0 w 141"/>
                <a:gd name="T43" fmla="*/ 0 h 80"/>
                <a:gd name="T44" fmla="*/ 0 w 141"/>
                <a:gd name="T4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80">
                  <a:moveTo>
                    <a:pt x="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7"/>
                    <a:pt x="14" y="67"/>
                    <a:pt x="30" y="68"/>
                  </a:cubicBezTo>
                  <a:cubicBezTo>
                    <a:pt x="33" y="75"/>
                    <a:pt x="40" y="80"/>
                    <a:pt x="48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01" y="80"/>
                    <a:pt x="108" y="75"/>
                    <a:pt x="111" y="68"/>
                  </a:cubicBezTo>
                  <a:cubicBezTo>
                    <a:pt x="127" y="67"/>
                    <a:pt x="140" y="57"/>
                    <a:pt x="141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accent2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8644664" y="195061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理论三</a:t>
            </a:r>
            <a:endParaRPr lang="zh-CN" altLang="en-US" sz="18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Shape 358"/>
          <p:cNvSpPr txBox="1"/>
          <p:nvPr/>
        </p:nvSpPr>
        <p:spPr>
          <a:xfrm>
            <a:off x="8746475" y="2333789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lang="en-US" sz="1400" b="0" i="0" u="none" strike="noStrike" cap="none" baseline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498032" y="4484190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理论四</a:t>
            </a:r>
            <a:endParaRPr lang="zh-CN" altLang="en-US" sz="18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358"/>
          <p:cNvSpPr txBox="1"/>
          <p:nvPr/>
        </p:nvSpPr>
        <p:spPr>
          <a:xfrm>
            <a:off x="7599843" y="4867361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lang="en-US" sz="1400" b="0" i="0" u="none" strike="noStrike" cap="none" baseline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590610" y="2759516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理论一</a:t>
            </a:r>
            <a:endParaRPr lang="zh-CN" altLang="en-US" sz="18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Shape 358"/>
          <p:cNvSpPr txBox="1"/>
          <p:nvPr/>
        </p:nvSpPr>
        <p:spPr>
          <a:xfrm>
            <a:off x="1532660" y="3142687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lang="en-US" sz="1400" b="0" i="0" u="none" strike="noStrike" cap="none" baseline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887487" y="473235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理论二</a:t>
            </a:r>
            <a:endParaRPr lang="zh-CN" altLang="en-US" sz="18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Shape 358"/>
          <p:cNvSpPr txBox="1"/>
          <p:nvPr/>
        </p:nvSpPr>
        <p:spPr>
          <a:xfrm>
            <a:off x="829537" y="5115526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lang="en-US" sz="1400" b="0" i="0" u="none" strike="noStrike" cap="none" baseline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重要理论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grpSp>
        <p:nvGrpSpPr>
          <p:cNvPr id="3" name="Group 33出自【趣你的PPT】(微信:qunideppt)：最优质的PPT资源库"/>
          <p:cNvGrpSpPr/>
          <p:nvPr/>
        </p:nvGrpSpPr>
        <p:grpSpPr>
          <a:xfrm>
            <a:off x="1375756" y="1792473"/>
            <a:ext cx="3398837" cy="3976687"/>
            <a:chOff x="4651278" y="2119446"/>
            <a:chExt cx="2892522" cy="3384248"/>
          </a:xfrm>
          <a:solidFill>
            <a:srgbClr val="46556A"/>
          </a:solidFill>
        </p:grpSpPr>
        <p:sp>
          <p:nvSpPr>
            <p:cNvPr id="4" name="出自【趣你的PPT】(微信:qunideppt)：最优质的PPT资源库"/>
            <p:cNvSpPr/>
            <p:nvPr/>
          </p:nvSpPr>
          <p:spPr>
            <a:xfrm>
              <a:off x="4651278" y="2119446"/>
              <a:ext cx="2892522" cy="338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extrusionOk="0">
                  <a:moveTo>
                    <a:pt x="21027" y="12716"/>
                  </a:moveTo>
                  <a:cubicBezTo>
                    <a:pt x="20807" y="12338"/>
                    <a:pt x="19994" y="11073"/>
                    <a:pt x="19421" y="10380"/>
                  </a:cubicBezTo>
                  <a:cubicBezTo>
                    <a:pt x="19033" y="9913"/>
                    <a:pt x="19199" y="9550"/>
                    <a:pt x="19554" y="9057"/>
                  </a:cubicBezTo>
                  <a:cubicBezTo>
                    <a:pt x="19791" y="8728"/>
                    <a:pt x="19740" y="8374"/>
                    <a:pt x="19626" y="7569"/>
                  </a:cubicBezTo>
                  <a:cubicBezTo>
                    <a:pt x="19619" y="7518"/>
                    <a:pt x="19611" y="7458"/>
                    <a:pt x="19602" y="7392"/>
                  </a:cubicBezTo>
                  <a:lnTo>
                    <a:pt x="19601" y="7385"/>
                  </a:lnTo>
                  <a:cubicBezTo>
                    <a:pt x="19471" y="6397"/>
                    <a:pt x="19168" y="4084"/>
                    <a:pt x="17505" y="2414"/>
                  </a:cubicBezTo>
                  <a:cubicBezTo>
                    <a:pt x="15865" y="767"/>
                    <a:pt x="13513" y="0"/>
                    <a:pt x="10104" y="0"/>
                  </a:cubicBezTo>
                  <a:cubicBezTo>
                    <a:pt x="6937" y="0"/>
                    <a:pt x="4065" y="1373"/>
                    <a:pt x="2907" y="2296"/>
                  </a:cubicBezTo>
                  <a:cubicBezTo>
                    <a:pt x="2455" y="2657"/>
                    <a:pt x="1596" y="3423"/>
                    <a:pt x="930" y="4493"/>
                  </a:cubicBezTo>
                  <a:cubicBezTo>
                    <a:pt x="226" y="5625"/>
                    <a:pt x="-81" y="6792"/>
                    <a:pt x="19" y="7961"/>
                  </a:cubicBezTo>
                  <a:cubicBezTo>
                    <a:pt x="236" y="10518"/>
                    <a:pt x="1118" y="12101"/>
                    <a:pt x="2003" y="13503"/>
                  </a:cubicBezTo>
                  <a:cubicBezTo>
                    <a:pt x="2324" y="14012"/>
                    <a:pt x="2666" y="14348"/>
                    <a:pt x="2995" y="14672"/>
                  </a:cubicBezTo>
                  <a:cubicBezTo>
                    <a:pt x="3514" y="15182"/>
                    <a:pt x="3962" y="15623"/>
                    <a:pt x="4142" y="16588"/>
                  </a:cubicBezTo>
                  <a:cubicBezTo>
                    <a:pt x="4300" y="17441"/>
                    <a:pt x="4075" y="18376"/>
                    <a:pt x="3752" y="19189"/>
                  </a:cubicBezTo>
                  <a:lnTo>
                    <a:pt x="12737" y="21600"/>
                  </a:lnTo>
                  <a:cubicBezTo>
                    <a:pt x="12762" y="21555"/>
                    <a:pt x="12790" y="21512"/>
                    <a:pt x="12820" y="21470"/>
                  </a:cubicBezTo>
                  <a:cubicBezTo>
                    <a:pt x="12995" y="21228"/>
                    <a:pt x="13213" y="20619"/>
                    <a:pt x="13307" y="20202"/>
                  </a:cubicBezTo>
                  <a:lnTo>
                    <a:pt x="13391" y="19825"/>
                  </a:lnTo>
                  <a:lnTo>
                    <a:pt x="13888" y="19896"/>
                  </a:lnTo>
                  <a:cubicBezTo>
                    <a:pt x="14026" y="19915"/>
                    <a:pt x="14199" y="19940"/>
                    <a:pt x="14405" y="19960"/>
                  </a:cubicBezTo>
                  <a:cubicBezTo>
                    <a:pt x="14560" y="19976"/>
                    <a:pt x="14750" y="20003"/>
                    <a:pt x="14971" y="20035"/>
                  </a:cubicBezTo>
                  <a:cubicBezTo>
                    <a:pt x="15494" y="20111"/>
                    <a:pt x="16145" y="20205"/>
                    <a:pt x="16792" y="20205"/>
                  </a:cubicBezTo>
                  <a:cubicBezTo>
                    <a:pt x="17342" y="20205"/>
                    <a:pt x="17788" y="20137"/>
                    <a:pt x="18153" y="19998"/>
                  </a:cubicBezTo>
                  <a:cubicBezTo>
                    <a:pt x="18998" y="19675"/>
                    <a:pt x="19215" y="19016"/>
                    <a:pt x="18814" y="17981"/>
                  </a:cubicBezTo>
                  <a:cubicBezTo>
                    <a:pt x="18654" y="17566"/>
                    <a:pt x="18775" y="17409"/>
                    <a:pt x="19089" y="17149"/>
                  </a:cubicBezTo>
                  <a:cubicBezTo>
                    <a:pt x="19123" y="17121"/>
                    <a:pt x="19158" y="17092"/>
                    <a:pt x="19194" y="17062"/>
                  </a:cubicBezTo>
                  <a:cubicBezTo>
                    <a:pt x="19412" y="16874"/>
                    <a:pt x="19107" y="16459"/>
                    <a:pt x="19079" y="16280"/>
                  </a:cubicBezTo>
                  <a:lnTo>
                    <a:pt x="19054" y="16122"/>
                  </a:lnTo>
                  <a:lnTo>
                    <a:pt x="19289" y="15845"/>
                  </a:lnTo>
                  <a:cubicBezTo>
                    <a:pt x="19441" y="15667"/>
                    <a:pt x="19685" y="15603"/>
                    <a:pt x="19556" y="15323"/>
                  </a:cubicBezTo>
                  <a:cubicBezTo>
                    <a:pt x="19501" y="15205"/>
                    <a:pt x="19439" y="15071"/>
                    <a:pt x="19400" y="14913"/>
                  </a:cubicBezTo>
                  <a:cubicBezTo>
                    <a:pt x="19287" y="14443"/>
                    <a:pt x="19989" y="14194"/>
                    <a:pt x="20764" y="13995"/>
                  </a:cubicBezTo>
                  <a:cubicBezTo>
                    <a:pt x="21018" y="13930"/>
                    <a:pt x="21297" y="13839"/>
                    <a:pt x="21372" y="13690"/>
                  </a:cubicBezTo>
                  <a:cubicBezTo>
                    <a:pt x="21519" y="13397"/>
                    <a:pt x="21162" y="12950"/>
                    <a:pt x="21027" y="127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 eaLnBrk="1" fontAlgn="auto" hangingPunct="1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>
            <a:xfrm>
              <a:off x="4780975" y="2315340"/>
              <a:ext cx="1217264" cy="105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1" y="8827"/>
                  </a:moveTo>
                  <a:lnTo>
                    <a:pt x="20722" y="1350"/>
                  </a:lnTo>
                  <a:lnTo>
                    <a:pt x="17824" y="0"/>
                  </a:lnTo>
                  <a:lnTo>
                    <a:pt x="15541" y="312"/>
                  </a:lnTo>
                  <a:lnTo>
                    <a:pt x="11941" y="3427"/>
                  </a:lnTo>
                  <a:lnTo>
                    <a:pt x="9132" y="3427"/>
                  </a:lnTo>
                  <a:lnTo>
                    <a:pt x="6673" y="4777"/>
                  </a:lnTo>
                  <a:lnTo>
                    <a:pt x="5180" y="7788"/>
                  </a:lnTo>
                  <a:lnTo>
                    <a:pt x="4302" y="11735"/>
                  </a:lnTo>
                  <a:lnTo>
                    <a:pt x="966" y="14123"/>
                  </a:lnTo>
                  <a:lnTo>
                    <a:pt x="0" y="17550"/>
                  </a:lnTo>
                  <a:lnTo>
                    <a:pt x="8780" y="20458"/>
                  </a:lnTo>
                  <a:lnTo>
                    <a:pt x="15981" y="21600"/>
                  </a:lnTo>
                  <a:lnTo>
                    <a:pt x="21600" y="19315"/>
                  </a:lnTo>
                  <a:cubicBezTo>
                    <a:pt x="21600" y="19315"/>
                    <a:pt x="21161" y="8827"/>
                    <a:pt x="21161" y="882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+mn-lt"/>
                <a:sym typeface="Helvetica Light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>
            <a:xfrm>
              <a:off x="4780975" y="3163767"/>
              <a:ext cx="1371279" cy="116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33" y="8546"/>
                  </a:moveTo>
                  <a:lnTo>
                    <a:pt x="19183" y="1596"/>
                  </a:lnTo>
                  <a:lnTo>
                    <a:pt x="14192" y="3662"/>
                  </a:lnTo>
                  <a:lnTo>
                    <a:pt x="7798" y="2630"/>
                  </a:lnTo>
                  <a:lnTo>
                    <a:pt x="0" y="0"/>
                  </a:lnTo>
                  <a:lnTo>
                    <a:pt x="312" y="4508"/>
                  </a:lnTo>
                  <a:lnTo>
                    <a:pt x="1404" y="6762"/>
                  </a:lnTo>
                  <a:lnTo>
                    <a:pt x="4055" y="7983"/>
                  </a:lnTo>
                  <a:lnTo>
                    <a:pt x="4523" y="11363"/>
                  </a:lnTo>
                  <a:lnTo>
                    <a:pt x="5146" y="13242"/>
                  </a:lnTo>
                  <a:lnTo>
                    <a:pt x="6862" y="14838"/>
                  </a:lnTo>
                  <a:lnTo>
                    <a:pt x="9747" y="16341"/>
                  </a:lnTo>
                  <a:lnTo>
                    <a:pt x="12009" y="16810"/>
                  </a:lnTo>
                  <a:lnTo>
                    <a:pt x="9201" y="21036"/>
                  </a:lnTo>
                  <a:lnTo>
                    <a:pt x="9903" y="21600"/>
                  </a:lnTo>
                  <a:lnTo>
                    <a:pt x="14270" y="18689"/>
                  </a:lnTo>
                  <a:lnTo>
                    <a:pt x="19339" y="13335"/>
                  </a:lnTo>
                  <a:lnTo>
                    <a:pt x="21600" y="11457"/>
                  </a:lnTo>
                  <a:cubicBezTo>
                    <a:pt x="21600" y="11457"/>
                    <a:pt x="17233" y="8546"/>
                    <a:pt x="17233" y="8546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+mn-lt"/>
                <a:sym typeface="Helvetica Light"/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>
            <a:xfrm>
              <a:off x="5872595" y="2840879"/>
              <a:ext cx="1328047" cy="96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0" y="0"/>
                  </a:moveTo>
                  <a:lnTo>
                    <a:pt x="14024" y="227"/>
                  </a:lnTo>
                  <a:lnTo>
                    <a:pt x="6045" y="2387"/>
                  </a:lnTo>
                  <a:lnTo>
                    <a:pt x="2015" y="9208"/>
                  </a:lnTo>
                  <a:lnTo>
                    <a:pt x="0" y="17621"/>
                  </a:lnTo>
                  <a:lnTo>
                    <a:pt x="4513" y="21145"/>
                  </a:lnTo>
                  <a:lnTo>
                    <a:pt x="7657" y="21600"/>
                  </a:lnTo>
                  <a:lnTo>
                    <a:pt x="11122" y="19781"/>
                  </a:lnTo>
                  <a:lnTo>
                    <a:pt x="12654" y="17166"/>
                  </a:lnTo>
                  <a:lnTo>
                    <a:pt x="17086" y="16371"/>
                  </a:lnTo>
                  <a:lnTo>
                    <a:pt x="19988" y="11482"/>
                  </a:lnTo>
                  <a:lnTo>
                    <a:pt x="21600" y="5912"/>
                  </a:lnTo>
                  <a:cubicBezTo>
                    <a:pt x="21600" y="5912"/>
                    <a:pt x="20230" y="0"/>
                    <a:pt x="2023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+mn-lt"/>
                <a:sym typeface="Helvetica Light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>
            <a:xfrm>
              <a:off x="5944199" y="2334254"/>
              <a:ext cx="1168628" cy="92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9" y="8070"/>
                  </a:moveTo>
                  <a:lnTo>
                    <a:pt x="14278" y="5459"/>
                  </a:lnTo>
                  <a:lnTo>
                    <a:pt x="12448" y="2611"/>
                  </a:lnTo>
                  <a:lnTo>
                    <a:pt x="4759" y="0"/>
                  </a:lnTo>
                  <a:lnTo>
                    <a:pt x="0" y="1068"/>
                  </a:lnTo>
                  <a:lnTo>
                    <a:pt x="458" y="9613"/>
                  </a:lnTo>
                  <a:lnTo>
                    <a:pt x="915" y="21600"/>
                  </a:lnTo>
                  <a:lnTo>
                    <a:pt x="5492" y="14479"/>
                  </a:lnTo>
                  <a:lnTo>
                    <a:pt x="14553" y="12224"/>
                  </a:lnTo>
                  <a:lnTo>
                    <a:pt x="21600" y="11987"/>
                  </a:lnTo>
                  <a:cubicBezTo>
                    <a:pt x="21600" y="11987"/>
                    <a:pt x="19129" y="8070"/>
                    <a:pt x="19129" y="807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+mn-lt"/>
                <a:sym typeface="Helvetica Light"/>
              </a:endParaRPr>
            </a:p>
          </p:txBody>
        </p:sp>
      </p:grpSp>
      <p:grpSp>
        <p:nvGrpSpPr>
          <p:cNvPr id="18" name="Group 45出自【趣你的PPT】(微信:qunideppt)：最优质的PPT资源库"/>
          <p:cNvGrpSpPr/>
          <p:nvPr/>
        </p:nvGrpSpPr>
        <p:grpSpPr>
          <a:xfrm>
            <a:off x="6057293" y="1374973"/>
            <a:ext cx="444500" cy="444500"/>
            <a:chOff x="1220106" y="2624919"/>
            <a:chExt cx="445826" cy="445826"/>
          </a:xfrm>
          <a:solidFill>
            <a:schemeClr val="accent1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>
            <a:xfrm>
              <a:off x="1220106" y="2624919"/>
              <a:ext cx="445826" cy="4458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20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290902" y="2672103"/>
              <a:ext cx="30637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Signika" pitchFamily="50" charset="0"/>
                </a:rPr>
                <a:t>1</a:t>
              </a:r>
            </a:p>
          </p:txBody>
        </p:sp>
      </p:grpSp>
      <p:grpSp>
        <p:nvGrpSpPr>
          <p:cNvPr id="21" name="Group 48出自【趣你的PPT】(微信:qunideppt)：最优质的PPT资源库"/>
          <p:cNvGrpSpPr/>
          <p:nvPr/>
        </p:nvGrpSpPr>
        <p:grpSpPr>
          <a:xfrm>
            <a:off x="6057293" y="2691310"/>
            <a:ext cx="444500" cy="444500"/>
            <a:chOff x="1220106" y="3714087"/>
            <a:chExt cx="445826" cy="445826"/>
          </a:xfrm>
          <a:solidFill>
            <a:schemeClr val="accent2"/>
          </a:solidFill>
        </p:grpSpPr>
        <p:sp>
          <p:nvSpPr>
            <p:cNvPr id="22" name="出自【趣你的PPT】(微信:qunideppt)：最优质的PPT资源库"/>
            <p:cNvSpPr/>
            <p:nvPr/>
          </p:nvSpPr>
          <p:spPr>
            <a:xfrm>
              <a:off x="1220106" y="3714087"/>
              <a:ext cx="445826" cy="4458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23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290902" y="3752445"/>
              <a:ext cx="30637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Signika" pitchFamily="50" charset="0"/>
                </a:rPr>
                <a:t>2</a:t>
              </a:r>
            </a:p>
          </p:txBody>
        </p:sp>
      </p:grpSp>
      <p:grpSp>
        <p:nvGrpSpPr>
          <p:cNvPr id="24" name="Group 51出自【趣你的PPT】(微信:qunideppt)：最优质的PPT资源库"/>
          <p:cNvGrpSpPr/>
          <p:nvPr/>
        </p:nvGrpSpPr>
        <p:grpSpPr>
          <a:xfrm>
            <a:off x="6057293" y="3989595"/>
            <a:ext cx="444500" cy="444500"/>
            <a:chOff x="1220106" y="4788796"/>
            <a:chExt cx="445826" cy="445826"/>
          </a:xfrm>
          <a:solidFill>
            <a:schemeClr val="accent1"/>
          </a:solidFill>
        </p:grpSpPr>
        <p:sp>
          <p:nvSpPr>
            <p:cNvPr id="25" name="出自【趣你的PPT】(微信:qunideppt)：最优质的PPT资源库"/>
            <p:cNvSpPr/>
            <p:nvPr/>
          </p:nvSpPr>
          <p:spPr>
            <a:xfrm>
              <a:off x="1220106" y="4788796"/>
              <a:ext cx="445826" cy="4458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2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290902" y="4828722"/>
              <a:ext cx="30637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Signika" pitchFamily="50" charset="0"/>
                </a:rPr>
                <a:t>3</a:t>
              </a:r>
            </a:p>
          </p:txBody>
        </p:sp>
      </p:grpSp>
      <p:grpSp>
        <p:nvGrpSpPr>
          <p:cNvPr id="30" name="Group 57出自【趣你的PPT】(微信:qunideppt)：最优质的PPT资源库"/>
          <p:cNvGrpSpPr/>
          <p:nvPr/>
        </p:nvGrpSpPr>
        <p:grpSpPr>
          <a:xfrm>
            <a:off x="6057293" y="5183188"/>
            <a:ext cx="444500" cy="446087"/>
            <a:chOff x="1220106" y="4788796"/>
            <a:chExt cx="445826" cy="445826"/>
          </a:xfrm>
          <a:solidFill>
            <a:schemeClr val="accent2"/>
          </a:solidFill>
        </p:grpSpPr>
        <p:sp>
          <p:nvSpPr>
            <p:cNvPr id="31" name="出自【趣你的PPT】(微信:qunideppt)：最优质的PPT资源库"/>
            <p:cNvSpPr/>
            <p:nvPr/>
          </p:nvSpPr>
          <p:spPr>
            <a:xfrm>
              <a:off x="1220106" y="4788796"/>
              <a:ext cx="445826" cy="4458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3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290902" y="4828722"/>
              <a:ext cx="30637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Signika" pitchFamily="50" charset="0"/>
                </a:rPr>
                <a:t>4</a:t>
              </a:r>
            </a:p>
          </p:txBody>
        </p:sp>
      </p:grpSp>
      <p:sp>
        <p:nvSpPr>
          <p:cNvPr id="33" name="出自【趣你的PPT】(微信:qunideppt)：最优质的PPT资源库"/>
          <p:cNvSpPr txBox="1"/>
          <p:nvPr/>
        </p:nvSpPr>
        <p:spPr>
          <a:xfrm>
            <a:off x="6524404" y="1321471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6501793" y="1684333"/>
            <a:ext cx="4651982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6524404" y="2612270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6501792" y="2975132"/>
            <a:ext cx="4775807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6524404" y="3924300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6501793" y="4287162"/>
            <a:ext cx="4651982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6524404" y="5125724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6501793" y="5488586"/>
            <a:ext cx="4575782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关键技术</a:t>
            </a:r>
          </a:p>
        </p:txBody>
      </p:sp>
      <p:sp>
        <p:nvSpPr>
          <p:cNvPr id="41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grpSp>
        <p:nvGrpSpPr>
          <p:cNvPr id="22" name="Group 31出自【趣你的PPT】(微信:qunideppt)：最优质的PPT资源库"/>
          <p:cNvGrpSpPr/>
          <p:nvPr/>
        </p:nvGrpSpPr>
        <p:grpSpPr>
          <a:xfrm rot="-1763235">
            <a:off x="3987579" y="1757837"/>
            <a:ext cx="4216841" cy="3962621"/>
            <a:chOff x="4262530" y="1932854"/>
            <a:chExt cx="3765239" cy="3539577"/>
          </a:xfrm>
        </p:grpSpPr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6452640" y="2308983"/>
              <a:ext cx="1574670" cy="1810282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5495355" y="3289597"/>
              <a:ext cx="2363592" cy="2181866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rgbClr val="46556A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4262416" y="1932028"/>
              <a:ext cx="2536615" cy="2934562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rgbClr val="46556A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</p:grpSp>
      <p:sp>
        <p:nvSpPr>
          <p:cNvPr id="45" name="出自【趣你的PPT】(微信:qunideppt)：最优质的PPT资源库"/>
          <p:cNvSpPr txBox="1"/>
          <p:nvPr/>
        </p:nvSpPr>
        <p:spPr>
          <a:xfrm>
            <a:off x="7860906" y="1463648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关键难点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7828770" y="1759835"/>
            <a:ext cx="3739426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8161543" y="4656309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关键难点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8129407" y="4952496"/>
            <a:ext cx="3739426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2587315" y="1565644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关键难点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107392" y="1871356"/>
            <a:ext cx="3739426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51" name="出自【趣你的PPT】(微信:qunideppt)：最优质的PPT资源库"/>
          <p:cNvSpPr txBox="1"/>
          <p:nvPr/>
        </p:nvSpPr>
        <p:spPr>
          <a:xfrm>
            <a:off x="2587315" y="4480294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关键难点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107392" y="4786006"/>
            <a:ext cx="3739426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</a:t>
            </a: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grpSp>
        <p:nvGrpSpPr>
          <p:cNvPr id="3" name="Group 1出自【趣你的PPT】(微信:qunideppt)：最优质的PPT资源库"/>
          <p:cNvGrpSpPr/>
          <p:nvPr/>
        </p:nvGrpSpPr>
        <p:grpSpPr>
          <a:xfrm>
            <a:off x="1267619" y="1923089"/>
            <a:ext cx="3233760" cy="4934911"/>
            <a:chOff x="3892551" y="1508125"/>
            <a:chExt cx="3594101" cy="5484813"/>
          </a:xfrm>
          <a:solidFill>
            <a:srgbClr val="46556A"/>
          </a:solidFill>
        </p:grpSpPr>
        <p:sp>
          <p:nvSpPr>
            <p:cNvPr id="4" name="出自【趣你的PPT】(微信:qunideppt)：最优质的PPT资源库"/>
            <p:cNvSpPr/>
            <p:nvPr/>
          </p:nvSpPr>
          <p:spPr bwMode="auto">
            <a:xfrm>
              <a:off x="4156076" y="1508125"/>
              <a:ext cx="3035300" cy="5019676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 bwMode="auto">
            <a:xfrm>
              <a:off x="3892551" y="6719888"/>
              <a:ext cx="981075" cy="273050"/>
            </a:xfrm>
            <a:custGeom>
              <a:avLst/>
              <a:gdLst>
                <a:gd name="T0" fmla="*/ 590 w 618"/>
                <a:gd name="T1" fmla="*/ 0 h 172"/>
                <a:gd name="T2" fmla="*/ 0 w 618"/>
                <a:gd name="T3" fmla="*/ 0 h 172"/>
                <a:gd name="T4" fmla="*/ 0 w 618"/>
                <a:gd name="T5" fmla="*/ 16 h 172"/>
                <a:gd name="T6" fmla="*/ 590 w 618"/>
                <a:gd name="T7" fmla="*/ 16 h 172"/>
                <a:gd name="T8" fmla="*/ 590 w 618"/>
                <a:gd name="T9" fmla="*/ 33 h 172"/>
                <a:gd name="T10" fmla="*/ 29 w 618"/>
                <a:gd name="T11" fmla="*/ 33 h 172"/>
                <a:gd name="T12" fmla="*/ 29 w 618"/>
                <a:gd name="T13" fmla="*/ 140 h 172"/>
                <a:gd name="T14" fmla="*/ 590 w 618"/>
                <a:gd name="T15" fmla="*/ 140 h 172"/>
                <a:gd name="T16" fmla="*/ 590 w 618"/>
                <a:gd name="T17" fmla="*/ 156 h 172"/>
                <a:gd name="T18" fmla="*/ 0 w 618"/>
                <a:gd name="T19" fmla="*/ 156 h 172"/>
                <a:gd name="T20" fmla="*/ 0 w 618"/>
                <a:gd name="T21" fmla="*/ 172 h 172"/>
                <a:gd name="T22" fmla="*/ 590 w 618"/>
                <a:gd name="T23" fmla="*/ 172 h 172"/>
                <a:gd name="T24" fmla="*/ 618 w 618"/>
                <a:gd name="T25" fmla="*/ 172 h 172"/>
                <a:gd name="T26" fmla="*/ 618 w 618"/>
                <a:gd name="T27" fmla="*/ 156 h 172"/>
                <a:gd name="T28" fmla="*/ 618 w 618"/>
                <a:gd name="T29" fmla="*/ 140 h 172"/>
                <a:gd name="T30" fmla="*/ 618 w 618"/>
                <a:gd name="T31" fmla="*/ 33 h 172"/>
                <a:gd name="T32" fmla="*/ 618 w 618"/>
                <a:gd name="T33" fmla="*/ 16 h 172"/>
                <a:gd name="T34" fmla="*/ 618 w 618"/>
                <a:gd name="T35" fmla="*/ 0 h 172"/>
                <a:gd name="T36" fmla="*/ 590 w 618"/>
                <a:gd name="T3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8" h="172">
                  <a:moveTo>
                    <a:pt x="59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590" y="16"/>
                  </a:lnTo>
                  <a:lnTo>
                    <a:pt x="590" y="33"/>
                  </a:lnTo>
                  <a:lnTo>
                    <a:pt x="29" y="33"/>
                  </a:lnTo>
                  <a:lnTo>
                    <a:pt x="29" y="140"/>
                  </a:lnTo>
                  <a:lnTo>
                    <a:pt x="590" y="140"/>
                  </a:lnTo>
                  <a:lnTo>
                    <a:pt x="590" y="156"/>
                  </a:lnTo>
                  <a:lnTo>
                    <a:pt x="0" y="156"/>
                  </a:lnTo>
                  <a:lnTo>
                    <a:pt x="0" y="172"/>
                  </a:lnTo>
                  <a:lnTo>
                    <a:pt x="590" y="172"/>
                  </a:lnTo>
                  <a:lnTo>
                    <a:pt x="618" y="172"/>
                  </a:lnTo>
                  <a:lnTo>
                    <a:pt x="618" y="156"/>
                  </a:lnTo>
                  <a:lnTo>
                    <a:pt x="618" y="140"/>
                  </a:lnTo>
                  <a:lnTo>
                    <a:pt x="618" y="33"/>
                  </a:lnTo>
                  <a:lnTo>
                    <a:pt x="618" y="16"/>
                  </a:lnTo>
                  <a:lnTo>
                    <a:pt x="618" y="0"/>
                  </a:lnTo>
                  <a:lnTo>
                    <a:pt x="5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>
              <a:off x="3892551" y="6494463"/>
              <a:ext cx="1046163" cy="219075"/>
            </a:xfrm>
            <a:custGeom>
              <a:avLst/>
              <a:gdLst>
                <a:gd name="T0" fmla="*/ 627 w 659"/>
                <a:gd name="T1" fmla="*/ 0 h 138"/>
                <a:gd name="T2" fmla="*/ 0 w 659"/>
                <a:gd name="T3" fmla="*/ 0 h 138"/>
                <a:gd name="T4" fmla="*/ 0 w 659"/>
                <a:gd name="T5" fmla="*/ 14 h 138"/>
                <a:gd name="T6" fmla="*/ 627 w 659"/>
                <a:gd name="T7" fmla="*/ 14 h 138"/>
                <a:gd name="T8" fmla="*/ 627 w 659"/>
                <a:gd name="T9" fmla="*/ 26 h 138"/>
                <a:gd name="T10" fmla="*/ 31 w 659"/>
                <a:gd name="T11" fmla="*/ 26 h 138"/>
                <a:gd name="T12" fmla="*/ 31 w 659"/>
                <a:gd name="T13" fmla="*/ 113 h 138"/>
                <a:gd name="T14" fmla="*/ 627 w 659"/>
                <a:gd name="T15" fmla="*/ 113 h 138"/>
                <a:gd name="T16" fmla="*/ 627 w 659"/>
                <a:gd name="T17" fmla="*/ 126 h 138"/>
                <a:gd name="T18" fmla="*/ 0 w 659"/>
                <a:gd name="T19" fmla="*/ 126 h 138"/>
                <a:gd name="T20" fmla="*/ 0 w 659"/>
                <a:gd name="T21" fmla="*/ 138 h 138"/>
                <a:gd name="T22" fmla="*/ 627 w 659"/>
                <a:gd name="T23" fmla="*/ 138 h 138"/>
                <a:gd name="T24" fmla="*/ 659 w 659"/>
                <a:gd name="T25" fmla="*/ 138 h 138"/>
                <a:gd name="T26" fmla="*/ 659 w 659"/>
                <a:gd name="T27" fmla="*/ 126 h 138"/>
                <a:gd name="T28" fmla="*/ 659 w 659"/>
                <a:gd name="T29" fmla="*/ 113 h 138"/>
                <a:gd name="T30" fmla="*/ 659 w 659"/>
                <a:gd name="T31" fmla="*/ 26 h 138"/>
                <a:gd name="T32" fmla="*/ 659 w 659"/>
                <a:gd name="T33" fmla="*/ 14 h 138"/>
                <a:gd name="T34" fmla="*/ 659 w 659"/>
                <a:gd name="T35" fmla="*/ 0 h 138"/>
                <a:gd name="T36" fmla="*/ 627 w 6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9" h="138">
                  <a:moveTo>
                    <a:pt x="62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27" y="14"/>
                  </a:lnTo>
                  <a:lnTo>
                    <a:pt x="627" y="26"/>
                  </a:lnTo>
                  <a:lnTo>
                    <a:pt x="31" y="26"/>
                  </a:lnTo>
                  <a:lnTo>
                    <a:pt x="31" y="113"/>
                  </a:lnTo>
                  <a:lnTo>
                    <a:pt x="627" y="113"/>
                  </a:lnTo>
                  <a:lnTo>
                    <a:pt x="627" y="126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627" y="138"/>
                  </a:lnTo>
                  <a:lnTo>
                    <a:pt x="659" y="138"/>
                  </a:lnTo>
                  <a:lnTo>
                    <a:pt x="659" y="126"/>
                  </a:lnTo>
                  <a:lnTo>
                    <a:pt x="659" y="113"/>
                  </a:lnTo>
                  <a:lnTo>
                    <a:pt x="659" y="26"/>
                  </a:lnTo>
                  <a:lnTo>
                    <a:pt x="659" y="14"/>
                  </a:lnTo>
                  <a:lnTo>
                    <a:pt x="659" y="0"/>
                  </a:lnTo>
                  <a:lnTo>
                    <a:pt x="6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 bwMode="auto">
            <a:xfrm>
              <a:off x="5145089" y="6735763"/>
              <a:ext cx="981075" cy="234950"/>
            </a:xfrm>
            <a:custGeom>
              <a:avLst/>
              <a:gdLst>
                <a:gd name="T0" fmla="*/ 589 w 618"/>
                <a:gd name="T1" fmla="*/ 0 h 148"/>
                <a:gd name="T2" fmla="*/ 0 w 618"/>
                <a:gd name="T3" fmla="*/ 0 h 148"/>
                <a:gd name="T4" fmla="*/ 0 w 618"/>
                <a:gd name="T5" fmla="*/ 15 h 148"/>
                <a:gd name="T6" fmla="*/ 589 w 618"/>
                <a:gd name="T7" fmla="*/ 15 h 148"/>
                <a:gd name="T8" fmla="*/ 589 w 618"/>
                <a:gd name="T9" fmla="*/ 29 h 148"/>
                <a:gd name="T10" fmla="*/ 28 w 618"/>
                <a:gd name="T11" fmla="*/ 29 h 148"/>
                <a:gd name="T12" fmla="*/ 28 w 618"/>
                <a:gd name="T13" fmla="*/ 121 h 148"/>
                <a:gd name="T14" fmla="*/ 589 w 618"/>
                <a:gd name="T15" fmla="*/ 121 h 148"/>
                <a:gd name="T16" fmla="*/ 589 w 618"/>
                <a:gd name="T17" fmla="*/ 134 h 148"/>
                <a:gd name="T18" fmla="*/ 0 w 618"/>
                <a:gd name="T19" fmla="*/ 134 h 148"/>
                <a:gd name="T20" fmla="*/ 0 w 618"/>
                <a:gd name="T21" fmla="*/ 148 h 148"/>
                <a:gd name="T22" fmla="*/ 589 w 618"/>
                <a:gd name="T23" fmla="*/ 148 h 148"/>
                <a:gd name="T24" fmla="*/ 618 w 618"/>
                <a:gd name="T25" fmla="*/ 148 h 148"/>
                <a:gd name="T26" fmla="*/ 618 w 618"/>
                <a:gd name="T27" fmla="*/ 134 h 148"/>
                <a:gd name="T28" fmla="*/ 618 w 618"/>
                <a:gd name="T29" fmla="*/ 121 h 148"/>
                <a:gd name="T30" fmla="*/ 618 w 618"/>
                <a:gd name="T31" fmla="*/ 29 h 148"/>
                <a:gd name="T32" fmla="*/ 618 w 618"/>
                <a:gd name="T33" fmla="*/ 15 h 148"/>
                <a:gd name="T34" fmla="*/ 618 w 618"/>
                <a:gd name="T35" fmla="*/ 0 h 148"/>
                <a:gd name="T36" fmla="*/ 589 w 618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8" h="148">
                  <a:moveTo>
                    <a:pt x="589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89" y="15"/>
                  </a:lnTo>
                  <a:lnTo>
                    <a:pt x="589" y="29"/>
                  </a:lnTo>
                  <a:lnTo>
                    <a:pt x="28" y="29"/>
                  </a:lnTo>
                  <a:lnTo>
                    <a:pt x="28" y="121"/>
                  </a:lnTo>
                  <a:lnTo>
                    <a:pt x="589" y="121"/>
                  </a:lnTo>
                  <a:lnTo>
                    <a:pt x="589" y="134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589" y="148"/>
                  </a:lnTo>
                  <a:lnTo>
                    <a:pt x="618" y="148"/>
                  </a:lnTo>
                  <a:lnTo>
                    <a:pt x="618" y="134"/>
                  </a:lnTo>
                  <a:lnTo>
                    <a:pt x="618" y="121"/>
                  </a:lnTo>
                  <a:lnTo>
                    <a:pt x="618" y="29"/>
                  </a:lnTo>
                  <a:lnTo>
                    <a:pt x="618" y="15"/>
                  </a:lnTo>
                  <a:lnTo>
                    <a:pt x="618" y="0"/>
                  </a:lnTo>
                  <a:lnTo>
                    <a:pt x="5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>
              <a:off x="5145089" y="6542088"/>
              <a:ext cx="1044575" cy="188913"/>
            </a:xfrm>
            <a:custGeom>
              <a:avLst/>
              <a:gdLst>
                <a:gd name="T0" fmla="*/ 628 w 658"/>
                <a:gd name="T1" fmla="*/ 0 h 119"/>
                <a:gd name="T2" fmla="*/ 0 w 658"/>
                <a:gd name="T3" fmla="*/ 0 h 119"/>
                <a:gd name="T4" fmla="*/ 0 w 658"/>
                <a:gd name="T5" fmla="*/ 12 h 119"/>
                <a:gd name="T6" fmla="*/ 628 w 658"/>
                <a:gd name="T7" fmla="*/ 12 h 119"/>
                <a:gd name="T8" fmla="*/ 628 w 658"/>
                <a:gd name="T9" fmla="*/ 23 h 119"/>
                <a:gd name="T10" fmla="*/ 30 w 658"/>
                <a:gd name="T11" fmla="*/ 23 h 119"/>
                <a:gd name="T12" fmla="*/ 30 w 658"/>
                <a:gd name="T13" fmla="*/ 98 h 119"/>
                <a:gd name="T14" fmla="*/ 628 w 658"/>
                <a:gd name="T15" fmla="*/ 98 h 119"/>
                <a:gd name="T16" fmla="*/ 628 w 658"/>
                <a:gd name="T17" fmla="*/ 108 h 119"/>
                <a:gd name="T18" fmla="*/ 0 w 658"/>
                <a:gd name="T19" fmla="*/ 108 h 119"/>
                <a:gd name="T20" fmla="*/ 0 w 658"/>
                <a:gd name="T21" fmla="*/ 119 h 119"/>
                <a:gd name="T22" fmla="*/ 628 w 658"/>
                <a:gd name="T23" fmla="*/ 119 h 119"/>
                <a:gd name="T24" fmla="*/ 658 w 658"/>
                <a:gd name="T25" fmla="*/ 119 h 119"/>
                <a:gd name="T26" fmla="*/ 658 w 658"/>
                <a:gd name="T27" fmla="*/ 108 h 119"/>
                <a:gd name="T28" fmla="*/ 658 w 658"/>
                <a:gd name="T29" fmla="*/ 98 h 119"/>
                <a:gd name="T30" fmla="*/ 658 w 658"/>
                <a:gd name="T31" fmla="*/ 23 h 119"/>
                <a:gd name="T32" fmla="*/ 658 w 658"/>
                <a:gd name="T33" fmla="*/ 12 h 119"/>
                <a:gd name="T34" fmla="*/ 658 w 658"/>
                <a:gd name="T35" fmla="*/ 0 h 119"/>
                <a:gd name="T36" fmla="*/ 628 w 658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8" h="119">
                  <a:moveTo>
                    <a:pt x="62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28" y="12"/>
                  </a:lnTo>
                  <a:lnTo>
                    <a:pt x="628" y="23"/>
                  </a:lnTo>
                  <a:lnTo>
                    <a:pt x="30" y="23"/>
                  </a:lnTo>
                  <a:lnTo>
                    <a:pt x="30" y="98"/>
                  </a:lnTo>
                  <a:lnTo>
                    <a:pt x="628" y="98"/>
                  </a:lnTo>
                  <a:lnTo>
                    <a:pt x="628" y="10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628" y="119"/>
                  </a:lnTo>
                  <a:lnTo>
                    <a:pt x="658" y="119"/>
                  </a:lnTo>
                  <a:lnTo>
                    <a:pt x="658" y="108"/>
                  </a:lnTo>
                  <a:lnTo>
                    <a:pt x="658" y="98"/>
                  </a:lnTo>
                  <a:lnTo>
                    <a:pt x="658" y="23"/>
                  </a:lnTo>
                  <a:lnTo>
                    <a:pt x="658" y="12"/>
                  </a:lnTo>
                  <a:lnTo>
                    <a:pt x="658" y="0"/>
                  </a:lnTo>
                  <a:lnTo>
                    <a:pt x="6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5040314" y="6308725"/>
              <a:ext cx="981075" cy="233363"/>
            </a:xfrm>
            <a:custGeom>
              <a:avLst/>
              <a:gdLst>
                <a:gd name="T0" fmla="*/ 590 w 618"/>
                <a:gd name="T1" fmla="*/ 0 h 147"/>
                <a:gd name="T2" fmla="*/ 0 w 618"/>
                <a:gd name="T3" fmla="*/ 0 h 147"/>
                <a:gd name="T4" fmla="*/ 0 w 618"/>
                <a:gd name="T5" fmla="*/ 14 h 147"/>
                <a:gd name="T6" fmla="*/ 590 w 618"/>
                <a:gd name="T7" fmla="*/ 14 h 147"/>
                <a:gd name="T8" fmla="*/ 590 w 618"/>
                <a:gd name="T9" fmla="*/ 28 h 147"/>
                <a:gd name="T10" fmla="*/ 28 w 618"/>
                <a:gd name="T11" fmla="*/ 28 h 147"/>
                <a:gd name="T12" fmla="*/ 28 w 618"/>
                <a:gd name="T13" fmla="*/ 120 h 147"/>
                <a:gd name="T14" fmla="*/ 590 w 618"/>
                <a:gd name="T15" fmla="*/ 120 h 147"/>
                <a:gd name="T16" fmla="*/ 590 w 618"/>
                <a:gd name="T17" fmla="*/ 133 h 147"/>
                <a:gd name="T18" fmla="*/ 0 w 618"/>
                <a:gd name="T19" fmla="*/ 133 h 147"/>
                <a:gd name="T20" fmla="*/ 0 w 618"/>
                <a:gd name="T21" fmla="*/ 147 h 147"/>
                <a:gd name="T22" fmla="*/ 590 w 618"/>
                <a:gd name="T23" fmla="*/ 147 h 147"/>
                <a:gd name="T24" fmla="*/ 618 w 618"/>
                <a:gd name="T25" fmla="*/ 147 h 147"/>
                <a:gd name="T26" fmla="*/ 618 w 618"/>
                <a:gd name="T27" fmla="*/ 133 h 147"/>
                <a:gd name="T28" fmla="*/ 618 w 618"/>
                <a:gd name="T29" fmla="*/ 120 h 147"/>
                <a:gd name="T30" fmla="*/ 618 w 618"/>
                <a:gd name="T31" fmla="*/ 28 h 147"/>
                <a:gd name="T32" fmla="*/ 618 w 618"/>
                <a:gd name="T33" fmla="*/ 14 h 147"/>
                <a:gd name="T34" fmla="*/ 618 w 618"/>
                <a:gd name="T35" fmla="*/ 0 h 147"/>
                <a:gd name="T36" fmla="*/ 590 w 618"/>
                <a:gd name="T3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8" h="147">
                  <a:moveTo>
                    <a:pt x="59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90" y="14"/>
                  </a:lnTo>
                  <a:lnTo>
                    <a:pt x="590" y="28"/>
                  </a:lnTo>
                  <a:lnTo>
                    <a:pt x="28" y="28"/>
                  </a:lnTo>
                  <a:lnTo>
                    <a:pt x="28" y="120"/>
                  </a:lnTo>
                  <a:lnTo>
                    <a:pt x="590" y="120"/>
                  </a:lnTo>
                  <a:lnTo>
                    <a:pt x="590" y="133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590" y="147"/>
                  </a:lnTo>
                  <a:lnTo>
                    <a:pt x="618" y="147"/>
                  </a:lnTo>
                  <a:lnTo>
                    <a:pt x="618" y="133"/>
                  </a:lnTo>
                  <a:lnTo>
                    <a:pt x="618" y="120"/>
                  </a:lnTo>
                  <a:lnTo>
                    <a:pt x="618" y="28"/>
                  </a:lnTo>
                  <a:lnTo>
                    <a:pt x="618" y="14"/>
                  </a:lnTo>
                  <a:lnTo>
                    <a:pt x="618" y="0"/>
                  </a:lnTo>
                  <a:lnTo>
                    <a:pt x="5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5040314" y="6116638"/>
              <a:ext cx="1046163" cy="188913"/>
            </a:xfrm>
            <a:custGeom>
              <a:avLst/>
              <a:gdLst>
                <a:gd name="T0" fmla="*/ 629 w 659"/>
                <a:gd name="T1" fmla="*/ 0 h 119"/>
                <a:gd name="T2" fmla="*/ 0 w 659"/>
                <a:gd name="T3" fmla="*/ 0 h 119"/>
                <a:gd name="T4" fmla="*/ 0 w 659"/>
                <a:gd name="T5" fmla="*/ 10 h 119"/>
                <a:gd name="T6" fmla="*/ 629 w 659"/>
                <a:gd name="T7" fmla="*/ 10 h 119"/>
                <a:gd name="T8" fmla="*/ 629 w 659"/>
                <a:gd name="T9" fmla="*/ 23 h 119"/>
                <a:gd name="T10" fmla="*/ 30 w 659"/>
                <a:gd name="T11" fmla="*/ 23 h 119"/>
                <a:gd name="T12" fmla="*/ 30 w 659"/>
                <a:gd name="T13" fmla="*/ 97 h 119"/>
                <a:gd name="T14" fmla="*/ 629 w 659"/>
                <a:gd name="T15" fmla="*/ 97 h 119"/>
                <a:gd name="T16" fmla="*/ 629 w 659"/>
                <a:gd name="T17" fmla="*/ 108 h 119"/>
                <a:gd name="T18" fmla="*/ 0 w 659"/>
                <a:gd name="T19" fmla="*/ 108 h 119"/>
                <a:gd name="T20" fmla="*/ 0 w 659"/>
                <a:gd name="T21" fmla="*/ 119 h 119"/>
                <a:gd name="T22" fmla="*/ 629 w 659"/>
                <a:gd name="T23" fmla="*/ 119 h 119"/>
                <a:gd name="T24" fmla="*/ 659 w 659"/>
                <a:gd name="T25" fmla="*/ 119 h 119"/>
                <a:gd name="T26" fmla="*/ 659 w 659"/>
                <a:gd name="T27" fmla="*/ 108 h 119"/>
                <a:gd name="T28" fmla="*/ 659 w 659"/>
                <a:gd name="T29" fmla="*/ 97 h 119"/>
                <a:gd name="T30" fmla="*/ 659 w 659"/>
                <a:gd name="T31" fmla="*/ 23 h 119"/>
                <a:gd name="T32" fmla="*/ 659 w 659"/>
                <a:gd name="T33" fmla="*/ 10 h 119"/>
                <a:gd name="T34" fmla="*/ 659 w 659"/>
                <a:gd name="T35" fmla="*/ 0 h 119"/>
                <a:gd name="T36" fmla="*/ 629 w 659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9" h="119">
                  <a:moveTo>
                    <a:pt x="62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29" y="10"/>
                  </a:lnTo>
                  <a:lnTo>
                    <a:pt x="629" y="23"/>
                  </a:lnTo>
                  <a:lnTo>
                    <a:pt x="30" y="23"/>
                  </a:lnTo>
                  <a:lnTo>
                    <a:pt x="30" y="97"/>
                  </a:lnTo>
                  <a:lnTo>
                    <a:pt x="629" y="97"/>
                  </a:lnTo>
                  <a:lnTo>
                    <a:pt x="629" y="10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629" y="119"/>
                  </a:lnTo>
                  <a:lnTo>
                    <a:pt x="659" y="119"/>
                  </a:lnTo>
                  <a:lnTo>
                    <a:pt x="659" y="108"/>
                  </a:lnTo>
                  <a:lnTo>
                    <a:pt x="659" y="97"/>
                  </a:lnTo>
                  <a:lnTo>
                    <a:pt x="659" y="23"/>
                  </a:lnTo>
                  <a:lnTo>
                    <a:pt x="659" y="10"/>
                  </a:lnTo>
                  <a:lnTo>
                    <a:pt x="659" y="0"/>
                  </a:lnTo>
                  <a:lnTo>
                    <a:pt x="6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5145089" y="5927725"/>
              <a:ext cx="1044575" cy="188913"/>
            </a:xfrm>
            <a:custGeom>
              <a:avLst/>
              <a:gdLst>
                <a:gd name="T0" fmla="*/ 628 w 658"/>
                <a:gd name="T1" fmla="*/ 0 h 119"/>
                <a:gd name="T2" fmla="*/ 0 w 658"/>
                <a:gd name="T3" fmla="*/ 0 h 119"/>
                <a:gd name="T4" fmla="*/ 0 w 658"/>
                <a:gd name="T5" fmla="*/ 10 h 119"/>
                <a:gd name="T6" fmla="*/ 628 w 658"/>
                <a:gd name="T7" fmla="*/ 10 h 119"/>
                <a:gd name="T8" fmla="*/ 628 w 658"/>
                <a:gd name="T9" fmla="*/ 23 h 119"/>
                <a:gd name="T10" fmla="*/ 30 w 658"/>
                <a:gd name="T11" fmla="*/ 23 h 119"/>
                <a:gd name="T12" fmla="*/ 30 w 658"/>
                <a:gd name="T13" fmla="*/ 97 h 119"/>
                <a:gd name="T14" fmla="*/ 628 w 658"/>
                <a:gd name="T15" fmla="*/ 97 h 119"/>
                <a:gd name="T16" fmla="*/ 628 w 658"/>
                <a:gd name="T17" fmla="*/ 108 h 119"/>
                <a:gd name="T18" fmla="*/ 0 w 658"/>
                <a:gd name="T19" fmla="*/ 108 h 119"/>
                <a:gd name="T20" fmla="*/ 0 w 658"/>
                <a:gd name="T21" fmla="*/ 119 h 119"/>
                <a:gd name="T22" fmla="*/ 628 w 658"/>
                <a:gd name="T23" fmla="*/ 119 h 119"/>
                <a:gd name="T24" fmla="*/ 658 w 658"/>
                <a:gd name="T25" fmla="*/ 119 h 119"/>
                <a:gd name="T26" fmla="*/ 658 w 658"/>
                <a:gd name="T27" fmla="*/ 108 h 119"/>
                <a:gd name="T28" fmla="*/ 658 w 658"/>
                <a:gd name="T29" fmla="*/ 97 h 119"/>
                <a:gd name="T30" fmla="*/ 658 w 658"/>
                <a:gd name="T31" fmla="*/ 23 h 119"/>
                <a:gd name="T32" fmla="*/ 658 w 658"/>
                <a:gd name="T33" fmla="*/ 10 h 119"/>
                <a:gd name="T34" fmla="*/ 658 w 658"/>
                <a:gd name="T35" fmla="*/ 0 h 119"/>
                <a:gd name="T36" fmla="*/ 628 w 658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8" h="119">
                  <a:moveTo>
                    <a:pt x="62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28" y="10"/>
                  </a:lnTo>
                  <a:lnTo>
                    <a:pt x="628" y="23"/>
                  </a:lnTo>
                  <a:lnTo>
                    <a:pt x="30" y="23"/>
                  </a:lnTo>
                  <a:lnTo>
                    <a:pt x="30" y="97"/>
                  </a:lnTo>
                  <a:lnTo>
                    <a:pt x="628" y="97"/>
                  </a:lnTo>
                  <a:lnTo>
                    <a:pt x="628" y="10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628" y="119"/>
                  </a:lnTo>
                  <a:lnTo>
                    <a:pt x="658" y="119"/>
                  </a:lnTo>
                  <a:lnTo>
                    <a:pt x="658" y="108"/>
                  </a:lnTo>
                  <a:lnTo>
                    <a:pt x="658" y="97"/>
                  </a:lnTo>
                  <a:lnTo>
                    <a:pt x="658" y="23"/>
                  </a:lnTo>
                  <a:lnTo>
                    <a:pt x="658" y="10"/>
                  </a:lnTo>
                  <a:lnTo>
                    <a:pt x="658" y="0"/>
                  </a:lnTo>
                  <a:lnTo>
                    <a:pt x="6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6440489" y="6759575"/>
              <a:ext cx="981075" cy="233363"/>
            </a:xfrm>
            <a:custGeom>
              <a:avLst/>
              <a:gdLst>
                <a:gd name="T0" fmla="*/ 590 w 618"/>
                <a:gd name="T1" fmla="*/ 0 h 147"/>
                <a:gd name="T2" fmla="*/ 0 w 618"/>
                <a:gd name="T3" fmla="*/ 0 h 147"/>
                <a:gd name="T4" fmla="*/ 0 w 618"/>
                <a:gd name="T5" fmla="*/ 14 h 147"/>
                <a:gd name="T6" fmla="*/ 590 w 618"/>
                <a:gd name="T7" fmla="*/ 14 h 147"/>
                <a:gd name="T8" fmla="*/ 590 w 618"/>
                <a:gd name="T9" fmla="*/ 28 h 147"/>
                <a:gd name="T10" fmla="*/ 29 w 618"/>
                <a:gd name="T11" fmla="*/ 28 h 147"/>
                <a:gd name="T12" fmla="*/ 29 w 618"/>
                <a:gd name="T13" fmla="*/ 120 h 147"/>
                <a:gd name="T14" fmla="*/ 590 w 618"/>
                <a:gd name="T15" fmla="*/ 120 h 147"/>
                <a:gd name="T16" fmla="*/ 590 w 618"/>
                <a:gd name="T17" fmla="*/ 133 h 147"/>
                <a:gd name="T18" fmla="*/ 0 w 618"/>
                <a:gd name="T19" fmla="*/ 133 h 147"/>
                <a:gd name="T20" fmla="*/ 0 w 618"/>
                <a:gd name="T21" fmla="*/ 147 h 147"/>
                <a:gd name="T22" fmla="*/ 590 w 618"/>
                <a:gd name="T23" fmla="*/ 147 h 147"/>
                <a:gd name="T24" fmla="*/ 618 w 618"/>
                <a:gd name="T25" fmla="*/ 147 h 147"/>
                <a:gd name="T26" fmla="*/ 618 w 618"/>
                <a:gd name="T27" fmla="*/ 133 h 147"/>
                <a:gd name="T28" fmla="*/ 618 w 618"/>
                <a:gd name="T29" fmla="*/ 120 h 147"/>
                <a:gd name="T30" fmla="*/ 618 w 618"/>
                <a:gd name="T31" fmla="*/ 28 h 147"/>
                <a:gd name="T32" fmla="*/ 618 w 618"/>
                <a:gd name="T33" fmla="*/ 14 h 147"/>
                <a:gd name="T34" fmla="*/ 618 w 618"/>
                <a:gd name="T35" fmla="*/ 0 h 147"/>
                <a:gd name="T36" fmla="*/ 590 w 618"/>
                <a:gd name="T3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8" h="147">
                  <a:moveTo>
                    <a:pt x="59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90" y="14"/>
                  </a:lnTo>
                  <a:lnTo>
                    <a:pt x="590" y="28"/>
                  </a:lnTo>
                  <a:lnTo>
                    <a:pt x="29" y="28"/>
                  </a:lnTo>
                  <a:lnTo>
                    <a:pt x="29" y="120"/>
                  </a:lnTo>
                  <a:lnTo>
                    <a:pt x="590" y="120"/>
                  </a:lnTo>
                  <a:lnTo>
                    <a:pt x="590" y="133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590" y="147"/>
                  </a:lnTo>
                  <a:lnTo>
                    <a:pt x="618" y="147"/>
                  </a:lnTo>
                  <a:lnTo>
                    <a:pt x="618" y="133"/>
                  </a:lnTo>
                  <a:lnTo>
                    <a:pt x="618" y="120"/>
                  </a:lnTo>
                  <a:lnTo>
                    <a:pt x="618" y="28"/>
                  </a:lnTo>
                  <a:lnTo>
                    <a:pt x="618" y="14"/>
                  </a:lnTo>
                  <a:lnTo>
                    <a:pt x="618" y="0"/>
                  </a:lnTo>
                  <a:lnTo>
                    <a:pt x="5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6440489" y="6564313"/>
              <a:ext cx="1046163" cy="188913"/>
            </a:xfrm>
            <a:custGeom>
              <a:avLst/>
              <a:gdLst>
                <a:gd name="T0" fmla="*/ 627 w 659"/>
                <a:gd name="T1" fmla="*/ 0 h 119"/>
                <a:gd name="T2" fmla="*/ 0 w 659"/>
                <a:gd name="T3" fmla="*/ 0 h 119"/>
                <a:gd name="T4" fmla="*/ 0 w 659"/>
                <a:gd name="T5" fmla="*/ 13 h 119"/>
                <a:gd name="T6" fmla="*/ 627 w 659"/>
                <a:gd name="T7" fmla="*/ 13 h 119"/>
                <a:gd name="T8" fmla="*/ 627 w 659"/>
                <a:gd name="T9" fmla="*/ 23 h 119"/>
                <a:gd name="T10" fmla="*/ 31 w 659"/>
                <a:gd name="T11" fmla="*/ 23 h 119"/>
                <a:gd name="T12" fmla="*/ 31 w 659"/>
                <a:gd name="T13" fmla="*/ 98 h 119"/>
                <a:gd name="T14" fmla="*/ 627 w 659"/>
                <a:gd name="T15" fmla="*/ 98 h 119"/>
                <a:gd name="T16" fmla="*/ 627 w 659"/>
                <a:gd name="T17" fmla="*/ 108 h 119"/>
                <a:gd name="T18" fmla="*/ 0 w 659"/>
                <a:gd name="T19" fmla="*/ 108 h 119"/>
                <a:gd name="T20" fmla="*/ 0 w 659"/>
                <a:gd name="T21" fmla="*/ 119 h 119"/>
                <a:gd name="T22" fmla="*/ 627 w 659"/>
                <a:gd name="T23" fmla="*/ 119 h 119"/>
                <a:gd name="T24" fmla="*/ 659 w 659"/>
                <a:gd name="T25" fmla="*/ 119 h 119"/>
                <a:gd name="T26" fmla="*/ 659 w 659"/>
                <a:gd name="T27" fmla="*/ 108 h 119"/>
                <a:gd name="T28" fmla="*/ 659 w 659"/>
                <a:gd name="T29" fmla="*/ 98 h 119"/>
                <a:gd name="T30" fmla="*/ 659 w 659"/>
                <a:gd name="T31" fmla="*/ 23 h 119"/>
                <a:gd name="T32" fmla="*/ 659 w 659"/>
                <a:gd name="T33" fmla="*/ 13 h 119"/>
                <a:gd name="T34" fmla="*/ 659 w 659"/>
                <a:gd name="T35" fmla="*/ 0 h 119"/>
                <a:gd name="T36" fmla="*/ 627 w 659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9" h="119">
                  <a:moveTo>
                    <a:pt x="627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627" y="13"/>
                  </a:lnTo>
                  <a:lnTo>
                    <a:pt x="627" y="23"/>
                  </a:lnTo>
                  <a:lnTo>
                    <a:pt x="31" y="23"/>
                  </a:lnTo>
                  <a:lnTo>
                    <a:pt x="31" y="98"/>
                  </a:lnTo>
                  <a:lnTo>
                    <a:pt x="627" y="98"/>
                  </a:lnTo>
                  <a:lnTo>
                    <a:pt x="627" y="10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627" y="119"/>
                  </a:lnTo>
                  <a:lnTo>
                    <a:pt x="659" y="119"/>
                  </a:lnTo>
                  <a:lnTo>
                    <a:pt x="659" y="108"/>
                  </a:lnTo>
                  <a:lnTo>
                    <a:pt x="659" y="98"/>
                  </a:lnTo>
                  <a:lnTo>
                    <a:pt x="659" y="23"/>
                  </a:lnTo>
                  <a:lnTo>
                    <a:pt x="659" y="13"/>
                  </a:lnTo>
                  <a:lnTo>
                    <a:pt x="659" y="0"/>
                  </a:lnTo>
                  <a:lnTo>
                    <a:pt x="6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334126" y="6330950"/>
              <a:ext cx="981075" cy="233363"/>
            </a:xfrm>
            <a:custGeom>
              <a:avLst/>
              <a:gdLst>
                <a:gd name="T0" fmla="*/ 589 w 618"/>
                <a:gd name="T1" fmla="*/ 0 h 147"/>
                <a:gd name="T2" fmla="*/ 0 w 618"/>
                <a:gd name="T3" fmla="*/ 0 h 147"/>
                <a:gd name="T4" fmla="*/ 0 w 618"/>
                <a:gd name="T5" fmla="*/ 14 h 147"/>
                <a:gd name="T6" fmla="*/ 589 w 618"/>
                <a:gd name="T7" fmla="*/ 14 h 147"/>
                <a:gd name="T8" fmla="*/ 589 w 618"/>
                <a:gd name="T9" fmla="*/ 28 h 147"/>
                <a:gd name="T10" fmla="*/ 28 w 618"/>
                <a:gd name="T11" fmla="*/ 28 h 147"/>
                <a:gd name="T12" fmla="*/ 28 w 618"/>
                <a:gd name="T13" fmla="*/ 120 h 147"/>
                <a:gd name="T14" fmla="*/ 589 w 618"/>
                <a:gd name="T15" fmla="*/ 120 h 147"/>
                <a:gd name="T16" fmla="*/ 589 w 618"/>
                <a:gd name="T17" fmla="*/ 133 h 147"/>
                <a:gd name="T18" fmla="*/ 0 w 618"/>
                <a:gd name="T19" fmla="*/ 133 h 147"/>
                <a:gd name="T20" fmla="*/ 0 w 618"/>
                <a:gd name="T21" fmla="*/ 147 h 147"/>
                <a:gd name="T22" fmla="*/ 589 w 618"/>
                <a:gd name="T23" fmla="*/ 147 h 147"/>
                <a:gd name="T24" fmla="*/ 618 w 618"/>
                <a:gd name="T25" fmla="*/ 147 h 147"/>
                <a:gd name="T26" fmla="*/ 618 w 618"/>
                <a:gd name="T27" fmla="*/ 133 h 147"/>
                <a:gd name="T28" fmla="*/ 618 w 618"/>
                <a:gd name="T29" fmla="*/ 120 h 147"/>
                <a:gd name="T30" fmla="*/ 618 w 618"/>
                <a:gd name="T31" fmla="*/ 28 h 147"/>
                <a:gd name="T32" fmla="*/ 618 w 618"/>
                <a:gd name="T33" fmla="*/ 14 h 147"/>
                <a:gd name="T34" fmla="*/ 618 w 618"/>
                <a:gd name="T35" fmla="*/ 0 h 147"/>
                <a:gd name="T36" fmla="*/ 589 w 618"/>
                <a:gd name="T3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8" h="147">
                  <a:moveTo>
                    <a:pt x="58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89" y="14"/>
                  </a:lnTo>
                  <a:lnTo>
                    <a:pt x="589" y="28"/>
                  </a:lnTo>
                  <a:lnTo>
                    <a:pt x="28" y="28"/>
                  </a:lnTo>
                  <a:lnTo>
                    <a:pt x="28" y="120"/>
                  </a:lnTo>
                  <a:lnTo>
                    <a:pt x="589" y="120"/>
                  </a:lnTo>
                  <a:lnTo>
                    <a:pt x="589" y="133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589" y="147"/>
                  </a:lnTo>
                  <a:lnTo>
                    <a:pt x="618" y="147"/>
                  </a:lnTo>
                  <a:lnTo>
                    <a:pt x="618" y="133"/>
                  </a:lnTo>
                  <a:lnTo>
                    <a:pt x="618" y="120"/>
                  </a:lnTo>
                  <a:lnTo>
                    <a:pt x="618" y="28"/>
                  </a:lnTo>
                  <a:lnTo>
                    <a:pt x="618" y="14"/>
                  </a:lnTo>
                  <a:lnTo>
                    <a:pt x="618" y="0"/>
                  </a:lnTo>
                  <a:lnTo>
                    <a:pt x="5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6334126" y="6138863"/>
              <a:ext cx="1046163" cy="188913"/>
            </a:xfrm>
            <a:custGeom>
              <a:avLst/>
              <a:gdLst>
                <a:gd name="T0" fmla="*/ 629 w 659"/>
                <a:gd name="T1" fmla="*/ 0 h 119"/>
                <a:gd name="T2" fmla="*/ 0 w 659"/>
                <a:gd name="T3" fmla="*/ 0 h 119"/>
                <a:gd name="T4" fmla="*/ 0 w 659"/>
                <a:gd name="T5" fmla="*/ 11 h 119"/>
                <a:gd name="T6" fmla="*/ 629 w 659"/>
                <a:gd name="T7" fmla="*/ 11 h 119"/>
                <a:gd name="T8" fmla="*/ 629 w 659"/>
                <a:gd name="T9" fmla="*/ 23 h 119"/>
                <a:gd name="T10" fmla="*/ 30 w 659"/>
                <a:gd name="T11" fmla="*/ 23 h 119"/>
                <a:gd name="T12" fmla="*/ 30 w 659"/>
                <a:gd name="T13" fmla="*/ 98 h 119"/>
                <a:gd name="T14" fmla="*/ 629 w 659"/>
                <a:gd name="T15" fmla="*/ 98 h 119"/>
                <a:gd name="T16" fmla="*/ 629 w 659"/>
                <a:gd name="T17" fmla="*/ 108 h 119"/>
                <a:gd name="T18" fmla="*/ 0 w 659"/>
                <a:gd name="T19" fmla="*/ 108 h 119"/>
                <a:gd name="T20" fmla="*/ 0 w 659"/>
                <a:gd name="T21" fmla="*/ 119 h 119"/>
                <a:gd name="T22" fmla="*/ 629 w 659"/>
                <a:gd name="T23" fmla="*/ 119 h 119"/>
                <a:gd name="T24" fmla="*/ 659 w 659"/>
                <a:gd name="T25" fmla="*/ 119 h 119"/>
                <a:gd name="T26" fmla="*/ 659 w 659"/>
                <a:gd name="T27" fmla="*/ 108 h 119"/>
                <a:gd name="T28" fmla="*/ 659 w 659"/>
                <a:gd name="T29" fmla="*/ 98 h 119"/>
                <a:gd name="T30" fmla="*/ 659 w 659"/>
                <a:gd name="T31" fmla="*/ 23 h 119"/>
                <a:gd name="T32" fmla="*/ 659 w 659"/>
                <a:gd name="T33" fmla="*/ 11 h 119"/>
                <a:gd name="T34" fmla="*/ 659 w 659"/>
                <a:gd name="T35" fmla="*/ 0 h 119"/>
                <a:gd name="T36" fmla="*/ 629 w 659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9" h="119">
                  <a:moveTo>
                    <a:pt x="629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629" y="11"/>
                  </a:lnTo>
                  <a:lnTo>
                    <a:pt x="629" y="23"/>
                  </a:lnTo>
                  <a:lnTo>
                    <a:pt x="30" y="23"/>
                  </a:lnTo>
                  <a:lnTo>
                    <a:pt x="30" y="98"/>
                  </a:lnTo>
                  <a:lnTo>
                    <a:pt x="629" y="98"/>
                  </a:lnTo>
                  <a:lnTo>
                    <a:pt x="629" y="10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629" y="119"/>
                  </a:lnTo>
                  <a:lnTo>
                    <a:pt x="659" y="119"/>
                  </a:lnTo>
                  <a:lnTo>
                    <a:pt x="659" y="108"/>
                  </a:lnTo>
                  <a:lnTo>
                    <a:pt x="659" y="98"/>
                  </a:lnTo>
                  <a:lnTo>
                    <a:pt x="659" y="23"/>
                  </a:lnTo>
                  <a:lnTo>
                    <a:pt x="659" y="11"/>
                  </a:lnTo>
                  <a:lnTo>
                    <a:pt x="659" y="0"/>
                  </a:lnTo>
                  <a:lnTo>
                    <a:pt x="6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6229351" y="5761038"/>
              <a:ext cx="1046163" cy="188913"/>
            </a:xfrm>
            <a:custGeom>
              <a:avLst/>
              <a:gdLst>
                <a:gd name="T0" fmla="*/ 629 w 659"/>
                <a:gd name="T1" fmla="*/ 0 h 119"/>
                <a:gd name="T2" fmla="*/ 0 w 659"/>
                <a:gd name="T3" fmla="*/ 0 h 119"/>
                <a:gd name="T4" fmla="*/ 0 w 659"/>
                <a:gd name="T5" fmla="*/ 11 h 119"/>
                <a:gd name="T6" fmla="*/ 629 w 659"/>
                <a:gd name="T7" fmla="*/ 11 h 119"/>
                <a:gd name="T8" fmla="*/ 629 w 659"/>
                <a:gd name="T9" fmla="*/ 23 h 119"/>
                <a:gd name="T10" fmla="*/ 30 w 659"/>
                <a:gd name="T11" fmla="*/ 23 h 119"/>
                <a:gd name="T12" fmla="*/ 30 w 659"/>
                <a:gd name="T13" fmla="*/ 98 h 119"/>
                <a:gd name="T14" fmla="*/ 629 w 659"/>
                <a:gd name="T15" fmla="*/ 98 h 119"/>
                <a:gd name="T16" fmla="*/ 629 w 659"/>
                <a:gd name="T17" fmla="*/ 108 h 119"/>
                <a:gd name="T18" fmla="*/ 0 w 659"/>
                <a:gd name="T19" fmla="*/ 108 h 119"/>
                <a:gd name="T20" fmla="*/ 0 w 659"/>
                <a:gd name="T21" fmla="*/ 119 h 119"/>
                <a:gd name="T22" fmla="*/ 629 w 659"/>
                <a:gd name="T23" fmla="*/ 119 h 119"/>
                <a:gd name="T24" fmla="*/ 659 w 659"/>
                <a:gd name="T25" fmla="*/ 119 h 119"/>
                <a:gd name="T26" fmla="*/ 659 w 659"/>
                <a:gd name="T27" fmla="*/ 108 h 119"/>
                <a:gd name="T28" fmla="*/ 659 w 659"/>
                <a:gd name="T29" fmla="*/ 98 h 119"/>
                <a:gd name="T30" fmla="*/ 659 w 659"/>
                <a:gd name="T31" fmla="*/ 23 h 119"/>
                <a:gd name="T32" fmla="*/ 659 w 659"/>
                <a:gd name="T33" fmla="*/ 11 h 119"/>
                <a:gd name="T34" fmla="*/ 659 w 659"/>
                <a:gd name="T35" fmla="*/ 0 h 119"/>
                <a:gd name="T36" fmla="*/ 629 w 659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9" h="119">
                  <a:moveTo>
                    <a:pt x="629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629" y="11"/>
                  </a:lnTo>
                  <a:lnTo>
                    <a:pt x="629" y="23"/>
                  </a:lnTo>
                  <a:lnTo>
                    <a:pt x="30" y="23"/>
                  </a:lnTo>
                  <a:lnTo>
                    <a:pt x="30" y="98"/>
                  </a:lnTo>
                  <a:lnTo>
                    <a:pt x="629" y="98"/>
                  </a:lnTo>
                  <a:lnTo>
                    <a:pt x="629" y="10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629" y="119"/>
                  </a:lnTo>
                  <a:lnTo>
                    <a:pt x="659" y="119"/>
                  </a:lnTo>
                  <a:lnTo>
                    <a:pt x="659" y="108"/>
                  </a:lnTo>
                  <a:lnTo>
                    <a:pt x="659" y="98"/>
                  </a:lnTo>
                  <a:lnTo>
                    <a:pt x="659" y="23"/>
                  </a:lnTo>
                  <a:lnTo>
                    <a:pt x="659" y="11"/>
                  </a:lnTo>
                  <a:lnTo>
                    <a:pt x="659" y="0"/>
                  </a:lnTo>
                  <a:lnTo>
                    <a:pt x="6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6199189" y="5143500"/>
              <a:ext cx="1044575" cy="188913"/>
            </a:xfrm>
            <a:custGeom>
              <a:avLst/>
              <a:gdLst>
                <a:gd name="T0" fmla="*/ 628 w 658"/>
                <a:gd name="T1" fmla="*/ 0 h 119"/>
                <a:gd name="T2" fmla="*/ 0 w 658"/>
                <a:gd name="T3" fmla="*/ 0 h 119"/>
                <a:gd name="T4" fmla="*/ 0 w 658"/>
                <a:gd name="T5" fmla="*/ 13 h 119"/>
                <a:gd name="T6" fmla="*/ 628 w 658"/>
                <a:gd name="T7" fmla="*/ 13 h 119"/>
                <a:gd name="T8" fmla="*/ 628 w 658"/>
                <a:gd name="T9" fmla="*/ 23 h 119"/>
                <a:gd name="T10" fmla="*/ 30 w 658"/>
                <a:gd name="T11" fmla="*/ 23 h 119"/>
                <a:gd name="T12" fmla="*/ 30 w 658"/>
                <a:gd name="T13" fmla="*/ 98 h 119"/>
                <a:gd name="T14" fmla="*/ 628 w 658"/>
                <a:gd name="T15" fmla="*/ 98 h 119"/>
                <a:gd name="T16" fmla="*/ 628 w 658"/>
                <a:gd name="T17" fmla="*/ 109 h 119"/>
                <a:gd name="T18" fmla="*/ 0 w 658"/>
                <a:gd name="T19" fmla="*/ 109 h 119"/>
                <a:gd name="T20" fmla="*/ 0 w 658"/>
                <a:gd name="T21" fmla="*/ 119 h 119"/>
                <a:gd name="T22" fmla="*/ 628 w 658"/>
                <a:gd name="T23" fmla="*/ 119 h 119"/>
                <a:gd name="T24" fmla="*/ 658 w 658"/>
                <a:gd name="T25" fmla="*/ 119 h 119"/>
                <a:gd name="T26" fmla="*/ 658 w 658"/>
                <a:gd name="T27" fmla="*/ 109 h 119"/>
                <a:gd name="T28" fmla="*/ 658 w 658"/>
                <a:gd name="T29" fmla="*/ 98 h 119"/>
                <a:gd name="T30" fmla="*/ 658 w 658"/>
                <a:gd name="T31" fmla="*/ 23 h 119"/>
                <a:gd name="T32" fmla="*/ 658 w 658"/>
                <a:gd name="T33" fmla="*/ 13 h 119"/>
                <a:gd name="T34" fmla="*/ 658 w 658"/>
                <a:gd name="T35" fmla="*/ 0 h 119"/>
                <a:gd name="T36" fmla="*/ 628 w 658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8" h="119">
                  <a:moveTo>
                    <a:pt x="628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628" y="13"/>
                  </a:lnTo>
                  <a:lnTo>
                    <a:pt x="628" y="23"/>
                  </a:lnTo>
                  <a:lnTo>
                    <a:pt x="30" y="23"/>
                  </a:lnTo>
                  <a:lnTo>
                    <a:pt x="30" y="98"/>
                  </a:lnTo>
                  <a:lnTo>
                    <a:pt x="628" y="98"/>
                  </a:lnTo>
                  <a:lnTo>
                    <a:pt x="628" y="109"/>
                  </a:lnTo>
                  <a:lnTo>
                    <a:pt x="0" y="109"/>
                  </a:lnTo>
                  <a:lnTo>
                    <a:pt x="0" y="119"/>
                  </a:lnTo>
                  <a:lnTo>
                    <a:pt x="628" y="119"/>
                  </a:lnTo>
                  <a:lnTo>
                    <a:pt x="658" y="119"/>
                  </a:lnTo>
                  <a:lnTo>
                    <a:pt x="658" y="109"/>
                  </a:lnTo>
                  <a:lnTo>
                    <a:pt x="658" y="98"/>
                  </a:lnTo>
                  <a:lnTo>
                    <a:pt x="658" y="23"/>
                  </a:lnTo>
                  <a:lnTo>
                    <a:pt x="658" y="13"/>
                  </a:lnTo>
                  <a:lnTo>
                    <a:pt x="658" y="0"/>
                  </a:lnTo>
                  <a:lnTo>
                    <a:pt x="6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6126164" y="5527675"/>
              <a:ext cx="979488" cy="233363"/>
            </a:xfrm>
            <a:custGeom>
              <a:avLst/>
              <a:gdLst>
                <a:gd name="T0" fmla="*/ 589 w 617"/>
                <a:gd name="T1" fmla="*/ 0 h 147"/>
                <a:gd name="T2" fmla="*/ 0 w 617"/>
                <a:gd name="T3" fmla="*/ 0 h 147"/>
                <a:gd name="T4" fmla="*/ 0 w 617"/>
                <a:gd name="T5" fmla="*/ 14 h 147"/>
                <a:gd name="T6" fmla="*/ 589 w 617"/>
                <a:gd name="T7" fmla="*/ 14 h 147"/>
                <a:gd name="T8" fmla="*/ 589 w 617"/>
                <a:gd name="T9" fmla="*/ 28 h 147"/>
                <a:gd name="T10" fmla="*/ 28 w 617"/>
                <a:gd name="T11" fmla="*/ 28 h 147"/>
                <a:gd name="T12" fmla="*/ 28 w 617"/>
                <a:gd name="T13" fmla="*/ 120 h 147"/>
                <a:gd name="T14" fmla="*/ 589 w 617"/>
                <a:gd name="T15" fmla="*/ 120 h 147"/>
                <a:gd name="T16" fmla="*/ 589 w 617"/>
                <a:gd name="T17" fmla="*/ 133 h 147"/>
                <a:gd name="T18" fmla="*/ 0 w 617"/>
                <a:gd name="T19" fmla="*/ 133 h 147"/>
                <a:gd name="T20" fmla="*/ 0 w 617"/>
                <a:gd name="T21" fmla="*/ 147 h 147"/>
                <a:gd name="T22" fmla="*/ 589 w 617"/>
                <a:gd name="T23" fmla="*/ 147 h 147"/>
                <a:gd name="T24" fmla="*/ 617 w 617"/>
                <a:gd name="T25" fmla="*/ 147 h 147"/>
                <a:gd name="T26" fmla="*/ 617 w 617"/>
                <a:gd name="T27" fmla="*/ 133 h 147"/>
                <a:gd name="T28" fmla="*/ 617 w 617"/>
                <a:gd name="T29" fmla="*/ 120 h 147"/>
                <a:gd name="T30" fmla="*/ 617 w 617"/>
                <a:gd name="T31" fmla="*/ 28 h 147"/>
                <a:gd name="T32" fmla="*/ 617 w 617"/>
                <a:gd name="T33" fmla="*/ 14 h 147"/>
                <a:gd name="T34" fmla="*/ 617 w 617"/>
                <a:gd name="T35" fmla="*/ 0 h 147"/>
                <a:gd name="T36" fmla="*/ 589 w 617"/>
                <a:gd name="T3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7" h="147">
                  <a:moveTo>
                    <a:pt x="58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89" y="14"/>
                  </a:lnTo>
                  <a:lnTo>
                    <a:pt x="589" y="28"/>
                  </a:lnTo>
                  <a:lnTo>
                    <a:pt x="28" y="28"/>
                  </a:lnTo>
                  <a:lnTo>
                    <a:pt x="28" y="120"/>
                  </a:lnTo>
                  <a:lnTo>
                    <a:pt x="589" y="120"/>
                  </a:lnTo>
                  <a:lnTo>
                    <a:pt x="589" y="133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589" y="147"/>
                  </a:lnTo>
                  <a:lnTo>
                    <a:pt x="617" y="147"/>
                  </a:lnTo>
                  <a:lnTo>
                    <a:pt x="617" y="133"/>
                  </a:lnTo>
                  <a:lnTo>
                    <a:pt x="617" y="120"/>
                  </a:lnTo>
                  <a:lnTo>
                    <a:pt x="617" y="28"/>
                  </a:lnTo>
                  <a:lnTo>
                    <a:pt x="617" y="14"/>
                  </a:lnTo>
                  <a:lnTo>
                    <a:pt x="617" y="0"/>
                  </a:lnTo>
                  <a:lnTo>
                    <a:pt x="5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6126164" y="5332413"/>
              <a:ext cx="1044575" cy="188913"/>
            </a:xfrm>
            <a:custGeom>
              <a:avLst/>
              <a:gdLst>
                <a:gd name="T0" fmla="*/ 628 w 658"/>
                <a:gd name="T1" fmla="*/ 0 h 119"/>
                <a:gd name="T2" fmla="*/ 0 w 658"/>
                <a:gd name="T3" fmla="*/ 0 h 119"/>
                <a:gd name="T4" fmla="*/ 0 w 658"/>
                <a:gd name="T5" fmla="*/ 13 h 119"/>
                <a:gd name="T6" fmla="*/ 628 w 658"/>
                <a:gd name="T7" fmla="*/ 13 h 119"/>
                <a:gd name="T8" fmla="*/ 628 w 658"/>
                <a:gd name="T9" fmla="*/ 23 h 119"/>
                <a:gd name="T10" fmla="*/ 30 w 658"/>
                <a:gd name="T11" fmla="*/ 23 h 119"/>
                <a:gd name="T12" fmla="*/ 30 w 658"/>
                <a:gd name="T13" fmla="*/ 98 h 119"/>
                <a:gd name="T14" fmla="*/ 628 w 658"/>
                <a:gd name="T15" fmla="*/ 98 h 119"/>
                <a:gd name="T16" fmla="*/ 628 w 658"/>
                <a:gd name="T17" fmla="*/ 108 h 119"/>
                <a:gd name="T18" fmla="*/ 0 w 658"/>
                <a:gd name="T19" fmla="*/ 108 h 119"/>
                <a:gd name="T20" fmla="*/ 0 w 658"/>
                <a:gd name="T21" fmla="*/ 119 h 119"/>
                <a:gd name="T22" fmla="*/ 628 w 658"/>
                <a:gd name="T23" fmla="*/ 119 h 119"/>
                <a:gd name="T24" fmla="*/ 658 w 658"/>
                <a:gd name="T25" fmla="*/ 119 h 119"/>
                <a:gd name="T26" fmla="*/ 658 w 658"/>
                <a:gd name="T27" fmla="*/ 108 h 119"/>
                <a:gd name="T28" fmla="*/ 658 w 658"/>
                <a:gd name="T29" fmla="*/ 98 h 119"/>
                <a:gd name="T30" fmla="*/ 658 w 658"/>
                <a:gd name="T31" fmla="*/ 23 h 119"/>
                <a:gd name="T32" fmla="*/ 658 w 658"/>
                <a:gd name="T33" fmla="*/ 13 h 119"/>
                <a:gd name="T34" fmla="*/ 658 w 658"/>
                <a:gd name="T35" fmla="*/ 0 h 119"/>
                <a:gd name="T36" fmla="*/ 628 w 658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8" h="119">
                  <a:moveTo>
                    <a:pt x="628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628" y="13"/>
                  </a:lnTo>
                  <a:lnTo>
                    <a:pt x="628" y="23"/>
                  </a:lnTo>
                  <a:lnTo>
                    <a:pt x="30" y="23"/>
                  </a:lnTo>
                  <a:lnTo>
                    <a:pt x="30" y="98"/>
                  </a:lnTo>
                  <a:lnTo>
                    <a:pt x="628" y="98"/>
                  </a:lnTo>
                  <a:lnTo>
                    <a:pt x="628" y="10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628" y="119"/>
                  </a:lnTo>
                  <a:lnTo>
                    <a:pt x="658" y="119"/>
                  </a:lnTo>
                  <a:lnTo>
                    <a:pt x="658" y="108"/>
                  </a:lnTo>
                  <a:lnTo>
                    <a:pt x="658" y="98"/>
                  </a:lnTo>
                  <a:lnTo>
                    <a:pt x="658" y="23"/>
                  </a:lnTo>
                  <a:lnTo>
                    <a:pt x="658" y="13"/>
                  </a:lnTo>
                  <a:lnTo>
                    <a:pt x="658" y="0"/>
                  </a:lnTo>
                  <a:lnTo>
                    <a:pt x="6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6440489" y="5949950"/>
              <a:ext cx="1046163" cy="188913"/>
            </a:xfrm>
            <a:custGeom>
              <a:avLst/>
              <a:gdLst>
                <a:gd name="T0" fmla="*/ 627 w 659"/>
                <a:gd name="T1" fmla="*/ 0 h 119"/>
                <a:gd name="T2" fmla="*/ 0 w 659"/>
                <a:gd name="T3" fmla="*/ 0 h 119"/>
                <a:gd name="T4" fmla="*/ 0 w 659"/>
                <a:gd name="T5" fmla="*/ 11 h 119"/>
                <a:gd name="T6" fmla="*/ 627 w 659"/>
                <a:gd name="T7" fmla="*/ 11 h 119"/>
                <a:gd name="T8" fmla="*/ 627 w 659"/>
                <a:gd name="T9" fmla="*/ 23 h 119"/>
                <a:gd name="T10" fmla="*/ 31 w 659"/>
                <a:gd name="T11" fmla="*/ 23 h 119"/>
                <a:gd name="T12" fmla="*/ 31 w 659"/>
                <a:gd name="T13" fmla="*/ 98 h 119"/>
                <a:gd name="T14" fmla="*/ 627 w 659"/>
                <a:gd name="T15" fmla="*/ 98 h 119"/>
                <a:gd name="T16" fmla="*/ 627 w 659"/>
                <a:gd name="T17" fmla="*/ 108 h 119"/>
                <a:gd name="T18" fmla="*/ 0 w 659"/>
                <a:gd name="T19" fmla="*/ 108 h 119"/>
                <a:gd name="T20" fmla="*/ 0 w 659"/>
                <a:gd name="T21" fmla="*/ 119 h 119"/>
                <a:gd name="T22" fmla="*/ 627 w 659"/>
                <a:gd name="T23" fmla="*/ 119 h 119"/>
                <a:gd name="T24" fmla="*/ 659 w 659"/>
                <a:gd name="T25" fmla="*/ 119 h 119"/>
                <a:gd name="T26" fmla="*/ 659 w 659"/>
                <a:gd name="T27" fmla="*/ 108 h 119"/>
                <a:gd name="T28" fmla="*/ 659 w 659"/>
                <a:gd name="T29" fmla="*/ 98 h 119"/>
                <a:gd name="T30" fmla="*/ 659 w 659"/>
                <a:gd name="T31" fmla="*/ 23 h 119"/>
                <a:gd name="T32" fmla="*/ 659 w 659"/>
                <a:gd name="T33" fmla="*/ 11 h 119"/>
                <a:gd name="T34" fmla="*/ 659 w 659"/>
                <a:gd name="T35" fmla="*/ 0 h 119"/>
                <a:gd name="T36" fmla="*/ 627 w 659"/>
                <a:gd name="T3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9" h="119">
                  <a:moveTo>
                    <a:pt x="627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627" y="11"/>
                  </a:lnTo>
                  <a:lnTo>
                    <a:pt x="627" y="23"/>
                  </a:lnTo>
                  <a:lnTo>
                    <a:pt x="31" y="23"/>
                  </a:lnTo>
                  <a:lnTo>
                    <a:pt x="31" y="98"/>
                  </a:lnTo>
                  <a:lnTo>
                    <a:pt x="627" y="98"/>
                  </a:lnTo>
                  <a:lnTo>
                    <a:pt x="627" y="108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627" y="119"/>
                  </a:lnTo>
                  <a:lnTo>
                    <a:pt x="659" y="119"/>
                  </a:lnTo>
                  <a:lnTo>
                    <a:pt x="659" y="108"/>
                  </a:lnTo>
                  <a:lnTo>
                    <a:pt x="659" y="98"/>
                  </a:lnTo>
                  <a:lnTo>
                    <a:pt x="659" y="23"/>
                  </a:lnTo>
                  <a:lnTo>
                    <a:pt x="659" y="11"/>
                  </a:lnTo>
                  <a:lnTo>
                    <a:pt x="659" y="0"/>
                  </a:lnTo>
                  <a:lnTo>
                    <a:pt x="6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22" name="Group 44出自【趣你的PPT】(微信:qunideppt)：最优质的PPT资源库"/>
          <p:cNvGrpSpPr/>
          <p:nvPr/>
        </p:nvGrpSpPr>
        <p:grpSpPr>
          <a:xfrm>
            <a:off x="5939831" y="1398651"/>
            <a:ext cx="277647" cy="27681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28" name="Group 50出自【趣你的PPT】(微信:qunideppt)：最优质的PPT资源库"/>
          <p:cNvGrpSpPr/>
          <p:nvPr/>
        </p:nvGrpSpPr>
        <p:grpSpPr>
          <a:xfrm>
            <a:off x="5939831" y="268703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34" name="Group 56出自【趣你的PPT】(微信:qunideppt)：最优质的PPT资源库"/>
          <p:cNvGrpSpPr/>
          <p:nvPr/>
        </p:nvGrpSpPr>
        <p:grpSpPr>
          <a:xfrm>
            <a:off x="5939831" y="3859675"/>
            <a:ext cx="277647" cy="27681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3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40" name="Group 62出自【趣你的PPT】(微信:qunideppt)：最优质的PPT资源库"/>
          <p:cNvGrpSpPr/>
          <p:nvPr/>
        </p:nvGrpSpPr>
        <p:grpSpPr>
          <a:xfrm>
            <a:off x="5939831" y="4992545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47" name="出自【趣你的PPT】(微信:qunideppt)：最优质的PPT资源库"/>
          <p:cNvSpPr txBox="1"/>
          <p:nvPr/>
        </p:nvSpPr>
        <p:spPr>
          <a:xfrm>
            <a:off x="6350828" y="1341995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6331778" y="1665015"/>
            <a:ext cx="4432266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6350828" y="2622593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6331778" y="2945613"/>
            <a:ext cx="4432266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51" name="出自【趣你的PPT】(微信:qunideppt)：最优质的PPT资源库"/>
          <p:cNvSpPr txBox="1"/>
          <p:nvPr/>
        </p:nvSpPr>
        <p:spPr>
          <a:xfrm>
            <a:off x="6350828" y="3813474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6331778" y="4136494"/>
            <a:ext cx="4432266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6350828" y="4934905"/>
            <a:ext cx="14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  <a:r>
              <a:rPr lang="en-US" alt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6331778" y="5257925"/>
            <a:ext cx="4432266" cy="6345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2542" name="Shape 2542"/>
          <p:cNvSpPr/>
          <p:nvPr/>
        </p:nvSpPr>
        <p:spPr>
          <a:xfrm>
            <a:off x="3319976" y="3502630"/>
            <a:ext cx="2478303" cy="24783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43" name="Shape 2543"/>
          <p:cNvSpPr/>
          <p:nvPr/>
        </p:nvSpPr>
        <p:spPr>
          <a:xfrm>
            <a:off x="859401" y="4262513"/>
            <a:ext cx="3301984" cy="95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44" name="Shape 2544"/>
          <p:cNvSpPr/>
          <p:nvPr/>
        </p:nvSpPr>
        <p:spPr>
          <a:xfrm>
            <a:off x="3589884" y="3905962"/>
            <a:ext cx="1863859" cy="1547781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96455" y="65413"/>
                </a:moveTo>
                <a:lnTo>
                  <a:pt x="96455" y="63609"/>
                </a:lnTo>
                <a:lnTo>
                  <a:pt x="95316" y="63157"/>
                </a:lnTo>
                <a:lnTo>
                  <a:pt x="94556" y="60902"/>
                </a:lnTo>
                <a:lnTo>
                  <a:pt x="94177" y="58646"/>
                </a:lnTo>
                <a:lnTo>
                  <a:pt x="90759" y="58646"/>
                </a:lnTo>
                <a:lnTo>
                  <a:pt x="89620" y="60000"/>
                </a:lnTo>
                <a:lnTo>
                  <a:pt x="90759" y="62255"/>
                </a:lnTo>
                <a:lnTo>
                  <a:pt x="88481" y="63157"/>
                </a:lnTo>
                <a:lnTo>
                  <a:pt x="86582" y="63157"/>
                </a:lnTo>
                <a:lnTo>
                  <a:pt x="86582" y="61353"/>
                </a:lnTo>
                <a:lnTo>
                  <a:pt x="86962" y="60902"/>
                </a:lnTo>
                <a:lnTo>
                  <a:pt x="88481" y="60902"/>
                </a:lnTo>
                <a:lnTo>
                  <a:pt x="88481" y="59097"/>
                </a:lnTo>
                <a:lnTo>
                  <a:pt x="88860" y="56390"/>
                </a:lnTo>
                <a:lnTo>
                  <a:pt x="90759" y="51879"/>
                </a:lnTo>
                <a:lnTo>
                  <a:pt x="92658" y="51879"/>
                </a:lnTo>
                <a:lnTo>
                  <a:pt x="94177" y="48721"/>
                </a:lnTo>
                <a:lnTo>
                  <a:pt x="96075" y="47819"/>
                </a:lnTo>
                <a:lnTo>
                  <a:pt x="96075" y="46466"/>
                </a:lnTo>
                <a:lnTo>
                  <a:pt x="94177" y="45112"/>
                </a:lnTo>
                <a:lnTo>
                  <a:pt x="94556" y="43308"/>
                </a:lnTo>
                <a:lnTo>
                  <a:pt x="97215" y="43308"/>
                </a:lnTo>
                <a:lnTo>
                  <a:pt x="97974" y="45112"/>
                </a:lnTo>
                <a:lnTo>
                  <a:pt x="99113" y="45112"/>
                </a:lnTo>
                <a:lnTo>
                  <a:pt x="102151" y="44210"/>
                </a:lnTo>
                <a:lnTo>
                  <a:pt x="101772" y="41954"/>
                </a:lnTo>
                <a:lnTo>
                  <a:pt x="99873" y="41052"/>
                </a:lnTo>
                <a:lnTo>
                  <a:pt x="99873" y="38345"/>
                </a:lnTo>
                <a:lnTo>
                  <a:pt x="100253" y="34285"/>
                </a:lnTo>
                <a:lnTo>
                  <a:pt x="101772" y="33834"/>
                </a:lnTo>
                <a:lnTo>
                  <a:pt x="101772" y="32030"/>
                </a:lnTo>
                <a:lnTo>
                  <a:pt x="102911" y="29323"/>
                </a:lnTo>
                <a:lnTo>
                  <a:pt x="104810" y="27067"/>
                </a:lnTo>
                <a:lnTo>
                  <a:pt x="102911" y="25714"/>
                </a:lnTo>
                <a:lnTo>
                  <a:pt x="101772" y="25714"/>
                </a:lnTo>
                <a:lnTo>
                  <a:pt x="99113" y="23909"/>
                </a:lnTo>
                <a:lnTo>
                  <a:pt x="97974" y="24812"/>
                </a:lnTo>
                <a:lnTo>
                  <a:pt x="96455" y="24812"/>
                </a:lnTo>
                <a:lnTo>
                  <a:pt x="94556" y="24812"/>
                </a:lnTo>
                <a:lnTo>
                  <a:pt x="93417" y="24812"/>
                </a:lnTo>
                <a:lnTo>
                  <a:pt x="91518" y="23458"/>
                </a:lnTo>
                <a:lnTo>
                  <a:pt x="91518" y="22556"/>
                </a:lnTo>
                <a:lnTo>
                  <a:pt x="89620" y="21203"/>
                </a:lnTo>
                <a:lnTo>
                  <a:pt x="88481" y="21203"/>
                </a:lnTo>
                <a:lnTo>
                  <a:pt x="86582" y="21203"/>
                </a:lnTo>
                <a:lnTo>
                  <a:pt x="85063" y="18947"/>
                </a:lnTo>
                <a:lnTo>
                  <a:pt x="83924" y="18947"/>
                </a:lnTo>
                <a:lnTo>
                  <a:pt x="82784" y="19398"/>
                </a:lnTo>
                <a:lnTo>
                  <a:pt x="81265" y="18045"/>
                </a:lnTo>
                <a:lnTo>
                  <a:pt x="79367" y="18045"/>
                </a:lnTo>
                <a:lnTo>
                  <a:pt x="77088" y="14887"/>
                </a:lnTo>
                <a:lnTo>
                  <a:pt x="76329" y="14887"/>
                </a:lnTo>
                <a:lnTo>
                  <a:pt x="75189" y="14436"/>
                </a:lnTo>
                <a:lnTo>
                  <a:pt x="74430" y="14436"/>
                </a:lnTo>
                <a:lnTo>
                  <a:pt x="73291" y="14887"/>
                </a:lnTo>
                <a:lnTo>
                  <a:pt x="71392" y="13533"/>
                </a:lnTo>
                <a:lnTo>
                  <a:pt x="71392" y="10375"/>
                </a:lnTo>
                <a:lnTo>
                  <a:pt x="70253" y="10375"/>
                </a:lnTo>
                <a:lnTo>
                  <a:pt x="68734" y="9022"/>
                </a:lnTo>
                <a:lnTo>
                  <a:pt x="67594" y="9022"/>
                </a:lnTo>
                <a:lnTo>
                  <a:pt x="64936" y="6766"/>
                </a:lnTo>
                <a:lnTo>
                  <a:pt x="64556" y="5413"/>
                </a:lnTo>
                <a:lnTo>
                  <a:pt x="62658" y="4511"/>
                </a:lnTo>
                <a:lnTo>
                  <a:pt x="61898" y="902"/>
                </a:lnTo>
                <a:lnTo>
                  <a:pt x="61139" y="0"/>
                </a:lnTo>
                <a:lnTo>
                  <a:pt x="60759" y="902"/>
                </a:lnTo>
                <a:lnTo>
                  <a:pt x="57341" y="2255"/>
                </a:lnTo>
                <a:lnTo>
                  <a:pt x="56962" y="1353"/>
                </a:lnTo>
                <a:lnTo>
                  <a:pt x="54303" y="3157"/>
                </a:lnTo>
                <a:lnTo>
                  <a:pt x="53544" y="5413"/>
                </a:lnTo>
                <a:lnTo>
                  <a:pt x="53544" y="7669"/>
                </a:lnTo>
                <a:lnTo>
                  <a:pt x="53544" y="11278"/>
                </a:lnTo>
                <a:lnTo>
                  <a:pt x="50506" y="13533"/>
                </a:lnTo>
                <a:lnTo>
                  <a:pt x="50506" y="14887"/>
                </a:lnTo>
                <a:lnTo>
                  <a:pt x="47848" y="15789"/>
                </a:lnTo>
                <a:lnTo>
                  <a:pt x="45949" y="15789"/>
                </a:lnTo>
                <a:lnTo>
                  <a:pt x="44810" y="14887"/>
                </a:lnTo>
                <a:lnTo>
                  <a:pt x="41012" y="17142"/>
                </a:lnTo>
                <a:lnTo>
                  <a:pt x="40632" y="18947"/>
                </a:lnTo>
                <a:lnTo>
                  <a:pt x="41012" y="20300"/>
                </a:lnTo>
                <a:lnTo>
                  <a:pt x="42151" y="21203"/>
                </a:lnTo>
                <a:lnTo>
                  <a:pt x="40632" y="22556"/>
                </a:lnTo>
                <a:lnTo>
                  <a:pt x="37974" y="23458"/>
                </a:lnTo>
                <a:lnTo>
                  <a:pt x="34177" y="22556"/>
                </a:lnTo>
                <a:lnTo>
                  <a:pt x="33037" y="21654"/>
                </a:lnTo>
                <a:lnTo>
                  <a:pt x="31139" y="22556"/>
                </a:lnTo>
                <a:lnTo>
                  <a:pt x="31139" y="21203"/>
                </a:lnTo>
                <a:lnTo>
                  <a:pt x="29620" y="20300"/>
                </a:lnTo>
                <a:lnTo>
                  <a:pt x="30379" y="18947"/>
                </a:lnTo>
                <a:lnTo>
                  <a:pt x="28481" y="18045"/>
                </a:lnTo>
                <a:lnTo>
                  <a:pt x="27341" y="18947"/>
                </a:lnTo>
                <a:lnTo>
                  <a:pt x="24683" y="18045"/>
                </a:lnTo>
                <a:lnTo>
                  <a:pt x="23924" y="18045"/>
                </a:lnTo>
                <a:lnTo>
                  <a:pt x="24683" y="20300"/>
                </a:lnTo>
                <a:lnTo>
                  <a:pt x="23924" y="21203"/>
                </a:lnTo>
                <a:lnTo>
                  <a:pt x="27341" y="23909"/>
                </a:lnTo>
                <a:lnTo>
                  <a:pt x="26582" y="24812"/>
                </a:lnTo>
                <a:lnTo>
                  <a:pt x="27341" y="26165"/>
                </a:lnTo>
                <a:lnTo>
                  <a:pt x="26582" y="27969"/>
                </a:lnTo>
                <a:lnTo>
                  <a:pt x="27721" y="29323"/>
                </a:lnTo>
                <a:lnTo>
                  <a:pt x="27721" y="31578"/>
                </a:lnTo>
                <a:lnTo>
                  <a:pt x="24683" y="30676"/>
                </a:lnTo>
                <a:lnTo>
                  <a:pt x="23544" y="31578"/>
                </a:lnTo>
                <a:lnTo>
                  <a:pt x="22025" y="30676"/>
                </a:lnTo>
                <a:lnTo>
                  <a:pt x="20126" y="31578"/>
                </a:lnTo>
                <a:lnTo>
                  <a:pt x="19746" y="30676"/>
                </a:lnTo>
                <a:lnTo>
                  <a:pt x="17848" y="32030"/>
                </a:lnTo>
                <a:lnTo>
                  <a:pt x="15189" y="28421"/>
                </a:lnTo>
                <a:lnTo>
                  <a:pt x="14050" y="28421"/>
                </a:lnTo>
                <a:lnTo>
                  <a:pt x="11392" y="28421"/>
                </a:lnTo>
                <a:lnTo>
                  <a:pt x="10253" y="30676"/>
                </a:lnTo>
                <a:lnTo>
                  <a:pt x="8734" y="30225"/>
                </a:lnTo>
                <a:lnTo>
                  <a:pt x="7594" y="30676"/>
                </a:lnTo>
                <a:lnTo>
                  <a:pt x="6835" y="30225"/>
                </a:lnTo>
                <a:lnTo>
                  <a:pt x="4936" y="30676"/>
                </a:lnTo>
                <a:lnTo>
                  <a:pt x="3797" y="31578"/>
                </a:lnTo>
                <a:lnTo>
                  <a:pt x="1518" y="32030"/>
                </a:lnTo>
                <a:lnTo>
                  <a:pt x="0" y="33834"/>
                </a:lnTo>
                <a:lnTo>
                  <a:pt x="759" y="35187"/>
                </a:lnTo>
                <a:lnTo>
                  <a:pt x="1898" y="34285"/>
                </a:lnTo>
                <a:lnTo>
                  <a:pt x="3797" y="34285"/>
                </a:lnTo>
                <a:lnTo>
                  <a:pt x="4556" y="35187"/>
                </a:lnTo>
                <a:lnTo>
                  <a:pt x="2658" y="35187"/>
                </a:lnTo>
                <a:lnTo>
                  <a:pt x="1518" y="35187"/>
                </a:lnTo>
                <a:lnTo>
                  <a:pt x="1898" y="37443"/>
                </a:lnTo>
                <a:lnTo>
                  <a:pt x="2658" y="36090"/>
                </a:lnTo>
                <a:lnTo>
                  <a:pt x="3797" y="36090"/>
                </a:lnTo>
                <a:lnTo>
                  <a:pt x="3797" y="37443"/>
                </a:lnTo>
                <a:lnTo>
                  <a:pt x="3417" y="38345"/>
                </a:lnTo>
                <a:lnTo>
                  <a:pt x="1518" y="38345"/>
                </a:lnTo>
                <a:lnTo>
                  <a:pt x="1518" y="38796"/>
                </a:lnTo>
                <a:lnTo>
                  <a:pt x="3417" y="38796"/>
                </a:lnTo>
                <a:lnTo>
                  <a:pt x="3797" y="41052"/>
                </a:lnTo>
                <a:lnTo>
                  <a:pt x="3417" y="42857"/>
                </a:lnTo>
                <a:lnTo>
                  <a:pt x="4936" y="41052"/>
                </a:lnTo>
                <a:lnTo>
                  <a:pt x="6455" y="41052"/>
                </a:lnTo>
                <a:lnTo>
                  <a:pt x="7594" y="41052"/>
                </a:lnTo>
                <a:lnTo>
                  <a:pt x="10632" y="42857"/>
                </a:lnTo>
                <a:lnTo>
                  <a:pt x="11392" y="43308"/>
                </a:lnTo>
                <a:lnTo>
                  <a:pt x="12531" y="43308"/>
                </a:lnTo>
                <a:lnTo>
                  <a:pt x="14430" y="45112"/>
                </a:lnTo>
                <a:lnTo>
                  <a:pt x="15949" y="43308"/>
                </a:lnTo>
                <a:lnTo>
                  <a:pt x="17088" y="43308"/>
                </a:lnTo>
                <a:lnTo>
                  <a:pt x="16329" y="45112"/>
                </a:lnTo>
                <a:lnTo>
                  <a:pt x="17088" y="45563"/>
                </a:lnTo>
                <a:lnTo>
                  <a:pt x="18227" y="45112"/>
                </a:lnTo>
                <a:lnTo>
                  <a:pt x="19746" y="45563"/>
                </a:lnTo>
                <a:lnTo>
                  <a:pt x="18987" y="47368"/>
                </a:lnTo>
                <a:lnTo>
                  <a:pt x="19746" y="48721"/>
                </a:lnTo>
                <a:lnTo>
                  <a:pt x="20886" y="48721"/>
                </a:lnTo>
                <a:lnTo>
                  <a:pt x="22784" y="47819"/>
                </a:lnTo>
                <a:lnTo>
                  <a:pt x="23924" y="47819"/>
                </a:lnTo>
                <a:lnTo>
                  <a:pt x="25443" y="49624"/>
                </a:lnTo>
                <a:lnTo>
                  <a:pt x="23924" y="48721"/>
                </a:lnTo>
                <a:lnTo>
                  <a:pt x="22025" y="48721"/>
                </a:lnTo>
                <a:lnTo>
                  <a:pt x="21645" y="50075"/>
                </a:lnTo>
                <a:lnTo>
                  <a:pt x="22025" y="50977"/>
                </a:lnTo>
                <a:lnTo>
                  <a:pt x="22784" y="53233"/>
                </a:lnTo>
                <a:lnTo>
                  <a:pt x="21645" y="54586"/>
                </a:lnTo>
                <a:lnTo>
                  <a:pt x="22025" y="55488"/>
                </a:lnTo>
                <a:lnTo>
                  <a:pt x="23544" y="56390"/>
                </a:lnTo>
                <a:lnTo>
                  <a:pt x="25822" y="59097"/>
                </a:lnTo>
                <a:lnTo>
                  <a:pt x="28481" y="59097"/>
                </a:lnTo>
                <a:lnTo>
                  <a:pt x="30379" y="60902"/>
                </a:lnTo>
                <a:lnTo>
                  <a:pt x="30379" y="62255"/>
                </a:lnTo>
                <a:lnTo>
                  <a:pt x="31139" y="63609"/>
                </a:lnTo>
                <a:lnTo>
                  <a:pt x="30379" y="65864"/>
                </a:lnTo>
                <a:lnTo>
                  <a:pt x="30379" y="65864"/>
                </a:lnTo>
                <a:lnTo>
                  <a:pt x="29620" y="68120"/>
                </a:lnTo>
                <a:lnTo>
                  <a:pt x="31139" y="68120"/>
                </a:lnTo>
                <a:lnTo>
                  <a:pt x="34177" y="70375"/>
                </a:lnTo>
                <a:lnTo>
                  <a:pt x="36075" y="76240"/>
                </a:lnTo>
                <a:lnTo>
                  <a:pt x="33417" y="73533"/>
                </a:lnTo>
                <a:lnTo>
                  <a:pt x="33037" y="71278"/>
                </a:lnTo>
                <a:lnTo>
                  <a:pt x="31139" y="70375"/>
                </a:lnTo>
                <a:lnTo>
                  <a:pt x="30379" y="71278"/>
                </a:lnTo>
                <a:lnTo>
                  <a:pt x="29620" y="75789"/>
                </a:lnTo>
                <a:lnTo>
                  <a:pt x="29620" y="79398"/>
                </a:lnTo>
                <a:lnTo>
                  <a:pt x="31139" y="80300"/>
                </a:lnTo>
                <a:lnTo>
                  <a:pt x="29620" y="81654"/>
                </a:lnTo>
                <a:lnTo>
                  <a:pt x="29240" y="88421"/>
                </a:lnTo>
                <a:lnTo>
                  <a:pt x="27721" y="93834"/>
                </a:lnTo>
                <a:lnTo>
                  <a:pt x="25443" y="95187"/>
                </a:lnTo>
                <a:lnTo>
                  <a:pt x="27341" y="96090"/>
                </a:lnTo>
                <a:lnTo>
                  <a:pt x="27341" y="96541"/>
                </a:lnTo>
                <a:lnTo>
                  <a:pt x="28481" y="96541"/>
                </a:lnTo>
                <a:lnTo>
                  <a:pt x="28481" y="98796"/>
                </a:lnTo>
                <a:lnTo>
                  <a:pt x="28481" y="100601"/>
                </a:lnTo>
                <a:lnTo>
                  <a:pt x="31139" y="100601"/>
                </a:lnTo>
                <a:lnTo>
                  <a:pt x="34936" y="101954"/>
                </a:lnTo>
                <a:lnTo>
                  <a:pt x="36835" y="104210"/>
                </a:lnTo>
                <a:lnTo>
                  <a:pt x="38734" y="102857"/>
                </a:lnTo>
                <a:lnTo>
                  <a:pt x="40632" y="105112"/>
                </a:lnTo>
                <a:lnTo>
                  <a:pt x="42911" y="105112"/>
                </a:lnTo>
                <a:lnTo>
                  <a:pt x="44050" y="105563"/>
                </a:lnTo>
                <a:lnTo>
                  <a:pt x="45949" y="104210"/>
                </a:lnTo>
                <a:lnTo>
                  <a:pt x="49746" y="104210"/>
                </a:lnTo>
                <a:lnTo>
                  <a:pt x="51645" y="105112"/>
                </a:lnTo>
                <a:lnTo>
                  <a:pt x="54303" y="104210"/>
                </a:lnTo>
                <a:lnTo>
                  <a:pt x="56962" y="106466"/>
                </a:lnTo>
                <a:lnTo>
                  <a:pt x="61139" y="105563"/>
                </a:lnTo>
                <a:lnTo>
                  <a:pt x="64556" y="107819"/>
                </a:lnTo>
                <a:lnTo>
                  <a:pt x="64936" y="107819"/>
                </a:lnTo>
                <a:lnTo>
                  <a:pt x="64936" y="107368"/>
                </a:lnTo>
                <a:lnTo>
                  <a:pt x="64556" y="104210"/>
                </a:lnTo>
                <a:lnTo>
                  <a:pt x="64936" y="101052"/>
                </a:lnTo>
                <a:lnTo>
                  <a:pt x="65696" y="98796"/>
                </a:lnTo>
                <a:lnTo>
                  <a:pt x="67594" y="97443"/>
                </a:lnTo>
                <a:lnTo>
                  <a:pt x="70632" y="93834"/>
                </a:lnTo>
                <a:lnTo>
                  <a:pt x="72151" y="93834"/>
                </a:lnTo>
                <a:lnTo>
                  <a:pt x="72531" y="94285"/>
                </a:lnTo>
                <a:lnTo>
                  <a:pt x="75189" y="94285"/>
                </a:lnTo>
                <a:lnTo>
                  <a:pt x="77088" y="96090"/>
                </a:lnTo>
                <a:lnTo>
                  <a:pt x="78227" y="96090"/>
                </a:lnTo>
                <a:lnTo>
                  <a:pt x="80126" y="95187"/>
                </a:lnTo>
                <a:lnTo>
                  <a:pt x="81265" y="94285"/>
                </a:lnTo>
                <a:lnTo>
                  <a:pt x="86962" y="98345"/>
                </a:lnTo>
                <a:lnTo>
                  <a:pt x="88481" y="99699"/>
                </a:lnTo>
                <a:lnTo>
                  <a:pt x="92658" y="100601"/>
                </a:lnTo>
                <a:lnTo>
                  <a:pt x="94177" y="98345"/>
                </a:lnTo>
                <a:lnTo>
                  <a:pt x="94177" y="97443"/>
                </a:lnTo>
                <a:lnTo>
                  <a:pt x="95316" y="95187"/>
                </a:lnTo>
                <a:lnTo>
                  <a:pt x="101012" y="90676"/>
                </a:lnTo>
                <a:lnTo>
                  <a:pt x="101772" y="90676"/>
                </a:lnTo>
                <a:lnTo>
                  <a:pt x="101012" y="88421"/>
                </a:lnTo>
                <a:lnTo>
                  <a:pt x="102151" y="85263"/>
                </a:lnTo>
                <a:lnTo>
                  <a:pt x="99113" y="85263"/>
                </a:lnTo>
                <a:lnTo>
                  <a:pt x="96455" y="83007"/>
                </a:lnTo>
                <a:lnTo>
                  <a:pt x="96075" y="78496"/>
                </a:lnTo>
                <a:lnTo>
                  <a:pt x="94177" y="75789"/>
                </a:lnTo>
                <a:lnTo>
                  <a:pt x="95316" y="74436"/>
                </a:lnTo>
                <a:lnTo>
                  <a:pt x="97215" y="74436"/>
                </a:lnTo>
                <a:lnTo>
                  <a:pt x="97974" y="70375"/>
                </a:lnTo>
                <a:lnTo>
                  <a:pt x="96075" y="69022"/>
                </a:lnTo>
                <a:lnTo>
                  <a:pt x="96075" y="66766"/>
                </a:lnTo>
                <a:lnTo>
                  <a:pt x="96455" y="65413"/>
                </a:lnTo>
                <a:lnTo>
                  <a:pt x="96455" y="65413"/>
                </a:lnTo>
                <a:lnTo>
                  <a:pt x="96455" y="65413"/>
                </a:lnTo>
                <a:close/>
                <a:moveTo>
                  <a:pt x="116202" y="120000"/>
                </a:moveTo>
                <a:lnTo>
                  <a:pt x="113164" y="118646"/>
                </a:lnTo>
                <a:lnTo>
                  <a:pt x="113164" y="117744"/>
                </a:lnTo>
                <a:lnTo>
                  <a:pt x="113544" y="116842"/>
                </a:lnTo>
                <a:lnTo>
                  <a:pt x="114303" y="116842"/>
                </a:lnTo>
                <a:lnTo>
                  <a:pt x="113544" y="116390"/>
                </a:lnTo>
                <a:lnTo>
                  <a:pt x="113164" y="116390"/>
                </a:lnTo>
                <a:lnTo>
                  <a:pt x="113164" y="114586"/>
                </a:lnTo>
                <a:lnTo>
                  <a:pt x="111645" y="114135"/>
                </a:lnTo>
                <a:lnTo>
                  <a:pt x="111265" y="113233"/>
                </a:lnTo>
                <a:lnTo>
                  <a:pt x="111645" y="112330"/>
                </a:lnTo>
                <a:lnTo>
                  <a:pt x="111645" y="111879"/>
                </a:lnTo>
                <a:lnTo>
                  <a:pt x="110506" y="110977"/>
                </a:lnTo>
                <a:lnTo>
                  <a:pt x="110506" y="109624"/>
                </a:lnTo>
                <a:lnTo>
                  <a:pt x="111265" y="109624"/>
                </a:lnTo>
                <a:lnTo>
                  <a:pt x="111645" y="108721"/>
                </a:lnTo>
                <a:lnTo>
                  <a:pt x="110506" y="107368"/>
                </a:lnTo>
                <a:lnTo>
                  <a:pt x="111645" y="105112"/>
                </a:lnTo>
                <a:lnTo>
                  <a:pt x="115063" y="104210"/>
                </a:lnTo>
                <a:lnTo>
                  <a:pt x="115443" y="102857"/>
                </a:lnTo>
                <a:lnTo>
                  <a:pt x="116582" y="104210"/>
                </a:lnTo>
                <a:lnTo>
                  <a:pt x="117341" y="104210"/>
                </a:lnTo>
                <a:lnTo>
                  <a:pt x="118101" y="102857"/>
                </a:lnTo>
                <a:lnTo>
                  <a:pt x="117341" y="101052"/>
                </a:lnTo>
                <a:lnTo>
                  <a:pt x="117341" y="99699"/>
                </a:lnTo>
                <a:lnTo>
                  <a:pt x="118481" y="99699"/>
                </a:lnTo>
                <a:lnTo>
                  <a:pt x="118481" y="101954"/>
                </a:lnTo>
                <a:lnTo>
                  <a:pt x="118481" y="105112"/>
                </a:lnTo>
                <a:lnTo>
                  <a:pt x="120000" y="108721"/>
                </a:lnTo>
                <a:lnTo>
                  <a:pt x="118481" y="113233"/>
                </a:lnTo>
                <a:lnTo>
                  <a:pt x="118481" y="115488"/>
                </a:lnTo>
                <a:lnTo>
                  <a:pt x="117341" y="119097"/>
                </a:lnTo>
                <a:lnTo>
                  <a:pt x="116202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49" name="Shape 2549"/>
          <p:cNvSpPr/>
          <p:nvPr/>
        </p:nvSpPr>
        <p:spPr>
          <a:xfrm>
            <a:off x="6544769" y="3502630"/>
            <a:ext cx="2478303" cy="24783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52" name="Shape 2552"/>
          <p:cNvSpPr/>
          <p:nvPr/>
        </p:nvSpPr>
        <p:spPr>
          <a:xfrm>
            <a:off x="7980293" y="4262513"/>
            <a:ext cx="3462444" cy="95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54" name="Shape 2554"/>
          <p:cNvSpPr/>
          <p:nvPr/>
        </p:nvSpPr>
        <p:spPr>
          <a:xfrm>
            <a:off x="7061830" y="3675696"/>
            <a:ext cx="1542181" cy="2022763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33267" y="0"/>
                </a:moveTo>
                <a:lnTo>
                  <a:pt x="37425" y="0"/>
                </a:lnTo>
                <a:lnTo>
                  <a:pt x="42178" y="547"/>
                </a:lnTo>
                <a:lnTo>
                  <a:pt x="44554" y="1643"/>
                </a:lnTo>
                <a:lnTo>
                  <a:pt x="46336" y="1643"/>
                </a:lnTo>
                <a:lnTo>
                  <a:pt x="49306" y="3287"/>
                </a:lnTo>
                <a:lnTo>
                  <a:pt x="52277" y="4383"/>
                </a:lnTo>
                <a:lnTo>
                  <a:pt x="49900" y="7123"/>
                </a:lnTo>
                <a:lnTo>
                  <a:pt x="49306" y="8219"/>
                </a:lnTo>
                <a:lnTo>
                  <a:pt x="49900" y="8767"/>
                </a:lnTo>
                <a:lnTo>
                  <a:pt x="52277" y="9863"/>
                </a:lnTo>
                <a:lnTo>
                  <a:pt x="52871" y="11506"/>
                </a:lnTo>
                <a:lnTo>
                  <a:pt x="55247" y="10958"/>
                </a:lnTo>
                <a:lnTo>
                  <a:pt x="55841" y="8767"/>
                </a:lnTo>
                <a:lnTo>
                  <a:pt x="57029" y="8767"/>
                </a:lnTo>
                <a:lnTo>
                  <a:pt x="58217" y="9863"/>
                </a:lnTo>
                <a:lnTo>
                  <a:pt x="61782" y="11506"/>
                </a:lnTo>
                <a:lnTo>
                  <a:pt x="62970" y="10958"/>
                </a:lnTo>
                <a:lnTo>
                  <a:pt x="64752" y="9863"/>
                </a:lnTo>
                <a:lnTo>
                  <a:pt x="65940" y="9863"/>
                </a:lnTo>
                <a:lnTo>
                  <a:pt x="65940" y="12602"/>
                </a:lnTo>
                <a:lnTo>
                  <a:pt x="64158" y="14246"/>
                </a:lnTo>
                <a:lnTo>
                  <a:pt x="62970" y="13698"/>
                </a:lnTo>
                <a:lnTo>
                  <a:pt x="60000" y="15342"/>
                </a:lnTo>
                <a:lnTo>
                  <a:pt x="64158" y="16438"/>
                </a:lnTo>
                <a:lnTo>
                  <a:pt x="64752" y="15342"/>
                </a:lnTo>
                <a:lnTo>
                  <a:pt x="67722" y="16438"/>
                </a:lnTo>
                <a:lnTo>
                  <a:pt x="68910" y="16986"/>
                </a:lnTo>
                <a:lnTo>
                  <a:pt x="71881" y="16986"/>
                </a:lnTo>
                <a:lnTo>
                  <a:pt x="71881" y="15342"/>
                </a:lnTo>
                <a:lnTo>
                  <a:pt x="73663" y="12602"/>
                </a:lnTo>
                <a:lnTo>
                  <a:pt x="79009" y="12602"/>
                </a:lnTo>
                <a:lnTo>
                  <a:pt x="79603" y="11506"/>
                </a:lnTo>
                <a:lnTo>
                  <a:pt x="82574" y="9863"/>
                </a:lnTo>
                <a:lnTo>
                  <a:pt x="82574" y="8767"/>
                </a:lnTo>
                <a:lnTo>
                  <a:pt x="83762" y="8219"/>
                </a:lnTo>
                <a:lnTo>
                  <a:pt x="87920" y="8767"/>
                </a:lnTo>
                <a:lnTo>
                  <a:pt x="84950" y="9863"/>
                </a:lnTo>
                <a:lnTo>
                  <a:pt x="83762" y="10958"/>
                </a:lnTo>
                <a:lnTo>
                  <a:pt x="82574" y="9863"/>
                </a:lnTo>
                <a:lnTo>
                  <a:pt x="81980" y="11506"/>
                </a:lnTo>
                <a:lnTo>
                  <a:pt x="82574" y="12602"/>
                </a:lnTo>
                <a:lnTo>
                  <a:pt x="85544" y="10958"/>
                </a:lnTo>
                <a:lnTo>
                  <a:pt x="88514" y="10958"/>
                </a:lnTo>
                <a:lnTo>
                  <a:pt x="89702" y="9863"/>
                </a:lnTo>
                <a:lnTo>
                  <a:pt x="90891" y="10958"/>
                </a:lnTo>
                <a:lnTo>
                  <a:pt x="93861" y="11506"/>
                </a:lnTo>
                <a:lnTo>
                  <a:pt x="97425" y="14246"/>
                </a:lnTo>
                <a:lnTo>
                  <a:pt x="100396" y="14246"/>
                </a:lnTo>
                <a:lnTo>
                  <a:pt x="101584" y="16438"/>
                </a:lnTo>
                <a:lnTo>
                  <a:pt x="101584" y="18082"/>
                </a:lnTo>
                <a:lnTo>
                  <a:pt x="103366" y="19726"/>
                </a:lnTo>
                <a:lnTo>
                  <a:pt x="106336" y="19726"/>
                </a:lnTo>
                <a:lnTo>
                  <a:pt x="107524" y="20821"/>
                </a:lnTo>
                <a:lnTo>
                  <a:pt x="110495" y="20821"/>
                </a:lnTo>
                <a:lnTo>
                  <a:pt x="112277" y="26301"/>
                </a:lnTo>
                <a:lnTo>
                  <a:pt x="111089" y="30136"/>
                </a:lnTo>
                <a:lnTo>
                  <a:pt x="107524" y="31780"/>
                </a:lnTo>
                <a:lnTo>
                  <a:pt x="107524" y="33424"/>
                </a:lnTo>
                <a:lnTo>
                  <a:pt x="112277" y="38356"/>
                </a:lnTo>
                <a:lnTo>
                  <a:pt x="111089" y="40000"/>
                </a:lnTo>
                <a:lnTo>
                  <a:pt x="113465" y="42739"/>
                </a:lnTo>
                <a:lnTo>
                  <a:pt x="113465" y="44383"/>
                </a:lnTo>
                <a:lnTo>
                  <a:pt x="115247" y="46575"/>
                </a:lnTo>
                <a:lnTo>
                  <a:pt x="113465" y="48767"/>
                </a:lnTo>
                <a:lnTo>
                  <a:pt x="116435" y="53698"/>
                </a:lnTo>
                <a:lnTo>
                  <a:pt x="118217" y="54246"/>
                </a:lnTo>
                <a:lnTo>
                  <a:pt x="120000" y="56438"/>
                </a:lnTo>
                <a:lnTo>
                  <a:pt x="120000" y="62465"/>
                </a:lnTo>
                <a:lnTo>
                  <a:pt x="118217" y="64657"/>
                </a:lnTo>
                <a:lnTo>
                  <a:pt x="116435" y="63561"/>
                </a:lnTo>
                <a:lnTo>
                  <a:pt x="115247" y="64657"/>
                </a:lnTo>
                <a:lnTo>
                  <a:pt x="110495" y="63561"/>
                </a:lnTo>
                <a:lnTo>
                  <a:pt x="110495" y="66301"/>
                </a:lnTo>
                <a:lnTo>
                  <a:pt x="108712" y="67397"/>
                </a:lnTo>
                <a:lnTo>
                  <a:pt x="105742" y="67397"/>
                </a:lnTo>
                <a:lnTo>
                  <a:pt x="101584" y="67397"/>
                </a:lnTo>
                <a:lnTo>
                  <a:pt x="99801" y="69041"/>
                </a:lnTo>
                <a:lnTo>
                  <a:pt x="96831" y="69041"/>
                </a:lnTo>
                <a:lnTo>
                  <a:pt x="93861" y="71780"/>
                </a:lnTo>
                <a:lnTo>
                  <a:pt x="91485" y="71780"/>
                </a:lnTo>
                <a:lnTo>
                  <a:pt x="85544" y="75616"/>
                </a:lnTo>
                <a:lnTo>
                  <a:pt x="83762" y="74520"/>
                </a:lnTo>
                <a:lnTo>
                  <a:pt x="82574" y="73424"/>
                </a:lnTo>
                <a:lnTo>
                  <a:pt x="80792" y="74520"/>
                </a:lnTo>
                <a:lnTo>
                  <a:pt x="80792" y="76164"/>
                </a:lnTo>
                <a:lnTo>
                  <a:pt x="84950" y="78356"/>
                </a:lnTo>
                <a:lnTo>
                  <a:pt x="87920" y="81643"/>
                </a:lnTo>
                <a:lnTo>
                  <a:pt x="87920" y="85479"/>
                </a:lnTo>
                <a:lnTo>
                  <a:pt x="88514" y="87123"/>
                </a:lnTo>
                <a:lnTo>
                  <a:pt x="91485" y="88219"/>
                </a:lnTo>
                <a:lnTo>
                  <a:pt x="96831" y="90958"/>
                </a:lnTo>
                <a:lnTo>
                  <a:pt x="99801" y="92602"/>
                </a:lnTo>
                <a:lnTo>
                  <a:pt x="105742" y="98082"/>
                </a:lnTo>
                <a:lnTo>
                  <a:pt x="104554" y="100273"/>
                </a:lnTo>
                <a:lnTo>
                  <a:pt x="104554" y="102465"/>
                </a:lnTo>
                <a:lnTo>
                  <a:pt x="102772" y="102465"/>
                </a:lnTo>
                <a:lnTo>
                  <a:pt x="100396" y="105205"/>
                </a:lnTo>
                <a:lnTo>
                  <a:pt x="97425" y="106301"/>
                </a:lnTo>
                <a:lnTo>
                  <a:pt x="93861" y="110684"/>
                </a:lnTo>
                <a:lnTo>
                  <a:pt x="93861" y="111780"/>
                </a:lnTo>
                <a:lnTo>
                  <a:pt x="96831" y="113424"/>
                </a:lnTo>
                <a:lnTo>
                  <a:pt x="97425" y="115616"/>
                </a:lnTo>
                <a:lnTo>
                  <a:pt x="95643" y="116164"/>
                </a:lnTo>
                <a:lnTo>
                  <a:pt x="92673" y="115616"/>
                </a:lnTo>
                <a:lnTo>
                  <a:pt x="89702" y="116164"/>
                </a:lnTo>
                <a:lnTo>
                  <a:pt x="86732" y="115616"/>
                </a:lnTo>
                <a:lnTo>
                  <a:pt x="83762" y="115616"/>
                </a:lnTo>
                <a:lnTo>
                  <a:pt x="79603" y="118356"/>
                </a:lnTo>
                <a:lnTo>
                  <a:pt x="76633" y="118356"/>
                </a:lnTo>
                <a:lnTo>
                  <a:pt x="74851" y="118356"/>
                </a:lnTo>
                <a:lnTo>
                  <a:pt x="71881" y="118356"/>
                </a:lnTo>
                <a:lnTo>
                  <a:pt x="70099" y="117260"/>
                </a:lnTo>
                <a:lnTo>
                  <a:pt x="65940" y="116164"/>
                </a:lnTo>
                <a:lnTo>
                  <a:pt x="61782" y="117260"/>
                </a:lnTo>
                <a:lnTo>
                  <a:pt x="62970" y="118904"/>
                </a:lnTo>
                <a:lnTo>
                  <a:pt x="61782" y="120000"/>
                </a:lnTo>
                <a:lnTo>
                  <a:pt x="58217" y="118904"/>
                </a:lnTo>
                <a:lnTo>
                  <a:pt x="55841" y="117260"/>
                </a:lnTo>
                <a:lnTo>
                  <a:pt x="52871" y="118356"/>
                </a:lnTo>
                <a:lnTo>
                  <a:pt x="52277" y="118356"/>
                </a:lnTo>
                <a:lnTo>
                  <a:pt x="51089" y="118356"/>
                </a:lnTo>
                <a:lnTo>
                  <a:pt x="49306" y="118356"/>
                </a:lnTo>
                <a:lnTo>
                  <a:pt x="45148" y="115616"/>
                </a:lnTo>
                <a:lnTo>
                  <a:pt x="43366" y="115616"/>
                </a:lnTo>
                <a:lnTo>
                  <a:pt x="42178" y="116164"/>
                </a:lnTo>
                <a:lnTo>
                  <a:pt x="40396" y="116164"/>
                </a:lnTo>
                <a:lnTo>
                  <a:pt x="39207" y="113424"/>
                </a:lnTo>
                <a:lnTo>
                  <a:pt x="36237" y="114520"/>
                </a:lnTo>
                <a:lnTo>
                  <a:pt x="37425" y="116164"/>
                </a:lnTo>
                <a:lnTo>
                  <a:pt x="35643" y="117260"/>
                </a:lnTo>
                <a:lnTo>
                  <a:pt x="32673" y="116164"/>
                </a:lnTo>
                <a:lnTo>
                  <a:pt x="29702" y="117260"/>
                </a:lnTo>
                <a:lnTo>
                  <a:pt x="27326" y="117260"/>
                </a:lnTo>
                <a:lnTo>
                  <a:pt x="27326" y="117260"/>
                </a:lnTo>
                <a:lnTo>
                  <a:pt x="26732" y="114520"/>
                </a:lnTo>
                <a:lnTo>
                  <a:pt x="23762" y="113424"/>
                </a:lnTo>
                <a:lnTo>
                  <a:pt x="23762" y="110136"/>
                </a:lnTo>
                <a:lnTo>
                  <a:pt x="24356" y="105205"/>
                </a:lnTo>
                <a:lnTo>
                  <a:pt x="26732" y="104657"/>
                </a:lnTo>
                <a:lnTo>
                  <a:pt x="26732" y="102465"/>
                </a:lnTo>
                <a:lnTo>
                  <a:pt x="28514" y="99178"/>
                </a:lnTo>
                <a:lnTo>
                  <a:pt x="31485" y="96438"/>
                </a:lnTo>
                <a:lnTo>
                  <a:pt x="28514" y="94794"/>
                </a:lnTo>
                <a:lnTo>
                  <a:pt x="26732" y="94794"/>
                </a:lnTo>
                <a:lnTo>
                  <a:pt x="22574" y="92602"/>
                </a:lnTo>
                <a:lnTo>
                  <a:pt x="20792" y="93698"/>
                </a:lnTo>
                <a:lnTo>
                  <a:pt x="18415" y="93698"/>
                </a:lnTo>
                <a:lnTo>
                  <a:pt x="15445" y="93698"/>
                </a:lnTo>
                <a:lnTo>
                  <a:pt x="13663" y="93698"/>
                </a:lnTo>
                <a:lnTo>
                  <a:pt x="10693" y="92054"/>
                </a:lnTo>
                <a:lnTo>
                  <a:pt x="10693" y="90958"/>
                </a:lnTo>
                <a:lnTo>
                  <a:pt x="7722" y="89315"/>
                </a:lnTo>
                <a:lnTo>
                  <a:pt x="7722" y="89315"/>
                </a:lnTo>
                <a:lnTo>
                  <a:pt x="8910" y="85479"/>
                </a:lnTo>
                <a:lnTo>
                  <a:pt x="6534" y="83835"/>
                </a:lnTo>
                <a:lnTo>
                  <a:pt x="5940" y="81643"/>
                </a:lnTo>
                <a:lnTo>
                  <a:pt x="2970" y="78356"/>
                </a:lnTo>
                <a:lnTo>
                  <a:pt x="1782" y="78356"/>
                </a:lnTo>
                <a:lnTo>
                  <a:pt x="3564" y="74520"/>
                </a:lnTo>
                <a:lnTo>
                  <a:pt x="1782" y="72876"/>
                </a:lnTo>
                <a:lnTo>
                  <a:pt x="1782" y="70684"/>
                </a:lnTo>
                <a:lnTo>
                  <a:pt x="0" y="67397"/>
                </a:lnTo>
                <a:lnTo>
                  <a:pt x="594" y="65205"/>
                </a:lnTo>
                <a:lnTo>
                  <a:pt x="0" y="65205"/>
                </a:lnTo>
                <a:lnTo>
                  <a:pt x="1782" y="62465"/>
                </a:lnTo>
                <a:lnTo>
                  <a:pt x="2970" y="59178"/>
                </a:lnTo>
                <a:lnTo>
                  <a:pt x="1782" y="55342"/>
                </a:lnTo>
                <a:lnTo>
                  <a:pt x="3564" y="53698"/>
                </a:lnTo>
                <a:lnTo>
                  <a:pt x="4752" y="50958"/>
                </a:lnTo>
                <a:lnTo>
                  <a:pt x="8910" y="49863"/>
                </a:lnTo>
                <a:lnTo>
                  <a:pt x="12475" y="50958"/>
                </a:lnTo>
                <a:lnTo>
                  <a:pt x="14851" y="49863"/>
                </a:lnTo>
                <a:lnTo>
                  <a:pt x="12475" y="47123"/>
                </a:lnTo>
                <a:lnTo>
                  <a:pt x="14851" y="46575"/>
                </a:lnTo>
                <a:lnTo>
                  <a:pt x="15445" y="43835"/>
                </a:lnTo>
                <a:lnTo>
                  <a:pt x="16633" y="42739"/>
                </a:lnTo>
                <a:lnTo>
                  <a:pt x="14851" y="41643"/>
                </a:lnTo>
                <a:lnTo>
                  <a:pt x="11881" y="41643"/>
                </a:lnTo>
                <a:lnTo>
                  <a:pt x="10693" y="40000"/>
                </a:lnTo>
                <a:lnTo>
                  <a:pt x="11881" y="37260"/>
                </a:lnTo>
                <a:lnTo>
                  <a:pt x="14851" y="38904"/>
                </a:lnTo>
                <a:lnTo>
                  <a:pt x="16633" y="37260"/>
                </a:lnTo>
                <a:lnTo>
                  <a:pt x="16633" y="35616"/>
                </a:lnTo>
                <a:lnTo>
                  <a:pt x="18415" y="32876"/>
                </a:lnTo>
                <a:lnTo>
                  <a:pt x="18415" y="31780"/>
                </a:lnTo>
                <a:lnTo>
                  <a:pt x="19603" y="30684"/>
                </a:lnTo>
                <a:lnTo>
                  <a:pt x="19603" y="30136"/>
                </a:lnTo>
                <a:lnTo>
                  <a:pt x="19603" y="30136"/>
                </a:lnTo>
                <a:lnTo>
                  <a:pt x="18415" y="27945"/>
                </a:lnTo>
                <a:lnTo>
                  <a:pt x="15445" y="27397"/>
                </a:lnTo>
                <a:lnTo>
                  <a:pt x="14851" y="25205"/>
                </a:lnTo>
                <a:lnTo>
                  <a:pt x="14851" y="23561"/>
                </a:lnTo>
                <a:lnTo>
                  <a:pt x="21386" y="21917"/>
                </a:lnTo>
                <a:lnTo>
                  <a:pt x="23762" y="20821"/>
                </a:lnTo>
                <a:lnTo>
                  <a:pt x="26732" y="22465"/>
                </a:lnTo>
                <a:lnTo>
                  <a:pt x="26732" y="25205"/>
                </a:lnTo>
                <a:lnTo>
                  <a:pt x="28514" y="27945"/>
                </a:lnTo>
                <a:lnTo>
                  <a:pt x="30297" y="26301"/>
                </a:lnTo>
                <a:lnTo>
                  <a:pt x="28514" y="24657"/>
                </a:lnTo>
                <a:lnTo>
                  <a:pt x="28514" y="22465"/>
                </a:lnTo>
                <a:lnTo>
                  <a:pt x="30297" y="22465"/>
                </a:lnTo>
                <a:lnTo>
                  <a:pt x="32673" y="23561"/>
                </a:lnTo>
                <a:lnTo>
                  <a:pt x="32673" y="26301"/>
                </a:lnTo>
                <a:lnTo>
                  <a:pt x="35643" y="30136"/>
                </a:lnTo>
                <a:lnTo>
                  <a:pt x="33267" y="27397"/>
                </a:lnTo>
                <a:lnTo>
                  <a:pt x="33267" y="23561"/>
                </a:lnTo>
                <a:lnTo>
                  <a:pt x="33267" y="21917"/>
                </a:lnTo>
                <a:lnTo>
                  <a:pt x="35643" y="19726"/>
                </a:lnTo>
                <a:lnTo>
                  <a:pt x="37425" y="19178"/>
                </a:lnTo>
                <a:lnTo>
                  <a:pt x="39207" y="19726"/>
                </a:lnTo>
                <a:lnTo>
                  <a:pt x="42178" y="19178"/>
                </a:lnTo>
                <a:lnTo>
                  <a:pt x="47524" y="23561"/>
                </a:lnTo>
                <a:lnTo>
                  <a:pt x="52871" y="24657"/>
                </a:lnTo>
                <a:lnTo>
                  <a:pt x="47524" y="22465"/>
                </a:lnTo>
                <a:lnTo>
                  <a:pt x="43366" y="18082"/>
                </a:lnTo>
                <a:lnTo>
                  <a:pt x="39207" y="18082"/>
                </a:lnTo>
                <a:lnTo>
                  <a:pt x="37425" y="16986"/>
                </a:lnTo>
                <a:lnTo>
                  <a:pt x="37425" y="15342"/>
                </a:lnTo>
                <a:lnTo>
                  <a:pt x="39207" y="14246"/>
                </a:lnTo>
                <a:lnTo>
                  <a:pt x="37425" y="12602"/>
                </a:lnTo>
                <a:lnTo>
                  <a:pt x="37425" y="9863"/>
                </a:lnTo>
                <a:lnTo>
                  <a:pt x="34455" y="10958"/>
                </a:lnTo>
                <a:lnTo>
                  <a:pt x="34455" y="8767"/>
                </a:lnTo>
                <a:lnTo>
                  <a:pt x="37425" y="8767"/>
                </a:lnTo>
                <a:lnTo>
                  <a:pt x="39207" y="8219"/>
                </a:lnTo>
                <a:lnTo>
                  <a:pt x="36237" y="5479"/>
                </a:lnTo>
                <a:lnTo>
                  <a:pt x="36237" y="3287"/>
                </a:lnTo>
                <a:lnTo>
                  <a:pt x="35643" y="3287"/>
                </a:lnTo>
                <a:lnTo>
                  <a:pt x="33267" y="2739"/>
                </a:lnTo>
                <a:lnTo>
                  <a:pt x="33267" y="547"/>
                </a:lnTo>
                <a:lnTo>
                  <a:pt x="33267" y="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556" name="Shape 2556"/>
          <p:cNvCxnSpPr/>
          <p:nvPr/>
        </p:nvCxnSpPr>
        <p:spPr>
          <a:xfrm flipH="1">
            <a:off x="6162711" y="2159604"/>
            <a:ext cx="0" cy="3940173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7" name="Shape 2557"/>
          <p:cNvCxnSpPr/>
          <p:nvPr/>
        </p:nvCxnSpPr>
        <p:spPr>
          <a:xfrm rot="16200000" flipH="1">
            <a:off x="3580284" y="2448594"/>
            <a:ext cx="990800" cy="971599"/>
          </a:xfrm>
          <a:prstGeom prst="bentConnector3">
            <a:avLst>
              <a:gd name="adj1" fmla="val 428"/>
            </a:avLst>
          </a:prstGeom>
          <a:noFill/>
          <a:ln w="1270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58" name="Shape 2558"/>
          <p:cNvCxnSpPr/>
          <p:nvPr/>
        </p:nvCxnSpPr>
        <p:spPr>
          <a:xfrm flipH="1">
            <a:off x="7705359" y="2438991"/>
            <a:ext cx="994400" cy="990800"/>
          </a:xfrm>
          <a:prstGeom prst="bentConnector3">
            <a:avLst>
              <a:gd name="adj1" fmla="val 100129"/>
            </a:avLst>
          </a:prstGeom>
          <a:noFill/>
          <a:ln w="1270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8777562" y="1990903"/>
            <a:ext cx="162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案例二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60560" y="1990903"/>
            <a:ext cx="155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案例一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358"/>
          <p:cNvSpPr txBox="1"/>
          <p:nvPr/>
        </p:nvSpPr>
        <p:spPr>
          <a:xfrm>
            <a:off x="514350" y="2403100"/>
            <a:ext cx="2856393" cy="10695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案例对比与分析</a:t>
            </a:r>
          </a:p>
        </p:txBody>
      </p:sp>
      <p:sp>
        <p:nvSpPr>
          <p:cNvPr id="27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Shape 358"/>
          <p:cNvSpPr txBox="1"/>
          <p:nvPr/>
        </p:nvSpPr>
        <p:spPr>
          <a:xfrm>
            <a:off x="1477145" y="4514680"/>
            <a:ext cx="1009641" cy="4542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案例一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29" name="Shape 358"/>
          <p:cNvSpPr txBox="1"/>
          <p:nvPr/>
        </p:nvSpPr>
        <p:spPr>
          <a:xfrm>
            <a:off x="9560067" y="4459976"/>
            <a:ext cx="1009641" cy="4542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案例二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30" name="Shape 358"/>
          <p:cNvSpPr txBox="1"/>
          <p:nvPr/>
        </p:nvSpPr>
        <p:spPr>
          <a:xfrm>
            <a:off x="8905693" y="2397473"/>
            <a:ext cx="2856393" cy="10695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</p:spTree>
  </p:cSld>
  <p:clrMapOvr>
    <a:masterClrMapping/>
  </p:clrMapOvr>
  <p:transition advClick="0"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1" y="573660"/>
            <a:ext cx="6257835" cy="1203098"/>
          </a:xfrm>
          <a:prstGeom prst="rect">
            <a:avLst/>
          </a:prstGeom>
          <a:effectLst>
            <a:outerShdw blurRad="50800" sx="101000" sy="101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43" y="749971"/>
            <a:ext cx="879504" cy="8795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713" y="710920"/>
            <a:ext cx="501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研究方法与思路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77696" y="3075163"/>
            <a:ext cx="245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一、研究思路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77696" y="4192842"/>
            <a:ext cx="245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二、研究方案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36248" y="3075163"/>
            <a:ext cx="348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三、研究可行性说明</a:t>
            </a:r>
          </a:p>
        </p:txBody>
      </p:sp>
    </p:spTree>
  </p:cSld>
  <p:clrMapOvr>
    <a:masterClrMapping/>
  </p:clrMapOvr>
  <p:transition advClick="0" advTm="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12" name="U-Turn Arrow 11"/>
          <p:cNvSpPr/>
          <p:nvPr/>
        </p:nvSpPr>
        <p:spPr>
          <a:xfrm rot="5400000" flipH="1">
            <a:off x="7964714" y="1068614"/>
            <a:ext cx="2133600" cy="5058229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60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1" name="U-Turn Arrow 10"/>
          <p:cNvSpPr/>
          <p:nvPr/>
        </p:nvSpPr>
        <p:spPr>
          <a:xfrm rot="5400000" flipH="1">
            <a:off x="4500330" y="1229174"/>
            <a:ext cx="2133600" cy="4737111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0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0" name="U-Turn Arrow 9"/>
          <p:cNvSpPr/>
          <p:nvPr/>
        </p:nvSpPr>
        <p:spPr>
          <a:xfrm rot="5400000" flipH="1">
            <a:off x="991513" y="1539417"/>
            <a:ext cx="2133600" cy="4116625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1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85442" y="3414115"/>
            <a:ext cx="567359" cy="569239"/>
            <a:chOff x="7185025" y="5168900"/>
            <a:chExt cx="479425" cy="481013"/>
          </a:xfrm>
          <a:solidFill>
            <a:schemeClr val="accent1"/>
          </a:solidFill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185025" y="5168900"/>
              <a:ext cx="479425" cy="363538"/>
            </a:xfrm>
            <a:custGeom>
              <a:avLst/>
              <a:gdLst>
                <a:gd name="T0" fmla="*/ 107 w 128"/>
                <a:gd name="T1" fmla="*/ 32 h 97"/>
                <a:gd name="T2" fmla="*/ 96 w 128"/>
                <a:gd name="T3" fmla="*/ 32 h 97"/>
                <a:gd name="T4" fmla="*/ 96 w 128"/>
                <a:gd name="T5" fmla="*/ 24 h 97"/>
                <a:gd name="T6" fmla="*/ 116 w 128"/>
                <a:gd name="T7" fmla="*/ 24 h 97"/>
                <a:gd name="T8" fmla="*/ 128 w 128"/>
                <a:gd name="T9" fmla="*/ 12 h 97"/>
                <a:gd name="T10" fmla="*/ 116 w 128"/>
                <a:gd name="T11" fmla="*/ 0 h 97"/>
                <a:gd name="T12" fmla="*/ 60 w 128"/>
                <a:gd name="T13" fmla="*/ 0 h 97"/>
                <a:gd name="T14" fmla="*/ 48 w 128"/>
                <a:gd name="T15" fmla="*/ 12 h 97"/>
                <a:gd name="T16" fmla="*/ 60 w 128"/>
                <a:gd name="T17" fmla="*/ 24 h 97"/>
                <a:gd name="T18" fmla="*/ 80 w 128"/>
                <a:gd name="T19" fmla="*/ 24 h 97"/>
                <a:gd name="T20" fmla="*/ 80 w 128"/>
                <a:gd name="T21" fmla="*/ 32 h 97"/>
                <a:gd name="T22" fmla="*/ 21 w 128"/>
                <a:gd name="T23" fmla="*/ 32 h 97"/>
                <a:gd name="T24" fmla="*/ 0 w 128"/>
                <a:gd name="T25" fmla="*/ 53 h 97"/>
                <a:gd name="T26" fmla="*/ 0 w 128"/>
                <a:gd name="T27" fmla="*/ 75 h 97"/>
                <a:gd name="T28" fmla="*/ 21 w 128"/>
                <a:gd name="T29" fmla="*/ 97 h 97"/>
                <a:gd name="T30" fmla="*/ 107 w 128"/>
                <a:gd name="T31" fmla="*/ 97 h 97"/>
                <a:gd name="T32" fmla="*/ 128 w 128"/>
                <a:gd name="T33" fmla="*/ 75 h 97"/>
                <a:gd name="T34" fmla="*/ 128 w 128"/>
                <a:gd name="T35" fmla="*/ 53 h 97"/>
                <a:gd name="T36" fmla="*/ 107 w 128"/>
                <a:gd name="T37" fmla="*/ 32 h 97"/>
                <a:gd name="T38" fmla="*/ 58 w 128"/>
                <a:gd name="T39" fmla="*/ 19 h 97"/>
                <a:gd name="T40" fmla="*/ 53 w 128"/>
                <a:gd name="T41" fmla="*/ 12 h 97"/>
                <a:gd name="T42" fmla="*/ 58 w 128"/>
                <a:gd name="T43" fmla="*/ 6 h 97"/>
                <a:gd name="T44" fmla="*/ 118 w 128"/>
                <a:gd name="T45" fmla="*/ 6 h 97"/>
                <a:gd name="T46" fmla="*/ 123 w 128"/>
                <a:gd name="T47" fmla="*/ 12 h 97"/>
                <a:gd name="T48" fmla="*/ 118 w 128"/>
                <a:gd name="T49" fmla="*/ 19 h 97"/>
                <a:gd name="T50" fmla="*/ 58 w 128"/>
                <a:gd name="T51" fmla="*/ 19 h 97"/>
                <a:gd name="T52" fmla="*/ 51 w 128"/>
                <a:gd name="T53" fmla="*/ 69 h 97"/>
                <a:gd name="T54" fmla="*/ 41 w 128"/>
                <a:gd name="T55" fmla="*/ 69 h 97"/>
                <a:gd name="T56" fmla="*/ 41 w 128"/>
                <a:gd name="T57" fmla="*/ 79 h 97"/>
                <a:gd name="T58" fmla="*/ 36 w 128"/>
                <a:gd name="T59" fmla="*/ 84 h 97"/>
                <a:gd name="T60" fmla="*/ 31 w 128"/>
                <a:gd name="T61" fmla="*/ 79 h 97"/>
                <a:gd name="T62" fmla="*/ 31 w 128"/>
                <a:gd name="T63" fmla="*/ 69 h 97"/>
                <a:gd name="T64" fmla="*/ 21 w 128"/>
                <a:gd name="T65" fmla="*/ 69 h 97"/>
                <a:gd name="T66" fmla="*/ 16 w 128"/>
                <a:gd name="T67" fmla="*/ 64 h 97"/>
                <a:gd name="T68" fmla="*/ 21 w 128"/>
                <a:gd name="T69" fmla="*/ 59 h 97"/>
                <a:gd name="T70" fmla="*/ 31 w 128"/>
                <a:gd name="T71" fmla="*/ 59 h 97"/>
                <a:gd name="T72" fmla="*/ 31 w 128"/>
                <a:gd name="T73" fmla="*/ 49 h 97"/>
                <a:gd name="T74" fmla="*/ 36 w 128"/>
                <a:gd name="T75" fmla="*/ 44 h 97"/>
                <a:gd name="T76" fmla="*/ 41 w 128"/>
                <a:gd name="T77" fmla="*/ 49 h 97"/>
                <a:gd name="T78" fmla="*/ 41 w 128"/>
                <a:gd name="T79" fmla="*/ 59 h 97"/>
                <a:gd name="T80" fmla="*/ 51 w 128"/>
                <a:gd name="T81" fmla="*/ 59 h 97"/>
                <a:gd name="T82" fmla="*/ 56 w 128"/>
                <a:gd name="T83" fmla="*/ 64 h 97"/>
                <a:gd name="T84" fmla="*/ 51 w 128"/>
                <a:gd name="T85" fmla="*/ 69 h 97"/>
                <a:gd name="T86" fmla="*/ 107 w 128"/>
                <a:gd name="T87" fmla="*/ 69 h 97"/>
                <a:gd name="T88" fmla="*/ 77 w 128"/>
                <a:gd name="T89" fmla="*/ 69 h 97"/>
                <a:gd name="T90" fmla="*/ 72 w 128"/>
                <a:gd name="T91" fmla="*/ 64 h 97"/>
                <a:gd name="T92" fmla="*/ 77 w 128"/>
                <a:gd name="T93" fmla="*/ 59 h 97"/>
                <a:gd name="T94" fmla="*/ 107 w 128"/>
                <a:gd name="T95" fmla="*/ 59 h 97"/>
                <a:gd name="T96" fmla="*/ 112 w 128"/>
                <a:gd name="T97" fmla="*/ 64 h 97"/>
                <a:gd name="T98" fmla="*/ 107 w 128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97">
                  <a:moveTo>
                    <a:pt x="107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23" y="24"/>
                    <a:pt x="128" y="19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8" y="5"/>
                    <a:pt x="48" y="12"/>
                  </a:cubicBezTo>
                  <a:cubicBezTo>
                    <a:pt x="48" y="19"/>
                    <a:pt x="53" y="24"/>
                    <a:pt x="6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32"/>
                    <a:pt x="0" y="42"/>
                    <a:pt x="0" y="5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7"/>
                    <a:pt x="9" y="97"/>
                    <a:pt x="21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9" y="97"/>
                    <a:pt x="128" y="87"/>
                    <a:pt x="128" y="75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42"/>
                    <a:pt x="119" y="32"/>
                    <a:pt x="107" y="32"/>
                  </a:cubicBezTo>
                  <a:close/>
                  <a:moveTo>
                    <a:pt x="58" y="19"/>
                  </a:moveTo>
                  <a:cubicBezTo>
                    <a:pt x="56" y="19"/>
                    <a:pt x="53" y="16"/>
                    <a:pt x="53" y="12"/>
                  </a:cubicBezTo>
                  <a:cubicBezTo>
                    <a:pt x="53" y="9"/>
                    <a:pt x="56" y="6"/>
                    <a:pt x="5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0" y="6"/>
                    <a:pt x="123" y="9"/>
                    <a:pt x="123" y="12"/>
                  </a:cubicBezTo>
                  <a:cubicBezTo>
                    <a:pt x="123" y="16"/>
                    <a:pt x="120" y="19"/>
                    <a:pt x="118" y="19"/>
                  </a:cubicBezTo>
                  <a:lnTo>
                    <a:pt x="58" y="19"/>
                  </a:lnTo>
                  <a:close/>
                  <a:moveTo>
                    <a:pt x="51" y="69"/>
                  </a:moveTo>
                  <a:cubicBezTo>
                    <a:pt x="41" y="69"/>
                    <a:pt x="41" y="69"/>
                    <a:pt x="41" y="6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82"/>
                    <a:pt x="39" y="84"/>
                    <a:pt x="36" y="84"/>
                  </a:cubicBezTo>
                  <a:cubicBezTo>
                    <a:pt x="33" y="84"/>
                    <a:pt x="31" y="82"/>
                    <a:pt x="31" y="7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6" y="67"/>
                    <a:pt x="16" y="64"/>
                  </a:cubicBezTo>
                  <a:cubicBezTo>
                    <a:pt x="16" y="62"/>
                    <a:pt x="18" y="59"/>
                    <a:pt x="2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7"/>
                    <a:pt x="33" y="44"/>
                    <a:pt x="36" y="44"/>
                  </a:cubicBezTo>
                  <a:cubicBezTo>
                    <a:pt x="39" y="44"/>
                    <a:pt x="41" y="47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4" y="59"/>
                    <a:pt x="56" y="62"/>
                    <a:pt x="56" y="64"/>
                  </a:cubicBezTo>
                  <a:cubicBezTo>
                    <a:pt x="56" y="67"/>
                    <a:pt x="54" y="69"/>
                    <a:pt x="51" y="69"/>
                  </a:cubicBezTo>
                  <a:close/>
                  <a:moveTo>
                    <a:pt x="107" y="69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75" y="69"/>
                    <a:pt x="72" y="67"/>
                    <a:pt x="72" y="64"/>
                  </a:cubicBezTo>
                  <a:cubicBezTo>
                    <a:pt x="72" y="62"/>
                    <a:pt x="75" y="59"/>
                    <a:pt x="77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0" y="59"/>
                    <a:pt x="112" y="62"/>
                    <a:pt x="112" y="64"/>
                  </a:cubicBezTo>
                  <a:cubicBezTo>
                    <a:pt x="112" y="67"/>
                    <a:pt x="110" y="69"/>
                    <a:pt x="10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185025" y="5559425"/>
              <a:ext cx="479425" cy="90488"/>
            </a:xfrm>
            <a:custGeom>
              <a:avLst/>
              <a:gdLst>
                <a:gd name="T0" fmla="*/ 128 w 128"/>
                <a:gd name="T1" fmla="*/ 16 h 24"/>
                <a:gd name="T2" fmla="*/ 120 w 128"/>
                <a:gd name="T3" fmla="*/ 24 h 24"/>
                <a:gd name="T4" fmla="*/ 8 w 128"/>
                <a:gd name="T5" fmla="*/ 24 h 24"/>
                <a:gd name="T6" fmla="*/ 0 w 128"/>
                <a:gd name="T7" fmla="*/ 16 h 24"/>
                <a:gd name="T8" fmla="*/ 0 w 128"/>
                <a:gd name="T9" fmla="*/ 8 h 24"/>
                <a:gd name="T10" fmla="*/ 8 w 128"/>
                <a:gd name="T11" fmla="*/ 0 h 24"/>
                <a:gd name="T12" fmla="*/ 120 w 128"/>
                <a:gd name="T13" fmla="*/ 0 h 24"/>
                <a:gd name="T14" fmla="*/ 128 w 128"/>
                <a:gd name="T15" fmla="*/ 8 h 24"/>
                <a:gd name="T16" fmla="*/ 128 w 128"/>
                <a:gd name="T17" fmla="*/ 16 h 24"/>
                <a:gd name="T18" fmla="*/ 64 w 128"/>
                <a:gd name="T19" fmla="*/ 4 h 24"/>
                <a:gd name="T20" fmla="*/ 57 w 128"/>
                <a:gd name="T21" fmla="*/ 12 h 24"/>
                <a:gd name="T22" fmla="*/ 64 w 128"/>
                <a:gd name="T23" fmla="*/ 19 h 24"/>
                <a:gd name="T24" fmla="*/ 72 w 128"/>
                <a:gd name="T25" fmla="*/ 12 h 24"/>
                <a:gd name="T26" fmla="*/ 64 w 128"/>
                <a:gd name="T2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4">
                  <a:moveTo>
                    <a:pt x="128" y="16"/>
                  </a:moveTo>
                  <a:cubicBezTo>
                    <a:pt x="128" y="20"/>
                    <a:pt x="125" y="24"/>
                    <a:pt x="12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5" y="0"/>
                    <a:pt x="128" y="3"/>
                    <a:pt x="128" y="8"/>
                  </a:cubicBezTo>
                  <a:lnTo>
                    <a:pt x="128" y="16"/>
                  </a:lnTo>
                  <a:close/>
                  <a:moveTo>
                    <a:pt x="64" y="4"/>
                  </a:moveTo>
                  <a:cubicBezTo>
                    <a:pt x="60" y="4"/>
                    <a:pt x="57" y="7"/>
                    <a:pt x="57" y="12"/>
                  </a:cubicBezTo>
                  <a:cubicBezTo>
                    <a:pt x="57" y="16"/>
                    <a:pt x="60" y="19"/>
                    <a:pt x="64" y="19"/>
                  </a:cubicBezTo>
                  <a:cubicBezTo>
                    <a:pt x="68" y="19"/>
                    <a:pt x="72" y="16"/>
                    <a:pt x="72" y="12"/>
                  </a:cubicBezTo>
                  <a:cubicBezTo>
                    <a:pt x="72" y="7"/>
                    <a:pt x="68" y="4"/>
                    <a:pt x="6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71554" y="3474305"/>
            <a:ext cx="649953" cy="563448"/>
            <a:chOff x="8555038" y="3732213"/>
            <a:chExt cx="441325" cy="382587"/>
          </a:xfrm>
          <a:solidFill>
            <a:schemeClr val="accent2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720138" y="3841750"/>
              <a:ext cx="276225" cy="273050"/>
            </a:xfrm>
            <a:custGeom>
              <a:avLst/>
              <a:gdLst>
                <a:gd name="T0" fmla="*/ 70 w 74"/>
                <a:gd name="T1" fmla="*/ 70 h 73"/>
                <a:gd name="T2" fmla="*/ 64 w 74"/>
                <a:gd name="T3" fmla="*/ 73 h 73"/>
                <a:gd name="T4" fmla="*/ 57 w 74"/>
                <a:gd name="T5" fmla="*/ 70 h 73"/>
                <a:gd name="T6" fmla="*/ 43 w 74"/>
                <a:gd name="T7" fmla="*/ 56 h 73"/>
                <a:gd name="T8" fmla="*/ 30 w 74"/>
                <a:gd name="T9" fmla="*/ 59 h 73"/>
                <a:gd name="T10" fmla="*/ 0 w 74"/>
                <a:gd name="T11" fmla="*/ 30 h 73"/>
                <a:gd name="T12" fmla="*/ 30 w 74"/>
                <a:gd name="T13" fmla="*/ 0 h 73"/>
                <a:gd name="T14" fmla="*/ 59 w 74"/>
                <a:gd name="T15" fmla="*/ 30 h 73"/>
                <a:gd name="T16" fmla="*/ 56 w 74"/>
                <a:gd name="T17" fmla="*/ 43 h 73"/>
                <a:gd name="T18" fmla="*/ 70 w 74"/>
                <a:gd name="T19" fmla="*/ 58 h 73"/>
                <a:gd name="T20" fmla="*/ 70 w 74"/>
                <a:gd name="T21" fmla="*/ 70 h 73"/>
                <a:gd name="T22" fmla="*/ 30 w 74"/>
                <a:gd name="T23" fmla="*/ 47 h 73"/>
                <a:gd name="T24" fmla="*/ 47 w 74"/>
                <a:gd name="T25" fmla="*/ 30 h 73"/>
                <a:gd name="T26" fmla="*/ 30 w 74"/>
                <a:gd name="T27" fmla="*/ 13 h 73"/>
                <a:gd name="T28" fmla="*/ 12 w 74"/>
                <a:gd name="T29" fmla="*/ 30 h 73"/>
                <a:gd name="T30" fmla="*/ 30 w 74"/>
                <a:gd name="T3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3">
                  <a:moveTo>
                    <a:pt x="70" y="70"/>
                  </a:moveTo>
                  <a:cubicBezTo>
                    <a:pt x="68" y="72"/>
                    <a:pt x="66" y="73"/>
                    <a:pt x="64" y="73"/>
                  </a:cubicBezTo>
                  <a:cubicBezTo>
                    <a:pt x="61" y="73"/>
                    <a:pt x="59" y="72"/>
                    <a:pt x="57" y="7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9" y="58"/>
                    <a:pt x="34" y="59"/>
                    <a:pt x="30" y="59"/>
                  </a:cubicBez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ubicBezTo>
                    <a:pt x="59" y="35"/>
                    <a:pt x="58" y="39"/>
                    <a:pt x="56" y="4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4" y="61"/>
                    <a:pt x="74" y="67"/>
                    <a:pt x="70" y="70"/>
                  </a:cubicBezTo>
                  <a:close/>
                  <a:moveTo>
                    <a:pt x="30" y="47"/>
                  </a:moveTo>
                  <a:cubicBezTo>
                    <a:pt x="39" y="47"/>
                    <a:pt x="47" y="39"/>
                    <a:pt x="47" y="30"/>
                  </a:cubicBezTo>
                  <a:cubicBezTo>
                    <a:pt x="47" y="20"/>
                    <a:pt x="39" y="13"/>
                    <a:pt x="30" y="13"/>
                  </a:cubicBezTo>
                  <a:cubicBezTo>
                    <a:pt x="20" y="13"/>
                    <a:pt x="12" y="20"/>
                    <a:pt x="12" y="30"/>
                  </a:cubicBezTo>
                  <a:cubicBezTo>
                    <a:pt x="12" y="39"/>
                    <a:pt x="20" y="47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8555038" y="3732213"/>
              <a:ext cx="179388" cy="139700"/>
            </a:xfrm>
            <a:custGeom>
              <a:avLst/>
              <a:gdLst>
                <a:gd name="T0" fmla="*/ 7 w 48"/>
                <a:gd name="T1" fmla="*/ 37 h 37"/>
                <a:gd name="T2" fmla="*/ 41 w 48"/>
                <a:gd name="T3" fmla="*/ 37 h 37"/>
                <a:gd name="T4" fmla="*/ 48 w 48"/>
                <a:gd name="T5" fmla="*/ 0 h 37"/>
                <a:gd name="T6" fmla="*/ 26 w 48"/>
                <a:gd name="T7" fmla="*/ 0 h 37"/>
                <a:gd name="T8" fmla="*/ 18 w 48"/>
                <a:gd name="T9" fmla="*/ 7 h 37"/>
                <a:gd name="T10" fmla="*/ 0 w 48"/>
                <a:gd name="T11" fmla="*/ 29 h 37"/>
                <a:gd name="T12" fmla="*/ 7 w 4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0" y="4"/>
                    <a:pt x="18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56651" y="3732213"/>
              <a:ext cx="180975" cy="128587"/>
            </a:xfrm>
            <a:custGeom>
              <a:avLst/>
              <a:gdLst>
                <a:gd name="T0" fmla="*/ 47 w 48"/>
                <a:gd name="T1" fmla="*/ 34 h 34"/>
                <a:gd name="T2" fmla="*/ 48 w 48"/>
                <a:gd name="T3" fmla="*/ 29 h 34"/>
                <a:gd name="T4" fmla="*/ 31 w 48"/>
                <a:gd name="T5" fmla="*/ 7 h 34"/>
                <a:gd name="T6" fmla="*/ 23 w 48"/>
                <a:gd name="T7" fmla="*/ 0 h 34"/>
                <a:gd name="T8" fmla="*/ 0 w 48"/>
                <a:gd name="T9" fmla="*/ 0 h 34"/>
                <a:gd name="T10" fmla="*/ 5 w 48"/>
                <a:gd name="T11" fmla="*/ 25 h 34"/>
                <a:gd name="T12" fmla="*/ 20 w 48"/>
                <a:gd name="T13" fmla="*/ 22 h 34"/>
                <a:gd name="T14" fmla="*/ 47 w 4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7" y="34"/>
                  </a:moveTo>
                  <a:cubicBezTo>
                    <a:pt x="48" y="33"/>
                    <a:pt x="48" y="31"/>
                    <a:pt x="48" y="2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4"/>
                    <a:pt x="26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3"/>
                    <a:pt x="14" y="22"/>
                    <a:pt x="20" y="22"/>
                  </a:cubicBezTo>
                  <a:cubicBezTo>
                    <a:pt x="30" y="22"/>
                    <a:pt x="40" y="27"/>
                    <a:pt x="4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55038" y="3897313"/>
              <a:ext cx="352425" cy="217487"/>
            </a:xfrm>
            <a:custGeom>
              <a:avLst/>
              <a:gdLst>
                <a:gd name="T0" fmla="*/ 74 w 94"/>
                <a:gd name="T1" fmla="*/ 52 h 58"/>
                <a:gd name="T2" fmla="*/ 37 w 94"/>
                <a:gd name="T3" fmla="*/ 15 h 58"/>
                <a:gd name="T4" fmla="*/ 40 w 94"/>
                <a:gd name="T5" fmla="*/ 0 h 58"/>
                <a:gd name="T6" fmla="*/ 7 w 94"/>
                <a:gd name="T7" fmla="*/ 0 h 58"/>
                <a:gd name="T8" fmla="*/ 0 w 94"/>
                <a:gd name="T9" fmla="*/ 7 h 58"/>
                <a:gd name="T10" fmla="*/ 0 w 94"/>
                <a:gd name="T11" fmla="*/ 51 h 58"/>
                <a:gd name="T12" fmla="*/ 7 w 94"/>
                <a:gd name="T13" fmla="*/ 58 h 58"/>
                <a:gd name="T14" fmla="*/ 94 w 94"/>
                <a:gd name="T15" fmla="*/ 58 h 58"/>
                <a:gd name="T16" fmla="*/ 85 w 94"/>
                <a:gd name="T17" fmla="*/ 50 h 58"/>
                <a:gd name="T18" fmla="*/ 74 w 94"/>
                <a:gd name="T19" fmla="*/ 52 h 58"/>
                <a:gd name="T20" fmla="*/ 26 w 94"/>
                <a:gd name="T21" fmla="*/ 42 h 58"/>
                <a:gd name="T22" fmla="*/ 23 w 94"/>
                <a:gd name="T23" fmla="*/ 46 h 58"/>
                <a:gd name="T24" fmla="*/ 16 w 94"/>
                <a:gd name="T25" fmla="*/ 46 h 58"/>
                <a:gd name="T26" fmla="*/ 13 w 94"/>
                <a:gd name="T27" fmla="*/ 42 h 58"/>
                <a:gd name="T28" fmla="*/ 13 w 94"/>
                <a:gd name="T29" fmla="*/ 38 h 58"/>
                <a:gd name="T30" fmla="*/ 16 w 94"/>
                <a:gd name="T31" fmla="*/ 34 h 58"/>
                <a:gd name="T32" fmla="*/ 23 w 94"/>
                <a:gd name="T33" fmla="*/ 34 h 58"/>
                <a:gd name="T34" fmla="*/ 26 w 94"/>
                <a:gd name="T35" fmla="*/ 38 h 58"/>
                <a:gd name="T36" fmla="*/ 26 w 94"/>
                <a:gd name="T3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57">
                  <a:moveTo>
                    <a:pt x="74" y="52"/>
                  </a:moveTo>
                  <a:cubicBezTo>
                    <a:pt x="53" y="52"/>
                    <a:pt x="37" y="35"/>
                    <a:pt x="37" y="15"/>
                  </a:cubicBezTo>
                  <a:cubicBezTo>
                    <a:pt x="37" y="10"/>
                    <a:pt x="38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2" y="51"/>
                    <a:pt x="78" y="52"/>
                    <a:pt x="74" y="52"/>
                  </a:cubicBezTo>
                  <a:close/>
                  <a:moveTo>
                    <a:pt x="26" y="42"/>
                  </a:moveTo>
                  <a:cubicBezTo>
                    <a:pt x="26" y="44"/>
                    <a:pt x="25" y="46"/>
                    <a:pt x="23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3" y="44"/>
                    <a:pt x="13" y="4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6"/>
                    <a:pt x="14" y="34"/>
                    <a:pt x="16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4"/>
                    <a:pt x="26" y="36"/>
                    <a:pt x="26" y="38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74105" y="3392245"/>
            <a:ext cx="644679" cy="640235"/>
            <a:chOff x="9569450" y="5030788"/>
            <a:chExt cx="460376" cy="457200"/>
          </a:xfrm>
          <a:solidFill>
            <a:schemeClr val="accent1"/>
          </a:solidFill>
        </p:grpSpPr>
        <p:sp>
          <p:nvSpPr>
            <p:cNvPr id="22" name="Freeform 21"/>
            <p:cNvSpPr/>
            <p:nvPr/>
          </p:nvSpPr>
          <p:spPr bwMode="auto">
            <a:xfrm>
              <a:off x="9955213" y="5245101"/>
              <a:ext cx="69850" cy="63500"/>
            </a:xfrm>
            <a:custGeom>
              <a:avLst/>
              <a:gdLst>
                <a:gd name="T0" fmla="*/ 16 w 19"/>
                <a:gd name="T1" fmla="*/ 0 h 17"/>
                <a:gd name="T2" fmla="*/ 4 w 19"/>
                <a:gd name="T3" fmla="*/ 0 h 17"/>
                <a:gd name="T4" fmla="*/ 2 w 19"/>
                <a:gd name="T5" fmla="*/ 0 h 17"/>
                <a:gd name="T6" fmla="*/ 1 w 19"/>
                <a:gd name="T7" fmla="*/ 2 h 17"/>
                <a:gd name="T8" fmla="*/ 0 w 19"/>
                <a:gd name="T9" fmla="*/ 10 h 17"/>
                <a:gd name="T10" fmla="*/ 2 w 19"/>
                <a:gd name="T11" fmla="*/ 14 h 17"/>
                <a:gd name="T12" fmla="*/ 15 w 19"/>
                <a:gd name="T13" fmla="*/ 17 h 17"/>
                <a:gd name="T14" fmla="*/ 16 w 19"/>
                <a:gd name="T15" fmla="*/ 17 h 17"/>
                <a:gd name="T16" fmla="*/ 17 w 19"/>
                <a:gd name="T17" fmla="*/ 16 h 17"/>
                <a:gd name="T18" fmla="*/ 18 w 19"/>
                <a:gd name="T19" fmla="*/ 15 h 17"/>
                <a:gd name="T20" fmla="*/ 19 w 19"/>
                <a:gd name="T21" fmla="*/ 2 h 17"/>
                <a:gd name="T22" fmla="*/ 16 w 19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1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9" y="11"/>
                    <a:pt x="19" y="6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931400" y="5303838"/>
              <a:ext cx="82550" cy="79375"/>
            </a:xfrm>
            <a:custGeom>
              <a:avLst/>
              <a:gdLst>
                <a:gd name="T0" fmla="*/ 20 w 22"/>
                <a:gd name="T1" fmla="*/ 4 h 21"/>
                <a:gd name="T2" fmla="*/ 8 w 22"/>
                <a:gd name="T3" fmla="*/ 1 h 21"/>
                <a:gd name="T4" fmla="*/ 7 w 22"/>
                <a:gd name="T5" fmla="*/ 0 h 21"/>
                <a:gd name="T6" fmla="*/ 4 w 22"/>
                <a:gd name="T7" fmla="*/ 2 h 21"/>
                <a:gd name="T8" fmla="*/ 1 w 22"/>
                <a:gd name="T9" fmla="*/ 10 h 21"/>
                <a:gd name="T10" fmla="*/ 2 w 22"/>
                <a:gd name="T11" fmla="*/ 13 h 21"/>
                <a:gd name="T12" fmla="*/ 12 w 22"/>
                <a:gd name="T13" fmla="*/ 21 h 21"/>
                <a:gd name="T14" fmla="*/ 14 w 22"/>
                <a:gd name="T15" fmla="*/ 21 h 21"/>
                <a:gd name="T16" fmla="*/ 14 w 22"/>
                <a:gd name="T17" fmla="*/ 21 h 21"/>
                <a:gd name="T18" fmla="*/ 16 w 22"/>
                <a:gd name="T19" fmla="*/ 20 h 21"/>
                <a:gd name="T20" fmla="*/ 22 w 22"/>
                <a:gd name="T21" fmla="*/ 7 h 21"/>
                <a:gd name="T22" fmla="*/ 22 w 22"/>
                <a:gd name="T23" fmla="*/ 5 h 21"/>
                <a:gd name="T24" fmla="*/ 20 w 22"/>
                <a:gd name="T2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4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3" y="5"/>
                    <a:pt x="2" y="7"/>
                    <a:pt x="1" y="10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8" y="16"/>
                    <a:pt x="20" y="12"/>
                    <a:pt x="22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1" y="4"/>
                    <a:pt x="2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890125" y="5360988"/>
              <a:ext cx="82550" cy="85725"/>
            </a:xfrm>
            <a:custGeom>
              <a:avLst/>
              <a:gdLst>
                <a:gd name="T0" fmla="*/ 21 w 22"/>
                <a:gd name="T1" fmla="*/ 8 h 23"/>
                <a:gd name="T2" fmla="*/ 11 w 22"/>
                <a:gd name="T3" fmla="*/ 1 h 23"/>
                <a:gd name="T4" fmla="*/ 9 w 22"/>
                <a:gd name="T5" fmla="*/ 0 h 23"/>
                <a:gd name="T6" fmla="*/ 7 w 22"/>
                <a:gd name="T7" fmla="*/ 1 h 23"/>
                <a:gd name="T8" fmla="*/ 1 w 22"/>
                <a:gd name="T9" fmla="*/ 7 h 23"/>
                <a:gd name="T10" fmla="*/ 0 w 22"/>
                <a:gd name="T11" fmla="*/ 10 h 23"/>
                <a:gd name="T12" fmla="*/ 7 w 22"/>
                <a:gd name="T13" fmla="*/ 21 h 23"/>
                <a:gd name="T14" fmla="*/ 9 w 22"/>
                <a:gd name="T15" fmla="*/ 23 h 23"/>
                <a:gd name="T16" fmla="*/ 9 w 22"/>
                <a:gd name="T17" fmla="*/ 23 h 23"/>
                <a:gd name="T18" fmla="*/ 11 w 22"/>
                <a:gd name="T19" fmla="*/ 22 h 23"/>
                <a:gd name="T20" fmla="*/ 22 w 22"/>
                <a:gd name="T21" fmla="*/ 12 h 23"/>
                <a:gd name="T22" fmla="*/ 22 w 22"/>
                <a:gd name="T23" fmla="*/ 10 h 23"/>
                <a:gd name="T24" fmla="*/ 21 w 22"/>
                <a:gd name="T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21" y="8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15" y="19"/>
                    <a:pt x="18" y="16"/>
                    <a:pt x="22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2" y="9"/>
                    <a:pt x="22" y="9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569450" y="5030788"/>
              <a:ext cx="460376" cy="457200"/>
            </a:xfrm>
            <a:custGeom>
              <a:avLst/>
              <a:gdLst>
                <a:gd name="T0" fmla="*/ 84 w 123"/>
                <a:gd name="T1" fmla="*/ 100 h 122"/>
                <a:gd name="T2" fmla="*/ 81 w 123"/>
                <a:gd name="T3" fmla="*/ 99 h 122"/>
                <a:gd name="T4" fmla="*/ 80 w 123"/>
                <a:gd name="T5" fmla="*/ 99 h 122"/>
                <a:gd name="T6" fmla="*/ 61 w 123"/>
                <a:gd name="T7" fmla="*/ 103 h 122"/>
                <a:gd name="T8" fmla="*/ 18 w 123"/>
                <a:gd name="T9" fmla="*/ 61 h 122"/>
                <a:gd name="T10" fmla="*/ 61 w 123"/>
                <a:gd name="T11" fmla="*/ 18 h 122"/>
                <a:gd name="T12" fmla="*/ 90 w 123"/>
                <a:gd name="T13" fmla="*/ 28 h 122"/>
                <a:gd name="T14" fmla="*/ 82 w 123"/>
                <a:gd name="T15" fmla="*/ 36 h 122"/>
                <a:gd name="T16" fmla="*/ 81 w 123"/>
                <a:gd name="T17" fmla="*/ 39 h 122"/>
                <a:gd name="T18" fmla="*/ 83 w 123"/>
                <a:gd name="T19" fmla="*/ 41 h 122"/>
                <a:gd name="T20" fmla="*/ 119 w 123"/>
                <a:gd name="T21" fmla="*/ 47 h 122"/>
                <a:gd name="T22" fmla="*/ 120 w 123"/>
                <a:gd name="T23" fmla="*/ 47 h 122"/>
                <a:gd name="T24" fmla="*/ 122 w 123"/>
                <a:gd name="T25" fmla="*/ 47 h 122"/>
                <a:gd name="T26" fmla="*/ 122 w 123"/>
                <a:gd name="T27" fmla="*/ 44 h 122"/>
                <a:gd name="T28" fmla="*/ 116 w 123"/>
                <a:gd name="T29" fmla="*/ 8 h 122"/>
                <a:gd name="T30" fmla="*/ 114 w 123"/>
                <a:gd name="T31" fmla="*/ 6 h 122"/>
                <a:gd name="T32" fmla="*/ 113 w 123"/>
                <a:gd name="T33" fmla="*/ 6 h 122"/>
                <a:gd name="T34" fmla="*/ 111 w 123"/>
                <a:gd name="T35" fmla="*/ 7 h 122"/>
                <a:gd name="T36" fmla="*/ 103 w 123"/>
                <a:gd name="T37" fmla="*/ 15 h 122"/>
                <a:gd name="T38" fmla="*/ 61 w 123"/>
                <a:gd name="T39" fmla="*/ 0 h 122"/>
                <a:gd name="T40" fmla="*/ 0 w 123"/>
                <a:gd name="T41" fmla="*/ 61 h 122"/>
                <a:gd name="T42" fmla="*/ 61 w 123"/>
                <a:gd name="T43" fmla="*/ 122 h 122"/>
                <a:gd name="T44" fmla="*/ 89 w 123"/>
                <a:gd name="T45" fmla="*/ 115 h 122"/>
                <a:gd name="T46" fmla="*/ 90 w 123"/>
                <a:gd name="T47" fmla="*/ 113 h 122"/>
                <a:gd name="T48" fmla="*/ 90 w 123"/>
                <a:gd name="T49" fmla="*/ 111 h 122"/>
                <a:gd name="T50" fmla="*/ 84 w 123"/>
                <a:gd name="T51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2">
                  <a:moveTo>
                    <a:pt x="84" y="100"/>
                  </a:moveTo>
                  <a:cubicBezTo>
                    <a:pt x="83" y="99"/>
                    <a:pt x="82" y="99"/>
                    <a:pt x="81" y="99"/>
                  </a:cubicBezTo>
                  <a:cubicBezTo>
                    <a:pt x="81" y="99"/>
                    <a:pt x="81" y="99"/>
                    <a:pt x="80" y="99"/>
                  </a:cubicBezTo>
                  <a:cubicBezTo>
                    <a:pt x="74" y="102"/>
                    <a:pt x="68" y="103"/>
                    <a:pt x="61" y="103"/>
                  </a:cubicBezTo>
                  <a:cubicBezTo>
                    <a:pt x="37" y="103"/>
                    <a:pt x="18" y="84"/>
                    <a:pt x="18" y="61"/>
                  </a:cubicBezTo>
                  <a:cubicBezTo>
                    <a:pt x="18" y="37"/>
                    <a:pt x="37" y="18"/>
                    <a:pt x="61" y="18"/>
                  </a:cubicBezTo>
                  <a:cubicBezTo>
                    <a:pt x="72" y="18"/>
                    <a:pt x="82" y="22"/>
                    <a:pt x="90" y="2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8"/>
                    <a:pt x="81" y="39"/>
                  </a:cubicBezTo>
                  <a:cubicBezTo>
                    <a:pt x="82" y="40"/>
                    <a:pt x="82" y="41"/>
                    <a:pt x="83" y="41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20" y="47"/>
                    <a:pt x="120" y="47"/>
                  </a:cubicBezTo>
                  <a:cubicBezTo>
                    <a:pt x="120" y="47"/>
                    <a:pt x="121" y="47"/>
                    <a:pt x="122" y="47"/>
                  </a:cubicBezTo>
                  <a:cubicBezTo>
                    <a:pt x="122" y="46"/>
                    <a:pt x="123" y="45"/>
                    <a:pt x="122" y="44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7"/>
                    <a:pt x="115" y="7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6"/>
                    <a:pt x="112" y="6"/>
                    <a:pt x="111" y="7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92" y="5"/>
                    <a:pt x="77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71" y="122"/>
                    <a:pt x="81" y="119"/>
                    <a:pt x="89" y="115"/>
                  </a:cubicBezTo>
                  <a:cubicBezTo>
                    <a:pt x="90" y="115"/>
                    <a:pt x="90" y="114"/>
                    <a:pt x="90" y="113"/>
                  </a:cubicBezTo>
                  <a:cubicBezTo>
                    <a:pt x="91" y="113"/>
                    <a:pt x="91" y="112"/>
                    <a:pt x="90" y="111"/>
                  </a:cubicBezTo>
                  <a:lnTo>
                    <a:pt x="8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702800" y="5203826"/>
              <a:ext cx="87313" cy="123825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33 h 33"/>
                <a:gd name="T4" fmla="*/ 0 w 23"/>
                <a:gd name="T5" fmla="*/ 28 h 33"/>
                <a:gd name="T6" fmla="*/ 5 w 23"/>
                <a:gd name="T7" fmla="*/ 23 h 33"/>
                <a:gd name="T8" fmla="*/ 10 w 23"/>
                <a:gd name="T9" fmla="*/ 19 h 33"/>
                <a:gd name="T10" fmla="*/ 13 w 23"/>
                <a:gd name="T11" fmla="*/ 14 h 33"/>
                <a:gd name="T12" fmla="*/ 14 w 23"/>
                <a:gd name="T13" fmla="*/ 11 h 33"/>
                <a:gd name="T14" fmla="*/ 13 w 23"/>
                <a:gd name="T15" fmla="*/ 7 h 33"/>
                <a:gd name="T16" fmla="*/ 9 w 23"/>
                <a:gd name="T17" fmla="*/ 6 h 33"/>
                <a:gd name="T18" fmla="*/ 5 w 23"/>
                <a:gd name="T19" fmla="*/ 7 h 33"/>
                <a:gd name="T20" fmla="*/ 2 w 23"/>
                <a:gd name="T21" fmla="*/ 9 h 33"/>
                <a:gd name="T22" fmla="*/ 1 w 23"/>
                <a:gd name="T23" fmla="*/ 9 h 33"/>
                <a:gd name="T24" fmla="*/ 1 w 23"/>
                <a:gd name="T25" fmla="*/ 2 h 33"/>
                <a:gd name="T26" fmla="*/ 5 w 23"/>
                <a:gd name="T27" fmla="*/ 0 h 33"/>
                <a:gd name="T28" fmla="*/ 11 w 23"/>
                <a:gd name="T29" fmla="*/ 0 h 33"/>
                <a:gd name="T30" fmla="*/ 19 w 23"/>
                <a:gd name="T31" fmla="*/ 2 h 33"/>
                <a:gd name="T32" fmla="*/ 22 w 23"/>
                <a:gd name="T33" fmla="*/ 10 h 33"/>
                <a:gd name="T34" fmla="*/ 20 w 23"/>
                <a:gd name="T35" fmla="*/ 15 h 33"/>
                <a:gd name="T36" fmla="*/ 16 w 23"/>
                <a:gd name="T37" fmla="*/ 21 h 33"/>
                <a:gd name="T38" fmla="*/ 13 w 23"/>
                <a:gd name="T39" fmla="*/ 25 h 33"/>
                <a:gd name="T40" fmla="*/ 10 w 23"/>
                <a:gd name="T41" fmla="*/ 27 h 33"/>
                <a:gd name="T42" fmla="*/ 23 w 23"/>
                <a:gd name="T43" fmla="*/ 27 h 33"/>
                <a:gd name="T44" fmla="*/ 23 w 23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6"/>
                    <a:pt x="4" y="25"/>
                    <a:pt x="5" y="23"/>
                  </a:cubicBezTo>
                  <a:cubicBezTo>
                    <a:pt x="7" y="21"/>
                    <a:pt x="9" y="20"/>
                    <a:pt x="10" y="19"/>
                  </a:cubicBezTo>
                  <a:cubicBezTo>
                    <a:pt x="11" y="17"/>
                    <a:pt x="12" y="16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2" y="6"/>
                    <a:pt x="11" y="6"/>
                    <a:pt x="9" y="6"/>
                  </a:cubicBezTo>
                  <a:cubicBezTo>
                    <a:pt x="8" y="6"/>
                    <a:pt x="7" y="6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21" y="4"/>
                    <a:pt x="22" y="6"/>
                    <a:pt x="22" y="10"/>
                  </a:cubicBezTo>
                  <a:cubicBezTo>
                    <a:pt x="22" y="12"/>
                    <a:pt x="21" y="14"/>
                    <a:pt x="20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5" y="22"/>
                    <a:pt x="14" y="24"/>
                    <a:pt x="13" y="25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9804400" y="5203826"/>
              <a:ext cx="93663" cy="123825"/>
            </a:xfrm>
            <a:custGeom>
              <a:avLst/>
              <a:gdLst>
                <a:gd name="T0" fmla="*/ 59 w 59"/>
                <a:gd name="T1" fmla="*/ 59 h 78"/>
                <a:gd name="T2" fmla="*/ 50 w 59"/>
                <a:gd name="T3" fmla="*/ 59 h 78"/>
                <a:gd name="T4" fmla="*/ 50 w 59"/>
                <a:gd name="T5" fmla="*/ 78 h 78"/>
                <a:gd name="T6" fmla="*/ 33 w 59"/>
                <a:gd name="T7" fmla="*/ 78 h 78"/>
                <a:gd name="T8" fmla="*/ 33 w 59"/>
                <a:gd name="T9" fmla="*/ 59 h 78"/>
                <a:gd name="T10" fmla="*/ 0 w 59"/>
                <a:gd name="T11" fmla="*/ 59 h 78"/>
                <a:gd name="T12" fmla="*/ 0 w 59"/>
                <a:gd name="T13" fmla="*/ 45 h 78"/>
                <a:gd name="T14" fmla="*/ 31 w 59"/>
                <a:gd name="T15" fmla="*/ 0 h 78"/>
                <a:gd name="T16" fmla="*/ 50 w 59"/>
                <a:gd name="T17" fmla="*/ 0 h 78"/>
                <a:gd name="T18" fmla="*/ 50 w 59"/>
                <a:gd name="T19" fmla="*/ 47 h 78"/>
                <a:gd name="T20" fmla="*/ 59 w 59"/>
                <a:gd name="T21" fmla="*/ 47 h 78"/>
                <a:gd name="T22" fmla="*/ 59 w 59"/>
                <a:gd name="T23" fmla="*/ 59 h 78"/>
                <a:gd name="T24" fmla="*/ 33 w 59"/>
                <a:gd name="T25" fmla="*/ 47 h 78"/>
                <a:gd name="T26" fmla="*/ 33 w 59"/>
                <a:gd name="T27" fmla="*/ 19 h 78"/>
                <a:gd name="T28" fmla="*/ 12 w 59"/>
                <a:gd name="T29" fmla="*/ 47 h 78"/>
                <a:gd name="T30" fmla="*/ 33 w 59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78">
                  <a:moveTo>
                    <a:pt x="59" y="59"/>
                  </a:moveTo>
                  <a:lnTo>
                    <a:pt x="50" y="59"/>
                  </a:lnTo>
                  <a:lnTo>
                    <a:pt x="50" y="78"/>
                  </a:lnTo>
                  <a:lnTo>
                    <a:pt x="33" y="78"/>
                  </a:lnTo>
                  <a:lnTo>
                    <a:pt x="33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50" y="47"/>
                  </a:lnTo>
                  <a:lnTo>
                    <a:pt x="59" y="47"/>
                  </a:lnTo>
                  <a:lnTo>
                    <a:pt x="59" y="59"/>
                  </a:lnTo>
                  <a:close/>
                  <a:moveTo>
                    <a:pt x="33" y="47"/>
                  </a:moveTo>
                  <a:lnTo>
                    <a:pt x="33" y="19"/>
                  </a:lnTo>
                  <a:lnTo>
                    <a:pt x="12" y="47"/>
                  </a:ln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824518" y="3343031"/>
            <a:ext cx="92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步骤一</a:t>
            </a:r>
          </a:p>
        </p:txBody>
      </p:sp>
      <p:sp>
        <p:nvSpPr>
          <p:cNvPr id="33" name="Shape 358"/>
          <p:cNvSpPr txBox="1"/>
          <p:nvPr/>
        </p:nvSpPr>
        <p:spPr>
          <a:xfrm>
            <a:off x="290588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06503" y="3343031"/>
            <a:ext cx="91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步骤二</a:t>
            </a:r>
          </a:p>
        </p:txBody>
      </p:sp>
      <p:sp>
        <p:nvSpPr>
          <p:cNvPr id="35" name="Shape 358"/>
          <p:cNvSpPr txBox="1"/>
          <p:nvPr/>
        </p:nvSpPr>
        <p:spPr>
          <a:xfrm>
            <a:off x="4272577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459556" y="3343031"/>
            <a:ext cx="88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步骤三</a:t>
            </a:r>
          </a:p>
        </p:txBody>
      </p:sp>
      <p:sp>
        <p:nvSpPr>
          <p:cNvPr id="38" name="Shape 358"/>
          <p:cNvSpPr txBox="1"/>
          <p:nvPr/>
        </p:nvSpPr>
        <p:spPr>
          <a:xfrm>
            <a:off x="7925632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研究思路</a:t>
            </a:r>
          </a:p>
        </p:txBody>
      </p:sp>
      <p:sp>
        <p:nvSpPr>
          <p:cNvPr id="30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3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613507" y="3456127"/>
            <a:ext cx="124490" cy="123090"/>
          </a:xfrm>
          <a:custGeom>
            <a:avLst/>
            <a:gdLst>
              <a:gd name="T0" fmla="*/ 59 w 59"/>
              <a:gd name="T1" fmla="*/ 29 h 58"/>
              <a:gd name="T2" fmla="*/ 29 w 59"/>
              <a:gd name="T3" fmla="*/ 58 h 58"/>
              <a:gd name="T4" fmla="*/ 0 w 59"/>
              <a:gd name="T5" fmla="*/ 29 h 58"/>
              <a:gd name="T6" fmla="*/ 29 w 59"/>
              <a:gd name="T7" fmla="*/ 0 h 58"/>
              <a:gd name="T8" fmla="*/ 59 w 59"/>
              <a:gd name="T9" fmla="*/ 29 h 58"/>
              <a:gd name="T10" fmla="*/ 59 w 59"/>
              <a:gd name="T11" fmla="*/ 29 h 58"/>
              <a:gd name="T12" fmla="*/ 59 w 59"/>
              <a:gd name="T13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7">
                <a:moveTo>
                  <a:pt x="59" y="29"/>
                </a:moveTo>
                <a:cubicBezTo>
                  <a:pt x="59" y="45"/>
                  <a:pt x="46" y="58"/>
                  <a:pt x="29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6" y="0"/>
                  <a:pt x="59" y="13"/>
                  <a:pt x="59" y="29"/>
                </a:cubicBezTo>
                <a:close/>
                <a:moveTo>
                  <a:pt x="59" y="29"/>
                </a:moveTo>
                <a:cubicBezTo>
                  <a:pt x="59" y="29"/>
                  <a:pt x="59" y="29"/>
                  <a:pt x="59" y="2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3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512796" y="3605794"/>
            <a:ext cx="330107" cy="601465"/>
          </a:xfrm>
          <a:custGeom>
            <a:avLst/>
            <a:gdLst>
              <a:gd name="T0" fmla="*/ 87 w 155"/>
              <a:gd name="T1" fmla="*/ 1 h 283"/>
              <a:gd name="T2" fmla="*/ 64 w 155"/>
              <a:gd name="T3" fmla="*/ 2 h 283"/>
              <a:gd name="T4" fmla="*/ 4 w 155"/>
              <a:gd name="T5" fmla="*/ 107 h 283"/>
              <a:gd name="T6" fmla="*/ 33 w 155"/>
              <a:gd name="T7" fmla="*/ 107 h 283"/>
              <a:gd name="T8" fmla="*/ 41 w 155"/>
              <a:gd name="T9" fmla="*/ 51 h 283"/>
              <a:gd name="T10" fmla="*/ 41 w 155"/>
              <a:gd name="T11" fmla="*/ 112 h 283"/>
              <a:gd name="T12" fmla="*/ 41 w 155"/>
              <a:gd name="T13" fmla="*/ 114 h 283"/>
              <a:gd name="T14" fmla="*/ 41 w 155"/>
              <a:gd name="T15" fmla="*/ 115 h 283"/>
              <a:gd name="T16" fmla="*/ 39 w 155"/>
              <a:gd name="T17" fmla="*/ 261 h 283"/>
              <a:gd name="T18" fmla="*/ 72 w 155"/>
              <a:gd name="T19" fmla="*/ 261 h 283"/>
              <a:gd name="T20" fmla="*/ 74 w 155"/>
              <a:gd name="T21" fmla="*/ 147 h 283"/>
              <a:gd name="T22" fmla="*/ 79 w 155"/>
              <a:gd name="T23" fmla="*/ 147 h 283"/>
              <a:gd name="T24" fmla="*/ 81 w 155"/>
              <a:gd name="T25" fmla="*/ 261 h 283"/>
              <a:gd name="T26" fmla="*/ 115 w 155"/>
              <a:gd name="T27" fmla="*/ 261 h 283"/>
              <a:gd name="T28" fmla="*/ 113 w 155"/>
              <a:gd name="T29" fmla="*/ 115 h 283"/>
              <a:gd name="T30" fmla="*/ 112 w 155"/>
              <a:gd name="T31" fmla="*/ 111 h 283"/>
              <a:gd name="T32" fmla="*/ 111 w 155"/>
              <a:gd name="T33" fmla="*/ 47 h 283"/>
              <a:gd name="T34" fmla="*/ 121 w 155"/>
              <a:gd name="T35" fmla="*/ 107 h 283"/>
              <a:gd name="T36" fmla="*/ 150 w 155"/>
              <a:gd name="T37" fmla="*/ 107 h 283"/>
              <a:gd name="T38" fmla="*/ 87 w 155"/>
              <a:gd name="T39" fmla="*/ 1 h 283"/>
              <a:gd name="T40" fmla="*/ 87 w 155"/>
              <a:gd name="T41" fmla="*/ 1 h 283"/>
              <a:gd name="T42" fmla="*/ 87 w 155"/>
              <a:gd name="T43" fmla="*/ 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5" h="283">
                <a:moveTo>
                  <a:pt x="87" y="1"/>
                </a:moveTo>
                <a:cubicBezTo>
                  <a:pt x="79" y="0"/>
                  <a:pt x="71" y="0"/>
                  <a:pt x="64" y="2"/>
                </a:cubicBezTo>
                <a:cubicBezTo>
                  <a:pt x="15" y="7"/>
                  <a:pt x="0" y="64"/>
                  <a:pt x="4" y="107"/>
                </a:cubicBezTo>
                <a:cubicBezTo>
                  <a:pt x="6" y="126"/>
                  <a:pt x="35" y="126"/>
                  <a:pt x="33" y="107"/>
                </a:cubicBezTo>
                <a:cubicBezTo>
                  <a:pt x="32" y="91"/>
                  <a:pt x="32" y="68"/>
                  <a:pt x="41" y="51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3"/>
                  <a:pt x="41" y="114"/>
                  <a:pt x="41" y="114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64"/>
                  <a:pt x="41" y="213"/>
                  <a:pt x="39" y="261"/>
                </a:cubicBezTo>
                <a:cubicBezTo>
                  <a:pt x="38" y="283"/>
                  <a:pt x="71" y="283"/>
                  <a:pt x="72" y="261"/>
                </a:cubicBezTo>
                <a:cubicBezTo>
                  <a:pt x="74" y="223"/>
                  <a:pt x="74" y="185"/>
                  <a:pt x="74" y="147"/>
                </a:cubicBezTo>
                <a:cubicBezTo>
                  <a:pt x="76" y="147"/>
                  <a:pt x="77" y="147"/>
                  <a:pt x="79" y="147"/>
                </a:cubicBezTo>
                <a:cubicBezTo>
                  <a:pt x="79" y="185"/>
                  <a:pt x="80" y="223"/>
                  <a:pt x="81" y="261"/>
                </a:cubicBezTo>
                <a:cubicBezTo>
                  <a:pt x="82" y="283"/>
                  <a:pt x="116" y="283"/>
                  <a:pt x="115" y="261"/>
                </a:cubicBezTo>
                <a:cubicBezTo>
                  <a:pt x="113" y="213"/>
                  <a:pt x="113" y="164"/>
                  <a:pt x="113" y="115"/>
                </a:cubicBezTo>
                <a:cubicBezTo>
                  <a:pt x="113" y="114"/>
                  <a:pt x="112" y="112"/>
                  <a:pt x="112" y="111"/>
                </a:cubicBezTo>
                <a:cubicBezTo>
                  <a:pt x="112" y="90"/>
                  <a:pt x="111" y="69"/>
                  <a:pt x="111" y="47"/>
                </a:cubicBezTo>
                <a:cubicBezTo>
                  <a:pt x="122" y="64"/>
                  <a:pt x="122" y="90"/>
                  <a:pt x="121" y="107"/>
                </a:cubicBezTo>
                <a:cubicBezTo>
                  <a:pt x="119" y="126"/>
                  <a:pt x="148" y="126"/>
                  <a:pt x="150" y="107"/>
                </a:cubicBezTo>
                <a:cubicBezTo>
                  <a:pt x="155" y="63"/>
                  <a:pt x="138" y="5"/>
                  <a:pt x="87" y="1"/>
                </a:cubicBezTo>
                <a:close/>
                <a:moveTo>
                  <a:pt x="87" y="1"/>
                </a:moveTo>
                <a:cubicBezTo>
                  <a:pt x="87" y="1"/>
                  <a:pt x="87" y="1"/>
                  <a:pt x="87" y="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3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522476" y="2464409"/>
            <a:ext cx="472780" cy="744138"/>
          </a:xfrm>
          <a:custGeom>
            <a:avLst/>
            <a:gdLst>
              <a:gd name="T0" fmla="*/ 3 w 223"/>
              <a:gd name="T1" fmla="*/ 196 h 351"/>
              <a:gd name="T2" fmla="*/ 10 w 223"/>
              <a:gd name="T3" fmla="*/ 177 h 351"/>
              <a:gd name="T4" fmla="*/ 53 w 223"/>
              <a:gd name="T5" fmla="*/ 157 h 351"/>
              <a:gd name="T6" fmla="*/ 76 w 223"/>
              <a:gd name="T7" fmla="*/ 97 h 351"/>
              <a:gd name="T8" fmla="*/ 90 w 223"/>
              <a:gd name="T9" fmla="*/ 88 h 351"/>
              <a:gd name="T10" fmla="*/ 90 w 223"/>
              <a:gd name="T11" fmla="*/ 88 h 351"/>
              <a:gd name="T12" fmla="*/ 119 w 223"/>
              <a:gd name="T13" fmla="*/ 88 h 351"/>
              <a:gd name="T14" fmla="*/ 119 w 223"/>
              <a:gd name="T15" fmla="*/ 88 h 351"/>
              <a:gd name="T16" fmla="*/ 125 w 223"/>
              <a:gd name="T17" fmla="*/ 89 h 351"/>
              <a:gd name="T18" fmla="*/ 184 w 223"/>
              <a:gd name="T19" fmla="*/ 118 h 351"/>
              <a:gd name="T20" fmla="*/ 190 w 223"/>
              <a:gd name="T21" fmla="*/ 123 h 351"/>
              <a:gd name="T22" fmla="*/ 219 w 223"/>
              <a:gd name="T23" fmla="*/ 167 h 351"/>
              <a:gd name="T24" fmla="*/ 215 w 223"/>
              <a:gd name="T25" fmla="*/ 187 h 351"/>
              <a:gd name="T26" fmla="*/ 207 w 223"/>
              <a:gd name="T27" fmla="*/ 190 h 351"/>
              <a:gd name="T28" fmla="*/ 195 w 223"/>
              <a:gd name="T29" fmla="*/ 183 h 351"/>
              <a:gd name="T30" fmla="*/ 167 w 223"/>
              <a:gd name="T31" fmla="*/ 143 h 351"/>
              <a:gd name="T32" fmla="*/ 134 w 223"/>
              <a:gd name="T33" fmla="*/ 126 h 351"/>
              <a:gd name="T34" fmla="*/ 135 w 223"/>
              <a:gd name="T35" fmla="*/ 131 h 351"/>
              <a:gd name="T36" fmla="*/ 148 w 223"/>
              <a:gd name="T37" fmla="*/ 190 h 351"/>
              <a:gd name="T38" fmla="*/ 138 w 223"/>
              <a:gd name="T39" fmla="*/ 222 h 351"/>
              <a:gd name="T40" fmla="*/ 87 w 223"/>
              <a:gd name="T41" fmla="*/ 273 h 351"/>
              <a:gd name="T42" fmla="*/ 59 w 223"/>
              <a:gd name="T43" fmla="*/ 342 h 351"/>
              <a:gd name="T44" fmla="*/ 46 w 223"/>
              <a:gd name="T45" fmla="*/ 351 h 351"/>
              <a:gd name="T46" fmla="*/ 40 w 223"/>
              <a:gd name="T47" fmla="*/ 350 h 351"/>
              <a:gd name="T48" fmla="*/ 32 w 223"/>
              <a:gd name="T49" fmla="*/ 331 h 351"/>
              <a:gd name="T50" fmla="*/ 61 w 223"/>
              <a:gd name="T51" fmla="*/ 258 h 351"/>
              <a:gd name="T52" fmla="*/ 63 w 223"/>
              <a:gd name="T53" fmla="*/ 254 h 351"/>
              <a:gd name="T54" fmla="*/ 72 w 223"/>
              <a:gd name="T55" fmla="*/ 242 h 351"/>
              <a:gd name="T56" fmla="*/ 97 w 223"/>
              <a:gd name="T57" fmla="*/ 203 h 351"/>
              <a:gd name="T58" fmla="*/ 86 w 223"/>
              <a:gd name="T59" fmla="*/ 152 h 351"/>
              <a:gd name="T60" fmla="*/ 78 w 223"/>
              <a:gd name="T61" fmla="*/ 173 h 351"/>
              <a:gd name="T62" fmla="*/ 71 w 223"/>
              <a:gd name="T63" fmla="*/ 181 h 351"/>
              <a:gd name="T64" fmla="*/ 22 w 223"/>
              <a:gd name="T65" fmla="*/ 203 h 351"/>
              <a:gd name="T66" fmla="*/ 16 w 223"/>
              <a:gd name="T67" fmla="*/ 205 h 351"/>
              <a:gd name="T68" fmla="*/ 3 w 223"/>
              <a:gd name="T69" fmla="*/ 196 h 351"/>
              <a:gd name="T70" fmla="*/ 82 w 223"/>
              <a:gd name="T71" fmla="*/ 73 h 351"/>
              <a:gd name="T72" fmla="*/ 119 w 223"/>
              <a:gd name="T73" fmla="*/ 36 h 351"/>
              <a:gd name="T74" fmla="*/ 82 w 223"/>
              <a:gd name="T75" fmla="*/ 0 h 351"/>
              <a:gd name="T76" fmla="*/ 46 w 223"/>
              <a:gd name="T77" fmla="*/ 36 h 351"/>
              <a:gd name="T78" fmla="*/ 82 w 223"/>
              <a:gd name="T79" fmla="*/ 73 h 351"/>
              <a:gd name="T80" fmla="*/ 153 w 223"/>
              <a:gd name="T81" fmla="*/ 225 h 351"/>
              <a:gd name="T82" fmla="*/ 147 w 223"/>
              <a:gd name="T83" fmla="*/ 232 h 351"/>
              <a:gd name="T84" fmla="*/ 123 w 223"/>
              <a:gd name="T85" fmla="*/ 256 h 351"/>
              <a:gd name="T86" fmla="*/ 133 w 223"/>
              <a:gd name="T87" fmla="*/ 281 h 351"/>
              <a:gd name="T88" fmla="*/ 138 w 223"/>
              <a:gd name="T89" fmla="*/ 288 h 351"/>
              <a:gd name="T90" fmla="*/ 180 w 223"/>
              <a:gd name="T91" fmla="*/ 345 h 351"/>
              <a:gd name="T92" fmla="*/ 192 w 223"/>
              <a:gd name="T93" fmla="*/ 351 h 351"/>
              <a:gd name="T94" fmla="*/ 201 w 223"/>
              <a:gd name="T95" fmla="*/ 348 h 351"/>
              <a:gd name="T96" fmla="*/ 204 w 223"/>
              <a:gd name="T97" fmla="*/ 328 h 351"/>
              <a:gd name="T98" fmla="*/ 162 w 223"/>
              <a:gd name="T99" fmla="*/ 272 h 351"/>
              <a:gd name="T100" fmla="*/ 153 w 223"/>
              <a:gd name="T101" fmla="*/ 225 h 351"/>
              <a:gd name="T102" fmla="*/ 153 w 223"/>
              <a:gd name="T103" fmla="*/ 225 h 351"/>
              <a:gd name="T104" fmla="*/ 153 w 223"/>
              <a:gd name="T105" fmla="*/ 22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3" h="351">
                <a:moveTo>
                  <a:pt x="3" y="196"/>
                </a:moveTo>
                <a:cubicBezTo>
                  <a:pt x="0" y="189"/>
                  <a:pt x="3" y="180"/>
                  <a:pt x="10" y="177"/>
                </a:cubicBezTo>
                <a:cubicBezTo>
                  <a:pt x="53" y="157"/>
                  <a:pt x="53" y="157"/>
                  <a:pt x="53" y="157"/>
                </a:cubicBezTo>
                <a:cubicBezTo>
                  <a:pt x="76" y="97"/>
                  <a:pt x="76" y="97"/>
                  <a:pt x="76" y="97"/>
                </a:cubicBezTo>
                <a:cubicBezTo>
                  <a:pt x="78" y="91"/>
                  <a:pt x="84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21" y="88"/>
                  <a:pt x="123" y="88"/>
                  <a:pt x="125" y="89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6" y="119"/>
                  <a:pt x="188" y="121"/>
                  <a:pt x="190" y="123"/>
                </a:cubicBezTo>
                <a:cubicBezTo>
                  <a:pt x="219" y="167"/>
                  <a:pt x="219" y="167"/>
                  <a:pt x="219" y="167"/>
                </a:cubicBezTo>
                <a:cubicBezTo>
                  <a:pt x="223" y="174"/>
                  <a:pt x="222" y="183"/>
                  <a:pt x="215" y="187"/>
                </a:cubicBezTo>
                <a:cubicBezTo>
                  <a:pt x="212" y="189"/>
                  <a:pt x="209" y="190"/>
                  <a:pt x="207" y="190"/>
                </a:cubicBezTo>
                <a:cubicBezTo>
                  <a:pt x="202" y="190"/>
                  <a:pt x="197" y="188"/>
                  <a:pt x="195" y="183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34" y="126"/>
                  <a:pt x="134" y="126"/>
                  <a:pt x="134" y="126"/>
                </a:cubicBezTo>
                <a:cubicBezTo>
                  <a:pt x="135" y="129"/>
                  <a:pt x="135" y="131"/>
                  <a:pt x="135" y="131"/>
                </a:cubicBezTo>
                <a:cubicBezTo>
                  <a:pt x="139" y="153"/>
                  <a:pt x="145" y="181"/>
                  <a:pt x="148" y="190"/>
                </a:cubicBezTo>
                <a:cubicBezTo>
                  <a:pt x="153" y="210"/>
                  <a:pt x="138" y="222"/>
                  <a:pt x="138" y="222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59" y="342"/>
                  <a:pt x="59" y="342"/>
                  <a:pt x="59" y="342"/>
                </a:cubicBezTo>
                <a:cubicBezTo>
                  <a:pt x="57" y="348"/>
                  <a:pt x="52" y="351"/>
                  <a:pt x="46" y="351"/>
                </a:cubicBezTo>
                <a:cubicBezTo>
                  <a:pt x="44" y="351"/>
                  <a:pt x="42" y="351"/>
                  <a:pt x="40" y="350"/>
                </a:cubicBezTo>
                <a:cubicBezTo>
                  <a:pt x="33" y="347"/>
                  <a:pt x="29" y="338"/>
                  <a:pt x="32" y="331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2" y="256"/>
                  <a:pt x="62" y="255"/>
                  <a:pt x="63" y="254"/>
                </a:cubicBezTo>
                <a:cubicBezTo>
                  <a:pt x="72" y="242"/>
                  <a:pt x="72" y="242"/>
                  <a:pt x="72" y="242"/>
                </a:cubicBezTo>
                <a:cubicBezTo>
                  <a:pt x="97" y="203"/>
                  <a:pt x="97" y="203"/>
                  <a:pt x="97" y="203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77" y="177"/>
                  <a:pt x="74" y="180"/>
                  <a:pt x="71" y="181"/>
                </a:cubicBezTo>
                <a:cubicBezTo>
                  <a:pt x="22" y="203"/>
                  <a:pt x="22" y="203"/>
                  <a:pt x="22" y="203"/>
                </a:cubicBezTo>
                <a:cubicBezTo>
                  <a:pt x="20" y="204"/>
                  <a:pt x="18" y="205"/>
                  <a:pt x="16" y="205"/>
                </a:cubicBezTo>
                <a:cubicBezTo>
                  <a:pt x="11" y="205"/>
                  <a:pt x="6" y="201"/>
                  <a:pt x="3" y="196"/>
                </a:cubicBezTo>
                <a:close/>
                <a:moveTo>
                  <a:pt x="82" y="73"/>
                </a:moveTo>
                <a:cubicBezTo>
                  <a:pt x="102" y="73"/>
                  <a:pt x="119" y="56"/>
                  <a:pt x="119" y="36"/>
                </a:cubicBezTo>
                <a:cubicBezTo>
                  <a:pt x="119" y="16"/>
                  <a:pt x="102" y="0"/>
                  <a:pt x="82" y="0"/>
                </a:cubicBezTo>
                <a:cubicBezTo>
                  <a:pt x="62" y="0"/>
                  <a:pt x="46" y="16"/>
                  <a:pt x="46" y="36"/>
                </a:cubicBezTo>
                <a:cubicBezTo>
                  <a:pt x="46" y="56"/>
                  <a:pt x="62" y="73"/>
                  <a:pt x="82" y="73"/>
                </a:cubicBezTo>
                <a:close/>
                <a:moveTo>
                  <a:pt x="153" y="225"/>
                </a:moveTo>
                <a:cubicBezTo>
                  <a:pt x="151" y="228"/>
                  <a:pt x="148" y="231"/>
                  <a:pt x="147" y="232"/>
                </a:cubicBezTo>
                <a:cubicBezTo>
                  <a:pt x="123" y="256"/>
                  <a:pt x="123" y="256"/>
                  <a:pt x="123" y="256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4" y="284"/>
                  <a:pt x="136" y="286"/>
                  <a:pt x="138" y="288"/>
                </a:cubicBezTo>
                <a:cubicBezTo>
                  <a:pt x="180" y="345"/>
                  <a:pt x="180" y="345"/>
                  <a:pt x="180" y="345"/>
                </a:cubicBezTo>
                <a:cubicBezTo>
                  <a:pt x="183" y="349"/>
                  <a:pt x="188" y="351"/>
                  <a:pt x="192" y="351"/>
                </a:cubicBezTo>
                <a:cubicBezTo>
                  <a:pt x="195" y="351"/>
                  <a:pt x="198" y="350"/>
                  <a:pt x="201" y="348"/>
                </a:cubicBezTo>
                <a:cubicBezTo>
                  <a:pt x="207" y="343"/>
                  <a:pt x="209" y="334"/>
                  <a:pt x="204" y="328"/>
                </a:cubicBezTo>
                <a:cubicBezTo>
                  <a:pt x="162" y="272"/>
                  <a:pt x="162" y="272"/>
                  <a:pt x="162" y="272"/>
                </a:cubicBezTo>
                <a:cubicBezTo>
                  <a:pt x="153" y="225"/>
                  <a:pt x="153" y="225"/>
                  <a:pt x="153" y="225"/>
                </a:cubicBezTo>
                <a:close/>
                <a:moveTo>
                  <a:pt x="153" y="225"/>
                </a:moveTo>
                <a:cubicBezTo>
                  <a:pt x="153" y="225"/>
                  <a:pt x="153" y="225"/>
                  <a:pt x="153" y="22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343324" y="3370803"/>
            <a:ext cx="145471" cy="14407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出自【趣你的PPT】(微信:qunideppt)：最优质的PPT资源库"/>
          <p:cNvSpPr/>
          <p:nvPr/>
        </p:nvSpPr>
        <p:spPr bwMode="auto">
          <a:xfrm>
            <a:off x="6621676" y="3761056"/>
            <a:ext cx="269960" cy="130085"/>
          </a:xfrm>
          <a:custGeom>
            <a:avLst/>
            <a:gdLst>
              <a:gd name="T0" fmla="*/ 27 w 127"/>
              <a:gd name="T1" fmla="*/ 0 h 61"/>
              <a:gd name="T2" fmla="*/ 0 w 127"/>
              <a:gd name="T3" fmla="*/ 26 h 61"/>
              <a:gd name="T4" fmla="*/ 17 w 127"/>
              <a:gd name="T5" fmla="*/ 51 h 61"/>
              <a:gd name="T6" fmla="*/ 34 w 127"/>
              <a:gd name="T7" fmla="*/ 61 h 61"/>
              <a:gd name="T8" fmla="*/ 108 w 127"/>
              <a:gd name="T9" fmla="*/ 61 h 61"/>
              <a:gd name="T10" fmla="*/ 127 w 127"/>
              <a:gd name="T11" fmla="*/ 42 h 61"/>
              <a:gd name="T12" fmla="*/ 108 w 127"/>
              <a:gd name="T13" fmla="*/ 24 h 61"/>
              <a:gd name="T14" fmla="*/ 44 w 127"/>
              <a:gd name="T15" fmla="*/ 24 h 61"/>
              <a:gd name="T16" fmla="*/ 27 w 127"/>
              <a:gd name="T1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61">
                <a:moveTo>
                  <a:pt x="27" y="0"/>
                </a:moveTo>
                <a:cubicBezTo>
                  <a:pt x="25" y="9"/>
                  <a:pt x="1" y="26"/>
                  <a:pt x="0" y="26"/>
                </a:cubicBezTo>
                <a:cubicBezTo>
                  <a:pt x="17" y="51"/>
                  <a:pt x="17" y="51"/>
                  <a:pt x="17" y="51"/>
                </a:cubicBezTo>
                <a:cubicBezTo>
                  <a:pt x="21" y="58"/>
                  <a:pt x="27" y="61"/>
                  <a:pt x="34" y="61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9" y="61"/>
                  <a:pt x="127" y="53"/>
                  <a:pt x="127" y="42"/>
                </a:cubicBezTo>
                <a:cubicBezTo>
                  <a:pt x="127" y="32"/>
                  <a:pt x="118" y="24"/>
                  <a:pt x="108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出自【趣你的PPT】(微信:qunideppt)：最优质的PPT资源库"/>
          <p:cNvSpPr/>
          <p:nvPr/>
        </p:nvSpPr>
        <p:spPr bwMode="auto">
          <a:xfrm>
            <a:off x="6255202" y="3457526"/>
            <a:ext cx="523135" cy="601465"/>
          </a:xfrm>
          <a:custGeom>
            <a:avLst/>
            <a:gdLst>
              <a:gd name="T0" fmla="*/ 14 w 247"/>
              <a:gd name="T1" fmla="*/ 106 h 283"/>
              <a:gd name="T2" fmla="*/ 3 w 247"/>
              <a:gd name="T3" fmla="*/ 125 h 283"/>
              <a:gd name="T4" fmla="*/ 19 w 247"/>
              <a:gd name="T5" fmla="*/ 137 h 283"/>
              <a:gd name="T6" fmla="*/ 20 w 247"/>
              <a:gd name="T7" fmla="*/ 137 h 283"/>
              <a:gd name="T8" fmla="*/ 79 w 247"/>
              <a:gd name="T9" fmla="*/ 122 h 283"/>
              <a:gd name="T10" fmla="*/ 90 w 247"/>
              <a:gd name="T11" fmla="*/ 112 h 283"/>
              <a:gd name="T12" fmla="*/ 99 w 247"/>
              <a:gd name="T13" fmla="*/ 83 h 283"/>
              <a:gd name="T14" fmla="*/ 131 w 247"/>
              <a:gd name="T15" fmla="*/ 136 h 283"/>
              <a:gd name="T16" fmla="*/ 91 w 247"/>
              <a:gd name="T17" fmla="*/ 166 h 283"/>
              <a:gd name="T18" fmla="*/ 86 w 247"/>
              <a:gd name="T19" fmla="*/ 188 h 283"/>
              <a:gd name="T20" fmla="*/ 122 w 247"/>
              <a:gd name="T21" fmla="*/ 272 h 283"/>
              <a:gd name="T22" fmla="*/ 139 w 247"/>
              <a:gd name="T23" fmla="*/ 283 h 283"/>
              <a:gd name="T24" fmla="*/ 147 w 247"/>
              <a:gd name="T25" fmla="*/ 281 h 283"/>
              <a:gd name="T26" fmla="*/ 156 w 247"/>
              <a:gd name="T27" fmla="*/ 257 h 283"/>
              <a:gd name="T28" fmla="*/ 125 w 247"/>
              <a:gd name="T29" fmla="*/ 188 h 283"/>
              <a:gd name="T30" fmla="*/ 177 w 247"/>
              <a:gd name="T31" fmla="*/ 150 h 283"/>
              <a:gd name="T32" fmla="*/ 183 w 247"/>
              <a:gd name="T33" fmla="*/ 143 h 283"/>
              <a:gd name="T34" fmla="*/ 179 w 247"/>
              <a:gd name="T35" fmla="*/ 106 h 283"/>
              <a:gd name="T36" fmla="*/ 139 w 247"/>
              <a:gd name="T37" fmla="*/ 44 h 283"/>
              <a:gd name="T38" fmla="*/ 170 w 247"/>
              <a:gd name="T39" fmla="*/ 33 h 283"/>
              <a:gd name="T40" fmla="*/ 223 w 247"/>
              <a:gd name="T41" fmla="*/ 60 h 283"/>
              <a:gd name="T42" fmla="*/ 231 w 247"/>
              <a:gd name="T43" fmla="*/ 61 h 283"/>
              <a:gd name="T44" fmla="*/ 243 w 247"/>
              <a:gd name="T45" fmla="*/ 53 h 283"/>
              <a:gd name="T46" fmla="*/ 236 w 247"/>
              <a:gd name="T47" fmla="*/ 33 h 283"/>
              <a:gd name="T48" fmla="*/ 178 w 247"/>
              <a:gd name="T49" fmla="*/ 1 h 283"/>
              <a:gd name="T50" fmla="*/ 166 w 247"/>
              <a:gd name="T51" fmla="*/ 1 h 283"/>
              <a:gd name="T52" fmla="*/ 114 w 247"/>
              <a:gd name="T53" fmla="*/ 19 h 283"/>
              <a:gd name="T54" fmla="*/ 108 w 247"/>
              <a:gd name="T55" fmla="*/ 23 h 283"/>
              <a:gd name="T56" fmla="*/ 86 w 247"/>
              <a:gd name="T57" fmla="*/ 38 h 283"/>
              <a:gd name="T58" fmla="*/ 80 w 247"/>
              <a:gd name="T59" fmla="*/ 45 h 283"/>
              <a:gd name="T60" fmla="*/ 79 w 247"/>
              <a:gd name="T61" fmla="*/ 48 h 283"/>
              <a:gd name="T62" fmla="*/ 64 w 247"/>
              <a:gd name="T63" fmla="*/ 94 h 283"/>
              <a:gd name="T64" fmla="*/ 14 w 247"/>
              <a:gd name="T65" fmla="*/ 10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6" h="283">
                <a:moveTo>
                  <a:pt x="14" y="106"/>
                </a:moveTo>
                <a:cubicBezTo>
                  <a:pt x="5" y="107"/>
                  <a:pt x="0" y="116"/>
                  <a:pt x="3" y="125"/>
                </a:cubicBezTo>
                <a:cubicBezTo>
                  <a:pt x="4" y="133"/>
                  <a:pt x="11" y="139"/>
                  <a:pt x="19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84" y="121"/>
                  <a:pt x="88" y="117"/>
                  <a:pt x="90" y="112"/>
                </a:cubicBezTo>
                <a:cubicBezTo>
                  <a:pt x="99" y="83"/>
                  <a:pt x="99" y="83"/>
                  <a:pt x="99" y="83"/>
                </a:cubicBezTo>
                <a:cubicBezTo>
                  <a:pt x="131" y="136"/>
                  <a:pt x="131" y="136"/>
                  <a:pt x="131" y="13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4" y="171"/>
                  <a:pt x="82" y="181"/>
                  <a:pt x="86" y="188"/>
                </a:cubicBezTo>
                <a:cubicBezTo>
                  <a:pt x="122" y="272"/>
                  <a:pt x="122" y="272"/>
                  <a:pt x="122" y="272"/>
                </a:cubicBezTo>
                <a:cubicBezTo>
                  <a:pt x="125" y="279"/>
                  <a:pt x="132" y="283"/>
                  <a:pt x="139" y="283"/>
                </a:cubicBezTo>
                <a:cubicBezTo>
                  <a:pt x="141" y="283"/>
                  <a:pt x="144" y="283"/>
                  <a:pt x="147" y="281"/>
                </a:cubicBezTo>
                <a:cubicBezTo>
                  <a:pt x="156" y="277"/>
                  <a:pt x="160" y="266"/>
                  <a:pt x="156" y="257"/>
                </a:cubicBezTo>
                <a:cubicBezTo>
                  <a:pt x="125" y="188"/>
                  <a:pt x="125" y="188"/>
                  <a:pt x="125" y="188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80" y="148"/>
                  <a:pt x="182" y="145"/>
                  <a:pt x="183" y="143"/>
                </a:cubicBezTo>
                <a:cubicBezTo>
                  <a:pt x="191" y="132"/>
                  <a:pt x="187" y="119"/>
                  <a:pt x="179" y="106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223" y="60"/>
                  <a:pt x="223" y="60"/>
                  <a:pt x="223" y="60"/>
                </a:cubicBezTo>
                <a:cubicBezTo>
                  <a:pt x="226" y="61"/>
                  <a:pt x="228" y="61"/>
                  <a:pt x="231" y="61"/>
                </a:cubicBezTo>
                <a:cubicBezTo>
                  <a:pt x="236" y="61"/>
                  <a:pt x="241" y="58"/>
                  <a:pt x="243" y="53"/>
                </a:cubicBezTo>
                <a:cubicBezTo>
                  <a:pt x="247" y="46"/>
                  <a:pt x="245" y="37"/>
                  <a:pt x="236" y="33"/>
                </a:cubicBezTo>
                <a:cubicBezTo>
                  <a:pt x="178" y="1"/>
                  <a:pt x="178" y="1"/>
                  <a:pt x="178" y="1"/>
                </a:cubicBezTo>
                <a:cubicBezTo>
                  <a:pt x="175" y="0"/>
                  <a:pt x="170" y="0"/>
                  <a:pt x="166" y="1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2" y="20"/>
                  <a:pt x="110" y="21"/>
                  <a:pt x="108" y="23"/>
                </a:cubicBezTo>
                <a:cubicBezTo>
                  <a:pt x="86" y="38"/>
                  <a:pt x="86" y="38"/>
                  <a:pt x="86" y="38"/>
                </a:cubicBezTo>
                <a:cubicBezTo>
                  <a:pt x="83" y="40"/>
                  <a:pt x="81" y="43"/>
                  <a:pt x="80" y="45"/>
                </a:cubicBezTo>
                <a:cubicBezTo>
                  <a:pt x="80" y="46"/>
                  <a:pt x="79" y="47"/>
                  <a:pt x="79" y="48"/>
                </a:cubicBezTo>
                <a:cubicBezTo>
                  <a:pt x="64" y="94"/>
                  <a:pt x="64" y="94"/>
                  <a:pt x="64" y="94"/>
                </a:cubicBezTo>
                <a:cubicBezTo>
                  <a:pt x="14" y="106"/>
                  <a:pt x="14" y="106"/>
                  <a:pt x="1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358598" y="2485390"/>
            <a:ext cx="274156" cy="167851"/>
          </a:xfrm>
          <a:custGeom>
            <a:avLst/>
            <a:gdLst>
              <a:gd name="T0" fmla="*/ 52 w 129"/>
              <a:gd name="T1" fmla="*/ 35 h 79"/>
              <a:gd name="T2" fmla="*/ 24 w 129"/>
              <a:gd name="T3" fmla="*/ 0 h 79"/>
              <a:gd name="T4" fmla="*/ 10 w 129"/>
              <a:gd name="T5" fmla="*/ 18 h 79"/>
              <a:gd name="T6" fmla="*/ 0 w 129"/>
              <a:gd name="T7" fmla="*/ 23 h 79"/>
              <a:gd name="T8" fmla="*/ 29 w 129"/>
              <a:gd name="T9" fmla="*/ 60 h 79"/>
              <a:gd name="T10" fmla="*/ 39 w 129"/>
              <a:gd name="T11" fmla="*/ 66 h 79"/>
              <a:gd name="T12" fmla="*/ 107 w 129"/>
              <a:gd name="T13" fmla="*/ 79 h 79"/>
              <a:gd name="T14" fmla="*/ 111 w 129"/>
              <a:gd name="T15" fmla="*/ 79 h 79"/>
              <a:gd name="T16" fmla="*/ 127 w 129"/>
              <a:gd name="T17" fmla="*/ 66 h 79"/>
              <a:gd name="T18" fmla="*/ 114 w 129"/>
              <a:gd name="T19" fmla="*/ 47 h 79"/>
              <a:gd name="T20" fmla="*/ 52 w 129"/>
              <a:gd name="T21" fmla="*/ 35 h 79"/>
              <a:gd name="T22" fmla="*/ 114 w 129"/>
              <a:gd name="T23" fmla="*/ 47 h 79"/>
              <a:gd name="T24" fmla="*/ 114 w 129"/>
              <a:gd name="T25" fmla="*/ 4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" h="79">
                <a:moveTo>
                  <a:pt x="52" y="35"/>
                </a:moveTo>
                <a:cubicBezTo>
                  <a:pt x="24" y="0"/>
                  <a:pt x="24" y="0"/>
                  <a:pt x="24" y="0"/>
                </a:cubicBezTo>
                <a:cubicBezTo>
                  <a:pt x="22" y="8"/>
                  <a:pt x="17" y="14"/>
                  <a:pt x="10" y="18"/>
                </a:cubicBezTo>
                <a:cubicBezTo>
                  <a:pt x="0" y="23"/>
                  <a:pt x="0" y="23"/>
                  <a:pt x="0" y="23"/>
                </a:cubicBezTo>
                <a:cubicBezTo>
                  <a:pt x="29" y="60"/>
                  <a:pt x="29" y="60"/>
                  <a:pt x="29" y="60"/>
                </a:cubicBezTo>
                <a:cubicBezTo>
                  <a:pt x="32" y="63"/>
                  <a:pt x="35" y="65"/>
                  <a:pt x="39" y="66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8" y="79"/>
                  <a:pt x="110" y="79"/>
                  <a:pt x="111" y="79"/>
                </a:cubicBezTo>
                <a:cubicBezTo>
                  <a:pt x="118" y="79"/>
                  <a:pt x="125" y="74"/>
                  <a:pt x="127" y="66"/>
                </a:cubicBezTo>
                <a:cubicBezTo>
                  <a:pt x="129" y="57"/>
                  <a:pt x="123" y="48"/>
                  <a:pt x="114" y="47"/>
                </a:cubicBezTo>
                <a:lnTo>
                  <a:pt x="52" y="35"/>
                </a:lnTo>
                <a:close/>
                <a:moveTo>
                  <a:pt x="114" y="47"/>
                </a:moveTo>
                <a:cubicBezTo>
                  <a:pt x="114" y="47"/>
                  <a:pt x="114" y="47"/>
                  <a:pt x="114" y="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08908" y="2124511"/>
            <a:ext cx="152465" cy="155262"/>
          </a:xfrm>
          <a:custGeom>
            <a:avLst/>
            <a:gdLst>
              <a:gd name="T0" fmla="*/ 0 w 72"/>
              <a:gd name="T1" fmla="*/ 36 h 73"/>
              <a:gd name="T2" fmla="*/ 36 w 72"/>
              <a:gd name="T3" fmla="*/ 0 h 73"/>
              <a:gd name="T4" fmla="*/ 72 w 72"/>
              <a:gd name="T5" fmla="*/ 36 h 73"/>
              <a:gd name="T6" fmla="*/ 36 w 72"/>
              <a:gd name="T7" fmla="*/ 73 h 73"/>
              <a:gd name="T8" fmla="*/ 0 w 72"/>
              <a:gd name="T9" fmla="*/ 36 h 73"/>
              <a:gd name="T10" fmla="*/ 0 w 72"/>
              <a:gd name="T11" fmla="*/ 36 h 73"/>
              <a:gd name="T12" fmla="*/ 0 w 72"/>
              <a:gd name="T13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73">
                <a:moveTo>
                  <a:pt x="0" y="36"/>
                </a:move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56"/>
                  <a:pt x="56" y="73"/>
                  <a:pt x="36" y="73"/>
                </a:cubicBezTo>
                <a:cubicBezTo>
                  <a:pt x="16" y="73"/>
                  <a:pt x="0" y="56"/>
                  <a:pt x="0" y="36"/>
                </a:cubicBezTo>
                <a:close/>
                <a:moveTo>
                  <a:pt x="0" y="36"/>
                </a:moveTo>
                <a:cubicBezTo>
                  <a:pt x="0" y="36"/>
                  <a:pt x="0" y="36"/>
                  <a:pt x="0" y="36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31977" y="2170671"/>
            <a:ext cx="516141" cy="580484"/>
          </a:xfrm>
          <a:custGeom>
            <a:avLst/>
            <a:gdLst>
              <a:gd name="T0" fmla="*/ 151 w 243"/>
              <a:gd name="T1" fmla="*/ 5 h 273"/>
              <a:gd name="T2" fmla="*/ 60 w 243"/>
              <a:gd name="T3" fmla="*/ 92 h 273"/>
              <a:gd name="T4" fmla="*/ 29 w 243"/>
              <a:gd name="T5" fmla="*/ 64 h 273"/>
              <a:gd name="T6" fmla="*/ 18 w 243"/>
              <a:gd name="T7" fmla="*/ 59 h 273"/>
              <a:gd name="T8" fmla="*/ 6 w 243"/>
              <a:gd name="T9" fmla="*/ 64 h 273"/>
              <a:gd name="T10" fmla="*/ 7 w 243"/>
              <a:gd name="T11" fmla="*/ 87 h 273"/>
              <a:gd name="T12" fmla="*/ 48 w 243"/>
              <a:gd name="T13" fmla="*/ 126 h 273"/>
              <a:gd name="T14" fmla="*/ 59 w 243"/>
              <a:gd name="T15" fmla="*/ 130 h 273"/>
              <a:gd name="T16" fmla="*/ 70 w 243"/>
              <a:gd name="T17" fmla="*/ 126 h 273"/>
              <a:gd name="T18" fmla="*/ 106 w 243"/>
              <a:gd name="T19" fmla="*/ 95 h 273"/>
              <a:gd name="T20" fmla="*/ 154 w 243"/>
              <a:gd name="T21" fmla="*/ 147 h 273"/>
              <a:gd name="T22" fmla="*/ 108 w 243"/>
              <a:gd name="T23" fmla="*/ 170 h 273"/>
              <a:gd name="T24" fmla="*/ 100 w 243"/>
              <a:gd name="T25" fmla="*/ 180 h 273"/>
              <a:gd name="T26" fmla="*/ 101 w 243"/>
              <a:gd name="T27" fmla="*/ 193 h 273"/>
              <a:gd name="T28" fmla="*/ 146 w 243"/>
              <a:gd name="T29" fmla="*/ 265 h 273"/>
              <a:gd name="T30" fmla="*/ 160 w 243"/>
              <a:gd name="T31" fmla="*/ 273 h 273"/>
              <a:gd name="T32" fmla="*/ 169 w 243"/>
              <a:gd name="T33" fmla="*/ 270 h 273"/>
              <a:gd name="T34" fmla="*/ 174 w 243"/>
              <a:gd name="T35" fmla="*/ 248 h 273"/>
              <a:gd name="T36" fmla="*/ 139 w 243"/>
              <a:gd name="T37" fmla="*/ 191 h 273"/>
              <a:gd name="T38" fmla="*/ 195 w 243"/>
              <a:gd name="T39" fmla="*/ 163 h 273"/>
              <a:gd name="T40" fmla="*/ 206 w 243"/>
              <a:gd name="T41" fmla="*/ 157 h 273"/>
              <a:gd name="T42" fmla="*/ 211 w 243"/>
              <a:gd name="T43" fmla="*/ 131 h 273"/>
              <a:gd name="T44" fmla="*/ 210 w 243"/>
              <a:gd name="T45" fmla="*/ 130 h 273"/>
              <a:gd name="T46" fmla="*/ 145 w 243"/>
              <a:gd name="T47" fmla="*/ 60 h 273"/>
              <a:gd name="T48" fmla="*/ 169 w 243"/>
              <a:gd name="T49" fmla="*/ 34 h 273"/>
              <a:gd name="T50" fmla="*/ 222 w 243"/>
              <a:gd name="T51" fmla="*/ 46 h 273"/>
              <a:gd name="T52" fmla="*/ 225 w 243"/>
              <a:gd name="T53" fmla="*/ 47 h 273"/>
              <a:gd name="T54" fmla="*/ 241 w 243"/>
              <a:gd name="T55" fmla="*/ 34 h 273"/>
              <a:gd name="T56" fmla="*/ 229 w 243"/>
              <a:gd name="T57" fmla="*/ 15 h 273"/>
              <a:gd name="T58" fmla="*/ 167 w 243"/>
              <a:gd name="T59" fmla="*/ 0 h 273"/>
              <a:gd name="T60" fmla="*/ 162 w 243"/>
              <a:gd name="T61" fmla="*/ 0 h 273"/>
              <a:gd name="T62" fmla="*/ 151 w 243"/>
              <a:gd name="T63" fmla="*/ 5 h 273"/>
              <a:gd name="T64" fmla="*/ 151 w 243"/>
              <a:gd name="T65" fmla="*/ 5 h 273"/>
              <a:gd name="T66" fmla="*/ 151 w 243"/>
              <a:gd name="T67" fmla="*/ 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3" h="273">
                <a:moveTo>
                  <a:pt x="151" y="5"/>
                </a:moveTo>
                <a:cubicBezTo>
                  <a:pt x="137" y="19"/>
                  <a:pt x="60" y="92"/>
                  <a:pt x="60" y="92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1"/>
                  <a:pt x="22" y="59"/>
                  <a:pt x="18" y="59"/>
                </a:cubicBezTo>
                <a:cubicBezTo>
                  <a:pt x="13" y="59"/>
                  <a:pt x="9" y="61"/>
                  <a:pt x="6" y="64"/>
                </a:cubicBezTo>
                <a:cubicBezTo>
                  <a:pt x="0" y="71"/>
                  <a:pt x="0" y="81"/>
                  <a:pt x="7" y="87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51" y="128"/>
                  <a:pt x="55" y="130"/>
                  <a:pt x="59" y="130"/>
                </a:cubicBezTo>
                <a:cubicBezTo>
                  <a:pt x="63" y="130"/>
                  <a:pt x="67" y="129"/>
                  <a:pt x="70" y="126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4" y="172"/>
                  <a:pt x="101" y="176"/>
                  <a:pt x="100" y="180"/>
                </a:cubicBezTo>
                <a:cubicBezTo>
                  <a:pt x="98" y="185"/>
                  <a:pt x="99" y="189"/>
                  <a:pt x="101" y="193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9" y="270"/>
                  <a:pt x="154" y="273"/>
                  <a:pt x="160" y="273"/>
                </a:cubicBezTo>
                <a:cubicBezTo>
                  <a:pt x="163" y="273"/>
                  <a:pt x="166" y="272"/>
                  <a:pt x="169" y="270"/>
                </a:cubicBezTo>
                <a:cubicBezTo>
                  <a:pt x="176" y="266"/>
                  <a:pt x="179" y="255"/>
                  <a:pt x="174" y="248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195" y="163"/>
                  <a:pt x="195" y="163"/>
                  <a:pt x="195" y="163"/>
                </a:cubicBezTo>
                <a:cubicBezTo>
                  <a:pt x="206" y="157"/>
                  <a:pt x="206" y="157"/>
                  <a:pt x="206" y="157"/>
                </a:cubicBezTo>
                <a:cubicBezTo>
                  <a:pt x="216" y="152"/>
                  <a:pt x="218" y="139"/>
                  <a:pt x="211" y="131"/>
                </a:cubicBezTo>
                <a:cubicBezTo>
                  <a:pt x="211" y="131"/>
                  <a:pt x="211" y="130"/>
                  <a:pt x="210" y="130"/>
                </a:cubicBezTo>
                <a:cubicBezTo>
                  <a:pt x="189" y="106"/>
                  <a:pt x="167" y="83"/>
                  <a:pt x="145" y="60"/>
                </a:cubicBezTo>
                <a:cubicBezTo>
                  <a:pt x="148" y="56"/>
                  <a:pt x="165" y="38"/>
                  <a:pt x="169" y="34"/>
                </a:cubicBezTo>
                <a:cubicBezTo>
                  <a:pt x="222" y="46"/>
                  <a:pt x="222" y="46"/>
                  <a:pt x="222" y="46"/>
                </a:cubicBezTo>
                <a:cubicBezTo>
                  <a:pt x="223" y="47"/>
                  <a:pt x="224" y="47"/>
                  <a:pt x="225" y="47"/>
                </a:cubicBezTo>
                <a:cubicBezTo>
                  <a:pt x="233" y="47"/>
                  <a:pt x="239" y="42"/>
                  <a:pt x="241" y="34"/>
                </a:cubicBezTo>
                <a:cubicBezTo>
                  <a:pt x="243" y="26"/>
                  <a:pt x="238" y="17"/>
                  <a:pt x="229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65" y="0"/>
                  <a:pt x="164" y="0"/>
                  <a:pt x="162" y="0"/>
                </a:cubicBezTo>
                <a:cubicBezTo>
                  <a:pt x="158" y="0"/>
                  <a:pt x="155" y="1"/>
                  <a:pt x="151" y="5"/>
                </a:cubicBezTo>
                <a:close/>
                <a:moveTo>
                  <a:pt x="151" y="5"/>
                </a:moveTo>
                <a:cubicBezTo>
                  <a:pt x="151" y="5"/>
                  <a:pt x="151" y="5"/>
                  <a:pt x="151" y="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896897" y="980330"/>
            <a:ext cx="162256" cy="160857"/>
          </a:xfrm>
          <a:custGeom>
            <a:avLst/>
            <a:gdLst>
              <a:gd name="T0" fmla="*/ 39 w 77"/>
              <a:gd name="T1" fmla="*/ 76 h 76"/>
              <a:gd name="T2" fmla="*/ 52 w 77"/>
              <a:gd name="T3" fmla="*/ 74 h 76"/>
              <a:gd name="T4" fmla="*/ 73 w 77"/>
              <a:gd name="T5" fmla="*/ 53 h 76"/>
              <a:gd name="T6" fmla="*/ 72 w 77"/>
              <a:gd name="T7" fmla="*/ 22 h 76"/>
              <a:gd name="T8" fmla="*/ 48 w 77"/>
              <a:gd name="T9" fmla="*/ 3 h 76"/>
              <a:gd name="T10" fmla="*/ 17 w 77"/>
              <a:gd name="T11" fmla="*/ 8 h 76"/>
              <a:gd name="T12" fmla="*/ 2 w 77"/>
              <a:gd name="T13" fmla="*/ 34 h 76"/>
              <a:gd name="T14" fmla="*/ 11 w 77"/>
              <a:gd name="T15" fmla="*/ 64 h 76"/>
              <a:gd name="T16" fmla="*/ 39 w 77"/>
              <a:gd name="T17" fmla="*/ 76 h 76"/>
              <a:gd name="T18" fmla="*/ 39 w 77"/>
              <a:gd name="T19" fmla="*/ 76 h 76"/>
              <a:gd name="T20" fmla="*/ 39 w 77"/>
              <a:gd name="T2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76">
                <a:moveTo>
                  <a:pt x="39" y="76"/>
                </a:moveTo>
                <a:cubicBezTo>
                  <a:pt x="43" y="76"/>
                  <a:pt x="48" y="75"/>
                  <a:pt x="52" y="74"/>
                </a:cubicBezTo>
                <a:cubicBezTo>
                  <a:pt x="62" y="70"/>
                  <a:pt x="69" y="62"/>
                  <a:pt x="73" y="53"/>
                </a:cubicBezTo>
                <a:cubicBezTo>
                  <a:pt x="77" y="43"/>
                  <a:pt x="77" y="31"/>
                  <a:pt x="72" y="22"/>
                </a:cubicBezTo>
                <a:cubicBezTo>
                  <a:pt x="67" y="12"/>
                  <a:pt x="58" y="5"/>
                  <a:pt x="48" y="3"/>
                </a:cubicBezTo>
                <a:cubicBezTo>
                  <a:pt x="38" y="0"/>
                  <a:pt x="26" y="2"/>
                  <a:pt x="17" y="8"/>
                </a:cubicBezTo>
                <a:cubicBezTo>
                  <a:pt x="9" y="14"/>
                  <a:pt x="3" y="24"/>
                  <a:pt x="2" y="34"/>
                </a:cubicBezTo>
                <a:cubicBezTo>
                  <a:pt x="0" y="45"/>
                  <a:pt x="4" y="56"/>
                  <a:pt x="11" y="64"/>
                </a:cubicBezTo>
                <a:cubicBezTo>
                  <a:pt x="18" y="71"/>
                  <a:pt x="28" y="76"/>
                  <a:pt x="39" y="76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733242" y="960747"/>
            <a:ext cx="489565" cy="704973"/>
          </a:xfrm>
          <a:custGeom>
            <a:avLst/>
            <a:gdLst>
              <a:gd name="T0" fmla="*/ 7 w 231"/>
              <a:gd name="T1" fmla="*/ 4 h 332"/>
              <a:gd name="T2" fmla="*/ 7 w 231"/>
              <a:gd name="T3" fmla="*/ 4 h 332"/>
              <a:gd name="T4" fmla="*/ 3 w 231"/>
              <a:gd name="T5" fmla="*/ 21 h 332"/>
              <a:gd name="T6" fmla="*/ 50 w 231"/>
              <a:gd name="T7" fmla="*/ 108 h 332"/>
              <a:gd name="T8" fmla="*/ 43 w 231"/>
              <a:gd name="T9" fmla="*/ 121 h 332"/>
              <a:gd name="T10" fmla="*/ 29 w 231"/>
              <a:gd name="T11" fmla="*/ 172 h 332"/>
              <a:gd name="T12" fmla="*/ 25 w 231"/>
              <a:gd name="T13" fmla="*/ 197 h 332"/>
              <a:gd name="T14" fmla="*/ 24 w 231"/>
              <a:gd name="T15" fmla="*/ 208 h 332"/>
              <a:gd name="T16" fmla="*/ 24 w 231"/>
              <a:gd name="T17" fmla="*/ 219 h 332"/>
              <a:gd name="T18" fmla="*/ 23 w 231"/>
              <a:gd name="T19" fmla="*/ 222 h 332"/>
              <a:gd name="T20" fmla="*/ 17 w 231"/>
              <a:gd name="T21" fmla="*/ 238 h 332"/>
              <a:gd name="T22" fmla="*/ 10 w 231"/>
              <a:gd name="T23" fmla="*/ 264 h 332"/>
              <a:gd name="T24" fmla="*/ 6 w 231"/>
              <a:gd name="T25" fmla="*/ 312 h 332"/>
              <a:gd name="T26" fmla="*/ 21 w 231"/>
              <a:gd name="T27" fmla="*/ 327 h 332"/>
              <a:gd name="T28" fmla="*/ 31 w 231"/>
              <a:gd name="T29" fmla="*/ 326 h 332"/>
              <a:gd name="T30" fmla="*/ 48 w 231"/>
              <a:gd name="T31" fmla="*/ 315 h 332"/>
              <a:gd name="T32" fmla="*/ 57 w 231"/>
              <a:gd name="T33" fmla="*/ 300 h 332"/>
              <a:gd name="T34" fmla="*/ 48 w 231"/>
              <a:gd name="T35" fmla="*/ 279 h 332"/>
              <a:gd name="T36" fmla="*/ 59 w 231"/>
              <a:gd name="T37" fmla="*/ 255 h 332"/>
              <a:gd name="T38" fmla="*/ 65 w 231"/>
              <a:gd name="T39" fmla="*/ 256 h 332"/>
              <a:gd name="T40" fmla="*/ 69 w 231"/>
              <a:gd name="T41" fmla="*/ 272 h 332"/>
              <a:gd name="T42" fmla="*/ 76 w 231"/>
              <a:gd name="T43" fmla="*/ 296 h 332"/>
              <a:gd name="T44" fmla="*/ 81 w 231"/>
              <a:gd name="T45" fmla="*/ 308 h 332"/>
              <a:gd name="T46" fmla="*/ 85 w 231"/>
              <a:gd name="T47" fmla="*/ 313 h 332"/>
              <a:gd name="T48" fmla="*/ 87 w 231"/>
              <a:gd name="T49" fmla="*/ 316 h 332"/>
              <a:gd name="T50" fmla="*/ 87 w 231"/>
              <a:gd name="T51" fmla="*/ 316 h 332"/>
              <a:gd name="T52" fmla="*/ 87 w 231"/>
              <a:gd name="T53" fmla="*/ 316 h 332"/>
              <a:gd name="T54" fmla="*/ 91 w 231"/>
              <a:gd name="T55" fmla="*/ 321 h 332"/>
              <a:gd name="T56" fmla="*/ 112 w 231"/>
              <a:gd name="T57" fmla="*/ 331 h 332"/>
              <a:gd name="T58" fmla="*/ 136 w 231"/>
              <a:gd name="T59" fmla="*/ 330 h 332"/>
              <a:gd name="T60" fmla="*/ 176 w 231"/>
              <a:gd name="T61" fmla="*/ 314 h 332"/>
              <a:gd name="T62" fmla="*/ 184 w 231"/>
              <a:gd name="T63" fmla="*/ 304 h 332"/>
              <a:gd name="T64" fmla="*/ 178 w 231"/>
              <a:gd name="T65" fmla="*/ 287 h 332"/>
              <a:gd name="T66" fmla="*/ 170 w 231"/>
              <a:gd name="T67" fmla="*/ 284 h 332"/>
              <a:gd name="T68" fmla="*/ 165 w 231"/>
              <a:gd name="T69" fmla="*/ 284 h 332"/>
              <a:gd name="T70" fmla="*/ 161 w 231"/>
              <a:gd name="T71" fmla="*/ 286 h 332"/>
              <a:gd name="T72" fmla="*/ 153 w 231"/>
              <a:gd name="T73" fmla="*/ 289 h 332"/>
              <a:gd name="T74" fmla="*/ 142 w 231"/>
              <a:gd name="T75" fmla="*/ 293 h 332"/>
              <a:gd name="T76" fmla="*/ 129 w 231"/>
              <a:gd name="T77" fmla="*/ 296 h 332"/>
              <a:gd name="T78" fmla="*/ 117 w 231"/>
              <a:gd name="T79" fmla="*/ 296 h 332"/>
              <a:gd name="T80" fmla="*/ 112 w 231"/>
              <a:gd name="T81" fmla="*/ 280 h 332"/>
              <a:gd name="T82" fmla="*/ 109 w 231"/>
              <a:gd name="T83" fmla="*/ 254 h 332"/>
              <a:gd name="T84" fmla="*/ 107 w 231"/>
              <a:gd name="T85" fmla="*/ 229 h 332"/>
              <a:gd name="T86" fmla="*/ 111 w 231"/>
              <a:gd name="T87" fmla="*/ 211 h 332"/>
              <a:gd name="T88" fmla="*/ 111 w 231"/>
              <a:gd name="T89" fmla="*/ 192 h 332"/>
              <a:gd name="T90" fmla="*/ 114 w 231"/>
              <a:gd name="T91" fmla="*/ 166 h 332"/>
              <a:gd name="T92" fmla="*/ 122 w 231"/>
              <a:gd name="T93" fmla="*/ 137 h 332"/>
              <a:gd name="T94" fmla="*/ 221 w 231"/>
              <a:gd name="T95" fmla="*/ 101 h 332"/>
              <a:gd name="T96" fmla="*/ 222 w 231"/>
              <a:gd name="T97" fmla="*/ 100 h 332"/>
              <a:gd name="T98" fmla="*/ 229 w 231"/>
              <a:gd name="T99" fmla="*/ 84 h 332"/>
              <a:gd name="T100" fmla="*/ 213 w 231"/>
              <a:gd name="T101" fmla="*/ 76 h 332"/>
              <a:gd name="T102" fmla="*/ 115 w 231"/>
              <a:gd name="T103" fmla="*/ 100 h 332"/>
              <a:gd name="T104" fmla="*/ 80 w 231"/>
              <a:gd name="T105" fmla="*/ 86 h 332"/>
              <a:gd name="T106" fmla="*/ 26 w 231"/>
              <a:gd name="T107" fmla="*/ 8 h 332"/>
              <a:gd name="T108" fmla="*/ 7 w 231"/>
              <a:gd name="T109" fmla="*/ 4 h 332"/>
              <a:gd name="T110" fmla="*/ 7 w 231"/>
              <a:gd name="T111" fmla="*/ 4 h 332"/>
              <a:gd name="T112" fmla="*/ 7 w 231"/>
              <a:gd name="T113" fmla="*/ 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332">
                <a:moveTo>
                  <a:pt x="7" y="4"/>
                </a:moveTo>
                <a:cubicBezTo>
                  <a:pt x="2" y="8"/>
                  <a:pt x="13" y="0"/>
                  <a:pt x="7" y="4"/>
                </a:cubicBezTo>
                <a:cubicBezTo>
                  <a:pt x="2" y="8"/>
                  <a:pt x="0" y="15"/>
                  <a:pt x="3" y="21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47" y="112"/>
                  <a:pt x="45" y="116"/>
                  <a:pt x="43" y="121"/>
                </a:cubicBezTo>
                <a:cubicBezTo>
                  <a:pt x="37" y="137"/>
                  <a:pt x="32" y="154"/>
                  <a:pt x="29" y="172"/>
                </a:cubicBezTo>
                <a:cubicBezTo>
                  <a:pt x="27" y="180"/>
                  <a:pt x="26" y="189"/>
                  <a:pt x="25" y="197"/>
                </a:cubicBezTo>
                <a:cubicBezTo>
                  <a:pt x="25" y="201"/>
                  <a:pt x="24" y="204"/>
                  <a:pt x="24" y="208"/>
                </a:cubicBezTo>
                <a:cubicBezTo>
                  <a:pt x="24" y="211"/>
                  <a:pt x="24" y="215"/>
                  <a:pt x="24" y="219"/>
                </a:cubicBezTo>
                <a:cubicBezTo>
                  <a:pt x="24" y="220"/>
                  <a:pt x="23" y="221"/>
                  <a:pt x="23" y="222"/>
                </a:cubicBezTo>
                <a:cubicBezTo>
                  <a:pt x="21" y="227"/>
                  <a:pt x="19" y="233"/>
                  <a:pt x="17" y="238"/>
                </a:cubicBezTo>
                <a:cubicBezTo>
                  <a:pt x="14" y="247"/>
                  <a:pt x="12" y="255"/>
                  <a:pt x="10" y="264"/>
                </a:cubicBezTo>
                <a:cubicBezTo>
                  <a:pt x="6" y="279"/>
                  <a:pt x="4" y="296"/>
                  <a:pt x="6" y="312"/>
                </a:cubicBezTo>
                <a:cubicBezTo>
                  <a:pt x="8" y="320"/>
                  <a:pt x="14" y="325"/>
                  <a:pt x="21" y="327"/>
                </a:cubicBezTo>
                <a:cubicBezTo>
                  <a:pt x="24" y="327"/>
                  <a:pt x="28" y="327"/>
                  <a:pt x="31" y="326"/>
                </a:cubicBezTo>
                <a:cubicBezTo>
                  <a:pt x="38" y="324"/>
                  <a:pt x="43" y="320"/>
                  <a:pt x="48" y="315"/>
                </a:cubicBezTo>
                <a:cubicBezTo>
                  <a:pt x="52" y="311"/>
                  <a:pt x="55" y="306"/>
                  <a:pt x="57" y="300"/>
                </a:cubicBezTo>
                <a:cubicBezTo>
                  <a:pt x="61" y="292"/>
                  <a:pt x="57" y="282"/>
                  <a:pt x="48" y="279"/>
                </a:cubicBezTo>
                <a:cubicBezTo>
                  <a:pt x="51" y="271"/>
                  <a:pt x="55" y="263"/>
                  <a:pt x="59" y="255"/>
                </a:cubicBezTo>
                <a:cubicBezTo>
                  <a:pt x="61" y="255"/>
                  <a:pt x="63" y="255"/>
                  <a:pt x="65" y="256"/>
                </a:cubicBezTo>
                <a:cubicBezTo>
                  <a:pt x="67" y="261"/>
                  <a:pt x="68" y="266"/>
                  <a:pt x="69" y="272"/>
                </a:cubicBezTo>
                <a:cubicBezTo>
                  <a:pt x="71" y="280"/>
                  <a:pt x="73" y="288"/>
                  <a:pt x="76" y="296"/>
                </a:cubicBezTo>
                <a:cubicBezTo>
                  <a:pt x="78" y="300"/>
                  <a:pt x="79" y="304"/>
                  <a:pt x="81" y="308"/>
                </a:cubicBezTo>
                <a:cubicBezTo>
                  <a:pt x="82" y="310"/>
                  <a:pt x="83" y="311"/>
                  <a:pt x="85" y="313"/>
                </a:cubicBezTo>
                <a:cubicBezTo>
                  <a:pt x="85" y="314"/>
                  <a:pt x="86" y="315"/>
                  <a:pt x="87" y="316"/>
                </a:cubicBezTo>
                <a:cubicBezTo>
                  <a:pt x="87" y="316"/>
                  <a:pt x="87" y="316"/>
                  <a:pt x="87" y="316"/>
                </a:cubicBezTo>
                <a:cubicBezTo>
                  <a:pt x="87" y="316"/>
                  <a:pt x="87" y="316"/>
                  <a:pt x="87" y="316"/>
                </a:cubicBezTo>
                <a:cubicBezTo>
                  <a:pt x="88" y="318"/>
                  <a:pt x="89" y="319"/>
                  <a:pt x="91" y="321"/>
                </a:cubicBezTo>
                <a:cubicBezTo>
                  <a:pt x="96" y="326"/>
                  <a:pt x="104" y="330"/>
                  <a:pt x="112" y="331"/>
                </a:cubicBezTo>
                <a:cubicBezTo>
                  <a:pt x="120" y="332"/>
                  <a:pt x="128" y="331"/>
                  <a:pt x="136" y="330"/>
                </a:cubicBezTo>
                <a:cubicBezTo>
                  <a:pt x="150" y="327"/>
                  <a:pt x="163" y="321"/>
                  <a:pt x="176" y="314"/>
                </a:cubicBezTo>
                <a:cubicBezTo>
                  <a:pt x="180" y="312"/>
                  <a:pt x="183" y="308"/>
                  <a:pt x="184" y="304"/>
                </a:cubicBezTo>
                <a:cubicBezTo>
                  <a:pt x="185" y="298"/>
                  <a:pt x="183" y="291"/>
                  <a:pt x="178" y="287"/>
                </a:cubicBezTo>
                <a:cubicBezTo>
                  <a:pt x="176" y="285"/>
                  <a:pt x="173" y="284"/>
                  <a:pt x="170" y="284"/>
                </a:cubicBezTo>
                <a:cubicBezTo>
                  <a:pt x="168" y="284"/>
                  <a:pt x="167" y="284"/>
                  <a:pt x="165" y="284"/>
                </a:cubicBezTo>
                <a:cubicBezTo>
                  <a:pt x="164" y="285"/>
                  <a:pt x="162" y="285"/>
                  <a:pt x="161" y="286"/>
                </a:cubicBezTo>
                <a:cubicBezTo>
                  <a:pt x="158" y="287"/>
                  <a:pt x="155" y="288"/>
                  <a:pt x="153" y="289"/>
                </a:cubicBezTo>
                <a:cubicBezTo>
                  <a:pt x="149" y="291"/>
                  <a:pt x="145" y="292"/>
                  <a:pt x="142" y="293"/>
                </a:cubicBezTo>
                <a:cubicBezTo>
                  <a:pt x="137" y="294"/>
                  <a:pt x="133" y="295"/>
                  <a:pt x="129" y="296"/>
                </a:cubicBezTo>
                <a:cubicBezTo>
                  <a:pt x="125" y="296"/>
                  <a:pt x="121" y="297"/>
                  <a:pt x="117" y="296"/>
                </a:cubicBezTo>
                <a:cubicBezTo>
                  <a:pt x="117" y="295"/>
                  <a:pt x="114" y="291"/>
                  <a:pt x="112" y="280"/>
                </a:cubicBezTo>
                <a:cubicBezTo>
                  <a:pt x="111" y="271"/>
                  <a:pt x="109" y="262"/>
                  <a:pt x="109" y="254"/>
                </a:cubicBezTo>
                <a:cubicBezTo>
                  <a:pt x="108" y="245"/>
                  <a:pt x="108" y="237"/>
                  <a:pt x="107" y="229"/>
                </a:cubicBezTo>
                <a:cubicBezTo>
                  <a:pt x="110" y="223"/>
                  <a:pt x="111" y="217"/>
                  <a:pt x="111" y="211"/>
                </a:cubicBezTo>
                <a:cubicBezTo>
                  <a:pt x="111" y="204"/>
                  <a:pt x="111" y="198"/>
                  <a:pt x="111" y="192"/>
                </a:cubicBezTo>
                <a:cubicBezTo>
                  <a:pt x="112" y="183"/>
                  <a:pt x="112" y="174"/>
                  <a:pt x="114" y="166"/>
                </a:cubicBezTo>
                <a:cubicBezTo>
                  <a:pt x="117" y="152"/>
                  <a:pt x="122" y="139"/>
                  <a:pt x="122" y="137"/>
                </a:cubicBezTo>
                <a:cubicBezTo>
                  <a:pt x="221" y="101"/>
                  <a:pt x="221" y="101"/>
                  <a:pt x="221" y="101"/>
                </a:cubicBezTo>
                <a:cubicBezTo>
                  <a:pt x="221" y="101"/>
                  <a:pt x="222" y="100"/>
                  <a:pt x="222" y="100"/>
                </a:cubicBezTo>
                <a:cubicBezTo>
                  <a:pt x="228" y="97"/>
                  <a:pt x="231" y="90"/>
                  <a:pt x="229" y="84"/>
                </a:cubicBezTo>
                <a:cubicBezTo>
                  <a:pt x="226" y="78"/>
                  <a:pt x="220" y="74"/>
                  <a:pt x="213" y="76"/>
                </a:cubicBezTo>
                <a:cubicBezTo>
                  <a:pt x="213" y="76"/>
                  <a:pt x="122" y="99"/>
                  <a:pt x="115" y="100"/>
                </a:cubicBezTo>
                <a:cubicBezTo>
                  <a:pt x="100" y="102"/>
                  <a:pt x="90" y="98"/>
                  <a:pt x="80" y="86"/>
                </a:cubicBezTo>
                <a:cubicBezTo>
                  <a:pt x="66" y="69"/>
                  <a:pt x="26" y="8"/>
                  <a:pt x="26" y="8"/>
                </a:cubicBezTo>
                <a:cubicBezTo>
                  <a:pt x="21" y="2"/>
                  <a:pt x="13" y="0"/>
                  <a:pt x="7" y="4"/>
                </a:cubicBezTo>
                <a:close/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33443" y="4149910"/>
            <a:ext cx="1907905" cy="1898111"/>
          </a:xfrm>
          <a:custGeom>
            <a:avLst/>
            <a:gdLst>
              <a:gd name="T0" fmla="*/ 880 w 899"/>
              <a:gd name="T1" fmla="*/ 316 h 894"/>
              <a:gd name="T2" fmla="*/ 809 w 899"/>
              <a:gd name="T3" fmla="*/ 177 h 894"/>
              <a:gd name="T4" fmla="*/ 695 w 899"/>
              <a:gd name="T5" fmla="*/ 70 h 894"/>
              <a:gd name="T6" fmla="*/ 551 w 899"/>
              <a:gd name="T7" fmla="*/ 9 h 894"/>
              <a:gd name="T8" fmla="*/ 395 w 899"/>
              <a:gd name="T9" fmla="*/ 0 h 894"/>
              <a:gd name="T10" fmla="*/ 245 w 899"/>
              <a:gd name="T11" fmla="*/ 46 h 894"/>
              <a:gd name="T12" fmla="*/ 120 w 899"/>
              <a:gd name="T13" fmla="*/ 140 h 894"/>
              <a:gd name="T14" fmla="*/ 35 w 899"/>
              <a:gd name="T15" fmla="*/ 271 h 894"/>
              <a:gd name="T16" fmla="*/ 0 w 899"/>
              <a:gd name="T17" fmla="*/ 423 h 894"/>
              <a:gd name="T18" fmla="*/ 0 w 899"/>
              <a:gd name="T19" fmla="*/ 471 h 894"/>
              <a:gd name="T20" fmla="*/ 35 w 899"/>
              <a:gd name="T21" fmla="*/ 623 h 894"/>
              <a:gd name="T22" fmla="*/ 120 w 899"/>
              <a:gd name="T23" fmla="*/ 754 h 894"/>
              <a:gd name="T24" fmla="*/ 245 w 899"/>
              <a:gd name="T25" fmla="*/ 849 h 894"/>
              <a:gd name="T26" fmla="*/ 395 w 899"/>
              <a:gd name="T27" fmla="*/ 894 h 894"/>
              <a:gd name="T28" fmla="*/ 551 w 899"/>
              <a:gd name="T29" fmla="*/ 886 h 894"/>
              <a:gd name="T30" fmla="*/ 695 w 899"/>
              <a:gd name="T31" fmla="*/ 825 h 894"/>
              <a:gd name="T32" fmla="*/ 809 w 899"/>
              <a:gd name="T33" fmla="*/ 718 h 894"/>
              <a:gd name="T34" fmla="*/ 880 w 899"/>
              <a:gd name="T35" fmla="*/ 579 h 894"/>
              <a:gd name="T36" fmla="*/ 499 w 899"/>
              <a:gd name="T37" fmla="*/ 149 h 894"/>
              <a:gd name="T38" fmla="*/ 499 w 899"/>
              <a:gd name="T39" fmla="*/ 149 h 894"/>
              <a:gd name="T40" fmla="*/ 577 w 899"/>
              <a:gd name="T41" fmla="*/ 348 h 894"/>
              <a:gd name="T42" fmla="*/ 544 w 899"/>
              <a:gd name="T43" fmla="*/ 560 h 894"/>
              <a:gd name="T44" fmla="*/ 576 w 899"/>
              <a:gd name="T45" fmla="*/ 372 h 894"/>
              <a:gd name="T46" fmla="*/ 605 w 899"/>
              <a:gd name="T47" fmla="*/ 402 h 894"/>
              <a:gd name="T48" fmla="*/ 605 w 899"/>
              <a:gd name="T49" fmla="*/ 402 h 894"/>
              <a:gd name="T50" fmla="*/ 569 w 899"/>
              <a:gd name="T51" fmla="*/ 533 h 894"/>
              <a:gd name="T52" fmla="*/ 606 w 899"/>
              <a:gd name="T53" fmla="*/ 487 h 894"/>
              <a:gd name="T54" fmla="*/ 597 w 899"/>
              <a:gd name="T55" fmla="*/ 447 h 894"/>
              <a:gd name="T56" fmla="*/ 610 w 899"/>
              <a:gd name="T57" fmla="*/ 467 h 894"/>
              <a:gd name="T58" fmla="*/ 525 w 899"/>
              <a:gd name="T59" fmla="*/ 321 h 894"/>
              <a:gd name="T60" fmla="*/ 514 w 899"/>
              <a:gd name="T61" fmla="*/ 299 h 894"/>
              <a:gd name="T62" fmla="*/ 455 w 899"/>
              <a:gd name="T63" fmla="*/ 286 h 894"/>
              <a:gd name="T64" fmla="*/ 455 w 899"/>
              <a:gd name="T65" fmla="*/ 286 h 894"/>
              <a:gd name="T66" fmla="*/ 449 w 899"/>
              <a:gd name="T67" fmla="*/ 342 h 894"/>
              <a:gd name="T68" fmla="*/ 513 w 899"/>
              <a:gd name="T69" fmla="*/ 580 h 894"/>
              <a:gd name="T70" fmla="*/ 382 w 899"/>
              <a:gd name="T71" fmla="*/ 594 h 894"/>
              <a:gd name="T72" fmla="*/ 306 w 899"/>
              <a:gd name="T73" fmla="*/ 413 h 894"/>
              <a:gd name="T74" fmla="*/ 306 w 899"/>
              <a:gd name="T75" fmla="*/ 413 h 894"/>
              <a:gd name="T76" fmla="*/ 311 w 899"/>
              <a:gd name="T77" fmla="*/ 396 h 894"/>
              <a:gd name="T78" fmla="*/ 289 w 899"/>
              <a:gd name="T79" fmla="*/ 470 h 894"/>
              <a:gd name="T80" fmla="*/ 313 w 899"/>
              <a:gd name="T81" fmla="*/ 504 h 894"/>
              <a:gd name="T82" fmla="*/ 321 w 899"/>
              <a:gd name="T83" fmla="*/ 520 h 894"/>
              <a:gd name="T84" fmla="*/ 321 w 899"/>
              <a:gd name="T85" fmla="*/ 520 h 894"/>
              <a:gd name="T86" fmla="*/ 340 w 899"/>
              <a:gd name="T87" fmla="*/ 349 h 894"/>
              <a:gd name="T88" fmla="*/ 348 w 899"/>
              <a:gd name="T89" fmla="*/ 573 h 894"/>
              <a:gd name="T90" fmla="*/ 359 w 899"/>
              <a:gd name="T91" fmla="*/ 313 h 894"/>
              <a:gd name="T92" fmla="*/ 435 w 899"/>
              <a:gd name="T93" fmla="*/ 286 h 894"/>
              <a:gd name="T94" fmla="*/ 435 w 899"/>
              <a:gd name="T95" fmla="*/ 286 h 894"/>
              <a:gd name="T96" fmla="*/ 400 w 899"/>
              <a:gd name="T97" fmla="*/ 308 h 894"/>
              <a:gd name="T98" fmla="*/ 312 w 899"/>
              <a:gd name="T99" fmla="*/ 311 h 894"/>
              <a:gd name="T100" fmla="*/ 147 w 899"/>
              <a:gd name="T101" fmla="*/ 447 h 894"/>
              <a:gd name="T102" fmla="*/ 263 w 899"/>
              <a:gd name="T103" fmla="*/ 498 h 894"/>
              <a:gd name="T104" fmla="*/ 312 w 899"/>
              <a:gd name="T105" fmla="*/ 583 h 894"/>
              <a:gd name="T106" fmla="*/ 401 w 899"/>
              <a:gd name="T107" fmla="*/ 602 h 894"/>
              <a:gd name="T108" fmla="*/ 449 w 899"/>
              <a:gd name="T109" fmla="*/ 609 h 894"/>
              <a:gd name="T110" fmla="*/ 461 w 899"/>
              <a:gd name="T111" fmla="*/ 609 h 894"/>
              <a:gd name="T112" fmla="*/ 500 w 899"/>
              <a:gd name="T113" fmla="*/ 601 h 894"/>
              <a:gd name="T114" fmla="*/ 499 w 899"/>
              <a:gd name="T115" fmla="*/ 634 h 894"/>
              <a:gd name="T116" fmla="*/ 732 w 899"/>
              <a:gd name="T117" fmla="*/ 554 h 894"/>
              <a:gd name="T118" fmla="*/ 732 w 899"/>
              <a:gd name="T119" fmla="*/ 341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9" h="894">
                <a:moveTo>
                  <a:pt x="828" y="447"/>
                </a:moveTo>
                <a:cubicBezTo>
                  <a:pt x="828" y="443"/>
                  <a:pt x="828" y="440"/>
                  <a:pt x="828" y="436"/>
                </a:cubicBezTo>
                <a:cubicBezTo>
                  <a:pt x="899" y="423"/>
                  <a:pt x="899" y="423"/>
                  <a:pt x="899" y="423"/>
                </a:cubicBezTo>
                <a:cubicBezTo>
                  <a:pt x="880" y="316"/>
                  <a:pt x="880" y="316"/>
                  <a:pt x="880" y="316"/>
                </a:cubicBezTo>
                <a:cubicBezTo>
                  <a:pt x="809" y="328"/>
                  <a:pt x="809" y="328"/>
                  <a:pt x="809" y="328"/>
                </a:cubicBezTo>
                <a:cubicBezTo>
                  <a:pt x="806" y="321"/>
                  <a:pt x="804" y="314"/>
                  <a:pt x="801" y="307"/>
                </a:cubicBezTo>
                <a:cubicBezTo>
                  <a:pt x="864" y="271"/>
                  <a:pt x="864" y="271"/>
                  <a:pt x="864" y="271"/>
                </a:cubicBezTo>
                <a:cubicBezTo>
                  <a:pt x="809" y="177"/>
                  <a:pt x="809" y="177"/>
                  <a:pt x="809" y="177"/>
                </a:cubicBezTo>
                <a:cubicBezTo>
                  <a:pt x="746" y="213"/>
                  <a:pt x="746" y="213"/>
                  <a:pt x="746" y="213"/>
                </a:cubicBezTo>
                <a:cubicBezTo>
                  <a:pt x="742" y="207"/>
                  <a:pt x="737" y="201"/>
                  <a:pt x="732" y="195"/>
                </a:cubicBezTo>
                <a:cubicBezTo>
                  <a:pt x="778" y="140"/>
                  <a:pt x="778" y="140"/>
                  <a:pt x="778" y="140"/>
                </a:cubicBezTo>
                <a:cubicBezTo>
                  <a:pt x="695" y="70"/>
                  <a:pt x="695" y="70"/>
                  <a:pt x="695" y="70"/>
                </a:cubicBezTo>
                <a:cubicBezTo>
                  <a:pt x="648" y="125"/>
                  <a:pt x="648" y="125"/>
                  <a:pt x="648" y="125"/>
                </a:cubicBezTo>
                <a:cubicBezTo>
                  <a:pt x="642" y="121"/>
                  <a:pt x="635" y="117"/>
                  <a:pt x="629" y="114"/>
                </a:cubicBezTo>
                <a:cubicBezTo>
                  <a:pt x="653" y="46"/>
                  <a:pt x="653" y="46"/>
                  <a:pt x="653" y="46"/>
                </a:cubicBezTo>
                <a:cubicBezTo>
                  <a:pt x="551" y="9"/>
                  <a:pt x="551" y="9"/>
                  <a:pt x="551" y="9"/>
                </a:cubicBezTo>
                <a:cubicBezTo>
                  <a:pt x="526" y="76"/>
                  <a:pt x="526" y="76"/>
                  <a:pt x="526" y="76"/>
                </a:cubicBezTo>
                <a:cubicBezTo>
                  <a:pt x="519" y="75"/>
                  <a:pt x="511" y="74"/>
                  <a:pt x="504" y="73"/>
                </a:cubicBezTo>
                <a:cubicBezTo>
                  <a:pt x="504" y="0"/>
                  <a:pt x="504" y="0"/>
                  <a:pt x="504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5" y="73"/>
                  <a:pt x="395" y="73"/>
                  <a:pt x="395" y="73"/>
                </a:cubicBezTo>
                <a:cubicBezTo>
                  <a:pt x="387" y="74"/>
                  <a:pt x="380" y="75"/>
                  <a:pt x="372" y="76"/>
                </a:cubicBezTo>
                <a:cubicBezTo>
                  <a:pt x="348" y="9"/>
                  <a:pt x="348" y="9"/>
                  <a:pt x="348" y="9"/>
                </a:cubicBezTo>
                <a:cubicBezTo>
                  <a:pt x="245" y="46"/>
                  <a:pt x="245" y="46"/>
                  <a:pt x="245" y="46"/>
                </a:cubicBezTo>
                <a:cubicBezTo>
                  <a:pt x="270" y="114"/>
                  <a:pt x="270" y="114"/>
                  <a:pt x="270" y="114"/>
                </a:cubicBezTo>
                <a:cubicBezTo>
                  <a:pt x="263" y="117"/>
                  <a:pt x="257" y="121"/>
                  <a:pt x="250" y="125"/>
                </a:cubicBezTo>
                <a:cubicBezTo>
                  <a:pt x="204" y="70"/>
                  <a:pt x="204" y="70"/>
                  <a:pt x="204" y="7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62" y="201"/>
                  <a:pt x="157" y="207"/>
                  <a:pt x="152" y="213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35" y="271"/>
                  <a:pt x="35" y="271"/>
                  <a:pt x="35" y="271"/>
                </a:cubicBezTo>
                <a:cubicBezTo>
                  <a:pt x="97" y="307"/>
                  <a:pt x="97" y="307"/>
                  <a:pt x="97" y="307"/>
                </a:cubicBezTo>
                <a:cubicBezTo>
                  <a:pt x="95" y="314"/>
                  <a:pt x="92" y="321"/>
                  <a:pt x="90" y="328"/>
                </a:cubicBezTo>
                <a:cubicBezTo>
                  <a:pt x="19" y="316"/>
                  <a:pt x="19" y="316"/>
                  <a:pt x="19" y="316"/>
                </a:cubicBezTo>
                <a:cubicBezTo>
                  <a:pt x="0" y="423"/>
                  <a:pt x="0" y="423"/>
                  <a:pt x="0" y="423"/>
                </a:cubicBezTo>
                <a:cubicBezTo>
                  <a:pt x="71" y="436"/>
                  <a:pt x="71" y="436"/>
                  <a:pt x="71" y="436"/>
                </a:cubicBezTo>
                <a:cubicBezTo>
                  <a:pt x="71" y="440"/>
                  <a:pt x="71" y="443"/>
                  <a:pt x="71" y="447"/>
                </a:cubicBezTo>
                <a:cubicBezTo>
                  <a:pt x="71" y="451"/>
                  <a:pt x="71" y="455"/>
                  <a:pt x="71" y="459"/>
                </a:cubicBezTo>
                <a:cubicBezTo>
                  <a:pt x="0" y="471"/>
                  <a:pt x="0" y="471"/>
                  <a:pt x="0" y="471"/>
                </a:cubicBezTo>
                <a:cubicBezTo>
                  <a:pt x="19" y="579"/>
                  <a:pt x="19" y="579"/>
                  <a:pt x="19" y="579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2" y="573"/>
                  <a:pt x="95" y="580"/>
                  <a:pt x="97" y="587"/>
                </a:cubicBezTo>
                <a:cubicBezTo>
                  <a:pt x="35" y="623"/>
                  <a:pt x="35" y="623"/>
                  <a:pt x="35" y="623"/>
                </a:cubicBezTo>
                <a:cubicBezTo>
                  <a:pt x="90" y="718"/>
                  <a:pt x="90" y="718"/>
                  <a:pt x="90" y="718"/>
                </a:cubicBezTo>
                <a:cubicBezTo>
                  <a:pt x="152" y="682"/>
                  <a:pt x="152" y="682"/>
                  <a:pt x="152" y="682"/>
                </a:cubicBezTo>
                <a:cubicBezTo>
                  <a:pt x="157" y="688"/>
                  <a:pt x="162" y="694"/>
                  <a:pt x="167" y="699"/>
                </a:cubicBezTo>
                <a:cubicBezTo>
                  <a:pt x="120" y="754"/>
                  <a:pt x="120" y="754"/>
                  <a:pt x="120" y="754"/>
                </a:cubicBezTo>
                <a:cubicBezTo>
                  <a:pt x="204" y="825"/>
                  <a:pt x="204" y="825"/>
                  <a:pt x="204" y="825"/>
                </a:cubicBezTo>
                <a:cubicBezTo>
                  <a:pt x="250" y="769"/>
                  <a:pt x="250" y="769"/>
                  <a:pt x="250" y="769"/>
                </a:cubicBezTo>
                <a:cubicBezTo>
                  <a:pt x="257" y="773"/>
                  <a:pt x="263" y="777"/>
                  <a:pt x="270" y="781"/>
                </a:cubicBezTo>
                <a:cubicBezTo>
                  <a:pt x="245" y="849"/>
                  <a:pt x="245" y="849"/>
                  <a:pt x="245" y="849"/>
                </a:cubicBezTo>
                <a:cubicBezTo>
                  <a:pt x="348" y="886"/>
                  <a:pt x="348" y="886"/>
                  <a:pt x="348" y="886"/>
                </a:cubicBezTo>
                <a:cubicBezTo>
                  <a:pt x="372" y="818"/>
                  <a:pt x="372" y="818"/>
                  <a:pt x="372" y="818"/>
                </a:cubicBezTo>
                <a:cubicBezTo>
                  <a:pt x="380" y="820"/>
                  <a:pt x="387" y="821"/>
                  <a:pt x="395" y="822"/>
                </a:cubicBezTo>
                <a:cubicBezTo>
                  <a:pt x="395" y="894"/>
                  <a:pt x="395" y="894"/>
                  <a:pt x="395" y="894"/>
                </a:cubicBezTo>
                <a:cubicBezTo>
                  <a:pt x="504" y="894"/>
                  <a:pt x="504" y="894"/>
                  <a:pt x="504" y="894"/>
                </a:cubicBezTo>
                <a:cubicBezTo>
                  <a:pt x="504" y="822"/>
                  <a:pt x="504" y="822"/>
                  <a:pt x="504" y="822"/>
                </a:cubicBezTo>
                <a:cubicBezTo>
                  <a:pt x="511" y="821"/>
                  <a:pt x="519" y="820"/>
                  <a:pt x="526" y="818"/>
                </a:cubicBezTo>
                <a:cubicBezTo>
                  <a:pt x="551" y="886"/>
                  <a:pt x="551" y="886"/>
                  <a:pt x="551" y="886"/>
                </a:cubicBezTo>
                <a:cubicBezTo>
                  <a:pt x="653" y="848"/>
                  <a:pt x="653" y="848"/>
                  <a:pt x="653" y="848"/>
                </a:cubicBezTo>
                <a:cubicBezTo>
                  <a:pt x="629" y="781"/>
                  <a:pt x="629" y="781"/>
                  <a:pt x="629" y="781"/>
                </a:cubicBezTo>
                <a:cubicBezTo>
                  <a:pt x="635" y="777"/>
                  <a:pt x="642" y="773"/>
                  <a:pt x="648" y="769"/>
                </a:cubicBezTo>
                <a:cubicBezTo>
                  <a:pt x="695" y="825"/>
                  <a:pt x="695" y="825"/>
                  <a:pt x="695" y="825"/>
                </a:cubicBezTo>
                <a:cubicBezTo>
                  <a:pt x="778" y="754"/>
                  <a:pt x="778" y="754"/>
                  <a:pt x="778" y="754"/>
                </a:cubicBezTo>
                <a:cubicBezTo>
                  <a:pt x="732" y="699"/>
                  <a:pt x="732" y="699"/>
                  <a:pt x="732" y="699"/>
                </a:cubicBezTo>
                <a:cubicBezTo>
                  <a:pt x="737" y="694"/>
                  <a:pt x="742" y="688"/>
                  <a:pt x="746" y="682"/>
                </a:cubicBezTo>
                <a:cubicBezTo>
                  <a:pt x="809" y="718"/>
                  <a:pt x="809" y="718"/>
                  <a:pt x="809" y="718"/>
                </a:cubicBezTo>
                <a:cubicBezTo>
                  <a:pt x="864" y="623"/>
                  <a:pt x="864" y="623"/>
                  <a:pt x="864" y="623"/>
                </a:cubicBezTo>
                <a:cubicBezTo>
                  <a:pt x="801" y="587"/>
                  <a:pt x="801" y="587"/>
                  <a:pt x="801" y="587"/>
                </a:cubicBezTo>
                <a:cubicBezTo>
                  <a:pt x="804" y="580"/>
                  <a:pt x="806" y="573"/>
                  <a:pt x="809" y="566"/>
                </a:cubicBezTo>
                <a:cubicBezTo>
                  <a:pt x="880" y="579"/>
                  <a:pt x="880" y="579"/>
                  <a:pt x="880" y="579"/>
                </a:cubicBezTo>
                <a:cubicBezTo>
                  <a:pt x="899" y="471"/>
                  <a:pt x="899" y="471"/>
                  <a:pt x="899" y="471"/>
                </a:cubicBezTo>
                <a:cubicBezTo>
                  <a:pt x="828" y="459"/>
                  <a:pt x="828" y="459"/>
                  <a:pt x="828" y="459"/>
                </a:cubicBezTo>
                <a:cubicBezTo>
                  <a:pt x="828" y="455"/>
                  <a:pt x="828" y="451"/>
                  <a:pt x="828" y="447"/>
                </a:cubicBezTo>
                <a:close/>
                <a:moveTo>
                  <a:pt x="499" y="149"/>
                </a:moveTo>
                <a:cubicBezTo>
                  <a:pt x="572" y="161"/>
                  <a:pt x="637" y="200"/>
                  <a:pt x="683" y="255"/>
                </a:cubicBezTo>
                <a:cubicBezTo>
                  <a:pt x="586" y="311"/>
                  <a:pt x="586" y="311"/>
                  <a:pt x="586" y="311"/>
                </a:cubicBezTo>
                <a:cubicBezTo>
                  <a:pt x="562" y="287"/>
                  <a:pt x="532" y="270"/>
                  <a:pt x="499" y="261"/>
                </a:cubicBezTo>
                <a:lnTo>
                  <a:pt x="499" y="149"/>
                </a:lnTo>
                <a:close/>
                <a:moveTo>
                  <a:pt x="566" y="357"/>
                </a:moveTo>
                <a:cubicBezTo>
                  <a:pt x="562" y="352"/>
                  <a:pt x="558" y="348"/>
                  <a:pt x="554" y="343"/>
                </a:cubicBezTo>
                <a:cubicBezTo>
                  <a:pt x="564" y="333"/>
                  <a:pt x="564" y="333"/>
                  <a:pt x="564" y="333"/>
                </a:cubicBezTo>
                <a:cubicBezTo>
                  <a:pt x="568" y="338"/>
                  <a:pt x="573" y="343"/>
                  <a:pt x="577" y="348"/>
                </a:cubicBezTo>
                <a:lnTo>
                  <a:pt x="566" y="357"/>
                </a:lnTo>
                <a:close/>
                <a:moveTo>
                  <a:pt x="568" y="558"/>
                </a:moveTo>
                <a:cubicBezTo>
                  <a:pt x="563" y="562"/>
                  <a:pt x="558" y="567"/>
                  <a:pt x="553" y="571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48" y="556"/>
                  <a:pt x="553" y="552"/>
                  <a:pt x="557" y="548"/>
                </a:cubicBezTo>
                <a:lnTo>
                  <a:pt x="568" y="558"/>
                </a:lnTo>
                <a:close/>
                <a:moveTo>
                  <a:pt x="584" y="389"/>
                </a:moveTo>
                <a:cubicBezTo>
                  <a:pt x="582" y="383"/>
                  <a:pt x="579" y="377"/>
                  <a:pt x="576" y="372"/>
                </a:cubicBezTo>
                <a:cubicBezTo>
                  <a:pt x="588" y="365"/>
                  <a:pt x="588" y="365"/>
                  <a:pt x="588" y="365"/>
                </a:cubicBezTo>
                <a:cubicBezTo>
                  <a:pt x="592" y="371"/>
                  <a:pt x="595" y="377"/>
                  <a:pt x="598" y="383"/>
                </a:cubicBezTo>
                <a:lnTo>
                  <a:pt x="584" y="389"/>
                </a:lnTo>
                <a:close/>
                <a:moveTo>
                  <a:pt x="605" y="402"/>
                </a:moveTo>
                <a:cubicBezTo>
                  <a:pt x="606" y="408"/>
                  <a:pt x="608" y="415"/>
                  <a:pt x="609" y="422"/>
                </a:cubicBezTo>
                <a:cubicBezTo>
                  <a:pt x="595" y="424"/>
                  <a:pt x="595" y="424"/>
                  <a:pt x="595" y="424"/>
                </a:cubicBezTo>
                <a:cubicBezTo>
                  <a:pt x="594" y="418"/>
                  <a:pt x="592" y="412"/>
                  <a:pt x="591" y="406"/>
                </a:cubicBezTo>
                <a:lnTo>
                  <a:pt x="605" y="402"/>
                </a:lnTo>
                <a:close/>
                <a:moveTo>
                  <a:pt x="579" y="518"/>
                </a:moveTo>
                <a:cubicBezTo>
                  <a:pt x="591" y="525"/>
                  <a:pt x="591" y="525"/>
                  <a:pt x="591" y="525"/>
                </a:cubicBezTo>
                <a:cubicBezTo>
                  <a:pt x="588" y="531"/>
                  <a:pt x="584" y="536"/>
                  <a:pt x="580" y="542"/>
                </a:cubicBezTo>
                <a:cubicBezTo>
                  <a:pt x="569" y="533"/>
                  <a:pt x="569" y="533"/>
                  <a:pt x="569" y="533"/>
                </a:cubicBezTo>
                <a:cubicBezTo>
                  <a:pt x="572" y="528"/>
                  <a:pt x="576" y="523"/>
                  <a:pt x="579" y="518"/>
                </a:cubicBezTo>
                <a:close/>
                <a:moveTo>
                  <a:pt x="586" y="501"/>
                </a:moveTo>
                <a:cubicBezTo>
                  <a:pt x="589" y="495"/>
                  <a:pt x="590" y="490"/>
                  <a:pt x="592" y="484"/>
                </a:cubicBezTo>
                <a:cubicBezTo>
                  <a:pt x="606" y="487"/>
                  <a:pt x="606" y="487"/>
                  <a:pt x="606" y="487"/>
                </a:cubicBezTo>
                <a:cubicBezTo>
                  <a:pt x="604" y="494"/>
                  <a:pt x="602" y="500"/>
                  <a:pt x="600" y="507"/>
                </a:cubicBezTo>
                <a:lnTo>
                  <a:pt x="586" y="501"/>
                </a:lnTo>
                <a:close/>
                <a:moveTo>
                  <a:pt x="595" y="466"/>
                </a:moveTo>
                <a:cubicBezTo>
                  <a:pt x="596" y="460"/>
                  <a:pt x="597" y="453"/>
                  <a:pt x="597" y="447"/>
                </a:cubicBezTo>
                <a:cubicBezTo>
                  <a:pt x="597" y="446"/>
                  <a:pt x="596" y="444"/>
                  <a:pt x="596" y="442"/>
                </a:cubicBezTo>
                <a:cubicBezTo>
                  <a:pt x="611" y="442"/>
                  <a:pt x="611" y="442"/>
                  <a:pt x="611" y="442"/>
                </a:cubicBezTo>
                <a:cubicBezTo>
                  <a:pt x="611" y="444"/>
                  <a:pt x="611" y="445"/>
                  <a:pt x="611" y="447"/>
                </a:cubicBezTo>
                <a:cubicBezTo>
                  <a:pt x="611" y="454"/>
                  <a:pt x="611" y="461"/>
                  <a:pt x="610" y="467"/>
                </a:cubicBezTo>
                <a:lnTo>
                  <a:pt x="595" y="466"/>
                </a:lnTo>
                <a:close/>
                <a:moveTo>
                  <a:pt x="549" y="320"/>
                </a:moveTo>
                <a:cubicBezTo>
                  <a:pt x="540" y="331"/>
                  <a:pt x="540" y="331"/>
                  <a:pt x="540" y="331"/>
                </a:cubicBezTo>
                <a:cubicBezTo>
                  <a:pt x="535" y="327"/>
                  <a:pt x="530" y="324"/>
                  <a:pt x="525" y="321"/>
                </a:cubicBezTo>
                <a:cubicBezTo>
                  <a:pt x="532" y="308"/>
                  <a:pt x="532" y="308"/>
                  <a:pt x="532" y="308"/>
                </a:cubicBezTo>
                <a:cubicBezTo>
                  <a:pt x="538" y="312"/>
                  <a:pt x="543" y="315"/>
                  <a:pt x="549" y="320"/>
                </a:cubicBezTo>
                <a:close/>
                <a:moveTo>
                  <a:pt x="495" y="292"/>
                </a:moveTo>
                <a:cubicBezTo>
                  <a:pt x="501" y="294"/>
                  <a:pt x="508" y="296"/>
                  <a:pt x="514" y="299"/>
                </a:cubicBezTo>
                <a:cubicBezTo>
                  <a:pt x="508" y="312"/>
                  <a:pt x="508" y="312"/>
                  <a:pt x="508" y="312"/>
                </a:cubicBezTo>
                <a:cubicBezTo>
                  <a:pt x="503" y="310"/>
                  <a:pt x="497" y="308"/>
                  <a:pt x="491" y="306"/>
                </a:cubicBezTo>
                <a:lnTo>
                  <a:pt x="495" y="292"/>
                </a:lnTo>
                <a:close/>
                <a:moveTo>
                  <a:pt x="455" y="286"/>
                </a:moveTo>
                <a:cubicBezTo>
                  <a:pt x="462" y="286"/>
                  <a:pt x="469" y="286"/>
                  <a:pt x="475" y="288"/>
                </a:cubicBezTo>
                <a:cubicBezTo>
                  <a:pt x="473" y="302"/>
                  <a:pt x="473" y="302"/>
                  <a:pt x="473" y="302"/>
                </a:cubicBezTo>
                <a:cubicBezTo>
                  <a:pt x="467" y="301"/>
                  <a:pt x="461" y="300"/>
                  <a:pt x="455" y="300"/>
                </a:cubicBezTo>
                <a:lnTo>
                  <a:pt x="455" y="286"/>
                </a:lnTo>
                <a:close/>
                <a:moveTo>
                  <a:pt x="554" y="447"/>
                </a:moveTo>
                <a:cubicBezTo>
                  <a:pt x="554" y="505"/>
                  <a:pt x="507" y="552"/>
                  <a:pt x="449" y="552"/>
                </a:cubicBezTo>
                <a:cubicBezTo>
                  <a:pt x="391" y="552"/>
                  <a:pt x="344" y="505"/>
                  <a:pt x="344" y="447"/>
                </a:cubicBezTo>
                <a:cubicBezTo>
                  <a:pt x="344" y="389"/>
                  <a:pt x="391" y="342"/>
                  <a:pt x="449" y="342"/>
                </a:cubicBezTo>
                <a:cubicBezTo>
                  <a:pt x="507" y="342"/>
                  <a:pt x="554" y="389"/>
                  <a:pt x="554" y="447"/>
                </a:cubicBezTo>
                <a:close/>
                <a:moveTo>
                  <a:pt x="537" y="583"/>
                </a:moveTo>
                <a:cubicBezTo>
                  <a:pt x="531" y="587"/>
                  <a:pt x="525" y="590"/>
                  <a:pt x="519" y="593"/>
                </a:cubicBezTo>
                <a:cubicBezTo>
                  <a:pt x="513" y="580"/>
                  <a:pt x="513" y="580"/>
                  <a:pt x="513" y="580"/>
                </a:cubicBezTo>
                <a:cubicBezTo>
                  <a:pt x="518" y="578"/>
                  <a:pt x="524" y="575"/>
                  <a:pt x="529" y="571"/>
                </a:cubicBezTo>
                <a:lnTo>
                  <a:pt x="537" y="583"/>
                </a:lnTo>
                <a:close/>
                <a:moveTo>
                  <a:pt x="388" y="581"/>
                </a:moveTo>
                <a:cubicBezTo>
                  <a:pt x="382" y="594"/>
                  <a:pt x="382" y="594"/>
                  <a:pt x="382" y="594"/>
                </a:cubicBezTo>
                <a:cubicBezTo>
                  <a:pt x="376" y="592"/>
                  <a:pt x="370" y="588"/>
                  <a:pt x="364" y="585"/>
                </a:cubicBezTo>
                <a:cubicBezTo>
                  <a:pt x="372" y="573"/>
                  <a:pt x="372" y="573"/>
                  <a:pt x="372" y="573"/>
                </a:cubicBezTo>
                <a:cubicBezTo>
                  <a:pt x="377" y="576"/>
                  <a:pt x="382" y="579"/>
                  <a:pt x="388" y="581"/>
                </a:cubicBezTo>
                <a:close/>
                <a:moveTo>
                  <a:pt x="306" y="413"/>
                </a:moveTo>
                <a:cubicBezTo>
                  <a:pt x="305" y="419"/>
                  <a:pt x="303" y="425"/>
                  <a:pt x="303" y="431"/>
                </a:cubicBezTo>
                <a:cubicBezTo>
                  <a:pt x="288" y="430"/>
                  <a:pt x="288" y="430"/>
                  <a:pt x="288" y="430"/>
                </a:cubicBezTo>
                <a:cubicBezTo>
                  <a:pt x="289" y="423"/>
                  <a:pt x="290" y="416"/>
                  <a:pt x="292" y="410"/>
                </a:cubicBezTo>
                <a:lnTo>
                  <a:pt x="306" y="413"/>
                </a:lnTo>
                <a:close/>
                <a:moveTo>
                  <a:pt x="298" y="391"/>
                </a:moveTo>
                <a:cubicBezTo>
                  <a:pt x="300" y="384"/>
                  <a:pt x="303" y="378"/>
                  <a:pt x="306" y="372"/>
                </a:cubicBezTo>
                <a:cubicBezTo>
                  <a:pt x="319" y="379"/>
                  <a:pt x="319" y="379"/>
                  <a:pt x="319" y="379"/>
                </a:cubicBezTo>
                <a:cubicBezTo>
                  <a:pt x="316" y="384"/>
                  <a:pt x="313" y="390"/>
                  <a:pt x="311" y="396"/>
                </a:cubicBezTo>
                <a:lnTo>
                  <a:pt x="298" y="391"/>
                </a:lnTo>
                <a:close/>
                <a:moveTo>
                  <a:pt x="302" y="450"/>
                </a:moveTo>
                <a:cubicBezTo>
                  <a:pt x="302" y="456"/>
                  <a:pt x="303" y="462"/>
                  <a:pt x="303" y="468"/>
                </a:cubicBezTo>
                <a:cubicBezTo>
                  <a:pt x="289" y="470"/>
                  <a:pt x="289" y="470"/>
                  <a:pt x="289" y="470"/>
                </a:cubicBezTo>
                <a:cubicBezTo>
                  <a:pt x="288" y="464"/>
                  <a:pt x="288" y="457"/>
                  <a:pt x="288" y="450"/>
                </a:cubicBezTo>
                <a:lnTo>
                  <a:pt x="302" y="450"/>
                </a:lnTo>
                <a:close/>
                <a:moveTo>
                  <a:pt x="307" y="486"/>
                </a:moveTo>
                <a:cubicBezTo>
                  <a:pt x="309" y="492"/>
                  <a:pt x="311" y="498"/>
                  <a:pt x="313" y="504"/>
                </a:cubicBezTo>
                <a:cubicBezTo>
                  <a:pt x="300" y="509"/>
                  <a:pt x="300" y="509"/>
                  <a:pt x="300" y="509"/>
                </a:cubicBezTo>
                <a:cubicBezTo>
                  <a:pt x="297" y="503"/>
                  <a:pt x="295" y="496"/>
                  <a:pt x="293" y="490"/>
                </a:cubicBezTo>
                <a:lnTo>
                  <a:pt x="307" y="486"/>
                </a:lnTo>
                <a:close/>
                <a:moveTo>
                  <a:pt x="321" y="520"/>
                </a:moveTo>
                <a:cubicBezTo>
                  <a:pt x="324" y="525"/>
                  <a:pt x="328" y="531"/>
                  <a:pt x="331" y="535"/>
                </a:cubicBezTo>
                <a:cubicBezTo>
                  <a:pt x="320" y="544"/>
                  <a:pt x="320" y="544"/>
                  <a:pt x="320" y="544"/>
                </a:cubicBezTo>
                <a:cubicBezTo>
                  <a:pt x="316" y="539"/>
                  <a:pt x="312" y="533"/>
                  <a:pt x="309" y="527"/>
                </a:cubicBezTo>
                <a:lnTo>
                  <a:pt x="321" y="520"/>
                </a:lnTo>
                <a:close/>
                <a:moveTo>
                  <a:pt x="328" y="363"/>
                </a:moveTo>
                <a:cubicBezTo>
                  <a:pt x="316" y="355"/>
                  <a:pt x="316" y="355"/>
                  <a:pt x="316" y="355"/>
                </a:cubicBezTo>
                <a:cubicBezTo>
                  <a:pt x="320" y="349"/>
                  <a:pt x="325" y="344"/>
                  <a:pt x="329" y="339"/>
                </a:cubicBezTo>
                <a:cubicBezTo>
                  <a:pt x="340" y="349"/>
                  <a:pt x="340" y="349"/>
                  <a:pt x="340" y="349"/>
                </a:cubicBezTo>
                <a:cubicBezTo>
                  <a:pt x="336" y="353"/>
                  <a:pt x="332" y="358"/>
                  <a:pt x="328" y="363"/>
                </a:cubicBezTo>
                <a:close/>
                <a:moveTo>
                  <a:pt x="343" y="549"/>
                </a:moveTo>
                <a:cubicBezTo>
                  <a:pt x="347" y="554"/>
                  <a:pt x="352" y="558"/>
                  <a:pt x="357" y="562"/>
                </a:cubicBezTo>
                <a:cubicBezTo>
                  <a:pt x="348" y="573"/>
                  <a:pt x="348" y="573"/>
                  <a:pt x="348" y="573"/>
                </a:cubicBezTo>
                <a:cubicBezTo>
                  <a:pt x="342" y="569"/>
                  <a:pt x="337" y="564"/>
                  <a:pt x="333" y="559"/>
                </a:cubicBezTo>
                <a:lnTo>
                  <a:pt x="343" y="549"/>
                </a:lnTo>
                <a:close/>
                <a:moveTo>
                  <a:pt x="343" y="325"/>
                </a:moveTo>
                <a:cubicBezTo>
                  <a:pt x="349" y="320"/>
                  <a:pt x="354" y="316"/>
                  <a:pt x="359" y="313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362" y="328"/>
                  <a:pt x="358" y="332"/>
                  <a:pt x="353" y="336"/>
                </a:cubicBezTo>
                <a:lnTo>
                  <a:pt x="343" y="325"/>
                </a:lnTo>
                <a:close/>
                <a:moveTo>
                  <a:pt x="435" y="286"/>
                </a:moveTo>
                <a:cubicBezTo>
                  <a:pt x="436" y="301"/>
                  <a:pt x="436" y="301"/>
                  <a:pt x="436" y="301"/>
                </a:cubicBezTo>
                <a:cubicBezTo>
                  <a:pt x="430" y="301"/>
                  <a:pt x="424" y="302"/>
                  <a:pt x="418" y="303"/>
                </a:cubicBezTo>
                <a:cubicBezTo>
                  <a:pt x="415" y="289"/>
                  <a:pt x="415" y="289"/>
                  <a:pt x="415" y="289"/>
                </a:cubicBezTo>
                <a:cubicBezTo>
                  <a:pt x="422" y="288"/>
                  <a:pt x="428" y="287"/>
                  <a:pt x="435" y="286"/>
                </a:cubicBezTo>
                <a:close/>
                <a:moveTo>
                  <a:pt x="383" y="315"/>
                </a:moveTo>
                <a:cubicBezTo>
                  <a:pt x="377" y="302"/>
                  <a:pt x="377" y="302"/>
                  <a:pt x="377" y="302"/>
                </a:cubicBezTo>
                <a:cubicBezTo>
                  <a:pt x="383" y="299"/>
                  <a:pt x="389" y="297"/>
                  <a:pt x="396" y="295"/>
                </a:cubicBezTo>
                <a:cubicBezTo>
                  <a:pt x="400" y="308"/>
                  <a:pt x="400" y="308"/>
                  <a:pt x="400" y="308"/>
                </a:cubicBezTo>
                <a:cubicBezTo>
                  <a:pt x="395" y="310"/>
                  <a:pt x="389" y="313"/>
                  <a:pt x="383" y="315"/>
                </a:cubicBezTo>
                <a:close/>
                <a:moveTo>
                  <a:pt x="400" y="149"/>
                </a:moveTo>
                <a:cubicBezTo>
                  <a:pt x="400" y="261"/>
                  <a:pt x="400" y="261"/>
                  <a:pt x="400" y="261"/>
                </a:cubicBezTo>
                <a:cubicBezTo>
                  <a:pt x="366" y="270"/>
                  <a:pt x="336" y="287"/>
                  <a:pt x="312" y="311"/>
                </a:cubicBezTo>
                <a:cubicBezTo>
                  <a:pt x="216" y="255"/>
                  <a:pt x="216" y="255"/>
                  <a:pt x="216" y="255"/>
                </a:cubicBezTo>
                <a:cubicBezTo>
                  <a:pt x="261" y="200"/>
                  <a:pt x="326" y="161"/>
                  <a:pt x="400" y="149"/>
                </a:cubicBezTo>
                <a:close/>
                <a:moveTo>
                  <a:pt x="166" y="554"/>
                </a:moveTo>
                <a:cubicBezTo>
                  <a:pt x="154" y="520"/>
                  <a:pt x="147" y="485"/>
                  <a:pt x="147" y="447"/>
                </a:cubicBezTo>
                <a:cubicBezTo>
                  <a:pt x="147" y="410"/>
                  <a:pt x="154" y="374"/>
                  <a:pt x="166" y="341"/>
                </a:cubicBezTo>
                <a:cubicBezTo>
                  <a:pt x="263" y="397"/>
                  <a:pt x="263" y="397"/>
                  <a:pt x="263" y="397"/>
                </a:cubicBezTo>
                <a:cubicBezTo>
                  <a:pt x="259" y="413"/>
                  <a:pt x="256" y="430"/>
                  <a:pt x="256" y="447"/>
                </a:cubicBezTo>
                <a:cubicBezTo>
                  <a:pt x="256" y="465"/>
                  <a:pt x="259" y="482"/>
                  <a:pt x="263" y="498"/>
                </a:cubicBezTo>
                <a:lnTo>
                  <a:pt x="166" y="554"/>
                </a:lnTo>
                <a:close/>
                <a:moveTo>
                  <a:pt x="400" y="745"/>
                </a:moveTo>
                <a:cubicBezTo>
                  <a:pt x="326" y="733"/>
                  <a:pt x="261" y="695"/>
                  <a:pt x="216" y="639"/>
                </a:cubicBezTo>
                <a:cubicBezTo>
                  <a:pt x="312" y="583"/>
                  <a:pt x="312" y="583"/>
                  <a:pt x="312" y="583"/>
                </a:cubicBezTo>
                <a:cubicBezTo>
                  <a:pt x="336" y="607"/>
                  <a:pt x="366" y="625"/>
                  <a:pt x="400" y="634"/>
                </a:cubicBezTo>
                <a:lnTo>
                  <a:pt x="400" y="745"/>
                </a:lnTo>
                <a:close/>
                <a:moveTo>
                  <a:pt x="420" y="606"/>
                </a:moveTo>
                <a:cubicBezTo>
                  <a:pt x="414" y="605"/>
                  <a:pt x="407" y="604"/>
                  <a:pt x="401" y="602"/>
                </a:cubicBezTo>
                <a:cubicBezTo>
                  <a:pt x="405" y="588"/>
                  <a:pt x="405" y="588"/>
                  <a:pt x="405" y="588"/>
                </a:cubicBezTo>
                <a:cubicBezTo>
                  <a:pt x="411" y="590"/>
                  <a:pt x="417" y="591"/>
                  <a:pt x="423" y="592"/>
                </a:cubicBezTo>
                <a:lnTo>
                  <a:pt x="420" y="606"/>
                </a:lnTo>
                <a:close/>
                <a:moveTo>
                  <a:pt x="449" y="609"/>
                </a:moveTo>
                <a:cubicBezTo>
                  <a:pt x="446" y="609"/>
                  <a:pt x="443" y="609"/>
                  <a:pt x="441" y="609"/>
                </a:cubicBezTo>
                <a:cubicBezTo>
                  <a:pt x="441" y="594"/>
                  <a:pt x="441" y="594"/>
                  <a:pt x="441" y="594"/>
                </a:cubicBezTo>
                <a:cubicBezTo>
                  <a:pt x="447" y="595"/>
                  <a:pt x="454" y="595"/>
                  <a:pt x="460" y="594"/>
                </a:cubicBezTo>
                <a:cubicBezTo>
                  <a:pt x="461" y="609"/>
                  <a:pt x="461" y="609"/>
                  <a:pt x="461" y="609"/>
                </a:cubicBezTo>
                <a:cubicBezTo>
                  <a:pt x="457" y="609"/>
                  <a:pt x="453" y="609"/>
                  <a:pt x="449" y="609"/>
                </a:cubicBezTo>
                <a:close/>
                <a:moveTo>
                  <a:pt x="478" y="592"/>
                </a:moveTo>
                <a:cubicBezTo>
                  <a:pt x="484" y="591"/>
                  <a:pt x="490" y="589"/>
                  <a:pt x="496" y="587"/>
                </a:cubicBezTo>
                <a:cubicBezTo>
                  <a:pt x="500" y="601"/>
                  <a:pt x="500" y="601"/>
                  <a:pt x="500" y="601"/>
                </a:cubicBezTo>
                <a:cubicBezTo>
                  <a:pt x="494" y="603"/>
                  <a:pt x="487" y="605"/>
                  <a:pt x="481" y="606"/>
                </a:cubicBezTo>
                <a:lnTo>
                  <a:pt x="478" y="592"/>
                </a:lnTo>
                <a:close/>
                <a:moveTo>
                  <a:pt x="499" y="745"/>
                </a:moveTo>
                <a:cubicBezTo>
                  <a:pt x="499" y="634"/>
                  <a:pt x="499" y="634"/>
                  <a:pt x="499" y="634"/>
                </a:cubicBezTo>
                <a:cubicBezTo>
                  <a:pt x="532" y="625"/>
                  <a:pt x="562" y="607"/>
                  <a:pt x="586" y="583"/>
                </a:cubicBezTo>
                <a:cubicBezTo>
                  <a:pt x="683" y="639"/>
                  <a:pt x="683" y="639"/>
                  <a:pt x="683" y="639"/>
                </a:cubicBezTo>
                <a:cubicBezTo>
                  <a:pt x="637" y="695"/>
                  <a:pt x="572" y="733"/>
                  <a:pt x="499" y="745"/>
                </a:cubicBezTo>
                <a:close/>
                <a:moveTo>
                  <a:pt x="732" y="554"/>
                </a:moveTo>
                <a:cubicBezTo>
                  <a:pt x="636" y="498"/>
                  <a:pt x="636" y="498"/>
                  <a:pt x="636" y="498"/>
                </a:cubicBezTo>
                <a:cubicBezTo>
                  <a:pt x="640" y="482"/>
                  <a:pt x="642" y="465"/>
                  <a:pt x="642" y="447"/>
                </a:cubicBezTo>
                <a:cubicBezTo>
                  <a:pt x="642" y="430"/>
                  <a:pt x="640" y="413"/>
                  <a:pt x="636" y="397"/>
                </a:cubicBezTo>
                <a:cubicBezTo>
                  <a:pt x="732" y="341"/>
                  <a:pt x="732" y="341"/>
                  <a:pt x="732" y="341"/>
                </a:cubicBezTo>
                <a:cubicBezTo>
                  <a:pt x="745" y="374"/>
                  <a:pt x="752" y="410"/>
                  <a:pt x="752" y="447"/>
                </a:cubicBezTo>
                <a:cubicBezTo>
                  <a:pt x="752" y="485"/>
                  <a:pt x="745" y="520"/>
                  <a:pt x="732" y="5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039458" y="1797203"/>
            <a:ext cx="1716275" cy="1706482"/>
          </a:xfrm>
          <a:custGeom>
            <a:avLst/>
            <a:gdLst>
              <a:gd name="T0" fmla="*/ 791 w 809"/>
              <a:gd name="T1" fmla="*/ 284 h 804"/>
              <a:gd name="T2" fmla="*/ 728 w 809"/>
              <a:gd name="T3" fmla="*/ 158 h 804"/>
              <a:gd name="T4" fmla="*/ 625 w 809"/>
              <a:gd name="T5" fmla="*/ 62 h 804"/>
              <a:gd name="T6" fmla="*/ 496 w 809"/>
              <a:gd name="T7" fmla="*/ 7 h 804"/>
              <a:gd name="T8" fmla="*/ 355 w 809"/>
              <a:gd name="T9" fmla="*/ 0 h 804"/>
              <a:gd name="T10" fmla="*/ 221 w 809"/>
              <a:gd name="T11" fmla="*/ 41 h 804"/>
              <a:gd name="T12" fmla="*/ 108 w 809"/>
              <a:gd name="T13" fmla="*/ 125 h 804"/>
              <a:gd name="T14" fmla="*/ 32 w 809"/>
              <a:gd name="T15" fmla="*/ 243 h 804"/>
              <a:gd name="T16" fmla="*/ 0 w 809"/>
              <a:gd name="T17" fmla="*/ 380 h 804"/>
              <a:gd name="T18" fmla="*/ 0 w 809"/>
              <a:gd name="T19" fmla="*/ 423 h 804"/>
              <a:gd name="T20" fmla="*/ 32 w 809"/>
              <a:gd name="T21" fmla="*/ 560 h 804"/>
              <a:gd name="T22" fmla="*/ 108 w 809"/>
              <a:gd name="T23" fmla="*/ 678 h 804"/>
              <a:gd name="T24" fmla="*/ 221 w 809"/>
              <a:gd name="T25" fmla="*/ 763 h 804"/>
              <a:gd name="T26" fmla="*/ 355 w 809"/>
              <a:gd name="T27" fmla="*/ 804 h 804"/>
              <a:gd name="T28" fmla="*/ 496 w 809"/>
              <a:gd name="T29" fmla="*/ 796 h 804"/>
              <a:gd name="T30" fmla="*/ 625 w 809"/>
              <a:gd name="T31" fmla="*/ 741 h 804"/>
              <a:gd name="T32" fmla="*/ 728 w 809"/>
              <a:gd name="T33" fmla="*/ 645 h 804"/>
              <a:gd name="T34" fmla="*/ 791 w 809"/>
              <a:gd name="T35" fmla="*/ 520 h 804"/>
              <a:gd name="T36" fmla="*/ 665 w 809"/>
              <a:gd name="T37" fmla="*/ 229 h 804"/>
              <a:gd name="T38" fmla="*/ 665 w 809"/>
              <a:gd name="T39" fmla="*/ 229 h 804"/>
              <a:gd name="T40" fmla="*/ 592 w 809"/>
              <a:gd name="T41" fmla="*/ 169 h 804"/>
              <a:gd name="T42" fmla="*/ 518 w 809"/>
              <a:gd name="T43" fmla="*/ 111 h 804"/>
              <a:gd name="T44" fmla="*/ 412 w 809"/>
              <a:gd name="T45" fmla="*/ 90 h 804"/>
              <a:gd name="T46" fmla="*/ 288 w 809"/>
              <a:gd name="T47" fmla="*/ 98 h 804"/>
              <a:gd name="T48" fmla="*/ 288 w 809"/>
              <a:gd name="T49" fmla="*/ 98 h 804"/>
              <a:gd name="T50" fmla="*/ 189 w 809"/>
              <a:gd name="T51" fmla="*/ 175 h 804"/>
              <a:gd name="T52" fmla="*/ 109 w 809"/>
              <a:gd name="T53" fmla="*/ 355 h 804"/>
              <a:gd name="T54" fmla="*/ 85 w 809"/>
              <a:gd name="T55" fmla="*/ 464 h 804"/>
              <a:gd name="T56" fmla="*/ 120 w 809"/>
              <a:gd name="T57" fmla="*/ 244 h 804"/>
              <a:gd name="T58" fmla="*/ 120 w 809"/>
              <a:gd name="T59" fmla="*/ 244 h 804"/>
              <a:gd name="T60" fmla="*/ 148 w 809"/>
              <a:gd name="T61" fmla="*/ 556 h 804"/>
              <a:gd name="T62" fmla="*/ 198 w 809"/>
              <a:gd name="T63" fmla="*/ 636 h 804"/>
              <a:gd name="T64" fmla="*/ 298 w 809"/>
              <a:gd name="T65" fmla="*/ 709 h 804"/>
              <a:gd name="T66" fmla="*/ 410 w 809"/>
              <a:gd name="T67" fmla="*/ 727 h 804"/>
              <a:gd name="T68" fmla="*/ 410 w 809"/>
              <a:gd name="T69" fmla="*/ 727 h 804"/>
              <a:gd name="T70" fmla="*/ 529 w 809"/>
              <a:gd name="T71" fmla="*/ 689 h 804"/>
              <a:gd name="T72" fmla="*/ 601 w 809"/>
              <a:gd name="T73" fmla="*/ 627 h 804"/>
              <a:gd name="T74" fmla="*/ 614 w 809"/>
              <a:gd name="T75" fmla="*/ 471 h 804"/>
              <a:gd name="T76" fmla="*/ 577 w 809"/>
              <a:gd name="T77" fmla="*/ 538 h 804"/>
              <a:gd name="T78" fmla="*/ 520 w 809"/>
              <a:gd name="T79" fmla="*/ 589 h 804"/>
              <a:gd name="T80" fmla="*/ 449 w 809"/>
              <a:gd name="T81" fmla="*/ 618 h 804"/>
              <a:gd name="T82" fmla="*/ 372 w 809"/>
              <a:gd name="T83" fmla="*/ 620 h 804"/>
              <a:gd name="T84" fmla="*/ 300 w 809"/>
              <a:gd name="T85" fmla="*/ 596 h 804"/>
              <a:gd name="T86" fmla="*/ 240 w 809"/>
              <a:gd name="T87" fmla="*/ 548 h 804"/>
              <a:gd name="T88" fmla="*/ 199 w 809"/>
              <a:gd name="T89" fmla="*/ 483 h 804"/>
              <a:gd name="T90" fmla="*/ 184 w 809"/>
              <a:gd name="T91" fmla="*/ 408 h 804"/>
              <a:gd name="T92" fmla="*/ 154 w 809"/>
              <a:gd name="T93" fmla="*/ 325 h 804"/>
              <a:gd name="T94" fmla="*/ 195 w 809"/>
              <a:gd name="T95" fmla="*/ 244 h 804"/>
              <a:gd name="T96" fmla="*/ 261 w 809"/>
              <a:gd name="T97" fmla="*/ 182 h 804"/>
              <a:gd name="T98" fmla="*/ 345 w 809"/>
              <a:gd name="T99" fmla="*/ 146 h 804"/>
              <a:gd name="T100" fmla="*/ 436 w 809"/>
              <a:gd name="T101" fmla="*/ 142 h 804"/>
              <a:gd name="T102" fmla="*/ 523 w 809"/>
              <a:gd name="T103" fmla="*/ 168 h 804"/>
              <a:gd name="T104" fmla="*/ 596 w 809"/>
              <a:gd name="T105" fmla="*/ 223 h 804"/>
              <a:gd name="T106" fmla="*/ 645 w 809"/>
              <a:gd name="T107" fmla="*/ 299 h 804"/>
              <a:gd name="T108" fmla="*/ 666 w 809"/>
              <a:gd name="T109" fmla="*/ 388 h 804"/>
              <a:gd name="T110" fmla="*/ 666 w 809"/>
              <a:gd name="T111" fmla="*/ 416 h 804"/>
              <a:gd name="T112" fmla="*/ 666 w 809"/>
              <a:gd name="T113" fmla="*/ 546 h 804"/>
              <a:gd name="T114" fmla="*/ 723 w 809"/>
              <a:gd name="T115" fmla="*/ 340 h 804"/>
              <a:gd name="T116" fmla="*/ 725 w 809"/>
              <a:gd name="T117" fmla="*/ 453 h 804"/>
              <a:gd name="T118" fmla="*/ 725 w 809"/>
              <a:gd name="T119" fmla="*/ 453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9" h="804">
                <a:moveTo>
                  <a:pt x="745" y="402"/>
                </a:moveTo>
                <a:cubicBezTo>
                  <a:pt x="745" y="398"/>
                  <a:pt x="745" y="395"/>
                  <a:pt x="744" y="392"/>
                </a:cubicBezTo>
                <a:cubicBezTo>
                  <a:pt x="809" y="380"/>
                  <a:pt x="809" y="380"/>
                  <a:pt x="809" y="380"/>
                </a:cubicBezTo>
                <a:cubicBezTo>
                  <a:pt x="791" y="284"/>
                  <a:pt x="791" y="284"/>
                  <a:pt x="791" y="284"/>
                </a:cubicBezTo>
                <a:cubicBezTo>
                  <a:pt x="728" y="295"/>
                  <a:pt x="728" y="295"/>
                  <a:pt x="728" y="295"/>
                </a:cubicBezTo>
                <a:cubicBezTo>
                  <a:pt x="725" y="288"/>
                  <a:pt x="723" y="282"/>
                  <a:pt x="721" y="276"/>
                </a:cubicBezTo>
                <a:cubicBezTo>
                  <a:pt x="777" y="243"/>
                  <a:pt x="777" y="243"/>
                  <a:pt x="777" y="243"/>
                </a:cubicBezTo>
                <a:cubicBezTo>
                  <a:pt x="728" y="158"/>
                  <a:pt x="728" y="158"/>
                  <a:pt x="728" y="158"/>
                </a:cubicBezTo>
                <a:cubicBezTo>
                  <a:pt x="671" y="191"/>
                  <a:pt x="671" y="191"/>
                  <a:pt x="671" y="191"/>
                </a:cubicBezTo>
                <a:cubicBezTo>
                  <a:pt x="667" y="185"/>
                  <a:pt x="663" y="180"/>
                  <a:pt x="658" y="175"/>
                </a:cubicBezTo>
                <a:cubicBezTo>
                  <a:pt x="700" y="125"/>
                  <a:pt x="700" y="125"/>
                  <a:pt x="700" y="125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583" y="112"/>
                  <a:pt x="583" y="112"/>
                  <a:pt x="583" y="112"/>
                </a:cubicBezTo>
                <a:cubicBezTo>
                  <a:pt x="577" y="109"/>
                  <a:pt x="572" y="105"/>
                  <a:pt x="566" y="102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496" y="7"/>
                  <a:pt x="496" y="7"/>
                  <a:pt x="496" y="7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67" y="67"/>
                  <a:pt x="460" y="66"/>
                  <a:pt x="453" y="65"/>
                </a:cubicBezTo>
                <a:cubicBezTo>
                  <a:pt x="453" y="0"/>
                  <a:pt x="453" y="0"/>
                  <a:pt x="453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5" y="65"/>
                  <a:pt x="355" y="65"/>
                  <a:pt x="355" y="65"/>
                </a:cubicBezTo>
                <a:cubicBezTo>
                  <a:pt x="348" y="66"/>
                  <a:pt x="342" y="67"/>
                  <a:pt x="335" y="68"/>
                </a:cubicBezTo>
                <a:cubicBezTo>
                  <a:pt x="313" y="7"/>
                  <a:pt x="313" y="7"/>
                  <a:pt x="313" y="7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3" y="102"/>
                  <a:pt x="243" y="102"/>
                  <a:pt x="243" y="102"/>
                </a:cubicBezTo>
                <a:cubicBezTo>
                  <a:pt x="237" y="105"/>
                  <a:pt x="231" y="109"/>
                  <a:pt x="225" y="11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50" y="175"/>
                  <a:pt x="150" y="175"/>
                  <a:pt x="150" y="175"/>
                </a:cubicBezTo>
                <a:cubicBezTo>
                  <a:pt x="146" y="180"/>
                  <a:pt x="141" y="185"/>
                  <a:pt x="137" y="191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88" y="276"/>
                  <a:pt x="88" y="276"/>
                  <a:pt x="88" y="276"/>
                </a:cubicBezTo>
                <a:cubicBezTo>
                  <a:pt x="85" y="282"/>
                  <a:pt x="83" y="288"/>
                  <a:pt x="81" y="295"/>
                </a:cubicBezTo>
                <a:cubicBezTo>
                  <a:pt x="17" y="284"/>
                  <a:pt x="17" y="284"/>
                  <a:pt x="17" y="284"/>
                </a:cubicBezTo>
                <a:cubicBezTo>
                  <a:pt x="0" y="380"/>
                  <a:pt x="0" y="380"/>
                  <a:pt x="0" y="380"/>
                </a:cubicBezTo>
                <a:cubicBezTo>
                  <a:pt x="64" y="392"/>
                  <a:pt x="64" y="392"/>
                  <a:pt x="64" y="392"/>
                </a:cubicBezTo>
                <a:cubicBezTo>
                  <a:pt x="64" y="395"/>
                  <a:pt x="64" y="398"/>
                  <a:pt x="64" y="402"/>
                </a:cubicBezTo>
                <a:cubicBezTo>
                  <a:pt x="64" y="405"/>
                  <a:pt x="64" y="408"/>
                  <a:pt x="64" y="412"/>
                </a:cubicBezTo>
                <a:cubicBezTo>
                  <a:pt x="0" y="423"/>
                  <a:pt x="0" y="423"/>
                  <a:pt x="0" y="423"/>
                </a:cubicBezTo>
                <a:cubicBezTo>
                  <a:pt x="17" y="520"/>
                  <a:pt x="17" y="520"/>
                  <a:pt x="17" y="520"/>
                </a:cubicBezTo>
                <a:cubicBezTo>
                  <a:pt x="81" y="509"/>
                  <a:pt x="81" y="509"/>
                  <a:pt x="81" y="509"/>
                </a:cubicBezTo>
                <a:cubicBezTo>
                  <a:pt x="83" y="515"/>
                  <a:pt x="85" y="521"/>
                  <a:pt x="88" y="528"/>
                </a:cubicBezTo>
                <a:cubicBezTo>
                  <a:pt x="32" y="560"/>
                  <a:pt x="32" y="560"/>
                  <a:pt x="32" y="560"/>
                </a:cubicBezTo>
                <a:cubicBezTo>
                  <a:pt x="81" y="645"/>
                  <a:pt x="81" y="645"/>
                  <a:pt x="81" y="645"/>
                </a:cubicBezTo>
                <a:cubicBezTo>
                  <a:pt x="137" y="613"/>
                  <a:pt x="137" y="613"/>
                  <a:pt x="137" y="613"/>
                </a:cubicBezTo>
                <a:cubicBezTo>
                  <a:pt x="141" y="618"/>
                  <a:pt x="146" y="623"/>
                  <a:pt x="150" y="628"/>
                </a:cubicBezTo>
                <a:cubicBezTo>
                  <a:pt x="108" y="678"/>
                  <a:pt x="108" y="678"/>
                  <a:pt x="108" y="678"/>
                </a:cubicBezTo>
                <a:cubicBezTo>
                  <a:pt x="184" y="741"/>
                  <a:pt x="184" y="741"/>
                  <a:pt x="184" y="741"/>
                </a:cubicBezTo>
                <a:cubicBezTo>
                  <a:pt x="225" y="691"/>
                  <a:pt x="225" y="691"/>
                  <a:pt x="225" y="691"/>
                </a:cubicBezTo>
                <a:cubicBezTo>
                  <a:pt x="231" y="695"/>
                  <a:pt x="237" y="698"/>
                  <a:pt x="243" y="702"/>
                </a:cubicBezTo>
                <a:cubicBezTo>
                  <a:pt x="221" y="763"/>
                  <a:pt x="221" y="763"/>
                  <a:pt x="221" y="763"/>
                </a:cubicBezTo>
                <a:cubicBezTo>
                  <a:pt x="313" y="796"/>
                  <a:pt x="313" y="796"/>
                  <a:pt x="313" y="796"/>
                </a:cubicBezTo>
                <a:cubicBezTo>
                  <a:pt x="335" y="735"/>
                  <a:pt x="335" y="735"/>
                  <a:pt x="335" y="735"/>
                </a:cubicBezTo>
                <a:cubicBezTo>
                  <a:pt x="342" y="737"/>
                  <a:pt x="348" y="738"/>
                  <a:pt x="355" y="739"/>
                </a:cubicBezTo>
                <a:cubicBezTo>
                  <a:pt x="355" y="804"/>
                  <a:pt x="355" y="804"/>
                  <a:pt x="355" y="804"/>
                </a:cubicBezTo>
                <a:cubicBezTo>
                  <a:pt x="453" y="804"/>
                  <a:pt x="453" y="804"/>
                  <a:pt x="453" y="804"/>
                </a:cubicBezTo>
                <a:cubicBezTo>
                  <a:pt x="453" y="739"/>
                  <a:pt x="453" y="739"/>
                  <a:pt x="453" y="739"/>
                </a:cubicBezTo>
                <a:cubicBezTo>
                  <a:pt x="460" y="738"/>
                  <a:pt x="467" y="737"/>
                  <a:pt x="473" y="735"/>
                </a:cubicBezTo>
                <a:cubicBezTo>
                  <a:pt x="496" y="796"/>
                  <a:pt x="496" y="796"/>
                  <a:pt x="496" y="796"/>
                </a:cubicBezTo>
                <a:cubicBezTo>
                  <a:pt x="588" y="763"/>
                  <a:pt x="588" y="763"/>
                  <a:pt x="588" y="763"/>
                </a:cubicBezTo>
                <a:cubicBezTo>
                  <a:pt x="566" y="702"/>
                  <a:pt x="566" y="702"/>
                  <a:pt x="566" y="702"/>
                </a:cubicBezTo>
                <a:cubicBezTo>
                  <a:pt x="572" y="698"/>
                  <a:pt x="577" y="695"/>
                  <a:pt x="583" y="691"/>
                </a:cubicBezTo>
                <a:cubicBezTo>
                  <a:pt x="625" y="741"/>
                  <a:pt x="625" y="741"/>
                  <a:pt x="625" y="741"/>
                </a:cubicBezTo>
                <a:cubicBezTo>
                  <a:pt x="700" y="678"/>
                  <a:pt x="700" y="678"/>
                  <a:pt x="700" y="678"/>
                </a:cubicBezTo>
                <a:cubicBezTo>
                  <a:pt x="658" y="628"/>
                  <a:pt x="658" y="628"/>
                  <a:pt x="658" y="628"/>
                </a:cubicBezTo>
                <a:cubicBezTo>
                  <a:pt x="663" y="623"/>
                  <a:pt x="667" y="618"/>
                  <a:pt x="671" y="613"/>
                </a:cubicBezTo>
                <a:cubicBezTo>
                  <a:pt x="728" y="645"/>
                  <a:pt x="728" y="645"/>
                  <a:pt x="728" y="645"/>
                </a:cubicBezTo>
                <a:cubicBezTo>
                  <a:pt x="777" y="560"/>
                  <a:pt x="777" y="560"/>
                  <a:pt x="777" y="560"/>
                </a:cubicBezTo>
                <a:cubicBezTo>
                  <a:pt x="721" y="528"/>
                  <a:pt x="721" y="528"/>
                  <a:pt x="721" y="528"/>
                </a:cubicBezTo>
                <a:cubicBezTo>
                  <a:pt x="723" y="521"/>
                  <a:pt x="725" y="515"/>
                  <a:pt x="728" y="509"/>
                </a:cubicBezTo>
                <a:cubicBezTo>
                  <a:pt x="791" y="520"/>
                  <a:pt x="791" y="520"/>
                  <a:pt x="791" y="520"/>
                </a:cubicBezTo>
                <a:cubicBezTo>
                  <a:pt x="808" y="423"/>
                  <a:pt x="808" y="423"/>
                  <a:pt x="808" y="423"/>
                </a:cubicBezTo>
                <a:cubicBezTo>
                  <a:pt x="744" y="412"/>
                  <a:pt x="744" y="412"/>
                  <a:pt x="744" y="412"/>
                </a:cubicBezTo>
                <a:cubicBezTo>
                  <a:pt x="745" y="408"/>
                  <a:pt x="745" y="405"/>
                  <a:pt x="745" y="402"/>
                </a:cubicBezTo>
                <a:close/>
                <a:moveTo>
                  <a:pt x="665" y="229"/>
                </a:moveTo>
                <a:cubicBezTo>
                  <a:pt x="671" y="226"/>
                  <a:pt x="679" y="228"/>
                  <a:pt x="683" y="234"/>
                </a:cubicBezTo>
                <a:cubicBezTo>
                  <a:pt x="687" y="241"/>
                  <a:pt x="684" y="248"/>
                  <a:pt x="678" y="252"/>
                </a:cubicBezTo>
                <a:cubicBezTo>
                  <a:pt x="672" y="256"/>
                  <a:pt x="664" y="254"/>
                  <a:pt x="660" y="247"/>
                </a:cubicBezTo>
                <a:cubicBezTo>
                  <a:pt x="657" y="241"/>
                  <a:pt x="659" y="233"/>
                  <a:pt x="665" y="229"/>
                </a:cubicBezTo>
                <a:close/>
                <a:moveTo>
                  <a:pt x="591" y="151"/>
                </a:moveTo>
                <a:cubicBezTo>
                  <a:pt x="595" y="145"/>
                  <a:pt x="603" y="144"/>
                  <a:pt x="609" y="149"/>
                </a:cubicBezTo>
                <a:cubicBezTo>
                  <a:pt x="614" y="154"/>
                  <a:pt x="615" y="162"/>
                  <a:pt x="611" y="167"/>
                </a:cubicBezTo>
                <a:cubicBezTo>
                  <a:pt x="606" y="173"/>
                  <a:pt x="598" y="174"/>
                  <a:pt x="592" y="169"/>
                </a:cubicBezTo>
                <a:cubicBezTo>
                  <a:pt x="587" y="164"/>
                  <a:pt x="586" y="156"/>
                  <a:pt x="591" y="151"/>
                </a:cubicBezTo>
                <a:close/>
                <a:moveTo>
                  <a:pt x="493" y="102"/>
                </a:moveTo>
                <a:cubicBezTo>
                  <a:pt x="496" y="95"/>
                  <a:pt x="503" y="92"/>
                  <a:pt x="510" y="94"/>
                </a:cubicBezTo>
                <a:cubicBezTo>
                  <a:pt x="517" y="97"/>
                  <a:pt x="520" y="104"/>
                  <a:pt x="518" y="111"/>
                </a:cubicBezTo>
                <a:cubicBezTo>
                  <a:pt x="515" y="118"/>
                  <a:pt x="508" y="121"/>
                  <a:pt x="501" y="119"/>
                </a:cubicBezTo>
                <a:cubicBezTo>
                  <a:pt x="494" y="116"/>
                  <a:pt x="491" y="109"/>
                  <a:pt x="493" y="102"/>
                </a:cubicBezTo>
                <a:close/>
                <a:moveTo>
                  <a:pt x="399" y="77"/>
                </a:moveTo>
                <a:cubicBezTo>
                  <a:pt x="406" y="77"/>
                  <a:pt x="412" y="82"/>
                  <a:pt x="412" y="90"/>
                </a:cubicBezTo>
                <a:cubicBezTo>
                  <a:pt x="412" y="97"/>
                  <a:pt x="406" y="103"/>
                  <a:pt x="399" y="103"/>
                </a:cubicBezTo>
                <a:cubicBezTo>
                  <a:pt x="391" y="103"/>
                  <a:pt x="386" y="97"/>
                  <a:pt x="386" y="90"/>
                </a:cubicBezTo>
                <a:cubicBezTo>
                  <a:pt x="386" y="82"/>
                  <a:pt x="391" y="77"/>
                  <a:pt x="399" y="77"/>
                </a:cubicBezTo>
                <a:close/>
                <a:moveTo>
                  <a:pt x="288" y="98"/>
                </a:moveTo>
                <a:cubicBezTo>
                  <a:pt x="295" y="96"/>
                  <a:pt x="302" y="99"/>
                  <a:pt x="304" y="106"/>
                </a:cubicBezTo>
                <a:cubicBezTo>
                  <a:pt x="307" y="113"/>
                  <a:pt x="303" y="120"/>
                  <a:pt x="297" y="123"/>
                </a:cubicBezTo>
                <a:cubicBezTo>
                  <a:pt x="290" y="125"/>
                  <a:pt x="282" y="122"/>
                  <a:pt x="280" y="115"/>
                </a:cubicBezTo>
                <a:cubicBezTo>
                  <a:pt x="277" y="108"/>
                  <a:pt x="281" y="101"/>
                  <a:pt x="288" y="98"/>
                </a:cubicBezTo>
                <a:close/>
                <a:moveTo>
                  <a:pt x="191" y="156"/>
                </a:moveTo>
                <a:cubicBezTo>
                  <a:pt x="196" y="152"/>
                  <a:pt x="205" y="152"/>
                  <a:pt x="209" y="158"/>
                </a:cubicBezTo>
                <a:cubicBezTo>
                  <a:pt x="214" y="163"/>
                  <a:pt x="213" y="172"/>
                  <a:pt x="208" y="176"/>
                </a:cubicBezTo>
                <a:cubicBezTo>
                  <a:pt x="202" y="181"/>
                  <a:pt x="194" y="180"/>
                  <a:pt x="189" y="175"/>
                </a:cubicBezTo>
                <a:cubicBezTo>
                  <a:pt x="185" y="169"/>
                  <a:pt x="185" y="161"/>
                  <a:pt x="191" y="156"/>
                </a:cubicBezTo>
                <a:close/>
                <a:moveTo>
                  <a:pt x="83" y="351"/>
                </a:moveTo>
                <a:cubicBezTo>
                  <a:pt x="84" y="344"/>
                  <a:pt x="91" y="339"/>
                  <a:pt x="98" y="340"/>
                </a:cubicBezTo>
                <a:cubicBezTo>
                  <a:pt x="105" y="341"/>
                  <a:pt x="110" y="348"/>
                  <a:pt x="109" y="355"/>
                </a:cubicBezTo>
                <a:cubicBezTo>
                  <a:pt x="108" y="362"/>
                  <a:pt x="101" y="367"/>
                  <a:pt x="94" y="366"/>
                </a:cubicBezTo>
                <a:cubicBezTo>
                  <a:pt x="87" y="365"/>
                  <a:pt x="82" y="358"/>
                  <a:pt x="83" y="351"/>
                </a:cubicBezTo>
                <a:close/>
                <a:moveTo>
                  <a:pt x="100" y="474"/>
                </a:moveTo>
                <a:cubicBezTo>
                  <a:pt x="93" y="476"/>
                  <a:pt x="86" y="471"/>
                  <a:pt x="85" y="464"/>
                </a:cubicBezTo>
                <a:cubicBezTo>
                  <a:pt x="84" y="457"/>
                  <a:pt x="89" y="450"/>
                  <a:pt x="96" y="449"/>
                </a:cubicBezTo>
                <a:cubicBezTo>
                  <a:pt x="103" y="447"/>
                  <a:pt x="110" y="452"/>
                  <a:pt x="111" y="459"/>
                </a:cubicBezTo>
                <a:cubicBezTo>
                  <a:pt x="112" y="466"/>
                  <a:pt x="107" y="473"/>
                  <a:pt x="100" y="474"/>
                </a:cubicBezTo>
                <a:close/>
                <a:moveTo>
                  <a:pt x="120" y="244"/>
                </a:moveTo>
                <a:cubicBezTo>
                  <a:pt x="124" y="238"/>
                  <a:pt x="131" y="236"/>
                  <a:pt x="138" y="239"/>
                </a:cubicBezTo>
                <a:cubicBezTo>
                  <a:pt x="144" y="243"/>
                  <a:pt x="146" y="251"/>
                  <a:pt x="143" y="257"/>
                </a:cubicBezTo>
                <a:cubicBezTo>
                  <a:pt x="139" y="263"/>
                  <a:pt x="131" y="266"/>
                  <a:pt x="125" y="262"/>
                </a:cubicBezTo>
                <a:cubicBezTo>
                  <a:pt x="118" y="258"/>
                  <a:pt x="116" y="250"/>
                  <a:pt x="120" y="244"/>
                </a:cubicBezTo>
                <a:close/>
                <a:moveTo>
                  <a:pt x="143" y="574"/>
                </a:moveTo>
                <a:cubicBezTo>
                  <a:pt x="137" y="578"/>
                  <a:pt x="129" y="575"/>
                  <a:pt x="126" y="569"/>
                </a:cubicBezTo>
                <a:cubicBezTo>
                  <a:pt x="122" y="563"/>
                  <a:pt x="124" y="555"/>
                  <a:pt x="130" y="551"/>
                </a:cubicBezTo>
                <a:cubicBezTo>
                  <a:pt x="137" y="548"/>
                  <a:pt x="145" y="550"/>
                  <a:pt x="148" y="556"/>
                </a:cubicBezTo>
                <a:cubicBezTo>
                  <a:pt x="152" y="562"/>
                  <a:pt x="150" y="570"/>
                  <a:pt x="143" y="574"/>
                </a:cubicBezTo>
                <a:close/>
                <a:moveTo>
                  <a:pt x="218" y="653"/>
                </a:moveTo>
                <a:cubicBezTo>
                  <a:pt x="213" y="658"/>
                  <a:pt x="205" y="659"/>
                  <a:pt x="200" y="654"/>
                </a:cubicBezTo>
                <a:cubicBezTo>
                  <a:pt x="194" y="650"/>
                  <a:pt x="193" y="642"/>
                  <a:pt x="198" y="636"/>
                </a:cubicBezTo>
                <a:cubicBezTo>
                  <a:pt x="203" y="630"/>
                  <a:pt x="211" y="630"/>
                  <a:pt x="216" y="634"/>
                </a:cubicBezTo>
                <a:cubicBezTo>
                  <a:pt x="222" y="639"/>
                  <a:pt x="223" y="647"/>
                  <a:pt x="218" y="653"/>
                </a:cubicBezTo>
                <a:close/>
                <a:moveTo>
                  <a:pt x="315" y="701"/>
                </a:moveTo>
                <a:cubicBezTo>
                  <a:pt x="313" y="708"/>
                  <a:pt x="305" y="712"/>
                  <a:pt x="298" y="709"/>
                </a:cubicBezTo>
                <a:cubicBezTo>
                  <a:pt x="292" y="707"/>
                  <a:pt x="288" y="699"/>
                  <a:pt x="291" y="692"/>
                </a:cubicBezTo>
                <a:cubicBezTo>
                  <a:pt x="293" y="686"/>
                  <a:pt x="301" y="682"/>
                  <a:pt x="307" y="685"/>
                </a:cubicBezTo>
                <a:cubicBezTo>
                  <a:pt x="314" y="687"/>
                  <a:pt x="318" y="695"/>
                  <a:pt x="315" y="701"/>
                </a:cubicBezTo>
                <a:close/>
                <a:moveTo>
                  <a:pt x="410" y="727"/>
                </a:moveTo>
                <a:cubicBezTo>
                  <a:pt x="403" y="727"/>
                  <a:pt x="397" y="721"/>
                  <a:pt x="397" y="714"/>
                </a:cubicBezTo>
                <a:cubicBezTo>
                  <a:pt x="397" y="707"/>
                  <a:pt x="403" y="701"/>
                  <a:pt x="410" y="701"/>
                </a:cubicBezTo>
                <a:cubicBezTo>
                  <a:pt x="417" y="701"/>
                  <a:pt x="423" y="707"/>
                  <a:pt x="423" y="714"/>
                </a:cubicBezTo>
                <a:cubicBezTo>
                  <a:pt x="423" y="721"/>
                  <a:pt x="417" y="727"/>
                  <a:pt x="410" y="727"/>
                </a:cubicBezTo>
                <a:close/>
                <a:moveTo>
                  <a:pt x="521" y="705"/>
                </a:moveTo>
                <a:cubicBezTo>
                  <a:pt x="514" y="708"/>
                  <a:pt x="506" y="704"/>
                  <a:pt x="504" y="697"/>
                </a:cubicBezTo>
                <a:cubicBezTo>
                  <a:pt x="502" y="691"/>
                  <a:pt x="505" y="683"/>
                  <a:pt x="512" y="681"/>
                </a:cubicBezTo>
                <a:cubicBezTo>
                  <a:pt x="519" y="678"/>
                  <a:pt x="526" y="682"/>
                  <a:pt x="529" y="689"/>
                </a:cubicBezTo>
                <a:cubicBezTo>
                  <a:pt x="531" y="695"/>
                  <a:pt x="528" y="703"/>
                  <a:pt x="521" y="705"/>
                </a:cubicBezTo>
                <a:close/>
                <a:moveTo>
                  <a:pt x="618" y="647"/>
                </a:moveTo>
                <a:cubicBezTo>
                  <a:pt x="612" y="652"/>
                  <a:pt x="604" y="651"/>
                  <a:pt x="599" y="646"/>
                </a:cubicBezTo>
                <a:cubicBezTo>
                  <a:pt x="595" y="640"/>
                  <a:pt x="595" y="632"/>
                  <a:pt x="601" y="627"/>
                </a:cubicBezTo>
                <a:cubicBezTo>
                  <a:pt x="606" y="622"/>
                  <a:pt x="615" y="623"/>
                  <a:pt x="619" y="629"/>
                </a:cubicBezTo>
                <a:cubicBezTo>
                  <a:pt x="624" y="634"/>
                  <a:pt x="623" y="642"/>
                  <a:pt x="618" y="647"/>
                </a:cubicBezTo>
                <a:close/>
                <a:moveTo>
                  <a:pt x="655" y="478"/>
                </a:moveTo>
                <a:cubicBezTo>
                  <a:pt x="614" y="471"/>
                  <a:pt x="614" y="471"/>
                  <a:pt x="614" y="471"/>
                </a:cubicBezTo>
                <a:cubicBezTo>
                  <a:pt x="612" y="475"/>
                  <a:pt x="611" y="479"/>
                  <a:pt x="609" y="483"/>
                </a:cubicBezTo>
                <a:cubicBezTo>
                  <a:pt x="645" y="504"/>
                  <a:pt x="645" y="504"/>
                  <a:pt x="645" y="504"/>
                </a:cubicBezTo>
                <a:cubicBezTo>
                  <a:pt x="614" y="559"/>
                  <a:pt x="614" y="559"/>
                  <a:pt x="614" y="559"/>
                </a:cubicBezTo>
                <a:cubicBezTo>
                  <a:pt x="577" y="538"/>
                  <a:pt x="577" y="538"/>
                  <a:pt x="577" y="538"/>
                </a:cubicBezTo>
                <a:cubicBezTo>
                  <a:pt x="575" y="542"/>
                  <a:pt x="572" y="545"/>
                  <a:pt x="569" y="548"/>
                </a:cubicBezTo>
                <a:cubicBezTo>
                  <a:pt x="596" y="581"/>
                  <a:pt x="596" y="581"/>
                  <a:pt x="596" y="581"/>
                </a:cubicBezTo>
                <a:cubicBezTo>
                  <a:pt x="547" y="621"/>
                  <a:pt x="547" y="621"/>
                  <a:pt x="547" y="621"/>
                </a:cubicBezTo>
                <a:cubicBezTo>
                  <a:pt x="520" y="589"/>
                  <a:pt x="520" y="589"/>
                  <a:pt x="520" y="589"/>
                </a:cubicBezTo>
                <a:cubicBezTo>
                  <a:pt x="516" y="592"/>
                  <a:pt x="513" y="594"/>
                  <a:pt x="509" y="596"/>
                </a:cubicBezTo>
                <a:cubicBezTo>
                  <a:pt x="523" y="635"/>
                  <a:pt x="523" y="635"/>
                  <a:pt x="523" y="635"/>
                </a:cubicBezTo>
                <a:cubicBezTo>
                  <a:pt x="463" y="657"/>
                  <a:pt x="463" y="657"/>
                  <a:pt x="463" y="657"/>
                </a:cubicBezTo>
                <a:cubicBezTo>
                  <a:pt x="449" y="618"/>
                  <a:pt x="449" y="618"/>
                  <a:pt x="449" y="618"/>
                </a:cubicBezTo>
                <a:cubicBezTo>
                  <a:pt x="445" y="618"/>
                  <a:pt x="440" y="619"/>
                  <a:pt x="436" y="620"/>
                </a:cubicBezTo>
                <a:cubicBezTo>
                  <a:pt x="436" y="662"/>
                  <a:pt x="436" y="662"/>
                  <a:pt x="436" y="662"/>
                </a:cubicBezTo>
                <a:cubicBezTo>
                  <a:pt x="372" y="662"/>
                  <a:pt x="372" y="662"/>
                  <a:pt x="372" y="662"/>
                </a:cubicBezTo>
                <a:cubicBezTo>
                  <a:pt x="372" y="620"/>
                  <a:pt x="372" y="620"/>
                  <a:pt x="372" y="620"/>
                </a:cubicBezTo>
                <a:cubicBezTo>
                  <a:pt x="368" y="619"/>
                  <a:pt x="364" y="618"/>
                  <a:pt x="360" y="618"/>
                </a:cubicBezTo>
                <a:cubicBezTo>
                  <a:pt x="345" y="657"/>
                  <a:pt x="345" y="657"/>
                  <a:pt x="345" y="657"/>
                </a:cubicBezTo>
                <a:cubicBezTo>
                  <a:pt x="285" y="635"/>
                  <a:pt x="285" y="635"/>
                  <a:pt x="285" y="635"/>
                </a:cubicBezTo>
                <a:cubicBezTo>
                  <a:pt x="300" y="596"/>
                  <a:pt x="300" y="596"/>
                  <a:pt x="300" y="596"/>
                </a:cubicBezTo>
                <a:cubicBezTo>
                  <a:pt x="296" y="594"/>
                  <a:pt x="292" y="592"/>
                  <a:pt x="288" y="589"/>
                </a:cubicBezTo>
                <a:cubicBezTo>
                  <a:pt x="261" y="621"/>
                  <a:pt x="261" y="621"/>
                  <a:pt x="261" y="621"/>
                </a:cubicBezTo>
                <a:cubicBezTo>
                  <a:pt x="213" y="581"/>
                  <a:pt x="213" y="581"/>
                  <a:pt x="213" y="581"/>
                </a:cubicBezTo>
                <a:cubicBezTo>
                  <a:pt x="240" y="548"/>
                  <a:pt x="240" y="548"/>
                  <a:pt x="240" y="548"/>
                </a:cubicBezTo>
                <a:cubicBezTo>
                  <a:pt x="237" y="545"/>
                  <a:pt x="234" y="542"/>
                  <a:pt x="231" y="538"/>
                </a:cubicBezTo>
                <a:cubicBezTo>
                  <a:pt x="195" y="559"/>
                  <a:pt x="195" y="559"/>
                  <a:pt x="195" y="559"/>
                </a:cubicBezTo>
                <a:cubicBezTo>
                  <a:pt x="163" y="504"/>
                  <a:pt x="163" y="504"/>
                  <a:pt x="163" y="504"/>
                </a:cubicBezTo>
                <a:cubicBezTo>
                  <a:pt x="199" y="483"/>
                  <a:pt x="199" y="483"/>
                  <a:pt x="199" y="483"/>
                </a:cubicBezTo>
                <a:cubicBezTo>
                  <a:pt x="198" y="479"/>
                  <a:pt x="196" y="475"/>
                  <a:pt x="195" y="471"/>
                </a:cubicBezTo>
                <a:cubicBezTo>
                  <a:pt x="154" y="478"/>
                  <a:pt x="154" y="478"/>
                  <a:pt x="154" y="478"/>
                </a:cubicBezTo>
                <a:cubicBezTo>
                  <a:pt x="143" y="416"/>
                  <a:pt x="143" y="416"/>
                  <a:pt x="143" y="416"/>
                </a:cubicBezTo>
                <a:cubicBezTo>
                  <a:pt x="184" y="408"/>
                  <a:pt x="184" y="408"/>
                  <a:pt x="184" y="408"/>
                </a:cubicBezTo>
                <a:cubicBezTo>
                  <a:pt x="184" y="406"/>
                  <a:pt x="184" y="404"/>
                  <a:pt x="184" y="402"/>
                </a:cubicBezTo>
                <a:cubicBezTo>
                  <a:pt x="184" y="400"/>
                  <a:pt x="184" y="397"/>
                  <a:pt x="184" y="395"/>
                </a:cubicBezTo>
                <a:cubicBezTo>
                  <a:pt x="143" y="388"/>
                  <a:pt x="143" y="388"/>
                  <a:pt x="143" y="388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95" y="333"/>
                  <a:pt x="195" y="333"/>
                  <a:pt x="195" y="333"/>
                </a:cubicBezTo>
                <a:cubicBezTo>
                  <a:pt x="196" y="328"/>
                  <a:pt x="198" y="324"/>
                  <a:pt x="199" y="320"/>
                </a:cubicBezTo>
                <a:cubicBezTo>
                  <a:pt x="163" y="299"/>
                  <a:pt x="163" y="299"/>
                  <a:pt x="163" y="299"/>
                </a:cubicBezTo>
                <a:cubicBezTo>
                  <a:pt x="195" y="244"/>
                  <a:pt x="195" y="244"/>
                  <a:pt x="195" y="244"/>
                </a:cubicBezTo>
                <a:cubicBezTo>
                  <a:pt x="231" y="265"/>
                  <a:pt x="231" y="265"/>
                  <a:pt x="231" y="265"/>
                </a:cubicBezTo>
                <a:cubicBezTo>
                  <a:pt x="234" y="262"/>
                  <a:pt x="237" y="258"/>
                  <a:pt x="240" y="255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61" y="182"/>
                  <a:pt x="261" y="182"/>
                  <a:pt x="261" y="182"/>
                </a:cubicBezTo>
                <a:cubicBezTo>
                  <a:pt x="288" y="214"/>
                  <a:pt x="288" y="214"/>
                  <a:pt x="288" y="214"/>
                </a:cubicBezTo>
                <a:cubicBezTo>
                  <a:pt x="292" y="212"/>
                  <a:pt x="296" y="210"/>
                  <a:pt x="300" y="208"/>
                </a:cubicBezTo>
                <a:cubicBezTo>
                  <a:pt x="285" y="168"/>
                  <a:pt x="285" y="168"/>
                  <a:pt x="285" y="168"/>
                </a:cubicBezTo>
                <a:cubicBezTo>
                  <a:pt x="345" y="146"/>
                  <a:pt x="345" y="146"/>
                  <a:pt x="345" y="146"/>
                </a:cubicBezTo>
                <a:cubicBezTo>
                  <a:pt x="359" y="186"/>
                  <a:pt x="359" y="186"/>
                  <a:pt x="359" y="186"/>
                </a:cubicBezTo>
                <a:cubicBezTo>
                  <a:pt x="364" y="185"/>
                  <a:pt x="368" y="184"/>
                  <a:pt x="372" y="184"/>
                </a:cubicBezTo>
                <a:cubicBezTo>
                  <a:pt x="372" y="142"/>
                  <a:pt x="372" y="142"/>
                  <a:pt x="372" y="142"/>
                </a:cubicBezTo>
                <a:cubicBezTo>
                  <a:pt x="436" y="142"/>
                  <a:pt x="436" y="142"/>
                  <a:pt x="436" y="142"/>
                </a:cubicBezTo>
                <a:cubicBezTo>
                  <a:pt x="436" y="184"/>
                  <a:pt x="436" y="184"/>
                  <a:pt x="436" y="184"/>
                </a:cubicBezTo>
                <a:cubicBezTo>
                  <a:pt x="440" y="184"/>
                  <a:pt x="445" y="185"/>
                  <a:pt x="449" y="186"/>
                </a:cubicBezTo>
                <a:cubicBezTo>
                  <a:pt x="463" y="146"/>
                  <a:pt x="463" y="146"/>
                  <a:pt x="463" y="146"/>
                </a:cubicBezTo>
                <a:cubicBezTo>
                  <a:pt x="523" y="168"/>
                  <a:pt x="523" y="168"/>
                  <a:pt x="523" y="168"/>
                </a:cubicBezTo>
                <a:cubicBezTo>
                  <a:pt x="509" y="208"/>
                  <a:pt x="509" y="208"/>
                  <a:pt x="509" y="208"/>
                </a:cubicBezTo>
                <a:cubicBezTo>
                  <a:pt x="513" y="210"/>
                  <a:pt x="516" y="212"/>
                  <a:pt x="520" y="214"/>
                </a:cubicBezTo>
                <a:cubicBezTo>
                  <a:pt x="547" y="182"/>
                  <a:pt x="547" y="182"/>
                  <a:pt x="547" y="182"/>
                </a:cubicBezTo>
                <a:cubicBezTo>
                  <a:pt x="596" y="223"/>
                  <a:pt x="596" y="223"/>
                  <a:pt x="596" y="223"/>
                </a:cubicBezTo>
                <a:cubicBezTo>
                  <a:pt x="569" y="255"/>
                  <a:pt x="569" y="255"/>
                  <a:pt x="569" y="255"/>
                </a:cubicBezTo>
                <a:cubicBezTo>
                  <a:pt x="572" y="258"/>
                  <a:pt x="575" y="262"/>
                  <a:pt x="577" y="265"/>
                </a:cubicBezTo>
                <a:cubicBezTo>
                  <a:pt x="614" y="244"/>
                  <a:pt x="614" y="244"/>
                  <a:pt x="614" y="244"/>
                </a:cubicBezTo>
                <a:cubicBezTo>
                  <a:pt x="645" y="299"/>
                  <a:pt x="645" y="299"/>
                  <a:pt x="645" y="299"/>
                </a:cubicBezTo>
                <a:cubicBezTo>
                  <a:pt x="609" y="320"/>
                  <a:pt x="609" y="320"/>
                  <a:pt x="609" y="320"/>
                </a:cubicBezTo>
                <a:cubicBezTo>
                  <a:pt x="611" y="324"/>
                  <a:pt x="612" y="328"/>
                  <a:pt x="614" y="333"/>
                </a:cubicBezTo>
                <a:cubicBezTo>
                  <a:pt x="655" y="325"/>
                  <a:pt x="655" y="325"/>
                  <a:pt x="655" y="325"/>
                </a:cubicBezTo>
                <a:cubicBezTo>
                  <a:pt x="666" y="388"/>
                  <a:pt x="666" y="388"/>
                  <a:pt x="666" y="388"/>
                </a:cubicBezTo>
                <a:cubicBezTo>
                  <a:pt x="625" y="395"/>
                  <a:pt x="625" y="395"/>
                  <a:pt x="625" y="395"/>
                </a:cubicBezTo>
                <a:cubicBezTo>
                  <a:pt x="625" y="397"/>
                  <a:pt x="625" y="400"/>
                  <a:pt x="625" y="402"/>
                </a:cubicBezTo>
                <a:cubicBezTo>
                  <a:pt x="625" y="404"/>
                  <a:pt x="625" y="406"/>
                  <a:pt x="625" y="408"/>
                </a:cubicBezTo>
                <a:cubicBezTo>
                  <a:pt x="666" y="416"/>
                  <a:pt x="666" y="416"/>
                  <a:pt x="666" y="416"/>
                </a:cubicBezTo>
                <a:lnTo>
                  <a:pt x="655" y="478"/>
                </a:lnTo>
                <a:close/>
                <a:moveTo>
                  <a:pt x="689" y="559"/>
                </a:moveTo>
                <a:cubicBezTo>
                  <a:pt x="685" y="566"/>
                  <a:pt x="677" y="568"/>
                  <a:pt x="671" y="564"/>
                </a:cubicBezTo>
                <a:cubicBezTo>
                  <a:pt x="665" y="561"/>
                  <a:pt x="662" y="553"/>
                  <a:pt x="666" y="546"/>
                </a:cubicBezTo>
                <a:cubicBezTo>
                  <a:pt x="670" y="540"/>
                  <a:pt x="678" y="538"/>
                  <a:pt x="684" y="542"/>
                </a:cubicBezTo>
                <a:cubicBezTo>
                  <a:pt x="690" y="545"/>
                  <a:pt x="692" y="553"/>
                  <a:pt x="689" y="559"/>
                </a:cubicBezTo>
                <a:close/>
                <a:moveTo>
                  <a:pt x="708" y="329"/>
                </a:moveTo>
                <a:cubicBezTo>
                  <a:pt x="715" y="328"/>
                  <a:pt x="722" y="333"/>
                  <a:pt x="723" y="340"/>
                </a:cubicBezTo>
                <a:cubicBezTo>
                  <a:pt x="725" y="347"/>
                  <a:pt x="720" y="354"/>
                  <a:pt x="713" y="355"/>
                </a:cubicBezTo>
                <a:cubicBezTo>
                  <a:pt x="706" y="356"/>
                  <a:pt x="699" y="351"/>
                  <a:pt x="698" y="344"/>
                </a:cubicBezTo>
                <a:cubicBezTo>
                  <a:pt x="696" y="337"/>
                  <a:pt x="701" y="330"/>
                  <a:pt x="708" y="329"/>
                </a:cubicBezTo>
                <a:close/>
                <a:moveTo>
                  <a:pt x="725" y="453"/>
                </a:moveTo>
                <a:cubicBezTo>
                  <a:pt x="724" y="460"/>
                  <a:pt x="717" y="464"/>
                  <a:pt x="710" y="463"/>
                </a:cubicBezTo>
                <a:cubicBezTo>
                  <a:pt x="703" y="462"/>
                  <a:pt x="698" y="455"/>
                  <a:pt x="700" y="448"/>
                </a:cubicBezTo>
                <a:cubicBezTo>
                  <a:pt x="701" y="441"/>
                  <a:pt x="708" y="436"/>
                  <a:pt x="715" y="437"/>
                </a:cubicBezTo>
                <a:cubicBezTo>
                  <a:pt x="722" y="439"/>
                  <a:pt x="727" y="445"/>
                  <a:pt x="725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38505" y="3279884"/>
            <a:ext cx="1408549" cy="1398755"/>
          </a:xfrm>
          <a:custGeom>
            <a:avLst/>
            <a:gdLst>
              <a:gd name="T0" fmla="*/ 664 w 664"/>
              <a:gd name="T1" fmla="*/ 312 h 659"/>
              <a:gd name="T2" fmla="*/ 592 w 664"/>
              <a:gd name="T3" fmla="*/ 226 h 659"/>
              <a:gd name="T4" fmla="*/ 551 w 664"/>
              <a:gd name="T5" fmla="*/ 156 h 659"/>
              <a:gd name="T6" fmla="*/ 513 w 664"/>
              <a:gd name="T7" fmla="*/ 51 h 659"/>
              <a:gd name="T8" fmla="*/ 483 w 664"/>
              <a:gd name="T9" fmla="*/ 33 h 659"/>
              <a:gd name="T10" fmla="*/ 372 w 664"/>
              <a:gd name="T11" fmla="*/ 53 h 659"/>
              <a:gd name="T12" fmla="*/ 292 w 664"/>
              <a:gd name="T13" fmla="*/ 53 h 659"/>
              <a:gd name="T14" fmla="*/ 181 w 664"/>
              <a:gd name="T15" fmla="*/ 33 h 659"/>
              <a:gd name="T16" fmla="*/ 151 w 664"/>
              <a:gd name="T17" fmla="*/ 51 h 659"/>
              <a:gd name="T18" fmla="*/ 113 w 664"/>
              <a:gd name="T19" fmla="*/ 156 h 659"/>
              <a:gd name="T20" fmla="*/ 73 w 664"/>
              <a:gd name="T21" fmla="*/ 226 h 659"/>
              <a:gd name="T22" fmla="*/ 0 w 664"/>
              <a:gd name="T23" fmla="*/ 312 h 659"/>
              <a:gd name="T24" fmla="*/ 53 w 664"/>
              <a:gd name="T25" fmla="*/ 337 h 659"/>
              <a:gd name="T26" fmla="*/ 67 w 664"/>
              <a:gd name="T27" fmla="*/ 417 h 659"/>
              <a:gd name="T28" fmla="*/ 67 w 664"/>
              <a:gd name="T29" fmla="*/ 529 h 659"/>
              <a:gd name="T30" fmla="*/ 89 w 664"/>
              <a:gd name="T31" fmla="*/ 556 h 659"/>
              <a:gd name="T32" fmla="*/ 200 w 664"/>
              <a:gd name="T33" fmla="*/ 575 h 659"/>
              <a:gd name="T34" fmla="*/ 275 w 664"/>
              <a:gd name="T35" fmla="*/ 603 h 659"/>
              <a:gd name="T36" fmla="*/ 372 w 664"/>
              <a:gd name="T37" fmla="*/ 659 h 659"/>
              <a:gd name="T38" fmla="*/ 407 w 664"/>
              <a:gd name="T39" fmla="*/ 653 h 659"/>
              <a:gd name="T40" fmla="*/ 479 w 664"/>
              <a:gd name="T41" fmla="*/ 567 h 659"/>
              <a:gd name="T42" fmla="*/ 540 w 664"/>
              <a:gd name="T43" fmla="*/ 515 h 659"/>
              <a:gd name="T44" fmla="*/ 638 w 664"/>
              <a:gd name="T45" fmla="*/ 459 h 659"/>
              <a:gd name="T46" fmla="*/ 650 w 664"/>
              <a:gd name="T47" fmla="*/ 426 h 659"/>
              <a:gd name="T48" fmla="*/ 611 w 664"/>
              <a:gd name="T49" fmla="*/ 329 h 659"/>
              <a:gd name="T50" fmla="*/ 511 w 664"/>
              <a:gd name="T51" fmla="*/ 201 h 659"/>
              <a:gd name="T52" fmla="*/ 439 w 664"/>
              <a:gd name="T53" fmla="*/ 232 h 659"/>
              <a:gd name="T54" fmla="*/ 439 w 664"/>
              <a:gd name="T55" fmla="*/ 232 h 659"/>
              <a:gd name="T56" fmla="*/ 429 w 664"/>
              <a:gd name="T57" fmla="*/ 222 h 659"/>
              <a:gd name="T58" fmla="*/ 314 w 664"/>
              <a:gd name="T59" fmla="*/ 322 h 659"/>
              <a:gd name="T60" fmla="*/ 235 w 664"/>
              <a:gd name="T61" fmla="*/ 222 h 659"/>
              <a:gd name="T62" fmla="*/ 235 w 664"/>
              <a:gd name="T63" fmla="*/ 222 h 659"/>
              <a:gd name="T64" fmla="*/ 188 w 664"/>
              <a:gd name="T65" fmla="*/ 337 h 659"/>
              <a:gd name="T66" fmla="*/ 325 w 664"/>
              <a:gd name="T67" fmla="*/ 473 h 659"/>
              <a:gd name="T68" fmla="*/ 340 w 664"/>
              <a:gd name="T69" fmla="*/ 347 h 659"/>
              <a:gd name="T70" fmla="*/ 340 w 664"/>
              <a:gd name="T71" fmla="*/ 347 h 659"/>
              <a:gd name="T72" fmla="*/ 476 w 664"/>
              <a:gd name="T73" fmla="*/ 337 h 659"/>
              <a:gd name="T74" fmla="*/ 311 w 664"/>
              <a:gd name="T75" fmla="*/ 110 h 659"/>
              <a:gd name="T76" fmla="*/ 311 w 664"/>
              <a:gd name="T77" fmla="*/ 83 h 659"/>
              <a:gd name="T78" fmla="*/ 108 w 664"/>
              <a:gd name="T79" fmla="*/ 224 h 659"/>
              <a:gd name="T80" fmla="*/ 132 w 664"/>
              <a:gd name="T81" fmla="*/ 420 h 659"/>
              <a:gd name="T82" fmla="*/ 129 w 664"/>
              <a:gd name="T83" fmla="*/ 471 h 659"/>
              <a:gd name="T84" fmla="*/ 311 w 664"/>
              <a:gd name="T85" fmla="*/ 575 h 659"/>
              <a:gd name="T86" fmla="*/ 511 w 664"/>
              <a:gd name="T87" fmla="*/ 457 h 659"/>
              <a:gd name="T88" fmla="*/ 556 w 664"/>
              <a:gd name="T89" fmla="*/ 434 h 659"/>
              <a:gd name="T90" fmla="*/ 532 w 664"/>
              <a:gd name="T91" fmla="*/ 238 h 659"/>
              <a:gd name="T92" fmla="*/ 556 w 664"/>
              <a:gd name="T93" fmla="*/ 434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64" h="659">
                <a:moveTo>
                  <a:pt x="611" y="329"/>
                </a:moveTo>
                <a:cubicBezTo>
                  <a:pt x="611" y="326"/>
                  <a:pt x="611" y="324"/>
                  <a:pt x="611" y="321"/>
                </a:cubicBezTo>
                <a:cubicBezTo>
                  <a:pt x="664" y="312"/>
                  <a:pt x="664" y="312"/>
                  <a:pt x="664" y="312"/>
                </a:cubicBezTo>
                <a:cubicBezTo>
                  <a:pt x="650" y="232"/>
                  <a:pt x="650" y="232"/>
                  <a:pt x="650" y="232"/>
                </a:cubicBezTo>
                <a:cubicBezTo>
                  <a:pt x="597" y="242"/>
                  <a:pt x="597" y="242"/>
                  <a:pt x="597" y="242"/>
                </a:cubicBezTo>
                <a:cubicBezTo>
                  <a:pt x="595" y="236"/>
                  <a:pt x="594" y="231"/>
                  <a:pt x="592" y="226"/>
                </a:cubicBezTo>
                <a:cubicBezTo>
                  <a:pt x="638" y="199"/>
                  <a:pt x="638" y="199"/>
                  <a:pt x="638" y="199"/>
                </a:cubicBezTo>
                <a:cubicBezTo>
                  <a:pt x="597" y="129"/>
                  <a:pt x="597" y="129"/>
                  <a:pt x="597" y="129"/>
                </a:cubicBezTo>
                <a:cubicBezTo>
                  <a:pt x="551" y="156"/>
                  <a:pt x="551" y="156"/>
                  <a:pt x="551" y="156"/>
                </a:cubicBezTo>
                <a:cubicBezTo>
                  <a:pt x="548" y="152"/>
                  <a:pt x="544" y="148"/>
                  <a:pt x="540" y="143"/>
                </a:cubicBezTo>
                <a:cubicBezTo>
                  <a:pt x="575" y="103"/>
                  <a:pt x="575" y="103"/>
                  <a:pt x="575" y="103"/>
                </a:cubicBezTo>
                <a:cubicBezTo>
                  <a:pt x="513" y="51"/>
                  <a:pt x="513" y="51"/>
                  <a:pt x="513" y="51"/>
                </a:cubicBezTo>
                <a:cubicBezTo>
                  <a:pt x="479" y="92"/>
                  <a:pt x="479" y="92"/>
                  <a:pt x="479" y="92"/>
                </a:cubicBezTo>
                <a:cubicBezTo>
                  <a:pt x="474" y="89"/>
                  <a:pt x="469" y="86"/>
                  <a:pt x="464" y="83"/>
                </a:cubicBezTo>
                <a:cubicBezTo>
                  <a:pt x="483" y="33"/>
                  <a:pt x="483" y="33"/>
                  <a:pt x="483" y="33"/>
                </a:cubicBezTo>
                <a:cubicBezTo>
                  <a:pt x="407" y="6"/>
                  <a:pt x="407" y="6"/>
                  <a:pt x="407" y="6"/>
                </a:cubicBezTo>
                <a:cubicBezTo>
                  <a:pt x="389" y="56"/>
                  <a:pt x="389" y="56"/>
                  <a:pt x="389" y="56"/>
                </a:cubicBezTo>
                <a:cubicBezTo>
                  <a:pt x="383" y="55"/>
                  <a:pt x="378" y="54"/>
                  <a:pt x="372" y="53"/>
                </a:cubicBezTo>
                <a:cubicBezTo>
                  <a:pt x="372" y="0"/>
                  <a:pt x="372" y="0"/>
                  <a:pt x="372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86" y="54"/>
                  <a:pt x="281" y="55"/>
                  <a:pt x="275" y="56"/>
                </a:cubicBezTo>
                <a:cubicBezTo>
                  <a:pt x="257" y="6"/>
                  <a:pt x="257" y="6"/>
                  <a:pt x="257" y="6"/>
                </a:cubicBezTo>
                <a:cubicBezTo>
                  <a:pt x="181" y="33"/>
                  <a:pt x="181" y="33"/>
                  <a:pt x="181" y="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195" y="86"/>
                  <a:pt x="190" y="89"/>
                  <a:pt x="185" y="9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0" y="147"/>
                  <a:pt x="116" y="152"/>
                  <a:pt x="113" y="156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26" y="199"/>
                  <a:pt x="26" y="199"/>
                  <a:pt x="26" y="19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70" y="231"/>
                  <a:pt x="69" y="236"/>
                  <a:pt x="67" y="242"/>
                </a:cubicBezTo>
                <a:cubicBezTo>
                  <a:pt x="14" y="232"/>
                  <a:pt x="14" y="232"/>
                  <a:pt x="14" y="232"/>
                </a:cubicBezTo>
                <a:cubicBezTo>
                  <a:pt x="0" y="312"/>
                  <a:pt x="0" y="312"/>
                  <a:pt x="0" y="312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3" y="324"/>
                  <a:pt x="53" y="326"/>
                  <a:pt x="53" y="329"/>
                </a:cubicBezTo>
                <a:cubicBezTo>
                  <a:pt x="53" y="332"/>
                  <a:pt x="53" y="335"/>
                  <a:pt x="53" y="337"/>
                </a:cubicBezTo>
                <a:cubicBezTo>
                  <a:pt x="0" y="347"/>
                  <a:pt x="0" y="347"/>
                  <a:pt x="0" y="347"/>
                </a:cubicBezTo>
                <a:cubicBezTo>
                  <a:pt x="14" y="426"/>
                  <a:pt x="14" y="426"/>
                  <a:pt x="14" y="426"/>
                </a:cubicBezTo>
                <a:cubicBezTo>
                  <a:pt x="67" y="417"/>
                  <a:pt x="67" y="417"/>
                  <a:pt x="67" y="417"/>
                </a:cubicBezTo>
                <a:cubicBezTo>
                  <a:pt x="69" y="422"/>
                  <a:pt x="70" y="427"/>
                  <a:pt x="73" y="432"/>
                </a:cubicBezTo>
                <a:cubicBezTo>
                  <a:pt x="26" y="459"/>
                  <a:pt x="26" y="459"/>
                  <a:pt x="26" y="459"/>
                </a:cubicBezTo>
                <a:cubicBezTo>
                  <a:pt x="67" y="529"/>
                  <a:pt x="67" y="529"/>
                  <a:pt x="67" y="529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6" y="507"/>
                  <a:pt x="120" y="511"/>
                  <a:pt x="124" y="515"/>
                </a:cubicBezTo>
                <a:cubicBezTo>
                  <a:pt x="89" y="556"/>
                  <a:pt x="89" y="556"/>
                  <a:pt x="89" y="556"/>
                </a:cubicBezTo>
                <a:cubicBezTo>
                  <a:pt x="151" y="608"/>
                  <a:pt x="151" y="608"/>
                  <a:pt x="151" y="608"/>
                </a:cubicBezTo>
                <a:cubicBezTo>
                  <a:pt x="185" y="567"/>
                  <a:pt x="185" y="567"/>
                  <a:pt x="185" y="567"/>
                </a:cubicBezTo>
                <a:cubicBezTo>
                  <a:pt x="190" y="570"/>
                  <a:pt x="195" y="572"/>
                  <a:pt x="200" y="575"/>
                </a:cubicBezTo>
                <a:cubicBezTo>
                  <a:pt x="181" y="625"/>
                  <a:pt x="181" y="625"/>
                  <a:pt x="181" y="625"/>
                </a:cubicBezTo>
                <a:cubicBezTo>
                  <a:pt x="257" y="653"/>
                  <a:pt x="257" y="653"/>
                  <a:pt x="257" y="653"/>
                </a:cubicBezTo>
                <a:cubicBezTo>
                  <a:pt x="275" y="603"/>
                  <a:pt x="275" y="603"/>
                  <a:pt x="275" y="603"/>
                </a:cubicBezTo>
                <a:cubicBezTo>
                  <a:pt x="281" y="604"/>
                  <a:pt x="286" y="605"/>
                  <a:pt x="292" y="606"/>
                </a:cubicBezTo>
                <a:cubicBezTo>
                  <a:pt x="292" y="659"/>
                  <a:pt x="292" y="659"/>
                  <a:pt x="292" y="659"/>
                </a:cubicBezTo>
                <a:cubicBezTo>
                  <a:pt x="372" y="659"/>
                  <a:pt x="372" y="659"/>
                  <a:pt x="372" y="659"/>
                </a:cubicBezTo>
                <a:cubicBezTo>
                  <a:pt x="372" y="606"/>
                  <a:pt x="372" y="606"/>
                  <a:pt x="372" y="606"/>
                </a:cubicBezTo>
                <a:cubicBezTo>
                  <a:pt x="378" y="605"/>
                  <a:pt x="383" y="604"/>
                  <a:pt x="389" y="603"/>
                </a:cubicBezTo>
                <a:cubicBezTo>
                  <a:pt x="407" y="653"/>
                  <a:pt x="407" y="653"/>
                  <a:pt x="407" y="653"/>
                </a:cubicBezTo>
                <a:cubicBezTo>
                  <a:pt x="483" y="625"/>
                  <a:pt x="483" y="625"/>
                  <a:pt x="483" y="625"/>
                </a:cubicBezTo>
                <a:cubicBezTo>
                  <a:pt x="464" y="575"/>
                  <a:pt x="464" y="575"/>
                  <a:pt x="464" y="575"/>
                </a:cubicBezTo>
                <a:cubicBezTo>
                  <a:pt x="469" y="572"/>
                  <a:pt x="474" y="570"/>
                  <a:pt x="479" y="567"/>
                </a:cubicBezTo>
                <a:cubicBezTo>
                  <a:pt x="513" y="608"/>
                  <a:pt x="513" y="608"/>
                  <a:pt x="513" y="608"/>
                </a:cubicBezTo>
                <a:cubicBezTo>
                  <a:pt x="575" y="556"/>
                  <a:pt x="575" y="556"/>
                  <a:pt x="575" y="556"/>
                </a:cubicBezTo>
                <a:cubicBezTo>
                  <a:pt x="540" y="515"/>
                  <a:pt x="540" y="515"/>
                  <a:pt x="540" y="515"/>
                </a:cubicBezTo>
                <a:cubicBezTo>
                  <a:pt x="544" y="511"/>
                  <a:pt x="548" y="507"/>
                  <a:pt x="551" y="502"/>
                </a:cubicBezTo>
                <a:cubicBezTo>
                  <a:pt x="597" y="529"/>
                  <a:pt x="597" y="529"/>
                  <a:pt x="597" y="529"/>
                </a:cubicBezTo>
                <a:cubicBezTo>
                  <a:pt x="638" y="459"/>
                  <a:pt x="638" y="459"/>
                  <a:pt x="638" y="459"/>
                </a:cubicBezTo>
                <a:cubicBezTo>
                  <a:pt x="592" y="432"/>
                  <a:pt x="592" y="432"/>
                  <a:pt x="592" y="432"/>
                </a:cubicBezTo>
                <a:cubicBezTo>
                  <a:pt x="594" y="427"/>
                  <a:pt x="595" y="422"/>
                  <a:pt x="597" y="417"/>
                </a:cubicBezTo>
                <a:cubicBezTo>
                  <a:pt x="650" y="426"/>
                  <a:pt x="650" y="426"/>
                  <a:pt x="650" y="426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11" y="337"/>
                  <a:pt x="611" y="337"/>
                  <a:pt x="611" y="337"/>
                </a:cubicBezTo>
                <a:cubicBezTo>
                  <a:pt x="611" y="335"/>
                  <a:pt x="611" y="332"/>
                  <a:pt x="611" y="329"/>
                </a:cubicBezTo>
                <a:close/>
                <a:moveTo>
                  <a:pt x="353" y="83"/>
                </a:moveTo>
                <a:cubicBezTo>
                  <a:pt x="428" y="89"/>
                  <a:pt x="494" y="129"/>
                  <a:pt x="535" y="188"/>
                </a:cubicBezTo>
                <a:cubicBezTo>
                  <a:pt x="511" y="201"/>
                  <a:pt x="511" y="201"/>
                  <a:pt x="511" y="201"/>
                </a:cubicBezTo>
                <a:cubicBezTo>
                  <a:pt x="475" y="151"/>
                  <a:pt x="418" y="116"/>
                  <a:pt x="353" y="110"/>
                </a:cubicBezTo>
                <a:lnTo>
                  <a:pt x="353" y="83"/>
                </a:lnTo>
                <a:close/>
                <a:moveTo>
                  <a:pt x="439" y="232"/>
                </a:moveTo>
                <a:cubicBezTo>
                  <a:pt x="461" y="256"/>
                  <a:pt x="475" y="287"/>
                  <a:pt x="476" y="322"/>
                </a:cubicBezTo>
                <a:cubicBezTo>
                  <a:pt x="350" y="322"/>
                  <a:pt x="350" y="322"/>
                  <a:pt x="350" y="322"/>
                </a:cubicBezTo>
                <a:lnTo>
                  <a:pt x="439" y="232"/>
                </a:lnTo>
                <a:close/>
                <a:moveTo>
                  <a:pt x="340" y="311"/>
                </a:moveTo>
                <a:cubicBezTo>
                  <a:pt x="340" y="185"/>
                  <a:pt x="340" y="185"/>
                  <a:pt x="340" y="185"/>
                </a:cubicBezTo>
                <a:cubicBezTo>
                  <a:pt x="374" y="187"/>
                  <a:pt x="405" y="200"/>
                  <a:pt x="429" y="222"/>
                </a:cubicBezTo>
                <a:lnTo>
                  <a:pt x="340" y="311"/>
                </a:lnTo>
                <a:close/>
                <a:moveTo>
                  <a:pt x="225" y="232"/>
                </a:moveTo>
                <a:cubicBezTo>
                  <a:pt x="314" y="322"/>
                  <a:pt x="314" y="322"/>
                  <a:pt x="314" y="322"/>
                </a:cubicBezTo>
                <a:cubicBezTo>
                  <a:pt x="188" y="322"/>
                  <a:pt x="188" y="322"/>
                  <a:pt x="188" y="322"/>
                </a:cubicBezTo>
                <a:cubicBezTo>
                  <a:pt x="190" y="287"/>
                  <a:pt x="203" y="256"/>
                  <a:pt x="225" y="232"/>
                </a:cubicBezTo>
                <a:close/>
                <a:moveTo>
                  <a:pt x="235" y="222"/>
                </a:moveTo>
                <a:cubicBezTo>
                  <a:pt x="259" y="200"/>
                  <a:pt x="290" y="187"/>
                  <a:pt x="325" y="185"/>
                </a:cubicBezTo>
                <a:cubicBezTo>
                  <a:pt x="325" y="311"/>
                  <a:pt x="325" y="311"/>
                  <a:pt x="325" y="311"/>
                </a:cubicBezTo>
                <a:lnTo>
                  <a:pt x="235" y="222"/>
                </a:lnTo>
                <a:close/>
                <a:moveTo>
                  <a:pt x="314" y="337"/>
                </a:moveTo>
                <a:cubicBezTo>
                  <a:pt x="225" y="426"/>
                  <a:pt x="225" y="426"/>
                  <a:pt x="225" y="426"/>
                </a:cubicBezTo>
                <a:cubicBezTo>
                  <a:pt x="203" y="402"/>
                  <a:pt x="189" y="371"/>
                  <a:pt x="188" y="337"/>
                </a:cubicBezTo>
                <a:lnTo>
                  <a:pt x="314" y="337"/>
                </a:lnTo>
                <a:close/>
                <a:moveTo>
                  <a:pt x="325" y="347"/>
                </a:moveTo>
                <a:cubicBezTo>
                  <a:pt x="325" y="473"/>
                  <a:pt x="325" y="473"/>
                  <a:pt x="325" y="473"/>
                </a:cubicBezTo>
                <a:cubicBezTo>
                  <a:pt x="290" y="472"/>
                  <a:pt x="259" y="458"/>
                  <a:pt x="235" y="436"/>
                </a:cubicBezTo>
                <a:lnTo>
                  <a:pt x="325" y="347"/>
                </a:lnTo>
                <a:close/>
                <a:moveTo>
                  <a:pt x="340" y="347"/>
                </a:moveTo>
                <a:cubicBezTo>
                  <a:pt x="429" y="436"/>
                  <a:pt x="429" y="436"/>
                  <a:pt x="429" y="436"/>
                </a:cubicBezTo>
                <a:cubicBezTo>
                  <a:pt x="405" y="458"/>
                  <a:pt x="374" y="472"/>
                  <a:pt x="340" y="473"/>
                </a:cubicBezTo>
                <a:lnTo>
                  <a:pt x="340" y="347"/>
                </a:lnTo>
                <a:close/>
                <a:moveTo>
                  <a:pt x="439" y="426"/>
                </a:moveTo>
                <a:cubicBezTo>
                  <a:pt x="350" y="337"/>
                  <a:pt x="350" y="337"/>
                  <a:pt x="350" y="337"/>
                </a:cubicBezTo>
                <a:cubicBezTo>
                  <a:pt x="476" y="337"/>
                  <a:pt x="476" y="337"/>
                  <a:pt x="476" y="337"/>
                </a:cubicBezTo>
                <a:cubicBezTo>
                  <a:pt x="475" y="371"/>
                  <a:pt x="461" y="402"/>
                  <a:pt x="439" y="426"/>
                </a:cubicBezTo>
                <a:close/>
                <a:moveTo>
                  <a:pt x="311" y="83"/>
                </a:moveTo>
                <a:cubicBezTo>
                  <a:pt x="311" y="110"/>
                  <a:pt x="311" y="110"/>
                  <a:pt x="311" y="110"/>
                </a:cubicBezTo>
                <a:cubicBezTo>
                  <a:pt x="246" y="116"/>
                  <a:pt x="189" y="151"/>
                  <a:pt x="153" y="201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70" y="129"/>
                  <a:pt x="236" y="89"/>
                  <a:pt x="311" y="83"/>
                </a:cubicBezTo>
                <a:close/>
                <a:moveTo>
                  <a:pt x="108" y="434"/>
                </a:moveTo>
                <a:cubicBezTo>
                  <a:pt x="93" y="402"/>
                  <a:pt x="85" y="367"/>
                  <a:pt x="85" y="329"/>
                </a:cubicBezTo>
                <a:cubicBezTo>
                  <a:pt x="85" y="292"/>
                  <a:pt x="93" y="256"/>
                  <a:pt x="108" y="224"/>
                </a:cubicBezTo>
                <a:cubicBezTo>
                  <a:pt x="132" y="238"/>
                  <a:pt x="132" y="238"/>
                  <a:pt x="132" y="238"/>
                </a:cubicBezTo>
                <a:cubicBezTo>
                  <a:pt x="119" y="266"/>
                  <a:pt x="112" y="297"/>
                  <a:pt x="112" y="329"/>
                </a:cubicBezTo>
                <a:cubicBezTo>
                  <a:pt x="112" y="362"/>
                  <a:pt x="119" y="393"/>
                  <a:pt x="132" y="420"/>
                </a:cubicBezTo>
                <a:lnTo>
                  <a:pt x="108" y="434"/>
                </a:lnTo>
                <a:close/>
                <a:moveTo>
                  <a:pt x="311" y="575"/>
                </a:moveTo>
                <a:cubicBezTo>
                  <a:pt x="236" y="569"/>
                  <a:pt x="170" y="529"/>
                  <a:pt x="129" y="471"/>
                </a:cubicBezTo>
                <a:cubicBezTo>
                  <a:pt x="153" y="457"/>
                  <a:pt x="153" y="457"/>
                  <a:pt x="153" y="457"/>
                </a:cubicBezTo>
                <a:cubicBezTo>
                  <a:pt x="189" y="507"/>
                  <a:pt x="246" y="542"/>
                  <a:pt x="311" y="548"/>
                </a:cubicBezTo>
                <a:lnTo>
                  <a:pt x="311" y="575"/>
                </a:lnTo>
                <a:close/>
                <a:moveTo>
                  <a:pt x="353" y="575"/>
                </a:moveTo>
                <a:cubicBezTo>
                  <a:pt x="353" y="548"/>
                  <a:pt x="353" y="548"/>
                  <a:pt x="353" y="548"/>
                </a:cubicBezTo>
                <a:cubicBezTo>
                  <a:pt x="418" y="542"/>
                  <a:pt x="475" y="507"/>
                  <a:pt x="511" y="457"/>
                </a:cubicBezTo>
                <a:cubicBezTo>
                  <a:pt x="535" y="471"/>
                  <a:pt x="535" y="471"/>
                  <a:pt x="535" y="471"/>
                </a:cubicBezTo>
                <a:cubicBezTo>
                  <a:pt x="494" y="529"/>
                  <a:pt x="428" y="569"/>
                  <a:pt x="353" y="575"/>
                </a:cubicBezTo>
                <a:close/>
                <a:moveTo>
                  <a:pt x="556" y="434"/>
                </a:moveTo>
                <a:cubicBezTo>
                  <a:pt x="532" y="420"/>
                  <a:pt x="532" y="420"/>
                  <a:pt x="532" y="420"/>
                </a:cubicBezTo>
                <a:cubicBezTo>
                  <a:pt x="545" y="393"/>
                  <a:pt x="552" y="362"/>
                  <a:pt x="552" y="329"/>
                </a:cubicBezTo>
                <a:cubicBezTo>
                  <a:pt x="552" y="297"/>
                  <a:pt x="545" y="266"/>
                  <a:pt x="532" y="238"/>
                </a:cubicBezTo>
                <a:cubicBezTo>
                  <a:pt x="556" y="224"/>
                  <a:pt x="556" y="224"/>
                  <a:pt x="556" y="224"/>
                </a:cubicBezTo>
                <a:cubicBezTo>
                  <a:pt x="571" y="256"/>
                  <a:pt x="579" y="292"/>
                  <a:pt x="579" y="329"/>
                </a:cubicBezTo>
                <a:cubicBezTo>
                  <a:pt x="579" y="367"/>
                  <a:pt x="571" y="402"/>
                  <a:pt x="556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5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164506" y="4284190"/>
            <a:ext cx="1025289" cy="1021091"/>
          </a:xfrm>
          <a:custGeom>
            <a:avLst/>
            <a:gdLst>
              <a:gd name="T0" fmla="*/ 431 w 483"/>
              <a:gd name="T1" fmla="*/ 165 h 481"/>
              <a:gd name="T2" fmla="*/ 435 w 483"/>
              <a:gd name="T3" fmla="*/ 95 h 481"/>
              <a:gd name="T4" fmla="*/ 394 w 483"/>
              <a:gd name="T5" fmla="*/ 105 h 481"/>
              <a:gd name="T6" fmla="*/ 374 w 483"/>
              <a:gd name="T7" fmla="*/ 38 h 481"/>
              <a:gd name="T8" fmla="*/ 338 w 483"/>
              <a:gd name="T9" fmla="*/ 61 h 481"/>
              <a:gd name="T10" fmla="*/ 296 w 483"/>
              <a:gd name="T11" fmla="*/ 5 h 481"/>
              <a:gd name="T12" fmla="*/ 271 w 483"/>
              <a:gd name="T13" fmla="*/ 39 h 481"/>
              <a:gd name="T14" fmla="*/ 212 w 483"/>
              <a:gd name="T15" fmla="*/ 0 h 481"/>
              <a:gd name="T16" fmla="*/ 200 w 483"/>
              <a:gd name="T17" fmla="*/ 41 h 481"/>
              <a:gd name="T18" fmla="*/ 132 w 483"/>
              <a:gd name="T19" fmla="*/ 25 h 481"/>
              <a:gd name="T20" fmla="*/ 135 w 483"/>
              <a:gd name="T21" fmla="*/ 68 h 481"/>
              <a:gd name="T22" fmla="*/ 65 w 483"/>
              <a:gd name="T23" fmla="*/ 76 h 481"/>
              <a:gd name="T24" fmla="*/ 82 w 483"/>
              <a:gd name="T25" fmla="*/ 115 h 481"/>
              <a:gd name="T26" fmla="*/ 19 w 483"/>
              <a:gd name="T27" fmla="*/ 146 h 481"/>
              <a:gd name="T28" fmla="*/ 48 w 483"/>
              <a:gd name="T29" fmla="*/ 177 h 481"/>
              <a:gd name="T30" fmla="*/ 0 w 483"/>
              <a:gd name="T31" fmla="*/ 228 h 481"/>
              <a:gd name="T32" fmla="*/ 38 w 483"/>
              <a:gd name="T33" fmla="*/ 241 h 481"/>
              <a:gd name="T34" fmla="*/ 0 w 483"/>
              <a:gd name="T35" fmla="*/ 254 h 481"/>
              <a:gd name="T36" fmla="*/ 48 w 483"/>
              <a:gd name="T37" fmla="*/ 305 h 481"/>
              <a:gd name="T38" fmla="*/ 19 w 483"/>
              <a:gd name="T39" fmla="*/ 335 h 481"/>
              <a:gd name="T40" fmla="*/ 82 w 483"/>
              <a:gd name="T41" fmla="*/ 367 h 481"/>
              <a:gd name="T42" fmla="*/ 65 w 483"/>
              <a:gd name="T43" fmla="*/ 406 h 481"/>
              <a:gd name="T44" fmla="*/ 135 w 483"/>
              <a:gd name="T45" fmla="*/ 414 h 481"/>
              <a:gd name="T46" fmla="*/ 132 w 483"/>
              <a:gd name="T47" fmla="*/ 456 h 481"/>
              <a:gd name="T48" fmla="*/ 200 w 483"/>
              <a:gd name="T49" fmla="*/ 440 h 481"/>
              <a:gd name="T50" fmla="*/ 212 w 483"/>
              <a:gd name="T51" fmla="*/ 481 h 481"/>
              <a:gd name="T52" fmla="*/ 271 w 483"/>
              <a:gd name="T53" fmla="*/ 442 h 481"/>
              <a:gd name="T54" fmla="*/ 296 w 483"/>
              <a:gd name="T55" fmla="*/ 476 h 481"/>
              <a:gd name="T56" fmla="*/ 338 w 483"/>
              <a:gd name="T57" fmla="*/ 420 h 481"/>
              <a:gd name="T58" fmla="*/ 374 w 483"/>
              <a:gd name="T59" fmla="*/ 444 h 481"/>
              <a:gd name="T60" fmla="*/ 394 w 483"/>
              <a:gd name="T61" fmla="*/ 376 h 481"/>
              <a:gd name="T62" fmla="*/ 435 w 483"/>
              <a:gd name="T63" fmla="*/ 386 h 481"/>
              <a:gd name="T64" fmla="*/ 431 w 483"/>
              <a:gd name="T65" fmla="*/ 316 h 481"/>
              <a:gd name="T66" fmla="*/ 473 w 483"/>
              <a:gd name="T67" fmla="*/ 311 h 481"/>
              <a:gd name="T68" fmla="*/ 445 w 483"/>
              <a:gd name="T69" fmla="*/ 247 h 481"/>
              <a:gd name="T70" fmla="*/ 445 w 483"/>
              <a:gd name="T71" fmla="*/ 235 h 481"/>
              <a:gd name="T72" fmla="*/ 473 w 483"/>
              <a:gd name="T73" fmla="*/ 170 h 481"/>
              <a:gd name="T74" fmla="*/ 271 w 483"/>
              <a:gd name="T75" fmla="*/ 405 h 481"/>
              <a:gd name="T76" fmla="*/ 328 w 483"/>
              <a:gd name="T77" fmla="*/ 270 h 481"/>
              <a:gd name="T78" fmla="*/ 271 w 483"/>
              <a:gd name="T79" fmla="*/ 405 h 481"/>
              <a:gd name="T80" fmla="*/ 287 w 483"/>
              <a:gd name="T81" fmla="*/ 241 h 481"/>
              <a:gd name="T82" fmla="*/ 196 w 483"/>
              <a:gd name="T83" fmla="*/ 241 h 481"/>
              <a:gd name="T84" fmla="*/ 77 w 483"/>
              <a:gd name="T85" fmla="*/ 270 h 481"/>
              <a:gd name="T86" fmla="*/ 212 w 483"/>
              <a:gd name="T87" fmla="*/ 327 h 481"/>
              <a:gd name="T88" fmla="*/ 77 w 483"/>
              <a:gd name="T89" fmla="*/ 270 h 481"/>
              <a:gd name="T90" fmla="*/ 212 w 483"/>
              <a:gd name="T91" fmla="*/ 155 h 481"/>
              <a:gd name="T92" fmla="*/ 77 w 483"/>
              <a:gd name="T93" fmla="*/ 211 h 481"/>
              <a:gd name="T94" fmla="*/ 406 w 483"/>
              <a:gd name="T95" fmla="*/ 211 h 481"/>
              <a:gd name="T96" fmla="*/ 271 w 483"/>
              <a:gd name="T97" fmla="*/ 155 h 481"/>
              <a:gd name="T98" fmla="*/ 406 w 483"/>
              <a:gd name="T99" fmla="*/ 21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2" h="481">
                <a:moveTo>
                  <a:pt x="435" y="177"/>
                </a:moveTo>
                <a:cubicBezTo>
                  <a:pt x="434" y="173"/>
                  <a:pt x="432" y="169"/>
                  <a:pt x="431" y="165"/>
                </a:cubicBezTo>
                <a:cubicBezTo>
                  <a:pt x="464" y="146"/>
                  <a:pt x="464" y="146"/>
                  <a:pt x="464" y="146"/>
                </a:cubicBezTo>
                <a:cubicBezTo>
                  <a:pt x="435" y="95"/>
                  <a:pt x="435" y="95"/>
                  <a:pt x="435" y="95"/>
                </a:cubicBezTo>
                <a:cubicBezTo>
                  <a:pt x="401" y="115"/>
                  <a:pt x="401" y="115"/>
                  <a:pt x="401" y="115"/>
                </a:cubicBezTo>
                <a:cubicBezTo>
                  <a:pt x="399" y="111"/>
                  <a:pt x="396" y="108"/>
                  <a:pt x="394" y="105"/>
                </a:cubicBezTo>
                <a:cubicBezTo>
                  <a:pt x="419" y="76"/>
                  <a:pt x="419" y="76"/>
                  <a:pt x="419" y="76"/>
                </a:cubicBezTo>
                <a:cubicBezTo>
                  <a:pt x="374" y="38"/>
                  <a:pt x="374" y="38"/>
                  <a:pt x="374" y="38"/>
                </a:cubicBezTo>
                <a:cubicBezTo>
                  <a:pt x="349" y="68"/>
                  <a:pt x="349" y="68"/>
                  <a:pt x="349" y="68"/>
                </a:cubicBezTo>
                <a:cubicBezTo>
                  <a:pt x="345" y="65"/>
                  <a:pt x="342" y="63"/>
                  <a:pt x="338" y="61"/>
                </a:cubicBezTo>
                <a:cubicBezTo>
                  <a:pt x="351" y="25"/>
                  <a:pt x="351" y="25"/>
                  <a:pt x="351" y="25"/>
                </a:cubicBezTo>
                <a:cubicBezTo>
                  <a:pt x="296" y="5"/>
                  <a:pt x="296" y="5"/>
                  <a:pt x="296" y="5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79" y="41"/>
                  <a:pt x="275" y="40"/>
                  <a:pt x="271" y="39"/>
                </a:cubicBezTo>
                <a:cubicBezTo>
                  <a:pt x="271" y="0"/>
                  <a:pt x="271" y="0"/>
                  <a:pt x="271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08" y="40"/>
                  <a:pt x="204" y="41"/>
                  <a:pt x="200" y="41"/>
                </a:cubicBezTo>
                <a:cubicBezTo>
                  <a:pt x="187" y="5"/>
                  <a:pt x="187" y="5"/>
                  <a:pt x="187" y="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2" y="63"/>
                  <a:pt x="138" y="65"/>
                  <a:pt x="135" y="6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65" y="76"/>
                  <a:pt x="65" y="76"/>
                  <a:pt x="65" y="7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7" y="108"/>
                  <a:pt x="84" y="111"/>
                  <a:pt x="82" y="115"/>
                </a:cubicBezTo>
                <a:cubicBezTo>
                  <a:pt x="48" y="95"/>
                  <a:pt x="48" y="95"/>
                  <a:pt x="48" y="95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1" y="169"/>
                  <a:pt x="50" y="173"/>
                  <a:pt x="48" y="177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0" y="228"/>
                  <a:pt x="0" y="228"/>
                  <a:pt x="0" y="228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8" y="237"/>
                  <a:pt x="38" y="239"/>
                  <a:pt x="38" y="241"/>
                </a:cubicBezTo>
                <a:cubicBezTo>
                  <a:pt x="38" y="243"/>
                  <a:pt x="38" y="245"/>
                  <a:pt x="38" y="247"/>
                </a:cubicBezTo>
                <a:cubicBezTo>
                  <a:pt x="0" y="254"/>
                  <a:pt x="0" y="254"/>
                  <a:pt x="0" y="254"/>
                </a:cubicBezTo>
                <a:cubicBezTo>
                  <a:pt x="10" y="311"/>
                  <a:pt x="10" y="311"/>
                  <a:pt x="10" y="311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50" y="308"/>
                  <a:pt x="51" y="312"/>
                  <a:pt x="52" y="316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82" y="367"/>
                  <a:pt x="82" y="367"/>
                  <a:pt x="82" y="367"/>
                </a:cubicBezTo>
                <a:cubicBezTo>
                  <a:pt x="84" y="370"/>
                  <a:pt x="87" y="373"/>
                  <a:pt x="90" y="376"/>
                </a:cubicBezTo>
                <a:cubicBezTo>
                  <a:pt x="65" y="406"/>
                  <a:pt x="65" y="406"/>
                  <a:pt x="65" y="406"/>
                </a:cubicBezTo>
                <a:cubicBezTo>
                  <a:pt x="110" y="444"/>
                  <a:pt x="110" y="444"/>
                  <a:pt x="110" y="444"/>
                </a:cubicBezTo>
                <a:cubicBezTo>
                  <a:pt x="135" y="414"/>
                  <a:pt x="135" y="414"/>
                  <a:pt x="135" y="414"/>
                </a:cubicBezTo>
                <a:cubicBezTo>
                  <a:pt x="138" y="416"/>
                  <a:pt x="142" y="418"/>
                  <a:pt x="145" y="420"/>
                </a:cubicBezTo>
                <a:cubicBezTo>
                  <a:pt x="132" y="456"/>
                  <a:pt x="132" y="456"/>
                  <a:pt x="132" y="456"/>
                </a:cubicBezTo>
                <a:cubicBezTo>
                  <a:pt x="187" y="476"/>
                  <a:pt x="187" y="476"/>
                  <a:pt x="187" y="476"/>
                </a:cubicBezTo>
                <a:cubicBezTo>
                  <a:pt x="200" y="440"/>
                  <a:pt x="200" y="440"/>
                  <a:pt x="200" y="440"/>
                </a:cubicBezTo>
                <a:cubicBezTo>
                  <a:pt x="204" y="441"/>
                  <a:pt x="208" y="442"/>
                  <a:pt x="212" y="442"/>
                </a:cubicBezTo>
                <a:cubicBezTo>
                  <a:pt x="212" y="481"/>
                  <a:pt x="212" y="481"/>
                  <a:pt x="212" y="481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42"/>
                  <a:pt x="271" y="442"/>
                  <a:pt x="271" y="442"/>
                </a:cubicBezTo>
                <a:cubicBezTo>
                  <a:pt x="275" y="442"/>
                  <a:pt x="279" y="441"/>
                  <a:pt x="283" y="440"/>
                </a:cubicBezTo>
                <a:cubicBezTo>
                  <a:pt x="296" y="476"/>
                  <a:pt x="296" y="476"/>
                  <a:pt x="296" y="476"/>
                </a:cubicBezTo>
                <a:cubicBezTo>
                  <a:pt x="351" y="456"/>
                  <a:pt x="351" y="456"/>
                  <a:pt x="351" y="456"/>
                </a:cubicBezTo>
                <a:cubicBezTo>
                  <a:pt x="338" y="420"/>
                  <a:pt x="338" y="420"/>
                  <a:pt x="338" y="420"/>
                </a:cubicBezTo>
                <a:cubicBezTo>
                  <a:pt x="342" y="418"/>
                  <a:pt x="345" y="416"/>
                  <a:pt x="349" y="414"/>
                </a:cubicBezTo>
                <a:cubicBezTo>
                  <a:pt x="374" y="444"/>
                  <a:pt x="374" y="444"/>
                  <a:pt x="374" y="444"/>
                </a:cubicBezTo>
                <a:cubicBezTo>
                  <a:pt x="419" y="406"/>
                  <a:pt x="419" y="406"/>
                  <a:pt x="419" y="406"/>
                </a:cubicBezTo>
                <a:cubicBezTo>
                  <a:pt x="394" y="376"/>
                  <a:pt x="394" y="376"/>
                  <a:pt x="394" y="376"/>
                </a:cubicBezTo>
                <a:cubicBezTo>
                  <a:pt x="396" y="373"/>
                  <a:pt x="399" y="370"/>
                  <a:pt x="401" y="367"/>
                </a:cubicBezTo>
                <a:cubicBezTo>
                  <a:pt x="435" y="386"/>
                  <a:pt x="435" y="386"/>
                  <a:pt x="435" y="386"/>
                </a:cubicBezTo>
                <a:cubicBezTo>
                  <a:pt x="464" y="335"/>
                  <a:pt x="464" y="335"/>
                  <a:pt x="464" y="335"/>
                </a:cubicBezTo>
                <a:cubicBezTo>
                  <a:pt x="431" y="316"/>
                  <a:pt x="431" y="316"/>
                  <a:pt x="431" y="316"/>
                </a:cubicBezTo>
                <a:cubicBezTo>
                  <a:pt x="432" y="312"/>
                  <a:pt x="434" y="308"/>
                  <a:pt x="435" y="305"/>
                </a:cubicBezTo>
                <a:cubicBezTo>
                  <a:pt x="473" y="311"/>
                  <a:pt x="473" y="311"/>
                  <a:pt x="473" y="311"/>
                </a:cubicBezTo>
                <a:cubicBezTo>
                  <a:pt x="483" y="254"/>
                  <a:pt x="483" y="254"/>
                  <a:pt x="483" y="254"/>
                </a:cubicBezTo>
                <a:cubicBezTo>
                  <a:pt x="445" y="247"/>
                  <a:pt x="445" y="247"/>
                  <a:pt x="445" y="247"/>
                </a:cubicBezTo>
                <a:cubicBezTo>
                  <a:pt x="445" y="245"/>
                  <a:pt x="445" y="243"/>
                  <a:pt x="445" y="241"/>
                </a:cubicBezTo>
                <a:cubicBezTo>
                  <a:pt x="445" y="239"/>
                  <a:pt x="445" y="237"/>
                  <a:pt x="445" y="235"/>
                </a:cubicBezTo>
                <a:cubicBezTo>
                  <a:pt x="483" y="228"/>
                  <a:pt x="483" y="228"/>
                  <a:pt x="483" y="228"/>
                </a:cubicBezTo>
                <a:cubicBezTo>
                  <a:pt x="473" y="170"/>
                  <a:pt x="473" y="170"/>
                  <a:pt x="473" y="170"/>
                </a:cubicBezTo>
                <a:lnTo>
                  <a:pt x="435" y="177"/>
                </a:lnTo>
                <a:close/>
                <a:moveTo>
                  <a:pt x="271" y="405"/>
                </a:moveTo>
                <a:cubicBezTo>
                  <a:pt x="271" y="327"/>
                  <a:pt x="271" y="327"/>
                  <a:pt x="271" y="327"/>
                </a:cubicBezTo>
                <a:cubicBezTo>
                  <a:pt x="297" y="318"/>
                  <a:pt x="318" y="297"/>
                  <a:pt x="328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394" y="339"/>
                  <a:pt x="340" y="393"/>
                  <a:pt x="271" y="405"/>
                </a:cubicBezTo>
                <a:close/>
                <a:moveTo>
                  <a:pt x="242" y="195"/>
                </a:moveTo>
                <a:cubicBezTo>
                  <a:pt x="267" y="195"/>
                  <a:pt x="287" y="215"/>
                  <a:pt x="287" y="241"/>
                </a:cubicBezTo>
                <a:cubicBezTo>
                  <a:pt x="287" y="266"/>
                  <a:pt x="267" y="287"/>
                  <a:pt x="242" y="287"/>
                </a:cubicBezTo>
                <a:cubicBezTo>
                  <a:pt x="216" y="287"/>
                  <a:pt x="196" y="266"/>
                  <a:pt x="196" y="241"/>
                </a:cubicBezTo>
                <a:cubicBezTo>
                  <a:pt x="196" y="215"/>
                  <a:pt x="216" y="195"/>
                  <a:pt x="242" y="195"/>
                </a:cubicBezTo>
                <a:close/>
                <a:moveTo>
                  <a:pt x="77" y="270"/>
                </a:moveTo>
                <a:cubicBezTo>
                  <a:pt x="156" y="270"/>
                  <a:pt x="156" y="270"/>
                  <a:pt x="156" y="270"/>
                </a:cubicBezTo>
                <a:cubicBezTo>
                  <a:pt x="165" y="297"/>
                  <a:pt x="186" y="318"/>
                  <a:pt x="212" y="327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144" y="393"/>
                  <a:pt x="90" y="339"/>
                  <a:pt x="77" y="270"/>
                </a:cubicBezTo>
                <a:close/>
                <a:moveTo>
                  <a:pt x="212" y="76"/>
                </a:moveTo>
                <a:cubicBezTo>
                  <a:pt x="212" y="155"/>
                  <a:pt x="212" y="155"/>
                  <a:pt x="212" y="155"/>
                </a:cubicBezTo>
                <a:cubicBezTo>
                  <a:pt x="186" y="164"/>
                  <a:pt x="165" y="185"/>
                  <a:pt x="156" y="211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90" y="143"/>
                  <a:pt x="144" y="89"/>
                  <a:pt x="212" y="76"/>
                </a:cubicBezTo>
                <a:close/>
                <a:moveTo>
                  <a:pt x="406" y="211"/>
                </a:moveTo>
                <a:cubicBezTo>
                  <a:pt x="328" y="211"/>
                  <a:pt x="328" y="211"/>
                  <a:pt x="328" y="211"/>
                </a:cubicBezTo>
                <a:cubicBezTo>
                  <a:pt x="318" y="185"/>
                  <a:pt x="297" y="164"/>
                  <a:pt x="271" y="155"/>
                </a:cubicBezTo>
                <a:cubicBezTo>
                  <a:pt x="271" y="76"/>
                  <a:pt x="271" y="76"/>
                  <a:pt x="271" y="76"/>
                </a:cubicBezTo>
                <a:cubicBezTo>
                  <a:pt x="340" y="89"/>
                  <a:pt x="394" y="143"/>
                  <a:pt x="406" y="2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51" name="出自【趣你的PPT】(微信:qunideppt)：最优质的PPT资源库"/>
          <p:cNvSpPr>
            <a:spLocks noChangeShapeType="1"/>
          </p:cNvSpPr>
          <p:nvPr/>
        </p:nvSpPr>
        <p:spPr bwMode="auto">
          <a:xfrm flipH="1">
            <a:off x="8712819" y="4699621"/>
            <a:ext cx="0" cy="0"/>
          </a:xfrm>
          <a:prstGeom prst="lin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52" name="出自【趣你的PPT】(微信:qunideppt)：最优质的PPT资源库"/>
          <p:cNvSpPr>
            <a:spLocks noChangeShapeType="1"/>
          </p:cNvSpPr>
          <p:nvPr/>
        </p:nvSpPr>
        <p:spPr bwMode="auto">
          <a:xfrm flipH="1">
            <a:off x="8712819" y="4699621"/>
            <a:ext cx="0" cy="0"/>
          </a:xfrm>
          <a:prstGeom prst="lin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5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27025" y="2835080"/>
            <a:ext cx="1698092" cy="1691096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5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13771" y="3117628"/>
            <a:ext cx="1124601" cy="1125998"/>
          </a:xfrm>
          <a:custGeom>
            <a:avLst/>
            <a:gdLst>
              <a:gd name="T0" fmla="*/ 265 w 530"/>
              <a:gd name="T1" fmla="*/ 0 h 530"/>
              <a:gd name="T2" fmla="*/ 0 w 530"/>
              <a:gd name="T3" fmla="*/ 265 h 530"/>
              <a:gd name="T4" fmla="*/ 265 w 530"/>
              <a:gd name="T5" fmla="*/ 530 h 530"/>
              <a:gd name="T6" fmla="*/ 530 w 530"/>
              <a:gd name="T7" fmla="*/ 265 h 530"/>
              <a:gd name="T8" fmla="*/ 265 w 530"/>
              <a:gd name="T9" fmla="*/ 0 h 530"/>
              <a:gd name="T10" fmla="*/ 265 w 530"/>
              <a:gd name="T11" fmla="*/ 476 h 530"/>
              <a:gd name="T12" fmla="*/ 54 w 530"/>
              <a:gd name="T13" fmla="*/ 265 h 530"/>
              <a:gd name="T14" fmla="*/ 265 w 530"/>
              <a:gd name="T15" fmla="*/ 54 h 530"/>
              <a:gd name="T16" fmla="*/ 476 w 530"/>
              <a:gd name="T17" fmla="*/ 265 h 530"/>
              <a:gd name="T18" fmla="*/ 265 w 530"/>
              <a:gd name="T19" fmla="*/ 476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0" h="530">
                <a:moveTo>
                  <a:pt x="265" y="0"/>
                </a:moveTo>
                <a:cubicBezTo>
                  <a:pt x="119" y="0"/>
                  <a:pt x="0" y="119"/>
                  <a:pt x="0" y="265"/>
                </a:cubicBezTo>
                <a:cubicBezTo>
                  <a:pt x="0" y="411"/>
                  <a:pt x="119" y="530"/>
                  <a:pt x="265" y="530"/>
                </a:cubicBezTo>
                <a:cubicBezTo>
                  <a:pt x="411" y="530"/>
                  <a:pt x="530" y="411"/>
                  <a:pt x="530" y="265"/>
                </a:cubicBezTo>
                <a:cubicBezTo>
                  <a:pt x="530" y="119"/>
                  <a:pt x="411" y="0"/>
                  <a:pt x="265" y="0"/>
                </a:cubicBezTo>
                <a:close/>
                <a:moveTo>
                  <a:pt x="265" y="476"/>
                </a:moveTo>
                <a:cubicBezTo>
                  <a:pt x="148" y="476"/>
                  <a:pt x="54" y="382"/>
                  <a:pt x="54" y="265"/>
                </a:cubicBezTo>
                <a:cubicBezTo>
                  <a:pt x="54" y="148"/>
                  <a:pt x="148" y="54"/>
                  <a:pt x="265" y="54"/>
                </a:cubicBezTo>
                <a:cubicBezTo>
                  <a:pt x="381" y="54"/>
                  <a:pt x="476" y="148"/>
                  <a:pt x="476" y="265"/>
                </a:cubicBezTo>
                <a:cubicBezTo>
                  <a:pt x="476" y="382"/>
                  <a:pt x="381" y="476"/>
                  <a:pt x="265" y="4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5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48052" y="3251909"/>
            <a:ext cx="857438" cy="857437"/>
          </a:xfrm>
          <a:custGeom>
            <a:avLst/>
            <a:gdLst>
              <a:gd name="T0" fmla="*/ 202 w 404"/>
              <a:gd name="T1" fmla="*/ 0 h 404"/>
              <a:gd name="T2" fmla="*/ 0 w 404"/>
              <a:gd name="T3" fmla="*/ 202 h 404"/>
              <a:gd name="T4" fmla="*/ 202 w 404"/>
              <a:gd name="T5" fmla="*/ 404 h 404"/>
              <a:gd name="T6" fmla="*/ 404 w 404"/>
              <a:gd name="T7" fmla="*/ 202 h 404"/>
              <a:gd name="T8" fmla="*/ 202 w 404"/>
              <a:gd name="T9" fmla="*/ 0 h 404"/>
              <a:gd name="T10" fmla="*/ 202 w 404"/>
              <a:gd name="T11" fmla="*/ 232 h 404"/>
              <a:gd name="T12" fmla="*/ 172 w 404"/>
              <a:gd name="T13" fmla="*/ 202 h 404"/>
              <a:gd name="T14" fmla="*/ 202 w 404"/>
              <a:gd name="T15" fmla="*/ 172 h 404"/>
              <a:gd name="T16" fmla="*/ 232 w 404"/>
              <a:gd name="T17" fmla="*/ 202 h 404"/>
              <a:gd name="T18" fmla="*/ 202 w 404"/>
              <a:gd name="T19" fmla="*/ 232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3" h="403">
                <a:moveTo>
                  <a:pt x="202" y="0"/>
                </a:moveTo>
                <a:cubicBezTo>
                  <a:pt x="90" y="0"/>
                  <a:pt x="0" y="90"/>
                  <a:pt x="0" y="202"/>
                </a:cubicBezTo>
                <a:cubicBezTo>
                  <a:pt x="0" y="314"/>
                  <a:pt x="90" y="404"/>
                  <a:pt x="202" y="404"/>
                </a:cubicBezTo>
                <a:cubicBezTo>
                  <a:pt x="313" y="404"/>
                  <a:pt x="404" y="314"/>
                  <a:pt x="404" y="202"/>
                </a:cubicBezTo>
                <a:cubicBezTo>
                  <a:pt x="404" y="90"/>
                  <a:pt x="313" y="0"/>
                  <a:pt x="202" y="0"/>
                </a:cubicBezTo>
                <a:close/>
                <a:moveTo>
                  <a:pt x="202" y="232"/>
                </a:moveTo>
                <a:cubicBezTo>
                  <a:pt x="185" y="232"/>
                  <a:pt x="172" y="219"/>
                  <a:pt x="172" y="202"/>
                </a:cubicBezTo>
                <a:cubicBezTo>
                  <a:pt x="172" y="185"/>
                  <a:pt x="185" y="172"/>
                  <a:pt x="202" y="172"/>
                </a:cubicBezTo>
                <a:cubicBezTo>
                  <a:pt x="218" y="172"/>
                  <a:pt x="232" y="185"/>
                  <a:pt x="232" y="202"/>
                </a:cubicBezTo>
                <a:cubicBezTo>
                  <a:pt x="232" y="219"/>
                  <a:pt x="218" y="232"/>
                  <a:pt x="202" y="2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58" name="Group 33出自【趣你的PPT】(微信:qunideppt)：最优质的PPT资源库"/>
          <p:cNvGrpSpPr/>
          <p:nvPr/>
        </p:nvGrpSpPr>
        <p:grpSpPr>
          <a:xfrm>
            <a:off x="8922185" y="3273612"/>
            <a:ext cx="230224" cy="1275155"/>
            <a:chOff x="1374514" y="1504950"/>
            <a:chExt cx="261290" cy="1447221"/>
          </a:xfrm>
        </p:grpSpPr>
        <p:cxnSp>
          <p:nvCxnSpPr>
            <p:cNvPr id="59" name="出自【趣你的PPT】(微信:qunideppt)：最优质的PPT资源库"/>
            <p:cNvCxnSpPr/>
            <p:nvPr/>
          </p:nvCxnSpPr>
          <p:spPr>
            <a:xfrm flipH="1" flipV="1">
              <a:off x="1374514" y="1504950"/>
              <a:ext cx="0" cy="1447221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出自【趣你的PPT】(微信:qunideppt)：最优质的PPT资源库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38出自【趣你的PPT】(微信:qunideppt)：最优质的PPT资源库"/>
          <p:cNvGrpSpPr/>
          <p:nvPr/>
        </p:nvGrpSpPr>
        <p:grpSpPr>
          <a:xfrm>
            <a:off x="8139780" y="2154395"/>
            <a:ext cx="230224" cy="1275155"/>
            <a:chOff x="1374514" y="1504950"/>
            <a:chExt cx="261290" cy="1447221"/>
          </a:xfrm>
        </p:grpSpPr>
        <p:cxnSp>
          <p:nvCxnSpPr>
            <p:cNvPr id="64" name="出自【趣你的PPT】(微信:qunideppt)：最优质的PPT资源库"/>
            <p:cNvCxnSpPr/>
            <p:nvPr/>
          </p:nvCxnSpPr>
          <p:spPr>
            <a:xfrm flipH="1" flipV="1">
              <a:off x="1374514" y="1504950"/>
              <a:ext cx="0" cy="1447221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出自【趣你的PPT】(微信:qunideppt)：最优质的PPT资源库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43出自【趣你的PPT】(微信:qunideppt)：最优质的PPT资源库"/>
          <p:cNvGrpSpPr/>
          <p:nvPr/>
        </p:nvGrpSpPr>
        <p:grpSpPr>
          <a:xfrm>
            <a:off x="5977310" y="2075367"/>
            <a:ext cx="230224" cy="1275155"/>
            <a:chOff x="1374514" y="1504950"/>
            <a:chExt cx="261290" cy="1447221"/>
          </a:xfrm>
        </p:grpSpPr>
        <p:cxnSp>
          <p:nvCxnSpPr>
            <p:cNvPr id="69" name="出自【趣你的PPT】(微信:qunideppt)：最优质的PPT资源库"/>
            <p:cNvCxnSpPr/>
            <p:nvPr/>
          </p:nvCxnSpPr>
          <p:spPr>
            <a:xfrm flipH="1" flipV="1">
              <a:off x="1374514" y="1504950"/>
              <a:ext cx="0" cy="1447221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出自【趣你的PPT】(微信:qunideppt)：最优质的PPT资源库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47出自【趣你的PPT】(微信:qunideppt)：最优质的PPT资源库"/>
          <p:cNvGrpSpPr/>
          <p:nvPr/>
        </p:nvGrpSpPr>
        <p:grpSpPr>
          <a:xfrm flipH="1">
            <a:off x="3089728" y="1223256"/>
            <a:ext cx="230224" cy="1028266"/>
            <a:chOff x="1374514" y="1504950"/>
            <a:chExt cx="261290" cy="1167018"/>
          </a:xfrm>
        </p:grpSpPr>
        <p:cxnSp>
          <p:nvCxnSpPr>
            <p:cNvPr id="74" name="出自【趣你的PPT】(微信:qunideppt)：最优质的PPT资源库"/>
            <p:cNvCxnSpPr/>
            <p:nvPr/>
          </p:nvCxnSpPr>
          <p:spPr>
            <a:xfrm flipH="1" flipV="1">
              <a:off x="1374514" y="1504950"/>
              <a:ext cx="2" cy="1167018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出自【趣你的PPT】(微信:qunideppt)：最优质的PPT资源库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52出自【趣你的PPT】(微信:qunideppt)：最优质的PPT资源库"/>
          <p:cNvGrpSpPr/>
          <p:nvPr/>
        </p:nvGrpSpPr>
        <p:grpSpPr>
          <a:xfrm flipH="1" flipV="1">
            <a:off x="5463364" y="4953588"/>
            <a:ext cx="230224" cy="1028266"/>
            <a:chOff x="1374514" y="1504950"/>
            <a:chExt cx="261290" cy="1167018"/>
          </a:xfrm>
        </p:grpSpPr>
        <p:cxnSp>
          <p:nvCxnSpPr>
            <p:cNvPr id="79" name="出自【趣你的PPT】(微信:qunideppt)：最优质的PPT资源库"/>
            <p:cNvCxnSpPr/>
            <p:nvPr/>
          </p:nvCxnSpPr>
          <p:spPr>
            <a:xfrm flipH="1" flipV="1">
              <a:off x="1374514" y="1504950"/>
              <a:ext cx="2" cy="1167018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出自【趣你的PPT】(微信:qunideppt)：最优质的PPT资源库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57出自【趣你的PPT】(微信:qunideppt)：最优质的PPT资源库"/>
          <p:cNvGrpSpPr/>
          <p:nvPr/>
        </p:nvGrpSpPr>
        <p:grpSpPr>
          <a:xfrm flipH="1" flipV="1">
            <a:off x="4495545" y="3901538"/>
            <a:ext cx="230224" cy="1028266"/>
            <a:chOff x="1374514" y="1504950"/>
            <a:chExt cx="261290" cy="1167018"/>
          </a:xfrm>
        </p:grpSpPr>
        <p:cxnSp>
          <p:nvCxnSpPr>
            <p:cNvPr id="84" name="出自【趣你的PPT】(微信:qunideppt)：最优质的PPT资源库"/>
            <p:cNvCxnSpPr/>
            <p:nvPr/>
          </p:nvCxnSpPr>
          <p:spPr>
            <a:xfrm flipH="1" flipV="1">
              <a:off x="1374514" y="1504950"/>
              <a:ext cx="2" cy="1167018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出自【趣你的PPT】(微信:qunideppt)：最优质的PPT资源库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出自【趣你的PPT】(微信:qunideppt)：最优质的PPT资源库"/>
          <p:cNvSpPr txBox="1"/>
          <p:nvPr/>
        </p:nvSpPr>
        <p:spPr>
          <a:xfrm>
            <a:off x="1097831" y="1133752"/>
            <a:ext cx="1968945" cy="79980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87" name="出自【趣你的PPT】(微信:qunideppt)：最优质的PPT资源库"/>
          <p:cNvSpPr txBox="1"/>
          <p:nvPr/>
        </p:nvSpPr>
        <p:spPr>
          <a:xfrm>
            <a:off x="2499951" y="4284190"/>
            <a:ext cx="1968945" cy="79980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88" name="出自【趣你的PPT】(微信:qunideppt)：最优质的PPT资源库"/>
          <p:cNvSpPr txBox="1"/>
          <p:nvPr/>
        </p:nvSpPr>
        <p:spPr>
          <a:xfrm>
            <a:off x="3459381" y="5333432"/>
            <a:ext cx="1968945" cy="79980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89" name="出自【趣你的PPT】(微信:qunideppt)：最优质的PPT资源库"/>
          <p:cNvSpPr txBox="1"/>
          <p:nvPr/>
        </p:nvSpPr>
        <p:spPr>
          <a:xfrm>
            <a:off x="5848034" y="1186759"/>
            <a:ext cx="1968945" cy="79980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90" name="出自【趣你的PPT】(微信:qunideppt)：最优质的PPT资源库"/>
          <p:cNvSpPr txBox="1"/>
          <p:nvPr/>
        </p:nvSpPr>
        <p:spPr>
          <a:xfrm>
            <a:off x="8284308" y="1479966"/>
            <a:ext cx="1968945" cy="79980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91" name="出自【趣你的PPT】(微信:qunideppt)：最优质的PPT资源库"/>
          <p:cNvSpPr txBox="1"/>
          <p:nvPr/>
        </p:nvSpPr>
        <p:spPr>
          <a:xfrm>
            <a:off x="9073466" y="3205890"/>
            <a:ext cx="1968945" cy="79980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23" name="出自【趣你的PPT】(微信:qunideppt)：最优质的PPT资源库"/>
          <p:cNvSpPr/>
          <p:nvPr/>
        </p:nvSpPr>
        <p:spPr>
          <a:xfrm>
            <a:off x="0" y="693995"/>
            <a:ext cx="5675346" cy="5675345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0" y="2840583"/>
            <a:ext cx="3846466" cy="1525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3106650" y="2840583"/>
            <a:ext cx="1525228" cy="15252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3239005" y="2972938"/>
            <a:ext cx="1260519" cy="126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580076" y="3363020"/>
            <a:ext cx="581916" cy="480354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399390" y="3004769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此处编辑内容</a:t>
            </a:r>
            <a:endParaRPr lang="en-GB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403704" y="3390143"/>
            <a:ext cx="2387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5351483" y="1845077"/>
            <a:ext cx="5681278" cy="843295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0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4824424" y="1739666"/>
            <a:ext cx="1054118" cy="105411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出自【趣你的PPT】(微信:qunideppt)：最优质的PPT资源库"/>
          <p:cNvSpPr/>
          <p:nvPr/>
        </p:nvSpPr>
        <p:spPr>
          <a:xfrm>
            <a:off x="5658021" y="3110019"/>
            <a:ext cx="5374740" cy="843295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3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5130962" y="3004608"/>
            <a:ext cx="1054118" cy="105411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5351483" y="4374961"/>
            <a:ext cx="5681278" cy="843295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0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>
            <a:off x="4824424" y="4269550"/>
            <a:ext cx="1054118" cy="105411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4999298" y="193202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01</a:t>
            </a:r>
            <a:endParaRPr lang="en-GB" sz="3600" b="1">
              <a:solidFill>
                <a:schemeClr val="tx2"/>
              </a:solidFill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5319995" y="320129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</a:rPr>
              <a:t>02</a:t>
            </a:r>
            <a:endParaRPr lang="en-GB" sz="3600" b="1">
              <a:solidFill>
                <a:schemeClr val="accent1"/>
              </a:solidFill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5013458" y="446190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03</a:t>
            </a:r>
            <a:endParaRPr lang="en-GB" sz="3600" b="1">
              <a:solidFill>
                <a:schemeClr val="tx2"/>
              </a:solidFill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6034777" y="2051482"/>
            <a:ext cx="462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的美化。本模版所有图形线条素材均可自由编辑。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>
            <a:off x="6298306" y="3284380"/>
            <a:ext cx="462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的美化。本模版所有图形线条素材均可自由编辑。</a:t>
            </a:r>
            <a:endParaRPr lang="en-GB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6034777" y="4581365"/>
            <a:ext cx="462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的美化。本模版所有图形线条素材均可自由编辑。</a:t>
            </a:r>
            <a:endParaRPr lang="en-GB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研究可行性说明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1" y="573660"/>
            <a:ext cx="6257835" cy="1203098"/>
          </a:xfrm>
          <a:prstGeom prst="rect">
            <a:avLst/>
          </a:prstGeom>
          <a:effectLst>
            <a:outerShdw blurRad="50800" sx="101000" sy="101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43" y="749971"/>
            <a:ext cx="879504" cy="8795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713" y="710920"/>
            <a:ext cx="501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研究成果与应用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44769" y="3004122"/>
            <a:ext cx="244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一、研究目标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44769" y="4130755"/>
            <a:ext cx="2516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二、成果形式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09977" y="3004122"/>
            <a:ext cx="253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三、应用前景</a:t>
            </a:r>
          </a:p>
        </p:txBody>
      </p:sp>
    </p:spTree>
  </p:cSld>
  <p:clrMapOvr>
    <a:masterClrMapping/>
  </p:clrMapOvr>
  <p:transition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73660"/>
            <a:ext cx="3081020" cy="1203098"/>
          </a:xfrm>
          <a:prstGeom prst="rect">
            <a:avLst/>
          </a:prstGeom>
          <a:effectLst>
            <a:outerShdw blurRad="50800" sx="101000" sy="101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61" y="735457"/>
            <a:ext cx="879504" cy="8795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713" y="710920"/>
            <a:ext cx="164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84171" y="2724084"/>
            <a:ext cx="17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一、绪论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284170" y="3705000"/>
            <a:ext cx="357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二、关键技术与难点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84170" y="4685916"/>
            <a:ext cx="346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三、研究方法与思路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32792" y="2724084"/>
            <a:ext cx="345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四、研究成果与应用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32792" y="3697742"/>
            <a:ext cx="251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五、论文总结</a:t>
            </a:r>
          </a:p>
        </p:txBody>
      </p:sp>
    </p:spTree>
  </p:cSld>
  <p:clrMapOvr>
    <a:masterClrMapping/>
  </p:clrMapOvr>
  <p:transition advClick="0" advTm="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33253" y="2285259"/>
            <a:ext cx="1577788" cy="1577788"/>
            <a:chOff x="4043772" y="1956867"/>
            <a:chExt cx="1183341" cy="1183341"/>
          </a:xfrm>
        </p:grpSpPr>
        <p:sp>
          <p:nvSpPr>
            <p:cNvPr id="8" name="Oval 7"/>
            <p:cNvSpPr/>
            <p:nvPr/>
          </p:nvSpPr>
          <p:spPr>
            <a:xfrm>
              <a:off x="4129301" y="2042396"/>
              <a:ext cx="1012283" cy="1012283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100">
                <a:solidFill>
                  <a:schemeClr val="accent6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0" name="Arc 9"/>
            <p:cNvSpPr/>
            <p:nvPr/>
          </p:nvSpPr>
          <p:spPr>
            <a:xfrm>
              <a:off x="4043772" y="1956867"/>
              <a:ext cx="1183341" cy="1183341"/>
            </a:xfrm>
            <a:prstGeom prst="arc">
              <a:avLst>
                <a:gd name="adj1" fmla="val 16200000"/>
                <a:gd name="adj2" fmla="val 10960510"/>
              </a:avLst>
            </a:prstGeom>
            <a:noFill/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chemeClr val="accent6"/>
                </a:solidFill>
                <a:latin typeface="Calibri" panose="020F0502020204030204"/>
              </a:endParaRPr>
            </a:p>
          </p:txBody>
        </p:sp>
        <p:sp>
          <p:nvSpPr>
            <p:cNvPr id="18" name="Freeform 79"/>
            <p:cNvSpPr>
              <a:spLocks noEditPoints="1"/>
            </p:cNvSpPr>
            <p:nvPr/>
          </p:nvSpPr>
          <p:spPr bwMode="auto">
            <a:xfrm>
              <a:off x="4489713" y="2388086"/>
              <a:ext cx="291461" cy="320903"/>
            </a:xfrm>
            <a:custGeom>
              <a:avLst/>
              <a:gdLst>
                <a:gd name="T0" fmla="*/ 266 w 343"/>
                <a:gd name="T1" fmla="*/ 153 h 374"/>
                <a:gd name="T2" fmla="*/ 122 w 343"/>
                <a:gd name="T3" fmla="*/ 19 h 374"/>
                <a:gd name="T4" fmla="*/ 82 w 343"/>
                <a:gd name="T5" fmla="*/ 8 h 374"/>
                <a:gd name="T6" fmla="*/ 58 w 343"/>
                <a:gd name="T7" fmla="*/ 43 h 374"/>
                <a:gd name="T8" fmla="*/ 32 w 343"/>
                <a:gd name="T9" fmla="*/ 240 h 374"/>
                <a:gd name="T10" fmla="*/ 20 w 343"/>
                <a:gd name="T11" fmla="*/ 329 h 374"/>
                <a:gd name="T12" fmla="*/ 201 w 343"/>
                <a:gd name="T13" fmla="*/ 341 h 374"/>
                <a:gd name="T14" fmla="*/ 331 w 343"/>
                <a:gd name="T15" fmla="*/ 214 h 374"/>
                <a:gd name="T16" fmla="*/ 266 w 343"/>
                <a:gd name="T17" fmla="*/ 153 h 374"/>
                <a:gd name="T18" fmla="*/ 191 w 343"/>
                <a:gd name="T19" fmla="*/ 315 h 374"/>
                <a:gd name="T20" fmla="*/ 47 w 343"/>
                <a:gd name="T21" fmla="*/ 319 h 374"/>
                <a:gd name="T22" fmla="*/ 161 w 343"/>
                <a:gd name="T23" fmla="*/ 230 h 374"/>
                <a:gd name="T24" fmla="*/ 304 w 343"/>
                <a:gd name="T25" fmla="*/ 224 h 374"/>
                <a:gd name="T26" fmla="*/ 191 w 343"/>
                <a:gd name="T27" fmla="*/ 315 h 374"/>
                <a:gd name="T28" fmla="*/ 166 w 343"/>
                <a:gd name="T29" fmla="*/ 245 h 374"/>
                <a:gd name="T30" fmla="*/ 79 w 343"/>
                <a:gd name="T31" fmla="*/ 293 h 374"/>
                <a:gd name="T32" fmla="*/ 140 w 343"/>
                <a:gd name="T33" fmla="*/ 298 h 374"/>
                <a:gd name="T34" fmla="*/ 182 w 343"/>
                <a:gd name="T35" fmla="*/ 240 h 374"/>
                <a:gd name="T36" fmla="*/ 182 w 343"/>
                <a:gd name="T37" fmla="*/ 240 h 374"/>
                <a:gd name="T38" fmla="*/ 166 w 343"/>
                <a:gd name="T39" fmla="*/ 2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74">
                  <a:moveTo>
                    <a:pt x="266" y="153"/>
                  </a:moveTo>
                  <a:cubicBezTo>
                    <a:pt x="220" y="55"/>
                    <a:pt x="196" y="18"/>
                    <a:pt x="122" y="19"/>
                  </a:cubicBezTo>
                  <a:cubicBezTo>
                    <a:pt x="95" y="20"/>
                    <a:pt x="102" y="0"/>
                    <a:pt x="82" y="8"/>
                  </a:cubicBezTo>
                  <a:cubicBezTo>
                    <a:pt x="61" y="15"/>
                    <a:pt x="79" y="26"/>
                    <a:pt x="58" y="43"/>
                  </a:cubicBezTo>
                  <a:cubicBezTo>
                    <a:pt x="0" y="91"/>
                    <a:pt x="5" y="135"/>
                    <a:pt x="32" y="240"/>
                  </a:cubicBezTo>
                  <a:cubicBezTo>
                    <a:pt x="44" y="284"/>
                    <a:pt x="5" y="286"/>
                    <a:pt x="20" y="329"/>
                  </a:cubicBezTo>
                  <a:cubicBezTo>
                    <a:pt x="31" y="360"/>
                    <a:pt x="114" y="374"/>
                    <a:pt x="201" y="341"/>
                  </a:cubicBezTo>
                  <a:cubicBezTo>
                    <a:pt x="288" y="309"/>
                    <a:pt x="343" y="245"/>
                    <a:pt x="331" y="214"/>
                  </a:cubicBezTo>
                  <a:cubicBezTo>
                    <a:pt x="316" y="171"/>
                    <a:pt x="285" y="194"/>
                    <a:pt x="266" y="153"/>
                  </a:cubicBezTo>
                  <a:close/>
                  <a:moveTo>
                    <a:pt x="191" y="315"/>
                  </a:moveTo>
                  <a:cubicBezTo>
                    <a:pt x="114" y="344"/>
                    <a:pt x="50" y="327"/>
                    <a:pt x="47" y="319"/>
                  </a:cubicBezTo>
                  <a:cubicBezTo>
                    <a:pt x="42" y="306"/>
                    <a:pt x="72" y="263"/>
                    <a:pt x="161" y="230"/>
                  </a:cubicBezTo>
                  <a:cubicBezTo>
                    <a:pt x="250" y="197"/>
                    <a:pt x="299" y="209"/>
                    <a:pt x="304" y="224"/>
                  </a:cubicBezTo>
                  <a:cubicBezTo>
                    <a:pt x="307" y="232"/>
                    <a:pt x="269" y="286"/>
                    <a:pt x="191" y="315"/>
                  </a:cubicBezTo>
                  <a:close/>
                  <a:moveTo>
                    <a:pt x="166" y="245"/>
                  </a:moveTo>
                  <a:cubicBezTo>
                    <a:pt x="126" y="260"/>
                    <a:pt x="97" y="277"/>
                    <a:pt x="79" y="293"/>
                  </a:cubicBezTo>
                  <a:cubicBezTo>
                    <a:pt x="92" y="304"/>
                    <a:pt x="116" y="307"/>
                    <a:pt x="140" y="298"/>
                  </a:cubicBezTo>
                  <a:cubicBezTo>
                    <a:pt x="171" y="287"/>
                    <a:pt x="189" y="261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77" y="241"/>
                    <a:pt x="172" y="243"/>
                    <a:pt x="166" y="2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AU">
                <a:solidFill>
                  <a:schemeClr val="accent6"/>
                </a:solidFill>
                <a:latin typeface="Calibri" panose="020F0502020204030204"/>
              </a:endParaRPr>
            </a:p>
          </p:txBody>
        </p:sp>
      </p:grpSp>
      <p:sp>
        <p:nvSpPr>
          <p:cNvPr id="45" name="Shape 358"/>
          <p:cNvSpPr txBox="1"/>
          <p:nvPr/>
        </p:nvSpPr>
        <p:spPr>
          <a:xfrm>
            <a:off x="1542334" y="4574173"/>
            <a:ext cx="2559627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buSzPct val="25000"/>
            </a:pP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lang="en-US" sz="14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983189" y="4170377"/>
            <a:ext cx="16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21145" y="2399298"/>
            <a:ext cx="1349711" cy="1349711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00">
              <a:solidFill>
                <a:schemeClr val="accent6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5307106" y="2285259"/>
            <a:ext cx="1577788" cy="1577788"/>
          </a:xfrm>
          <a:prstGeom prst="arc">
            <a:avLst>
              <a:gd name="adj1" fmla="val 16200000"/>
              <a:gd name="adj2" fmla="val 2367902"/>
            </a:avLst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accent6"/>
              </a:solidFill>
              <a:latin typeface="Calibri" panose="020F0502020204030204"/>
            </a:endParaRPr>
          </a:p>
        </p:txBody>
      </p:sp>
      <p:sp>
        <p:nvSpPr>
          <p:cNvPr id="19" name="Freeform 39"/>
          <p:cNvSpPr/>
          <p:nvPr/>
        </p:nvSpPr>
        <p:spPr bwMode="auto">
          <a:xfrm>
            <a:off x="5840162" y="2860218"/>
            <a:ext cx="511676" cy="427871"/>
          </a:xfrm>
          <a:custGeom>
            <a:avLst/>
            <a:gdLst>
              <a:gd name="T0" fmla="*/ 99 w 400"/>
              <a:gd name="T1" fmla="*/ 60 h 334"/>
              <a:gd name="T2" fmla="*/ 30 w 400"/>
              <a:gd name="T3" fmla="*/ 203 h 334"/>
              <a:gd name="T4" fmla="*/ 276 w 400"/>
              <a:gd name="T5" fmla="*/ 92 h 334"/>
              <a:gd name="T6" fmla="*/ 5 w 400"/>
              <a:gd name="T7" fmla="*/ 308 h 334"/>
              <a:gd name="T8" fmla="*/ 34 w 400"/>
              <a:gd name="T9" fmla="*/ 321 h 334"/>
              <a:gd name="T10" fmla="*/ 79 w 400"/>
              <a:gd name="T11" fmla="*/ 250 h 334"/>
              <a:gd name="T12" fmla="*/ 233 w 400"/>
              <a:gd name="T13" fmla="*/ 248 h 334"/>
              <a:gd name="T14" fmla="*/ 379 w 400"/>
              <a:gd name="T15" fmla="*/ 58 h 334"/>
              <a:gd name="T16" fmla="*/ 99 w 400"/>
              <a:gd name="T17" fmla="*/ 6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34">
                <a:moveTo>
                  <a:pt x="99" y="60"/>
                </a:moveTo>
                <a:cubicBezTo>
                  <a:pt x="23" y="104"/>
                  <a:pt x="27" y="177"/>
                  <a:pt x="30" y="203"/>
                </a:cubicBezTo>
                <a:cubicBezTo>
                  <a:pt x="128" y="86"/>
                  <a:pt x="276" y="92"/>
                  <a:pt x="276" y="92"/>
                </a:cubicBezTo>
                <a:cubicBezTo>
                  <a:pt x="276" y="92"/>
                  <a:pt x="67" y="164"/>
                  <a:pt x="5" y="308"/>
                </a:cubicBezTo>
                <a:cubicBezTo>
                  <a:pt x="0" y="319"/>
                  <a:pt x="28" y="334"/>
                  <a:pt x="34" y="321"/>
                </a:cubicBezTo>
                <a:cubicBezTo>
                  <a:pt x="53" y="281"/>
                  <a:pt x="79" y="250"/>
                  <a:pt x="79" y="250"/>
                </a:cubicBezTo>
                <a:cubicBezTo>
                  <a:pt x="118" y="265"/>
                  <a:pt x="185" y="282"/>
                  <a:pt x="233" y="248"/>
                </a:cubicBezTo>
                <a:cubicBezTo>
                  <a:pt x="296" y="204"/>
                  <a:pt x="289" y="106"/>
                  <a:pt x="379" y="58"/>
                </a:cubicBezTo>
                <a:cubicBezTo>
                  <a:pt x="400" y="47"/>
                  <a:pt x="203" y="0"/>
                  <a:pt x="99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AU">
              <a:solidFill>
                <a:schemeClr val="accent6"/>
              </a:solidFill>
              <a:latin typeface="Calibri" panose="020F0502020204030204"/>
            </a:endParaRPr>
          </a:p>
        </p:txBody>
      </p:sp>
      <p:sp>
        <p:nvSpPr>
          <p:cNvPr id="47" name="Shape 358"/>
          <p:cNvSpPr txBox="1"/>
          <p:nvPr/>
        </p:nvSpPr>
        <p:spPr>
          <a:xfrm>
            <a:off x="4816187" y="4574173"/>
            <a:ext cx="2559627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buSzPct val="25000"/>
            </a:pP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lang="en-US" sz="14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57043" y="4170377"/>
            <a:ext cx="16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681087" y="2285259"/>
            <a:ext cx="1577788" cy="1577788"/>
            <a:chOff x="9021831" y="2285259"/>
            <a:chExt cx="1577788" cy="1577788"/>
          </a:xfrm>
        </p:grpSpPr>
        <p:sp>
          <p:nvSpPr>
            <p:cNvPr id="16" name="Oval 15"/>
            <p:cNvSpPr/>
            <p:nvPr/>
          </p:nvSpPr>
          <p:spPr>
            <a:xfrm>
              <a:off x="9135870" y="2399298"/>
              <a:ext cx="1349711" cy="1349711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100">
                <a:solidFill>
                  <a:schemeClr val="accent6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7" name="Arc 16"/>
            <p:cNvSpPr/>
            <p:nvPr/>
          </p:nvSpPr>
          <p:spPr>
            <a:xfrm>
              <a:off x="9021831" y="2285259"/>
              <a:ext cx="1577788" cy="1577788"/>
            </a:xfrm>
            <a:prstGeom prst="arc">
              <a:avLst>
                <a:gd name="adj1" fmla="val 16200000"/>
                <a:gd name="adj2" fmla="val 13327544"/>
              </a:avLst>
            </a:prstGeom>
            <a:noFill/>
            <a:ln w="1270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chemeClr val="accent6"/>
                </a:solidFill>
                <a:latin typeface="Calibri" panose="020F0502020204030204"/>
              </a:endParaRPr>
            </a:p>
          </p:txBody>
        </p:sp>
        <p:sp>
          <p:nvSpPr>
            <p:cNvPr id="20" name="Freeform 74"/>
            <p:cNvSpPr/>
            <p:nvPr/>
          </p:nvSpPr>
          <p:spPr bwMode="auto">
            <a:xfrm>
              <a:off x="9565096" y="2860218"/>
              <a:ext cx="491256" cy="427871"/>
            </a:xfrm>
            <a:custGeom>
              <a:avLst/>
              <a:gdLst>
                <a:gd name="T0" fmla="*/ 280 w 320"/>
                <a:gd name="T1" fmla="*/ 0 h 280"/>
                <a:gd name="T2" fmla="*/ 40 w 320"/>
                <a:gd name="T3" fmla="*/ 0 h 280"/>
                <a:gd name="T4" fmla="*/ 0 w 320"/>
                <a:gd name="T5" fmla="*/ 40 h 280"/>
                <a:gd name="T6" fmla="*/ 0 w 320"/>
                <a:gd name="T7" fmla="*/ 180 h 280"/>
                <a:gd name="T8" fmla="*/ 40 w 320"/>
                <a:gd name="T9" fmla="*/ 220 h 280"/>
                <a:gd name="T10" fmla="*/ 120 w 320"/>
                <a:gd name="T11" fmla="*/ 220 h 280"/>
                <a:gd name="T12" fmla="*/ 200 w 320"/>
                <a:gd name="T13" fmla="*/ 280 h 280"/>
                <a:gd name="T14" fmla="*/ 200 w 320"/>
                <a:gd name="T15" fmla="*/ 220 h 280"/>
                <a:gd name="T16" fmla="*/ 280 w 320"/>
                <a:gd name="T17" fmla="*/ 220 h 280"/>
                <a:gd name="T18" fmla="*/ 320 w 320"/>
                <a:gd name="T19" fmla="*/ 180 h 280"/>
                <a:gd name="T20" fmla="*/ 320 w 320"/>
                <a:gd name="T21" fmla="*/ 40 h 280"/>
                <a:gd name="T22" fmla="*/ 280 w 320"/>
                <a:gd name="T2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80">
                  <a:moveTo>
                    <a:pt x="28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02"/>
                    <a:pt x="18" y="220"/>
                    <a:pt x="40" y="220"/>
                  </a:cubicBezTo>
                  <a:cubicBezTo>
                    <a:pt x="120" y="220"/>
                    <a:pt x="120" y="220"/>
                    <a:pt x="120" y="220"/>
                  </a:cubicBezTo>
                  <a:cubicBezTo>
                    <a:pt x="200" y="280"/>
                    <a:pt x="200" y="280"/>
                    <a:pt x="200" y="28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302" y="220"/>
                    <a:pt x="320" y="202"/>
                    <a:pt x="320" y="180"/>
                  </a:cubicBezTo>
                  <a:cubicBezTo>
                    <a:pt x="320" y="40"/>
                    <a:pt x="320" y="40"/>
                    <a:pt x="320" y="40"/>
                  </a:cubicBezTo>
                  <a:cubicBezTo>
                    <a:pt x="320" y="18"/>
                    <a:pt x="302" y="0"/>
                    <a:pt x="2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AU">
                <a:solidFill>
                  <a:schemeClr val="accent6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Shape 358"/>
          <p:cNvSpPr txBox="1"/>
          <p:nvPr/>
        </p:nvSpPr>
        <p:spPr>
          <a:xfrm>
            <a:off x="8190168" y="4574173"/>
            <a:ext cx="2559627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buSzPct val="25000"/>
            </a:pP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lang="en-US" sz="14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631024" y="4170377"/>
            <a:ext cx="16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grpSp>
        <p:nvGrpSpPr>
          <p:cNvPr id="21" name="Group 1出自【趣你的PPT】(微信:qunideppt)：最优质的PPT资源库"/>
          <p:cNvGrpSpPr/>
          <p:nvPr/>
        </p:nvGrpSpPr>
        <p:grpSpPr>
          <a:xfrm>
            <a:off x="7313131" y="2877921"/>
            <a:ext cx="3926428" cy="3541930"/>
            <a:chOff x="1114247" y="3037759"/>
            <a:chExt cx="3290888" cy="2968626"/>
          </a:xfr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1114247" y="4763372"/>
              <a:ext cx="1647825" cy="1243013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2758897" y="4763372"/>
              <a:ext cx="1646238" cy="1243013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3">
                <a:lumMod val="50000"/>
                <a:alpha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1114247" y="4285534"/>
              <a:ext cx="3290888" cy="944563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3">
                <a:lumMod val="50000"/>
                <a:alpha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1503185" y="4118847"/>
              <a:ext cx="1255713" cy="949325"/>
            </a:xfrm>
            <a:custGeom>
              <a:avLst/>
              <a:gdLst>
                <a:gd name="T0" fmla="*/ 791 w 791"/>
                <a:gd name="T1" fmla="*/ 598 h 598"/>
                <a:gd name="T2" fmla="*/ 0 w 791"/>
                <a:gd name="T3" fmla="*/ 373 h 598"/>
                <a:gd name="T4" fmla="*/ 0 w 791"/>
                <a:gd name="T5" fmla="*/ 0 h 598"/>
                <a:gd name="T6" fmla="*/ 791 w 791"/>
                <a:gd name="T7" fmla="*/ 224 h 598"/>
                <a:gd name="T8" fmla="*/ 791 w 791"/>
                <a:gd name="T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598">
                  <a:moveTo>
                    <a:pt x="791" y="598"/>
                  </a:moveTo>
                  <a:lnTo>
                    <a:pt x="0" y="373"/>
                  </a:lnTo>
                  <a:lnTo>
                    <a:pt x="0" y="0"/>
                  </a:lnTo>
                  <a:lnTo>
                    <a:pt x="791" y="224"/>
                  </a:lnTo>
                  <a:lnTo>
                    <a:pt x="791" y="5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2758897" y="4118847"/>
              <a:ext cx="1257300" cy="949325"/>
            </a:xfrm>
            <a:custGeom>
              <a:avLst/>
              <a:gdLst>
                <a:gd name="T0" fmla="*/ 792 w 792"/>
                <a:gd name="T1" fmla="*/ 373 h 598"/>
                <a:gd name="T2" fmla="*/ 0 w 792"/>
                <a:gd name="T3" fmla="*/ 598 h 598"/>
                <a:gd name="T4" fmla="*/ 0 w 792"/>
                <a:gd name="T5" fmla="*/ 224 h 598"/>
                <a:gd name="T6" fmla="*/ 792 w 792"/>
                <a:gd name="T7" fmla="*/ 0 h 598"/>
                <a:gd name="T8" fmla="*/ 792 w 792"/>
                <a:gd name="T9" fmla="*/ 37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598">
                  <a:moveTo>
                    <a:pt x="792" y="373"/>
                  </a:moveTo>
                  <a:lnTo>
                    <a:pt x="0" y="598"/>
                  </a:lnTo>
                  <a:lnTo>
                    <a:pt x="0" y="224"/>
                  </a:lnTo>
                  <a:lnTo>
                    <a:pt x="792" y="0"/>
                  </a:lnTo>
                  <a:lnTo>
                    <a:pt x="792" y="373"/>
                  </a:lnTo>
                  <a:close/>
                </a:path>
              </a:pathLst>
            </a:custGeom>
            <a:solidFill>
              <a:schemeClr val="accent3">
                <a:lumMod val="75000"/>
                <a:alpha val="98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1503185" y="3753722"/>
              <a:ext cx="2513013" cy="720725"/>
            </a:xfrm>
            <a:custGeom>
              <a:avLst/>
              <a:gdLst>
                <a:gd name="T0" fmla="*/ 1583 w 1583"/>
                <a:gd name="T1" fmla="*/ 230 h 454"/>
                <a:gd name="T2" fmla="*/ 791 w 1583"/>
                <a:gd name="T3" fmla="*/ 454 h 454"/>
                <a:gd name="T4" fmla="*/ 0 w 1583"/>
                <a:gd name="T5" fmla="*/ 230 h 454"/>
                <a:gd name="T6" fmla="*/ 0 w 1583"/>
                <a:gd name="T7" fmla="*/ 225 h 454"/>
                <a:gd name="T8" fmla="*/ 791 w 1583"/>
                <a:gd name="T9" fmla="*/ 0 h 454"/>
                <a:gd name="T10" fmla="*/ 1583 w 1583"/>
                <a:gd name="T11" fmla="*/ 225 h 454"/>
                <a:gd name="T12" fmla="*/ 1583 w 1583"/>
                <a:gd name="T13" fmla="*/ 23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3" h="453">
                  <a:moveTo>
                    <a:pt x="1583" y="230"/>
                  </a:moveTo>
                  <a:lnTo>
                    <a:pt x="791" y="454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791" y="0"/>
                  </a:lnTo>
                  <a:lnTo>
                    <a:pt x="1583" y="225"/>
                  </a:lnTo>
                  <a:lnTo>
                    <a:pt x="1583" y="230"/>
                  </a:lnTo>
                  <a:close/>
                </a:path>
              </a:pathLst>
            </a:custGeom>
            <a:solidFill>
              <a:schemeClr val="accent3">
                <a:lumMod val="75000"/>
                <a:alpha val="97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1809572" y="3602909"/>
              <a:ext cx="957263" cy="722313"/>
            </a:xfrm>
            <a:custGeom>
              <a:avLst/>
              <a:gdLst>
                <a:gd name="T0" fmla="*/ 603 w 603"/>
                <a:gd name="T1" fmla="*/ 455 h 455"/>
                <a:gd name="T2" fmla="*/ 0 w 603"/>
                <a:gd name="T3" fmla="*/ 284 h 455"/>
                <a:gd name="T4" fmla="*/ 0 w 603"/>
                <a:gd name="T5" fmla="*/ 0 h 455"/>
                <a:gd name="T6" fmla="*/ 603 w 603"/>
                <a:gd name="T7" fmla="*/ 171 h 455"/>
                <a:gd name="T8" fmla="*/ 603 w 603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455">
                  <a:moveTo>
                    <a:pt x="603" y="455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603" y="171"/>
                  </a:lnTo>
                  <a:lnTo>
                    <a:pt x="603" y="4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2765247" y="3602909"/>
              <a:ext cx="957263" cy="722313"/>
            </a:xfrm>
            <a:custGeom>
              <a:avLst/>
              <a:gdLst>
                <a:gd name="T0" fmla="*/ 603 w 603"/>
                <a:gd name="T1" fmla="*/ 284 h 455"/>
                <a:gd name="T2" fmla="*/ 0 w 603"/>
                <a:gd name="T3" fmla="*/ 455 h 455"/>
                <a:gd name="T4" fmla="*/ 0 w 603"/>
                <a:gd name="T5" fmla="*/ 171 h 455"/>
                <a:gd name="T6" fmla="*/ 603 w 603"/>
                <a:gd name="T7" fmla="*/ 0 h 455"/>
                <a:gd name="T8" fmla="*/ 603 w 603"/>
                <a:gd name="T9" fmla="*/ 28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455">
                  <a:moveTo>
                    <a:pt x="603" y="284"/>
                  </a:moveTo>
                  <a:lnTo>
                    <a:pt x="0" y="455"/>
                  </a:lnTo>
                  <a:lnTo>
                    <a:pt x="0" y="171"/>
                  </a:lnTo>
                  <a:lnTo>
                    <a:pt x="603" y="0"/>
                  </a:lnTo>
                  <a:lnTo>
                    <a:pt x="603" y="28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1809572" y="3325097"/>
              <a:ext cx="1912938" cy="549275"/>
            </a:xfrm>
            <a:custGeom>
              <a:avLst/>
              <a:gdLst>
                <a:gd name="T0" fmla="*/ 1205 w 1205"/>
                <a:gd name="T1" fmla="*/ 175 h 346"/>
                <a:gd name="T2" fmla="*/ 602 w 1205"/>
                <a:gd name="T3" fmla="*/ 346 h 346"/>
                <a:gd name="T4" fmla="*/ 0 w 1205"/>
                <a:gd name="T5" fmla="*/ 175 h 346"/>
                <a:gd name="T6" fmla="*/ 0 w 1205"/>
                <a:gd name="T7" fmla="*/ 171 h 346"/>
                <a:gd name="T8" fmla="*/ 603 w 1205"/>
                <a:gd name="T9" fmla="*/ 0 h 346"/>
                <a:gd name="T10" fmla="*/ 1205 w 1205"/>
                <a:gd name="T11" fmla="*/ 171 h 346"/>
                <a:gd name="T12" fmla="*/ 1205 w 1205"/>
                <a:gd name="T13" fmla="*/ 17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5" h="346">
                  <a:moveTo>
                    <a:pt x="1205" y="175"/>
                  </a:moveTo>
                  <a:lnTo>
                    <a:pt x="602" y="346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603" y="0"/>
                  </a:lnTo>
                  <a:lnTo>
                    <a:pt x="1205" y="171"/>
                  </a:lnTo>
                  <a:lnTo>
                    <a:pt x="1205" y="17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2090560" y="3233022"/>
              <a:ext cx="676275" cy="509588"/>
            </a:xfrm>
            <a:custGeom>
              <a:avLst/>
              <a:gdLst>
                <a:gd name="T0" fmla="*/ 426 w 426"/>
                <a:gd name="T1" fmla="*/ 321 h 321"/>
                <a:gd name="T2" fmla="*/ 0 w 426"/>
                <a:gd name="T3" fmla="*/ 201 h 321"/>
                <a:gd name="T4" fmla="*/ 0 w 426"/>
                <a:gd name="T5" fmla="*/ 0 h 321"/>
                <a:gd name="T6" fmla="*/ 426 w 426"/>
                <a:gd name="T7" fmla="*/ 121 h 321"/>
                <a:gd name="T8" fmla="*/ 426 w 426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321">
                  <a:moveTo>
                    <a:pt x="426" y="32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426" y="121"/>
                  </a:lnTo>
                  <a:lnTo>
                    <a:pt x="426" y="32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2766835" y="3233022"/>
              <a:ext cx="674688" cy="509588"/>
            </a:xfrm>
            <a:custGeom>
              <a:avLst/>
              <a:gdLst>
                <a:gd name="T0" fmla="*/ 425 w 425"/>
                <a:gd name="T1" fmla="*/ 201 h 321"/>
                <a:gd name="T2" fmla="*/ 0 w 425"/>
                <a:gd name="T3" fmla="*/ 321 h 321"/>
                <a:gd name="T4" fmla="*/ 0 w 425"/>
                <a:gd name="T5" fmla="*/ 121 h 321"/>
                <a:gd name="T6" fmla="*/ 425 w 425"/>
                <a:gd name="T7" fmla="*/ 0 h 321"/>
                <a:gd name="T8" fmla="*/ 425 w 425"/>
                <a:gd name="T9" fmla="*/ 20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1">
                  <a:moveTo>
                    <a:pt x="425" y="201"/>
                  </a:moveTo>
                  <a:lnTo>
                    <a:pt x="0" y="321"/>
                  </a:lnTo>
                  <a:lnTo>
                    <a:pt x="0" y="121"/>
                  </a:lnTo>
                  <a:lnTo>
                    <a:pt x="425" y="0"/>
                  </a:lnTo>
                  <a:lnTo>
                    <a:pt x="425" y="2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2090560" y="3037759"/>
              <a:ext cx="1350963" cy="387350"/>
            </a:xfrm>
            <a:custGeom>
              <a:avLst/>
              <a:gdLst>
                <a:gd name="T0" fmla="*/ 851 w 851"/>
                <a:gd name="T1" fmla="*/ 123 h 244"/>
                <a:gd name="T2" fmla="*/ 426 w 851"/>
                <a:gd name="T3" fmla="*/ 244 h 244"/>
                <a:gd name="T4" fmla="*/ 0 w 851"/>
                <a:gd name="T5" fmla="*/ 123 h 244"/>
                <a:gd name="T6" fmla="*/ 0 w 851"/>
                <a:gd name="T7" fmla="*/ 120 h 244"/>
                <a:gd name="T8" fmla="*/ 426 w 851"/>
                <a:gd name="T9" fmla="*/ 0 h 244"/>
                <a:gd name="T10" fmla="*/ 851 w 851"/>
                <a:gd name="T11" fmla="*/ 120 h 244"/>
                <a:gd name="T12" fmla="*/ 851 w 851"/>
                <a:gd name="T13" fmla="*/ 12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1" h="244">
                  <a:moveTo>
                    <a:pt x="851" y="123"/>
                  </a:moveTo>
                  <a:lnTo>
                    <a:pt x="426" y="244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426" y="0"/>
                  </a:lnTo>
                  <a:lnTo>
                    <a:pt x="851" y="120"/>
                  </a:lnTo>
                  <a:lnTo>
                    <a:pt x="851" y="12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37" name="出自【趣你的PPT】(微信:qunideppt)：最优质的PPT资源库"/>
          <p:cNvSpPr txBox="1"/>
          <p:nvPr/>
        </p:nvSpPr>
        <p:spPr>
          <a:xfrm>
            <a:off x="1616085" y="3618064"/>
            <a:ext cx="18430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>
                <a:solidFill>
                  <a:schemeClr val="tx1">
                    <a:lumMod val="65000"/>
                    <a:lumOff val="35000"/>
                  </a:schemeClr>
                </a:solidFill>
                <a:latin typeface="Signika" pitchFamily="50" charset="0"/>
              </a:rPr>
              <a:t>95</a:t>
            </a:r>
            <a:r>
              <a:rPr lang="en-US" alt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Signika" pitchFamily="50" charset="0"/>
              </a:rPr>
              <a:t>%</a:t>
            </a: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4638927" y="3715962"/>
            <a:ext cx="18446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>
                <a:solidFill>
                  <a:schemeClr val="tx1">
                    <a:lumMod val="65000"/>
                    <a:lumOff val="35000"/>
                  </a:schemeClr>
                </a:solidFill>
                <a:latin typeface="Signika" pitchFamily="50" charset="0"/>
              </a:rPr>
              <a:t>80</a:t>
            </a:r>
            <a:r>
              <a:rPr lang="en-US" alt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Signika" pitchFamily="50" charset="0"/>
              </a:rPr>
              <a:t>%</a:t>
            </a:r>
          </a:p>
        </p:txBody>
      </p:sp>
      <p:grpSp>
        <p:nvGrpSpPr>
          <p:cNvPr id="41" name="Group 14出自【趣你的PPT】(微信:qunideppt)：最优质的PPT资源库"/>
          <p:cNvGrpSpPr/>
          <p:nvPr/>
        </p:nvGrpSpPr>
        <p:grpSpPr>
          <a:xfrm>
            <a:off x="8330252" y="568090"/>
            <a:ext cx="1695201" cy="2623301"/>
            <a:chOff x="8352507" y="1206209"/>
            <a:chExt cx="1419888" cy="2199264"/>
          </a:xfrm>
        </p:grpSpPr>
        <p:grpSp>
          <p:nvGrpSpPr>
            <p:cNvPr id="42" name="Group 40"/>
            <p:cNvGrpSpPr/>
            <p:nvPr/>
          </p:nvGrpSpPr>
          <p:grpSpPr>
            <a:xfrm>
              <a:off x="8352507" y="1206209"/>
              <a:ext cx="1419888" cy="2199264"/>
              <a:chOff x="5165534" y="1160901"/>
              <a:chExt cx="3678157" cy="5697099"/>
            </a:xfrm>
          </p:grpSpPr>
          <p:sp>
            <p:nvSpPr>
              <p:cNvPr id="44" name="出自【趣你的PPT】(微信:qunideppt)：最优质的PPT资源库"/>
              <p:cNvSpPr/>
              <p:nvPr/>
            </p:nvSpPr>
            <p:spPr bwMode="auto">
              <a:xfrm>
                <a:off x="7703155" y="1883147"/>
                <a:ext cx="446175" cy="1299485"/>
              </a:xfrm>
              <a:custGeom>
                <a:avLst/>
                <a:gdLst>
                  <a:gd name="T0" fmla="*/ 139846 w 67"/>
                  <a:gd name="T1" fmla="*/ 98946 h 197"/>
                  <a:gd name="T2" fmla="*/ 199780 w 67"/>
                  <a:gd name="T3" fmla="*/ 778372 h 197"/>
                  <a:gd name="T4" fmla="*/ 79912 w 67"/>
                  <a:gd name="T5" fmla="*/ 659637 h 197"/>
                  <a:gd name="T6" fmla="*/ 139846 w 67"/>
                  <a:gd name="T7" fmla="*/ 98946 h 1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197">
                    <a:moveTo>
                      <a:pt x="21" y="15"/>
                    </a:moveTo>
                    <a:cubicBezTo>
                      <a:pt x="48" y="0"/>
                      <a:pt x="67" y="22"/>
                      <a:pt x="30" y="118"/>
                    </a:cubicBezTo>
                    <a:cubicBezTo>
                      <a:pt x="0" y="197"/>
                      <a:pt x="12" y="100"/>
                      <a:pt x="12" y="100"/>
                    </a:cubicBezTo>
                    <a:cubicBezTo>
                      <a:pt x="21" y="15"/>
                      <a:pt x="21" y="15"/>
                      <a:pt x="21" y="15"/>
                    </a:cubicBezTo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出自【趣你的PPT】(微信:qunideppt)：最优质的PPT资源库"/>
              <p:cNvSpPr/>
              <p:nvPr/>
            </p:nvSpPr>
            <p:spPr bwMode="auto">
              <a:xfrm>
                <a:off x="7803545" y="2491060"/>
                <a:ext cx="239819" cy="309534"/>
              </a:xfrm>
              <a:custGeom>
                <a:avLst/>
                <a:gdLst>
                  <a:gd name="T0" fmla="*/ 19985 w 36"/>
                  <a:gd name="T1" fmla="*/ 59272 h 47"/>
                  <a:gd name="T2" fmla="*/ 226496 w 36"/>
                  <a:gd name="T3" fmla="*/ 151474 h 47"/>
                  <a:gd name="T4" fmla="*/ 0 w 36"/>
                  <a:gd name="T5" fmla="*/ 243676 h 47"/>
                  <a:gd name="T6" fmla="*/ 19985 w 36"/>
                  <a:gd name="T7" fmla="*/ 5927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7">
                    <a:moveTo>
                      <a:pt x="3" y="9"/>
                    </a:moveTo>
                    <a:cubicBezTo>
                      <a:pt x="21" y="0"/>
                      <a:pt x="33" y="12"/>
                      <a:pt x="34" y="23"/>
                    </a:cubicBezTo>
                    <a:cubicBezTo>
                      <a:pt x="36" y="35"/>
                      <a:pt x="26" y="47"/>
                      <a:pt x="0" y="37"/>
                    </a:cubicBezTo>
                    <a:cubicBezTo>
                      <a:pt x="3" y="9"/>
                      <a:pt x="3" y="9"/>
                      <a:pt x="3" y="9"/>
                    </a:cubicBezTo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出自【趣你的PPT】(微信:qunideppt)：最优质的PPT资源库"/>
              <p:cNvSpPr/>
              <p:nvPr/>
            </p:nvSpPr>
            <p:spPr bwMode="auto">
              <a:xfrm>
                <a:off x="7850952" y="2597027"/>
                <a:ext cx="117121" cy="136641"/>
              </a:xfrm>
              <a:custGeom>
                <a:avLst/>
                <a:gdLst>
                  <a:gd name="T0" fmla="*/ 6507 w 18"/>
                  <a:gd name="T1" fmla="*/ 39040 h 21"/>
                  <a:gd name="T2" fmla="*/ 0 w 18"/>
                  <a:gd name="T3" fmla="*/ 91094 h 21"/>
                  <a:gd name="T4" fmla="*/ 6507 w 18"/>
                  <a:gd name="T5" fmla="*/ 3904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1" y="6"/>
                    </a:moveTo>
                    <a:cubicBezTo>
                      <a:pt x="18" y="0"/>
                      <a:pt x="17" y="21"/>
                      <a:pt x="0" y="14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BD7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出自【趣你的PPT】(微信:qunideppt)：最优质的PPT资源库"/>
              <p:cNvSpPr/>
              <p:nvPr/>
            </p:nvSpPr>
            <p:spPr bwMode="auto">
              <a:xfrm>
                <a:off x="7903934" y="2555198"/>
                <a:ext cx="86447" cy="47406"/>
              </a:xfrm>
              <a:custGeom>
                <a:avLst/>
                <a:gdLst>
                  <a:gd name="T0" fmla="*/ 26599 w 13"/>
                  <a:gd name="T1" fmla="*/ 0 h 7"/>
                  <a:gd name="T2" fmla="*/ 0 w 13"/>
                  <a:gd name="T3" fmla="*/ 13545 h 7"/>
                  <a:gd name="T4" fmla="*/ 33249 w 13"/>
                  <a:gd name="T5" fmla="*/ 47406 h 7"/>
                  <a:gd name="T6" fmla="*/ 53198 w 13"/>
                  <a:gd name="T7" fmla="*/ 47406 h 7"/>
                  <a:gd name="T8" fmla="*/ 79797 w 13"/>
                  <a:gd name="T9" fmla="*/ 33861 h 7"/>
                  <a:gd name="T10" fmla="*/ 46548 w 13"/>
                  <a:gd name="T11" fmla="*/ 0 h 7"/>
                  <a:gd name="T12" fmla="*/ 26599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4" y="0"/>
                    </a:moveTo>
                    <a:cubicBezTo>
                      <a:pt x="2" y="0"/>
                      <a:pt x="1" y="0"/>
                      <a:pt x="0" y="2"/>
                    </a:cubicBezTo>
                    <a:cubicBezTo>
                      <a:pt x="0" y="4"/>
                      <a:pt x="2" y="6"/>
                      <a:pt x="5" y="7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10" y="7"/>
                      <a:pt x="12" y="7"/>
                      <a:pt x="12" y="5"/>
                    </a:cubicBezTo>
                    <a:cubicBezTo>
                      <a:pt x="13" y="3"/>
                      <a:pt x="11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F9C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出自【趣你的PPT】(微信:qunideppt)：最优质的PPT资源库"/>
              <p:cNvSpPr/>
              <p:nvPr/>
            </p:nvSpPr>
            <p:spPr bwMode="auto">
              <a:xfrm>
                <a:off x="6113657" y="1570824"/>
                <a:ext cx="423866" cy="1288331"/>
              </a:xfrm>
              <a:custGeom>
                <a:avLst/>
                <a:gdLst>
                  <a:gd name="T0" fmla="*/ 337768 w 64"/>
                  <a:gd name="T1" fmla="*/ 1288331 h 195"/>
                  <a:gd name="T2" fmla="*/ 423866 w 64"/>
                  <a:gd name="T3" fmla="*/ 224632 h 195"/>
                  <a:gd name="T4" fmla="*/ 337768 w 64"/>
                  <a:gd name="T5" fmla="*/ 1288331 h 1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195">
                    <a:moveTo>
                      <a:pt x="51" y="195"/>
                    </a:moveTo>
                    <a:cubicBezTo>
                      <a:pt x="0" y="105"/>
                      <a:pt x="22" y="0"/>
                      <a:pt x="64" y="34"/>
                    </a:cubicBezTo>
                    <a:cubicBezTo>
                      <a:pt x="51" y="195"/>
                      <a:pt x="51" y="195"/>
                      <a:pt x="51" y="195"/>
                    </a:cubicBezTo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出自【趣你的PPT】(微信:qunideppt)：最优质的PPT资源库"/>
              <p:cNvSpPr/>
              <p:nvPr/>
            </p:nvSpPr>
            <p:spPr bwMode="auto">
              <a:xfrm>
                <a:off x="6211257" y="2376728"/>
                <a:ext cx="234242" cy="312323"/>
              </a:xfrm>
              <a:custGeom>
                <a:avLst/>
                <a:gdLst>
                  <a:gd name="T0" fmla="*/ 227549 w 35"/>
                  <a:gd name="T1" fmla="*/ 66452 h 47"/>
                  <a:gd name="T2" fmla="*/ 13385 w 35"/>
                  <a:gd name="T3" fmla="*/ 159484 h 47"/>
                  <a:gd name="T4" fmla="*/ 234242 w 35"/>
                  <a:gd name="T5" fmla="*/ 245871 h 47"/>
                  <a:gd name="T6" fmla="*/ 227549 w 35"/>
                  <a:gd name="T7" fmla="*/ 6645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47">
                    <a:moveTo>
                      <a:pt x="34" y="10"/>
                    </a:moveTo>
                    <a:cubicBezTo>
                      <a:pt x="16" y="0"/>
                      <a:pt x="3" y="12"/>
                      <a:pt x="2" y="24"/>
                    </a:cubicBezTo>
                    <a:cubicBezTo>
                      <a:pt x="0" y="35"/>
                      <a:pt x="10" y="47"/>
                      <a:pt x="35" y="37"/>
                    </a:cubicBezTo>
                    <a:cubicBezTo>
                      <a:pt x="34" y="10"/>
                      <a:pt x="34" y="10"/>
                      <a:pt x="34" y="10"/>
                    </a:cubicBezTo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出自【趣你的PPT】(微信:qunideppt)：最优质的PPT资源库"/>
              <p:cNvSpPr/>
              <p:nvPr/>
            </p:nvSpPr>
            <p:spPr bwMode="auto">
              <a:xfrm>
                <a:off x="6286549" y="2477117"/>
                <a:ext cx="117121" cy="145007"/>
              </a:xfrm>
              <a:custGeom>
                <a:avLst/>
                <a:gdLst>
                  <a:gd name="T0" fmla="*/ 117121 w 18"/>
                  <a:gd name="T1" fmla="*/ 46139 h 22"/>
                  <a:gd name="T2" fmla="*/ 117121 w 18"/>
                  <a:gd name="T3" fmla="*/ 98868 h 22"/>
                  <a:gd name="T4" fmla="*/ 117121 w 18"/>
                  <a:gd name="T5" fmla="*/ 4613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2">
                    <a:moveTo>
                      <a:pt x="18" y="7"/>
                    </a:moveTo>
                    <a:cubicBezTo>
                      <a:pt x="0" y="0"/>
                      <a:pt x="1" y="22"/>
                      <a:pt x="18" y="15"/>
                    </a:cubicBez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BD7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出自【趣你的PPT】(微信:qunideppt)：最优质的PPT资源库"/>
              <p:cNvSpPr/>
              <p:nvPr/>
            </p:nvSpPr>
            <p:spPr bwMode="auto">
              <a:xfrm>
                <a:off x="6272606" y="2443654"/>
                <a:ext cx="86447" cy="52984"/>
              </a:xfrm>
              <a:custGeom>
                <a:avLst/>
                <a:gdLst>
                  <a:gd name="T0" fmla="*/ 53198 w 13"/>
                  <a:gd name="T1" fmla="*/ 0 h 8"/>
                  <a:gd name="T2" fmla="*/ 39899 w 13"/>
                  <a:gd name="T3" fmla="*/ 6623 h 8"/>
                  <a:gd name="T4" fmla="*/ 6650 w 13"/>
                  <a:gd name="T5" fmla="*/ 33115 h 8"/>
                  <a:gd name="T6" fmla="*/ 33249 w 13"/>
                  <a:gd name="T7" fmla="*/ 52984 h 8"/>
                  <a:gd name="T8" fmla="*/ 46548 w 13"/>
                  <a:gd name="T9" fmla="*/ 52984 h 8"/>
                  <a:gd name="T10" fmla="*/ 86447 w 13"/>
                  <a:gd name="T11" fmla="*/ 19869 h 8"/>
                  <a:gd name="T12" fmla="*/ 53198 w 1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8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3" y="1"/>
                      <a:pt x="0" y="3"/>
                      <a:pt x="1" y="5"/>
                    </a:cubicBezTo>
                    <a:cubicBezTo>
                      <a:pt x="1" y="7"/>
                      <a:pt x="3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11" y="7"/>
                      <a:pt x="13" y="5"/>
                      <a:pt x="13" y="3"/>
                    </a:cubicBezTo>
                    <a:cubicBezTo>
                      <a:pt x="12" y="1"/>
                      <a:pt x="11" y="0"/>
                      <a:pt x="8" y="0"/>
                    </a:cubicBezTo>
                  </a:path>
                </a:pathLst>
              </a:custGeom>
              <a:solidFill>
                <a:srgbClr val="F9C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出自【趣你的PPT】(微信:qunideppt)：最优质的PPT资源库"/>
              <p:cNvSpPr/>
              <p:nvPr/>
            </p:nvSpPr>
            <p:spPr bwMode="auto">
              <a:xfrm>
                <a:off x="6345110" y="1941707"/>
                <a:ext cx="1525362" cy="3421606"/>
              </a:xfrm>
              <a:custGeom>
                <a:avLst/>
                <a:gdLst>
                  <a:gd name="T0" fmla="*/ 6632 w 230"/>
                  <a:gd name="T1" fmla="*/ 3051703 h 518"/>
                  <a:gd name="T2" fmla="*/ 59688 w 230"/>
                  <a:gd name="T3" fmla="*/ 3190416 h 518"/>
                  <a:gd name="T4" fmla="*/ 868793 w 230"/>
                  <a:gd name="T5" fmla="*/ 3375368 h 518"/>
                  <a:gd name="T6" fmla="*/ 1094281 w 230"/>
                  <a:gd name="T7" fmla="*/ 3296103 h 518"/>
                  <a:gd name="T8" fmla="*/ 1134073 w 230"/>
                  <a:gd name="T9" fmla="*/ 3276287 h 518"/>
                  <a:gd name="T10" fmla="*/ 1525362 w 230"/>
                  <a:gd name="T11" fmla="*/ 383114 h 518"/>
                  <a:gd name="T12" fmla="*/ 1505466 w 230"/>
                  <a:gd name="T13" fmla="*/ 99081 h 518"/>
                  <a:gd name="T14" fmla="*/ 1279978 w 230"/>
                  <a:gd name="T15" fmla="*/ 79265 h 518"/>
                  <a:gd name="T16" fmla="*/ 1240186 w 230"/>
                  <a:gd name="T17" fmla="*/ 79265 h 518"/>
                  <a:gd name="T18" fmla="*/ 470873 w 230"/>
                  <a:gd name="T19" fmla="*/ 26422 h 518"/>
                  <a:gd name="T20" fmla="*/ 397921 w 230"/>
                  <a:gd name="T21" fmla="*/ 19816 h 518"/>
                  <a:gd name="T22" fmla="*/ 126008 w 230"/>
                  <a:gd name="T23" fmla="*/ 0 h 518"/>
                  <a:gd name="T24" fmla="*/ 86216 w 230"/>
                  <a:gd name="T25" fmla="*/ 251006 h 518"/>
                  <a:gd name="T26" fmla="*/ 6632 w 230"/>
                  <a:gd name="T27" fmla="*/ 3051703 h 5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0" h="518">
                    <a:moveTo>
                      <a:pt x="1" y="462"/>
                    </a:moveTo>
                    <a:cubicBezTo>
                      <a:pt x="5" y="466"/>
                      <a:pt x="1" y="478"/>
                      <a:pt x="9" y="483"/>
                    </a:cubicBezTo>
                    <a:cubicBezTo>
                      <a:pt x="37" y="500"/>
                      <a:pt x="87" y="518"/>
                      <a:pt x="131" y="511"/>
                    </a:cubicBezTo>
                    <a:cubicBezTo>
                      <a:pt x="143" y="509"/>
                      <a:pt x="155" y="505"/>
                      <a:pt x="165" y="499"/>
                    </a:cubicBezTo>
                    <a:cubicBezTo>
                      <a:pt x="167" y="498"/>
                      <a:pt x="169" y="497"/>
                      <a:pt x="171" y="496"/>
                    </a:cubicBezTo>
                    <a:cubicBezTo>
                      <a:pt x="172" y="495"/>
                      <a:pt x="227" y="182"/>
                      <a:pt x="230" y="58"/>
                    </a:cubicBezTo>
                    <a:cubicBezTo>
                      <a:pt x="230" y="39"/>
                      <a:pt x="230" y="24"/>
                      <a:pt x="227" y="15"/>
                    </a:cubicBezTo>
                    <a:cubicBezTo>
                      <a:pt x="216" y="14"/>
                      <a:pt x="204" y="13"/>
                      <a:pt x="193" y="12"/>
                    </a:cubicBezTo>
                    <a:cubicBezTo>
                      <a:pt x="191" y="12"/>
                      <a:pt x="189" y="12"/>
                      <a:pt x="187" y="12"/>
                    </a:cubicBezTo>
                    <a:cubicBezTo>
                      <a:pt x="148" y="9"/>
                      <a:pt x="110" y="6"/>
                      <a:pt x="71" y="4"/>
                    </a:cubicBezTo>
                    <a:cubicBezTo>
                      <a:pt x="68" y="3"/>
                      <a:pt x="64" y="3"/>
                      <a:pt x="60" y="3"/>
                    </a:cubicBezTo>
                    <a:cubicBezTo>
                      <a:pt x="46" y="2"/>
                      <a:pt x="33" y="1"/>
                      <a:pt x="19" y="0"/>
                    </a:cubicBezTo>
                    <a:cubicBezTo>
                      <a:pt x="17" y="8"/>
                      <a:pt x="15" y="22"/>
                      <a:pt x="13" y="38"/>
                    </a:cubicBezTo>
                    <a:cubicBezTo>
                      <a:pt x="0" y="152"/>
                      <a:pt x="5" y="436"/>
                      <a:pt x="1" y="462"/>
                    </a:cubicBezTo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出自【趣你的PPT】(微信:qunideppt)：最优质的PPT资源库"/>
              <p:cNvSpPr/>
              <p:nvPr/>
            </p:nvSpPr>
            <p:spPr bwMode="auto">
              <a:xfrm>
                <a:off x="6286549" y="3257924"/>
                <a:ext cx="1511419" cy="1650848"/>
              </a:xfrm>
              <a:custGeom>
                <a:avLst/>
                <a:gdLst>
                  <a:gd name="T0" fmla="*/ 86177 w 228"/>
                  <a:gd name="T1" fmla="*/ 0 h 250"/>
                  <a:gd name="T2" fmla="*/ 6629 w 228"/>
                  <a:gd name="T3" fmla="*/ 1459350 h 250"/>
                  <a:gd name="T4" fmla="*/ 1292661 w 228"/>
                  <a:gd name="T5" fmla="*/ 1650848 h 250"/>
                  <a:gd name="T6" fmla="*/ 1491532 w 228"/>
                  <a:gd name="T7" fmla="*/ 112258 h 250"/>
                  <a:gd name="T8" fmla="*/ 815371 w 228"/>
                  <a:gd name="T9" fmla="*/ 283946 h 250"/>
                  <a:gd name="T10" fmla="*/ 86177 w 228"/>
                  <a:gd name="T11" fmla="*/ 0 h 2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8" h="250">
                    <a:moveTo>
                      <a:pt x="13" y="0"/>
                    </a:moveTo>
                    <a:cubicBezTo>
                      <a:pt x="9" y="38"/>
                      <a:pt x="0" y="219"/>
                      <a:pt x="1" y="221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43"/>
                      <a:pt x="228" y="29"/>
                      <a:pt x="225" y="17"/>
                    </a:cubicBezTo>
                    <a:cubicBezTo>
                      <a:pt x="123" y="43"/>
                      <a:pt x="123" y="43"/>
                      <a:pt x="123" y="43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出自【趣你的PPT】(微信:qunideppt)：最优质的PPT资源库"/>
              <p:cNvSpPr/>
              <p:nvPr/>
            </p:nvSpPr>
            <p:spPr bwMode="auto">
              <a:xfrm>
                <a:off x="6272606" y="6573563"/>
                <a:ext cx="780806" cy="284437"/>
              </a:xfrm>
              <a:custGeom>
                <a:avLst/>
                <a:gdLst>
                  <a:gd name="T0" fmla="*/ 575679 w 118"/>
                  <a:gd name="T1" fmla="*/ 0 h 43"/>
                  <a:gd name="T2" fmla="*/ 304382 w 118"/>
                  <a:gd name="T3" fmla="*/ 85993 h 43"/>
                  <a:gd name="T4" fmla="*/ 39702 w 118"/>
                  <a:gd name="T5" fmla="*/ 171985 h 43"/>
                  <a:gd name="T6" fmla="*/ 0 w 118"/>
                  <a:gd name="T7" fmla="*/ 284437 h 43"/>
                  <a:gd name="T8" fmla="*/ 774189 w 118"/>
                  <a:gd name="T9" fmla="*/ 277822 h 43"/>
                  <a:gd name="T10" fmla="*/ 701402 w 118"/>
                  <a:gd name="T11" fmla="*/ 19844 h 43"/>
                  <a:gd name="T12" fmla="*/ 575679 w 11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8" h="43">
                    <a:moveTo>
                      <a:pt x="87" y="0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13" y="8"/>
                      <a:pt x="6" y="26"/>
                    </a:cubicBezTo>
                    <a:cubicBezTo>
                      <a:pt x="2" y="38"/>
                      <a:pt x="0" y="43"/>
                      <a:pt x="0" y="43"/>
                    </a:cubicBezTo>
                    <a:cubicBezTo>
                      <a:pt x="33" y="43"/>
                      <a:pt x="117" y="42"/>
                      <a:pt x="117" y="42"/>
                    </a:cubicBezTo>
                    <a:cubicBezTo>
                      <a:pt x="118" y="32"/>
                      <a:pt x="106" y="3"/>
                      <a:pt x="106" y="3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出自【趣你的PPT】(微信:qunideppt)：最优质的PPT资源库"/>
              <p:cNvSpPr/>
              <p:nvPr/>
            </p:nvSpPr>
            <p:spPr bwMode="auto">
              <a:xfrm>
                <a:off x="6417613" y="5106763"/>
                <a:ext cx="630222" cy="1684311"/>
              </a:xfrm>
              <a:custGeom>
                <a:avLst/>
                <a:gdLst>
                  <a:gd name="T0" fmla="*/ 338330 w 95"/>
                  <a:gd name="T1" fmla="*/ 151918 h 255"/>
                  <a:gd name="T2" fmla="*/ 630222 w 95"/>
                  <a:gd name="T3" fmla="*/ 1684311 h 255"/>
                  <a:gd name="T4" fmla="*/ 238821 w 95"/>
                  <a:gd name="T5" fmla="*/ 1538998 h 255"/>
                  <a:gd name="T6" fmla="*/ 252089 w 95"/>
                  <a:gd name="T7" fmla="*/ 858668 h 255"/>
                  <a:gd name="T8" fmla="*/ 0 w 95"/>
                  <a:gd name="T9" fmla="*/ 0 h 255"/>
                  <a:gd name="T10" fmla="*/ 338330 w 95"/>
                  <a:gd name="T11" fmla="*/ 151918 h 2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5" h="255">
                    <a:moveTo>
                      <a:pt x="51" y="23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36" y="233"/>
                      <a:pt x="36" y="233"/>
                      <a:pt x="36" y="233"/>
                    </a:cubicBezTo>
                    <a:cubicBezTo>
                      <a:pt x="38" y="130"/>
                      <a:pt x="38" y="130"/>
                      <a:pt x="38" y="130"/>
                    </a:cubicBezTo>
                    <a:cubicBezTo>
                      <a:pt x="29" y="88"/>
                      <a:pt x="0" y="0"/>
                      <a:pt x="0" y="0"/>
                    </a:cubicBez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出自【趣你的PPT】(微信:qunideppt)：最优质的PPT资源库"/>
              <p:cNvSpPr/>
              <p:nvPr/>
            </p:nvSpPr>
            <p:spPr bwMode="auto">
              <a:xfrm>
                <a:off x="7393622" y="6573563"/>
                <a:ext cx="775229" cy="284437"/>
              </a:xfrm>
              <a:custGeom>
                <a:avLst/>
                <a:gdLst>
                  <a:gd name="T0" fmla="*/ 198777 w 117"/>
                  <a:gd name="T1" fmla="*/ 0 h 43"/>
                  <a:gd name="T2" fmla="*/ 470438 w 117"/>
                  <a:gd name="T3" fmla="*/ 85993 h 43"/>
                  <a:gd name="T4" fmla="*/ 735474 w 117"/>
                  <a:gd name="T5" fmla="*/ 171985 h 43"/>
                  <a:gd name="T6" fmla="*/ 775229 w 117"/>
                  <a:gd name="T7" fmla="*/ 284437 h 43"/>
                  <a:gd name="T8" fmla="*/ 0 w 117"/>
                  <a:gd name="T9" fmla="*/ 277822 h 43"/>
                  <a:gd name="T10" fmla="*/ 19878 w 117"/>
                  <a:gd name="T11" fmla="*/ 19844 h 43"/>
                  <a:gd name="T12" fmla="*/ 198777 w 11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43">
                    <a:moveTo>
                      <a:pt x="30" y="0"/>
                    </a:move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104" y="8"/>
                      <a:pt x="111" y="26"/>
                    </a:cubicBezTo>
                    <a:cubicBezTo>
                      <a:pt x="116" y="38"/>
                      <a:pt x="117" y="43"/>
                      <a:pt x="117" y="43"/>
                    </a:cubicBezTo>
                    <a:cubicBezTo>
                      <a:pt x="84" y="43"/>
                      <a:pt x="0" y="42"/>
                      <a:pt x="0" y="42"/>
                    </a:cubicBezTo>
                    <a:cubicBezTo>
                      <a:pt x="0" y="32"/>
                      <a:pt x="3" y="3"/>
                      <a:pt x="3" y="3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出自【趣你的PPT】(微信:qunideppt)：最优质的PPT资源库"/>
              <p:cNvSpPr/>
              <p:nvPr/>
            </p:nvSpPr>
            <p:spPr bwMode="auto">
              <a:xfrm>
                <a:off x="7153803" y="5207152"/>
                <a:ext cx="591182" cy="1572768"/>
              </a:xfrm>
              <a:custGeom>
                <a:avLst/>
                <a:gdLst>
                  <a:gd name="T0" fmla="*/ 0 w 89"/>
                  <a:gd name="T1" fmla="*/ 72691 h 238"/>
                  <a:gd name="T2" fmla="*/ 232487 w 89"/>
                  <a:gd name="T3" fmla="*/ 1572768 h 238"/>
                  <a:gd name="T4" fmla="*/ 591182 w 89"/>
                  <a:gd name="T5" fmla="*/ 1420778 h 238"/>
                  <a:gd name="T6" fmla="*/ 318840 w 89"/>
                  <a:gd name="T7" fmla="*/ 753343 h 238"/>
                  <a:gd name="T8" fmla="*/ 318840 w 89"/>
                  <a:gd name="T9" fmla="*/ 0 h 238"/>
                  <a:gd name="T10" fmla="*/ 0 w 89"/>
                  <a:gd name="T11" fmla="*/ 72691 h 2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8">
                    <a:moveTo>
                      <a:pt x="0" y="11"/>
                    </a:moveTo>
                    <a:cubicBezTo>
                      <a:pt x="35" y="238"/>
                      <a:pt x="35" y="238"/>
                      <a:pt x="35" y="238"/>
                    </a:cubicBezTo>
                    <a:cubicBezTo>
                      <a:pt x="89" y="215"/>
                      <a:pt x="89" y="215"/>
                      <a:pt x="89" y="215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5" y="70"/>
                      <a:pt x="48" y="0"/>
                      <a:pt x="48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出自【趣你的PPT】(微信:qunideppt)：最优质的PPT资源库"/>
              <p:cNvSpPr/>
              <p:nvPr/>
            </p:nvSpPr>
            <p:spPr bwMode="auto">
              <a:xfrm>
                <a:off x="7187266" y="3592556"/>
                <a:ext cx="25097" cy="86447"/>
              </a:xfrm>
              <a:custGeom>
                <a:avLst/>
                <a:gdLst>
                  <a:gd name="T0" fmla="*/ 19520 w 9"/>
                  <a:gd name="T1" fmla="*/ 0 h 31"/>
                  <a:gd name="T2" fmla="*/ 19520 w 9"/>
                  <a:gd name="T3" fmla="*/ 61349 h 31"/>
                  <a:gd name="T4" fmla="*/ 0 w 9"/>
                  <a:gd name="T5" fmla="*/ 52984 h 31"/>
                  <a:gd name="T6" fmla="*/ 5577 w 9"/>
                  <a:gd name="T7" fmla="*/ 86447 h 31"/>
                  <a:gd name="T8" fmla="*/ 25097 w 9"/>
                  <a:gd name="T9" fmla="*/ 86447 h 31"/>
                  <a:gd name="T10" fmla="*/ 19520 w 9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1">
                    <a:moveTo>
                      <a:pt x="7" y="0"/>
                    </a:moveTo>
                    <a:lnTo>
                      <a:pt x="7" y="22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9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出自【趣你的PPT】(微信:qunideppt)：最优质的PPT资源库"/>
              <p:cNvSpPr/>
              <p:nvPr/>
            </p:nvSpPr>
            <p:spPr bwMode="auto">
              <a:xfrm>
                <a:off x="6782919" y="3606499"/>
                <a:ext cx="504736" cy="964854"/>
              </a:xfrm>
              <a:custGeom>
                <a:avLst/>
                <a:gdLst>
                  <a:gd name="T0" fmla="*/ 164527 w 181"/>
                  <a:gd name="T1" fmla="*/ 0 h 346"/>
                  <a:gd name="T2" fmla="*/ 0 w 181"/>
                  <a:gd name="T3" fmla="*/ 669263 h 346"/>
                  <a:gd name="T4" fmla="*/ 237031 w 181"/>
                  <a:gd name="T5" fmla="*/ 964854 h 346"/>
                  <a:gd name="T6" fmla="*/ 504736 w 181"/>
                  <a:gd name="T7" fmla="*/ 713880 h 346"/>
                  <a:gd name="T8" fmla="*/ 404347 w 181"/>
                  <a:gd name="T9" fmla="*/ 13943 h 346"/>
                  <a:gd name="T10" fmla="*/ 164527 w 181"/>
                  <a:gd name="T11" fmla="*/ 0 h 3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46">
                    <a:moveTo>
                      <a:pt x="59" y="0"/>
                    </a:moveTo>
                    <a:lnTo>
                      <a:pt x="0" y="240"/>
                    </a:lnTo>
                    <a:lnTo>
                      <a:pt x="85" y="346"/>
                    </a:lnTo>
                    <a:lnTo>
                      <a:pt x="181" y="256"/>
                    </a:lnTo>
                    <a:lnTo>
                      <a:pt x="145" y="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出自【趣你的PPT】(微信:qunideppt)：最优质的PPT资源库"/>
              <p:cNvSpPr/>
              <p:nvPr/>
            </p:nvSpPr>
            <p:spPr bwMode="auto">
              <a:xfrm>
                <a:off x="6782919" y="3606499"/>
                <a:ext cx="504736" cy="964854"/>
              </a:xfrm>
              <a:custGeom>
                <a:avLst/>
                <a:gdLst>
                  <a:gd name="T0" fmla="*/ 164527 w 181"/>
                  <a:gd name="T1" fmla="*/ 0 h 346"/>
                  <a:gd name="T2" fmla="*/ 0 w 181"/>
                  <a:gd name="T3" fmla="*/ 669263 h 346"/>
                  <a:gd name="T4" fmla="*/ 237031 w 181"/>
                  <a:gd name="T5" fmla="*/ 964854 h 346"/>
                  <a:gd name="T6" fmla="*/ 504736 w 181"/>
                  <a:gd name="T7" fmla="*/ 713880 h 346"/>
                  <a:gd name="T8" fmla="*/ 404347 w 181"/>
                  <a:gd name="T9" fmla="*/ 13943 h 346"/>
                  <a:gd name="T10" fmla="*/ 164527 w 181"/>
                  <a:gd name="T11" fmla="*/ 0 h 3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46">
                    <a:moveTo>
                      <a:pt x="59" y="0"/>
                    </a:moveTo>
                    <a:lnTo>
                      <a:pt x="0" y="240"/>
                    </a:lnTo>
                    <a:lnTo>
                      <a:pt x="85" y="346"/>
                    </a:lnTo>
                    <a:lnTo>
                      <a:pt x="181" y="256"/>
                    </a:lnTo>
                    <a:lnTo>
                      <a:pt x="145" y="5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出自【趣你的PPT】(微信:qunideppt)：最优质的PPT资源库"/>
              <p:cNvSpPr/>
              <p:nvPr/>
            </p:nvSpPr>
            <p:spPr bwMode="auto">
              <a:xfrm>
                <a:off x="6922349" y="3461492"/>
                <a:ext cx="298380" cy="192413"/>
              </a:xfrm>
              <a:custGeom>
                <a:avLst/>
                <a:gdLst>
                  <a:gd name="T0" fmla="*/ 13943 w 107"/>
                  <a:gd name="T1" fmla="*/ 0 h 69"/>
                  <a:gd name="T2" fmla="*/ 0 w 107"/>
                  <a:gd name="T3" fmla="*/ 145007 h 69"/>
                  <a:gd name="T4" fmla="*/ 284437 w 107"/>
                  <a:gd name="T5" fmla="*/ 192413 h 69"/>
                  <a:gd name="T6" fmla="*/ 298380 w 107"/>
                  <a:gd name="T7" fmla="*/ 13943 h 69"/>
                  <a:gd name="T8" fmla="*/ 13943 w 107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69">
                    <a:moveTo>
                      <a:pt x="5" y="0"/>
                    </a:moveTo>
                    <a:lnTo>
                      <a:pt x="0" y="52"/>
                    </a:lnTo>
                    <a:lnTo>
                      <a:pt x="102" y="69"/>
                    </a:lnTo>
                    <a:lnTo>
                      <a:pt x="107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出自【趣你的PPT】(微信:qunideppt)：最优质的PPT资源库"/>
              <p:cNvSpPr/>
              <p:nvPr/>
            </p:nvSpPr>
            <p:spPr bwMode="auto">
              <a:xfrm>
                <a:off x="6922349" y="3461492"/>
                <a:ext cx="298380" cy="192413"/>
              </a:xfrm>
              <a:custGeom>
                <a:avLst/>
                <a:gdLst>
                  <a:gd name="T0" fmla="*/ 13943 w 107"/>
                  <a:gd name="T1" fmla="*/ 0 h 69"/>
                  <a:gd name="T2" fmla="*/ 0 w 107"/>
                  <a:gd name="T3" fmla="*/ 145007 h 69"/>
                  <a:gd name="T4" fmla="*/ 284437 w 107"/>
                  <a:gd name="T5" fmla="*/ 192413 h 69"/>
                  <a:gd name="T6" fmla="*/ 298380 w 107"/>
                  <a:gd name="T7" fmla="*/ 13943 h 69"/>
                  <a:gd name="T8" fmla="*/ 13943 w 107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69">
                    <a:moveTo>
                      <a:pt x="5" y="0"/>
                    </a:moveTo>
                    <a:lnTo>
                      <a:pt x="0" y="52"/>
                    </a:lnTo>
                    <a:lnTo>
                      <a:pt x="102" y="69"/>
                    </a:lnTo>
                    <a:lnTo>
                      <a:pt x="107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出自【趣你的PPT】(微信:qunideppt)：最优质的PPT资源库"/>
              <p:cNvSpPr/>
              <p:nvPr/>
            </p:nvSpPr>
            <p:spPr bwMode="auto">
              <a:xfrm>
                <a:off x="7187266" y="3645539"/>
                <a:ext cx="5577" cy="33463"/>
              </a:xfrm>
              <a:custGeom>
                <a:avLst/>
                <a:gdLst>
                  <a:gd name="T0" fmla="*/ 0 w 2"/>
                  <a:gd name="T1" fmla="*/ 0 h 12"/>
                  <a:gd name="T2" fmla="*/ 5577 w 2"/>
                  <a:gd name="T3" fmla="*/ 33463 h 12"/>
                  <a:gd name="T4" fmla="*/ 5577 w 2"/>
                  <a:gd name="T5" fmla="*/ 33463 h 12"/>
                  <a:gd name="T6" fmla="*/ 0 w 2"/>
                  <a:gd name="T7" fmla="*/ 0 h 12"/>
                  <a:gd name="T8" fmla="*/ 0 w 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出自【趣你的PPT】(微信:qunideppt)：最优质的PPT资源库"/>
              <p:cNvSpPr/>
              <p:nvPr/>
            </p:nvSpPr>
            <p:spPr bwMode="auto">
              <a:xfrm>
                <a:off x="7187266" y="3645539"/>
                <a:ext cx="5577" cy="33463"/>
              </a:xfrm>
              <a:custGeom>
                <a:avLst/>
                <a:gdLst>
                  <a:gd name="T0" fmla="*/ 0 w 2"/>
                  <a:gd name="T1" fmla="*/ 0 h 12"/>
                  <a:gd name="T2" fmla="*/ 5577 w 2"/>
                  <a:gd name="T3" fmla="*/ 33463 h 12"/>
                  <a:gd name="T4" fmla="*/ 5577 w 2"/>
                  <a:gd name="T5" fmla="*/ 33463 h 12"/>
                  <a:gd name="T6" fmla="*/ 0 w 2"/>
                  <a:gd name="T7" fmla="*/ 0 h 12"/>
                  <a:gd name="T8" fmla="*/ 0 w 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出自【趣你的PPT】(微信:qunideppt)：最优质的PPT资源库"/>
              <p:cNvSpPr/>
              <p:nvPr/>
            </p:nvSpPr>
            <p:spPr bwMode="auto">
              <a:xfrm>
                <a:off x="6936292" y="3620442"/>
                <a:ext cx="256551" cy="58561"/>
              </a:xfrm>
              <a:custGeom>
                <a:avLst/>
                <a:gdLst>
                  <a:gd name="T0" fmla="*/ 11154 w 92"/>
                  <a:gd name="T1" fmla="*/ 0 h 21"/>
                  <a:gd name="T2" fmla="*/ 0 w 92"/>
                  <a:gd name="T3" fmla="*/ 44618 h 21"/>
                  <a:gd name="T4" fmla="*/ 256551 w 92"/>
                  <a:gd name="T5" fmla="*/ 58561 h 21"/>
                  <a:gd name="T6" fmla="*/ 250974 w 92"/>
                  <a:gd name="T7" fmla="*/ 25098 h 21"/>
                  <a:gd name="T8" fmla="*/ 78081 w 92"/>
                  <a:gd name="T9" fmla="*/ 0 h 21"/>
                  <a:gd name="T10" fmla="*/ 11154 w 92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" h="21">
                    <a:moveTo>
                      <a:pt x="4" y="0"/>
                    </a:moveTo>
                    <a:lnTo>
                      <a:pt x="0" y="16"/>
                    </a:lnTo>
                    <a:lnTo>
                      <a:pt x="92" y="21"/>
                    </a:lnTo>
                    <a:lnTo>
                      <a:pt x="90" y="9"/>
                    </a:lnTo>
                    <a:lnTo>
                      <a:pt x="2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出自【趣你的PPT】(微信:qunideppt)：最优质的PPT资源库"/>
              <p:cNvSpPr/>
              <p:nvPr/>
            </p:nvSpPr>
            <p:spPr bwMode="auto">
              <a:xfrm>
                <a:off x="6936292" y="3620442"/>
                <a:ext cx="256551" cy="58561"/>
              </a:xfrm>
              <a:custGeom>
                <a:avLst/>
                <a:gdLst>
                  <a:gd name="T0" fmla="*/ 11154 w 92"/>
                  <a:gd name="T1" fmla="*/ 0 h 21"/>
                  <a:gd name="T2" fmla="*/ 0 w 92"/>
                  <a:gd name="T3" fmla="*/ 44618 h 21"/>
                  <a:gd name="T4" fmla="*/ 256551 w 92"/>
                  <a:gd name="T5" fmla="*/ 58561 h 21"/>
                  <a:gd name="T6" fmla="*/ 250974 w 92"/>
                  <a:gd name="T7" fmla="*/ 25098 h 21"/>
                  <a:gd name="T8" fmla="*/ 78081 w 92"/>
                  <a:gd name="T9" fmla="*/ 0 h 21"/>
                  <a:gd name="T10" fmla="*/ 11154 w 92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" h="21">
                    <a:moveTo>
                      <a:pt x="4" y="0"/>
                    </a:moveTo>
                    <a:lnTo>
                      <a:pt x="0" y="16"/>
                    </a:lnTo>
                    <a:lnTo>
                      <a:pt x="92" y="21"/>
                    </a:lnTo>
                    <a:lnTo>
                      <a:pt x="90" y="9"/>
                    </a:lnTo>
                    <a:lnTo>
                      <a:pt x="28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出自【趣你的PPT】(微信:qunideppt)：最优质的PPT资源库"/>
              <p:cNvSpPr/>
              <p:nvPr/>
            </p:nvSpPr>
            <p:spPr bwMode="auto">
              <a:xfrm>
                <a:off x="7014372" y="3620442"/>
                <a:ext cx="172893" cy="25097"/>
              </a:xfrm>
              <a:custGeom>
                <a:avLst/>
                <a:gdLst>
                  <a:gd name="T0" fmla="*/ 0 w 62"/>
                  <a:gd name="T1" fmla="*/ 0 h 9"/>
                  <a:gd name="T2" fmla="*/ 172893 w 62"/>
                  <a:gd name="T3" fmla="*/ 25097 h 9"/>
                  <a:gd name="T4" fmla="*/ 172893 w 62"/>
                  <a:gd name="T5" fmla="*/ 25097 h 9"/>
                  <a:gd name="T6" fmla="*/ 172893 w 62"/>
                  <a:gd name="T7" fmla="*/ 13943 h 9"/>
                  <a:gd name="T8" fmla="*/ 0 w 62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9">
                    <a:moveTo>
                      <a:pt x="0" y="0"/>
                    </a:moveTo>
                    <a:lnTo>
                      <a:pt x="62" y="9"/>
                    </a:lnTo>
                    <a:lnTo>
                      <a:pt x="6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出自【趣你的PPT】(微信:qunideppt)：最优质的PPT资源库"/>
              <p:cNvSpPr/>
              <p:nvPr/>
            </p:nvSpPr>
            <p:spPr bwMode="auto">
              <a:xfrm>
                <a:off x="7014372" y="3620442"/>
                <a:ext cx="172893" cy="25097"/>
              </a:xfrm>
              <a:custGeom>
                <a:avLst/>
                <a:gdLst>
                  <a:gd name="T0" fmla="*/ 0 w 62"/>
                  <a:gd name="T1" fmla="*/ 0 h 9"/>
                  <a:gd name="T2" fmla="*/ 172893 w 62"/>
                  <a:gd name="T3" fmla="*/ 25097 h 9"/>
                  <a:gd name="T4" fmla="*/ 172893 w 62"/>
                  <a:gd name="T5" fmla="*/ 25097 h 9"/>
                  <a:gd name="T6" fmla="*/ 172893 w 62"/>
                  <a:gd name="T7" fmla="*/ 13943 h 9"/>
                  <a:gd name="T8" fmla="*/ 0 w 62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9">
                    <a:moveTo>
                      <a:pt x="0" y="0"/>
                    </a:moveTo>
                    <a:lnTo>
                      <a:pt x="62" y="9"/>
                    </a:lnTo>
                    <a:lnTo>
                      <a:pt x="6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出自【趣你的PPT】(微信:qunideppt)：最优质的PPT资源库"/>
              <p:cNvSpPr/>
              <p:nvPr/>
            </p:nvSpPr>
            <p:spPr bwMode="auto">
              <a:xfrm>
                <a:off x="6902829" y="3489377"/>
                <a:ext cx="342997" cy="175681"/>
              </a:xfrm>
              <a:custGeom>
                <a:avLst/>
                <a:gdLst>
                  <a:gd name="T0" fmla="*/ 11154 w 123"/>
                  <a:gd name="T1" fmla="*/ 0 h 63"/>
                  <a:gd name="T2" fmla="*/ 0 w 123"/>
                  <a:gd name="T3" fmla="*/ 131064 h 63"/>
                  <a:gd name="T4" fmla="*/ 331843 w 123"/>
                  <a:gd name="T5" fmla="*/ 175681 h 63"/>
                  <a:gd name="T6" fmla="*/ 342997 w 123"/>
                  <a:gd name="T7" fmla="*/ 11154 h 63"/>
                  <a:gd name="T8" fmla="*/ 11154 w 12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62">
                    <a:moveTo>
                      <a:pt x="4" y="0"/>
                    </a:moveTo>
                    <a:lnTo>
                      <a:pt x="0" y="47"/>
                    </a:lnTo>
                    <a:lnTo>
                      <a:pt x="119" y="63"/>
                    </a:lnTo>
                    <a:lnTo>
                      <a:pt x="123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6821959" y="3706887"/>
                <a:ext cx="443387" cy="725035"/>
              </a:xfrm>
              <a:custGeom>
                <a:avLst/>
                <a:gdLst>
                  <a:gd name="T0" fmla="*/ 412712 w 159"/>
                  <a:gd name="T1" fmla="*/ 270494 h 260"/>
                  <a:gd name="T2" fmla="*/ 105967 w 159"/>
                  <a:gd name="T3" fmla="*/ 0 h 260"/>
                  <a:gd name="T4" fmla="*/ 61349 w 159"/>
                  <a:gd name="T5" fmla="*/ 170104 h 260"/>
                  <a:gd name="T6" fmla="*/ 443387 w 159"/>
                  <a:gd name="T7" fmla="*/ 462907 h 260"/>
                  <a:gd name="T8" fmla="*/ 412712 w 159"/>
                  <a:gd name="T9" fmla="*/ 270494 h 260"/>
                  <a:gd name="T10" fmla="*/ 27886 w 159"/>
                  <a:gd name="T11" fmla="*/ 309534 h 260"/>
                  <a:gd name="T12" fmla="*/ 0 w 159"/>
                  <a:gd name="T13" fmla="*/ 409924 h 260"/>
                  <a:gd name="T14" fmla="*/ 345786 w 159"/>
                  <a:gd name="T15" fmla="*/ 725035 h 260"/>
                  <a:gd name="T16" fmla="*/ 432233 w 159"/>
                  <a:gd name="T17" fmla="*/ 641377 h 260"/>
                  <a:gd name="T18" fmla="*/ 27886 w 159"/>
                  <a:gd name="T19" fmla="*/ 309534 h 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9" h="260">
                    <a:moveTo>
                      <a:pt x="148" y="97"/>
                    </a:moveTo>
                    <a:lnTo>
                      <a:pt x="38" y="0"/>
                    </a:lnTo>
                    <a:lnTo>
                      <a:pt x="22" y="61"/>
                    </a:lnTo>
                    <a:lnTo>
                      <a:pt x="159" y="166"/>
                    </a:lnTo>
                    <a:lnTo>
                      <a:pt x="148" y="97"/>
                    </a:lnTo>
                    <a:close/>
                    <a:moveTo>
                      <a:pt x="10" y="111"/>
                    </a:moveTo>
                    <a:lnTo>
                      <a:pt x="0" y="147"/>
                    </a:lnTo>
                    <a:lnTo>
                      <a:pt x="124" y="260"/>
                    </a:lnTo>
                    <a:lnTo>
                      <a:pt x="155" y="230"/>
                    </a:lnTo>
                    <a:lnTo>
                      <a:pt x="10" y="111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出自【趣你的PPT】(微信:qunideppt)：最优质的PPT资源库"/>
              <p:cNvSpPr/>
              <p:nvPr/>
            </p:nvSpPr>
            <p:spPr bwMode="auto">
              <a:xfrm>
                <a:off x="6702050" y="2410191"/>
                <a:ext cx="181259" cy="178470"/>
              </a:xfrm>
              <a:custGeom>
                <a:avLst/>
                <a:gdLst>
                  <a:gd name="T0" fmla="*/ 181259 w 27"/>
                  <a:gd name="T1" fmla="*/ 85930 h 27"/>
                  <a:gd name="T2" fmla="*/ 87273 w 27"/>
                  <a:gd name="T3" fmla="*/ 0 h 27"/>
                  <a:gd name="T4" fmla="*/ 0 w 27"/>
                  <a:gd name="T5" fmla="*/ 85930 h 27"/>
                  <a:gd name="T6" fmla="*/ 87273 w 27"/>
                  <a:gd name="T7" fmla="*/ 171860 h 27"/>
                  <a:gd name="T8" fmla="*/ 181259 w 27"/>
                  <a:gd name="T9" fmla="*/ 8593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7"/>
                      <a:pt x="26" y="21"/>
                      <a:pt x="27" y="13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出自【趣你的PPT】(微信:qunideppt)：最优质的PPT资源库"/>
              <p:cNvSpPr/>
              <p:nvPr/>
            </p:nvSpPr>
            <p:spPr bwMode="auto">
              <a:xfrm>
                <a:off x="6729936" y="2438077"/>
                <a:ext cx="66927" cy="64138"/>
              </a:xfrm>
              <a:custGeom>
                <a:avLst/>
                <a:gdLst>
                  <a:gd name="T0" fmla="*/ 33464 w 10"/>
                  <a:gd name="T1" fmla="*/ 0 h 10"/>
                  <a:gd name="T2" fmla="*/ 0 w 10"/>
                  <a:gd name="T3" fmla="*/ 32069 h 10"/>
                  <a:gd name="T4" fmla="*/ 33464 w 10"/>
                  <a:gd name="T5" fmla="*/ 64138 h 10"/>
                  <a:gd name="T6" fmla="*/ 33464 w 10"/>
                  <a:gd name="T7" fmla="*/ 64138 h 10"/>
                  <a:gd name="T8" fmla="*/ 66927 w 10"/>
                  <a:gd name="T9" fmla="*/ 32069 h 10"/>
                  <a:gd name="T10" fmla="*/ 33464 w 10"/>
                  <a:gd name="T11" fmla="*/ 0 h 10"/>
                  <a:gd name="T12" fmla="*/ 33464 w 10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出自【趣你的PPT】(微信:qunideppt)：最优质的PPT资源库"/>
              <p:cNvSpPr/>
              <p:nvPr/>
            </p:nvSpPr>
            <p:spPr bwMode="auto">
              <a:xfrm>
                <a:off x="7360159" y="2463174"/>
                <a:ext cx="178470" cy="178470"/>
              </a:xfrm>
              <a:custGeom>
                <a:avLst/>
                <a:gdLst>
                  <a:gd name="T0" fmla="*/ 178470 w 27"/>
                  <a:gd name="T1" fmla="*/ 85930 h 27"/>
                  <a:gd name="T2" fmla="*/ 92540 w 27"/>
                  <a:gd name="T3" fmla="*/ 0 h 27"/>
                  <a:gd name="T4" fmla="*/ 0 w 27"/>
                  <a:gd name="T5" fmla="*/ 85930 h 27"/>
                  <a:gd name="T6" fmla="*/ 85930 w 27"/>
                  <a:gd name="T7" fmla="*/ 178470 h 27"/>
                  <a:gd name="T8" fmla="*/ 178470 w 27"/>
                  <a:gd name="T9" fmla="*/ 8593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7"/>
                    </a:cubicBezTo>
                    <a:cubicBezTo>
                      <a:pt x="21" y="27"/>
                      <a:pt x="27" y="21"/>
                      <a:pt x="27" y="13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出自【趣你的PPT】(微信:qunideppt)：最优质的PPT资源库"/>
              <p:cNvSpPr/>
              <p:nvPr/>
            </p:nvSpPr>
            <p:spPr bwMode="auto">
              <a:xfrm>
                <a:off x="7385256" y="2491060"/>
                <a:ext cx="66927" cy="64138"/>
              </a:xfrm>
              <a:custGeom>
                <a:avLst/>
                <a:gdLst>
                  <a:gd name="T0" fmla="*/ 33464 w 10"/>
                  <a:gd name="T1" fmla="*/ 0 h 10"/>
                  <a:gd name="T2" fmla="*/ 0 w 10"/>
                  <a:gd name="T3" fmla="*/ 32069 h 10"/>
                  <a:gd name="T4" fmla="*/ 33464 w 10"/>
                  <a:gd name="T5" fmla="*/ 64138 h 10"/>
                  <a:gd name="T6" fmla="*/ 33464 w 10"/>
                  <a:gd name="T7" fmla="*/ 64138 h 10"/>
                  <a:gd name="T8" fmla="*/ 66927 w 10"/>
                  <a:gd name="T9" fmla="*/ 32069 h 10"/>
                  <a:gd name="T10" fmla="*/ 33464 w 10"/>
                  <a:gd name="T11" fmla="*/ 0 h 10"/>
                  <a:gd name="T12" fmla="*/ 33464 w 10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出自【趣你的PPT】(微信:qunideppt)：最优质的PPT资源库"/>
              <p:cNvSpPr/>
              <p:nvPr/>
            </p:nvSpPr>
            <p:spPr bwMode="auto">
              <a:xfrm>
                <a:off x="6431556" y="1160901"/>
                <a:ext cx="1982691" cy="1098706"/>
              </a:xfrm>
              <a:custGeom>
                <a:avLst/>
                <a:gdLst>
                  <a:gd name="T0" fmla="*/ 1438943 w 299"/>
                  <a:gd name="T1" fmla="*/ 694965 h 166"/>
                  <a:gd name="T2" fmla="*/ 1432312 w 299"/>
                  <a:gd name="T3" fmla="*/ 694965 h 166"/>
                  <a:gd name="T4" fmla="*/ 1133914 w 299"/>
                  <a:gd name="T5" fmla="*/ 489785 h 166"/>
                  <a:gd name="T6" fmla="*/ 689632 w 299"/>
                  <a:gd name="T7" fmla="*/ 436835 h 166"/>
                  <a:gd name="T8" fmla="*/ 106097 w 299"/>
                  <a:gd name="T9" fmla="*/ 635396 h 166"/>
                  <a:gd name="T10" fmla="*/ 0 w 299"/>
                  <a:gd name="T11" fmla="*/ 853814 h 166"/>
                  <a:gd name="T12" fmla="*/ 1419050 w 299"/>
                  <a:gd name="T13" fmla="*/ 880289 h 166"/>
                  <a:gd name="T14" fmla="*/ 1438943 w 299"/>
                  <a:gd name="T15" fmla="*/ 694965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9" h="166">
                    <a:moveTo>
                      <a:pt x="217" y="105"/>
                    </a:moveTo>
                    <a:cubicBezTo>
                      <a:pt x="216" y="105"/>
                      <a:pt x="216" y="105"/>
                      <a:pt x="216" y="105"/>
                    </a:cubicBezTo>
                    <a:cubicBezTo>
                      <a:pt x="299" y="66"/>
                      <a:pt x="253" y="63"/>
                      <a:pt x="171" y="74"/>
                    </a:cubicBezTo>
                    <a:cubicBezTo>
                      <a:pt x="207" y="44"/>
                      <a:pt x="168" y="48"/>
                      <a:pt x="104" y="66"/>
                    </a:cubicBezTo>
                    <a:cubicBezTo>
                      <a:pt x="153" y="0"/>
                      <a:pt x="58" y="65"/>
                      <a:pt x="16" y="96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43" y="166"/>
                      <a:pt x="157" y="151"/>
                      <a:pt x="214" y="133"/>
                    </a:cubicBezTo>
                    <a:cubicBezTo>
                      <a:pt x="280" y="116"/>
                      <a:pt x="284" y="90"/>
                      <a:pt x="217" y="10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出自【趣你的PPT】(微信:qunideppt)：最优质的PPT资源库"/>
              <p:cNvSpPr/>
              <p:nvPr/>
            </p:nvSpPr>
            <p:spPr bwMode="auto">
              <a:xfrm>
                <a:off x="6523580" y="2198258"/>
                <a:ext cx="443387" cy="192413"/>
              </a:xfrm>
              <a:custGeom>
                <a:avLst/>
                <a:gdLst>
                  <a:gd name="T0" fmla="*/ 66177 w 67"/>
                  <a:gd name="T1" fmla="*/ 72984 h 29"/>
                  <a:gd name="T2" fmla="*/ 119119 w 67"/>
                  <a:gd name="T3" fmla="*/ 172508 h 29"/>
                  <a:gd name="T4" fmla="*/ 377210 w 67"/>
                  <a:gd name="T5" fmla="*/ 132699 h 29"/>
                  <a:gd name="T6" fmla="*/ 344121 w 67"/>
                  <a:gd name="T7" fmla="*/ 13270 h 29"/>
                  <a:gd name="T8" fmla="*/ 66177 w 67"/>
                  <a:gd name="T9" fmla="*/ 7298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28">
                    <a:moveTo>
                      <a:pt x="10" y="11"/>
                    </a:moveTo>
                    <a:cubicBezTo>
                      <a:pt x="0" y="15"/>
                      <a:pt x="6" y="29"/>
                      <a:pt x="18" y="26"/>
                    </a:cubicBezTo>
                    <a:cubicBezTo>
                      <a:pt x="30" y="24"/>
                      <a:pt x="48" y="21"/>
                      <a:pt x="57" y="20"/>
                    </a:cubicBezTo>
                    <a:cubicBezTo>
                      <a:pt x="67" y="18"/>
                      <a:pt x="66" y="0"/>
                      <a:pt x="52" y="2"/>
                    </a:cubicBezTo>
                    <a:cubicBezTo>
                      <a:pt x="38" y="5"/>
                      <a:pt x="10" y="11"/>
                      <a:pt x="10" y="1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出自【趣你的PPT】(微信:qunideppt)：最优质的PPT资源库"/>
              <p:cNvSpPr/>
              <p:nvPr/>
            </p:nvSpPr>
            <p:spPr bwMode="auto">
              <a:xfrm>
                <a:off x="7293232" y="2240087"/>
                <a:ext cx="451753" cy="231453"/>
              </a:xfrm>
              <a:custGeom>
                <a:avLst/>
                <a:gdLst>
                  <a:gd name="T0" fmla="*/ 378675 w 68"/>
                  <a:gd name="T1" fmla="*/ 105807 h 35"/>
                  <a:gd name="T2" fmla="*/ 318884 w 68"/>
                  <a:gd name="T3" fmla="*/ 205001 h 35"/>
                  <a:gd name="T4" fmla="*/ 66434 w 68"/>
                  <a:gd name="T5" fmla="*/ 132259 h 35"/>
                  <a:gd name="T6" fmla="*/ 112938 w 68"/>
                  <a:gd name="T7" fmla="*/ 19839 h 35"/>
                  <a:gd name="T8" fmla="*/ 378675 w 68"/>
                  <a:gd name="T9" fmla="*/ 105807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57" y="16"/>
                    </a:moveTo>
                    <a:cubicBezTo>
                      <a:pt x="68" y="22"/>
                      <a:pt x="60" y="35"/>
                      <a:pt x="48" y="31"/>
                    </a:cubicBezTo>
                    <a:cubicBezTo>
                      <a:pt x="37" y="27"/>
                      <a:pt x="19" y="22"/>
                      <a:pt x="10" y="20"/>
                    </a:cubicBezTo>
                    <a:cubicBezTo>
                      <a:pt x="0" y="17"/>
                      <a:pt x="3" y="0"/>
                      <a:pt x="17" y="3"/>
                    </a:cubicBezTo>
                    <a:cubicBezTo>
                      <a:pt x="31" y="7"/>
                      <a:pt x="57" y="16"/>
                      <a:pt x="57" y="16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出自【趣你的PPT】(微信:qunideppt)：最优质的PPT资源库"/>
              <p:cNvSpPr/>
              <p:nvPr/>
            </p:nvSpPr>
            <p:spPr bwMode="auto">
              <a:xfrm>
                <a:off x="5481978" y="3600165"/>
                <a:ext cx="3057598" cy="2036146"/>
              </a:xfrm>
              <a:custGeom>
                <a:avLst/>
                <a:gdLst>
                  <a:gd name="T0" fmla="*/ 446 w 461"/>
                  <a:gd name="T1" fmla="*/ 297 h 308"/>
                  <a:gd name="T2" fmla="*/ 435 w 461"/>
                  <a:gd name="T3" fmla="*/ 307 h 308"/>
                  <a:gd name="T4" fmla="*/ 11 w 461"/>
                  <a:gd name="T5" fmla="*/ 285 h 308"/>
                  <a:gd name="T6" fmla="*/ 0 w 461"/>
                  <a:gd name="T7" fmla="*/ 273 h 308"/>
                  <a:gd name="T8" fmla="*/ 14 w 461"/>
                  <a:gd name="T9" fmla="*/ 11 h 308"/>
                  <a:gd name="T10" fmla="*/ 26 w 461"/>
                  <a:gd name="T11" fmla="*/ 0 h 308"/>
                  <a:gd name="T12" fmla="*/ 450 w 461"/>
                  <a:gd name="T13" fmla="*/ 22 h 308"/>
                  <a:gd name="T14" fmla="*/ 460 w 461"/>
                  <a:gd name="T15" fmla="*/ 34 h 308"/>
                  <a:gd name="T16" fmla="*/ 446 w 461"/>
                  <a:gd name="T17" fmla="*/ 29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308">
                    <a:moveTo>
                      <a:pt x="446" y="297"/>
                    </a:moveTo>
                    <a:cubicBezTo>
                      <a:pt x="446" y="303"/>
                      <a:pt x="441" y="308"/>
                      <a:pt x="435" y="307"/>
                    </a:cubicBezTo>
                    <a:cubicBezTo>
                      <a:pt x="11" y="285"/>
                      <a:pt x="11" y="285"/>
                      <a:pt x="11" y="285"/>
                    </a:cubicBezTo>
                    <a:cubicBezTo>
                      <a:pt x="5" y="285"/>
                      <a:pt x="0" y="279"/>
                      <a:pt x="0" y="273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4"/>
                      <a:pt x="20" y="0"/>
                      <a:pt x="26" y="0"/>
                    </a:cubicBezTo>
                    <a:cubicBezTo>
                      <a:pt x="450" y="22"/>
                      <a:pt x="450" y="22"/>
                      <a:pt x="450" y="22"/>
                    </a:cubicBezTo>
                    <a:cubicBezTo>
                      <a:pt x="456" y="23"/>
                      <a:pt x="461" y="28"/>
                      <a:pt x="460" y="34"/>
                    </a:cubicBezTo>
                    <a:cubicBezTo>
                      <a:pt x="446" y="297"/>
                      <a:pt x="446" y="297"/>
                      <a:pt x="446" y="297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出自【趣你的PPT】(微信:qunideppt)：最优质的PPT资源库"/>
              <p:cNvSpPr/>
              <p:nvPr/>
            </p:nvSpPr>
            <p:spPr bwMode="auto">
              <a:xfrm>
                <a:off x="5510747" y="4069096"/>
                <a:ext cx="431514" cy="950201"/>
              </a:xfrm>
              <a:custGeom>
                <a:avLst/>
                <a:gdLst>
                  <a:gd name="T0" fmla="*/ 12 w 65"/>
                  <a:gd name="T1" fmla="*/ 0 h 144"/>
                  <a:gd name="T2" fmla="*/ 7 w 65"/>
                  <a:gd name="T3" fmla="*/ 1 h 144"/>
                  <a:gd name="T4" fmla="*/ 0 w 65"/>
                  <a:gd name="T5" fmla="*/ 133 h 144"/>
                  <a:gd name="T6" fmla="*/ 0 w 65"/>
                  <a:gd name="T7" fmla="*/ 134 h 144"/>
                  <a:gd name="T8" fmla="*/ 2 w 65"/>
                  <a:gd name="T9" fmla="*/ 134 h 144"/>
                  <a:gd name="T10" fmla="*/ 38 w 65"/>
                  <a:gd name="T11" fmla="*/ 144 h 144"/>
                  <a:gd name="T12" fmla="*/ 40 w 65"/>
                  <a:gd name="T13" fmla="*/ 144 h 144"/>
                  <a:gd name="T14" fmla="*/ 62 w 65"/>
                  <a:gd name="T15" fmla="*/ 126 h 144"/>
                  <a:gd name="T16" fmla="*/ 58 w 65"/>
                  <a:gd name="T17" fmla="*/ 107 h 144"/>
                  <a:gd name="T18" fmla="*/ 37 w 65"/>
                  <a:gd name="T19" fmla="*/ 96 h 144"/>
                  <a:gd name="T20" fmla="*/ 38 w 65"/>
                  <a:gd name="T21" fmla="*/ 96 h 144"/>
                  <a:gd name="T22" fmla="*/ 57 w 65"/>
                  <a:gd name="T23" fmla="*/ 71 h 144"/>
                  <a:gd name="T24" fmla="*/ 47 w 65"/>
                  <a:gd name="T25" fmla="*/ 50 h 144"/>
                  <a:gd name="T26" fmla="*/ 40 w 65"/>
                  <a:gd name="T27" fmla="*/ 48 h 144"/>
                  <a:gd name="T28" fmla="*/ 52 w 65"/>
                  <a:gd name="T29" fmla="*/ 26 h 144"/>
                  <a:gd name="T30" fmla="*/ 42 w 65"/>
                  <a:gd name="T31" fmla="*/ 5 h 144"/>
                  <a:gd name="T32" fmla="*/ 12 w 65"/>
                  <a:gd name="T3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44">
                    <a:moveTo>
                      <a:pt x="12" y="0"/>
                    </a:moveTo>
                    <a:cubicBezTo>
                      <a:pt x="10" y="0"/>
                      <a:pt x="9" y="1"/>
                      <a:pt x="7" y="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" y="134"/>
                      <a:pt x="1" y="134"/>
                      <a:pt x="2" y="134"/>
                    </a:cubicBezTo>
                    <a:cubicBezTo>
                      <a:pt x="16" y="140"/>
                      <a:pt x="37" y="144"/>
                      <a:pt x="38" y="144"/>
                    </a:cubicBezTo>
                    <a:cubicBezTo>
                      <a:pt x="39" y="144"/>
                      <a:pt x="39" y="144"/>
                      <a:pt x="40" y="144"/>
                    </a:cubicBezTo>
                    <a:cubicBezTo>
                      <a:pt x="48" y="144"/>
                      <a:pt x="59" y="136"/>
                      <a:pt x="62" y="126"/>
                    </a:cubicBezTo>
                    <a:cubicBezTo>
                      <a:pt x="65" y="118"/>
                      <a:pt x="64" y="112"/>
                      <a:pt x="58" y="107"/>
                    </a:cubicBezTo>
                    <a:cubicBezTo>
                      <a:pt x="53" y="102"/>
                      <a:pt x="45" y="99"/>
                      <a:pt x="37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47" y="95"/>
                      <a:pt x="56" y="82"/>
                      <a:pt x="57" y="71"/>
                    </a:cubicBezTo>
                    <a:cubicBezTo>
                      <a:pt x="59" y="61"/>
                      <a:pt x="55" y="53"/>
                      <a:pt x="47" y="50"/>
                    </a:cubicBezTo>
                    <a:cubicBezTo>
                      <a:pt x="45" y="49"/>
                      <a:pt x="43" y="48"/>
                      <a:pt x="40" y="48"/>
                    </a:cubicBezTo>
                    <a:cubicBezTo>
                      <a:pt x="46" y="43"/>
                      <a:pt x="50" y="34"/>
                      <a:pt x="52" y="26"/>
                    </a:cubicBezTo>
                    <a:cubicBezTo>
                      <a:pt x="53" y="16"/>
                      <a:pt x="50" y="9"/>
                      <a:pt x="42" y="5"/>
                    </a:cubicBezTo>
                    <a:cubicBezTo>
                      <a:pt x="33" y="1"/>
                      <a:pt x="21" y="0"/>
                      <a:pt x="12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出自【趣你的PPT】(微信:qunideppt)：最优质的PPT资源库"/>
              <p:cNvSpPr/>
              <p:nvPr/>
            </p:nvSpPr>
            <p:spPr bwMode="auto">
              <a:xfrm>
                <a:off x="5171111" y="4348265"/>
                <a:ext cx="711092" cy="334631"/>
              </a:xfrm>
              <a:custGeom>
                <a:avLst/>
                <a:gdLst>
                  <a:gd name="T0" fmla="*/ 259183 w 107"/>
                  <a:gd name="T1" fmla="*/ 334631 h 51"/>
                  <a:gd name="T2" fmla="*/ 531658 w 107"/>
                  <a:gd name="T3" fmla="*/ 321508 h 51"/>
                  <a:gd name="T4" fmla="*/ 591469 w 107"/>
                  <a:gd name="T5" fmla="*/ 52491 h 51"/>
                  <a:gd name="T6" fmla="*/ 179434 w 107"/>
                  <a:gd name="T7" fmla="*/ 39368 h 51"/>
                  <a:gd name="T8" fmla="*/ 259183 w 107"/>
                  <a:gd name="T9" fmla="*/ 33463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51">
                    <a:moveTo>
                      <a:pt x="39" y="51"/>
                    </a:moveTo>
                    <a:cubicBezTo>
                      <a:pt x="80" y="49"/>
                      <a:pt x="80" y="49"/>
                      <a:pt x="80" y="49"/>
                    </a:cubicBezTo>
                    <a:cubicBezTo>
                      <a:pt x="93" y="47"/>
                      <a:pt x="107" y="16"/>
                      <a:pt x="89" y="8"/>
                    </a:cubicBezTo>
                    <a:cubicBezTo>
                      <a:pt x="70" y="0"/>
                      <a:pt x="34" y="5"/>
                      <a:pt x="27" y="6"/>
                    </a:cubicBezTo>
                    <a:cubicBezTo>
                      <a:pt x="19" y="7"/>
                      <a:pt x="0" y="36"/>
                      <a:pt x="39" y="5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出自【趣你的PPT】(微信:qunideppt)：最优质的PPT资源库"/>
              <p:cNvSpPr/>
              <p:nvPr/>
            </p:nvSpPr>
            <p:spPr bwMode="auto">
              <a:xfrm>
                <a:off x="5257558" y="4643856"/>
                <a:ext cx="663686" cy="356940"/>
              </a:xfrm>
              <a:custGeom>
                <a:avLst/>
                <a:gdLst>
                  <a:gd name="T0" fmla="*/ 219016 w 100"/>
                  <a:gd name="T1" fmla="*/ 277620 h 54"/>
                  <a:gd name="T2" fmla="*/ 451306 w 100"/>
                  <a:gd name="T3" fmla="*/ 343720 h 54"/>
                  <a:gd name="T4" fmla="*/ 570770 w 100"/>
                  <a:gd name="T5" fmla="*/ 125590 h 54"/>
                  <a:gd name="T6" fmla="*/ 225653 w 100"/>
                  <a:gd name="T7" fmla="*/ 6610 h 54"/>
                  <a:gd name="T8" fmla="*/ 219016 w 100"/>
                  <a:gd name="T9" fmla="*/ 27762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54">
                    <a:moveTo>
                      <a:pt x="33" y="42"/>
                    </a:moveTo>
                    <a:cubicBezTo>
                      <a:pt x="47" y="48"/>
                      <a:pt x="68" y="52"/>
                      <a:pt x="68" y="52"/>
                    </a:cubicBezTo>
                    <a:cubicBezTo>
                      <a:pt x="80" y="54"/>
                      <a:pt x="100" y="31"/>
                      <a:pt x="86" y="19"/>
                    </a:cubicBezTo>
                    <a:cubicBezTo>
                      <a:pt x="73" y="7"/>
                      <a:pt x="41" y="2"/>
                      <a:pt x="34" y="1"/>
                    </a:cubicBezTo>
                    <a:cubicBezTo>
                      <a:pt x="27" y="0"/>
                      <a:pt x="0" y="29"/>
                      <a:pt x="33" y="4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出自【趣你的PPT】(微信:qunideppt)：最优质的PPT资源库"/>
              <p:cNvSpPr/>
              <p:nvPr/>
            </p:nvSpPr>
            <p:spPr bwMode="auto">
              <a:xfrm>
                <a:off x="5165534" y="4049885"/>
                <a:ext cx="674840" cy="337420"/>
              </a:xfrm>
              <a:custGeom>
                <a:avLst/>
                <a:gdLst>
                  <a:gd name="T0" fmla="*/ 244795 w 102"/>
                  <a:gd name="T1" fmla="*/ 337420 h 51"/>
                  <a:gd name="T2" fmla="*/ 502822 w 102"/>
                  <a:gd name="T3" fmla="*/ 324188 h 51"/>
                  <a:gd name="T4" fmla="*/ 562367 w 102"/>
                  <a:gd name="T5" fmla="*/ 52929 h 51"/>
                  <a:gd name="T6" fmla="*/ 172018 w 102"/>
                  <a:gd name="T7" fmla="*/ 46313 h 51"/>
                  <a:gd name="T8" fmla="*/ 244795 w 102"/>
                  <a:gd name="T9" fmla="*/ 3374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51">
                    <a:moveTo>
                      <a:pt x="37" y="51"/>
                    </a:moveTo>
                    <a:cubicBezTo>
                      <a:pt x="76" y="49"/>
                      <a:pt x="76" y="49"/>
                      <a:pt x="76" y="49"/>
                    </a:cubicBezTo>
                    <a:cubicBezTo>
                      <a:pt x="89" y="47"/>
                      <a:pt x="102" y="16"/>
                      <a:pt x="85" y="8"/>
                    </a:cubicBezTo>
                    <a:cubicBezTo>
                      <a:pt x="67" y="0"/>
                      <a:pt x="33" y="4"/>
                      <a:pt x="26" y="7"/>
                    </a:cubicBezTo>
                    <a:cubicBezTo>
                      <a:pt x="19" y="9"/>
                      <a:pt x="0" y="36"/>
                      <a:pt x="37" y="5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出自【趣你的PPT】(微信:qunideppt)：最优质的PPT资源库"/>
              <p:cNvSpPr/>
              <p:nvPr/>
            </p:nvSpPr>
            <p:spPr bwMode="auto">
              <a:xfrm>
                <a:off x="8500694" y="4392882"/>
                <a:ext cx="5577" cy="92024"/>
              </a:xfrm>
              <a:custGeom>
                <a:avLst/>
                <a:gdLst>
                  <a:gd name="T0" fmla="*/ 5577 w 2"/>
                  <a:gd name="T1" fmla="*/ 0 h 33"/>
                  <a:gd name="T2" fmla="*/ 0 w 2"/>
                  <a:gd name="T3" fmla="*/ 92024 h 33"/>
                  <a:gd name="T4" fmla="*/ 5577 w 2"/>
                  <a:gd name="T5" fmla="*/ 0 h 33"/>
                  <a:gd name="T6" fmla="*/ 5577 w 2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3">
                    <a:moveTo>
                      <a:pt x="2" y="0"/>
                    </a:moveTo>
                    <a:lnTo>
                      <a:pt x="0" y="3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出自【趣你的PPT】(微信:qunideppt)：最优质的PPT资源库"/>
              <p:cNvSpPr/>
              <p:nvPr/>
            </p:nvSpPr>
            <p:spPr bwMode="auto">
              <a:xfrm>
                <a:off x="8500694" y="4392882"/>
                <a:ext cx="5577" cy="92024"/>
              </a:xfrm>
              <a:custGeom>
                <a:avLst/>
                <a:gdLst>
                  <a:gd name="T0" fmla="*/ 5577 w 2"/>
                  <a:gd name="T1" fmla="*/ 0 h 33"/>
                  <a:gd name="T2" fmla="*/ 0 w 2"/>
                  <a:gd name="T3" fmla="*/ 92024 h 33"/>
                  <a:gd name="T4" fmla="*/ 5577 w 2"/>
                  <a:gd name="T5" fmla="*/ 0 h 33"/>
                  <a:gd name="T6" fmla="*/ 5577 w 2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3">
                    <a:moveTo>
                      <a:pt x="2" y="0"/>
                    </a:moveTo>
                    <a:lnTo>
                      <a:pt x="0" y="3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出自【趣你的PPT】(微信:qunideppt)：最优质的PPT资源库"/>
              <p:cNvSpPr/>
              <p:nvPr/>
            </p:nvSpPr>
            <p:spPr bwMode="auto">
              <a:xfrm>
                <a:off x="8103950" y="4394055"/>
                <a:ext cx="402748" cy="950203"/>
              </a:xfrm>
              <a:custGeom>
                <a:avLst/>
                <a:gdLst>
                  <a:gd name="T0" fmla="*/ 54 w 61"/>
                  <a:gd name="T1" fmla="*/ 0 h 144"/>
                  <a:gd name="T2" fmla="*/ 24 w 61"/>
                  <a:gd name="T3" fmla="*/ 5 h 144"/>
                  <a:gd name="T4" fmla="*/ 14 w 61"/>
                  <a:gd name="T5" fmla="*/ 26 h 144"/>
                  <a:gd name="T6" fmla="*/ 26 w 61"/>
                  <a:gd name="T7" fmla="*/ 47 h 144"/>
                  <a:gd name="T8" fmla="*/ 19 w 61"/>
                  <a:gd name="T9" fmla="*/ 50 h 144"/>
                  <a:gd name="T10" fmla="*/ 8 w 61"/>
                  <a:gd name="T11" fmla="*/ 71 h 144"/>
                  <a:gd name="T12" fmla="*/ 28 w 61"/>
                  <a:gd name="T13" fmla="*/ 96 h 144"/>
                  <a:gd name="T14" fmla="*/ 28 w 61"/>
                  <a:gd name="T15" fmla="*/ 96 h 144"/>
                  <a:gd name="T16" fmla="*/ 7 w 61"/>
                  <a:gd name="T17" fmla="*/ 107 h 144"/>
                  <a:gd name="T18" fmla="*/ 3 w 61"/>
                  <a:gd name="T19" fmla="*/ 125 h 144"/>
                  <a:gd name="T20" fmla="*/ 25 w 61"/>
                  <a:gd name="T21" fmla="*/ 144 h 144"/>
                  <a:gd name="T22" fmla="*/ 27 w 61"/>
                  <a:gd name="T23" fmla="*/ 144 h 144"/>
                  <a:gd name="T24" fmla="*/ 53 w 61"/>
                  <a:gd name="T25" fmla="*/ 138 h 144"/>
                  <a:gd name="T26" fmla="*/ 60 w 61"/>
                  <a:gd name="T27" fmla="*/ 14 h 144"/>
                  <a:gd name="T28" fmla="*/ 61 w 61"/>
                  <a:gd name="T29" fmla="*/ 0 h 144"/>
                  <a:gd name="T30" fmla="*/ 54 w 61"/>
                  <a:gd name="T3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144">
                    <a:moveTo>
                      <a:pt x="54" y="0"/>
                    </a:moveTo>
                    <a:cubicBezTo>
                      <a:pt x="45" y="0"/>
                      <a:pt x="32" y="1"/>
                      <a:pt x="24" y="5"/>
                    </a:cubicBezTo>
                    <a:cubicBezTo>
                      <a:pt x="16" y="9"/>
                      <a:pt x="13" y="16"/>
                      <a:pt x="14" y="26"/>
                    </a:cubicBezTo>
                    <a:cubicBezTo>
                      <a:pt x="15" y="34"/>
                      <a:pt x="20" y="43"/>
                      <a:pt x="26" y="47"/>
                    </a:cubicBezTo>
                    <a:cubicBezTo>
                      <a:pt x="23" y="48"/>
                      <a:pt x="21" y="49"/>
                      <a:pt x="19" y="50"/>
                    </a:cubicBezTo>
                    <a:cubicBezTo>
                      <a:pt x="11" y="53"/>
                      <a:pt x="7" y="61"/>
                      <a:pt x="8" y="71"/>
                    </a:cubicBezTo>
                    <a:cubicBezTo>
                      <a:pt x="10" y="82"/>
                      <a:pt x="18" y="95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0" y="99"/>
                      <a:pt x="12" y="102"/>
                      <a:pt x="7" y="107"/>
                    </a:cubicBezTo>
                    <a:cubicBezTo>
                      <a:pt x="2" y="111"/>
                      <a:pt x="0" y="118"/>
                      <a:pt x="3" y="125"/>
                    </a:cubicBezTo>
                    <a:cubicBezTo>
                      <a:pt x="7" y="135"/>
                      <a:pt x="17" y="144"/>
                      <a:pt x="25" y="144"/>
                    </a:cubicBezTo>
                    <a:cubicBezTo>
                      <a:pt x="26" y="144"/>
                      <a:pt x="27" y="144"/>
                      <a:pt x="27" y="144"/>
                    </a:cubicBezTo>
                    <a:cubicBezTo>
                      <a:pt x="28" y="144"/>
                      <a:pt x="41" y="142"/>
                      <a:pt x="53" y="13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6" y="0"/>
                      <a:pt x="5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出自【趣你的PPT】(微信:qunideppt)：最优质的PPT资源库"/>
              <p:cNvSpPr/>
              <p:nvPr/>
            </p:nvSpPr>
            <p:spPr bwMode="auto">
              <a:xfrm>
                <a:off x="8127022" y="4671742"/>
                <a:ext cx="711092" cy="329054"/>
              </a:xfrm>
              <a:custGeom>
                <a:avLst/>
                <a:gdLst>
                  <a:gd name="T0" fmla="*/ 451909 w 107"/>
                  <a:gd name="T1" fmla="*/ 329054 h 50"/>
                  <a:gd name="T2" fmla="*/ 172789 w 107"/>
                  <a:gd name="T3" fmla="*/ 315892 h 50"/>
                  <a:gd name="T4" fmla="*/ 119623 w 107"/>
                  <a:gd name="T5" fmla="*/ 52649 h 50"/>
                  <a:gd name="T6" fmla="*/ 531658 w 107"/>
                  <a:gd name="T7" fmla="*/ 39486 h 50"/>
                  <a:gd name="T8" fmla="*/ 451909 w 107"/>
                  <a:gd name="T9" fmla="*/ 32905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50">
                    <a:moveTo>
                      <a:pt x="68" y="50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14" y="47"/>
                      <a:pt x="0" y="16"/>
                      <a:pt x="18" y="8"/>
                    </a:cubicBezTo>
                    <a:cubicBezTo>
                      <a:pt x="37" y="0"/>
                      <a:pt x="72" y="5"/>
                      <a:pt x="80" y="6"/>
                    </a:cubicBezTo>
                    <a:cubicBezTo>
                      <a:pt x="87" y="7"/>
                      <a:pt x="107" y="35"/>
                      <a:pt x="68" y="5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出自【趣你的PPT】(微信:qunideppt)：最优质的PPT资源库"/>
              <p:cNvSpPr/>
              <p:nvPr/>
            </p:nvSpPr>
            <p:spPr bwMode="auto">
              <a:xfrm>
                <a:off x="8087982" y="4967333"/>
                <a:ext cx="663686" cy="351363"/>
              </a:xfrm>
              <a:custGeom>
                <a:avLst/>
                <a:gdLst>
                  <a:gd name="T0" fmla="*/ 444670 w 100"/>
                  <a:gd name="T1" fmla="*/ 278439 h 53"/>
                  <a:gd name="T2" fmla="*/ 205743 w 100"/>
                  <a:gd name="T3" fmla="*/ 338104 h 53"/>
                  <a:gd name="T4" fmla="*/ 86279 w 100"/>
                  <a:gd name="T5" fmla="*/ 125960 h 53"/>
                  <a:gd name="T6" fmla="*/ 438033 w 100"/>
                  <a:gd name="T7" fmla="*/ 6629 h 53"/>
                  <a:gd name="T8" fmla="*/ 444670 w 100"/>
                  <a:gd name="T9" fmla="*/ 278439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52">
                    <a:moveTo>
                      <a:pt x="67" y="42"/>
                    </a:moveTo>
                    <a:cubicBezTo>
                      <a:pt x="53" y="48"/>
                      <a:pt x="31" y="51"/>
                      <a:pt x="31" y="51"/>
                    </a:cubicBezTo>
                    <a:cubicBezTo>
                      <a:pt x="20" y="53"/>
                      <a:pt x="0" y="31"/>
                      <a:pt x="13" y="19"/>
                    </a:cubicBezTo>
                    <a:cubicBezTo>
                      <a:pt x="27" y="7"/>
                      <a:pt x="59" y="2"/>
                      <a:pt x="66" y="1"/>
                    </a:cubicBezTo>
                    <a:cubicBezTo>
                      <a:pt x="72" y="0"/>
                      <a:pt x="100" y="29"/>
                      <a:pt x="67" y="4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出自【趣你的PPT】(微信:qunideppt)：最优质的PPT资源库"/>
              <p:cNvSpPr/>
              <p:nvPr/>
            </p:nvSpPr>
            <p:spPr bwMode="auto">
              <a:xfrm>
                <a:off x="8168851" y="4373362"/>
                <a:ext cx="674840" cy="337420"/>
              </a:xfrm>
              <a:custGeom>
                <a:avLst/>
                <a:gdLst>
                  <a:gd name="T0" fmla="*/ 430045 w 102"/>
                  <a:gd name="T1" fmla="*/ 337420 h 51"/>
                  <a:gd name="T2" fmla="*/ 165402 w 102"/>
                  <a:gd name="T3" fmla="*/ 317572 h 51"/>
                  <a:gd name="T4" fmla="*/ 112473 w 102"/>
                  <a:gd name="T5" fmla="*/ 52929 h 51"/>
                  <a:gd name="T6" fmla="*/ 502822 w 102"/>
                  <a:gd name="T7" fmla="*/ 39696 h 51"/>
                  <a:gd name="T8" fmla="*/ 430045 w 102"/>
                  <a:gd name="T9" fmla="*/ 3374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51">
                    <a:moveTo>
                      <a:pt x="65" y="51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13" y="47"/>
                      <a:pt x="0" y="16"/>
                      <a:pt x="17" y="8"/>
                    </a:cubicBezTo>
                    <a:cubicBezTo>
                      <a:pt x="35" y="0"/>
                      <a:pt x="69" y="4"/>
                      <a:pt x="76" y="6"/>
                    </a:cubicBezTo>
                    <a:cubicBezTo>
                      <a:pt x="83" y="9"/>
                      <a:pt x="102" y="36"/>
                      <a:pt x="65" y="5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出自【趣你的PPT】(微信:qunideppt)：最优质的PPT资源库"/>
              <p:cNvSpPr/>
              <p:nvPr/>
            </p:nvSpPr>
            <p:spPr bwMode="auto">
              <a:xfrm>
                <a:off x="6583535" y="2722477"/>
                <a:ext cx="1065243" cy="694360"/>
              </a:xfrm>
              <a:custGeom>
                <a:avLst/>
                <a:gdLst>
                  <a:gd name="T0" fmla="*/ 26466 w 161"/>
                  <a:gd name="T1" fmla="*/ 0 h 105"/>
                  <a:gd name="T2" fmla="*/ 1058627 w 161"/>
                  <a:gd name="T3" fmla="*/ 99194 h 105"/>
                  <a:gd name="T4" fmla="*/ 469766 w 161"/>
                  <a:gd name="T5" fmla="*/ 641456 h 105"/>
                  <a:gd name="T6" fmla="*/ 26466 w 161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105">
                    <a:moveTo>
                      <a:pt x="4" y="0"/>
                    </a:moveTo>
                    <a:cubicBezTo>
                      <a:pt x="4" y="0"/>
                      <a:pt x="89" y="52"/>
                      <a:pt x="160" y="15"/>
                    </a:cubicBezTo>
                    <a:cubicBezTo>
                      <a:pt x="161" y="57"/>
                      <a:pt x="127" y="105"/>
                      <a:pt x="71" y="97"/>
                    </a:cubicBezTo>
                    <a:cubicBezTo>
                      <a:pt x="23" y="90"/>
                      <a:pt x="0" y="57"/>
                      <a:pt x="4" y="0"/>
                    </a:cubicBezTo>
                    <a:close/>
                  </a:path>
                </a:pathLst>
              </a:custGeom>
              <a:solidFill>
                <a:srgbClr val="450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出自【趣你的PPT】(微信:qunideppt)：最优质的PPT资源库"/>
              <p:cNvSpPr/>
              <p:nvPr/>
            </p:nvSpPr>
            <p:spPr bwMode="auto">
              <a:xfrm>
                <a:off x="6763399" y="3138014"/>
                <a:ext cx="616279" cy="237031"/>
              </a:xfrm>
              <a:custGeom>
                <a:avLst/>
                <a:gdLst>
                  <a:gd name="T0" fmla="*/ 0 w 93"/>
                  <a:gd name="T1" fmla="*/ 85595 h 36"/>
                  <a:gd name="T2" fmla="*/ 291573 w 93"/>
                  <a:gd name="T3" fmla="*/ 217278 h 36"/>
                  <a:gd name="T4" fmla="*/ 616279 w 93"/>
                  <a:gd name="T5" fmla="*/ 158021 h 36"/>
                  <a:gd name="T6" fmla="*/ 331333 w 93"/>
                  <a:gd name="T7" fmla="*/ 13168 h 36"/>
                  <a:gd name="T8" fmla="*/ 0 w 93"/>
                  <a:gd name="T9" fmla="*/ 8559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" h="36">
                    <a:moveTo>
                      <a:pt x="0" y="13"/>
                    </a:moveTo>
                    <a:cubicBezTo>
                      <a:pt x="11" y="24"/>
                      <a:pt x="25" y="30"/>
                      <a:pt x="44" y="33"/>
                    </a:cubicBezTo>
                    <a:cubicBezTo>
                      <a:pt x="63" y="36"/>
                      <a:pt x="80" y="32"/>
                      <a:pt x="93" y="24"/>
                    </a:cubicBezTo>
                    <a:cubicBezTo>
                      <a:pt x="81" y="8"/>
                      <a:pt x="77" y="3"/>
                      <a:pt x="50" y="2"/>
                    </a:cubicBezTo>
                    <a:cubicBezTo>
                      <a:pt x="14" y="0"/>
                      <a:pt x="9" y="9"/>
                      <a:pt x="0" y="13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出自【趣你的PPT】(微信:qunideppt)：最优质的PPT资源库"/>
              <p:cNvSpPr/>
              <p:nvPr/>
            </p:nvSpPr>
            <p:spPr bwMode="auto">
              <a:xfrm>
                <a:off x="6610026" y="2714148"/>
                <a:ext cx="1034569" cy="423866"/>
              </a:xfrm>
              <a:custGeom>
                <a:avLst/>
                <a:gdLst>
                  <a:gd name="T0" fmla="*/ 0 w 156"/>
                  <a:gd name="T1" fmla="*/ 0 h 64"/>
                  <a:gd name="T2" fmla="*/ 0 w 156"/>
                  <a:gd name="T3" fmla="*/ 79475 h 64"/>
                  <a:gd name="T4" fmla="*/ 1021305 w 156"/>
                  <a:gd name="T5" fmla="*/ 211933 h 64"/>
                  <a:gd name="T6" fmla="*/ 1034569 w 156"/>
                  <a:gd name="T7" fmla="*/ 99344 h 64"/>
                  <a:gd name="T8" fmla="*/ 0 w 156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64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15" y="23"/>
                      <a:pt x="81" y="64"/>
                      <a:pt x="154" y="32"/>
                    </a:cubicBezTo>
                    <a:cubicBezTo>
                      <a:pt x="156" y="26"/>
                      <a:pt x="156" y="21"/>
                      <a:pt x="156" y="15"/>
                    </a:cubicBezTo>
                    <a:cubicBezTo>
                      <a:pt x="85" y="5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出自【趣你的PPT】(微信:qunideppt)：最优质的PPT资源库"/>
              <p:cNvSpPr/>
              <p:nvPr/>
            </p:nvSpPr>
            <p:spPr bwMode="auto">
              <a:xfrm>
                <a:off x="6610026" y="2714148"/>
                <a:ext cx="1034569" cy="342997"/>
              </a:xfrm>
              <a:custGeom>
                <a:avLst/>
                <a:gdLst>
                  <a:gd name="T0" fmla="*/ 0 w 156"/>
                  <a:gd name="T1" fmla="*/ 0 h 52"/>
                  <a:gd name="T2" fmla="*/ 0 w 156"/>
                  <a:gd name="T3" fmla="*/ 72557 h 52"/>
                  <a:gd name="T4" fmla="*/ 517285 w 156"/>
                  <a:gd name="T5" fmla="*/ 197883 h 52"/>
                  <a:gd name="T6" fmla="*/ 1021305 w 156"/>
                  <a:gd name="T7" fmla="*/ 211075 h 52"/>
                  <a:gd name="T8" fmla="*/ 1034569 w 156"/>
                  <a:gd name="T9" fmla="*/ 98941 h 52"/>
                  <a:gd name="T10" fmla="*/ 0 w 156"/>
                  <a:gd name="T11" fmla="*/ 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52">
                    <a:moveTo>
                      <a:pt x="0" y="0"/>
                    </a:moveTo>
                    <a:cubicBezTo>
                      <a:pt x="0" y="4"/>
                      <a:pt x="0" y="8"/>
                      <a:pt x="0" y="11"/>
                    </a:cubicBezTo>
                    <a:cubicBezTo>
                      <a:pt x="8" y="3"/>
                      <a:pt x="33" y="24"/>
                      <a:pt x="78" y="30"/>
                    </a:cubicBezTo>
                    <a:cubicBezTo>
                      <a:pt x="123" y="36"/>
                      <a:pt x="150" y="18"/>
                      <a:pt x="154" y="32"/>
                    </a:cubicBezTo>
                    <a:cubicBezTo>
                      <a:pt x="156" y="26"/>
                      <a:pt x="156" y="20"/>
                      <a:pt x="156" y="15"/>
                    </a:cubicBezTo>
                    <a:cubicBezTo>
                      <a:pt x="85" y="5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出自【趣你的PPT】(微信:qunideppt)：最优质的PPT资源库"/>
              <p:cNvSpPr/>
              <p:nvPr/>
            </p:nvSpPr>
            <p:spPr bwMode="auto">
              <a:xfrm>
                <a:off x="6749456" y="3217729"/>
                <a:ext cx="674840" cy="170104"/>
              </a:xfrm>
              <a:custGeom>
                <a:avLst/>
                <a:gdLst>
                  <a:gd name="T0" fmla="*/ 0 w 102"/>
                  <a:gd name="T1" fmla="*/ 13085 h 26"/>
                  <a:gd name="T2" fmla="*/ 304340 w 102"/>
                  <a:gd name="T3" fmla="*/ 150477 h 26"/>
                  <a:gd name="T4" fmla="*/ 674840 w 102"/>
                  <a:gd name="T5" fmla="*/ 58882 h 26"/>
                  <a:gd name="T6" fmla="*/ 0 w 102"/>
                  <a:gd name="T7" fmla="*/ 13085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" h="26">
                    <a:moveTo>
                      <a:pt x="0" y="2"/>
                    </a:moveTo>
                    <a:cubicBezTo>
                      <a:pt x="11" y="13"/>
                      <a:pt x="27" y="20"/>
                      <a:pt x="46" y="23"/>
                    </a:cubicBezTo>
                    <a:cubicBezTo>
                      <a:pt x="69" y="26"/>
                      <a:pt x="88" y="20"/>
                      <a:pt x="102" y="9"/>
                    </a:cubicBezTo>
                    <a:cubicBezTo>
                      <a:pt x="59" y="23"/>
                      <a:pt x="1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43" name="出自【趣你的PPT】(微信:qunideppt)：最优质的PPT资源库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3810" y="2257434"/>
              <a:ext cx="693056" cy="55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" name="出自【趣你的PPT】(微信:qunideppt)：最优质的PPT资源库"/>
          <p:cNvSpPr txBox="1"/>
          <p:nvPr/>
        </p:nvSpPr>
        <p:spPr>
          <a:xfrm>
            <a:off x="1443072" y="1797649"/>
            <a:ext cx="150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</a:p>
        </p:txBody>
      </p:sp>
      <p:sp>
        <p:nvSpPr>
          <p:cNvPr id="95" name="出自【趣你的PPT】(微信:qunideppt)：最优质的PPT资源库"/>
          <p:cNvSpPr txBox="1"/>
          <p:nvPr/>
        </p:nvSpPr>
        <p:spPr>
          <a:xfrm>
            <a:off x="1388907" y="2297320"/>
            <a:ext cx="2575332" cy="223030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</a:p>
        </p:txBody>
      </p:sp>
      <p:sp>
        <p:nvSpPr>
          <p:cNvPr id="97" name="出自【趣你的PPT】(微信:qunideppt)：最优质的PPT资源库"/>
          <p:cNvSpPr txBox="1"/>
          <p:nvPr/>
        </p:nvSpPr>
        <p:spPr>
          <a:xfrm>
            <a:off x="4516497" y="1759420"/>
            <a:ext cx="150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</a:p>
        </p:txBody>
      </p:sp>
      <p:sp>
        <p:nvSpPr>
          <p:cNvPr id="98" name="出自【趣你的PPT】(微信:qunideppt)：最优质的PPT资源库"/>
          <p:cNvSpPr txBox="1"/>
          <p:nvPr/>
        </p:nvSpPr>
        <p:spPr>
          <a:xfrm>
            <a:off x="4462332" y="2265256"/>
            <a:ext cx="2575332" cy="223030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图片 3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28" name="出自【趣你的PPT】(微信:qunideppt)：最优质的PPT资源库"/>
          <p:cNvSpPr/>
          <p:nvPr/>
        </p:nvSpPr>
        <p:spPr>
          <a:xfrm>
            <a:off x="1047176" y="1614178"/>
            <a:ext cx="440575" cy="60751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1454695" y="1482882"/>
            <a:ext cx="1521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tx2"/>
                </a:solidFill>
              </a:rPr>
              <a:t>76%</a:t>
            </a:r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3007752" y="1677552"/>
            <a:ext cx="2981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模板的发布，课件及汇报</a:t>
            </a:r>
            <a:r>
              <a:rPr lang="en-US" altLang="zh-CN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的美化。</a:t>
            </a:r>
            <a:endParaRPr lang="en-US" sz="1400">
              <a:solidFill>
                <a:schemeClr val="accent6"/>
              </a:solidFill>
            </a:endParaRPr>
          </a:p>
        </p:txBody>
      </p:sp>
      <p:grpSp>
        <p:nvGrpSpPr>
          <p:cNvPr id="31" name="Group 7出自【趣你的PPT】(微信:qunideppt)：最优质的PPT资源库"/>
          <p:cNvGrpSpPr/>
          <p:nvPr/>
        </p:nvGrpSpPr>
        <p:grpSpPr>
          <a:xfrm>
            <a:off x="891910" y="4519371"/>
            <a:ext cx="2416136" cy="1537405"/>
            <a:chOff x="891910" y="4882881"/>
            <a:chExt cx="2416136" cy="1537405"/>
          </a:xfrm>
        </p:grpSpPr>
        <p:sp>
          <p:nvSpPr>
            <p:cNvPr id="32" name="出自【趣你的PPT】(微信:qunideppt)：最优质的PPT资源库"/>
            <p:cNvSpPr/>
            <p:nvPr/>
          </p:nvSpPr>
          <p:spPr>
            <a:xfrm>
              <a:off x="1756477" y="4882881"/>
              <a:ext cx="687003" cy="687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grpSp>
          <p:nvGrpSpPr>
            <p:cNvPr id="33" name="Group 284"/>
            <p:cNvGrpSpPr/>
            <p:nvPr/>
          </p:nvGrpSpPr>
          <p:grpSpPr>
            <a:xfrm flipH="1">
              <a:off x="891910" y="5588045"/>
              <a:ext cx="2416136" cy="832241"/>
              <a:chOff x="2765392" y="2644169"/>
              <a:chExt cx="2911978" cy="832241"/>
            </a:xfrm>
          </p:grpSpPr>
          <p:sp>
            <p:nvSpPr>
              <p:cNvPr id="35" name="出自【趣你的PPT】(微信:qunideppt)：最优质的PPT资源库"/>
              <p:cNvSpPr txBox="1"/>
              <p:nvPr/>
            </p:nvSpPr>
            <p:spPr>
              <a:xfrm>
                <a:off x="3374253" y="2644169"/>
                <a:ext cx="1694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</a:t>
                </a:r>
                <a:endParaRPr lang="en-US" sz="16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出自【趣你的PPT】(微信:qunideppt)：最优质的PPT资源库"/>
              <p:cNvSpPr/>
              <p:nvPr/>
            </p:nvSpPr>
            <p:spPr>
              <a:xfrm>
                <a:off x="2765392" y="2953190"/>
                <a:ext cx="2911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单击此处编辑，建议您在展示时采用微软雅黑字体。</a:t>
                </a:r>
                <a:endParaRPr lang="en-US" altLang="zh-CN" sz="14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926652" y="5080234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Group 6出自【趣你的PPT】(微信:qunideppt)：最优质的PPT资源库"/>
          <p:cNvGrpSpPr/>
          <p:nvPr/>
        </p:nvGrpSpPr>
        <p:grpSpPr>
          <a:xfrm>
            <a:off x="3502499" y="4519371"/>
            <a:ext cx="2416136" cy="1537405"/>
            <a:chOff x="3502499" y="4882881"/>
            <a:chExt cx="2416136" cy="1537405"/>
          </a:xfrm>
        </p:grpSpPr>
        <p:sp>
          <p:nvSpPr>
            <p:cNvPr id="38" name="出自【趣你的PPT】(微信:qunideppt)：最优质的PPT资源库"/>
            <p:cNvSpPr/>
            <p:nvPr/>
          </p:nvSpPr>
          <p:spPr>
            <a:xfrm>
              <a:off x="4367066" y="4882881"/>
              <a:ext cx="687003" cy="6870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grpSp>
          <p:nvGrpSpPr>
            <p:cNvPr id="39" name="Group 288"/>
            <p:cNvGrpSpPr/>
            <p:nvPr/>
          </p:nvGrpSpPr>
          <p:grpSpPr>
            <a:xfrm flipH="1">
              <a:off x="3502499" y="5588045"/>
              <a:ext cx="2416136" cy="832241"/>
              <a:chOff x="2765392" y="2644169"/>
              <a:chExt cx="2911978" cy="832241"/>
            </a:xfrm>
          </p:grpSpPr>
          <p:sp>
            <p:nvSpPr>
              <p:cNvPr id="41" name="出自【趣你的PPT】(微信:qunideppt)：最优质的PPT资源库"/>
              <p:cNvSpPr txBox="1"/>
              <p:nvPr/>
            </p:nvSpPr>
            <p:spPr>
              <a:xfrm>
                <a:off x="3374253" y="2644169"/>
                <a:ext cx="1694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</a:t>
                </a:r>
                <a:endParaRPr lang="en-US" sz="16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出自【趣你的PPT】(微信:qunideppt)：最优质的PPT资源库"/>
              <p:cNvSpPr/>
              <p:nvPr/>
            </p:nvSpPr>
            <p:spPr>
              <a:xfrm>
                <a:off x="2765392" y="2953190"/>
                <a:ext cx="2911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单击此处编辑，建议您在展示时采用微软雅黑字体。</a:t>
                </a:r>
                <a:endParaRPr lang="en-US" altLang="zh-CN" sz="14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544022" y="5048112"/>
              <a:ext cx="333085" cy="35390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43" name="Group 5出自【趣你的PPT】(微信:qunideppt)：最优质的PPT资源库"/>
          <p:cNvGrpSpPr/>
          <p:nvPr/>
        </p:nvGrpSpPr>
        <p:grpSpPr>
          <a:xfrm>
            <a:off x="3502499" y="2655834"/>
            <a:ext cx="2416136" cy="1537405"/>
            <a:chOff x="3502499" y="3019344"/>
            <a:chExt cx="2416136" cy="1537405"/>
          </a:xfrm>
        </p:grpSpPr>
        <p:sp>
          <p:nvSpPr>
            <p:cNvPr id="44" name="出自【趣你的PPT】(微信:qunideppt)：最优质的PPT资源库"/>
            <p:cNvSpPr/>
            <p:nvPr/>
          </p:nvSpPr>
          <p:spPr>
            <a:xfrm>
              <a:off x="4367066" y="3019344"/>
              <a:ext cx="687003" cy="687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grpSp>
          <p:nvGrpSpPr>
            <p:cNvPr id="45" name="Group 280"/>
            <p:cNvGrpSpPr/>
            <p:nvPr/>
          </p:nvGrpSpPr>
          <p:grpSpPr>
            <a:xfrm flipH="1">
              <a:off x="3502499" y="3724508"/>
              <a:ext cx="2416136" cy="832241"/>
              <a:chOff x="2765392" y="2644169"/>
              <a:chExt cx="2911978" cy="832241"/>
            </a:xfrm>
          </p:grpSpPr>
          <p:sp>
            <p:nvSpPr>
              <p:cNvPr id="47" name="出自【趣你的PPT】(微信:qunideppt)：最优质的PPT资源库"/>
              <p:cNvSpPr txBox="1"/>
              <p:nvPr/>
            </p:nvSpPr>
            <p:spPr>
              <a:xfrm>
                <a:off x="3374254" y="2644169"/>
                <a:ext cx="1694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</a:t>
                </a:r>
                <a:endParaRPr lang="en-US" sz="16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出自【趣你的PPT】(微信:qunideppt)：最优质的PPT资源库"/>
              <p:cNvSpPr/>
              <p:nvPr/>
            </p:nvSpPr>
            <p:spPr>
              <a:xfrm>
                <a:off x="2765392" y="2953190"/>
                <a:ext cx="2911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单击此处编辑，建议您在展示时采用微软雅黑字体。</a:t>
                </a:r>
                <a:endParaRPr lang="en-US" altLang="zh-CN" sz="14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506725" y="3191872"/>
              <a:ext cx="407681" cy="329615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49" name="Group 4出自【趣你的PPT】(微信:qunideppt)：最优质的PPT资源库"/>
          <p:cNvGrpSpPr/>
          <p:nvPr/>
        </p:nvGrpSpPr>
        <p:grpSpPr>
          <a:xfrm>
            <a:off x="891910" y="2655834"/>
            <a:ext cx="2416136" cy="1537405"/>
            <a:chOff x="891910" y="3019344"/>
            <a:chExt cx="2416136" cy="1537405"/>
          </a:xfrm>
        </p:grpSpPr>
        <p:sp>
          <p:nvSpPr>
            <p:cNvPr id="50" name="出自【趣你的PPT】(微信:qunideppt)：最优质的PPT资源库"/>
            <p:cNvSpPr/>
            <p:nvPr/>
          </p:nvSpPr>
          <p:spPr>
            <a:xfrm>
              <a:off x="1756477" y="3019344"/>
              <a:ext cx="687003" cy="6870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grpSp>
          <p:nvGrpSpPr>
            <p:cNvPr id="51" name="Group 276"/>
            <p:cNvGrpSpPr/>
            <p:nvPr/>
          </p:nvGrpSpPr>
          <p:grpSpPr>
            <a:xfrm flipH="1">
              <a:off x="891910" y="3724508"/>
              <a:ext cx="2416136" cy="832241"/>
              <a:chOff x="2765392" y="2644169"/>
              <a:chExt cx="2911978" cy="832241"/>
            </a:xfrm>
          </p:grpSpPr>
          <p:sp>
            <p:nvSpPr>
              <p:cNvPr id="53" name="出自【趣你的PPT】(微信:qunideppt)：最优质的PPT资源库"/>
              <p:cNvSpPr txBox="1"/>
              <p:nvPr/>
            </p:nvSpPr>
            <p:spPr>
              <a:xfrm>
                <a:off x="3374254" y="2644169"/>
                <a:ext cx="1694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</a:t>
                </a:r>
                <a:endParaRPr lang="en-US" sz="16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出自【趣你的PPT】(微信:qunideppt)：最优质的PPT资源库"/>
              <p:cNvSpPr/>
              <p:nvPr/>
            </p:nvSpPr>
            <p:spPr>
              <a:xfrm>
                <a:off x="2765392" y="2953190"/>
                <a:ext cx="2911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单击此处编辑，建议您在展示时采用微软雅黑字体。</a:t>
                </a:r>
                <a:endParaRPr lang="en-US" altLang="zh-CN" sz="140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5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963793" y="3163341"/>
              <a:ext cx="272365" cy="399007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4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5 h 107"/>
                <a:gd name="T86" fmla="*/ 2 w 73"/>
                <a:gd name="T87" fmla="*/ 27 h 107"/>
                <a:gd name="T88" fmla="*/ 8 w 73"/>
                <a:gd name="T89" fmla="*/ 53 h 107"/>
                <a:gd name="T90" fmla="*/ 15 w 73"/>
                <a:gd name="T91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7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5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3"/>
                  </a:cubicBezTo>
                  <a:cubicBezTo>
                    <a:pt x="11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98830" y="1806426"/>
            <a:ext cx="5396056" cy="4185227"/>
            <a:chOff x="6798830" y="1806426"/>
            <a:chExt cx="5396056" cy="4185227"/>
          </a:xfrm>
        </p:grpSpPr>
        <p:sp>
          <p:nvSpPr>
            <p:cNvPr id="56" name="出自【趣你的PPT】(微信:qunideppt)：最优质的PPT资源库"/>
            <p:cNvSpPr/>
            <p:nvPr/>
          </p:nvSpPr>
          <p:spPr bwMode="auto">
            <a:xfrm>
              <a:off x="9725602" y="2724289"/>
              <a:ext cx="910648" cy="955386"/>
            </a:xfrm>
            <a:custGeom>
              <a:avLst/>
              <a:gdLst>
                <a:gd name="T0" fmla="*/ 258 w 430"/>
                <a:gd name="T1" fmla="*/ 63 h 451"/>
                <a:gd name="T2" fmla="*/ 296 w 430"/>
                <a:gd name="T3" fmla="*/ 19 h 451"/>
                <a:gd name="T4" fmla="*/ 290 w 430"/>
                <a:gd name="T5" fmla="*/ 13 h 451"/>
                <a:gd name="T6" fmla="*/ 301 w 430"/>
                <a:gd name="T7" fmla="*/ 0 h 451"/>
                <a:gd name="T8" fmla="*/ 307 w 430"/>
                <a:gd name="T9" fmla="*/ 5 h 451"/>
                <a:gd name="T10" fmla="*/ 307 w 430"/>
                <a:gd name="T11" fmla="*/ 5 h 451"/>
                <a:gd name="T12" fmla="*/ 307 w 430"/>
                <a:gd name="T13" fmla="*/ 5 h 451"/>
                <a:gd name="T14" fmla="*/ 316 w 430"/>
                <a:gd name="T15" fmla="*/ 13 h 451"/>
                <a:gd name="T16" fmla="*/ 386 w 430"/>
                <a:gd name="T17" fmla="*/ 31 h 451"/>
                <a:gd name="T18" fmla="*/ 415 w 430"/>
                <a:gd name="T19" fmla="*/ 97 h 451"/>
                <a:gd name="T20" fmla="*/ 424 w 430"/>
                <a:gd name="T21" fmla="*/ 104 h 451"/>
                <a:gd name="T22" fmla="*/ 424 w 430"/>
                <a:gd name="T23" fmla="*/ 104 h 451"/>
                <a:gd name="T24" fmla="*/ 430 w 430"/>
                <a:gd name="T25" fmla="*/ 110 h 451"/>
                <a:gd name="T26" fmla="*/ 419 w 430"/>
                <a:gd name="T27" fmla="*/ 123 h 451"/>
                <a:gd name="T28" fmla="*/ 412 w 430"/>
                <a:gd name="T29" fmla="*/ 118 h 451"/>
                <a:gd name="T30" fmla="*/ 375 w 430"/>
                <a:gd name="T31" fmla="*/ 162 h 451"/>
                <a:gd name="T32" fmla="*/ 405 w 430"/>
                <a:gd name="T33" fmla="*/ 187 h 451"/>
                <a:gd name="T34" fmla="*/ 409 w 430"/>
                <a:gd name="T35" fmla="*/ 191 h 451"/>
                <a:gd name="T36" fmla="*/ 398 w 430"/>
                <a:gd name="T37" fmla="*/ 204 h 451"/>
                <a:gd name="T38" fmla="*/ 394 w 430"/>
                <a:gd name="T39" fmla="*/ 201 h 451"/>
                <a:gd name="T40" fmla="*/ 258 w 430"/>
                <a:gd name="T41" fmla="*/ 360 h 451"/>
                <a:gd name="T42" fmla="*/ 181 w 430"/>
                <a:gd name="T43" fmla="*/ 451 h 451"/>
                <a:gd name="T44" fmla="*/ 113 w 430"/>
                <a:gd name="T45" fmla="*/ 394 h 451"/>
                <a:gd name="T46" fmla="*/ 113 w 430"/>
                <a:gd name="T47" fmla="*/ 394 h 451"/>
                <a:gd name="T48" fmla="*/ 67 w 430"/>
                <a:gd name="T49" fmla="*/ 355 h 451"/>
                <a:gd name="T50" fmla="*/ 67 w 430"/>
                <a:gd name="T51" fmla="*/ 355 h 451"/>
                <a:gd name="T52" fmla="*/ 0 w 430"/>
                <a:gd name="T53" fmla="*/ 298 h 451"/>
                <a:gd name="T54" fmla="*/ 77 w 430"/>
                <a:gd name="T55" fmla="*/ 206 h 451"/>
                <a:gd name="T56" fmla="*/ 213 w 430"/>
                <a:gd name="T57" fmla="*/ 47 h 451"/>
                <a:gd name="T58" fmla="*/ 206 w 430"/>
                <a:gd name="T59" fmla="*/ 41 h 451"/>
                <a:gd name="T60" fmla="*/ 217 w 430"/>
                <a:gd name="T61" fmla="*/ 28 h 451"/>
                <a:gd name="T62" fmla="*/ 224 w 430"/>
                <a:gd name="T63" fmla="*/ 34 h 451"/>
                <a:gd name="T64" fmla="*/ 258 w 430"/>
                <a:gd name="T65" fmla="*/ 6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0" h="451">
                  <a:moveTo>
                    <a:pt x="258" y="63"/>
                  </a:moveTo>
                  <a:cubicBezTo>
                    <a:pt x="296" y="19"/>
                    <a:pt x="296" y="19"/>
                    <a:pt x="296" y="19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7" y="5"/>
                    <a:pt x="307" y="5"/>
                    <a:pt x="307" y="5"/>
                  </a:cubicBezTo>
                  <a:cubicBezTo>
                    <a:pt x="307" y="5"/>
                    <a:pt x="307" y="5"/>
                    <a:pt x="307" y="5"/>
                  </a:cubicBezTo>
                  <a:cubicBezTo>
                    <a:pt x="307" y="5"/>
                    <a:pt x="307" y="5"/>
                    <a:pt x="307" y="5"/>
                  </a:cubicBezTo>
                  <a:cubicBezTo>
                    <a:pt x="316" y="13"/>
                    <a:pt x="316" y="13"/>
                    <a:pt x="316" y="13"/>
                  </a:cubicBezTo>
                  <a:cubicBezTo>
                    <a:pt x="331" y="2"/>
                    <a:pt x="360" y="10"/>
                    <a:pt x="386" y="31"/>
                  </a:cubicBezTo>
                  <a:cubicBezTo>
                    <a:pt x="411" y="53"/>
                    <a:pt x="423" y="81"/>
                    <a:pt x="415" y="97"/>
                  </a:cubicBezTo>
                  <a:cubicBezTo>
                    <a:pt x="424" y="104"/>
                    <a:pt x="424" y="104"/>
                    <a:pt x="424" y="104"/>
                  </a:cubicBezTo>
                  <a:cubicBezTo>
                    <a:pt x="424" y="104"/>
                    <a:pt x="424" y="104"/>
                    <a:pt x="424" y="104"/>
                  </a:cubicBezTo>
                  <a:cubicBezTo>
                    <a:pt x="430" y="110"/>
                    <a:pt x="430" y="110"/>
                    <a:pt x="430" y="110"/>
                  </a:cubicBezTo>
                  <a:cubicBezTo>
                    <a:pt x="419" y="123"/>
                    <a:pt x="419" y="123"/>
                    <a:pt x="419" y="123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375" y="162"/>
                    <a:pt x="375" y="162"/>
                    <a:pt x="375" y="162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9" y="191"/>
                    <a:pt x="409" y="191"/>
                    <a:pt x="409" y="191"/>
                  </a:cubicBezTo>
                  <a:cubicBezTo>
                    <a:pt x="398" y="204"/>
                    <a:pt x="398" y="204"/>
                    <a:pt x="398" y="204"/>
                  </a:cubicBezTo>
                  <a:cubicBezTo>
                    <a:pt x="394" y="201"/>
                    <a:pt x="394" y="201"/>
                    <a:pt x="394" y="201"/>
                  </a:cubicBezTo>
                  <a:cubicBezTo>
                    <a:pt x="258" y="360"/>
                    <a:pt x="258" y="360"/>
                    <a:pt x="258" y="360"/>
                  </a:cubicBezTo>
                  <a:cubicBezTo>
                    <a:pt x="181" y="451"/>
                    <a:pt x="181" y="451"/>
                    <a:pt x="181" y="451"/>
                  </a:cubicBezTo>
                  <a:cubicBezTo>
                    <a:pt x="113" y="394"/>
                    <a:pt x="113" y="394"/>
                    <a:pt x="113" y="394"/>
                  </a:cubicBezTo>
                  <a:cubicBezTo>
                    <a:pt x="113" y="394"/>
                    <a:pt x="113" y="394"/>
                    <a:pt x="113" y="394"/>
                  </a:cubicBezTo>
                  <a:cubicBezTo>
                    <a:pt x="67" y="355"/>
                    <a:pt x="67" y="355"/>
                    <a:pt x="67" y="355"/>
                  </a:cubicBezTo>
                  <a:cubicBezTo>
                    <a:pt x="67" y="355"/>
                    <a:pt x="67" y="355"/>
                    <a:pt x="67" y="355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77" y="206"/>
                    <a:pt x="77" y="206"/>
                    <a:pt x="77" y="206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24" y="34"/>
                    <a:pt x="224" y="34"/>
                    <a:pt x="224" y="34"/>
                  </a:cubicBezTo>
                  <a:lnTo>
                    <a:pt x="258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898784" y="2893141"/>
              <a:ext cx="381000" cy="411307"/>
            </a:xfrm>
            <a:custGeom>
              <a:avLst/>
              <a:gdLst>
                <a:gd name="T0" fmla="*/ 185 w 264"/>
                <a:gd name="T1" fmla="*/ 0 h 285"/>
                <a:gd name="T2" fmla="*/ 209 w 264"/>
                <a:gd name="T3" fmla="*/ 37 h 285"/>
                <a:gd name="T4" fmla="*/ 65 w 264"/>
                <a:gd name="T5" fmla="*/ 256 h 285"/>
                <a:gd name="T6" fmla="*/ 49 w 264"/>
                <a:gd name="T7" fmla="*/ 257 h 285"/>
                <a:gd name="T8" fmla="*/ 0 w 264"/>
                <a:gd name="T9" fmla="*/ 216 h 285"/>
                <a:gd name="T10" fmla="*/ 32 w 264"/>
                <a:gd name="T11" fmla="*/ 244 h 285"/>
                <a:gd name="T12" fmla="*/ 66 w 264"/>
                <a:gd name="T13" fmla="*/ 237 h 285"/>
                <a:gd name="T14" fmla="*/ 106 w 264"/>
                <a:gd name="T15" fmla="*/ 256 h 285"/>
                <a:gd name="T16" fmla="*/ 66 w 264"/>
                <a:gd name="T17" fmla="*/ 237 h 285"/>
                <a:gd name="T18" fmla="*/ 26 w 264"/>
                <a:gd name="T19" fmla="*/ 203 h 285"/>
                <a:gd name="T20" fmla="*/ 25 w 264"/>
                <a:gd name="T21" fmla="*/ 187 h 285"/>
                <a:gd name="T22" fmla="*/ 84 w 264"/>
                <a:gd name="T23" fmla="*/ 216 h 285"/>
                <a:gd name="T24" fmla="*/ 116 w 264"/>
                <a:gd name="T25" fmla="*/ 244 h 285"/>
                <a:gd name="T26" fmla="*/ 35 w 264"/>
                <a:gd name="T27" fmla="*/ 175 h 285"/>
                <a:gd name="T28" fmla="*/ 75 w 264"/>
                <a:gd name="T29" fmla="*/ 194 h 285"/>
                <a:gd name="T30" fmla="*/ 35 w 264"/>
                <a:gd name="T31" fmla="*/ 175 h 285"/>
                <a:gd name="T32" fmla="*/ 134 w 264"/>
                <a:gd name="T33" fmla="*/ 224 h 285"/>
                <a:gd name="T34" fmla="*/ 101 w 264"/>
                <a:gd name="T35" fmla="*/ 196 h 285"/>
                <a:gd name="T36" fmla="*/ 62 w 264"/>
                <a:gd name="T37" fmla="*/ 162 h 285"/>
                <a:gd name="T38" fmla="*/ 60 w 264"/>
                <a:gd name="T39" fmla="*/ 146 h 285"/>
                <a:gd name="T40" fmla="*/ 53 w 264"/>
                <a:gd name="T41" fmla="*/ 154 h 285"/>
                <a:gd name="T42" fmla="*/ 126 w 264"/>
                <a:gd name="T43" fmla="*/ 166 h 285"/>
                <a:gd name="T44" fmla="*/ 128 w 264"/>
                <a:gd name="T45" fmla="*/ 181 h 285"/>
                <a:gd name="T46" fmla="*/ 71 w 264"/>
                <a:gd name="T47" fmla="*/ 134 h 285"/>
                <a:gd name="T48" fmla="*/ 110 w 264"/>
                <a:gd name="T49" fmla="*/ 152 h 285"/>
                <a:gd name="T50" fmla="*/ 71 w 264"/>
                <a:gd name="T51" fmla="*/ 134 h 285"/>
                <a:gd name="T52" fmla="*/ 169 w 264"/>
                <a:gd name="T53" fmla="*/ 181 h 285"/>
                <a:gd name="T54" fmla="*/ 137 w 264"/>
                <a:gd name="T55" fmla="*/ 154 h 285"/>
                <a:gd name="T56" fmla="*/ 97 w 264"/>
                <a:gd name="T57" fmla="*/ 119 h 285"/>
                <a:gd name="T58" fmla="*/ 96 w 264"/>
                <a:gd name="T59" fmla="*/ 105 h 285"/>
                <a:gd name="T60" fmla="*/ 154 w 264"/>
                <a:gd name="T61" fmla="*/ 132 h 285"/>
                <a:gd name="T62" fmla="*/ 194 w 264"/>
                <a:gd name="T63" fmla="*/ 152 h 285"/>
                <a:gd name="T64" fmla="*/ 154 w 264"/>
                <a:gd name="T65" fmla="*/ 132 h 285"/>
                <a:gd name="T66" fmla="*/ 122 w 264"/>
                <a:gd name="T67" fmla="*/ 90 h 285"/>
                <a:gd name="T68" fmla="*/ 106 w 264"/>
                <a:gd name="T69" fmla="*/ 93 h 285"/>
                <a:gd name="T70" fmla="*/ 181 w 264"/>
                <a:gd name="T71" fmla="*/ 119 h 285"/>
                <a:gd name="T72" fmla="*/ 179 w 264"/>
                <a:gd name="T73" fmla="*/ 103 h 285"/>
                <a:gd name="T74" fmla="*/ 123 w 264"/>
                <a:gd name="T75" fmla="*/ 71 h 285"/>
                <a:gd name="T76" fmla="*/ 163 w 264"/>
                <a:gd name="T77" fmla="*/ 90 h 285"/>
                <a:gd name="T78" fmla="*/ 123 w 264"/>
                <a:gd name="T79" fmla="*/ 71 h 285"/>
                <a:gd name="T80" fmla="*/ 190 w 264"/>
                <a:gd name="T81" fmla="*/ 91 h 285"/>
                <a:gd name="T82" fmla="*/ 222 w 264"/>
                <a:gd name="T83" fmla="*/ 119 h 285"/>
                <a:gd name="T84" fmla="*/ 141 w 264"/>
                <a:gd name="T85" fmla="*/ 50 h 285"/>
                <a:gd name="T86" fmla="*/ 157 w 264"/>
                <a:gd name="T87" fmla="*/ 49 h 285"/>
                <a:gd name="T88" fmla="*/ 141 w 264"/>
                <a:gd name="T89" fmla="*/ 50 h 285"/>
                <a:gd name="T90" fmla="*/ 216 w 264"/>
                <a:gd name="T91" fmla="*/ 78 h 285"/>
                <a:gd name="T92" fmla="*/ 214 w 264"/>
                <a:gd name="T93" fmla="*/ 62 h 285"/>
                <a:gd name="T94" fmla="*/ 159 w 264"/>
                <a:gd name="T95" fmla="*/ 30 h 285"/>
                <a:gd name="T96" fmla="*/ 175 w 264"/>
                <a:gd name="T97" fmla="*/ 28 h 285"/>
                <a:gd name="T98" fmla="*/ 225 w 264"/>
                <a:gd name="T99" fmla="*/ 50 h 285"/>
                <a:gd name="T100" fmla="*/ 241 w 264"/>
                <a:gd name="T101" fmla="*/ 47 h 285"/>
                <a:gd name="T102" fmla="*/ 225 w 264"/>
                <a:gd name="T103" fmla="*/ 5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4" h="285">
                  <a:moveTo>
                    <a:pt x="209" y="37"/>
                  </a:moveTo>
                  <a:lnTo>
                    <a:pt x="185" y="16"/>
                  </a:lnTo>
                  <a:lnTo>
                    <a:pt x="176" y="9"/>
                  </a:lnTo>
                  <a:lnTo>
                    <a:pt x="185" y="0"/>
                  </a:lnTo>
                  <a:lnTo>
                    <a:pt x="192" y="6"/>
                  </a:lnTo>
                  <a:lnTo>
                    <a:pt x="216" y="27"/>
                  </a:lnTo>
                  <a:lnTo>
                    <a:pt x="209" y="37"/>
                  </a:lnTo>
                  <a:lnTo>
                    <a:pt x="209" y="37"/>
                  </a:lnTo>
                  <a:close/>
                  <a:moveTo>
                    <a:pt x="49" y="257"/>
                  </a:moveTo>
                  <a:lnTo>
                    <a:pt x="49" y="257"/>
                  </a:lnTo>
                  <a:lnTo>
                    <a:pt x="56" y="248"/>
                  </a:lnTo>
                  <a:lnTo>
                    <a:pt x="65" y="256"/>
                  </a:lnTo>
                  <a:lnTo>
                    <a:pt x="88" y="276"/>
                  </a:lnTo>
                  <a:lnTo>
                    <a:pt x="81" y="285"/>
                  </a:lnTo>
                  <a:lnTo>
                    <a:pt x="57" y="265"/>
                  </a:lnTo>
                  <a:lnTo>
                    <a:pt x="49" y="257"/>
                  </a:lnTo>
                  <a:lnTo>
                    <a:pt x="49" y="257"/>
                  </a:lnTo>
                  <a:close/>
                  <a:moveTo>
                    <a:pt x="0" y="216"/>
                  </a:moveTo>
                  <a:lnTo>
                    <a:pt x="0" y="216"/>
                  </a:lnTo>
                  <a:lnTo>
                    <a:pt x="0" y="216"/>
                  </a:lnTo>
                  <a:lnTo>
                    <a:pt x="7" y="207"/>
                  </a:lnTo>
                  <a:lnTo>
                    <a:pt x="16" y="215"/>
                  </a:lnTo>
                  <a:lnTo>
                    <a:pt x="40" y="235"/>
                  </a:lnTo>
                  <a:lnTo>
                    <a:pt x="32" y="244"/>
                  </a:lnTo>
                  <a:lnTo>
                    <a:pt x="9" y="224"/>
                  </a:lnTo>
                  <a:lnTo>
                    <a:pt x="0" y="216"/>
                  </a:lnTo>
                  <a:lnTo>
                    <a:pt x="0" y="216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75" y="244"/>
                  </a:lnTo>
                  <a:lnTo>
                    <a:pt x="98" y="265"/>
                  </a:lnTo>
                  <a:lnTo>
                    <a:pt x="106" y="256"/>
                  </a:lnTo>
                  <a:lnTo>
                    <a:pt x="82" y="235"/>
                  </a:lnTo>
                  <a:lnTo>
                    <a:pt x="73" y="228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close/>
                  <a:moveTo>
                    <a:pt x="18" y="196"/>
                  </a:moveTo>
                  <a:lnTo>
                    <a:pt x="18" y="196"/>
                  </a:lnTo>
                  <a:lnTo>
                    <a:pt x="26" y="203"/>
                  </a:lnTo>
                  <a:lnTo>
                    <a:pt x="50" y="224"/>
                  </a:lnTo>
                  <a:lnTo>
                    <a:pt x="57" y="215"/>
                  </a:lnTo>
                  <a:lnTo>
                    <a:pt x="34" y="194"/>
                  </a:lnTo>
                  <a:lnTo>
                    <a:pt x="25" y="187"/>
                  </a:lnTo>
                  <a:lnTo>
                    <a:pt x="18" y="196"/>
                  </a:lnTo>
                  <a:lnTo>
                    <a:pt x="18" y="196"/>
                  </a:lnTo>
                  <a:close/>
                  <a:moveTo>
                    <a:pt x="84" y="216"/>
                  </a:moveTo>
                  <a:lnTo>
                    <a:pt x="84" y="216"/>
                  </a:lnTo>
                  <a:lnTo>
                    <a:pt x="91" y="207"/>
                  </a:lnTo>
                  <a:lnTo>
                    <a:pt x="100" y="215"/>
                  </a:lnTo>
                  <a:lnTo>
                    <a:pt x="123" y="235"/>
                  </a:lnTo>
                  <a:lnTo>
                    <a:pt x="116" y="244"/>
                  </a:lnTo>
                  <a:lnTo>
                    <a:pt x="93" y="224"/>
                  </a:lnTo>
                  <a:lnTo>
                    <a:pt x="84" y="216"/>
                  </a:lnTo>
                  <a:lnTo>
                    <a:pt x="84" y="216"/>
                  </a:lnTo>
                  <a:close/>
                  <a:moveTo>
                    <a:pt x="35" y="175"/>
                  </a:moveTo>
                  <a:lnTo>
                    <a:pt x="35" y="175"/>
                  </a:lnTo>
                  <a:lnTo>
                    <a:pt x="43" y="166"/>
                  </a:lnTo>
                  <a:lnTo>
                    <a:pt x="51" y="174"/>
                  </a:lnTo>
                  <a:lnTo>
                    <a:pt x="75" y="194"/>
                  </a:lnTo>
                  <a:lnTo>
                    <a:pt x="68" y="203"/>
                  </a:lnTo>
                  <a:lnTo>
                    <a:pt x="44" y="182"/>
                  </a:lnTo>
                  <a:lnTo>
                    <a:pt x="35" y="175"/>
                  </a:lnTo>
                  <a:lnTo>
                    <a:pt x="35" y="175"/>
                  </a:lnTo>
                  <a:close/>
                  <a:moveTo>
                    <a:pt x="101" y="196"/>
                  </a:moveTo>
                  <a:lnTo>
                    <a:pt x="101" y="196"/>
                  </a:lnTo>
                  <a:lnTo>
                    <a:pt x="110" y="203"/>
                  </a:lnTo>
                  <a:lnTo>
                    <a:pt x="134" y="224"/>
                  </a:lnTo>
                  <a:lnTo>
                    <a:pt x="141" y="213"/>
                  </a:lnTo>
                  <a:lnTo>
                    <a:pt x="118" y="193"/>
                  </a:lnTo>
                  <a:lnTo>
                    <a:pt x="109" y="187"/>
                  </a:lnTo>
                  <a:lnTo>
                    <a:pt x="101" y="196"/>
                  </a:lnTo>
                  <a:lnTo>
                    <a:pt x="101" y="196"/>
                  </a:lnTo>
                  <a:close/>
                  <a:moveTo>
                    <a:pt x="53" y="154"/>
                  </a:moveTo>
                  <a:lnTo>
                    <a:pt x="53" y="154"/>
                  </a:lnTo>
                  <a:lnTo>
                    <a:pt x="62" y="162"/>
                  </a:lnTo>
                  <a:lnTo>
                    <a:pt x="85" y="182"/>
                  </a:lnTo>
                  <a:lnTo>
                    <a:pt x="93" y="172"/>
                  </a:lnTo>
                  <a:lnTo>
                    <a:pt x="69" y="152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54"/>
                  </a:lnTo>
                  <a:close/>
                  <a:moveTo>
                    <a:pt x="119" y="175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26" y="166"/>
                  </a:lnTo>
                  <a:lnTo>
                    <a:pt x="135" y="172"/>
                  </a:lnTo>
                  <a:lnTo>
                    <a:pt x="159" y="193"/>
                  </a:lnTo>
                  <a:lnTo>
                    <a:pt x="151" y="201"/>
                  </a:lnTo>
                  <a:lnTo>
                    <a:pt x="128" y="181"/>
                  </a:lnTo>
                  <a:lnTo>
                    <a:pt x="119" y="175"/>
                  </a:lnTo>
                  <a:lnTo>
                    <a:pt x="119" y="175"/>
                  </a:lnTo>
                  <a:close/>
                  <a:moveTo>
                    <a:pt x="71" y="134"/>
                  </a:moveTo>
                  <a:lnTo>
                    <a:pt x="71" y="134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87" y="131"/>
                  </a:lnTo>
                  <a:lnTo>
                    <a:pt x="110" y="152"/>
                  </a:lnTo>
                  <a:lnTo>
                    <a:pt x="103" y="160"/>
                  </a:lnTo>
                  <a:lnTo>
                    <a:pt x="79" y="140"/>
                  </a:lnTo>
                  <a:lnTo>
                    <a:pt x="71" y="134"/>
                  </a:lnTo>
                  <a:lnTo>
                    <a:pt x="71" y="134"/>
                  </a:lnTo>
                  <a:close/>
                  <a:moveTo>
                    <a:pt x="137" y="154"/>
                  </a:moveTo>
                  <a:lnTo>
                    <a:pt x="137" y="154"/>
                  </a:lnTo>
                  <a:lnTo>
                    <a:pt x="145" y="160"/>
                  </a:lnTo>
                  <a:lnTo>
                    <a:pt x="169" y="181"/>
                  </a:lnTo>
                  <a:lnTo>
                    <a:pt x="176" y="172"/>
                  </a:lnTo>
                  <a:lnTo>
                    <a:pt x="153" y="152"/>
                  </a:lnTo>
                  <a:lnTo>
                    <a:pt x="144" y="146"/>
                  </a:lnTo>
                  <a:lnTo>
                    <a:pt x="137" y="154"/>
                  </a:lnTo>
                  <a:lnTo>
                    <a:pt x="137" y="154"/>
                  </a:lnTo>
                  <a:close/>
                  <a:moveTo>
                    <a:pt x="88" y="113"/>
                  </a:moveTo>
                  <a:lnTo>
                    <a:pt x="88" y="113"/>
                  </a:lnTo>
                  <a:lnTo>
                    <a:pt x="97" y="119"/>
                  </a:lnTo>
                  <a:lnTo>
                    <a:pt x="120" y="140"/>
                  </a:lnTo>
                  <a:lnTo>
                    <a:pt x="128" y="131"/>
                  </a:lnTo>
                  <a:lnTo>
                    <a:pt x="104" y="110"/>
                  </a:lnTo>
                  <a:lnTo>
                    <a:pt x="96" y="105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8" y="113"/>
                  </a:lnTo>
                  <a:close/>
                  <a:moveTo>
                    <a:pt x="154" y="132"/>
                  </a:moveTo>
                  <a:lnTo>
                    <a:pt x="154" y="132"/>
                  </a:lnTo>
                  <a:lnTo>
                    <a:pt x="162" y="124"/>
                  </a:lnTo>
                  <a:lnTo>
                    <a:pt x="170" y="131"/>
                  </a:lnTo>
                  <a:lnTo>
                    <a:pt x="194" y="152"/>
                  </a:lnTo>
                  <a:lnTo>
                    <a:pt x="187" y="160"/>
                  </a:lnTo>
                  <a:lnTo>
                    <a:pt x="163" y="140"/>
                  </a:lnTo>
                  <a:lnTo>
                    <a:pt x="154" y="132"/>
                  </a:lnTo>
                  <a:lnTo>
                    <a:pt x="154" y="132"/>
                  </a:lnTo>
                  <a:close/>
                  <a:moveTo>
                    <a:pt x="106" y="93"/>
                  </a:moveTo>
                  <a:lnTo>
                    <a:pt x="106" y="93"/>
                  </a:lnTo>
                  <a:lnTo>
                    <a:pt x="113" y="83"/>
                  </a:lnTo>
                  <a:lnTo>
                    <a:pt x="122" y="90"/>
                  </a:lnTo>
                  <a:lnTo>
                    <a:pt x="145" y="110"/>
                  </a:lnTo>
                  <a:lnTo>
                    <a:pt x="138" y="119"/>
                  </a:lnTo>
                  <a:lnTo>
                    <a:pt x="115" y="99"/>
                  </a:lnTo>
                  <a:lnTo>
                    <a:pt x="106" y="93"/>
                  </a:lnTo>
                  <a:lnTo>
                    <a:pt x="106" y="93"/>
                  </a:lnTo>
                  <a:close/>
                  <a:moveTo>
                    <a:pt x="172" y="112"/>
                  </a:moveTo>
                  <a:lnTo>
                    <a:pt x="172" y="112"/>
                  </a:lnTo>
                  <a:lnTo>
                    <a:pt x="181" y="119"/>
                  </a:lnTo>
                  <a:lnTo>
                    <a:pt x="204" y="140"/>
                  </a:lnTo>
                  <a:lnTo>
                    <a:pt x="212" y="131"/>
                  </a:lnTo>
                  <a:lnTo>
                    <a:pt x="188" y="110"/>
                  </a:lnTo>
                  <a:lnTo>
                    <a:pt x="179" y="103"/>
                  </a:lnTo>
                  <a:lnTo>
                    <a:pt x="172" y="112"/>
                  </a:lnTo>
                  <a:lnTo>
                    <a:pt x="172" y="112"/>
                  </a:lnTo>
                  <a:lnTo>
                    <a:pt x="172" y="112"/>
                  </a:lnTo>
                  <a:close/>
                  <a:moveTo>
                    <a:pt x="123" y="71"/>
                  </a:moveTo>
                  <a:lnTo>
                    <a:pt x="123" y="71"/>
                  </a:lnTo>
                  <a:lnTo>
                    <a:pt x="132" y="78"/>
                  </a:lnTo>
                  <a:lnTo>
                    <a:pt x="156" y="99"/>
                  </a:lnTo>
                  <a:lnTo>
                    <a:pt x="163" y="90"/>
                  </a:lnTo>
                  <a:lnTo>
                    <a:pt x="140" y="69"/>
                  </a:lnTo>
                  <a:lnTo>
                    <a:pt x="132" y="62"/>
                  </a:lnTo>
                  <a:lnTo>
                    <a:pt x="131" y="62"/>
                  </a:lnTo>
                  <a:lnTo>
                    <a:pt x="123" y="71"/>
                  </a:lnTo>
                  <a:lnTo>
                    <a:pt x="123" y="71"/>
                  </a:lnTo>
                  <a:close/>
                  <a:moveTo>
                    <a:pt x="190" y="91"/>
                  </a:moveTo>
                  <a:lnTo>
                    <a:pt x="190" y="91"/>
                  </a:lnTo>
                  <a:lnTo>
                    <a:pt x="190" y="91"/>
                  </a:lnTo>
                  <a:lnTo>
                    <a:pt x="197" y="83"/>
                  </a:lnTo>
                  <a:lnTo>
                    <a:pt x="206" y="90"/>
                  </a:lnTo>
                  <a:lnTo>
                    <a:pt x="229" y="110"/>
                  </a:lnTo>
                  <a:lnTo>
                    <a:pt x="222" y="119"/>
                  </a:lnTo>
                  <a:lnTo>
                    <a:pt x="198" y="99"/>
                  </a:lnTo>
                  <a:lnTo>
                    <a:pt x="190" y="91"/>
                  </a:lnTo>
                  <a:lnTo>
                    <a:pt x="190" y="91"/>
                  </a:lnTo>
                  <a:close/>
                  <a:moveTo>
                    <a:pt x="141" y="50"/>
                  </a:moveTo>
                  <a:lnTo>
                    <a:pt x="141" y="50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7" y="49"/>
                  </a:lnTo>
                  <a:lnTo>
                    <a:pt x="181" y="69"/>
                  </a:lnTo>
                  <a:lnTo>
                    <a:pt x="173" y="78"/>
                  </a:lnTo>
                  <a:lnTo>
                    <a:pt x="150" y="58"/>
                  </a:lnTo>
                  <a:lnTo>
                    <a:pt x="141" y="50"/>
                  </a:lnTo>
                  <a:lnTo>
                    <a:pt x="141" y="50"/>
                  </a:lnTo>
                  <a:close/>
                  <a:moveTo>
                    <a:pt x="207" y="71"/>
                  </a:moveTo>
                  <a:lnTo>
                    <a:pt x="207" y="71"/>
                  </a:lnTo>
                  <a:lnTo>
                    <a:pt x="216" y="78"/>
                  </a:lnTo>
                  <a:lnTo>
                    <a:pt x="239" y="99"/>
                  </a:lnTo>
                  <a:lnTo>
                    <a:pt x="247" y="90"/>
                  </a:lnTo>
                  <a:lnTo>
                    <a:pt x="223" y="69"/>
                  </a:lnTo>
                  <a:lnTo>
                    <a:pt x="214" y="62"/>
                  </a:lnTo>
                  <a:lnTo>
                    <a:pt x="207" y="71"/>
                  </a:lnTo>
                  <a:lnTo>
                    <a:pt x="207" y="71"/>
                  </a:lnTo>
                  <a:close/>
                  <a:moveTo>
                    <a:pt x="159" y="30"/>
                  </a:moveTo>
                  <a:lnTo>
                    <a:pt x="159" y="30"/>
                  </a:lnTo>
                  <a:lnTo>
                    <a:pt x="167" y="37"/>
                  </a:lnTo>
                  <a:lnTo>
                    <a:pt x="191" y="58"/>
                  </a:lnTo>
                  <a:lnTo>
                    <a:pt x="198" y="49"/>
                  </a:lnTo>
                  <a:lnTo>
                    <a:pt x="175" y="28"/>
                  </a:lnTo>
                  <a:lnTo>
                    <a:pt x="167" y="21"/>
                  </a:lnTo>
                  <a:lnTo>
                    <a:pt x="159" y="30"/>
                  </a:lnTo>
                  <a:lnTo>
                    <a:pt x="159" y="30"/>
                  </a:lnTo>
                  <a:close/>
                  <a:moveTo>
                    <a:pt x="225" y="50"/>
                  </a:moveTo>
                  <a:lnTo>
                    <a:pt x="225" y="50"/>
                  </a:lnTo>
                  <a:lnTo>
                    <a:pt x="232" y="41"/>
                  </a:lnTo>
                  <a:lnTo>
                    <a:pt x="232" y="41"/>
                  </a:lnTo>
                  <a:lnTo>
                    <a:pt x="241" y="47"/>
                  </a:lnTo>
                  <a:lnTo>
                    <a:pt x="264" y="68"/>
                  </a:lnTo>
                  <a:lnTo>
                    <a:pt x="257" y="78"/>
                  </a:lnTo>
                  <a:lnTo>
                    <a:pt x="234" y="58"/>
                  </a:lnTo>
                  <a:lnTo>
                    <a:pt x="225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出自【趣你的PPT】(微信:qunideppt)：最优质的PPT资源库"/>
            <p:cNvSpPr/>
            <p:nvPr/>
          </p:nvSpPr>
          <p:spPr bwMode="auto">
            <a:xfrm>
              <a:off x="10351943" y="2783460"/>
              <a:ext cx="225136" cy="197716"/>
            </a:xfrm>
            <a:custGeom>
              <a:avLst/>
              <a:gdLst>
                <a:gd name="T0" fmla="*/ 0 w 156"/>
                <a:gd name="T1" fmla="*/ 15 h 137"/>
                <a:gd name="T2" fmla="*/ 143 w 156"/>
                <a:gd name="T3" fmla="*/ 137 h 137"/>
                <a:gd name="T4" fmla="*/ 156 w 156"/>
                <a:gd name="T5" fmla="*/ 122 h 137"/>
                <a:gd name="T6" fmla="*/ 12 w 156"/>
                <a:gd name="T7" fmla="*/ 0 h 137"/>
                <a:gd name="T8" fmla="*/ 0 w 156"/>
                <a:gd name="T9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37">
                  <a:moveTo>
                    <a:pt x="0" y="15"/>
                  </a:moveTo>
                  <a:lnTo>
                    <a:pt x="143" y="137"/>
                  </a:lnTo>
                  <a:lnTo>
                    <a:pt x="156" y="122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出自【趣你的PPT】(微信:qunideppt)：最优质的PPT资源库"/>
            <p:cNvSpPr/>
            <p:nvPr/>
          </p:nvSpPr>
          <p:spPr bwMode="auto">
            <a:xfrm>
              <a:off x="10320193" y="2820982"/>
              <a:ext cx="225136" cy="194830"/>
            </a:xfrm>
            <a:custGeom>
              <a:avLst/>
              <a:gdLst>
                <a:gd name="T0" fmla="*/ 0 w 156"/>
                <a:gd name="T1" fmla="*/ 14 h 135"/>
                <a:gd name="T2" fmla="*/ 144 w 156"/>
                <a:gd name="T3" fmla="*/ 135 h 135"/>
                <a:gd name="T4" fmla="*/ 156 w 156"/>
                <a:gd name="T5" fmla="*/ 122 h 135"/>
                <a:gd name="T6" fmla="*/ 12 w 156"/>
                <a:gd name="T7" fmla="*/ 0 h 135"/>
                <a:gd name="T8" fmla="*/ 0 w 156"/>
                <a:gd name="T9" fmla="*/ 1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35">
                  <a:moveTo>
                    <a:pt x="0" y="14"/>
                  </a:moveTo>
                  <a:lnTo>
                    <a:pt x="144" y="135"/>
                  </a:lnTo>
                  <a:lnTo>
                    <a:pt x="156" y="122"/>
                  </a:lnTo>
                  <a:lnTo>
                    <a:pt x="1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100829" y="3063437"/>
              <a:ext cx="381000" cy="412750"/>
            </a:xfrm>
            <a:custGeom>
              <a:avLst/>
              <a:gdLst>
                <a:gd name="T0" fmla="*/ 183 w 264"/>
                <a:gd name="T1" fmla="*/ 0 h 286"/>
                <a:gd name="T2" fmla="*/ 208 w 264"/>
                <a:gd name="T3" fmla="*/ 36 h 286"/>
                <a:gd name="T4" fmla="*/ 55 w 264"/>
                <a:gd name="T5" fmla="*/ 249 h 286"/>
                <a:gd name="T6" fmla="*/ 55 w 264"/>
                <a:gd name="T7" fmla="*/ 266 h 286"/>
                <a:gd name="T8" fmla="*/ 0 w 264"/>
                <a:gd name="T9" fmla="*/ 217 h 286"/>
                <a:gd name="T10" fmla="*/ 32 w 264"/>
                <a:gd name="T11" fmla="*/ 245 h 286"/>
                <a:gd name="T12" fmla="*/ 66 w 264"/>
                <a:gd name="T13" fmla="*/ 238 h 286"/>
                <a:gd name="T14" fmla="*/ 105 w 264"/>
                <a:gd name="T15" fmla="*/ 255 h 286"/>
                <a:gd name="T16" fmla="*/ 66 w 264"/>
                <a:gd name="T17" fmla="*/ 238 h 286"/>
                <a:gd name="T18" fmla="*/ 50 w 264"/>
                <a:gd name="T19" fmla="*/ 223 h 286"/>
                <a:gd name="T20" fmla="*/ 17 w 264"/>
                <a:gd name="T21" fmla="*/ 197 h 286"/>
                <a:gd name="T22" fmla="*/ 91 w 264"/>
                <a:gd name="T23" fmla="*/ 208 h 286"/>
                <a:gd name="T24" fmla="*/ 91 w 264"/>
                <a:gd name="T25" fmla="*/ 223 h 286"/>
                <a:gd name="T26" fmla="*/ 35 w 264"/>
                <a:gd name="T27" fmla="*/ 176 h 286"/>
                <a:gd name="T28" fmla="*/ 74 w 264"/>
                <a:gd name="T29" fmla="*/ 194 h 286"/>
                <a:gd name="T30" fmla="*/ 35 w 264"/>
                <a:gd name="T31" fmla="*/ 176 h 286"/>
                <a:gd name="T32" fmla="*/ 133 w 264"/>
                <a:gd name="T33" fmla="*/ 223 h 286"/>
                <a:gd name="T34" fmla="*/ 101 w 264"/>
                <a:gd name="T35" fmla="*/ 195 h 286"/>
                <a:gd name="T36" fmla="*/ 60 w 264"/>
                <a:gd name="T37" fmla="*/ 161 h 286"/>
                <a:gd name="T38" fmla="*/ 60 w 264"/>
                <a:gd name="T39" fmla="*/ 145 h 286"/>
                <a:gd name="T40" fmla="*/ 119 w 264"/>
                <a:gd name="T41" fmla="*/ 175 h 286"/>
                <a:gd name="T42" fmla="*/ 135 w 264"/>
                <a:gd name="T43" fmla="*/ 173 h 286"/>
                <a:gd name="T44" fmla="*/ 119 w 264"/>
                <a:gd name="T45" fmla="*/ 175 h 286"/>
                <a:gd name="T46" fmla="*/ 77 w 264"/>
                <a:gd name="T47" fmla="*/ 125 h 286"/>
                <a:gd name="T48" fmla="*/ 77 w 264"/>
                <a:gd name="T49" fmla="*/ 141 h 286"/>
                <a:gd name="T50" fmla="*/ 136 w 264"/>
                <a:gd name="T51" fmla="*/ 154 h 286"/>
                <a:gd name="T52" fmla="*/ 152 w 264"/>
                <a:gd name="T53" fmla="*/ 153 h 286"/>
                <a:gd name="T54" fmla="*/ 136 w 264"/>
                <a:gd name="T55" fmla="*/ 154 h 286"/>
                <a:gd name="T56" fmla="*/ 96 w 264"/>
                <a:gd name="T57" fmla="*/ 120 h 286"/>
                <a:gd name="T58" fmla="*/ 95 w 264"/>
                <a:gd name="T59" fmla="*/ 104 h 286"/>
                <a:gd name="T60" fmla="*/ 154 w 264"/>
                <a:gd name="T61" fmla="*/ 133 h 286"/>
                <a:gd name="T62" fmla="*/ 193 w 264"/>
                <a:gd name="T63" fmla="*/ 153 h 286"/>
                <a:gd name="T64" fmla="*/ 154 w 264"/>
                <a:gd name="T65" fmla="*/ 133 h 286"/>
                <a:gd name="T66" fmla="*/ 113 w 264"/>
                <a:gd name="T67" fmla="*/ 83 h 286"/>
                <a:gd name="T68" fmla="*/ 114 w 264"/>
                <a:gd name="T69" fmla="*/ 100 h 286"/>
                <a:gd name="T70" fmla="*/ 171 w 264"/>
                <a:gd name="T71" fmla="*/ 113 h 286"/>
                <a:gd name="T72" fmla="*/ 188 w 264"/>
                <a:gd name="T73" fmla="*/ 110 h 286"/>
                <a:gd name="T74" fmla="*/ 171 w 264"/>
                <a:gd name="T75" fmla="*/ 113 h 286"/>
                <a:gd name="T76" fmla="*/ 155 w 264"/>
                <a:gd name="T77" fmla="*/ 100 h 286"/>
                <a:gd name="T78" fmla="*/ 123 w 264"/>
                <a:gd name="T79" fmla="*/ 72 h 286"/>
                <a:gd name="T80" fmla="*/ 196 w 264"/>
                <a:gd name="T81" fmla="*/ 83 h 286"/>
                <a:gd name="T82" fmla="*/ 198 w 264"/>
                <a:gd name="T83" fmla="*/ 98 h 286"/>
                <a:gd name="T84" fmla="*/ 141 w 264"/>
                <a:gd name="T85" fmla="*/ 51 h 286"/>
                <a:gd name="T86" fmla="*/ 173 w 264"/>
                <a:gd name="T87" fmla="*/ 78 h 286"/>
                <a:gd name="T88" fmla="*/ 207 w 264"/>
                <a:gd name="T89" fmla="*/ 72 h 286"/>
                <a:gd name="T90" fmla="*/ 246 w 264"/>
                <a:gd name="T91" fmla="*/ 89 h 286"/>
                <a:gd name="T92" fmla="*/ 207 w 264"/>
                <a:gd name="T93" fmla="*/ 72 h 286"/>
                <a:gd name="T94" fmla="*/ 190 w 264"/>
                <a:gd name="T95" fmla="*/ 57 h 286"/>
                <a:gd name="T96" fmla="*/ 158 w 264"/>
                <a:gd name="T97" fmla="*/ 31 h 286"/>
                <a:gd name="T98" fmla="*/ 232 w 264"/>
                <a:gd name="T99" fmla="*/ 41 h 286"/>
                <a:gd name="T100" fmla="*/ 233 w 264"/>
                <a:gd name="T101" fmla="*/ 5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4" h="286">
                  <a:moveTo>
                    <a:pt x="208" y="36"/>
                  </a:moveTo>
                  <a:lnTo>
                    <a:pt x="185" y="16"/>
                  </a:lnTo>
                  <a:lnTo>
                    <a:pt x="176" y="9"/>
                  </a:lnTo>
                  <a:lnTo>
                    <a:pt x="183" y="0"/>
                  </a:lnTo>
                  <a:lnTo>
                    <a:pt x="192" y="7"/>
                  </a:lnTo>
                  <a:lnTo>
                    <a:pt x="215" y="28"/>
                  </a:lnTo>
                  <a:lnTo>
                    <a:pt x="208" y="36"/>
                  </a:lnTo>
                  <a:lnTo>
                    <a:pt x="208" y="36"/>
                  </a:lnTo>
                  <a:close/>
                  <a:moveTo>
                    <a:pt x="48" y="258"/>
                  </a:moveTo>
                  <a:lnTo>
                    <a:pt x="48" y="258"/>
                  </a:lnTo>
                  <a:lnTo>
                    <a:pt x="55" y="249"/>
                  </a:lnTo>
                  <a:lnTo>
                    <a:pt x="55" y="249"/>
                  </a:lnTo>
                  <a:lnTo>
                    <a:pt x="64" y="255"/>
                  </a:lnTo>
                  <a:lnTo>
                    <a:pt x="88" y="276"/>
                  </a:lnTo>
                  <a:lnTo>
                    <a:pt x="80" y="286"/>
                  </a:lnTo>
                  <a:lnTo>
                    <a:pt x="55" y="266"/>
                  </a:lnTo>
                  <a:lnTo>
                    <a:pt x="48" y="258"/>
                  </a:lnTo>
                  <a:lnTo>
                    <a:pt x="48" y="258"/>
                  </a:lnTo>
                  <a:close/>
                  <a:moveTo>
                    <a:pt x="0" y="217"/>
                  </a:moveTo>
                  <a:lnTo>
                    <a:pt x="0" y="217"/>
                  </a:lnTo>
                  <a:lnTo>
                    <a:pt x="7" y="208"/>
                  </a:lnTo>
                  <a:lnTo>
                    <a:pt x="16" y="214"/>
                  </a:lnTo>
                  <a:lnTo>
                    <a:pt x="39" y="235"/>
                  </a:lnTo>
                  <a:lnTo>
                    <a:pt x="32" y="245"/>
                  </a:lnTo>
                  <a:lnTo>
                    <a:pt x="7" y="224"/>
                  </a:lnTo>
                  <a:lnTo>
                    <a:pt x="0" y="217"/>
                  </a:lnTo>
                  <a:lnTo>
                    <a:pt x="0" y="217"/>
                  </a:lnTo>
                  <a:close/>
                  <a:moveTo>
                    <a:pt x="66" y="238"/>
                  </a:moveTo>
                  <a:lnTo>
                    <a:pt x="66" y="238"/>
                  </a:lnTo>
                  <a:lnTo>
                    <a:pt x="73" y="244"/>
                  </a:lnTo>
                  <a:lnTo>
                    <a:pt x="98" y="264"/>
                  </a:lnTo>
                  <a:lnTo>
                    <a:pt x="105" y="255"/>
                  </a:lnTo>
                  <a:lnTo>
                    <a:pt x="82" y="235"/>
                  </a:lnTo>
                  <a:lnTo>
                    <a:pt x="73" y="229"/>
                  </a:lnTo>
                  <a:lnTo>
                    <a:pt x="66" y="238"/>
                  </a:lnTo>
                  <a:lnTo>
                    <a:pt x="66" y="238"/>
                  </a:lnTo>
                  <a:close/>
                  <a:moveTo>
                    <a:pt x="17" y="197"/>
                  </a:moveTo>
                  <a:lnTo>
                    <a:pt x="17" y="197"/>
                  </a:lnTo>
                  <a:lnTo>
                    <a:pt x="25" y="202"/>
                  </a:lnTo>
                  <a:lnTo>
                    <a:pt x="50" y="223"/>
                  </a:lnTo>
                  <a:lnTo>
                    <a:pt x="57" y="214"/>
                  </a:lnTo>
                  <a:lnTo>
                    <a:pt x="33" y="194"/>
                  </a:lnTo>
                  <a:lnTo>
                    <a:pt x="25" y="188"/>
                  </a:lnTo>
                  <a:lnTo>
                    <a:pt x="17" y="197"/>
                  </a:lnTo>
                  <a:lnTo>
                    <a:pt x="17" y="197"/>
                  </a:lnTo>
                  <a:close/>
                  <a:moveTo>
                    <a:pt x="83" y="217"/>
                  </a:moveTo>
                  <a:lnTo>
                    <a:pt x="83" y="217"/>
                  </a:lnTo>
                  <a:lnTo>
                    <a:pt x="91" y="208"/>
                  </a:lnTo>
                  <a:lnTo>
                    <a:pt x="99" y="214"/>
                  </a:lnTo>
                  <a:lnTo>
                    <a:pt x="123" y="235"/>
                  </a:lnTo>
                  <a:lnTo>
                    <a:pt x="116" y="244"/>
                  </a:lnTo>
                  <a:lnTo>
                    <a:pt x="91" y="223"/>
                  </a:lnTo>
                  <a:lnTo>
                    <a:pt x="83" y="217"/>
                  </a:lnTo>
                  <a:lnTo>
                    <a:pt x="83" y="217"/>
                  </a:lnTo>
                  <a:close/>
                  <a:moveTo>
                    <a:pt x="35" y="176"/>
                  </a:moveTo>
                  <a:lnTo>
                    <a:pt x="35" y="176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1" y="173"/>
                  </a:lnTo>
                  <a:lnTo>
                    <a:pt x="74" y="194"/>
                  </a:lnTo>
                  <a:lnTo>
                    <a:pt x="67" y="202"/>
                  </a:lnTo>
                  <a:lnTo>
                    <a:pt x="42" y="182"/>
                  </a:lnTo>
                  <a:lnTo>
                    <a:pt x="35" y="176"/>
                  </a:lnTo>
                  <a:lnTo>
                    <a:pt x="35" y="176"/>
                  </a:lnTo>
                  <a:close/>
                  <a:moveTo>
                    <a:pt x="101" y="195"/>
                  </a:moveTo>
                  <a:lnTo>
                    <a:pt x="101" y="195"/>
                  </a:lnTo>
                  <a:lnTo>
                    <a:pt x="108" y="202"/>
                  </a:lnTo>
                  <a:lnTo>
                    <a:pt x="133" y="223"/>
                  </a:lnTo>
                  <a:lnTo>
                    <a:pt x="141" y="214"/>
                  </a:lnTo>
                  <a:lnTo>
                    <a:pt x="117" y="194"/>
                  </a:lnTo>
                  <a:lnTo>
                    <a:pt x="108" y="186"/>
                  </a:lnTo>
                  <a:lnTo>
                    <a:pt x="101" y="195"/>
                  </a:lnTo>
                  <a:lnTo>
                    <a:pt x="101" y="195"/>
                  </a:lnTo>
                  <a:close/>
                  <a:moveTo>
                    <a:pt x="52" y="154"/>
                  </a:moveTo>
                  <a:lnTo>
                    <a:pt x="52" y="154"/>
                  </a:lnTo>
                  <a:lnTo>
                    <a:pt x="60" y="161"/>
                  </a:lnTo>
                  <a:lnTo>
                    <a:pt x="85" y="182"/>
                  </a:lnTo>
                  <a:lnTo>
                    <a:pt x="92" y="173"/>
                  </a:lnTo>
                  <a:lnTo>
                    <a:pt x="69" y="153"/>
                  </a:lnTo>
                  <a:lnTo>
                    <a:pt x="60" y="145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2" y="154"/>
                  </a:lnTo>
                  <a:close/>
                  <a:moveTo>
                    <a:pt x="119" y="175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26" y="166"/>
                  </a:lnTo>
                  <a:lnTo>
                    <a:pt x="135" y="173"/>
                  </a:lnTo>
                  <a:lnTo>
                    <a:pt x="158" y="194"/>
                  </a:lnTo>
                  <a:lnTo>
                    <a:pt x="151" y="202"/>
                  </a:lnTo>
                  <a:lnTo>
                    <a:pt x="126" y="182"/>
                  </a:lnTo>
                  <a:lnTo>
                    <a:pt x="119" y="175"/>
                  </a:lnTo>
                  <a:lnTo>
                    <a:pt x="119" y="175"/>
                  </a:lnTo>
                  <a:close/>
                  <a:moveTo>
                    <a:pt x="70" y="133"/>
                  </a:moveTo>
                  <a:lnTo>
                    <a:pt x="70" y="133"/>
                  </a:lnTo>
                  <a:lnTo>
                    <a:pt x="77" y="125"/>
                  </a:lnTo>
                  <a:lnTo>
                    <a:pt x="86" y="132"/>
                  </a:lnTo>
                  <a:lnTo>
                    <a:pt x="110" y="153"/>
                  </a:lnTo>
                  <a:lnTo>
                    <a:pt x="102" y="161"/>
                  </a:lnTo>
                  <a:lnTo>
                    <a:pt x="77" y="141"/>
                  </a:lnTo>
                  <a:lnTo>
                    <a:pt x="70" y="133"/>
                  </a:lnTo>
                  <a:lnTo>
                    <a:pt x="70" y="133"/>
                  </a:lnTo>
                  <a:close/>
                  <a:moveTo>
                    <a:pt x="136" y="154"/>
                  </a:moveTo>
                  <a:lnTo>
                    <a:pt x="136" y="154"/>
                  </a:lnTo>
                  <a:lnTo>
                    <a:pt x="143" y="161"/>
                  </a:lnTo>
                  <a:lnTo>
                    <a:pt x="168" y="182"/>
                  </a:lnTo>
                  <a:lnTo>
                    <a:pt x="176" y="173"/>
                  </a:lnTo>
                  <a:lnTo>
                    <a:pt x="152" y="153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36" y="154"/>
                  </a:lnTo>
                  <a:lnTo>
                    <a:pt x="136" y="154"/>
                  </a:lnTo>
                  <a:lnTo>
                    <a:pt x="136" y="154"/>
                  </a:lnTo>
                  <a:close/>
                  <a:moveTo>
                    <a:pt x="88" y="113"/>
                  </a:moveTo>
                  <a:lnTo>
                    <a:pt x="88" y="113"/>
                  </a:lnTo>
                  <a:lnTo>
                    <a:pt x="96" y="120"/>
                  </a:lnTo>
                  <a:lnTo>
                    <a:pt x="120" y="141"/>
                  </a:lnTo>
                  <a:lnTo>
                    <a:pt x="127" y="132"/>
                  </a:lnTo>
                  <a:lnTo>
                    <a:pt x="104" y="111"/>
                  </a:lnTo>
                  <a:lnTo>
                    <a:pt x="95" y="104"/>
                  </a:lnTo>
                  <a:lnTo>
                    <a:pt x="88" y="113"/>
                  </a:lnTo>
                  <a:lnTo>
                    <a:pt x="88" y="113"/>
                  </a:lnTo>
                  <a:close/>
                  <a:moveTo>
                    <a:pt x="154" y="133"/>
                  </a:moveTo>
                  <a:lnTo>
                    <a:pt x="154" y="133"/>
                  </a:lnTo>
                  <a:lnTo>
                    <a:pt x="154" y="133"/>
                  </a:lnTo>
                  <a:lnTo>
                    <a:pt x="161" y="125"/>
                  </a:lnTo>
                  <a:lnTo>
                    <a:pt x="170" y="132"/>
                  </a:lnTo>
                  <a:lnTo>
                    <a:pt x="193" y="153"/>
                  </a:lnTo>
                  <a:lnTo>
                    <a:pt x="186" y="161"/>
                  </a:lnTo>
                  <a:lnTo>
                    <a:pt x="161" y="141"/>
                  </a:lnTo>
                  <a:lnTo>
                    <a:pt x="154" y="133"/>
                  </a:lnTo>
                  <a:lnTo>
                    <a:pt x="154" y="133"/>
                  </a:lnTo>
                  <a:close/>
                  <a:moveTo>
                    <a:pt x="105" y="92"/>
                  </a:moveTo>
                  <a:lnTo>
                    <a:pt x="105" y="92"/>
                  </a:lnTo>
                  <a:lnTo>
                    <a:pt x="113" y="83"/>
                  </a:lnTo>
                  <a:lnTo>
                    <a:pt x="113" y="83"/>
                  </a:lnTo>
                  <a:lnTo>
                    <a:pt x="121" y="91"/>
                  </a:lnTo>
                  <a:lnTo>
                    <a:pt x="145" y="111"/>
                  </a:lnTo>
                  <a:lnTo>
                    <a:pt x="138" y="120"/>
                  </a:lnTo>
                  <a:lnTo>
                    <a:pt x="114" y="100"/>
                  </a:lnTo>
                  <a:lnTo>
                    <a:pt x="105" y="92"/>
                  </a:lnTo>
                  <a:lnTo>
                    <a:pt x="105" y="92"/>
                  </a:lnTo>
                  <a:close/>
                  <a:moveTo>
                    <a:pt x="171" y="113"/>
                  </a:moveTo>
                  <a:lnTo>
                    <a:pt x="171" y="113"/>
                  </a:lnTo>
                  <a:lnTo>
                    <a:pt x="179" y="120"/>
                  </a:lnTo>
                  <a:lnTo>
                    <a:pt x="204" y="139"/>
                  </a:lnTo>
                  <a:lnTo>
                    <a:pt x="211" y="130"/>
                  </a:lnTo>
                  <a:lnTo>
                    <a:pt x="188" y="110"/>
                  </a:lnTo>
                  <a:lnTo>
                    <a:pt x="179" y="104"/>
                  </a:lnTo>
                  <a:lnTo>
                    <a:pt x="179" y="104"/>
                  </a:lnTo>
                  <a:lnTo>
                    <a:pt x="171" y="113"/>
                  </a:lnTo>
                  <a:lnTo>
                    <a:pt x="171" y="113"/>
                  </a:lnTo>
                  <a:close/>
                  <a:moveTo>
                    <a:pt x="123" y="72"/>
                  </a:moveTo>
                  <a:lnTo>
                    <a:pt x="123" y="72"/>
                  </a:lnTo>
                  <a:lnTo>
                    <a:pt x="132" y="79"/>
                  </a:lnTo>
                  <a:lnTo>
                    <a:pt x="155" y="100"/>
                  </a:lnTo>
                  <a:lnTo>
                    <a:pt x="163" y="89"/>
                  </a:lnTo>
                  <a:lnTo>
                    <a:pt x="139" y="69"/>
                  </a:lnTo>
                  <a:lnTo>
                    <a:pt x="130" y="63"/>
                  </a:lnTo>
                  <a:lnTo>
                    <a:pt x="123" y="72"/>
                  </a:lnTo>
                  <a:lnTo>
                    <a:pt x="123" y="72"/>
                  </a:lnTo>
                  <a:close/>
                  <a:moveTo>
                    <a:pt x="189" y="92"/>
                  </a:moveTo>
                  <a:lnTo>
                    <a:pt x="189" y="92"/>
                  </a:lnTo>
                  <a:lnTo>
                    <a:pt x="196" y="83"/>
                  </a:lnTo>
                  <a:lnTo>
                    <a:pt x="205" y="89"/>
                  </a:lnTo>
                  <a:lnTo>
                    <a:pt x="229" y="110"/>
                  </a:lnTo>
                  <a:lnTo>
                    <a:pt x="221" y="119"/>
                  </a:lnTo>
                  <a:lnTo>
                    <a:pt x="198" y="98"/>
                  </a:lnTo>
                  <a:lnTo>
                    <a:pt x="189" y="92"/>
                  </a:lnTo>
                  <a:lnTo>
                    <a:pt x="189" y="92"/>
                  </a:lnTo>
                  <a:close/>
                  <a:moveTo>
                    <a:pt x="141" y="51"/>
                  </a:moveTo>
                  <a:lnTo>
                    <a:pt x="141" y="51"/>
                  </a:lnTo>
                  <a:lnTo>
                    <a:pt x="148" y="42"/>
                  </a:lnTo>
                  <a:lnTo>
                    <a:pt x="157" y="48"/>
                  </a:lnTo>
                  <a:lnTo>
                    <a:pt x="180" y="69"/>
                  </a:lnTo>
                  <a:lnTo>
                    <a:pt x="173" y="78"/>
                  </a:lnTo>
                  <a:lnTo>
                    <a:pt x="149" y="57"/>
                  </a:lnTo>
                  <a:lnTo>
                    <a:pt x="141" y="51"/>
                  </a:lnTo>
                  <a:lnTo>
                    <a:pt x="141" y="51"/>
                  </a:lnTo>
                  <a:close/>
                  <a:moveTo>
                    <a:pt x="207" y="72"/>
                  </a:moveTo>
                  <a:lnTo>
                    <a:pt x="207" y="72"/>
                  </a:lnTo>
                  <a:lnTo>
                    <a:pt x="215" y="78"/>
                  </a:lnTo>
                  <a:lnTo>
                    <a:pt x="239" y="98"/>
                  </a:lnTo>
                  <a:lnTo>
                    <a:pt x="246" y="89"/>
                  </a:lnTo>
                  <a:lnTo>
                    <a:pt x="223" y="69"/>
                  </a:lnTo>
                  <a:lnTo>
                    <a:pt x="214" y="63"/>
                  </a:lnTo>
                  <a:lnTo>
                    <a:pt x="207" y="72"/>
                  </a:lnTo>
                  <a:lnTo>
                    <a:pt x="207" y="72"/>
                  </a:lnTo>
                  <a:close/>
                  <a:moveTo>
                    <a:pt x="158" y="31"/>
                  </a:moveTo>
                  <a:lnTo>
                    <a:pt x="158" y="31"/>
                  </a:lnTo>
                  <a:lnTo>
                    <a:pt x="167" y="36"/>
                  </a:lnTo>
                  <a:lnTo>
                    <a:pt x="190" y="57"/>
                  </a:lnTo>
                  <a:lnTo>
                    <a:pt x="198" y="48"/>
                  </a:lnTo>
                  <a:lnTo>
                    <a:pt x="174" y="28"/>
                  </a:lnTo>
                  <a:lnTo>
                    <a:pt x="166" y="22"/>
                  </a:lnTo>
                  <a:lnTo>
                    <a:pt x="158" y="31"/>
                  </a:lnTo>
                  <a:lnTo>
                    <a:pt x="158" y="31"/>
                  </a:lnTo>
                  <a:close/>
                  <a:moveTo>
                    <a:pt x="224" y="50"/>
                  </a:moveTo>
                  <a:lnTo>
                    <a:pt x="224" y="50"/>
                  </a:lnTo>
                  <a:lnTo>
                    <a:pt x="232" y="41"/>
                  </a:lnTo>
                  <a:lnTo>
                    <a:pt x="240" y="48"/>
                  </a:lnTo>
                  <a:lnTo>
                    <a:pt x="264" y="69"/>
                  </a:lnTo>
                  <a:lnTo>
                    <a:pt x="257" y="78"/>
                  </a:lnTo>
                  <a:lnTo>
                    <a:pt x="233" y="57"/>
                  </a:lnTo>
                  <a:lnTo>
                    <a:pt x="22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出自【趣你的PPT】(微信:qunideppt)：最优质的PPT资源库"/>
            <p:cNvSpPr/>
            <p:nvPr/>
          </p:nvSpPr>
          <p:spPr bwMode="auto">
            <a:xfrm>
              <a:off x="9298420" y="2167221"/>
              <a:ext cx="568614" cy="861580"/>
            </a:xfrm>
            <a:custGeom>
              <a:avLst/>
              <a:gdLst>
                <a:gd name="T0" fmla="*/ 185 w 394"/>
                <a:gd name="T1" fmla="*/ 67 h 597"/>
                <a:gd name="T2" fmla="*/ 203 w 394"/>
                <a:gd name="T3" fmla="*/ 8 h 597"/>
                <a:gd name="T4" fmla="*/ 279 w 394"/>
                <a:gd name="T5" fmla="*/ 30 h 597"/>
                <a:gd name="T6" fmla="*/ 290 w 394"/>
                <a:gd name="T7" fmla="*/ 0 h 597"/>
                <a:gd name="T8" fmla="*/ 371 w 394"/>
                <a:gd name="T9" fmla="*/ 25 h 597"/>
                <a:gd name="T10" fmla="*/ 362 w 394"/>
                <a:gd name="T11" fmla="*/ 55 h 597"/>
                <a:gd name="T12" fmla="*/ 384 w 394"/>
                <a:gd name="T13" fmla="*/ 63 h 597"/>
                <a:gd name="T14" fmla="*/ 366 w 394"/>
                <a:gd name="T15" fmla="*/ 123 h 597"/>
                <a:gd name="T16" fmla="*/ 394 w 394"/>
                <a:gd name="T17" fmla="*/ 132 h 597"/>
                <a:gd name="T18" fmla="*/ 252 w 394"/>
                <a:gd name="T19" fmla="*/ 597 h 597"/>
                <a:gd name="T20" fmla="*/ 153 w 394"/>
                <a:gd name="T21" fmla="*/ 568 h 597"/>
                <a:gd name="T22" fmla="*/ 0 w 394"/>
                <a:gd name="T23" fmla="*/ 521 h 597"/>
                <a:gd name="T24" fmla="*/ 143 w 394"/>
                <a:gd name="T25" fmla="*/ 54 h 597"/>
                <a:gd name="T26" fmla="*/ 185 w 394"/>
                <a:gd name="T27" fmla="*/ 67 h 597"/>
                <a:gd name="T28" fmla="*/ 185 w 394"/>
                <a:gd name="T29" fmla="*/ 6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4" h="597">
                  <a:moveTo>
                    <a:pt x="185" y="67"/>
                  </a:moveTo>
                  <a:lnTo>
                    <a:pt x="203" y="8"/>
                  </a:lnTo>
                  <a:lnTo>
                    <a:pt x="279" y="30"/>
                  </a:lnTo>
                  <a:lnTo>
                    <a:pt x="290" y="0"/>
                  </a:lnTo>
                  <a:lnTo>
                    <a:pt x="371" y="25"/>
                  </a:lnTo>
                  <a:lnTo>
                    <a:pt x="362" y="55"/>
                  </a:lnTo>
                  <a:lnTo>
                    <a:pt x="384" y="63"/>
                  </a:lnTo>
                  <a:lnTo>
                    <a:pt x="366" y="123"/>
                  </a:lnTo>
                  <a:lnTo>
                    <a:pt x="394" y="132"/>
                  </a:lnTo>
                  <a:lnTo>
                    <a:pt x="252" y="597"/>
                  </a:lnTo>
                  <a:lnTo>
                    <a:pt x="153" y="568"/>
                  </a:lnTo>
                  <a:lnTo>
                    <a:pt x="0" y="521"/>
                  </a:lnTo>
                  <a:lnTo>
                    <a:pt x="143" y="54"/>
                  </a:lnTo>
                  <a:lnTo>
                    <a:pt x="185" y="67"/>
                  </a:lnTo>
                  <a:lnTo>
                    <a:pt x="185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出自【趣你的PPT】(微信:qunideppt)：最优质的PPT资源库"/>
            <p:cNvSpPr/>
            <p:nvPr/>
          </p:nvSpPr>
          <p:spPr bwMode="auto">
            <a:xfrm>
              <a:off x="9559636" y="2679551"/>
              <a:ext cx="25977" cy="27420"/>
            </a:xfrm>
            <a:custGeom>
              <a:avLst/>
              <a:gdLst>
                <a:gd name="T0" fmla="*/ 0 w 18"/>
                <a:gd name="T1" fmla="*/ 15 h 19"/>
                <a:gd name="T2" fmla="*/ 13 w 18"/>
                <a:gd name="T3" fmla="*/ 19 h 19"/>
                <a:gd name="T4" fmla="*/ 18 w 18"/>
                <a:gd name="T5" fmla="*/ 3 h 19"/>
                <a:gd name="T6" fmla="*/ 4 w 18"/>
                <a:gd name="T7" fmla="*/ 0 h 19"/>
                <a:gd name="T8" fmla="*/ 0 w 18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15"/>
                  </a:moveTo>
                  <a:lnTo>
                    <a:pt x="13" y="19"/>
                  </a:lnTo>
                  <a:lnTo>
                    <a:pt x="18" y="3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出自【趣你的PPT】(微信:qunideppt)：最优质的PPT资源库"/>
            <p:cNvSpPr/>
            <p:nvPr/>
          </p:nvSpPr>
          <p:spPr bwMode="auto">
            <a:xfrm>
              <a:off x="9546648" y="2721403"/>
              <a:ext cx="25977" cy="27420"/>
            </a:xfrm>
            <a:custGeom>
              <a:avLst/>
              <a:gdLst>
                <a:gd name="T0" fmla="*/ 0 w 18"/>
                <a:gd name="T1" fmla="*/ 15 h 19"/>
                <a:gd name="T2" fmla="*/ 13 w 18"/>
                <a:gd name="T3" fmla="*/ 19 h 19"/>
                <a:gd name="T4" fmla="*/ 18 w 18"/>
                <a:gd name="T5" fmla="*/ 3 h 19"/>
                <a:gd name="T6" fmla="*/ 5 w 18"/>
                <a:gd name="T7" fmla="*/ 0 h 19"/>
                <a:gd name="T8" fmla="*/ 0 w 18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15"/>
                  </a:moveTo>
                  <a:lnTo>
                    <a:pt x="13" y="19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出自【趣你的PPT】(微信:qunideppt)：最优质的PPT资源库"/>
            <p:cNvSpPr/>
            <p:nvPr/>
          </p:nvSpPr>
          <p:spPr bwMode="auto">
            <a:xfrm>
              <a:off x="9533659" y="2764698"/>
              <a:ext cx="25977" cy="24534"/>
            </a:xfrm>
            <a:custGeom>
              <a:avLst/>
              <a:gdLst>
                <a:gd name="T0" fmla="*/ 0 w 18"/>
                <a:gd name="T1" fmla="*/ 14 h 17"/>
                <a:gd name="T2" fmla="*/ 14 w 18"/>
                <a:gd name="T3" fmla="*/ 17 h 17"/>
                <a:gd name="T4" fmla="*/ 18 w 18"/>
                <a:gd name="T5" fmla="*/ 3 h 17"/>
                <a:gd name="T6" fmla="*/ 5 w 18"/>
                <a:gd name="T7" fmla="*/ 0 h 17"/>
                <a:gd name="T8" fmla="*/ 0 w 18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0" y="14"/>
                  </a:moveTo>
                  <a:lnTo>
                    <a:pt x="14" y="17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出自【趣你的PPT】(微信:qunideppt)：最优质的PPT资源库"/>
            <p:cNvSpPr/>
            <p:nvPr/>
          </p:nvSpPr>
          <p:spPr bwMode="auto">
            <a:xfrm>
              <a:off x="9496136" y="2751710"/>
              <a:ext cx="25977" cy="27420"/>
            </a:xfrm>
            <a:custGeom>
              <a:avLst/>
              <a:gdLst>
                <a:gd name="T0" fmla="*/ 0 w 18"/>
                <a:gd name="T1" fmla="*/ 15 h 19"/>
                <a:gd name="T2" fmla="*/ 13 w 18"/>
                <a:gd name="T3" fmla="*/ 19 h 19"/>
                <a:gd name="T4" fmla="*/ 18 w 18"/>
                <a:gd name="T5" fmla="*/ 4 h 19"/>
                <a:gd name="T6" fmla="*/ 4 w 18"/>
                <a:gd name="T7" fmla="*/ 0 h 19"/>
                <a:gd name="T8" fmla="*/ 0 w 18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15"/>
                  </a:moveTo>
                  <a:lnTo>
                    <a:pt x="13" y="19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出自【趣你的PPT】(微信:qunideppt)：最优质的PPT资源库"/>
            <p:cNvSpPr/>
            <p:nvPr/>
          </p:nvSpPr>
          <p:spPr bwMode="auto">
            <a:xfrm>
              <a:off x="9522114" y="2666562"/>
              <a:ext cx="24534" cy="27420"/>
            </a:xfrm>
            <a:custGeom>
              <a:avLst/>
              <a:gdLst>
                <a:gd name="T0" fmla="*/ 17 w 17"/>
                <a:gd name="T1" fmla="*/ 5 h 19"/>
                <a:gd name="T2" fmla="*/ 4 w 17"/>
                <a:gd name="T3" fmla="*/ 0 h 19"/>
                <a:gd name="T4" fmla="*/ 0 w 17"/>
                <a:gd name="T5" fmla="*/ 16 h 19"/>
                <a:gd name="T6" fmla="*/ 11 w 17"/>
                <a:gd name="T7" fmla="*/ 19 h 19"/>
                <a:gd name="T8" fmla="*/ 17 w 17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5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1" y="1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 bwMode="auto">
            <a:xfrm>
              <a:off x="9509125" y="2709857"/>
              <a:ext cx="24534" cy="28864"/>
            </a:xfrm>
            <a:custGeom>
              <a:avLst/>
              <a:gdLst>
                <a:gd name="T0" fmla="*/ 17 w 17"/>
                <a:gd name="T1" fmla="*/ 4 h 20"/>
                <a:gd name="T2" fmla="*/ 4 w 17"/>
                <a:gd name="T3" fmla="*/ 0 h 20"/>
                <a:gd name="T4" fmla="*/ 0 w 17"/>
                <a:gd name="T5" fmla="*/ 16 h 20"/>
                <a:gd name="T6" fmla="*/ 12 w 17"/>
                <a:gd name="T7" fmla="*/ 20 h 20"/>
                <a:gd name="T8" fmla="*/ 17 w 17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7" y="4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2" y="2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出自【趣你的PPT】(微信:qunideppt)：最优质的PPT资源库"/>
            <p:cNvSpPr/>
            <p:nvPr/>
          </p:nvSpPr>
          <p:spPr bwMode="auto">
            <a:xfrm>
              <a:off x="9483148" y="2656460"/>
              <a:ext cx="23091" cy="27420"/>
            </a:xfrm>
            <a:custGeom>
              <a:avLst/>
              <a:gdLst>
                <a:gd name="T0" fmla="*/ 16 w 16"/>
                <a:gd name="T1" fmla="*/ 3 h 19"/>
                <a:gd name="T2" fmla="*/ 5 w 16"/>
                <a:gd name="T3" fmla="*/ 0 h 19"/>
                <a:gd name="T4" fmla="*/ 0 w 16"/>
                <a:gd name="T5" fmla="*/ 15 h 19"/>
                <a:gd name="T6" fmla="*/ 12 w 16"/>
                <a:gd name="T7" fmla="*/ 19 h 19"/>
                <a:gd name="T8" fmla="*/ 16 w 16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3"/>
                  </a:moveTo>
                  <a:lnTo>
                    <a:pt x="5" y="0"/>
                  </a:lnTo>
                  <a:lnTo>
                    <a:pt x="0" y="15"/>
                  </a:lnTo>
                  <a:lnTo>
                    <a:pt x="12" y="1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出自【趣你的PPT】(微信:qunideppt)：最优质的PPT资源库"/>
            <p:cNvSpPr/>
            <p:nvPr/>
          </p:nvSpPr>
          <p:spPr bwMode="auto">
            <a:xfrm>
              <a:off x="9470159" y="2698312"/>
              <a:ext cx="24534" cy="27420"/>
            </a:xfrm>
            <a:custGeom>
              <a:avLst/>
              <a:gdLst>
                <a:gd name="T0" fmla="*/ 17 w 17"/>
                <a:gd name="T1" fmla="*/ 3 h 19"/>
                <a:gd name="T2" fmla="*/ 5 w 17"/>
                <a:gd name="T3" fmla="*/ 0 h 19"/>
                <a:gd name="T4" fmla="*/ 0 w 17"/>
                <a:gd name="T5" fmla="*/ 15 h 19"/>
                <a:gd name="T6" fmla="*/ 12 w 17"/>
                <a:gd name="T7" fmla="*/ 19 h 19"/>
                <a:gd name="T8" fmla="*/ 17 w 17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3"/>
                  </a:moveTo>
                  <a:lnTo>
                    <a:pt x="5" y="0"/>
                  </a:lnTo>
                  <a:lnTo>
                    <a:pt x="0" y="15"/>
                  </a:lnTo>
                  <a:lnTo>
                    <a:pt x="12" y="1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出自【趣你的PPT】(微信:qunideppt)：最优质的PPT资源库"/>
            <p:cNvSpPr/>
            <p:nvPr/>
          </p:nvSpPr>
          <p:spPr bwMode="auto">
            <a:xfrm>
              <a:off x="9458614" y="2741607"/>
              <a:ext cx="23091" cy="24534"/>
            </a:xfrm>
            <a:custGeom>
              <a:avLst/>
              <a:gdLst>
                <a:gd name="T0" fmla="*/ 0 w 16"/>
                <a:gd name="T1" fmla="*/ 13 h 17"/>
                <a:gd name="T2" fmla="*/ 11 w 16"/>
                <a:gd name="T3" fmla="*/ 17 h 17"/>
                <a:gd name="T4" fmla="*/ 16 w 16"/>
                <a:gd name="T5" fmla="*/ 3 h 17"/>
                <a:gd name="T6" fmla="*/ 4 w 16"/>
                <a:gd name="T7" fmla="*/ 0 h 17"/>
                <a:gd name="T8" fmla="*/ 0 w 16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13"/>
                  </a:moveTo>
                  <a:lnTo>
                    <a:pt x="11" y="17"/>
                  </a:lnTo>
                  <a:lnTo>
                    <a:pt x="16" y="3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出自【趣你的PPT】(微信:qunideppt)：最优质的PPT资源库"/>
            <p:cNvSpPr/>
            <p:nvPr/>
          </p:nvSpPr>
          <p:spPr bwMode="auto">
            <a:xfrm>
              <a:off x="9442739" y="2643471"/>
              <a:ext cx="25977" cy="27420"/>
            </a:xfrm>
            <a:custGeom>
              <a:avLst/>
              <a:gdLst>
                <a:gd name="T0" fmla="*/ 18 w 18"/>
                <a:gd name="T1" fmla="*/ 4 h 19"/>
                <a:gd name="T2" fmla="*/ 6 w 18"/>
                <a:gd name="T3" fmla="*/ 0 h 19"/>
                <a:gd name="T4" fmla="*/ 0 w 18"/>
                <a:gd name="T5" fmla="*/ 16 h 19"/>
                <a:gd name="T6" fmla="*/ 14 w 18"/>
                <a:gd name="T7" fmla="*/ 19 h 19"/>
                <a:gd name="T8" fmla="*/ 18 w 1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4"/>
                  </a:moveTo>
                  <a:lnTo>
                    <a:pt x="6" y="0"/>
                  </a:lnTo>
                  <a:lnTo>
                    <a:pt x="0" y="16"/>
                  </a:lnTo>
                  <a:lnTo>
                    <a:pt x="14" y="19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出自【趣你的PPT】(微信:qunideppt)：最优质的PPT资源库"/>
            <p:cNvSpPr/>
            <p:nvPr/>
          </p:nvSpPr>
          <p:spPr bwMode="auto">
            <a:xfrm>
              <a:off x="9431193" y="2685323"/>
              <a:ext cx="24534" cy="28864"/>
            </a:xfrm>
            <a:custGeom>
              <a:avLst/>
              <a:gdLst>
                <a:gd name="T0" fmla="*/ 17 w 17"/>
                <a:gd name="T1" fmla="*/ 5 h 20"/>
                <a:gd name="T2" fmla="*/ 4 w 17"/>
                <a:gd name="T3" fmla="*/ 0 h 20"/>
                <a:gd name="T4" fmla="*/ 0 w 17"/>
                <a:gd name="T5" fmla="*/ 17 h 20"/>
                <a:gd name="T6" fmla="*/ 13 w 17"/>
                <a:gd name="T7" fmla="*/ 20 h 20"/>
                <a:gd name="T8" fmla="*/ 17 w 17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7" y="5"/>
                  </a:moveTo>
                  <a:lnTo>
                    <a:pt x="4" y="0"/>
                  </a:lnTo>
                  <a:lnTo>
                    <a:pt x="0" y="17"/>
                  </a:lnTo>
                  <a:lnTo>
                    <a:pt x="13" y="2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出自【趣你的PPT】(微信:qunideppt)：最优质的PPT资源库"/>
            <p:cNvSpPr/>
            <p:nvPr/>
          </p:nvSpPr>
          <p:spPr bwMode="auto">
            <a:xfrm>
              <a:off x="9418205" y="2728619"/>
              <a:ext cx="24534" cy="27420"/>
            </a:xfrm>
            <a:custGeom>
              <a:avLst/>
              <a:gdLst>
                <a:gd name="T0" fmla="*/ 0 w 17"/>
                <a:gd name="T1" fmla="*/ 14 h 19"/>
                <a:gd name="T2" fmla="*/ 13 w 17"/>
                <a:gd name="T3" fmla="*/ 19 h 19"/>
                <a:gd name="T4" fmla="*/ 17 w 17"/>
                <a:gd name="T5" fmla="*/ 4 h 19"/>
                <a:gd name="T6" fmla="*/ 4 w 17"/>
                <a:gd name="T7" fmla="*/ 0 h 19"/>
                <a:gd name="T8" fmla="*/ 0 w 17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0" y="14"/>
                  </a:moveTo>
                  <a:lnTo>
                    <a:pt x="13" y="19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出自【趣你的PPT】(微信:qunideppt)：最优质的PPT资源库"/>
            <p:cNvSpPr/>
            <p:nvPr/>
          </p:nvSpPr>
          <p:spPr bwMode="auto">
            <a:xfrm>
              <a:off x="9392227" y="2675221"/>
              <a:ext cx="25977" cy="27420"/>
            </a:xfrm>
            <a:custGeom>
              <a:avLst/>
              <a:gdLst>
                <a:gd name="T0" fmla="*/ 18 w 18"/>
                <a:gd name="T1" fmla="*/ 3 h 19"/>
                <a:gd name="T2" fmla="*/ 4 w 18"/>
                <a:gd name="T3" fmla="*/ 0 h 19"/>
                <a:gd name="T4" fmla="*/ 0 w 18"/>
                <a:gd name="T5" fmla="*/ 15 h 19"/>
                <a:gd name="T6" fmla="*/ 12 w 18"/>
                <a:gd name="T7" fmla="*/ 19 h 19"/>
                <a:gd name="T8" fmla="*/ 18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3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2" y="19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出自【趣你的PPT】(微信:qunideppt)：最优质的PPT资源库"/>
            <p:cNvSpPr/>
            <p:nvPr/>
          </p:nvSpPr>
          <p:spPr bwMode="auto">
            <a:xfrm>
              <a:off x="9379239" y="2717073"/>
              <a:ext cx="25977" cy="25977"/>
            </a:xfrm>
            <a:custGeom>
              <a:avLst/>
              <a:gdLst>
                <a:gd name="T0" fmla="*/ 0 w 18"/>
                <a:gd name="T1" fmla="*/ 14 h 18"/>
                <a:gd name="T2" fmla="*/ 13 w 18"/>
                <a:gd name="T3" fmla="*/ 18 h 18"/>
                <a:gd name="T4" fmla="*/ 18 w 18"/>
                <a:gd name="T5" fmla="*/ 3 h 18"/>
                <a:gd name="T6" fmla="*/ 5 w 18"/>
                <a:gd name="T7" fmla="*/ 0 h 18"/>
                <a:gd name="T8" fmla="*/ 0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4"/>
                  </a:moveTo>
                  <a:lnTo>
                    <a:pt x="13" y="18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出自【趣你的PPT】(微信:qunideppt)：最优质的PPT资源库"/>
            <p:cNvSpPr/>
            <p:nvPr/>
          </p:nvSpPr>
          <p:spPr bwMode="auto">
            <a:xfrm>
              <a:off x="9405216" y="2630482"/>
              <a:ext cx="25977" cy="30307"/>
            </a:xfrm>
            <a:custGeom>
              <a:avLst/>
              <a:gdLst>
                <a:gd name="T0" fmla="*/ 18 w 18"/>
                <a:gd name="T1" fmla="*/ 5 h 21"/>
                <a:gd name="T2" fmla="*/ 4 w 18"/>
                <a:gd name="T3" fmla="*/ 0 h 21"/>
                <a:gd name="T4" fmla="*/ 0 w 18"/>
                <a:gd name="T5" fmla="*/ 16 h 21"/>
                <a:gd name="T6" fmla="*/ 13 w 18"/>
                <a:gd name="T7" fmla="*/ 21 h 21"/>
                <a:gd name="T8" fmla="*/ 18 w 18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5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3" y="2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出自【趣你的PPT】(微信:qunideppt)：最优质的PPT资源库"/>
            <p:cNvSpPr/>
            <p:nvPr/>
          </p:nvSpPr>
          <p:spPr bwMode="auto">
            <a:xfrm>
              <a:off x="9522114" y="2805107"/>
              <a:ext cx="24534" cy="27420"/>
            </a:xfrm>
            <a:custGeom>
              <a:avLst/>
              <a:gdLst>
                <a:gd name="T0" fmla="*/ 0 w 17"/>
                <a:gd name="T1" fmla="*/ 16 h 19"/>
                <a:gd name="T2" fmla="*/ 13 w 17"/>
                <a:gd name="T3" fmla="*/ 19 h 19"/>
                <a:gd name="T4" fmla="*/ 17 w 17"/>
                <a:gd name="T5" fmla="*/ 4 h 19"/>
                <a:gd name="T6" fmla="*/ 4 w 17"/>
                <a:gd name="T7" fmla="*/ 0 h 19"/>
                <a:gd name="T8" fmla="*/ 0 w 17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0" y="16"/>
                  </a:moveTo>
                  <a:lnTo>
                    <a:pt x="13" y="19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出自【趣你的PPT】(微信:qunideppt)：最优质的PPT资源库"/>
            <p:cNvSpPr/>
            <p:nvPr/>
          </p:nvSpPr>
          <p:spPr bwMode="auto">
            <a:xfrm>
              <a:off x="9509125" y="2846960"/>
              <a:ext cx="24534" cy="27420"/>
            </a:xfrm>
            <a:custGeom>
              <a:avLst/>
              <a:gdLst>
                <a:gd name="T0" fmla="*/ 0 w 17"/>
                <a:gd name="T1" fmla="*/ 16 h 19"/>
                <a:gd name="T2" fmla="*/ 13 w 17"/>
                <a:gd name="T3" fmla="*/ 19 h 19"/>
                <a:gd name="T4" fmla="*/ 17 w 17"/>
                <a:gd name="T5" fmla="*/ 4 h 19"/>
                <a:gd name="T6" fmla="*/ 4 w 17"/>
                <a:gd name="T7" fmla="*/ 0 h 19"/>
                <a:gd name="T8" fmla="*/ 0 w 17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0" y="16"/>
                  </a:moveTo>
                  <a:lnTo>
                    <a:pt x="13" y="19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出自【趣你的PPT】(微信:qunideppt)：最优质的PPT资源库"/>
            <p:cNvSpPr/>
            <p:nvPr/>
          </p:nvSpPr>
          <p:spPr bwMode="auto">
            <a:xfrm>
              <a:off x="9496136" y="2888812"/>
              <a:ext cx="25977" cy="27420"/>
            </a:xfrm>
            <a:custGeom>
              <a:avLst/>
              <a:gdLst>
                <a:gd name="T0" fmla="*/ 0 w 18"/>
                <a:gd name="T1" fmla="*/ 15 h 19"/>
                <a:gd name="T2" fmla="*/ 13 w 18"/>
                <a:gd name="T3" fmla="*/ 19 h 19"/>
                <a:gd name="T4" fmla="*/ 18 w 18"/>
                <a:gd name="T5" fmla="*/ 5 h 19"/>
                <a:gd name="T6" fmla="*/ 4 w 18"/>
                <a:gd name="T7" fmla="*/ 0 h 19"/>
                <a:gd name="T8" fmla="*/ 0 w 18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15"/>
                  </a:moveTo>
                  <a:lnTo>
                    <a:pt x="13" y="19"/>
                  </a:lnTo>
                  <a:lnTo>
                    <a:pt x="18" y="5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出自【趣你的PPT】(微信:qunideppt)：最优质的PPT资源库"/>
            <p:cNvSpPr/>
            <p:nvPr/>
          </p:nvSpPr>
          <p:spPr bwMode="auto">
            <a:xfrm>
              <a:off x="9533659" y="2764698"/>
              <a:ext cx="25977" cy="24534"/>
            </a:xfrm>
            <a:custGeom>
              <a:avLst/>
              <a:gdLst>
                <a:gd name="T0" fmla="*/ 18 w 18"/>
                <a:gd name="T1" fmla="*/ 3 h 17"/>
                <a:gd name="T2" fmla="*/ 5 w 18"/>
                <a:gd name="T3" fmla="*/ 0 h 17"/>
                <a:gd name="T4" fmla="*/ 0 w 18"/>
                <a:gd name="T5" fmla="*/ 14 h 17"/>
                <a:gd name="T6" fmla="*/ 14 w 18"/>
                <a:gd name="T7" fmla="*/ 17 h 17"/>
                <a:gd name="T8" fmla="*/ 18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3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出自【趣你的PPT】(微信:qunideppt)：最优质的PPT资源库"/>
            <p:cNvSpPr/>
            <p:nvPr/>
          </p:nvSpPr>
          <p:spPr bwMode="auto">
            <a:xfrm>
              <a:off x="9496136" y="2751710"/>
              <a:ext cx="25977" cy="27420"/>
            </a:xfrm>
            <a:custGeom>
              <a:avLst/>
              <a:gdLst>
                <a:gd name="T0" fmla="*/ 18 w 18"/>
                <a:gd name="T1" fmla="*/ 4 h 19"/>
                <a:gd name="T2" fmla="*/ 4 w 18"/>
                <a:gd name="T3" fmla="*/ 0 h 19"/>
                <a:gd name="T4" fmla="*/ 0 w 18"/>
                <a:gd name="T5" fmla="*/ 15 h 19"/>
                <a:gd name="T6" fmla="*/ 13 w 18"/>
                <a:gd name="T7" fmla="*/ 19 h 19"/>
                <a:gd name="T8" fmla="*/ 18 w 1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4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3" y="19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出自【趣你的PPT】(微信:qunideppt)：最优质的PPT资源库"/>
            <p:cNvSpPr/>
            <p:nvPr/>
          </p:nvSpPr>
          <p:spPr bwMode="auto">
            <a:xfrm>
              <a:off x="9458614" y="2878710"/>
              <a:ext cx="23091" cy="25977"/>
            </a:xfrm>
            <a:custGeom>
              <a:avLst/>
              <a:gdLst>
                <a:gd name="T0" fmla="*/ 0 w 16"/>
                <a:gd name="T1" fmla="*/ 13 h 18"/>
                <a:gd name="T2" fmla="*/ 11 w 16"/>
                <a:gd name="T3" fmla="*/ 18 h 18"/>
                <a:gd name="T4" fmla="*/ 16 w 16"/>
                <a:gd name="T5" fmla="*/ 3 h 18"/>
                <a:gd name="T6" fmla="*/ 4 w 16"/>
                <a:gd name="T7" fmla="*/ 0 h 18"/>
                <a:gd name="T8" fmla="*/ 0 w 16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3"/>
                  </a:moveTo>
                  <a:lnTo>
                    <a:pt x="11" y="18"/>
                  </a:lnTo>
                  <a:lnTo>
                    <a:pt x="16" y="3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出自【趣你的PPT】(微信:qunideppt)：最优质的PPT资源库"/>
            <p:cNvSpPr/>
            <p:nvPr/>
          </p:nvSpPr>
          <p:spPr bwMode="auto">
            <a:xfrm>
              <a:off x="9483148" y="2792119"/>
              <a:ext cx="25977" cy="28864"/>
            </a:xfrm>
            <a:custGeom>
              <a:avLst/>
              <a:gdLst>
                <a:gd name="T0" fmla="*/ 18 w 18"/>
                <a:gd name="T1" fmla="*/ 4 h 20"/>
                <a:gd name="T2" fmla="*/ 5 w 18"/>
                <a:gd name="T3" fmla="*/ 0 h 20"/>
                <a:gd name="T4" fmla="*/ 0 w 18"/>
                <a:gd name="T5" fmla="*/ 16 h 20"/>
                <a:gd name="T6" fmla="*/ 12 w 18"/>
                <a:gd name="T7" fmla="*/ 20 h 20"/>
                <a:gd name="T8" fmla="*/ 18 w 18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4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12" y="2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出自【趣你的PPT】(微信:qunideppt)：最优质的PPT资源库"/>
            <p:cNvSpPr/>
            <p:nvPr/>
          </p:nvSpPr>
          <p:spPr bwMode="auto">
            <a:xfrm>
              <a:off x="9470159" y="2836857"/>
              <a:ext cx="25977" cy="27420"/>
            </a:xfrm>
            <a:custGeom>
              <a:avLst/>
              <a:gdLst>
                <a:gd name="T0" fmla="*/ 18 w 18"/>
                <a:gd name="T1" fmla="*/ 3 h 19"/>
                <a:gd name="T2" fmla="*/ 5 w 18"/>
                <a:gd name="T3" fmla="*/ 0 h 19"/>
                <a:gd name="T4" fmla="*/ 0 w 18"/>
                <a:gd name="T5" fmla="*/ 14 h 19"/>
                <a:gd name="T6" fmla="*/ 12 w 18"/>
                <a:gd name="T7" fmla="*/ 19 h 19"/>
                <a:gd name="T8" fmla="*/ 18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3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12" y="19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出自【趣你的PPT】(微信:qunideppt)：最优质的PPT资源库"/>
            <p:cNvSpPr/>
            <p:nvPr/>
          </p:nvSpPr>
          <p:spPr bwMode="auto">
            <a:xfrm>
              <a:off x="9445625" y="2780573"/>
              <a:ext cx="23091" cy="28864"/>
            </a:xfrm>
            <a:custGeom>
              <a:avLst/>
              <a:gdLst>
                <a:gd name="T0" fmla="*/ 16 w 16"/>
                <a:gd name="T1" fmla="*/ 5 h 20"/>
                <a:gd name="T2" fmla="*/ 4 w 16"/>
                <a:gd name="T3" fmla="*/ 0 h 20"/>
                <a:gd name="T4" fmla="*/ 0 w 16"/>
                <a:gd name="T5" fmla="*/ 17 h 20"/>
                <a:gd name="T6" fmla="*/ 12 w 16"/>
                <a:gd name="T7" fmla="*/ 20 h 20"/>
                <a:gd name="T8" fmla="*/ 16 w 16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5"/>
                  </a:moveTo>
                  <a:lnTo>
                    <a:pt x="4" y="0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出自【趣你的PPT】(微信:qunideppt)：最优质的PPT资源库"/>
            <p:cNvSpPr/>
            <p:nvPr/>
          </p:nvSpPr>
          <p:spPr bwMode="auto">
            <a:xfrm>
              <a:off x="9431193" y="2823869"/>
              <a:ext cx="24534" cy="27420"/>
            </a:xfrm>
            <a:custGeom>
              <a:avLst/>
              <a:gdLst>
                <a:gd name="T0" fmla="*/ 17 w 17"/>
                <a:gd name="T1" fmla="*/ 4 h 19"/>
                <a:gd name="T2" fmla="*/ 5 w 17"/>
                <a:gd name="T3" fmla="*/ 0 h 19"/>
                <a:gd name="T4" fmla="*/ 0 w 17"/>
                <a:gd name="T5" fmla="*/ 16 h 19"/>
                <a:gd name="T6" fmla="*/ 13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13" y="19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出自【趣你的PPT】(微信:qunideppt)：最优质的PPT资源库"/>
            <p:cNvSpPr/>
            <p:nvPr/>
          </p:nvSpPr>
          <p:spPr bwMode="auto">
            <a:xfrm>
              <a:off x="9458614" y="2741607"/>
              <a:ext cx="23091" cy="24534"/>
            </a:xfrm>
            <a:custGeom>
              <a:avLst/>
              <a:gdLst>
                <a:gd name="T0" fmla="*/ 16 w 16"/>
                <a:gd name="T1" fmla="*/ 3 h 17"/>
                <a:gd name="T2" fmla="*/ 4 w 16"/>
                <a:gd name="T3" fmla="*/ 0 h 17"/>
                <a:gd name="T4" fmla="*/ 0 w 16"/>
                <a:gd name="T5" fmla="*/ 13 h 17"/>
                <a:gd name="T6" fmla="*/ 11 w 16"/>
                <a:gd name="T7" fmla="*/ 17 h 17"/>
                <a:gd name="T8" fmla="*/ 16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3"/>
                  </a:moveTo>
                  <a:lnTo>
                    <a:pt x="4" y="0"/>
                  </a:lnTo>
                  <a:lnTo>
                    <a:pt x="0" y="13"/>
                  </a:lnTo>
                  <a:lnTo>
                    <a:pt x="11" y="17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出自【趣你的PPT】(微信:qunideppt)：最优质的PPT资源库"/>
            <p:cNvSpPr/>
            <p:nvPr/>
          </p:nvSpPr>
          <p:spPr bwMode="auto">
            <a:xfrm>
              <a:off x="9419648" y="2865721"/>
              <a:ext cx="23091" cy="25977"/>
            </a:xfrm>
            <a:custGeom>
              <a:avLst/>
              <a:gdLst>
                <a:gd name="T0" fmla="*/ 0 w 16"/>
                <a:gd name="T1" fmla="*/ 15 h 18"/>
                <a:gd name="T2" fmla="*/ 12 w 16"/>
                <a:gd name="T3" fmla="*/ 18 h 18"/>
                <a:gd name="T4" fmla="*/ 16 w 16"/>
                <a:gd name="T5" fmla="*/ 5 h 18"/>
                <a:gd name="T6" fmla="*/ 5 w 16"/>
                <a:gd name="T7" fmla="*/ 0 h 18"/>
                <a:gd name="T8" fmla="*/ 0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5"/>
                  </a:moveTo>
                  <a:lnTo>
                    <a:pt x="12" y="18"/>
                  </a:lnTo>
                  <a:lnTo>
                    <a:pt x="16" y="5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出自【趣你的PPT】(微信:qunideppt)：最优质的PPT资源库"/>
            <p:cNvSpPr/>
            <p:nvPr/>
          </p:nvSpPr>
          <p:spPr bwMode="auto">
            <a:xfrm>
              <a:off x="9405216" y="2769028"/>
              <a:ext cx="25977" cy="28864"/>
            </a:xfrm>
            <a:custGeom>
              <a:avLst/>
              <a:gdLst>
                <a:gd name="T0" fmla="*/ 18 w 18"/>
                <a:gd name="T1" fmla="*/ 4 h 20"/>
                <a:gd name="T2" fmla="*/ 4 w 18"/>
                <a:gd name="T3" fmla="*/ 0 h 20"/>
                <a:gd name="T4" fmla="*/ 0 w 18"/>
                <a:gd name="T5" fmla="*/ 16 h 20"/>
                <a:gd name="T6" fmla="*/ 13 w 18"/>
                <a:gd name="T7" fmla="*/ 20 h 20"/>
                <a:gd name="T8" fmla="*/ 18 w 18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4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3" y="2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出自【趣你的PPT】(微信:qunideppt)：最优质的PPT资源库"/>
            <p:cNvSpPr/>
            <p:nvPr/>
          </p:nvSpPr>
          <p:spPr bwMode="auto">
            <a:xfrm>
              <a:off x="9418205" y="2728619"/>
              <a:ext cx="24534" cy="27420"/>
            </a:xfrm>
            <a:custGeom>
              <a:avLst/>
              <a:gdLst>
                <a:gd name="T0" fmla="*/ 17 w 17"/>
                <a:gd name="T1" fmla="*/ 4 h 19"/>
                <a:gd name="T2" fmla="*/ 4 w 17"/>
                <a:gd name="T3" fmla="*/ 0 h 19"/>
                <a:gd name="T4" fmla="*/ 0 w 17"/>
                <a:gd name="T5" fmla="*/ 14 h 19"/>
                <a:gd name="T6" fmla="*/ 13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3" y="19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出自【趣你的PPT】(微信:qunideppt)：最优质的PPT资源库"/>
            <p:cNvSpPr/>
            <p:nvPr/>
          </p:nvSpPr>
          <p:spPr bwMode="auto">
            <a:xfrm>
              <a:off x="9392227" y="2810880"/>
              <a:ext cx="25977" cy="30307"/>
            </a:xfrm>
            <a:custGeom>
              <a:avLst/>
              <a:gdLst>
                <a:gd name="T0" fmla="*/ 18 w 18"/>
                <a:gd name="T1" fmla="*/ 4 h 21"/>
                <a:gd name="T2" fmla="*/ 4 w 18"/>
                <a:gd name="T3" fmla="*/ 0 h 21"/>
                <a:gd name="T4" fmla="*/ 0 w 18"/>
                <a:gd name="T5" fmla="*/ 16 h 21"/>
                <a:gd name="T6" fmla="*/ 13 w 18"/>
                <a:gd name="T7" fmla="*/ 21 h 21"/>
                <a:gd name="T8" fmla="*/ 18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4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3" y="21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出自【趣你的PPT】(微信:qunideppt)：最优质的PPT资源库"/>
            <p:cNvSpPr/>
            <p:nvPr/>
          </p:nvSpPr>
          <p:spPr bwMode="auto">
            <a:xfrm>
              <a:off x="9379239" y="2855619"/>
              <a:ext cx="25977" cy="25977"/>
            </a:xfrm>
            <a:custGeom>
              <a:avLst/>
              <a:gdLst>
                <a:gd name="T0" fmla="*/ 0 w 18"/>
                <a:gd name="T1" fmla="*/ 13 h 18"/>
                <a:gd name="T2" fmla="*/ 13 w 18"/>
                <a:gd name="T3" fmla="*/ 18 h 18"/>
                <a:gd name="T4" fmla="*/ 18 w 18"/>
                <a:gd name="T5" fmla="*/ 3 h 18"/>
                <a:gd name="T6" fmla="*/ 5 w 18"/>
                <a:gd name="T7" fmla="*/ 0 h 18"/>
                <a:gd name="T8" fmla="*/ 0 w 18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3"/>
                  </a:moveTo>
                  <a:lnTo>
                    <a:pt x="13" y="18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出自【趣你的PPT】(微信:qunideppt)：最优质的PPT资源库"/>
            <p:cNvSpPr/>
            <p:nvPr/>
          </p:nvSpPr>
          <p:spPr bwMode="auto">
            <a:xfrm>
              <a:off x="9354705" y="2800778"/>
              <a:ext cx="24534" cy="27420"/>
            </a:xfrm>
            <a:custGeom>
              <a:avLst/>
              <a:gdLst>
                <a:gd name="T0" fmla="*/ 17 w 17"/>
                <a:gd name="T1" fmla="*/ 3 h 19"/>
                <a:gd name="T2" fmla="*/ 4 w 17"/>
                <a:gd name="T3" fmla="*/ 0 h 19"/>
                <a:gd name="T4" fmla="*/ 0 w 17"/>
                <a:gd name="T5" fmla="*/ 16 h 19"/>
                <a:gd name="T6" fmla="*/ 11 w 17"/>
                <a:gd name="T7" fmla="*/ 19 h 19"/>
                <a:gd name="T8" fmla="*/ 17 w 17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3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1" y="1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出自【趣你的PPT】(微信:qunideppt)：最优质的PPT资源库"/>
            <p:cNvSpPr/>
            <p:nvPr/>
          </p:nvSpPr>
          <p:spPr bwMode="auto">
            <a:xfrm>
              <a:off x="9341716" y="2842630"/>
              <a:ext cx="24534" cy="25977"/>
            </a:xfrm>
            <a:custGeom>
              <a:avLst/>
              <a:gdLst>
                <a:gd name="T0" fmla="*/ 0 w 17"/>
                <a:gd name="T1" fmla="*/ 15 h 18"/>
                <a:gd name="T2" fmla="*/ 13 w 17"/>
                <a:gd name="T3" fmla="*/ 18 h 18"/>
                <a:gd name="T4" fmla="*/ 17 w 17"/>
                <a:gd name="T5" fmla="*/ 4 h 18"/>
                <a:gd name="T6" fmla="*/ 4 w 17"/>
                <a:gd name="T7" fmla="*/ 0 h 18"/>
                <a:gd name="T8" fmla="*/ 0 w 17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5"/>
                  </a:moveTo>
                  <a:lnTo>
                    <a:pt x="13" y="18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出自【趣你的PPT】(微信:qunideppt)：最优质的PPT资源库"/>
            <p:cNvSpPr/>
            <p:nvPr/>
          </p:nvSpPr>
          <p:spPr bwMode="auto">
            <a:xfrm>
              <a:off x="9366250" y="2757482"/>
              <a:ext cx="25977" cy="27420"/>
            </a:xfrm>
            <a:custGeom>
              <a:avLst/>
              <a:gdLst>
                <a:gd name="T0" fmla="*/ 18 w 18"/>
                <a:gd name="T1" fmla="*/ 3 h 19"/>
                <a:gd name="T2" fmla="*/ 5 w 18"/>
                <a:gd name="T3" fmla="*/ 0 h 19"/>
                <a:gd name="T4" fmla="*/ 0 w 18"/>
                <a:gd name="T5" fmla="*/ 15 h 19"/>
                <a:gd name="T6" fmla="*/ 14 w 18"/>
                <a:gd name="T7" fmla="*/ 19 h 19"/>
                <a:gd name="T8" fmla="*/ 18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3"/>
                  </a:moveTo>
                  <a:lnTo>
                    <a:pt x="5" y="0"/>
                  </a:lnTo>
                  <a:lnTo>
                    <a:pt x="0" y="15"/>
                  </a:lnTo>
                  <a:lnTo>
                    <a:pt x="14" y="19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出自【趣你的PPT】(微信:qunideppt)：最优质的PPT资源库"/>
            <p:cNvSpPr/>
            <p:nvPr/>
          </p:nvSpPr>
          <p:spPr bwMode="auto">
            <a:xfrm>
              <a:off x="9379239" y="2717073"/>
              <a:ext cx="25977" cy="25977"/>
            </a:xfrm>
            <a:custGeom>
              <a:avLst/>
              <a:gdLst>
                <a:gd name="T0" fmla="*/ 18 w 18"/>
                <a:gd name="T1" fmla="*/ 3 h 18"/>
                <a:gd name="T2" fmla="*/ 5 w 18"/>
                <a:gd name="T3" fmla="*/ 0 h 18"/>
                <a:gd name="T4" fmla="*/ 0 w 18"/>
                <a:gd name="T5" fmla="*/ 14 h 18"/>
                <a:gd name="T6" fmla="*/ 13 w 18"/>
                <a:gd name="T7" fmla="*/ 18 h 18"/>
                <a:gd name="T8" fmla="*/ 18 w 18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3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13" y="1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出自【趣你的PPT】(微信:qunideppt)：最优质的PPT资源库"/>
            <p:cNvSpPr/>
            <p:nvPr/>
          </p:nvSpPr>
          <p:spPr bwMode="auto">
            <a:xfrm>
              <a:off x="9677977" y="2354835"/>
              <a:ext cx="119784" cy="334818"/>
            </a:xfrm>
            <a:custGeom>
              <a:avLst/>
              <a:gdLst>
                <a:gd name="T0" fmla="*/ 71 w 83"/>
                <a:gd name="T1" fmla="*/ 0 h 232"/>
                <a:gd name="T2" fmla="*/ 83 w 83"/>
                <a:gd name="T3" fmla="*/ 5 h 232"/>
                <a:gd name="T4" fmla="*/ 14 w 83"/>
                <a:gd name="T5" fmla="*/ 232 h 232"/>
                <a:gd name="T6" fmla="*/ 0 w 83"/>
                <a:gd name="T7" fmla="*/ 229 h 232"/>
                <a:gd name="T8" fmla="*/ 71 w 8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31">
                  <a:moveTo>
                    <a:pt x="71" y="0"/>
                  </a:moveTo>
                  <a:lnTo>
                    <a:pt x="83" y="5"/>
                  </a:lnTo>
                  <a:lnTo>
                    <a:pt x="14" y="232"/>
                  </a:lnTo>
                  <a:lnTo>
                    <a:pt x="0" y="22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出自【趣你的PPT】(微信:qunideppt)：最优质的PPT资源库"/>
            <p:cNvSpPr/>
            <p:nvPr/>
          </p:nvSpPr>
          <p:spPr bwMode="auto">
            <a:xfrm>
              <a:off x="9640454" y="2344732"/>
              <a:ext cx="118341" cy="334818"/>
            </a:xfrm>
            <a:custGeom>
              <a:avLst/>
              <a:gdLst>
                <a:gd name="T0" fmla="*/ 69 w 82"/>
                <a:gd name="T1" fmla="*/ 0 h 232"/>
                <a:gd name="T2" fmla="*/ 82 w 82"/>
                <a:gd name="T3" fmla="*/ 4 h 232"/>
                <a:gd name="T4" fmla="*/ 12 w 82"/>
                <a:gd name="T5" fmla="*/ 232 h 232"/>
                <a:gd name="T6" fmla="*/ 0 w 82"/>
                <a:gd name="T7" fmla="*/ 228 h 232"/>
                <a:gd name="T8" fmla="*/ 69 w 8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31">
                  <a:moveTo>
                    <a:pt x="69" y="0"/>
                  </a:moveTo>
                  <a:lnTo>
                    <a:pt x="82" y="4"/>
                  </a:lnTo>
                  <a:lnTo>
                    <a:pt x="12" y="232"/>
                  </a:lnTo>
                  <a:lnTo>
                    <a:pt x="0" y="2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出自【趣你的PPT】(微信:qunideppt)：最优质的PPT资源库"/>
            <p:cNvSpPr/>
            <p:nvPr/>
          </p:nvSpPr>
          <p:spPr bwMode="auto">
            <a:xfrm>
              <a:off x="9718386" y="2367823"/>
              <a:ext cx="116898" cy="334818"/>
            </a:xfrm>
            <a:custGeom>
              <a:avLst/>
              <a:gdLst>
                <a:gd name="T0" fmla="*/ 12 w 81"/>
                <a:gd name="T1" fmla="*/ 232 h 232"/>
                <a:gd name="T2" fmla="*/ 0 w 81"/>
                <a:gd name="T3" fmla="*/ 228 h 232"/>
                <a:gd name="T4" fmla="*/ 69 w 81"/>
                <a:gd name="T5" fmla="*/ 0 h 232"/>
                <a:gd name="T6" fmla="*/ 81 w 81"/>
                <a:gd name="T7" fmla="*/ 5 h 232"/>
                <a:gd name="T8" fmla="*/ 12 w 81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31">
                  <a:moveTo>
                    <a:pt x="12" y="232"/>
                  </a:moveTo>
                  <a:lnTo>
                    <a:pt x="0" y="228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12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出自【趣你的PPT】(微信:qunideppt)：最优质的PPT资源库"/>
            <p:cNvSpPr/>
            <p:nvPr/>
          </p:nvSpPr>
          <p:spPr bwMode="auto">
            <a:xfrm>
              <a:off x="9167091" y="2893141"/>
              <a:ext cx="559954" cy="356466"/>
            </a:xfrm>
            <a:custGeom>
              <a:avLst/>
              <a:gdLst>
                <a:gd name="T0" fmla="*/ 202 w 388"/>
                <a:gd name="T1" fmla="*/ 204 h 247"/>
                <a:gd name="T2" fmla="*/ 199 w 388"/>
                <a:gd name="T3" fmla="*/ 203 h 247"/>
                <a:gd name="T4" fmla="*/ 0 w 388"/>
                <a:gd name="T5" fmla="*/ 143 h 247"/>
                <a:gd name="T6" fmla="*/ 44 w 388"/>
                <a:gd name="T7" fmla="*/ 0 h 247"/>
                <a:gd name="T8" fmla="*/ 241 w 388"/>
                <a:gd name="T9" fmla="*/ 61 h 247"/>
                <a:gd name="T10" fmla="*/ 246 w 388"/>
                <a:gd name="T11" fmla="*/ 62 h 247"/>
                <a:gd name="T12" fmla="*/ 388 w 388"/>
                <a:gd name="T13" fmla="*/ 105 h 247"/>
                <a:gd name="T14" fmla="*/ 344 w 388"/>
                <a:gd name="T15" fmla="*/ 247 h 247"/>
                <a:gd name="T16" fmla="*/ 202 w 388"/>
                <a:gd name="T17" fmla="*/ 20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246">
                  <a:moveTo>
                    <a:pt x="202" y="204"/>
                  </a:moveTo>
                  <a:lnTo>
                    <a:pt x="199" y="203"/>
                  </a:lnTo>
                  <a:lnTo>
                    <a:pt x="0" y="143"/>
                  </a:lnTo>
                  <a:lnTo>
                    <a:pt x="44" y="0"/>
                  </a:lnTo>
                  <a:lnTo>
                    <a:pt x="241" y="61"/>
                  </a:lnTo>
                  <a:lnTo>
                    <a:pt x="246" y="62"/>
                  </a:lnTo>
                  <a:lnTo>
                    <a:pt x="388" y="105"/>
                  </a:lnTo>
                  <a:lnTo>
                    <a:pt x="344" y="247"/>
                  </a:lnTo>
                  <a:lnTo>
                    <a:pt x="202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出自【趣你的PPT】(微信:qunideppt)：最优质的PPT资源库"/>
            <p:cNvSpPr/>
            <p:nvPr/>
          </p:nvSpPr>
          <p:spPr bwMode="auto">
            <a:xfrm>
              <a:off x="9576954" y="2874380"/>
              <a:ext cx="96693" cy="36080"/>
            </a:xfrm>
            <a:custGeom>
              <a:avLst/>
              <a:gdLst>
                <a:gd name="T0" fmla="*/ 0 w 67"/>
                <a:gd name="T1" fmla="*/ 5 h 25"/>
                <a:gd name="T2" fmla="*/ 66 w 67"/>
                <a:gd name="T3" fmla="*/ 25 h 25"/>
                <a:gd name="T4" fmla="*/ 67 w 67"/>
                <a:gd name="T5" fmla="*/ 19 h 25"/>
                <a:gd name="T6" fmla="*/ 1 w 67"/>
                <a:gd name="T7" fmla="*/ 0 h 25"/>
                <a:gd name="T8" fmla="*/ 0 w 67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">
                  <a:moveTo>
                    <a:pt x="0" y="5"/>
                  </a:moveTo>
                  <a:lnTo>
                    <a:pt x="66" y="25"/>
                  </a:lnTo>
                  <a:lnTo>
                    <a:pt x="67" y="19"/>
                  </a:lnTo>
                  <a:lnTo>
                    <a:pt x="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出自【趣你的PPT】(微信:qunideppt)：最优质的PPT资源库"/>
            <p:cNvSpPr/>
            <p:nvPr/>
          </p:nvSpPr>
          <p:spPr bwMode="auto">
            <a:xfrm>
              <a:off x="9581284" y="2857062"/>
              <a:ext cx="99580" cy="38966"/>
            </a:xfrm>
            <a:custGeom>
              <a:avLst/>
              <a:gdLst>
                <a:gd name="T0" fmla="*/ 0 w 69"/>
                <a:gd name="T1" fmla="*/ 6 h 27"/>
                <a:gd name="T2" fmla="*/ 67 w 69"/>
                <a:gd name="T3" fmla="*/ 27 h 27"/>
                <a:gd name="T4" fmla="*/ 69 w 69"/>
                <a:gd name="T5" fmla="*/ 21 h 27"/>
                <a:gd name="T6" fmla="*/ 1 w 69"/>
                <a:gd name="T7" fmla="*/ 0 h 27"/>
                <a:gd name="T8" fmla="*/ 0 w 69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7">
                  <a:moveTo>
                    <a:pt x="0" y="6"/>
                  </a:moveTo>
                  <a:lnTo>
                    <a:pt x="67" y="27"/>
                  </a:lnTo>
                  <a:lnTo>
                    <a:pt x="69" y="21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出自【趣你的PPT】(微信:qunideppt)：最优质的PPT资源库"/>
            <p:cNvSpPr/>
            <p:nvPr/>
          </p:nvSpPr>
          <p:spPr bwMode="auto">
            <a:xfrm>
              <a:off x="9587057" y="2841187"/>
              <a:ext cx="98136" cy="37523"/>
            </a:xfrm>
            <a:custGeom>
              <a:avLst/>
              <a:gdLst>
                <a:gd name="T0" fmla="*/ 0 w 68"/>
                <a:gd name="T1" fmla="*/ 5 h 26"/>
                <a:gd name="T2" fmla="*/ 66 w 68"/>
                <a:gd name="T3" fmla="*/ 26 h 26"/>
                <a:gd name="T4" fmla="*/ 68 w 68"/>
                <a:gd name="T5" fmla="*/ 20 h 26"/>
                <a:gd name="T6" fmla="*/ 2 w 68"/>
                <a:gd name="T7" fmla="*/ 0 h 26"/>
                <a:gd name="T8" fmla="*/ 0 w 68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0" y="5"/>
                  </a:moveTo>
                  <a:lnTo>
                    <a:pt x="66" y="26"/>
                  </a:lnTo>
                  <a:lnTo>
                    <a:pt x="68" y="2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出自【趣你的PPT】(微信:qunideppt)：最优质的PPT资源库"/>
            <p:cNvSpPr/>
            <p:nvPr/>
          </p:nvSpPr>
          <p:spPr bwMode="auto">
            <a:xfrm>
              <a:off x="9591386" y="2825312"/>
              <a:ext cx="98136" cy="36080"/>
            </a:xfrm>
            <a:custGeom>
              <a:avLst/>
              <a:gdLst>
                <a:gd name="T0" fmla="*/ 0 w 68"/>
                <a:gd name="T1" fmla="*/ 6 h 25"/>
                <a:gd name="T2" fmla="*/ 66 w 68"/>
                <a:gd name="T3" fmla="*/ 25 h 25"/>
                <a:gd name="T4" fmla="*/ 68 w 68"/>
                <a:gd name="T5" fmla="*/ 21 h 25"/>
                <a:gd name="T6" fmla="*/ 2 w 68"/>
                <a:gd name="T7" fmla="*/ 0 h 25"/>
                <a:gd name="T8" fmla="*/ 0 w 68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5">
                  <a:moveTo>
                    <a:pt x="0" y="6"/>
                  </a:moveTo>
                  <a:lnTo>
                    <a:pt x="66" y="25"/>
                  </a:lnTo>
                  <a:lnTo>
                    <a:pt x="68" y="21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出自【趣你的PPT】(微信:qunideppt)：最优质的PPT资源库"/>
            <p:cNvSpPr/>
            <p:nvPr/>
          </p:nvSpPr>
          <p:spPr bwMode="auto">
            <a:xfrm>
              <a:off x="9595716" y="2809437"/>
              <a:ext cx="99580" cy="37523"/>
            </a:xfrm>
            <a:custGeom>
              <a:avLst/>
              <a:gdLst>
                <a:gd name="T0" fmla="*/ 0 w 69"/>
                <a:gd name="T1" fmla="*/ 5 h 26"/>
                <a:gd name="T2" fmla="*/ 66 w 69"/>
                <a:gd name="T3" fmla="*/ 26 h 26"/>
                <a:gd name="T4" fmla="*/ 69 w 69"/>
                <a:gd name="T5" fmla="*/ 20 h 26"/>
                <a:gd name="T6" fmla="*/ 2 w 69"/>
                <a:gd name="T7" fmla="*/ 0 h 26"/>
                <a:gd name="T8" fmla="*/ 0 w 69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6">
                  <a:moveTo>
                    <a:pt x="0" y="5"/>
                  </a:moveTo>
                  <a:lnTo>
                    <a:pt x="66" y="26"/>
                  </a:lnTo>
                  <a:lnTo>
                    <a:pt x="69" y="2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出自【趣你的PPT】(微信:qunideppt)：最优质的PPT资源库"/>
            <p:cNvSpPr/>
            <p:nvPr/>
          </p:nvSpPr>
          <p:spPr bwMode="auto">
            <a:xfrm>
              <a:off x="9601489" y="2793562"/>
              <a:ext cx="98136" cy="36080"/>
            </a:xfrm>
            <a:custGeom>
              <a:avLst/>
              <a:gdLst>
                <a:gd name="T0" fmla="*/ 0 w 68"/>
                <a:gd name="T1" fmla="*/ 5 h 25"/>
                <a:gd name="T2" fmla="*/ 67 w 68"/>
                <a:gd name="T3" fmla="*/ 25 h 25"/>
                <a:gd name="T4" fmla="*/ 68 w 68"/>
                <a:gd name="T5" fmla="*/ 19 h 25"/>
                <a:gd name="T6" fmla="*/ 2 w 68"/>
                <a:gd name="T7" fmla="*/ 0 h 25"/>
                <a:gd name="T8" fmla="*/ 0 w 68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5">
                  <a:moveTo>
                    <a:pt x="0" y="5"/>
                  </a:moveTo>
                  <a:lnTo>
                    <a:pt x="67" y="25"/>
                  </a:lnTo>
                  <a:lnTo>
                    <a:pt x="68" y="19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出自【趣你的PPT】(微信:qunideppt)：最优质的PPT资源库"/>
            <p:cNvSpPr/>
            <p:nvPr/>
          </p:nvSpPr>
          <p:spPr bwMode="auto">
            <a:xfrm>
              <a:off x="9605818" y="2777687"/>
              <a:ext cx="98136" cy="37523"/>
            </a:xfrm>
            <a:custGeom>
              <a:avLst/>
              <a:gdLst>
                <a:gd name="T0" fmla="*/ 0 w 68"/>
                <a:gd name="T1" fmla="*/ 5 h 26"/>
                <a:gd name="T2" fmla="*/ 66 w 68"/>
                <a:gd name="T3" fmla="*/ 26 h 26"/>
                <a:gd name="T4" fmla="*/ 68 w 68"/>
                <a:gd name="T5" fmla="*/ 20 h 26"/>
                <a:gd name="T6" fmla="*/ 2 w 68"/>
                <a:gd name="T7" fmla="*/ 0 h 26"/>
                <a:gd name="T8" fmla="*/ 0 w 68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0" y="5"/>
                  </a:moveTo>
                  <a:lnTo>
                    <a:pt x="66" y="26"/>
                  </a:lnTo>
                  <a:lnTo>
                    <a:pt x="68" y="2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出自【趣你的PPT】(微信:qunideppt)：最优质的PPT资源库"/>
            <p:cNvSpPr/>
            <p:nvPr/>
          </p:nvSpPr>
          <p:spPr bwMode="auto">
            <a:xfrm>
              <a:off x="9610148" y="2761812"/>
              <a:ext cx="99580" cy="36080"/>
            </a:xfrm>
            <a:custGeom>
              <a:avLst/>
              <a:gdLst>
                <a:gd name="T0" fmla="*/ 0 w 69"/>
                <a:gd name="T1" fmla="*/ 5 h 25"/>
                <a:gd name="T2" fmla="*/ 66 w 69"/>
                <a:gd name="T3" fmla="*/ 25 h 25"/>
                <a:gd name="T4" fmla="*/ 69 w 69"/>
                <a:gd name="T5" fmla="*/ 19 h 25"/>
                <a:gd name="T6" fmla="*/ 2 w 69"/>
                <a:gd name="T7" fmla="*/ 0 h 25"/>
                <a:gd name="T8" fmla="*/ 0 w 69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5">
                  <a:moveTo>
                    <a:pt x="0" y="5"/>
                  </a:moveTo>
                  <a:lnTo>
                    <a:pt x="66" y="25"/>
                  </a:lnTo>
                  <a:lnTo>
                    <a:pt x="69" y="19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出自【趣你的PPT】(微信:qunideppt)：最优质的PPT资源库"/>
            <p:cNvSpPr/>
            <p:nvPr/>
          </p:nvSpPr>
          <p:spPr bwMode="auto">
            <a:xfrm>
              <a:off x="9617364" y="2745937"/>
              <a:ext cx="96693" cy="34636"/>
            </a:xfrm>
            <a:custGeom>
              <a:avLst/>
              <a:gdLst>
                <a:gd name="T0" fmla="*/ 0 w 67"/>
                <a:gd name="T1" fmla="*/ 5 h 24"/>
                <a:gd name="T2" fmla="*/ 66 w 67"/>
                <a:gd name="T3" fmla="*/ 24 h 24"/>
                <a:gd name="T4" fmla="*/ 67 w 67"/>
                <a:gd name="T5" fmla="*/ 20 h 24"/>
                <a:gd name="T6" fmla="*/ 1 w 67"/>
                <a:gd name="T7" fmla="*/ 0 h 24"/>
                <a:gd name="T8" fmla="*/ 0 w 67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4">
                  <a:moveTo>
                    <a:pt x="0" y="5"/>
                  </a:moveTo>
                  <a:lnTo>
                    <a:pt x="66" y="24"/>
                  </a:lnTo>
                  <a:lnTo>
                    <a:pt x="67" y="20"/>
                  </a:lnTo>
                  <a:lnTo>
                    <a:pt x="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出自【趣你的PPT】(微信:qunideppt)：最优质的PPT资源库"/>
            <p:cNvSpPr/>
            <p:nvPr/>
          </p:nvSpPr>
          <p:spPr bwMode="auto">
            <a:xfrm>
              <a:off x="9621693" y="2728619"/>
              <a:ext cx="96693" cy="37523"/>
            </a:xfrm>
            <a:custGeom>
              <a:avLst/>
              <a:gdLst>
                <a:gd name="T0" fmla="*/ 0 w 67"/>
                <a:gd name="T1" fmla="*/ 6 h 26"/>
                <a:gd name="T2" fmla="*/ 66 w 67"/>
                <a:gd name="T3" fmla="*/ 26 h 26"/>
                <a:gd name="T4" fmla="*/ 67 w 67"/>
                <a:gd name="T5" fmla="*/ 20 h 26"/>
                <a:gd name="T6" fmla="*/ 1 w 67"/>
                <a:gd name="T7" fmla="*/ 0 h 26"/>
                <a:gd name="T8" fmla="*/ 0 w 6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6">
                  <a:moveTo>
                    <a:pt x="0" y="6"/>
                  </a:moveTo>
                  <a:lnTo>
                    <a:pt x="66" y="26"/>
                  </a:lnTo>
                  <a:lnTo>
                    <a:pt x="67" y="20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出自【趣你的PPT】(微信:qunideppt)：最优质的PPT资源库"/>
            <p:cNvSpPr/>
            <p:nvPr/>
          </p:nvSpPr>
          <p:spPr bwMode="auto">
            <a:xfrm>
              <a:off x="9574068" y="2325971"/>
              <a:ext cx="119784" cy="334818"/>
            </a:xfrm>
            <a:custGeom>
              <a:avLst/>
              <a:gdLst>
                <a:gd name="T0" fmla="*/ 83 w 83"/>
                <a:gd name="T1" fmla="*/ 3 h 232"/>
                <a:gd name="T2" fmla="*/ 69 w 83"/>
                <a:gd name="T3" fmla="*/ 0 h 232"/>
                <a:gd name="T4" fmla="*/ 0 w 83"/>
                <a:gd name="T5" fmla="*/ 227 h 232"/>
                <a:gd name="T6" fmla="*/ 14 w 83"/>
                <a:gd name="T7" fmla="*/ 232 h 232"/>
                <a:gd name="T8" fmla="*/ 83 w 83"/>
                <a:gd name="T9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31">
                  <a:moveTo>
                    <a:pt x="83" y="3"/>
                  </a:moveTo>
                  <a:lnTo>
                    <a:pt x="69" y="0"/>
                  </a:lnTo>
                  <a:lnTo>
                    <a:pt x="0" y="227"/>
                  </a:lnTo>
                  <a:lnTo>
                    <a:pt x="14" y="232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出自【趣你的PPT】(微信:qunideppt)：最优质的PPT资源库"/>
            <p:cNvSpPr/>
            <p:nvPr/>
          </p:nvSpPr>
          <p:spPr bwMode="auto">
            <a:xfrm>
              <a:off x="9536545" y="2312982"/>
              <a:ext cx="118341" cy="334818"/>
            </a:xfrm>
            <a:custGeom>
              <a:avLst/>
              <a:gdLst>
                <a:gd name="T0" fmla="*/ 82 w 82"/>
                <a:gd name="T1" fmla="*/ 4 h 232"/>
                <a:gd name="T2" fmla="*/ 69 w 82"/>
                <a:gd name="T3" fmla="*/ 0 h 232"/>
                <a:gd name="T4" fmla="*/ 0 w 82"/>
                <a:gd name="T5" fmla="*/ 228 h 232"/>
                <a:gd name="T6" fmla="*/ 12 w 82"/>
                <a:gd name="T7" fmla="*/ 232 h 232"/>
                <a:gd name="T8" fmla="*/ 82 w 82"/>
                <a:gd name="T9" fmla="*/ 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31">
                  <a:moveTo>
                    <a:pt x="82" y="4"/>
                  </a:moveTo>
                  <a:lnTo>
                    <a:pt x="69" y="0"/>
                  </a:lnTo>
                  <a:lnTo>
                    <a:pt x="0" y="228"/>
                  </a:lnTo>
                  <a:lnTo>
                    <a:pt x="12" y="232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出自【趣你的PPT】(微信:qunideppt)：最优质的PPT资源库"/>
            <p:cNvSpPr/>
            <p:nvPr/>
          </p:nvSpPr>
          <p:spPr bwMode="auto">
            <a:xfrm>
              <a:off x="9496136" y="2299994"/>
              <a:ext cx="118341" cy="334818"/>
            </a:xfrm>
            <a:custGeom>
              <a:avLst/>
              <a:gdLst>
                <a:gd name="T0" fmla="*/ 82 w 82"/>
                <a:gd name="T1" fmla="*/ 5 h 232"/>
                <a:gd name="T2" fmla="*/ 71 w 82"/>
                <a:gd name="T3" fmla="*/ 0 h 232"/>
                <a:gd name="T4" fmla="*/ 0 w 82"/>
                <a:gd name="T5" fmla="*/ 229 h 232"/>
                <a:gd name="T6" fmla="*/ 13 w 82"/>
                <a:gd name="T7" fmla="*/ 232 h 232"/>
                <a:gd name="T8" fmla="*/ 82 w 82"/>
                <a:gd name="T9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31">
                  <a:moveTo>
                    <a:pt x="82" y="5"/>
                  </a:moveTo>
                  <a:lnTo>
                    <a:pt x="71" y="0"/>
                  </a:lnTo>
                  <a:lnTo>
                    <a:pt x="0" y="229"/>
                  </a:lnTo>
                  <a:lnTo>
                    <a:pt x="13" y="232"/>
                  </a:lnTo>
                  <a:lnTo>
                    <a:pt x="8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出自【趣你的PPT】(微信:qunideppt)：最优质的PPT资源库"/>
            <p:cNvSpPr/>
            <p:nvPr/>
          </p:nvSpPr>
          <p:spPr bwMode="auto">
            <a:xfrm>
              <a:off x="9458614" y="2289891"/>
              <a:ext cx="118341" cy="334818"/>
            </a:xfrm>
            <a:custGeom>
              <a:avLst/>
              <a:gdLst>
                <a:gd name="T0" fmla="*/ 82 w 82"/>
                <a:gd name="T1" fmla="*/ 3 h 232"/>
                <a:gd name="T2" fmla="*/ 69 w 82"/>
                <a:gd name="T3" fmla="*/ 0 h 232"/>
                <a:gd name="T4" fmla="*/ 0 w 82"/>
                <a:gd name="T5" fmla="*/ 227 h 232"/>
                <a:gd name="T6" fmla="*/ 13 w 82"/>
                <a:gd name="T7" fmla="*/ 232 h 232"/>
                <a:gd name="T8" fmla="*/ 82 w 82"/>
                <a:gd name="T9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31">
                  <a:moveTo>
                    <a:pt x="82" y="3"/>
                  </a:moveTo>
                  <a:lnTo>
                    <a:pt x="69" y="0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出自【趣你的PPT】(微信:qunideppt)：最优质的PPT资源库"/>
            <p:cNvSpPr/>
            <p:nvPr/>
          </p:nvSpPr>
          <p:spPr bwMode="auto">
            <a:xfrm>
              <a:off x="9419648" y="2276903"/>
              <a:ext cx="118341" cy="334818"/>
            </a:xfrm>
            <a:custGeom>
              <a:avLst/>
              <a:gdLst>
                <a:gd name="T0" fmla="*/ 82 w 82"/>
                <a:gd name="T1" fmla="*/ 4 h 232"/>
                <a:gd name="T2" fmla="*/ 69 w 82"/>
                <a:gd name="T3" fmla="*/ 0 h 232"/>
                <a:gd name="T4" fmla="*/ 0 w 82"/>
                <a:gd name="T5" fmla="*/ 229 h 232"/>
                <a:gd name="T6" fmla="*/ 12 w 82"/>
                <a:gd name="T7" fmla="*/ 232 h 232"/>
                <a:gd name="T8" fmla="*/ 82 w 82"/>
                <a:gd name="T9" fmla="*/ 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31">
                  <a:moveTo>
                    <a:pt x="82" y="4"/>
                  </a:moveTo>
                  <a:lnTo>
                    <a:pt x="69" y="0"/>
                  </a:lnTo>
                  <a:lnTo>
                    <a:pt x="0" y="229"/>
                  </a:lnTo>
                  <a:lnTo>
                    <a:pt x="12" y="232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出自【趣你的PPT】(微信:qunideppt)：最优质的PPT资源库"/>
            <p:cNvSpPr/>
            <p:nvPr/>
          </p:nvSpPr>
          <p:spPr bwMode="auto">
            <a:xfrm>
              <a:off x="9653443" y="3056221"/>
              <a:ext cx="23091" cy="27420"/>
            </a:xfrm>
            <a:custGeom>
              <a:avLst/>
              <a:gdLst>
                <a:gd name="T0" fmla="*/ 0 w 16"/>
                <a:gd name="T1" fmla="*/ 15 h 19"/>
                <a:gd name="T2" fmla="*/ 11 w 16"/>
                <a:gd name="T3" fmla="*/ 19 h 19"/>
                <a:gd name="T4" fmla="*/ 16 w 16"/>
                <a:gd name="T5" fmla="*/ 5 h 19"/>
                <a:gd name="T6" fmla="*/ 4 w 16"/>
                <a:gd name="T7" fmla="*/ 0 h 19"/>
                <a:gd name="T8" fmla="*/ 0 w 16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15"/>
                  </a:moveTo>
                  <a:lnTo>
                    <a:pt x="11" y="19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出自【趣你的PPT】(微信:qunideppt)：最优质的PPT资源库"/>
            <p:cNvSpPr/>
            <p:nvPr/>
          </p:nvSpPr>
          <p:spPr bwMode="auto">
            <a:xfrm>
              <a:off x="9613034" y="3046119"/>
              <a:ext cx="24534" cy="25977"/>
            </a:xfrm>
            <a:custGeom>
              <a:avLst/>
              <a:gdLst>
                <a:gd name="T0" fmla="*/ 0 w 17"/>
                <a:gd name="T1" fmla="*/ 15 h 18"/>
                <a:gd name="T2" fmla="*/ 13 w 17"/>
                <a:gd name="T3" fmla="*/ 18 h 18"/>
                <a:gd name="T4" fmla="*/ 17 w 17"/>
                <a:gd name="T5" fmla="*/ 4 h 18"/>
                <a:gd name="T6" fmla="*/ 4 w 17"/>
                <a:gd name="T7" fmla="*/ 0 h 18"/>
                <a:gd name="T8" fmla="*/ 0 w 17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5"/>
                  </a:moveTo>
                  <a:lnTo>
                    <a:pt x="13" y="18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出自【趣你的PPT】(微信:qunideppt)：最优质的PPT资源库"/>
            <p:cNvSpPr/>
            <p:nvPr/>
          </p:nvSpPr>
          <p:spPr bwMode="auto">
            <a:xfrm>
              <a:off x="9574068" y="3033130"/>
              <a:ext cx="25977" cy="27420"/>
            </a:xfrm>
            <a:custGeom>
              <a:avLst/>
              <a:gdLst>
                <a:gd name="T0" fmla="*/ 0 w 18"/>
                <a:gd name="T1" fmla="*/ 15 h 19"/>
                <a:gd name="T2" fmla="*/ 14 w 18"/>
                <a:gd name="T3" fmla="*/ 19 h 19"/>
                <a:gd name="T4" fmla="*/ 18 w 18"/>
                <a:gd name="T5" fmla="*/ 5 h 19"/>
                <a:gd name="T6" fmla="*/ 5 w 18"/>
                <a:gd name="T7" fmla="*/ 0 h 19"/>
                <a:gd name="T8" fmla="*/ 0 w 18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15"/>
                  </a:moveTo>
                  <a:lnTo>
                    <a:pt x="14" y="19"/>
                  </a:lnTo>
                  <a:lnTo>
                    <a:pt x="18" y="5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出自【趣你的PPT】(微信:qunideppt)：最优质的PPT资源库"/>
            <p:cNvSpPr/>
            <p:nvPr/>
          </p:nvSpPr>
          <p:spPr bwMode="auto">
            <a:xfrm>
              <a:off x="9536545" y="3023028"/>
              <a:ext cx="23091" cy="25977"/>
            </a:xfrm>
            <a:custGeom>
              <a:avLst/>
              <a:gdLst>
                <a:gd name="T0" fmla="*/ 0 w 16"/>
                <a:gd name="T1" fmla="*/ 13 h 18"/>
                <a:gd name="T2" fmla="*/ 12 w 16"/>
                <a:gd name="T3" fmla="*/ 18 h 18"/>
                <a:gd name="T4" fmla="*/ 16 w 16"/>
                <a:gd name="T5" fmla="*/ 3 h 18"/>
                <a:gd name="T6" fmla="*/ 4 w 16"/>
                <a:gd name="T7" fmla="*/ 0 h 18"/>
                <a:gd name="T8" fmla="*/ 0 w 16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3"/>
                  </a:moveTo>
                  <a:lnTo>
                    <a:pt x="12" y="18"/>
                  </a:lnTo>
                  <a:lnTo>
                    <a:pt x="16" y="3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出自【趣你的PPT】(微信:qunideppt)：最优质的PPT资源库"/>
            <p:cNvSpPr/>
            <p:nvPr/>
          </p:nvSpPr>
          <p:spPr bwMode="auto">
            <a:xfrm>
              <a:off x="9496136" y="3010039"/>
              <a:ext cx="25977" cy="27420"/>
            </a:xfrm>
            <a:custGeom>
              <a:avLst/>
              <a:gdLst>
                <a:gd name="T0" fmla="*/ 0 w 18"/>
                <a:gd name="T1" fmla="*/ 15 h 19"/>
                <a:gd name="T2" fmla="*/ 13 w 18"/>
                <a:gd name="T3" fmla="*/ 19 h 19"/>
                <a:gd name="T4" fmla="*/ 18 w 18"/>
                <a:gd name="T5" fmla="*/ 4 h 19"/>
                <a:gd name="T6" fmla="*/ 4 w 18"/>
                <a:gd name="T7" fmla="*/ 0 h 19"/>
                <a:gd name="T8" fmla="*/ 0 w 18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15"/>
                  </a:moveTo>
                  <a:lnTo>
                    <a:pt x="13" y="19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出自【趣你的PPT】(微信:qunideppt)：最优质的PPT资源库"/>
            <p:cNvSpPr/>
            <p:nvPr/>
          </p:nvSpPr>
          <p:spPr bwMode="auto">
            <a:xfrm>
              <a:off x="9640454" y="3099516"/>
              <a:ext cx="23091" cy="27420"/>
            </a:xfrm>
            <a:custGeom>
              <a:avLst/>
              <a:gdLst>
                <a:gd name="T0" fmla="*/ 0 w 16"/>
                <a:gd name="T1" fmla="*/ 14 h 19"/>
                <a:gd name="T2" fmla="*/ 12 w 16"/>
                <a:gd name="T3" fmla="*/ 19 h 19"/>
                <a:gd name="T4" fmla="*/ 16 w 16"/>
                <a:gd name="T5" fmla="*/ 3 h 19"/>
                <a:gd name="T6" fmla="*/ 4 w 16"/>
                <a:gd name="T7" fmla="*/ 0 h 19"/>
                <a:gd name="T8" fmla="*/ 0 w 16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14"/>
                  </a:moveTo>
                  <a:lnTo>
                    <a:pt x="12" y="19"/>
                  </a:lnTo>
                  <a:lnTo>
                    <a:pt x="16" y="3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出自【趣你的PPT】(微信:qunideppt)：最优质的PPT资源库"/>
            <p:cNvSpPr/>
            <p:nvPr/>
          </p:nvSpPr>
          <p:spPr bwMode="auto">
            <a:xfrm>
              <a:off x="9626023" y="3141369"/>
              <a:ext cx="24534" cy="27420"/>
            </a:xfrm>
            <a:custGeom>
              <a:avLst/>
              <a:gdLst>
                <a:gd name="T0" fmla="*/ 0 w 17"/>
                <a:gd name="T1" fmla="*/ 15 h 19"/>
                <a:gd name="T2" fmla="*/ 13 w 17"/>
                <a:gd name="T3" fmla="*/ 19 h 19"/>
                <a:gd name="T4" fmla="*/ 17 w 17"/>
                <a:gd name="T5" fmla="*/ 3 h 19"/>
                <a:gd name="T6" fmla="*/ 5 w 17"/>
                <a:gd name="T7" fmla="*/ 0 h 19"/>
                <a:gd name="T8" fmla="*/ 0 w 1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0" y="15"/>
                  </a:moveTo>
                  <a:lnTo>
                    <a:pt x="13" y="19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出自【趣你的PPT】(微信:qunideppt)：最优质的PPT资源库"/>
            <p:cNvSpPr/>
            <p:nvPr/>
          </p:nvSpPr>
          <p:spPr bwMode="auto">
            <a:xfrm>
              <a:off x="9614477" y="3183221"/>
              <a:ext cx="23091" cy="25977"/>
            </a:xfrm>
            <a:custGeom>
              <a:avLst/>
              <a:gdLst>
                <a:gd name="T0" fmla="*/ 0 w 16"/>
                <a:gd name="T1" fmla="*/ 15 h 18"/>
                <a:gd name="T2" fmla="*/ 12 w 16"/>
                <a:gd name="T3" fmla="*/ 18 h 18"/>
                <a:gd name="T4" fmla="*/ 16 w 16"/>
                <a:gd name="T5" fmla="*/ 3 h 18"/>
                <a:gd name="T6" fmla="*/ 5 w 16"/>
                <a:gd name="T7" fmla="*/ 0 h 18"/>
                <a:gd name="T8" fmla="*/ 0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5"/>
                  </a:moveTo>
                  <a:lnTo>
                    <a:pt x="12" y="18"/>
                  </a:lnTo>
                  <a:lnTo>
                    <a:pt x="16" y="3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出自【趣你的PPT】(微信:qunideppt)：最优质的PPT资源库"/>
            <p:cNvSpPr/>
            <p:nvPr/>
          </p:nvSpPr>
          <p:spPr bwMode="auto">
            <a:xfrm>
              <a:off x="9653443" y="3056221"/>
              <a:ext cx="23091" cy="27420"/>
            </a:xfrm>
            <a:custGeom>
              <a:avLst/>
              <a:gdLst>
                <a:gd name="T0" fmla="*/ 16 w 16"/>
                <a:gd name="T1" fmla="*/ 5 h 19"/>
                <a:gd name="T2" fmla="*/ 4 w 16"/>
                <a:gd name="T3" fmla="*/ 0 h 19"/>
                <a:gd name="T4" fmla="*/ 0 w 16"/>
                <a:gd name="T5" fmla="*/ 15 h 19"/>
                <a:gd name="T6" fmla="*/ 11 w 16"/>
                <a:gd name="T7" fmla="*/ 19 h 19"/>
                <a:gd name="T8" fmla="*/ 16 w 16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5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1" y="19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出自【趣你的PPT】(微信:qunideppt)：最优质的PPT资源库"/>
            <p:cNvSpPr/>
            <p:nvPr/>
          </p:nvSpPr>
          <p:spPr bwMode="auto">
            <a:xfrm>
              <a:off x="9613034" y="3046119"/>
              <a:ext cx="24534" cy="25977"/>
            </a:xfrm>
            <a:custGeom>
              <a:avLst/>
              <a:gdLst>
                <a:gd name="T0" fmla="*/ 17 w 17"/>
                <a:gd name="T1" fmla="*/ 4 h 18"/>
                <a:gd name="T2" fmla="*/ 4 w 17"/>
                <a:gd name="T3" fmla="*/ 0 h 18"/>
                <a:gd name="T4" fmla="*/ 0 w 17"/>
                <a:gd name="T5" fmla="*/ 15 h 18"/>
                <a:gd name="T6" fmla="*/ 13 w 17"/>
                <a:gd name="T7" fmla="*/ 18 h 18"/>
                <a:gd name="T8" fmla="*/ 17 w 17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7" y="4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3" y="18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出自【趣你的PPT】(微信:qunideppt)：最优质的PPT资源库"/>
            <p:cNvSpPr/>
            <p:nvPr/>
          </p:nvSpPr>
          <p:spPr bwMode="auto">
            <a:xfrm>
              <a:off x="9574068" y="3171676"/>
              <a:ext cx="25977" cy="27420"/>
            </a:xfrm>
            <a:custGeom>
              <a:avLst/>
              <a:gdLst>
                <a:gd name="T0" fmla="*/ 0 w 18"/>
                <a:gd name="T1" fmla="*/ 14 h 19"/>
                <a:gd name="T2" fmla="*/ 14 w 18"/>
                <a:gd name="T3" fmla="*/ 19 h 19"/>
                <a:gd name="T4" fmla="*/ 18 w 18"/>
                <a:gd name="T5" fmla="*/ 4 h 19"/>
                <a:gd name="T6" fmla="*/ 5 w 18"/>
                <a:gd name="T7" fmla="*/ 0 h 19"/>
                <a:gd name="T8" fmla="*/ 0 w 18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14"/>
                  </a:moveTo>
                  <a:lnTo>
                    <a:pt x="14" y="19"/>
                  </a:lnTo>
                  <a:lnTo>
                    <a:pt x="18" y="4"/>
                  </a:lnTo>
                  <a:lnTo>
                    <a:pt x="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出自【趣你的PPT】(微信:qunideppt)：最优质的PPT资源库"/>
            <p:cNvSpPr/>
            <p:nvPr/>
          </p:nvSpPr>
          <p:spPr bwMode="auto">
            <a:xfrm>
              <a:off x="9600045" y="3086528"/>
              <a:ext cx="25977" cy="27420"/>
            </a:xfrm>
            <a:custGeom>
              <a:avLst/>
              <a:gdLst>
                <a:gd name="T0" fmla="*/ 18 w 18"/>
                <a:gd name="T1" fmla="*/ 4 h 19"/>
                <a:gd name="T2" fmla="*/ 4 w 18"/>
                <a:gd name="T3" fmla="*/ 0 h 19"/>
                <a:gd name="T4" fmla="*/ 0 w 18"/>
                <a:gd name="T5" fmla="*/ 16 h 19"/>
                <a:gd name="T6" fmla="*/ 13 w 18"/>
                <a:gd name="T7" fmla="*/ 19 h 19"/>
                <a:gd name="T8" fmla="*/ 18 w 1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4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3" y="19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出自【趣你的PPT】(微信:qunideppt)：最优质的PPT资源库"/>
            <p:cNvSpPr/>
            <p:nvPr/>
          </p:nvSpPr>
          <p:spPr bwMode="auto">
            <a:xfrm>
              <a:off x="9587057" y="3128380"/>
              <a:ext cx="25977" cy="27420"/>
            </a:xfrm>
            <a:custGeom>
              <a:avLst/>
              <a:gdLst>
                <a:gd name="T0" fmla="*/ 18 w 18"/>
                <a:gd name="T1" fmla="*/ 5 h 19"/>
                <a:gd name="T2" fmla="*/ 5 w 18"/>
                <a:gd name="T3" fmla="*/ 0 h 19"/>
                <a:gd name="T4" fmla="*/ 0 w 18"/>
                <a:gd name="T5" fmla="*/ 16 h 19"/>
                <a:gd name="T6" fmla="*/ 13 w 18"/>
                <a:gd name="T7" fmla="*/ 19 h 19"/>
                <a:gd name="T8" fmla="*/ 18 w 18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5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13" y="19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出自【趣你的PPT】(微信:qunideppt)：最优质的PPT资源库"/>
            <p:cNvSpPr/>
            <p:nvPr/>
          </p:nvSpPr>
          <p:spPr bwMode="auto">
            <a:xfrm>
              <a:off x="9562523" y="3073539"/>
              <a:ext cx="24534" cy="30307"/>
            </a:xfrm>
            <a:custGeom>
              <a:avLst/>
              <a:gdLst>
                <a:gd name="T0" fmla="*/ 17 w 17"/>
                <a:gd name="T1" fmla="*/ 5 h 21"/>
                <a:gd name="T2" fmla="*/ 4 w 17"/>
                <a:gd name="T3" fmla="*/ 0 h 21"/>
                <a:gd name="T4" fmla="*/ 0 w 17"/>
                <a:gd name="T5" fmla="*/ 16 h 21"/>
                <a:gd name="T6" fmla="*/ 11 w 17"/>
                <a:gd name="T7" fmla="*/ 21 h 21"/>
                <a:gd name="T8" fmla="*/ 17 w 17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7" y="5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1" y="21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出自【趣你的PPT】(微信:qunideppt)：最优质的PPT资源库"/>
            <p:cNvSpPr/>
            <p:nvPr/>
          </p:nvSpPr>
          <p:spPr bwMode="auto">
            <a:xfrm>
              <a:off x="9549534" y="3118278"/>
              <a:ext cx="24534" cy="27420"/>
            </a:xfrm>
            <a:custGeom>
              <a:avLst/>
              <a:gdLst>
                <a:gd name="T0" fmla="*/ 17 w 17"/>
                <a:gd name="T1" fmla="*/ 3 h 19"/>
                <a:gd name="T2" fmla="*/ 4 w 17"/>
                <a:gd name="T3" fmla="*/ 0 h 19"/>
                <a:gd name="T4" fmla="*/ 0 w 17"/>
                <a:gd name="T5" fmla="*/ 15 h 19"/>
                <a:gd name="T6" fmla="*/ 11 w 17"/>
                <a:gd name="T7" fmla="*/ 19 h 19"/>
                <a:gd name="T8" fmla="*/ 17 w 17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3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1" y="1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出自【趣你的PPT】(微信:qunideppt)：最优质的PPT资源库"/>
            <p:cNvSpPr/>
            <p:nvPr/>
          </p:nvSpPr>
          <p:spPr bwMode="auto">
            <a:xfrm>
              <a:off x="9574068" y="3033130"/>
              <a:ext cx="25977" cy="27420"/>
            </a:xfrm>
            <a:custGeom>
              <a:avLst/>
              <a:gdLst>
                <a:gd name="T0" fmla="*/ 18 w 18"/>
                <a:gd name="T1" fmla="*/ 5 h 19"/>
                <a:gd name="T2" fmla="*/ 5 w 18"/>
                <a:gd name="T3" fmla="*/ 0 h 19"/>
                <a:gd name="T4" fmla="*/ 0 w 18"/>
                <a:gd name="T5" fmla="*/ 15 h 19"/>
                <a:gd name="T6" fmla="*/ 14 w 18"/>
                <a:gd name="T7" fmla="*/ 19 h 19"/>
                <a:gd name="T8" fmla="*/ 18 w 18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5"/>
                  </a:moveTo>
                  <a:lnTo>
                    <a:pt x="5" y="0"/>
                  </a:lnTo>
                  <a:lnTo>
                    <a:pt x="0" y="15"/>
                  </a:lnTo>
                  <a:lnTo>
                    <a:pt x="14" y="19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出自【趣你的PPT】(微信:qunideppt)：最优质的PPT资源库"/>
            <p:cNvSpPr/>
            <p:nvPr/>
          </p:nvSpPr>
          <p:spPr bwMode="auto">
            <a:xfrm>
              <a:off x="9536545" y="3160130"/>
              <a:ext cx="23091" cy="25977"/>
            </a:xfrm>
            <a:custGeom>
              <a:avLst/>
              <a:gdLst>
                <a:gd name="T0" fmla="*/ 0 w 16"/>
                <a:gd name="T1" fmla="*/ 14 h 18"/>
                <a:gd name="T2" fmla="*/ 13 w 16"/>
                <a:gd name="T3" fmla="*/ 18 h 18"/>
                <a:gd name="T4" fmla="*/ 16 w 16"/>
                <a:gd name="T5" fmla="*/ 3 h 18"/>
                <a:gd name="T6" fmla="*/ 4 w 16"/>
                <a:gd name="T7" fmla="*/ 0 h 18"/>
                <a:gd name="T8" fmla="*/ 0 w 16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4"/>
                  </a:moveTo>
                  <a:lnTo>
                    <a:pt x="13" y="18"/>
                  </a:lnTo>
                  <a:lnTo>
                    <a:pt x="16" y="3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出自【趣你的PPT】(微信:qunideppt)：最优质的PPT资源库"/>
            <p:cNvSpPr/>
            <p:nvPr/>
          </p:nvSpPr>
          <p:spPr bwMode="auto">
            <a:xfrm>
              <a:off x="9523557" y="3063437"/>
              <a:ext cx="23091" cy="27420"/>
            </a:xfrm>
            <a:custGeom>
              <a:avLst/>
              <a:gdLst>
                <a:gd name="T0" fmla="*/ 16 w 16"/>
                <a:gd name="T1" fmla="*/ 4 h 19"/>
                <a:gd name="T2" fmla="*/ 5 w 16"/>
                <a:gd name="T3" fmla="*/ 0 h 19"/>
                <a:gd name="T4" fmla="*/ 0 w 16"/>
                <a:gd name="T5" fmla="*/ 16 h 19"/>
                <a:gd name="T6" fmla="*/ 12 w 16"/>
                <a:gd name="T7" fmla="*/ 19 h 19"/>
                <a:gd name="T8" fmla="*/ 16 w 16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12" y="19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出自【趣你的PPT】(微信:qunideppt)：最优质的PPT资源库"/>
            <p:cNvSpPr/>
            <p:nvPr/>
          </p:nvSpPr>
          <p:spPr bwMode="auto">
            <a:xfrm>
              <a:off x="9536545" y="3023028"/>
              <a:ext cx="23091" cy="25977"/>
            </a:xfrm>
            <a:custGeom>
              <a:avLst/>
              <a:gdLst>
                <a:gd name="T0" fmla="*/ 16 w 16"/>
                <a:gd name="T1" fmla="*/ 3 h 18"/>
                <a:gd name="T2" fmla="*/ 4 w 16"/>
                <a:gd name="T3" fmla="*/ 0 h 18"/>
                <a:gd name="T4" fmla="*/ 0 w 16"/>
                <a:gd name="T5" fmla="*/ 13 h 18"/>
                <a:gd name="T6" fmla="*/ 12 w 16"/>
                <a:gd name="T7" fmla="*/ 18 h 18"/>
                <a:gd name="T8" fmla="*/ 16 w 16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4" y="0"/>
                  </a:lnTo>
                  <a:lnTo>
                    <a:pt x="0" y="13"/>
                  </a:lnTo>
                  <a:lnTo>
                    <a:pt x="12" y="1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出自【趣你的PPT】(微信:qunideppt)：最优质的PPT资源库"/>
            <p:cNvSpPr/>
            <p:nvPr/>
          </p:nvSpPr>
          <p:spPr bwMode="auto">
            <a:xfrm>
              <a:off x="9509125" y="3105289"/>
              <a:ext cx="24534" cy="27420"/>
            </a:xfrm>
            <a:custGeom>
              <a:avLst/>
              <a:gdLst>
                <a:gd name="T0" fmla="*/ 17 w 17"/>
                <a:gd name="T1" fmla="*/ 5 h 19"/>
                <a:gd name="T2" fmla="*/ 6 w 17"/>
                <a:gd name="T3" fmla="*/ 0 h 19"/>
                <a:gd name="T4" fmla="*/ 0 w 17"/>
                <a:gd name="T5" fmla="*/ 16 h 19"/>
                <a:gd name="T6" fmla="*/ 13 w 17"/>
                <a:gd name="T7" fmla="*/ 19 h 19"/>
                <a:gd name="T8" fmla="*/ 17 w 17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5"/>
                  </a:moveTo>
                  <a:lnTo>
                    <a:pt x="6" y="0"/>
                  </a:lnTo>
                  <a:lnTo>
                    <a:pt x="0" y="16"/>
                  </a:lnTo>
                  <a:lnTo>
                    <a:pt x="13" y="1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出自【趣你的PPT】(微信:qunideppt)：最优质的PPT资源库"/>
            <p:cNvSpPr/>
            <p:nvPr/>
          </p:nvSpPr>
          <p:spPr bwMode="auto">
            <a:xfrm>
              <a:off x="9499023" y="3148585"/>
              <a:ext cx="23091" cy="24534"/>
            </a:xfrm>
            <a:custGeom>
              <a:avLst/>
              <a:gdLst>
                <a:gd name="T0" fmla="*/ 0 w 16"/>
                <a:gd name="T1" fmla="*/ 14 h 17"/>
                <a:gd name="T2" fmla="*/ 11 w 16"/>
                <a:gd name="T3" fmla="*/ 17 h 17"/>
                <a:gd name="T4" fmla="*/ 16 w 16"/>
                <a:gd name="T5" fmla="*/ 4 h 17"/>
                <a:gd name="T6" fmla="*/ 4 w 16"/>
                <a:gd name="T7" fmla="*/ 0 h 17"/>
                <a:gd name="T8" fmla="*/ 0 w 16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14"/>
                  </a:moveTo>
                  <a:lnTo>
                    <a:pt x="11" y="17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出自【趣你的PPT】(微信:qunideppt)：最优质的PPT资源库"/>
            <p:cNvSpPr/>
            <p:nvPr/>
          </p:nvSpPr>
          <p:spPr bwMode="auto">
            <a:xfrm>
              <a:off x="9470159" y="3092301"/>
              <a:ext cx="25977" cy="30307"/>
            </a:xfrm>
            <a:custGeom>
              <a:avLst/>
              <a:gdLst>
                <a:gd name="T0" fmla="*/ 18 w 18"/>
                <a:gd name="T1" fmla="*/ 5 h 21"/>
                <a:gd name="T2" fmla="*/ 5 w 18"/>
                <a:gd name="T3" fmla="*/ 0 h 21"/>
                <a:gd name="T4" fmla="*/ 0 w 18"/>
                <a:gd name="T5" fmla="*/ 16 h 21"/>
                <a:gd name="T6" fmla="*/ 14 w 18"/>
                <a:gd name="T7" fmla="*/ 21 h 21"/>
                <a:gd name="T8" fmla="*/ 18 w 18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5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14" y="2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出自【趣你的PPT】(微信:qunideppt)：最优质的PPT资源库"/>
            <p:cNvSpPr/>
            <p:nvPr/>
          </p:nvSpPr>
          <p:spPr bwMode="auto">
            <a:xfrm>
              <a:off x="9458614" y="3137039"/>
              <a:ext cx="24534" cy="25977"/>
            </a:xfrm>
            <a:custGeom>
              <a:avLst/>
              <a:gdLst>
                <a:gd name="T0" fmla="*/ 0 w 17"/>
                <a:gd name="T1" fmla="*/ 13 h 18"/>
                <a:gd name="T2" fmla="*/ 13 w 17"/>
                <a:gd name="T3" fmla="*/ 18 h 18"/>
                <a:gd name="T4" fmla="*/ 17 w 17"/>
                <a:gd name="T5" fmla="*/ 3 h 18"/>
                <a:gd name="T6" fmla="*/ 4 w 17"/>
                <a:gd name="T7" fmla="*/ 0 h 18"/>
                <a:gd name="T8" fmla="*/ 0 w 17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3"/>
                  </a:moveTo>
                  <a:lnTo>
                    <a:pt x="13" y="18"/>
                  </a:lnTo>
                  <a:lnTo>
                    <a:pt x="17" y="3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出自【趣你的PPT】(微信:qunideppt)：最优质的PPT资源库"/>
            <p:cNvSpPr/>
            <p:nvPr/>
          </p:nvSpPr>
          <p:spPr bwMode="auto">
            <a:xfrm>
              <a:off x="9483148" y="3050448"/>
              <a:ext cx="25977" cy="30307"/>
            </a:xfrm>
            <a:custGeom>
              <a:avLst/>
              <a:gdLst>
                <a:gd name="T0" fmla="*/ 18 w 18"/>
                <a:gd name="T1" fmla="*/ 4 h 21"/>
                <a:gd name="T2" fmla="*/ 6 w 18"/>
                <a:gd name="T3" fmla="*/ 0 h 21"/>
                <a:gd name="T4" fmla="*/ 0 w 18"/>
                <a:gd name="T5" fmla="*/ 16 h 21"/>
                <a:gd name="T6" fmla="*/ 13 w 18"/>
                <a:gd name="T7" fmla="*/ 21 h 21"/>
                <a:gd name="T8" fmla="*/ 18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4"/>
                  </a:moveTo>
                  <a:lnTo>
                    <a:pt x="6" y="0"/>
                  </a:lnTo>
                  <a:lnTo>
                    <a:pt x="0" y="16"/>
                  </a:lnTo>
                  <a:lnTo>
                    <a:pt x="13" y="21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出自【趣你的PPT】(微信:qunideppt)：最优质的PPT资源库"/>
            <p:cNvSpPr/>
            <p:nvPr/>
          </p:nvSpPr>
          <p:spPr bwMode="auto">
            <a:xfrm>
              <a:off x="9496136" y="3010039"/>
              <a:ext cx="25977" cy="27420"/>
            </a:xfrm>
            <a:custGeom>
              <a:avLst/>
              <a:gdLst>
                <a:gd name="T0" fmla="*/ 18 w 18"/>
                <a:gd name="T1" fmla="*/ 4 h 19"/>
                <a:gd name="T2" fmla="*/ 4 w 18"/>
                <a:gd name="T3" fmla="*/ 0 h 19"/>
                <a:gd name="T4" fmla="*/ 0 w 18"/>
                <a:gd name="T5" fmla="*/ 15 h 19"/>
                <a:gd name="T6" fmla="*/ 13 w 18"/>
                <a:gd name="T7" fmla="*/ 19 h 19"/>
                <a:gd name="T8" fmla="*/ 18 w 1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4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3" y="19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出自【趣你的PPT】(微信:qunideppt)：最优质的PPT资源库"/>
            <p:cNvSpPr/>
            <p:nvPr/>
          </p:nvSpPr>
          <p:spPr bwMode="auto">
            <a:xfrm>
              <a:off x="9406659" y="2982619"/>
              <a:ext cx="24534" cy="27420"/>
            </a:xfrm>
            <a:custGeom>
              <a:avLst/>
              <a:gdLst>
                <a:gd name="T0" fmla="*/ 0 w 17"/>
                <a:gd name="T1" fmla="*/ 15 h 19"/>
                <a:gd name="T2" fmla="*/ 12 w 17"/>
                <a:gd name="T3" fmla="*/ 19 h 19"/>
                <a:gd name="T4" fmla="*/ 17 w 17"/>
                <a:gd name="T5" fmla="*/ 4 h 19"/>
                <a:gd name="T6" fmla="*/ 5 w 17"/>
                <a:gd name="T7" fmla="*/ 0 h 19"/>
                <a:gd name="T8" fmla="*/ 0 w 1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0" y="15"/>
                  </a:moveTo>
                  <a:lnTo>
                    <a:pt x="12" y="19"/>
                  </a:lnTo>
                  <a:lnTo>
                    <a:pt x="17" y="4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出自【趣你的PPT】(微信:qunideppt)：最优质的PPT资源库"/>
            <p:cNvSpPr/>
            <p:nvPr/>
          </p:nvSpPr>
          <p:spPr bwMode="auto">
            <a:xfrm>
              <a:off x="9366250" y="2972516"/>
              <a:ext cx="25977" cy="24534"/>
            </a:xfrm>
            <a:custGeom>
              <a:avLst/>
              <a:gdLst>
                <a:gd name="T0" fmla="*/ 0 w 18"/>
                <a:gd name="T1" fmla="*/ 13 h 17"/>
                <a:gd name="T2" fmla="*/ 14 w 18"/>
                <a:gd name="T3" fmla="*/ 17 h 17"/>
                <a:gd name="T4" fmla="*/ 18 w 18"/>
                <a:gd name="T5" fmla="*/ 3 h 17"/>
                <a:gd name="T6" fmla="*/ 5 w 18"/>
                <a:gd name="T7" fmla="*/ 0 h 17"/>
                <a:gd name="T8" fmla="*/ 0 w 18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0" y="13"/>
                  </a:moveTo>
                  <a:lnTo>
                    <a:pt x="14" y="17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出自【趣你的PPT】(微信:qunideppt)：最优质的PPT资源库"/>
            <p:cNvSpPr/>
            <p:nvPr/>
          </p:nvSpPr>
          <p:spPr bwMode="auto">
            <a:xfrm>
              <a:off x="9328727" y="2959528"/>
              <a:ext cx="25977" cy="24534"/>
            </a:xfrm>
            <a:custGeom>
              <a:avLst/>
              <a:gdLst>
                <a:gd name="T0" fmla="*/ 0 w 18"/>
                <a:gd name="T1" fmla="*/ 15 h 17"/>
                <a:gd name="T2" fmla="*/ 13 w 18"/>
                <a:gd name="T3" fmla="*/ 17 h 17"/>
                <a:gd name="T4" fmla="*/ 18 w 18"/>
                <a:gd name="T5" fmla="*/ 4 h 17"/>
                <a:gd name="T6" fmla="*/ 4 w 18"/>
                <a:gd name="T7" fmla="*/ 0 h 17"/>
                <a:gd name="T8" fmla="*/ 0 w 18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0" y="15"/>
                  </a:moveTo>
                  <a:lnTo>
                    <a:pt x="13" y="17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出自【趣你的PPT】(微信:qunideppt)：最优质的PPT资源库"/>
            <p:cNvSpPr/>
            <p:nvPr/>
          </p:nvSpPr>
          <p:spPr bwMode="auto">
            <a:xfrm>
              <a:off x="9291205" y="2946539"/>
              <a:ext cx="23091" cy="27420"/>
            </a:xfrm>
            <a:custGeom>
              <a:avLst/>
              <a:gdLst>
                <a:gd name="T0" fmla="*/ 0 w 16"/>
                <a:gd name="T1" fmla="*/ 15 h 19"/>
                <a:gd name="T2" fmla="*/ 11 w 16"/>
                <a:gd name="T3" fmla="*/ 19 h 19"/>
                <a:gd name="T4" fmla="*/ 16 w 16"/>
                <a:gd name="T5" fmla="*/ 4 h 19"/>
                <a:gd name="T6" fmla="*/ 4 w 16"/>
                <a:gd name="T7" fmla="*/ 0 h 19"/>
                <a:gd name="T8" fmla="*/ 0 w 16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15"/>
                  </a:moveTo>
                  <a:lnTo>
                    <a:pt x="11" y="19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出自【趣你的PPT】(微信:qunideppt)：最优质的PPT资源库"/>
            <p:cNvSpPr/>
            <p:nvPr/>
          </p:nvSpPr>
          <p:spPr bwMode="auto">
            <a:xfrm>
              <a:off x="9250795" y="2936437"/>
              <a:ext cx="24534" cy="24534"/>
            </a:xfrm>
            <a:custGeom>
              <a:avLst/>
              <a:gdLst>
                <a:gd name="T0" fmla="*/ 0 w 17"/>
                <a:gd name="T1" fmla="*/ 14 h 17"/>
                <a:gd name="T2" fmla="*/ 13 w 17"/>
                <a:gd name="T3" fmla="*/ 17 h 17"/>
                <a:gd name="T4" fmla="*/ 17 w 17"/>
                <a:gd name="T5" fmla="*/ 4 h 17"/>
                <a:gd name="T6" fmla="*/ 4 w 17"/>
                <a:gd name="T7" fmla="*/ 0 h 17"/>
                <a:gd name="T8" fmla="*/ 0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4"/>
                  </a:moveTo>
                  <a:lnTo>
                    <a:pt x="13" y="17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出自【趣你的PPT】(微信:qunideppt)：最优质的PPT资源库"/>
            <p:cNvSpPr/>
            <p:nvPr/>
          </p:nvSpPr>
          <p:spPr bwMode="auto">
            <a:xfrm>
              <a:off x="9395114" y="3023028"/>
              <a:ext cx="23091" cy="28864"/>
            </a:xfrm>
            <a:custGeom>
              <a:avLst/>
              <a:gdLst>
                <a:gd name="T0" fmla="*/ 0 w 16"/>
                <a:gd name="T1" fmla="*/ 16 h 20"/>
                <a:gd name="T2" fmla="*/ 11 w 16"/>
                <a:gd name="T3" fmla="*/ 20 h 20"/>
                <a:gd name="T4" fmla="*/ 16 w 16"/>
                <a:gd name="T5" fmla="*/ 4 h 20"/>
                <a:gd name="T6" fmla="*/ 4 w 16"/>
                <a:gd name="T7" fmla="*/ 0 h 20"/>
                <a:gd name="T8" fmla="*/ 0 w 16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16"/>
                  </a:moveTo>
                  <a:lnTo>
                    <a:pt x="11" y="20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出自【趣你的PPT】(微信:qunideppt)：最优质的PPT资源库"/>
            <p:cNvSpPr/>
            <p:nvPr/>
          </p:nvSpPr>
          <p:spPr bwMode="auto">
            <a:xfrm>
              <a:off x="9379239" y="3064880"/>
              <a:ext cx="25977" cy="30307"/>
            </a:xfrm>
            <a:custGeom>
              <a:avLst/>
              <a:gdLst>
                <a:gd name="T0" fmla="*/ 0 w 18"/>
                <a:gd name="T1" fmla="*/ 16 h 21"/>
                <a:gd name="T2" fmla="*/ 13 w 18"/>
                <a:gd name="T3" fmla="*/ 21 h 21"/>
                <a:gd name="T4" fmla="*/ 18 w 18"/>
                <a:gd name="T5" fmla="*/ 5 h 21"/>
                <a:gd name="T6" fmla="*/ 6 w 18"/>
                <a:gd name="T7" fmla="*/ 0 h 21"/>
                <a:gd name="T8" fmla="*/ 0 w 18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0" y="16"/>
                  </a:moveTo>
                  <a:lnTo>
                    <a:pt x="13" y="2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出自【趣你的PPT】(微信:qunideppt)：最优质的PPT资源库"/>
            <p:cNvSpPr/>
            <p:nvPr/>
          </p:nvSpPr>
          <p:spPr bwMode="auto">
            <a:xfrm>
              <a:off x="9369136" y="3109619"/>
              <a:ext cx="23091" cy="25977"/>
            </a:xfrm>
            <a:custGeom>
              <a:avLst/>
              <a:gdLst>
                <a:gd name="T0" fmla="*/ 0 w 16"/>
                <a:gd name="T1" fmla="*/ 13 h 18"/>
                <a:gd name="T2" fmla="*/ 12 w 16"/>
                <a:gd name="T3" fmla="*/ 18 h 18"/>
                <a:gd name="T4" fmla="*/ 16 w 16"/>
                <a:gd name="T5" fmla="*/ 3 h 18"/>
                <a:gd name="T6" fmla="*/ 4 w 16"/>
                <a:gd name="T7" fmla="*/ 0 h 18"/>
                <a:gd name="T8" fmla="*/ 0 w 16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3"/>
                  </a:moveTo>
                  <a:lnTo>
                    <a:pt x="12" y="18"/>
                  </a:lnTo>
                  <a:lnTo>
                    <a:pt x="16" y="3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出自【趣你的PPT】(微信:qunideppt)：最优质的PPT资源库"/>
            <p:cNvSpPr/>
            <p:nvPr/>
          </p:nvSpPr>
          <p:spPr bwMode="auto">
            <a:xfrm>
              <a:off x="9406659" y="2982619"/>
              <a:ext cx="24534" cy="27420"/>
            </a:xfrm>
            <a:custGeom>
              <a:avLst/>
              <a:gdLst>
                <a:gd name="T0" fmla="*/ 17 w 17"/>
                <a:gd name="T1" fmla="*/ 4 h 19"/>
                <a:gd name="T2" fmla="*/ 5 w 17"/>
                <a:gd name="T3" fmla="*/ 0 h 19"/>
                <a:gd name="T4" fmla="*/ 0 w 17"/>
                <a:gd name="T5" fmla="*/ 15 h 19"/>
                <a:gd name="T6" fmla="*/ 12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lnTo>
                    <a:pt x="5" y="0"/>
                  </a:lnTo>
                  <a:lnTo>
                    <a:pt x="0" y="15"/>
                  </a:lnTo>
                  <a:lnTo>
                    <a:pt x="12" y="19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出自【趣你的PPT】(微信:qunideppt)：最优质的PPT资源库"/>
            <p:cNvSpPr/>
            <p:nvPr/>
          </p:nvSpPr>
          <p:spPr bwMode="auto">
            <a:xfrm>
              <a:off x="9366250" y="2972516"/>
              <a:ext cx="25977" cy="24534"/>
            </a:xfrm>
            <a:custGeom>
              <a:avLst/>
              <a:gdLst>
                <a:gd name="T0" fmla="*/ 18 w 18"/>
                <a:gd name="T1" fmla="*/ 3 h 17"/>
                <a:gd name="T2" fmla="*/ 5 w 18"/>
                <a:gd name="T3" fmla="*/ 0 h 17"/>
                <a:gd name="T4" fmla="*/ 0 w 18"/>
                <a:gd name="T5" fmla="*/ 13 h 17"/>
                <a:gd name="T6" fmla="*/ 14 w 18"/>
                <a:gd name="T7" fmla="*/ 17 h 17"/>
                <a:gd name="T8" fmla="*/ 18 w 1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3"/>
                  </a:moveTo>
                  <a:lnTo>
                    <a:pt x="5" y="0"/>
                  </a:lnTo>
                  <a:lnTo>
                    <a:pt x="0" y="13"/>
                  </a:lnTo>
                  <a:lnTo>
                    <a:pt x="14" y="1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出自【趣你的PPT】(微信:qunideppt)：最优质的PPT资源库"/>
            <p:cNvSpPr/>
            <p:nvPr/>
          </p:nvSpPr>
          <p:spPr bwMode="auto">
            <a:xfrm>
              <a:off x="9328727" y="3096630"/>
              <a:ext cx="25977" cy="25977"/>
            </a:xfrm>
            <a:custGeom>
              <a:avLst/>
              <a:gdLst>
                <a:gd name="T0" fmla="*/ 0 w 18"/>
                <a:gd name="T1" fmla="*/ 15 h 18"/>
                <a:gd name="T2" fmla="*/ 13 w 18"/>
                <a:gd name="T3" fmla="*/ 18 h 18"/>
                <a:gd name="T4" fmla="*/ 18 w 18"/>
                <a:gd name="T5" fmla="*/ 5 h 18"/>
                <a:gd name="T6" fmla="*/ 4 w 18"/>
                <a:gd name="T7" fmla="*/ 0 h 18"/>
                <a:gd name="T8" fmla="*/ 0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5"/>
                  </a:moveTo>
                  <a:lnTo>
                    <a:pt x="13" y="18"/>
                  </a:lnTo>
                  <a:lnTo>
                    <a:pt x="18" y="5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出自【趣你的PPT】(微信:qunideppt)：最优质的PPT资源库"/>
            <p:cNvSpPr/>
            <p:nvPr/>
          </p:nvSpPr>
          <p:spPr bwMode="auto">
            <a:xfrm>
              <a:off x="9354705" y="3012926"/>
              <a:ext cx="24534" cy="27420"/>
            </a:xfrm>
            <a:custGeom>
              <a:avLst/>
              <a:gdLst>
                <a:gd name="T0" fmla="*/ 17 w 17"/>
                <a:gd name="T1" fmla="*/ 2 h 19"/>
                <a:gd name="T2" fmla="*/ 6 w 17"/>
                <a:gd name="T3" fmla="*/ 0 h 19"/>
                <a:gd name="T4" fmla="*/ 0 w 17"/>
                <a:gd name="T5" fmla="*/ 14 h 19"/>
                <a:gd name="T6" fmla="*/ 13 w 17"/>
                <a:gd name="T7" fmla="*/ 19 h 19"/>
                <a:gd name="T8" fmla="*/ 17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2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13" y="19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出自【趣你的PPT】(微信:qunideppt)：最优质的PPT资源库"/>
            <p:cNvSpPr/>
            <p:nvPr/>
          </p:nvSpPr>
          <p:spPr bwMode="auto">
            <a:xfrm>
              <a:off x="9341716" y="3054778"/>
              <a:ext cx="24534" cy="27420"/>
            </a:xfrm>
            <a:custGeom>
              <a:avLst/>
              <a:gdLst>
                <a:gd name="T0" fmla="*/ 17 w 17"/>
                <a:gd name="T1" fmla="*/ 3 h 19"/>
                <a:gd name="T2" fmla="*/ 4 w 17"/>
                <a:gd name="T3" fmla="*/ 0 h 19"/>
                <a:gd name="T4" fmla="*/ 0 w 17"/>
                <a:gd name="T5" fmla="*/ 16 h 19"/>
                <a:gd name="T6" fmla="*/ 13 w 17"/>
                <a:gd name="T7" fmla="*/ 19 h 19"/>
                <a:gd name="T8" fmla="*/ 17 w 17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3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3" y="1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出自【趣你的PPT】(微信:qunideppt)：最优质的PPT资源库"/>
            <p:cNvSpPr/>
            <p:nvPr/>
          </p:nvSpPr>
          <p:spPr bwMode="auto">
            <a:xfrm>
              <a:off x="9315739" y="2999937"/>
              <a:ext cx="25977" cy="28864"/>
            </a:xfrm>
            <a:custGeom>
              <a:avLst/>
              <a:gdLst>
                <a:gd name="T0" fmla="*/ 18 w 18"/>
                <a:gd name="T1" fmla="*/ 4 h 20"/>
                <a:gd name="T2" fmla="*/ 5 w 18"/>
                <a:gd name="T3" fmla="*/ 0 h 20"/>
                <a:gd name="T4" fmla="*/ 0 w 18"/>
                <a:gd name="T5" fmla="*/ 16 h 20"/>
                <a:gd name="T6" fmla="*/ 13 w 18"/>
                <a:gd name="T7" fmla="*/ 20 h 20"/>
                <a:gd name="T8" fmla="*/ 18 w 18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4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13" y="2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出自【趣你的PPT】(微信:qunideppt)：最优质的PPT资源库"/>
            <p:cNvSpPr/>
            <p:nvPr/>
          </p:nvSpPr>
          <p:spPr bwMode="auto">
            <a:xfrm>
              <a:off x="9302750" y="3041789"/>
              <a:ext cx="25977" cy="30307"/>
            </a:xfrm>
            <a:custGeom>
              <a:avLst/>
              <a:gdLst>
                <a:gd name="T0" fmla="*/ 18 w 18"/>
                <a:gd name="T1" fmla="*/ 5 h 21"/>
                <a:gd name="T2" fmla="*/ 5 w 18"/>
                <a:gd name="T3" fmla="*/ 0 h 21"/>
                <a:gd name="T4" fmla="*/ 0 w 18"/>
                <a:gd name="T5" fmla="*/ 16 h 21"/>
                <a:gd name="T6" fmla="*/ 12 w 18"/>
                <a:gd name="T7" fmla="*/ 21 h 21"/>
                <a:gd name="T8" fmla="*/ 18 w 18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5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12" y="2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出自【趣你的PPT】(微信:qunideppt)：最优质的PPT资源库"/>
            <p:cNvSpPr/>
            <p:nvPr/>
          </p:nvSpPr>
          <p:spPr bwMode="auto">
            <a:xfrm>
              <a:off x="9328727" y="2959528"/>
              <a:ext cx="25977" cy="24534"/>
            </a:xfrm>
            <a:custGeom>
              <a:avLst/>
              <a:gdLst>
                <a:gd name="T0" fmla="*/ 18 w 18"/>
                <a:gd name="T1" fmla="*/ 4 h 17"/>
                <a:gd name="T2" fmla="*/ 4 w 18"/>
                <a:gd name="T3" fmla="*/ 0 h 17"/>
                <a:gd name="T4" fmla="*/ 0 w 18"/>
                <a:gd name="T5" fmla="*/ 15 h 17"/>
                <a:gd name="T6" fmla="*/ 13 w 18"/>
                <a:gd name="T7" fmla="*/ 17 h 17"/>
                <a:gd name="T8" fmla="*/ 18 w 18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4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3" y="17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8" name="出自【趣你的PPT】(微信:qunideppt)：最优质的PPT资源库"/>
            <p:cNvSpPr/>
            <p:nvPr/>
          </p:nvSpPr>
          <p:spPr bwMode="auto">
            <a:xfrm>
              <a:off x="9291205" y="3083641"/>
              <a:ext cx="24534" cy="28864"/>
            </a:xfrm>
            <a:custGeom>
              <a:avLst/>
              <a:gdLst>
                <a:gd name="T0" fmla="*/ 0 w 17"/>
                <a:gd name="T1" fmla="*/ 15 h 20"/>
                <a:gd name="T2" fmla="*/ 13 w 17"/>
                <a:gd name="T3" fmla="*/ 20 h 20"/>
                <a:gd name="T4" fmla="*/ 17 w 17"/>
                <a:gd name="T5" fmla="*/ 5 h 20"/>
                <a:gd name="T6" fmla="*/ 4 w 17"/>
                <a:gd name="T7" fmla="*/ 0 h 20"/>
                <a:gd name="T8" fmla="*/ 0 w 17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15"/>
                  </a:moveTo>
                  <a:lnTo>
                    <a:pt x="13" y="20"/>
                  </a:lnTo>
                  <a:lnTo>
                    <a:pt x="17" y="5"/>
                  </a:lnTo>
                  <a:lnTo>
                    <a:pt x="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出自【趣你的PPT】(微信:qunideppt)：最优质的PPT资源库"/>
            <p:cNvSpPr/>
            <p:nvPr/>
          </p:nvSpPr>
          <p:spPr bwMode="auto">
            <a:xfrm>
              <a:off x="9278216" y="2988391"/>
              <a:ext cx="23091" cy="27420"/>
            </a:xfrm>
            <a:custGeom>
              <a:avLst/>
              <a:gdLst>
                <a:gd name="T0" fmla="*/ 16 w 16"/>
                <a:gd name="T1" fmla="*/ 3 h 19"/>
                <a:gd name="T2" fmla="*/ 4 w 16"/>
                <a:gd name="T3" fmla="*/ 0 h 19"/>
                <a:gd name="T4" fmla="*/ 0 w 16"/>
                <a:gd name="T5" fmla="*/ 15 h 19"/>
                <a:gd name="T6" fmla="*/ 12 w 16"/>
                <a:gd name="T7" fmla="*/ 19 h 19"/>
                <a:gd name="T8" fmla="*/ 16 w 16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3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2" y="1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出自【趣你的PPT】(微信:qunideppt)：最优质的PPT资源库"/>
            <p:cNvSpPr/>
            <p:nvPr/>
          </p:nvSpPr>
          <p:spPr bwMode="auto">
            <a:xfrm>
              <a:off x="9291205" y="2946539"/>
              <a:ext cx="23091" cy="27420"/>
            </a:xfrm>
            <a:custGeom>
              <a:avLst/>
              <a:gdLst>
                <a:gd name="T0" fmla="*/ 16 w 16"/>
                <a:gd name="T1" fmla="*/ 4 h 19"/>
                <a:gd name="T2" fmla="*/ 4 w 16"/>
                <a:gd name="T3" fmla="*/ 0 h 19"/>
                <a:gd name="T4" fmla="*/ 0 w 16"/>
                <a:gd name="T5" fmla="*/ 15 h 19"/>
                <a:gd name="T6" fmla="*/ 11 w 16"/>
                <a:gd name="T7" fmla="*/ 19 h 19"/>
                <a:gd name="T8" fmla="*/ 16 w 16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11" y="19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出自【趣你的PPT】(微信:qunideppt)：最优质的PPT资源库"/>
            <p:cNvSpPr/>
            <p:nvPr/>
          </p:nvSpPr>
          <p:spPr bwMode="auto">
            <a:xfrm>
              <a:off x="9265227" y="3031687"/>
              <a:ext cx="23091" cy="27420"/>
            </a:xfrm>
            <a:custGeom>
              <a:avLst/>
              <a:gdLst>
                <a:gd name="T0" fmla="*/ 16 w 16"/>
                <a:gd name="T1" fmla="*/ 3 h 19"/>
                <a:gd name="T2" fmla="*/ 4 w 16"/>
                <a:gd name="T3" fmla="*/ 0 h 19"/>
                <a:gd name="T4" fmla="*/ 0 w 16"/>
                <a:gd name="T5" fmla="*/ 14 h 19"/>
                <a:gd name="T6" fmla="*/ 12 w 16"/>
                <a:gd name="T7" fmla="*/ 19 h 19"/>
                <a:gd name="T8" fmla="*/ 16 w 16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3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2" y="1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出自【趣你的PPT】(微信:qunideppt)：最优质的PPT资源库"/>
            <p:cNvSpPr/>
            <p:nvPr/>
          </p:nvSpPr>
          <p:spPr bwMode="auto">
            <a:xfrm>
              <a:off x="9252239" y="3073539"/>
              <a:ext cx="23091" cy="25977"/>
            </a:xfrm>
            <a:custGeom>
              <a:avLst/>
              <a:gdLst>
                <a:gd name="T0" fmla="*/ 0 w 16"/>
                <a:gd name="T1" fmla="*/ 15 h 18"/>
                <a:gd name="T2" fmla="*/ 12 w 16"/>
                <a:gd name="T3" fmla="*/ 18 h 18"/>
                <a:gd name="T4" fmla="*/ 16 w 16"/>
                <a:gd name="T5" fmla="*/ 3 h 18"/>
                <a:gd name="T6" fmla="*/ 5 w 16"/>
                <a:gd name="T7" fmla="*/ 0 h 18"/>
                <a:gd name="T8" fmla="*/ 0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5"/>
                  </a:moveTo>
                  <a:lnTo>
                    <a:pt x="12" y="18"/>
                  </a:lnTo>
                  <a:lnTo>
                    <a:pt x="16" y="3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出自【趣你的PPT】(微信:qunideppt)：最优质的PPT资源库"/>
            <p:cNvSpPr/>
            <p:nvPr/>
          </p:nvSpPr>
          <p:spPr bwMode="auto">
            <a:xfrm>
              <a:off x="9224818" y="3018698"/>
              <a:ext cx="25977" cy="27420"/>
            </a:xfrm>
            <a:custGeom>
              <a:avLst/>
              <a:gdLst>
                <a:gd name="T0" fmla="*/ 18 w 18"/>
                <a:gd name="T1" fmla="*/ 4 h 19"/>
                <a:gd name="T2" fmla="*/ 4 w 18"/>
                <a:gd name="T3" fmla="*/ 0 h 19"/>
                <a:gd name="T4" fmla="*/ 0 w 18"/>
                <a:gd name="T5" fmla="*/ 16 h 19"/>
                <a:gd name="T6" fmla="*/ 13 w 18"/>
                <a:gd name="T7" fmla="*/ 19 h 19"/>
                <a:gd name="T8" fmla="*/ 18 w 1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4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3" y="19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出自【趣你的PPT】(微信:qunideppt)：最优质的PPT资源库"/>
            <p:cNvSpPr/>
            <p:nvPr/>
          </p:nvSpPr>
          <p:spPr bwMode="auto">
            <a:xfrm>
              <a:off x="9211830" y="3060551"/>
              <a:ext cx="25977" cy="27420"/>
            </a:xfrm>
            <a:custGeom>
              <a:avLst/>
              <a:gdLst>
                <a:gd name="T0" fmla="*/ 0 w 18"/>
                <a:gd name="T1" fmla="*/ 15 h 19"/>
                <a:gd name="T2" fmla="*/ 13 w 18"/>
                <a:gd name="T3" fmla="*/ 19 h 19"/>
                <a:gd name="T4" fmla="*/ 18 w 18"/>
                <a:gd name="T5" fmla="*/ 5 h 19"/>
                <a:gd name="T6" fmla="*/ 5 w 18"/>
                <a:gd name="T7" fmla="*/ 0 h 19"/>
                <a:gd name="T8" fmla="*/ 0 w 18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15"/>
                  </a:moveTo>
                  <a:lnTo>
                    <a:pt x="13" y="19"/>
                  </a:lnTo>
                  <a:lnTo>
                    <a:pt x="18" y="5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出自【趣你的PPT】(微信:qunideppt)：最优质的PPT资源库"/>
            <p:cNvSpPr/>
            <p:nvPr/>
          </p:nvSpPr>
          <p:spPr bwMode="auto">
            <a:xfrm>
              <a:off x="9237807" y="2976846"/>
              <a:ext cx="24534" cy="27420"/>
            </a:xfrm>
            <a:custGeom>
              <a:avLst/>
              <a:gdLst>
                <a:gd name="T0" fmla="*/ 17 w 17"/>
                <a:gd name="T1" fmla="*/ 4 h 19"/>
                <a:gd name="T2" fmla="*/ 6 w 17"/>
                <a:gd name="T3" fmla="*/ 0 h 19"/>
                <a:gd name="T4" fmla="*/ 0 w 17"/>
                <a:gd name="T5" fmla="*/ 16 h 19"/>
                <a:gd name="T6" fmla="*/ 13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lnTo>
                    <a:pt x="6" y="0"/>
                  </a:lnTo>
                  <a:lnTo>
                    <a:pt x="0" y="16"/>
                  </a:lnTo>
                  <a:lnTo>
                    <a:pt x="13" y="19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出自【趣你的PPT】(微信:qunideppt)：最优质的PPT资源库"/>
            <p:cNvSpPr/>
            <p:nvPr/>
          </p:nvSpPr>
          <p:spPr bwMode="auto">
            <a:xfrm>
              <a:off x="9250795" y="2936437"/>
              <a:ext cx="24534" cy="24534"/>
            </a:xfrm>
            <a:custGeom>
              <a:avLst/>
              <a:gdLst>
                <a:gd name="T0" fmla="*/ 17 w 17"/>
                <a:gd name="T1" fmla="*/ 4 h 17"/>
                <a:gd name="T2" fmla="*/ 4 w 17"/>
                <a:gd name="T3" fmla="*/ 0 h 17"/>
                <a:gd name="T4" fmla="*/ 0 w 17"/>
                <a:gd name="T5" fmla="*/ 14 h 17"/>
                <a:gd name="T6" fmla="*/ 13 w 17"/>
                <a:gd name="T7" fmla="*/ 17 h 17"/>
                <a:gd name="T8" fmla="*/ 17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3" y="1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出自【趣你的PPT】(微信:qunideppt)：最优质的PPT资源库"/>
            <p:cNvSpPr/>
            <p:nvPr/>
          </p:nvSpPr>
          <p:spPr bwMode="auto">
            <a:xfrm>
              <a:off x="8338705" y="2325971"/>
              <a:ext cx="678295" cy="878898"/>
            </a:xfrm>
            <a:custGeom>
              <a:avLst/>
              <a:gdLst>
                <a:gd name="T0" fmla="*/ 40 w 470"/>
                <a:gd name="T1" fmla="*/ 153 h 609"/>
                <a:gd name="T2" fmla="*/ 84 w 470"/>
                <a:gd name="T3" fmla="*/ 144 h 609"/>
                <a:gd name="T4" fmla="*/ 115 w 470"/>
                <a:gd name="T5" fmla="*/ 86 h 609"/>
                <a:gd name="T6" fmla="*/ 160 w 470"/>
                <a:gd name="T7" fmla="*/ 0 h 609"/>
                <a:gd name="T8" fmla="*/ 237 w 470"/>
                <a:gd name="T9" fmla="*/ 61 h 609"/>
                <a:gd name="T10" fmla="*/ 287 w 470"/>
                <a:gd name="T11" fmla="*/ 104 h 609"/>
                <a:gd name="T12" fmla="*/ 331 w 470"/>
                <a:gd name="T13" fmla="*/ 95 h 609"/>
                <a:gd name="T14" fmla="*/ 351 w 470"/>
                <a:gd name="T15" fmla="*/ 199 h 609"/>
                <a:gd name="T16" fmla="*/ 404 w 470"/>
                <a:gd name="T17" fmla="*/ 189 h 609"/>
                <a:gd name="T18" fmla="*/ 470 w 470"/>
                <a:gd name="T19" fmla="*/ 524 h 609"/>
                <a:gd name="T20" fmla="*/ 417 w 470"/>
                <a:gd name="T21" fmla="*/ 534 h 609"/>
                <a:gd name="T22" fmla="*/ 354 w 470"/>
                <a:gd name="T23" fmla="*/ 547 h 609"/>
                <a:gd name="T24" fmla="*/ 272 w 470"/>
                <a:gd name="T25" fmla="*/ 564 h 609"/>
                <a:gd name="T26" fmla="*/ 126 w 470"/>
                <a:gd name="T27" fmla="*/ 592 h 609"/>
                <a:gd name="T28" fmla="*/ 43 w 470"/>
                <a:gd name="T29" fmla="*/ 609 h 609"/>
                <a:gd name="T30" fmla="*/ 0 w 470"/>
                <a:gd name="T31" fmla="*/ 389 h 609"/>
                <a:gd name="T32" fmla="*/ 84 w 470"/>
                <a:gd name="T33" fmla="*/ 373 h 609"/>
                <a:gd name="T34" fmla="*/ 40 w 470"/>
                <a:gd name="T35" fmla="*/ 15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609">
                  <a:moveTo>
                    <a:pt x="40" y="153"/>
                  </a:moveTo>
                  <a:lnTo>
                    <a:pt x="84" y="144"/>
                  </a:lnTo>
                  <a:lnTo>
                    <a:pt x="115" y="86"/>
                  </a:lnTo>
                  <a:lnTo>
                    <a:pt x="160" y="0"/>
                  </a:lnTo>
                  <a:lnTo>
                    <a:pt x="237" y="61"/>
                  </a:lnTo>
                  <a:lnTo>
                    <a:pt x="287" y="104"/>
                  </a:lnTo>
                  <a:lnTo>
                    <a:pt x="331" y="95"/>
                  </a:lnTo>
                  <a:lnTo>
                    <a:pt x="351" y="199"/>
                  </a:lnTo>
                  <a:lnTo>
                    <a:pt x="404" y="189"/>
                  </a:lnTo>
                  <a:lnTo>
                    <a:pt x="470" y="524"/>
                  </a:lnTo>
                  <a:lnTo>
                    <a:pt x="417" y="534"/>
                  </a:lnTo>
                  <a:lnTo>
                    <a:pt x="354" y="547"/>
                  </a:lnTo>
                  <a:lnTo>
                    <a:pt x="272" y="564"/>
                  </a:lnTo>
                  <a:lnTo>
                    <a:pt x="126" y="592"/>
                  </a:lnTo>
                  <a:lnTo>
                    <a:pt x="43" y="609"/>
                  </a:lnTo>
                  <a:lnTo>
                    <a:pt x="0" y="389"/>
                  </a:lnTo>
                  <a:lnTo>
                    <a:pt x="84" y="373"/>
                  </a:lnTo>
                  <a:lnTo>
                    <a:pt x="40" y="1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出自【趣你的PPT】(微信:qunideppt)：最优质的PPT资源库"/>
            <p:cNvSpPr/>
            <p:nvPr/>
          </p:nvSpPr>
          <p:spPr bwMode="auto">
            <a:xfrm>
              <a:off x="8553739" y="2552551"/>
              <a:ext cx="69273" cy="222250"/>
            </a:xfrm>
            <a:custGeom>
              <a:avLst/>
              <a:gdLst>
                <a:gd name="T0" fmla="*/ 29 w 48"/>
                <a:gd name="T1" fmla="*/ 154 h 154"/>
                <a:gd name="T2" fmla="*/ 48 w 48"/>
                <a:gd name="T3" fmla="*/ 150 h 154"/>
                <a:gd name="T4" fmla="*/ 19 w 48"/>
                <a:gd name="T5" fmla="*/ 0 h 154"/>
                <a:gd name="T6" fmla="*/ 0 w 48"/>
                <a:gd name="T7" fmla="*/ 4 h 154"/>
                <a:gd name="T8" fmla="*/ 29 w 48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4">
                  <a:moveTo>
                    <a:pt x="29" y="154"/>
                  </a:moveTo>
                  <a:lnTo>
                    <a:pt x="48" y="150"/>
                  </a:lnTo>
                  <a:lnTo>
                    <a:pt x="19" y="0"/>
                  </a:lnTo>
                  <a:lnTo>
                    <a:pt x="0" y="4"/>
                  </a:lnTo>
                  <a:lnTo>
                    <a:pt x="29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出自【趣你的PPT】(微信:qunideppt)：最优质的PPT资源库"/>
            <p:cNvSpPr/>
            <p:nvPr/>
          </p:nvSpPr>
          <p:spPr bwMode="auto">
            <a:xfrm>
              <a:off x="8514773" y="2561210"/>
              <a:ext cx="70716" cy="219364"/>
            </a:xfrm>
            <a:custGeom>
              <a:avLst/>
              <a:gdLst>
                <a:gd name="T0" fmla="*/ 29 w 49"/>
                <a:gd name="T1" fmla="*/ 152 h 152"/>
                <a:gd name="T2" fmla="*/ 49 w 49"/>
                <a:gd name="T3" fmla="*/ 150 h 152"/>
                <a:gd name="T4" fmla="*/ 19 w 49"/>
                <a:gd name="T5" fmla="*/ 0 h 152"/>
                <a:gd name="T6" fmla="*/ 0 w 49"/>
                <a:gd name="T7" fmla="*/ 4 h 152"/>
                <a:gd name="T8" fmla="*/ 29 w 4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52">
                  <a:moveTo>
                    <a:pt x="29" y="152"/>
                  </a:moveTo>
                  <a:lnTo>
                    <a:pt x="49" y="150"/>
                  </a:lnTo>
                  <a:lnTo>
                    <a:pt x="19" y="0"/>
                  </a:lnTo>
                  <a:lnTo>
                    <a:pt x="0" y="4"/>
                  </a:lnTo>
                  <a:lnTo>
                    <a:pt x="2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出自【趣你的PPT】(微信:qunideppt)：最优质的PPT资源库"/>
            <p:cNvSpPr/>
            <p:nvPr/>
          </p:nvSpPr>
          <p:spPr bwMode="auto">
            <a:xfrm>
              <a:off x="8477250" y="2569869"/>
              <a:ext cx="69273" cy="219364"/>
            </a:xfrm>
            <a:custGeom>
              <a:avLst/>
              <a:gdLst>
                <a:gd name="T0" fmla="*/ 29 w 48"/>
                <a:gd name="T1" fmla="*/ 152 h 152"/>
                <a:gd name="T2" fmla="*/ 48 w 48"/>
                <a:gd name="T3" fmla="*/ 148 h 152"/>
                <a:gd name="T4" fmla="*/ 17 w 48"/>
                <a:gd name="T5" fmla="*/ 0 h 152"/>
                <a:gd name="T6" fmla="*/ 0 w 48"/>
                <a:gd name="T7" fmla="*/ 3 h 152"/>
                <a:gd name="T8" fmla="*/ 29 w 4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2">
                  <a:moveTo>
                    <a:pt x="29" y="152"/>
                  </a:moveTo>
                  <a:lnTo>
                    <a:pt x="48" y="148"/>
                  </a:lnTo>
                  <a:lnTo>
                    <a:pt x="17" y="0"/>
                  </a:lnTo>
                  <a:lnTo>
                    <a:pt x="0" y="3"/>
                  </a:lnTo>
                  <a:lnTo>
                    <a:pt x="2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出自【趣你的PPT】(微信:qunideppt)：最优质的PPT资源库"/>
            <p:cNvSpPr/>
            <p:nvPr/>
          </p:nvSpPr>
          <p:spPr bwMode="auto">
            <a:xfrm>
              <a:off x="8648989" y="2503482"/>
              <a:ext cx="59170" cy="57727"/>
            </a:xfrm>
            <a:custGeom>
              <a:avLst/>
              <a:gdLst>
                <a:gd name="T0" fmla="*/ 0 w 41"/>
                <a:gd name="T1" fmla="*/ 6 h 40"/>
                <a:gd name="T2" fmla="*/ 35 w 41"/>
                <a:gd name="T3" fmla="*/ 0 h 40"/>
                <a:gd name="T4" fmla="*/ 41 w 41"/>
                <a:gd name="T5" fmla="*/ 34 h 40"/>
                <a:gd name="T6" fmla="*/ 7 w 41"/>
                <a:gd name="T7" fmla="*/ 40 h 40"/>
                <a:gd name="T8" fmla="*/ 0 w 41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0" y="6"/>
                  </a:moveTo>
                  <a:lnTo>
                    <a:pt x="35" y="0"/>
                  </a:lnTo>
                  <a:lnTo>
                    <a:pt x="41" y="34"/>
                  </a:lnTo>
                  <a:lnTo>
                    <a:pt x="7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出自【趣你的PPT】(微信:qunideppt)：最优质的PPT资源库"/>
            <p:cNvSpPr/>
            <p:nvPr/>
          </p:nvSpPr>
          <p:spPr bwMode="auto">
            <a:xfrm>
              <a:off x="8712489" y="2490494"/>
              <a:ext cx="59170" cy="57727"/>
            </a:xfrm>
            <a:custGeom>
              <a:avLst/>
              <a:gdLst>
                <a:gd name="T0" fmla="*/ 0 w 41"/>
                <a:gd name="T1" fmla="*/ 6 h 40"/>
                <a:gd name="T2" fmla="*/ 33 w 41"/>
                <a:gd name="T3" fmla="*/ 0 h 40"/>
                <a:gd name="T4" fmla="*/ 41 w 41"/>
                <a:gd name="T5" fmla="*/ 34 h 40"/>
                <a:gd name="T6" fmla="*/ 7 w 41"/>
                <a:gd name="T7" fmla="*/ 40 h 40"/>
                <a:gd name="T8" fmla="*/ 0 w 41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0" y="6"/>
                  </a:moveTo>
                  <a:lnTo>
                    <a:pt x="33" y="0"/>
                  </a:lnTo>
                  <a:lnTo>
                    <a:pt x="41" y="34"/>
                  </a:lnTo>
                  <a:lnTo>
                    <a:pt x="7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出自【趣你的PPT】(微信:qunideppt)：最优质的PPT资源库"/>
            <p:cNvSpPr/>
            <p:nvPr/>
          </p:nvSpPr>
          <p:spPr bwMode="auto">
            <a:xfrm>
              <a:off x="8673523" y="2629039"/>
              <a:ext cx="59170" cy="56284"/>
            </a:xfrm>
            <a:custGeom>
              <a:avLst/>
              <a:gdLst>
                <a:gd name="T0" fmla="*/ 0 w 41"/>
                <a:gd name="T1" fmla="*/ 6 h 39"/>
                <a:gd name="T2" fmla="*/ 34 w 41"/>
                <a:gd name="T3" fmla="*/ 0 h 39"/>
                <a:gd name="T4" fmla="*/ 41 w 41"/>
                <a:gd name="T5" fmla="*/ 34 h 39"/>
                <a:gd name="T6" fmla="*/ 8 w 41"/>
                <a:gd name="T7" fmla="*/ 39 h 39"/>
                <a:gd name="T8" fmla="*/ 0 w 41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0" y="6"/>
                  </a:moveTo>
                  <a:lnTo>
                    <a:pt x="34" y="0"/>
                  </a:lnTo>
                  <a:lnTo>
                    <a:pt x="41" y="34"/>
                  </a:lnTo>
                  <a:lnTo>
                    <a:pt x="8" y="3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出自【趣你的PPT】(微信:qunideppt)：最优质的PPT资源库"/>
            <p:cNvSpPr/>
            <p:nvPr/>
          </p:nvSpPr>
          <p:spPr bwMode="auto">
            <a:xfrm>
              <a:off x="8750011" y="2678107"/>
              <a:ext cx="57727" cy="59170"/>
            </a:xfrm>
            <a:custGeom>
              <a:avLst/>
              <a:gdLst>
                <a:gd name="T0" fmla="*/ 0 w 40"/>
                <a:gd name="T1" fmla="*/ 7 h 41"/>
                <a:gd name="T2" fmla="*/ 34 w 40"/>
                <a:gd name="T3" fmla="*/ 0 h 41"/>
                <a:gd name="T4" fmla="*/ 40 w 40"/>
                <a:gd name="T5" fmla="*/ 33 h 41"/>
                <a:gd name="T6" fmla="*/ 6 w 40"/>
                <a:gd name="T7" fmla="*/ 41 h 41"/>
                <a:gd name="T8" fmla="*/ 0 w 40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0" y="7"/>
                  </a:moveTo>
                  <a:lnTo>
                    <a:pt x="34" y="0"/>
                  </a:lnTo>
                  <a:lnTo>
                    <a:pt x="40" y="33"/>
                  </a:lnTo>
                  <a:lnTo>
                    <a:pt x="6" y="4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出自【趣你的PPT】(微信:qunideppt)：最优质的PPT资源库"/>
            <p:cNvSpPr/>
            <p:nvPr/>
          </p:nvSpPr>
          <p:spPr bwMode="auto">
            <a:xfrm>
              <a:off x="8699500" y="2751710"/>
              <a:ext cx="57727" cy="59170"/>
            </a:xfrm>
            <a:custGeom>
              <a:avLst/>
              <a:gdLst>
                <a:gd name="T0" fmla="*/ 0 w 40"/>
                <a:gd name="T1" fmla="*/ 7 h 41"/>
                <a:gd name="T2" fmla="*/ 34 w 40"/>
                <a:gd name="T3" fmla="*/ 0 h 41"/>
                <a:gd name="T4" fmla="*/ 40 w 40"/>
                <a:gd name="T5" fmla="*/ 34 h 41"/>
                <a:gd name="T6" fmla="*/ 6 w 40"/>
                <a:gd name="T7" fmla="*/ 41 h 41"/>
                <a:gd name="T8" fmla="*/ 0 w 40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0" y="7"/>
                  </a:moveTo>
                  <a:lnTo>
                    <a:pt x="34" y="0"/>
                  </a:lnTo>
                  <a:lnTo>
                    <a:pt x="40" y="34"/>
                  </a:lnTo>
                  <a:lnTo>
                    <a:pt x="6" y="4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出自【趣你的PPT】(微信:qunideppt)：最优质的PPT资源库"/>
            <p:cNvSpPr/>
            <p:nvPr/>
          </p:nvSpPr>
          <p:spPr bwMode="auto">
            <a:xfrm>
              <a:off x="8763000" y="2738721"/>
              <a:ext cx="57727" cy="59170"/>
            </a:xfrm>
            <a:custGeom>
              <a:avLst/>
              <a:gdLst>
                <a:gd name="T0" fmla="*/ 0 w 40"/>
                <a:gd name="T1" fmla="*/ 7 h 41"/>
                <a:gd name="T2" fmla="*/ 34 w 40"/>
                <a:gd name="T3" fmla="*/ 0 h 41"/>
                <a:gd name="T4" fmla="*/ 40 w 40"/>
                <a:gd name="T5" fmla="*/ 35 h 41"/>
                <a:gd name="T6" fmla="*/ 6 w 40"/>
                <a:gd name="T7" fmla="*/ 41 h 41"/>
                <a:gd name="T8" fmla="*/ 0 w 40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0" y="7"/>
                  </a:moveTo>
                  <a:lnTo>
                    <a:pt x="34" y="0"/>
                  </a:lnTo>
                  <a:lnTo>
                    <a:pt x="40" y="35"/>
                  </a:lnTo>
                  <a:lnTo>
                    <a:pt x="6" y="4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出自【趣你的PPT】(微信:qunideppt)：最优质的PPT资源库"/>
            <p:cNvSpPr/>
            <p:nvPr/>
          </p:nvSpPr>
          <p:spPr bwMode="auto">
            <a:xfrm>
              <a:off x="8871239" y="2833971"/>
              <a:ext cx="72159" cy="226580"/>
            </a:xfrm>
            <a:custGeom>
              <a:avLst/>
              <a:gdLst>
                <a:gd name="T0" fmla="*/ 31 w 50"/>
                <a:gd name="T1" fmla="*/ 157 h 157"/>
                <a:gd name="T2" fmla="*/ 50 w 50"/>
                <a:gd name="T3" fmla="*/ 154 h 157"/>
                <a:gd name="T4" fmla="*/ 19 w 50"/>
                <a:gd name="T5" fmla="*/ 0 h 157"/>
                <a:gd name="T6" fmla="*/ 0 w 50"/>
                <a:gd name="T7" fmla="*/ 3 h 157"/>
                <a:gd name="T8" fmla="*/ 31 w 50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7">
                  <a:moveTo>
                    <a:pt x="31" y="157"/>
                  </a:moveTo>
                  <a:lnTo>
                    <a:pt x="50" y="154"/>
                  </a:lnTo>
                  <a:lnTo>
                    <a:pt x="19" y="0"/>
                  </a:lnTo>
                  <a:lnTo>
                    <a:pt x="0" y="3"/>
                  </a:lnTo>
                  <a:lnTo>
                    <a:pt x="31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出自【趣你的PPT】(微信:qunideppt)：最优质的PPT资源库"/>
            <p:cNvSpPr/>
            <p:nvPr/>
          </p:nvSpPr>
          <p:spPr bwMode="auto">
            <a:xfrm>
              <a:off x="8832273" y="2841187"/>
              <a:ext cx="72159" cy="228023"/>
            </a:xfrm>
            <a:custGeom>
              <a:avLst/>
              <a:gdLst>
                <a:gd name="T0" fmla="*/ 31 w 50"/>
                <a:gd name="T1" fmla="*/ 158 h 158"/>
                <a:gd name="T2" fmla="*/ 50 w 50"/>
                <a:gd name="T3" fmla="*/ 154 h 158"/>
                <a:gd name="T4" fmla="*/ 19 w 50"/>
                <a:gd name="T5" fmla="*/ 0 h 158"/>
                <a:gd name="T6" fmla="*/ 0 w 50"/>
                <a:gd name="T7" fmla="*/ 4 h 158"/>
                <a:gd name="T8" fmla="*/ 31 w 50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8">
                  <a:moveTo>
                    <a:pt x="31" y="158"/>
                  </a:moveTo>
                  <a:lnTo>
                    <a:pt x="50" y="154"/>
                  </a:lnTo>
                  <a:lnTo>
                    <a:pt x="19" y="0"/>
                  </a:lnTo>
                  <a:lnTo>
                    <a:pt x="0" y="4"/>
                  </a:lnTo>
                  <a:lnTo>
                    <a:pt x="3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出自【趣你的PPT】(微信:qunideppt)：最优质的PPT资源库"/>
            <p:cNvSpPr/>
            <p:nvPr/>
          </p:nvSpPr>
          <p:spPr bwMode="auto">
            <a:xfrm>
              <a:off x="8794750" y="2848403"/>
              <a:ext cx="69273" cy="228023"/>
            </a:xfrm>
            <a:custGeom>
              <a:avLst/>
              <a:gdLst>
                <a:gd name="T0" fmla="*/ 31 w 48"/>
                <a:gd name="T1" fmla="*/ 158 h 158"/>
                <a:gd name="T2" fmla="*/ 48 w 48"/>
                <a:gd name="T3" fmla="*/ 155 h 158"/>
                <a:gd name="T4" fmla="*/ 19 w 48"/>
                <a:gd name="T5" fmla="*/ 0 h 158"/>
                <a:gd name="T6" fmla="*/ 0 w 48"/>
                <a:gd name="T7" fmla="*/ 3 h 158"/>
                <a:gd name="T8" fmla="*/ 31 w 4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8">
                  <a:moveTo>
                    <a:pt x="31" y="158"/>
                  </a:moveTo>
                  <a:lnTo>
                    <a:pt x="48" y="155"/>
                  </a:lnTo>
                  <a:lnTo>
                    <a:pt x="19" y="0"/>
                  </a:lnTo>
                  <a:lnTo>
                    <a:pt x="0" y="3"/>
                  </a:lnTo>
                  <a:lnTo>
                    <a:pt x="3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出自【趣你的PPT】(微信:qunideppt)：最优质的PPT资源库"/>
            <p:cNvSpPr/>
            <p:nvPr/>
          </p:nvSpPr>
          <p:spPr bwMode="auto">
            <a:xfrm>
              <a:off x="8389216" y="2893141"/>
              <a:ext cx="287193" cy="75045"/>
            </a:xfrm>
            <a:custGeom>
              <a:avLst/>
              <a:gdLst>
                <a:gd name="T0" fmla="*/ 0 w 199"/>
                <a:gd name="T1" fmla="*/ 38 h 52"/>
                <a:gd name="T2" fmla="*/ 196 w 199"/>
                <a:gd name="T3" fmla="*/ 0 h 52"/>
                <a:gd name="T4" fmla="*/ 199 w 199"/>
                <a:gd name="T5" fmla="*/ 14 h 52"/>
                <a:gd name="T6" fmla="*/ 2 w 199"/>
                <a:gd name="T7" fmla="*/ 52 h 52"/>
                <a:gd name="T8" fmla="*/ 0 w 199"/>
                <a:gd name="T9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2">
                  <a:moveTo>
                    <a:pt x="0" y="38"/>
                  </a:moveTo>
                  <a:lnTo>
                    <a:pt x="196" y="0"/>
                  </a:lnTo>
                  <a:lnTo>
                    <a:pt x="199" y="14"/>
                  </a:lnTo>
                  <a:lnTo>
                    <a:pt x="2" y="5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出自【趣你的PPT】(微信:qunideppt)：最优质的PPT资源库"/>
            <p:cNvSpPr/>
            <p:nvPr/>
          </p:nvSpPr>
          <p:spPr bwMode="auto">
            <a:xfrm>
              <a:off x="8396432" y="2936437"/>
              <a:ext cx="288636" cy="73602"/>
            </a:xfrm>
            <a:custGeom>
              <a:avLst/>
              <a:gdLst>
                <a:gd name="T0" fmla="*/ 0 w 200"/>
                <a:gd name="T1" fmla="*/ 38 h 51"/>
                <a:gd name="T2" fmla="*/ 197 w 200"/>
                <a:gd name="T3" fmla="*/ 0 h 51"/>
                <a:gd name="T4" fmla="*/ 200 w 200"/>
                <a:gd name="T5" fmla="*/ 13 h 51"/>
                <a:gd name="T6" fmla="*/ 3 w 200"/>
                <a:gd name="T7" fmla="*/ 51 h 51"/>
                <a:gd name="T8" fmla="*/ 0 w 200"/>
                <a:gd name="T9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1">
                  <a:moveTo>
                    <a:pt x="0" y="38"/>
                  </a:moveTo>
                  <a:lnTo>
                    <a:pt x="197" y="0"/>
                  </a:lnTo>
                  <a:lnTo>
                    <a:pt x="200" y="13"/>
                  </a:lnTo>
                  <a:lnTo>
                    <a:pt x="3" y="5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出自【趣你的PPT】(微信:qunideppt)：最优质的PPT资源库"/>
            <p:cNvSpPr/>
            <p:nvPr/>
          </p:nvSpPr>
          <p:spPr bwMode="auto">
            <a:xfrm>
              <a:off x="8405091" y="2976846"/>
              <a:ext cx="287193" cy="75045"/>
            </a:xfrm>
            <a:custGeom>
              <a:avLst/>
              <a:gdLst>
                <a:gd name="T0" fmla="*/ 0 w 199"/>
                <a:gd name="T1" fmla="*/ 39 h 52"/>
                <a:gd name="T2" fmla="*/ 197 w 199"/>
                <a:gd name="T3" fmla="*/ 0 h 52"/>
                <a:gd name="T4" fmla="*/ 199 w 199"/>
                <a:gd name="T5" fmla="*/ 13 h 52"/>
                <a:gd name="T6" fmla="*/ 3 w 199"/>
                <a:gd name="T7" fmla="*/ 52 h 52"/>
                <a:gd name="T8" fmla="*/ 0 w 199"/>
                <a:gd name="T9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2">
                  <a:moveTo>
                    <a:pt x="0" y="39"/>
                  </a:moveTo>
                  <a:lnTo>
                    <a:pt x="197" y="0"/>
                  </a:lnTo>
                  <a:lnTo>
                    <a:pt x="199" y="13"/>
                  </a:lnTo>
                  <a:lnTo>
                    <a:pt x="3" y="5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出自【趣你的PPT】(微信:qunideppt)：最优质的PPT资源库"/>
            <p:cNvSpPr/>
            <p:nvPr/>
          </p:nvSpPr>
          <p:spPr bwMode="auto">
            <a:xfrm>
              <a:off x="8413750" y="3018698"/>
              <a:ext cx="287193" cy="73602"/>
            </a:xfrm>
            <a:custGeom>
              <a:avLst/>
              <a:gdLst>
                <a:gd name="T0" fmla="*/ 0 w 199"/>
                <a:gd name="T1" fmla="*/ 38 h 51"/>
                <a:gd name="T2" fmla="*/ 196 w 199"/>
                <a:gd name="T3" fmla="*/ 0 h 51"/>
                <a:gd name="T4" fmla="*/ 199 w 199"/>
                <a:gd name="T5" fmla="*/ 13 h 51"/>
                <a:gd name="T6" fmla="*/ 3 w 199"/>
                <a:gd name="T7" fmla="*/ 51 h 51"/>
                <a:gd name="T8" fmla="*/ 0 w 199"/>
                <a:gd name="T9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1">
                  <a:moveTo>
                    <a:pt x="0" y="38"/>
                  </a:moveTo>
                  <a:lnTo>
                    <a:pt x="196" y="0"/>
                  </a:lnTo>
                  <a:lnTo>
                    <a:pt x="199" y="13"/>
                  </a:lnTo>
                  <a:lnTo>
                    <a:pt x="3" y="5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出自【趣你的PPT】(微信:qunideppt)：最优质的PPT资源库"/>
            <p:cNvSpPr/>
            <p:nvPr/>
          </p:nvSpPr>
          <p:spPr bwMode="auto">
            <a:xfrm>
              <a:off x="7332807" y="2346176"/>
              <a:ext cx="961159" cy="1288761"/>
            </a:xfrm>
            <a:custGeom>
              <a:avLst/>
              <a:gdLst>
                <a:gd name="T0" fmla="*/ 30 w 454"/>
                <a:gd name="T1" fmla="*/ 216 h 608"/>
                <a:gd name="T2" fmla="*/ 70 w 454"/>
                <a:gd name="T3" fmla="*/ 188 h 608"/>
                <a:gd name="T4" fmla="*/ 27 w 454"/>
                <a:gd name="T5" fmla="*/ 127 h 608"/>
                <a:gd name="T6" fmla="*/ 49 w 454"/>
                <a:gd name="T7" fmla="*/ 111 h 608"/>
                <a:gd name="T8" fmla="*/ 0 w 454"/>
                <a:gd name="T9" fmla="*/ 41 h 608"/>
                <a:gd name="T10" fmla="*/ 57 w 454"/>
                <a:gd name="T11" fmla="*/ 0 h 608"/>
                <a:gd name="T12" fmla="*/ 302 w 454"/>
                <a:gd name="T13" fmla="*/ 347 h 608"/>
                <a:gd name="T14" fmla="*/ 357 w 454"/>
                <a:gd name="T15" fmla="*/ 308 h 608"/>
                <a:gd name="T16" fmla="*/ 454 w 454"/>
                <a:gd name="T17" fmla="*/ 446 h 608"/>
                <a:gd name="T18" fmla="*/ 224 w 454"/>
                <a:gd name="T19" fmla="*/ 608 h 608"/>
                <a:gd name="T20" fmla="*/ 127 w 454"/>
                <a:gd name="T21" fmla="*/ 470 h 608"/>
                <a:gd name="T22" fmla="*/ 182 w 454"/>
                <a:gd name="T23" fmla="*/ 432 h 608"/>
                <a:gd name="T24" fmla="*/ 30 w 454"/>
                <a:gd name="T25" fmla="*/ 2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" h="608">
                  <a:moveTo>
                    <a:pt x="30" y="216"/>
                  </a:moveTo>
                  <a:cubicBezTo>
                    <a:pt x="70" y="188"/>
                    <a:pt x="70" y="188"/>
                    <a:pt x="70" y="188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39" y="116"/>
                    <a:pt x="221" y="231"/>
                    <a:pt x="302" y="347"/>
                  </a:cubicBezTo>
                  <a:cubicBezTo>
                    <a:pt x="357" y="308"/>
                    <a:pt x="357" y="308"/>
                    <a:pt x="357" y="308"/>
                  </a:cubicBezTo>
                  <a:cubicBezTo>
                    <a:pt x="454" y="446"/>
                    <a:pt x="454" y="446"/>
                    <a:pt x="454" y="446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127" y="470"/>
                    <a:pt x="127" y="470"/>
                    <a:pt x="127" y="470"/>
                  </a:cubicBezTo>
                  <a:cubicBezTo>
                    <a:pt x="182" y="432"/>
                    <a:pt x="182" y="432"/>
                    <a:pt x="182" y="432"/>
                  </a:cubicBezTo>
                  <a:lnTo>
                    <a:pt x="30" y="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出自【趣你的PPT】(微信:qunideppt)：最优质的PPT资源库"/>
            <p:cNvSpPr/>
            <p:nvPr/>
          </p:nvSpPr>
          <p:spPr bwMode="auto">
            <a:xfrm>
              <a:off x="7667625" y="3300119"/>
              <a:ext cx="96693" cy="76489"/>
            </a:xfrm>
            <a:custGeom>
              <a:avLst/>
              <a:gdLst>
                <a:gd name="T0" fmla="*/ 67 w 67"/>
                <a:gd name="T1" fmla="*/ 11 h 53"/>
                <a:gd name="T2" fmla="*/ 7 w 67"/>
                <a:gd name="T3" fmla="*/ 53 h 53"/>
                <a:gd name="T4" fmla="*/ 0 w 67"/>
                <a:gd name="T5" fmla="*/ 43 h 53"/>
                <a:gd name="T6" fmla="*/ 58 w 67"/>
                <a:gd name="T7" fmla="*/ 0 h 53"/>
                <a:gd name="T8" fmla="*/ 67 w 67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2">
                  <a:moveTo>
                    <a:pt x="67" y="11"/>
                  </a:moveTo>
                  <a:lnTo>
                    <a:pt x="7" y="53"/>
                  </a:lnTo>
                  <a:lnTo>
                    <a:pt x="0" y="43"/>
                  </a:lnTo>
                  <a:lnTo>
                    <a:pt x="58" y="0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出自【趣你的PPT】(微信:qunideppt)：最优质的PPT资源库"/>
            <p:cNvSpPr/>
            <p:nvPr/>
          </p:nvSpPr>
          <p:spPr bwMode="auto">
            <a:xfrm>
              <a:off x="7687830" y="3331869"/>
              <a:ext cx="98136" cy="76489"/>
            </a:xfrm>
            <a:custGeom>
              <a:avLst/>
              <a:gdLst>
                <a:gd name="T0" fmla="*/ 68 w 68"/>
                <a:gd name="T1" fmla="*/ 12 h 53"/>
                <a:gd name="T2" fmla="*/ 9 w 68"/>
                <a:gd name="T3" fmla="*/ 53 h 53"/>
                <a:gd name="T4" fmla="*/ 0 w 68"/>
                <a:gd name="T5" fmla="*/ 43 h 53"/>
                <a:gd name="T6" fmla="*/ 61 w 68"/>
                <a:gd name="T7" fmla="*/ 0 h 53"/>
                <a:gd name="T8" fmla="*/ 68 w 68"/>
                <a:gd name="T9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2">
                  <a:moveTo>
                    <a:pt x="68" y="12"/>
                  </a:moveTo>
                  <a:lnTo>
                    <a:pt x="9" y="53"/>
                  </a:lnTo>
                  <a:lnTo>
                    <a:pt x="0" y="43"/>
                  </a:lnTo>
                  <a:lnTo>
                    <a:pt x="61" y="0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出自【趣你的PPT】(微信:qunideppt)：最优质的PPT资源库"/>
            <p:cNvSpPr/>
            <p:nvPr/>
          </p:nvSpPr>
          <p:spPr bwMode="auto">
            <a:xfrm>
              <a:off x="7712364" y="3366505"/>
              <a:ext cx="96693" cy="76489"/>
            </a:xfrm>
            <a:custGeom>
              <a:avLst/>
              <a:gdLst>
                <a:gd name="T0" fmla="*/ 67 w 67"/>
                <a:gd name="T1" fmla="*/ 10 h 53"/>
                <a:gd name="T2" fmla="*/ 8 w 67"/>
                <a:gd name="T3" fmla="*/ 53 h 53"/>
                <a:gd name="T4" fmla="*/ 0 w 67"/>
                <a:gd name="T5" fmla="*/ 41 h 53"/>
                <a:gd name="T6" fmla="*/ 60 w 67"/>
                <a:gd name="T7" fmla="*/ 0 h 53"/>
                <a:gd name="T8" fmla="*/ 67 w 67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2">
                  <a:moveTo>
                    <a:pt x="67" y="10"/>
                  </a:moveTo>
                  <a:lnTo>
                    <a:pt x="8" y="53"/>
                  </a:lnTo>
                  <a:lnTo>
                    <a:pt x="0" y="41"/>
                  </a:lnTo>
                  <a:lnTo>
                    <a:pt x="60" y="0"/>
                  </a:lnTo>
                  <a:lnTo>
                    <a:pt x="6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出自【趣你的PPT】(微信:qunideppt)：最优质的PPT资源库"/>
            <p:cNvSpPr/>
            <p:nvPr/>
          </p:nvSpPr>
          <p:spPr bwMode="auto">
            <a:xfrm>
              <a:off x="7735455" y="3398255"/>
              <a:ext cx="96693" cy="76489"/>
            </a:xfrm>
            <a:custGeom>
              <a:avLst/>
              <a:gdLst>
                <a:gd name="T0" fmla="*/ 67 w 67"/>
                <a:gd name="T1" fmla="*/ 12 h 53"/>
                <a:gd name="T2" fmla="*/ 7 w 67"/>
                <a:gd name="T3" fmla="*/ 53 h 53"/>
                <a:gd name="T4" fmla="*/ 0 w 67"/>
                <a:gd name="T5" fmla="*/ 42 h 53"/>
                <a:gd name="T6" fmla="*/ 60 w 67"/>
                <a:gd name="T7" fmla="*/ 0 h 53"/>
                <a:gd name="T8" fmla="*/ 67 w 67"/>
                <a:gd name="T9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2">
                  <a:moveTo>
                    <a:pt x="67" y="12"/>
                  </a:moveTo>
                  <a:lnTo>
                    <a:pt x="7" y="53"/>
                  </a:lnTo>
                  <a:lnTo>
                    <a:pt x="0" y="42"/>
                  </a:lnTo>
                  <a:lnTo>
                    <a:pt x="60" y="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出自【趣你的PPT】(微信:qunideppt)：最优质的PPT资源库"/>
            <p:cNvSpPr/>
            <p:nvPr/>
          </p:nvSpPr>
          <p:spPr bwMode="auto">
            <a:xfrm>
              <a:off x="7758546" y="3430005"/>
              <a:ext cx="96693" cy="77932"/>
            </a:xfrm>
            <a:custGeom>
              <a:avLst/>
              <a:gdLst>
                <a:gd name="T0" fmla="*/ 67 w 67"/>
                <a:gd name="T1" fmla="*/ 12 h 54"/>
                <a:gd name="T2" fmla="*/ 7 w 67"/>
                <a:gd name="T3" fmla="*/ 54 h 54"/>
                <a:gd name="T4" fmla="*/ 0 w 67"/>
                <a:gd name="T5" fmla="*/ 42 h 54"/>
                <a:gd name="T6" fmla="*/ 60 w 67"/>
                <a:gd name="T7" fmla="*/ 0 h 54"/>
                <a:gd name="T8" fmla="*/ 67 w 67"/>
                <a:gd name="T9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4">
                  <a:moveTo>
                    <a:pt x="67" y="12"/>
                  </a:moveTo>
                  <a:lnTo>
                    <a:pt x="7" y="54"/>
                  </a:lnTo>
                  <a:lnTo>
                    <a:pt x="0" y="42"/>
                  </a:lnTo>
                  <a:lnTo>
                    <a:pt x="60" y="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出自【趣你的PPT】(微信:qunideppt)：最优质的PPT资源库"/>
            <p:cNvSpPr/>
            <p:nvPr/>
          </p:nvSpPr>
          <p:spPr bwMode="auto">
            <a:xfrm>
              <a:off x="7781637" y="3463198"/>
              <a:ext cx="98136" cy="76489"/>
            </a:xfrm>
            <a:custGeom>
              <a:avLst/>
              <a:gdLst>
                <a:gd name="T0" fmla="*/ 68 w 68"/>
                <a:gd name="T1" fmla="*/ 11 h 53"/>
                <a:gd name="T2" fmla="*/ 7 w 68"/>
                <a:gd name="T3" fmla="*/ 53 h 53"/>
                <a:gd name="T4" fmla="*/ 0 w 68"/>
                <a:gd name="T5" fmla="*/ 43 h 53"/>
                <a:gd name="T6" fmla="*/ 60 w 68"/>
                <a:gd name="T7" fmla="*/ 0 h 53"/>
                <a:gd name="T8" fmla="*/ 68 w 68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2">
                  <a:moveTo>
                    <a:pt x="68" y="11"/>
                  </a:moveTo>
                  <a:lnTo>
                    <a:pt x="7" y="53"/>
                  </a:lnTo>
                  <a:lnTo>
                    <a:pt x="0" y="43"/>
                  </a:lnTo>
                  <a:lnTo>
                    <a:pt x="60" y="0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出自【趣你的PPT】(微信:qunideppt)：最优质的PPT资源库"/>
            <p:cNvSpPr/>
            <p:nvPr/>
          </p:nvSpPr>
          <p:spPr bwMode="auto">
            <a:xfrm>
              <a:off x="7804727" y="3494948"/>
              <a:ext cx="98136" cy="76489"/>
            </a:xfrm>
            <a:custGeom>
              <a:avLst/>
              <a:gdLst>
                <a:gd name="T0" fmla="*/ 68 w 68"/>
                <a:gd name="T1" fmla="*/ 12 h 53"/>
                <a:gd name="T2" fmla="*/ 7 w 68"/>
                <a:gd name="T3" fmla="*/ 53 h 53"/>
                <a:gd name="T4" fmla="*/ 0 w 68"/>
                <a:gd name="T5" fmla="*/ 43 h 53"/>
                <a:gd name="T6" fmla="*/ 59 w 68"/>
                <a:gd name="T7" fmla="*/ 0 h 53"/>
                <a:gd name="T8" fmla="*/ 68 w 68"/>
                <a:gd name="T9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2">
                  <a:moveTo>
                    <a:pt x="68" y="12"/>
                  </a:moveTo>
                  <a:lnTo>
                    <a:pt x="7" y="53"/>
                  </a:lnTo>
                  <a:lnTo>
                    <a:pt x="0" y="43"/>
                  </a:lnTo>
                  <a:lnTo>
                    <a:pt x="59" y="0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出自【趣你的PPT】(微信:qunideppt)：最优质的PPT资源库"/>
            <p:cNvSpPr/>
            <p:nvPr/>
          </p:nvSpPr>
          <p:spPr bwMode="auto">
            <a:xfrm>
              <a:off x="7993784" y="3069210"/>
              <a:ext cx="96693" cy="76489"/>
            </a:xfrm>
            <a:custGeom>
              <a:avLst/>
              <a:gdLst>
                <a:gd name="T0" fmla="*/ 67 w 67"/>
                <a:gd name="T1" fmla="*/ 10 h 53"/>
                <a:gd name="T2" fmla="*/ 7 w 67"/>
                <a:gd name="T3" fmla="*/ 53 h 53"/>
                <a:gd name="T4" fmla="*/ 0 w 67"/>
                <a:gd name="T5" fmla="*/ 43 h 53"/>
                <a:gd name="T6" fmla="*/ 60 w 67"/>
                <a:gd name="T7" fmla="*/ 0 h 53"/>
                <a:gd name="T8" fmla="*/ 67 w 67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2">
                  <a:moveTo>
                    <a:pt x="67" y="10"/>
                  </a:moveTo>
                  <a:lnTo>
                    <a:pt x="7" y="53"/>
                  </a:lnTo>
                  <a:lnTo>
                    <a:pt x="0" y="43"/>
                  </a:lnTo>
                  <a:lnTo>
                    <a:pt x="60" y="0"/>
                  </a:lnTo>
                  <a:lnTo>
                    <a:pt x="6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出自【趣你的PPT】(微信:qunideppt)：最优质的PPT资源库"/>
            <p:cNvSpPr/>
            <p:nvPr/>
          </p:nvSpPr>
          <p:spPr bwMode="auto">
            <a:xfrm>
              <a:off x="8016875" y="3100960"/>
              <a:ext cx="98136" cy="76489"/>
            </a:xfrm>
            <a:custGeom>
              <a:avLst/>
              <a:gdLst>
                <a:gd name="T0" fmla="*/ 68 w 68"/>
                <a:gd name="T1" fmla="*/ 12 h 53"/>
                <a:gd name="T2" fmla="*/ 7 w 68"/>
                <a:gd name="T3" fmla="*/ 53 h 53"/>
                <a:gd name="T4" fmla="*/ 0 w 68"/>
                <a:gd name="T5" fmla="*/ 43 h 53"/>
                <a:gd name="T6" fmla="*/ 60 w 68"/>
                <a:gd name="T7" fmla="*/ 0 h 53"/>
                <a:gd name="T8" fmla="*/ 68 w 68"/>
                <a:gd name="T9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2">
                  <a:moveTo>
                    <a:pt x="68" y="12"/>
                  </a:moveTo>
                  <a:lnTo>
                    <a:pt x="7" y="53"/>
                  </a:lnTo>
                  <a:lnTo>
                    <a:pt x="0" y="43"/>
                  </a:lnTo>
                  <a:lnTo>
                    <a:pt x="60" y="0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出自【趣你的PPT】(微信:qunideppt)：最优质的PPT资源库"/>
            <p:cNvSpPr/>
            <p:nvPr/>
          </p:nvSpPr>
          <p:spPr bwMode="auto">
            <a:xfrm>
              <a:off x="8039966" y="3135596"/>
              <a:ext cx="98136" cy="76489"/>
            </a:xfrm>
            <a:custGeom>
              <a:avLst/>
              <a:gdLst>
                <a:gd name="T0" fmla="*/ 68 w 68"/>
                <a:gd name="T1" fmla="*/ 10 h 53"/>
                <a:gd name="T2" fmla="*/ 7 w 68"/>
                <a:gd name="T3" fmla="*/ 53 h 53"/>
                <a:gd name="T4" fmla="*/ 0 w 68"/>
                <a:gd name="T5" fmla="*/ 41 h 53"/>
                <a:gd name="T6" fmla="*/ 59 w 68"/>
                <a:gd name="T7" fmla="*/ 0 h 53"/>
                <a:gd name="T8" fmla="*/ 68 w 68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2">
                  <a:moveTo>
                    <a:pt x="68" y="10"/>
                  </a:moveTo>
                  <a:lnTo>
                    <a:pt x="7" y="53"/>
                  </a:lnTo>
                  <a:lnTo>
                    <a:pt x="0" y="41"/>
                  </a:lnTo>
                  <a:lnTo>
                    <a:pt x="59" y="0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出自【趣你的PPT】(微信:qunideppt)：最优质的PPT资源库"/>
            <p:cNvSpPr/>
            <p:nvPr/>
          </p:nvSpPr>
          <p:spPr bwMode="auto">
            <a:xfrm>
              <a:off x="8063057" y="3167346"/>
              <a:ext cx="98136" cy="76489"/>
            </a:xfrm>
            <a:custGeom>
              <a:avLst/>
              <a:gdLst>
                <a:gd name="T0" fmla="*/ 68 w 68"/>
                <a:gd name="T1" fmla="*/ 11 h 53"/>
                <a:gd name="T2" fmla="*/ 8 w 68"/>
                <a:gd name="T3" fmla="*/ 53 h 53"/>
                <a:gd name="T4" fmla="*/ 0 w 68"/>
                <a:gd name="T5" fmla="*/ 42 h 53"/>
                <a:gd name="T6" fmla="*/ 59 w 68"/>
                <a:gd name="T7" fmla="*/ 0 h 53"/>
                <a:gd name="T8" fmla="*/ 68 w 68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2">
                  <a:moveTo>
                    <a:pt x="68" y="11"/>
                  </a:moveTo>
                  <a:lnTo>
                    <a:pt x="8" y="53"/>
                  </a:lnTo>
                  <a:lnTo>
                    <a:pt x="0" y="42"/>
                  </a:lnTo>
                  <a:lnTo>
                    <a:pt x="59" y="0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出自【趣你的PPT】(微信:qunideppt)：最优质的PPT资源库"/>
            <p:cNvSpPr/>
            <p:nvPr/>
          </p:nvSpPr>
          <p:spPr bwMode="auto">
            <a:xfrm>
              <a:off x="8084705" y="3199096"/>
              <a:ext cx="98136" cy="77932"/>
            </a:xfrm>
            <a:custGeom>
              <a:avLst/>
              <a:gdLst>
                <a:gd name="T0" fmla="*/ 68 w 68"/>
                <a:gd name="T1" fmla="*/ 12 h 54"/>
                <a:gd name="T2" fmla="*/ 9 w 68"/>
                <a:gd name="T3" fmla="*/ 54 h 54"/>
                <a:gd name="T4" fmla="*/ 0 w 68"/>
                <a:gd name="T5" fmla="*/ 42 h 54"/>
                <a:gd name="T6" fmla="*/ 60 w 68"/>
                <a:gd name="T7" fmla="*/ 0 h 54"/>
                <a:gd name="T8" fmla="*/ 68 w 68"/>
                <a:gd name="T9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4">
                  <a:moveTo>
                    <a:pt x="68" y="12"/>
                  </a:moveTo>
                  <a:lnTo>
                    <a:pt x="9" y="54"/>
                  </a:lnTo>
                  <a:lnTo>
                    <a:pt x="0" y="42"/>
                  </a:lnTo>
                  <a:lnTo>
                    <a:pt x="60" y="0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9" name="出自【趣你的PPT】(微信:qunideppt)：最优质的PPT资源库"/>
            <p:cNvSpPr/>
            <p:nvPr/>
          </p:nvSpPr>
          <p:spPr bwMode="auto">
            <a:xfrm>
              <a:off x="8107796" y="3232289"/>
              <a:ext cx="98136" cy="76489"/>
            </a:xfrm>
            <a:custGeom>
              <a:avLst/>
              <a:gdLst>
                <a:gd name="T0" fmla="*/ 68 w 68"/>
                <a:gd name="T1" fmla="*/ 11 h 53"/>
                <a:gd name="T2" fmla="*/ 9 w 68"/>
                <a:gd name="T3" fmla="*/ 53 h 53"/>
                <a:gd name="T4" fmla="*/ 0 w 68"/>
                <a:gd name="T5" fmla="*/ 43 h 53"/>
                <a:gd name="T6" fmla="*/ 60 w 68"/>
                <a:gd name="T7" fmla="*/ 0 h 53"/>
                <a:gd name="T8" fmla="*/ 68 w 68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2">
                  <a:moveTo>
                    <a:pt x="68" y="11"/>
                  </a:moveTo>
                  <a:lnTo>
                    <a:pt x="9" y="53"/>
                  </a:lnTo>
                  <a:lnTo>
                    <a:pt x="0" y="43"/>
                  </a:lnTo>
                  <a:lnTo>
                    <a:pt x="60" y="0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0" name="出自【趣你的PPT】(微信:qunideppt)：最优质的PPT资源库"/>
            <p:cNvSpPr/>
            <p:nvPr/>
          </p:nvSpPr>
          <p:spPr bwMode="auto">
            <a:xfrm>
              <a:off x="7459807" y="2797891"/>
              <a:ext cx="28864" cy="30307"/>
            </a:xfrm>
            <a:custGeom>
              <a:avLst/>
              <a:gdLst>
                <a:gd name="T0" fmla="*/ 0 w 20"/>
                <a:gd name="T1" fmla="*/ 8 h 21"/>
                <a:gd name="T2" fmla="*/ 12 w 20"/>
                <a:gd name="T3" fmla="*/ 0 h 21"/>
                <a:gd name="T4" fmla="*/ 20 w 20"/>
                <a:gd name="T5" fmla="*/ 12 h 21"/>
                <a:gd name="T6" fmla="*/ 9 w 20"/>
                <a:gd name="T7" fmla="*/ 21 h 21"/>
                <a:gd name="T8" fmla="*/ 0 w 20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8"/>
                  </a:moveTo>
                  <a:lnTo>
                    <a:pt x="12" y="0"/>
                  </a:lnTo>
                  <a:lnTo>
                    <a:pt x="20" y="12"/>
                  </a:lnTo>
                  <a:lnTo>
                    <a:pt x="9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1" name="出自【趣你的PPT】(微信:qunideppt)：最优质的PPT资源库"/>
            <p:cNvSpPr/>
            <p:nvPr/>
          </p:nvSpPr>
          <p:spPr bwMode="auto">
            <a:xfrm>
              <a:off x="7484341" y="2779130"/>
              <a:ext cx="30307" cy="30307"/>
            </a:xfrm>
            <a:custGeom>
              <a:avLst/>
              <a:gdLst>
                <a:gd name="T0" fmla="*/ 0 w 21"/>
                <a:gd name="T1" fmla="*/ 7 h 21"/>
                <a:gd name="T2" fmla="*/ 12 w 21"/>
                <a:gd name="T3" fmla="*/ 0 h 21"/>
                <a:gd name="T4" fmla="*/ 21 w 21"/>
                <a:gd name="T5" fmla="*/ 13 h 21"/>
                <a:gd name="T6" fmla="*/ 11 w 21"/>
                <a:gd name="T7" fmla="*/ 21 h 21"/>
                <a:gd name="T8" fmla="*/ 0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7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11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2" name="出自【趣你的PPT】(微信:qunideppt)：最优质的PPT资源库"/>
            <p:cNvSpPr/>
            <p:nvPr/>
          </p:nvSpPr>
          <p:spPr bwMode="auto">
            <a:xfrm>
              <a:off x="7511762" y="2760369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3" name="出自【趣你的PPT】(微信:qunideppt)：最优质的PPT资源库"/>
            <p:cNvSpPr/>
            <p:nvPr/>
          </p:nvSpPr>
          <p:spPr bwMode="auto">
            <a:xfrm>
              <a:off x="7537739" y="2741607"/>
              <a:ext cx="30307" cy="31750"/>
            </a:xfrm>
            <a:custGeom>
              <a:avLst/>
              <a:gdLst>
                <a:gd name="T0" fmla="*/ 0 w 21"/>
                <a:gd name="T1" fmla="*/ 8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8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4" name="出自【趣你的PPT】(微信:qunideppt)：最优质的PPT资源库"/>
            <p:cNvSpPr/>
            <p:nvPr/>
          </p:nvSpPr>
          <p:spPr bwMode="auto">
            <a:xfrm>
              <a:off x="7480012" y="2828198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3 h 22"/>
                <a:gd name="T6" fmla="*/ 11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11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5" name="出自【趣你的PPT】(微信:qunideppt)：最优质的PPT资源库"/>
            <p:cNvSpPr/>
            <p:nvPr/>
          </p:nvSpPr>
          <p:spPr bwMode="auto">
            <a:xfrm>
              <a:off x="7508875" y="2810880"/>
              <a:ext cx="28864" cy="30307"/>
            </a:xfrm>
            <a:custGeom>
              <a:avLst/>
              <a:gdLst>
                <a:gd name="T0" fmla="*/ 0 w 20"/>
                <a:gd name="T1" fmla="*/ 7 h 21"/>
                <a:gd name="T2" fmla="*/ 11 w 20"/>
                <a:gd name="T3" fmla="*/ 0 h 21"/>
                <a:gd name="T4" fmla="*/ 20 w 20"/>
                <a:gd name="T5" fmla="*/ 12 h 21"/>
                <a:gd name="T6" fmla="*/ 8 w 20"/>
                <a:gd name="T7" fmla="*/ 21 h 21"/>
                <a:gd name="T8" fmla="*/ 0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7"/>
                  </a:moveTo>
                  <a:lnTo>
                    <a:pt x="11" y="0"/>
                  </a:lnTo>
                  <a:lnTo>
                    <a:pt x="20" y="12"/>
                  </a:lnTo>
                  <a:lnTo>
                    <a:pt x="8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6" name="出自【趣你的PPT】(微信:qunideppt)：最优质的PPT资源库"/>
            <p:cNvSpPr/>
            <p:nvPr/>
          </p:nvSpPr>
          <p:spPr bwMode="auto">
            <a:xfrm>
              <a:off x="7533409" y="2792119"/>
              <a:ext cx="30307" cy="28864"/>
            </a:xfrm>
            <a:custGeom>
              <a:avLst/>
              <a:gdLst>
                <a:gd name="T0" fmla="*/ 0 w 21"/>
                <a:gd name="T1" fmla="*/ 7 h 20"/>
                <a:gd name="T2" fmla="*/ 12 w 21"/>
                <a:gd name="T3" fmla="*/ 0 h 20"/>
                <a:gd name="T4" fmla="*/ 21 w 21"/>
                <a:gd name="T5" fmla="*/ 13 h 20"/>
                <a:gd name="T6" fmla="*/ 9 w 21"/>
                <a:gd name="T7" fmla="*/ 20 h 20"/>
                <a:gd name="T8" fmla="*/ 0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0" y="7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7" name="出自【趣你的PPT】(微信:qunideppt)：最优质的PPT资源库"/>
            <p:cNvSpPr/>
            <p:nvPr/>
          </p:nvSpPr>
          <p:spPr bwMode="auto">
            <a:xfrm>
              <a:off x="7559387" y="2773357"/>
              <a:ext cx="31750" cy="31750"/>
            </a:xfrm>
            <a:custGeom>
              <a:avLst/>
              <a:gdLst>
                <a:gd name="T0" fmla="*/ 0 w 22"/>
                <a:gd name="T1" fmla="*/ 8 h 22"/>
                <a:gd name="T2" fmla="*/ 12 w 22"/>
                <a:gd name="T3" fmla="*/ 0 h 22"/>
                <a:gd name="T4" fmla="*/ 22 w 22"/>
                <a:gd name="T5" fmla="*/ 13 h 22"/>
                <a:gd name="T6" fmla="*/ 10 w 22"/>
                <a:gd name="T7" fmla="*/ 22 h 22"/>
                <a:gd name="T8" fmla="*/ 0 w 22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8"/>
                  </a:moveTo>
                  <a:lnTo>
                    <a:pt x="12" y="0"/>
                  </a:lnTo>
                  <a:lnTo>
                    <a:pt x="22" y="13"/>
                  </a:lnTo>
                  <a:lnTo>
                    <a:pt x="10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8" name="出自【趣你的PPT】(微信:qunideppt)：最优质的PPT资源库"/>
            <p:cNvSpPr/>
            <p:nvPr/>
          </p:nvSpPr>
          <p:spPr bwMode="auto">
            <a:xfrm>
              <a:off x="7504546" y="2859948"/>
              <a:ext cx="28864" cy="28864"/>
            </a:xfrm>
            <a:custGeom>
              <a:avLst/>
              <a:gdLst>
                <a:gd name="T0" fmla="*/ 0 w 20"/>
                <a:gd name="T1" fmla="*/ 7 h 20"/>
                <a:gd name="T2" fmla="*/ 11 w 20"/>
                <a:gd name="T3" fmla="*/ 0 h 20"/>
                <a:gd name="T4" fmla="*/ 20 w 20"/>
                <a:gd name="T5" fmla="*/ 13 h 20"/>
                <a:gd name="T6" fmla="*/ 8 w 20"/>
                <a:gd name="T7" fmla="*/ 20 h 20"/>
                <a:gd name="T8" fmla="*/ 0 w 20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7"/>
                  </a:moveTo>
                  <a:lnTo>
                    <a:pt x="11" y="0"/>
                  </a:lnTo>
                  <a:lnTo>
                    <a:pt x="20" y="13"/>
                  </a:lnTo>
                  <a:lnTo>
                    <a:pt x="8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9" name="出自【趣你的PPT】(微信:qunideppt)：最优质的PPT资源库"/>
            <p:cNvSpPr/>
            <p:nvPr/>
          </p:nvSpPr>
          <p:spPr bwMode="auto">
            <a:xfrm>
              <a:off x="7529080" y="2841187"/>
              <a:ext cx="30307" cy="31750"/>
            </a:xfrm>
            <a:custGeom>
              <a:avLst/>
              <a:gdLst>
                <a:gd name="T0" fmla="*/ 0 w 21"/>
                <a:gd name="T1" fmla="*/ 8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8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0" name="出自【趣你的PPT】(微信:qunideppt)：最优质的PPT资源库"/>
            <p:cNvSpPr/>
            <p:nvPr/>
          </p:nvSpPr>
          <p:spPr bwMode="auto">
            <a:xfrm>
              <a:off x="7555057" y="2820982"/>
              <a:ext cx="31750" cy="31750"/>
            </a:xfrm>
            <a:custGeom>
              <a:avLst/>
              <a:gdLst>
                <a:gd name="T0" fmla="*/ 0 w 22"/>
                <a:gd name="T1" fmla="*/ 9 h 22"/>
                <a:gd name="T2" fmla="*/ 12 w 22"/>
                <a:gd name="T3" fmla="*/ 0 h 22"/>
                <a:gd name="T4" fmla="*/ 22 w 22"/>
                <a:gd name="T5" fmla="*/ 14 h 22"/>
                <a:gd name="T6" fmla="*/ 10 w 22"/>
                <a:gd name="T7" fmla="*/ 22 h 22"/>
                <a:gd name="T8" fmla="*/ 0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9"/>
                  </a:moveTo>
                  <a:lnTo>
                    <a:pt x="12" y="0"/>
                  </a:lnTo>
                  <a:lnTo>
                    <a:pt x="22" y="14"/>
                  </a:lnTo>
                  <a:lnTo>
                    <a:pt x="10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1" name="出自【趣你的PPT】(微信:qunideppt)：最优质的PPT资源库"/>
            <p:cNvSpPr/>
            <p:nvPr/>
          </p:nvSpPr>
          <p:spPr bwMode="auto">
            <a:xfrm>
              <a:off x="7582477" y="2805107"/>
              <a:ext cx="28864" cy="28864"/>
            </a:xfrm>
            <a:custGeom>
              <a:avLst/>
              <a:gdLst>
                <a:gd name="T0" fmla="*/ 0 w 20"/>
                <a:gd name="T1" fmla="*/ 7 h 20"/>
                <a:gd name="T2" fmla="*/ 12 w 20"/>
                <a:gd name="T3" fmla="*/ 0 h 20"/>
                <a:gd name="T4" fmla="*/ 20 w 20"/>
                <a:gd name="T5" fmla="*/ 13 h 20"/>
                <a:gd name="T6" fmla="*/ 9 w 20"/>
                <a:gd name="T7" fmla="*/ 20 h 20"/>
                <a:gd name="T8" fmla="*/ 0 w 20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7"/>
                  </a:moveTo>
                  <a:lnTo>
                    <a:pt x="12" y="0"/>
                  </a:lnTo>
                  <a:lnTo>
                    <a:pt x="20" y="13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2" name="出自【趣你的PPT】(微信:qunideppt)：最优质的PPT资源库"/>
            <p:cNvSpPr/>
            <p:nvPr/>
          </p:nvSpPr>
          <p:spPr bwMode="auto">
            <a:xfrm>
              <a:off x="7524750" y="2891698"/>
              <a:ext cx="30307" cy="28864"/>
            </a:xfrm>
            <a:custGeom>
              <a:avLst/>
              <a:gdLst>
                <a:gd name="T0" fmla="*/ 0 w 21"/>
                <a:gd name="T1" fmla="*/ 7 h 20"/>
                <a:gd name="T2" fmla="*/ 12 w 21"/>
                <a:gd name="T3" fmla="*/ 0 h 20"/>
                <a:gd name="T4" fmla="*/ 21 w 21"/>
                <a:gd name="T5" fmla="*/ 12 h 20"/>
                <a:gd name="T6" fmla="*/ 9 w 21"/>
                <a:gd name="T7" fmla="*/ 20 h 20"/>
                <a:gd name="T8" fmla="*/ 0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0" y="7"/>
                  </a:moveTo>
                  <a:lnTo>
                    <a:pt x="12" y="0"/>
                  </a:lnTo>
                  <a:lnTo>
                    <a:pt x="21" y="12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3" name="出自【趣你的PPT】(微信:qunideppt)：最优质的PPT资源库"/>
            <p:cNvSpPr/>
            <p:nvPr/>
          </p:nvSpPr>
          <p:spPr bwMode="auto">
            <a:xfrm>
              <a:off x="7550727" y="2872937"/>
              <a:ext cx="31750" cy="28864"/>
            </a:xfrm>
            <a:custGeom>
              <a:avLst/>
              <a:gdLst>
                <a:gd name="T0" fmla="*/ 0 w 22"/>
                <a:gd name="T1" fmla="*/ 7 h 20"/>
                <a:gd name="T2" fmla="*/ 12 w 22"/>
                <a:gd name="T3" fmla="*/ 0 h 20"/>
                <a:gd name="T4" fmla="*/ 22 w 22"/>
                <a:gd name="T5" fmla="*/ 13 h 20"/>
                <a:gd name="T6" fmla="*/ 10 w 22"/>
                <a:gd name="T7" fmla="*/ 20 h 20"/>
                <a:gd name="T8" fmla="*/ 0 w 22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7"/>
                  </a:moveTo>
                  <a:lnTo>
                    <a:pt x="12" y="0"/>
                  </a:lnTo>
                  <a:lnTo>
                    <a:pt x="22" y="13"/>
                  </a:lnTo>
                  <a:lnTo>
                    <a:pt x="10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4" name="出自【趣你的PPT】(微信:qunideppt)：最优质的PPT资源库"/>
            <p:cNvSpPr/>
            <p:nvPr/>
          </p:nvSpPr>
          <p:spPr bwMode="auto">
            <a:xfrm>
              <a:off x="7578148" y="2852732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4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4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5" name="出自【趣你的PPT】(微信:qunideppt)：最优质的PPT资源库"/>
            <p:cNvSpPr/>
            <p:nvPr/>
          </p:nvSpPr>
          <p:spPr bwMode="auto">
            <a:xfrm>
              <a:off x="7604125" y="2833971"/>
              <a:ext cx="28864" cy="31750"/>
            </a:xfrm>
            <a:custGeom>
              <a:avLst/>
              <a:gdLst>
                <a:gd name="T0" fmla="*/ 0 w 20"/>
                <a:gd name="T1" fmla="*/ 9 h 22"/>
                <a:gd name="T2" fmla="*/ 11 w 20"/>
                <a:gd name="T3" fmla="*/ 0 h 22"/>
                <a:gd name="T4" fmla="*/ 20 w 20"/>
                <a:gd name="T5" fmla="*/ 13 h 22"/>
                <a:gd name="T6" fmla="*/ 8 w 20"/>
                <a:gd name="T7" fmla="*/ 22 h 22"/>
                <a:gd name="T8" fmla="*/ 0 w 20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9"/>
                  </a:moveTo>
                  <a:lnTo>
                    <a:pt x="11" y="0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6" name="出自【趣你的PPT】(微信:qunideppt)：最优质的PPT资源库"/>
            <p:cNvSpPr/>
            <p:nvPr/>
          </p:nvSpPr>
          <p:spPr bwMode="auto">
            <a:xfrm>
              <a:off x="7546398" y="2920562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4 h 22"/>
                <a:gd name="T6" fmla="*/ 10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4"/>
                  </a:lnTo>
                  <a:lnTo>
                    <a:pt x="10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7" name="出自【趣你的PPT】(微信:qunideppt)：最优质的PPT资源库"/>
            <p:cNvSpPr/>
            <p:nvPr/>
          </p:nvSpPr>
          <p:spPr bwMode="auto">
            <a:xfrm>
              <a:off x="7573818" y="2901801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8" name="出自【趣你的PPT】(微信:qunideppt)：最优质的PPT资源库"/>
            <p:cNvSpPr/>
            <p:nvPr/>
          </p:nvSpPr>
          <p:spPr bwMode="auto">
            <a:xfrm>
              <a:off x="7599796" y="2884482"/>
              <a:ext cx="28864" cy="30307"/>
            </a:xfrm>
            <a:custGeom>
              <a:avLst/>
              <a:gdLst>
                <a:gd name="T0" fmla="*/ 0 w 20"/>
                <a:gd name="T1" fmla="*/ 8 h 21"/>
                <a:gd name="T2" fmla="*/ 11 w 20"/>
                <a:gd name="T3" fmla="*/ 0 h 21"/>
                <a:gd name="T4" fmla="*/ 20 w 20"/>
                <a:gd name="T5" fmla="*/ 14 h 21"/>
                <a:gd name="T6" fmla="*/ 8 w 20"/>
                <a:gd name="T7" fmla="*/ 21 h 21"/>
                <a:gd name="T8" fmla="*/ 0 w 20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8"/>
                  </a:moveTo>
                  <a:lnTo>
                    <a:pt x="11" y="0"/>
                  </a:lnTo>
                  <a:lnTo>
                    <a:pt x="20" y="14"/>
                  </a:lnTo>
                  <a:lnTo>
                    <a:pt x="8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9" name="出自【趣你的PPT】(微信:qunideppt)：最优质的PPT资源库"/>
            <p:cNvSpPr/>
            <p:nvPr/>
          </p:nvSpPr>
          <p:spPr bwMode="auto">
            <a:xfrm>
              <a:off x="7624330" y="2865721"/>
              <a:ext cx="31750" cy="30307"/>
            </a:xfrm>
            <a:custGeom>
              <a:avLst/>
              <a:gdLst>
                <a:gd name="T0" fmla="*/ 0 w 22"/>
                <a:gd name="T1" fmla="*/ 9 h 21"/>
                <a:gd name="T2" fmla="*/ 12 w 22"/>
                <a:gd name="T3" fmla="*/ 0 h 21"/>
                <a:gd name="T4" fmla="*/ 22 w 22"/>
                <a:gd name="T5" fmla="*/ 13 h 21"/>
                <a:gd name="T6" fmla="*/ 11 w 22"/>
                <a:gd name="T7" fmla="*/ 21 h 21"/>
                <a:gd name="T8" fmla="*/ 0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lnTo>
                    <a:pt x="12" y="0"/>
                  </a:lnTo>
                  <a:lnTo>
                    <a:pt x="22" y="13"/>
                  </a:lnTo>
                  <a:lnTo>
                    <a:pt x="11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0" name="出自【趣你的PPT】(微信:qunideppt)：最优质的PPT资源库"/>
            <p:cNvSpPr/>
            <p:nvPr/>
          </p:nvSpPr>
          <p:spPr bwMode="auto">
            <a:xfrm>
              <a:off x="7569489" y="2952312"/>
              <a:ext cx="30307" cy="30307"/>
            </a:xfrm>
            <a:custGeom>
              <a:avLst/>
              <a:gdLst>
                <a:gd name="T0" fmla="*/ 0 w 21"/>
                <a:gd name="T1" fmla="*/ 8 h 21"/>
                <a:gd name="T2" fmla="*/ 12 w 21"/>
                <a:gd name="T3" fmla="*/ 0 h 21"/>
                <a:gd name="T4" fmla="*/ 21 w 21"/>
                <a:gd name="T5" fmla="*/ 14 h 21"/>
                <a:gd name="T6" fmla="*/ 9 w 21"/>
                <a:gd name="T7" fmla="*/ 21 h 21"/>
                <a:gd name="T8" fmla="*/ 0 w 2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8"/>
                  </a:moveTo>
                  <a:lnTo>
                    <a:pt x="12" y="0"/>
                  </a:lnTo>
                  <a:lnTo>
                    <a:pt x="21" y="14"/>
                  </a:lnTo>
                  <a:lnTo>
                    <a:pt x="9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1" name="出自【趣你的PPT】(微信:qunideppt)：最优质的PPT资源库"/>
            <p:cNvSpPr/>
            <p:nvPr/>
          </p:nvSpPr>
          <p:spPr bwMode="auto">
            <a:xfrm>
              <a:off x="7595466" y="2933551"/>
              <a:ext cx="28864" cy="31750"/>
            </a:xfrm>
            <a:custGeom>
              <a:avLst/>
              <a:gdLst>
                <a:gd name="T0" fmla="*/ 0 w 20"/>
                <a:gd name="T1" fmla="*/ 9 h 22"/>
                <a:gd name="T2" fmla="*/ 11 w 20"/>
                <a:gd name="T3" fmla="*/ 0 h 22"/>
                <a:gd name="T4" fmla="*/ 20 w 20"/>
                <a:gd name="T5" fmla="*/ 13 h 22"/>
                <a:gd name="T6" fmla="*/ 9 w 20"/>
                <a:gd name="T7" fmla="*/ 22 h 22"/>
                <a:gd name="T8" fmla="*/ 0 w 20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9"/>
                  </a:moveTo>
                  <a:lnTo>
                    <a:pt x="11" y="0"/>
                  </a:lnTo>
                  <a:lnTo>
                    <a:pt x="20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2" name="出自【趣你的PPT】(微信:qunideppt)：最优质的PPT资源库"/>
            <p:cNvSpPr/>
            <p:nvPr/>
          </p:nvSpPr>
          <p:spPr bwMode="auto">
            <a:xfrm>
              <a:off x="7620000" y="2914789"/>
              <a:ext cx="31750" cy="31750"/>
            </a:xfrm>
            <a:custGeom>
              <a:avLst/>
              <a:gdLst>
                <a:gd name="T0" fmla="*/ 0 w 22"/>
                <a:gd name="T1" fmla="*/ 9 h 22"/>
                <a:gd name="T2" fmla="*/ 12 w 22"/>
                <a:gd name="T3" fmla="*/ 0 h 22"/>
                <a:gd name="T4" fmla="*/ 22 w 22"/>
                <a:gd name="T5" fmla="*/ 13 h 22"/>
                <a:gd name="T6" fmla="*/ 11 w 22"/>
                <a:gd name="T7" fmla="*/ 22 h 22"/>
                <a:gd name="T8" fmla="*/ 0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9"/>
                  </a:moveTo>
                  <a:lnTo>
                    <a:pt x="12" y="0"/>
                  </a:lnTo>
                  <a:lnTo>
                    <a:pt x="22" y="13"/>
                  </a:lnTo>
                  <a:lnTo>
                    <a:pt x="11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3" name="出自【趣你的PPT】(微信:qunideppt)：最优质的PPT资源库"/>
            <p:cNvSpPr/>
            <p:nvPr/>
          </p:nvSpPr>
          <p:spPr bwMode="auto">
            <a:xfrm>
              <a:off x="7647421" y="2897471"/>
              <a:ext cx="30307" cy="30307"/>
            </a:xfrm>
            <a:custGeom>
              <a:avLst/>
              <a:gdLst>
                <a:gd name="T0" fmla="*/ 0 w 21"/>
                <a:gd name="T1" fmla="*/ 8 h 21"/>
                <a:gd name="T2" fmla="*/ 12 w 21"/>
                <a:gd name="T3" fmla="*/ 0 h 21"/>
                <a:gd name="T4" fmla="*/ 21 w 21"/>
                <a:gd name="T5" fmla="*/ 13 h 21"/>
                <a:gd name="T6" fmla="*/ 9 w 21"/>
                <a:gd name="T7" fmla="*/ 21 h 21"/>
                <a:gd name="T8" fmla="*/ 0 w 2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8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4" name="出自【趣你的PPT】(微信:qunideppt)：最优质的PPT资源库"/>
            <p:cNvSpPr/>
            <p:nvPr/>
          </p:nvSpPr>
          <p:spPr bwMode="auto">
            <a:xfrm>
              <a:off x="7591137" y="2982619"/>
              <a:ext cx="28864" cy="31750"/>
            </a:xfrm>
            <a:custGeom>
              <a:avLst/>
              <a:gdLst>
                <a:gd name="T0" fmla="*/ 0 w 20"/>
                <a:gd name="T1" fmla="*/ 9 h 22"/>
                <a:gd name="T2" fmla="*/ 12 w 20"/>
                <a:gd name="T3" fmla="*/ 0 h 22"/>
                <a:gd name="T4" fmla="*/ 20 w 20"/>
                <a:gd name="T5" fmla="*/ 13 h 22"/>
                <a:gd name="T6" fmla="*/ 9 w 20"/>
                <a:gd name="T7" fmla="*/ 22 h 22"/>
                <a:gd name="T8" fmla="*/ 0 w 20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9"/>
                  </a:moveTo>
                  <a:lnTo>
                    <a:pt x="12" y="0"/>
                  </a:lnTo>
                  <a:lnTo>
                    <a:pt x="20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5" name="出自【趣你的PPT】(微信:qunideppt)：最优质的PPT资源库"/>
            <p:cNvSpPr/>
            <p:nvPr/>
          </p:nvSpPr>
          <p:spPr bwMode="auto">
            <a:xfrm>
              <a:off x="7615671" y="2965301"/>
              <a:ext cx="30307" cy="30307"/>
            </a:xfrm>
            <a:custGeom>
              <a:avLst/>
              <a:gdLst>
                <a:gd name="T0" fmla="*/ 0 w 21"/>
                <a:gd name="T1" fmla="*/ 8 h 21"/>
                <a:gd name="T2" fmla="*/ 12 w 21"/>
                <a:gd name="T3" fmla="*/ 0 h 21"/>
                <a:gd name="T4" fmla="*/ 21 w 21"/>
                <a:gd name="T5" fmla="*/ 13 h 21"/>
                <a:gd name="T6" fmla="*/ 11 w 21"/>
                <a:gd name="T7" fmla="*/ 21 h 21"/>
                <a:gd name="T8" fmla="*/ 0 w 2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8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11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6" name="出自【趣你的PPT】(微信:qunideppt)：最优质的PPT资源库"/>
            <p:cNvSpPr/>
            <p:nvPr/>
          </p:nvSpPr>
          <p:spPr bwMode="auto">
            <a:xfrm>
              <a:off x="7644534" y="2946539"/>
              <a:ext cx="28864" cy="30307"/>
            </a:xfrm>
            <a:custGeom>
              <a:avLst/>
              <a:gdLst>
                <a:gd name="T0" fmla="*/ 0 w 20"/>
                <a:gd name="T1" fmla="*/ 9 h 21"/>
                <a:gd name="T2" fmla="*/ 11 w 20"/>
                <a:gd name="T3" fmla="*/ 0 h 21"/>
                <a:gd name="T4" fmla="*/ 20 w 20"/>
                <a:gd name="T5" fmla="*/ 13 h 21"/>
                <a:gd name="T6" fmla="*/ 8 w 20"/>
                <a:gd name="T7" fmla="*/ 21 h 21"/>
                <a:gd name="T8" fmla="*/ 0 w 20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9"/>
                  </a:moveTo>
                  <a:lnTo>
                    <a:pt x="11" y="0"/>
                  </a:lnTo>
                  <a:lnTo>
                    <a:pt x="20" y="13"/>
                  </a:lnTo>
                  <a:lnTo>
                    <a:pt x="8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7" name="出自【趣你的PPT】(微信:qunideppt)：最优质的PPT资源库"/>
            <p:cNvSpPr/>
            <p:nvPr/>
          </p:nvSpPr>
          <p:spPr bwMode="auto">
            <a:xfrm>
              <a:off x="7669068" y="2927778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8" name="出自【趣你的PPT】(微信:qunideppt)：最优质的PPT资源库"/>
            <p:cNvSpPr/>
            <p:nvPr/>
          </p:nvSpPr>
          <p:spPr bwMode="auto">
            <a:xfrm>
              <a:off x="7713807" y="2945096"/>
              <a:ext cx="30307" cy="31750"/>
            </a:xfrm>
            <a:custGeom>
              <a:avLst/>
              <a:gdLst>
                <a:gd name="T0" fmla="*/ 0 w 21"/>
                <a:gd name="T1" fmla="*/ 8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8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9" name="出自【趣你的PPT】(微信:qunideppt)：最优质的PPT资源库"/>
            <p:cNvSpPr/>
            <p:nvPr/>
          </p:nvSpPr>
          <p:spPr bwMode="auto">
            <a:xfrm>
              <a:off x="7739784" y="2927778"/>
              <a:ext cx="31750" cy="28864"/>
            </a:xfrm>
            <a:custGeom>
              <a:avLst/>
              <a:gdLst>
                <a:gd name="T0" fmla="*/ 0 w 22"/>
                <a:gd name="T1" fmla="*/ 7 h 20"/>
                <a:gd name="T2" fmla="*/ 11 w 22"/>
                <a:gd name="T3" fmla="*/ 0 h 20"/>
                <a:gd name="T4" fmla="*/ 22 w 22"/>
                <a:gd name="T5" fmla="*/ 12 h 20"/>
                <a:gd name="T6" fmla="*/ 10 w 22"/>
                <a:gd name="T7" fmla="*/ 20 h 20"/>
                <a:gd name="T8" fmla="*/ 0 w 22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7"/>
                  </a:moveTo>
                  <a:lnTo>
                    <a:pt x="11" y="0"/>
                  </a:lnTo>
                  <a:lnTo>
                    <a:pt x="22" y="12"/>
                  </a:lnTo>
                  <a:lnTo>
                    <a:pt x="10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0" name="出自【趣你的PPT】(微信:qunideppt)：最优质的PPT资源库"/>
            <p:cNvSpPr/>
            <p:nvPr/>
          </p:nvSpPr>
          <p:spPr bwMode="auto">
            <a:xfrm>
              <a:off x="7767205" y="2909016"/>
              <a:ext cx="28864" cy="28864"/>
            </a:xfrm>
            <a:custGeom>
              <a:avLst/>
              <a:gdLst>
                <a:gd name="T0" fmla="*/ 0 w 20"/>
                <a:gd name="T1" fmla="*/ 7 h 20"/>
                <a:gd name="T2" fmla="*/ 11 w 20"/>
                <a:gd name="T3" fmla="*/ 0 h 20"/>
                <a:gd name="T4" fmla="*/ 20 w 20"/>
                <a:gd name="T5" fmla="*/ 13 h 20"/>
                <a:gd name="T6" fmla="*/ 9 w 20"/>
                <a:gd name="T7" fmla="*/ 20 h 20"/>
                <a:gd name="T8" fmla="*/ 0 w 20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7"/>
                  </a:moveTo>
                  <a:lnTo>
                    <a:pt x="11" y="0"/>
                  </a:lnTo>
                  <a:lnTo>
                    <a:pt x="20" y="13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1" name="出自【趣你的PPT】(微信:qunideppt)：最优质的PPT资源库"/>
            <p:cNvSpPr/>
            <p:nvPr/>
          </p:nvSpPr>
          <p:spPr bwMode="auto">
            <a:xfrm>
              <a:off x="7791739" y="2888812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4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4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2" name="出自【趣你的PPT】(微信:qunideppt)：最优质的PPT资源库"/>
            <p:cNvSpPr/>
            <p:nvPr/>
          </p:nvSpPr>
          <p:spPr bwMode="auto">
            <a:xfrm>
              <a:off x="7735455" y="2976846"/>
              <a:ext cx="31750" cy="28864"/>
            </a:xfrm>
            <a:custGeom>
              <a:avLst/>
              <a:gdLst>
                <a:gd name="T0" fmla="*/ 0 w 22"/>
                <a:gd name="T1" fmla="*/ 8 h 20"/>
                <a:gd name="T2" fmla="*/ 11 w 22"/>
                <a:gd name="T3" fmla="*/ 0 h 20"/>
                <a:gd name="T4" fmla="*/ 22 w 22"/>
                <a:gd name="T5" fmla="*/ 13 h 20"/>
                <a:gd name="T6" fmla="*/ 10 w 22"/>
                <a:gd name="T7" fmla="*/ 20 h 20"/>
                <a:gd name="T8" fmla="*/ 0 w 22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8"/>
                  </a:moveTo>
                  <a:lnTo>
                    <a:pt x="11" y="0"/>
                  </a:lnTo>
                  <a:lnTo>
                    <a:pt x="22" y="13"/>
                  </a:lnTo>
                  <a:lnTo>
                    <a:pt x="1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3" name="出自【趣你的PPT】(微信:qunideppt)：最优质的PPT资源库"/>
            <p:cNvSpPr/>
            <p:nvPr/>
          </p:nvSpPr>
          <p:spPr bwMode="auto">
            <a:xfrm>
              <a:off x="7762875" y="2956641"/>
              <a:ext cx="28864" cy="31750"/>
            </a:xfrm>
            <a:custGeom>
              <a:avLst/>
              <a:gdLst>
                <a:gd name="T0" fmla="*/ 0 w 20"/>
                <a:gd name="T1" fmla="*/ 9 h 22"/>
                <a:gd name="T2" fmla="*/ 12 w 20"/>
                <a:gd name="T3" fmla="*/ 0 h 22"/>
                <a:gd name="T4" fmla="*/ 20 w 20"/>
                <a:gd name="T5" fmla="*/ 14 h 22"/>
                <a:gd name="T6" fmla="*/ 9 w 20"/>
                <a:gd name="T7" fmla="*/ 22 h 22"/>
                <a:gd name="T8" fmla="*/ 0 w 20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9"/>
                  </a:moveTo>
                  <a:lnTo>
                    <a:pt x="12" y="0"/>
                  </a:lnTo>
                  <a:lnTo>
                    <a:pt x="20" y="14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4" name="出自【趣你的PPT】(微信:qunideppt)：最优质的PPT资源库"/>
            <p:cNvSpPr/>
            <p:nvPr/>
          </p:nvSpPr>
          <p:spPr bwMode="auto">
            <a:xfrm>
              <a:off x="7787409" y="2937880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5" name="出自【趣你的PPT】(微信:qunideppt)：最优质的PPT资源库"/>
            <p:cNvSpPr/>
            <p:nvPr/>
          </p:nvSpPr>
          <p:spPr bwMode="auto">
            <a:xfrm>
              <a:off x="7813387" y="2920562"/>
              <a:ext cx="31750" cy="30307"/>
            </a:xfrm>
            <a:custGeom>
              <a:avLst/>
              <a:gdLst>
                <a:gd name="T0" fmla="*/ 0 w 22"/>
                <a:gd name="T1" fmla="*/ 8 h 21"/>
                <a:gd name="T2" fmla="*/ 12 w 22"/>
                <a:gd name="T3" fmla="*/ 0 h 21"/>
                <a:gd name="T4" fmla="*/ 22 w 22"/>
                <a:gd name="T5" fmla="*/ 14 h 21"/>
                <a:gd name="T6" fmla="*/ 10 w 22"/>
                <a:gd name="T7" fmla="*/ 21 h 21"/>
                <a:gd name="T8" fmla="*/ 0 w 22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8"/>
                  </a:moveTo>
                  <a:lnTo>
                    <a:pt x="12" y="0"/>
                  </a:lnTo>
                  <a:lnTo>
                    <a:pt x="22" y="14"/>
                  </a:lnTo>
                  <a:lnTo>
                    <a:pt x="10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6" name="出自【趣你的PPT】(微信:qunideppt)：最优质的PPT资源库"/>
            <p:cNvSpPr/>
            <p:nvPr/>
          </p:nvSpPr>
          <p:spPr bwMode="auto">
            <a:xfrm>
              <a:off x="7758546" y="3008596"/>
              <a:ext cx="28864" cy="28864"/>
            </a:xfrm>
            <a:custGeom>
              <a:avLst/>
              <a:gdLst>
                <a:gd name="T0" fmla="*/ 0 w 20"/>
                <a:gd name="T1" fmla="*/ 7 h 20"/>
                <a:gd name="T2" fmla="*/ 12 w 20"/>
                <a:gd name="T3" fmla="*/ 0 h 20"/>
                <a:gd name="T4" fmla="*/ 20 w 20"/>
                <a:gd name="T5" fmla="*/ 11 h 20"/>
                <a:gd name="T6" fmla="*/ 9 w 20"/>
                <a:gd name="T7" fmla="*/ 20 h 20"/>
                <a:gd name="T8" fmla="*/ 0 w 20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7"/>
                  </a:moveTo>
                  <a:lnTo>
                    <a:pt x="12" y="0"/>
                  </a:lnTo>
                  <a:lnTo>
                    <a:pt x="20" y="11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7" name="出自【趣你的PPT】(微信:qunideppt)：最优质的PPT资源库"/>
            <p:cNvSpPr/>
            <p:nvPr/>
          </p:nvSpPr>
          <p:spPr bwMode="auto">
            <a:xfrm>
              <a:off x="7783080" y="2988391"/>
              <a:ext cx="30307" cy="30307"/>
            </a:xfrm>
            <a:custGeom>
              <a:avLst/>
              <a:gdLst>
                <a:gd name="T0" fmla="*/ 0 w 21"/>
                <a:gd name="T1" fmla="*/ 8 h 21"/>
                <a:gd name="T2" fmla="*/ 12 w 21"/>
                <a:gd name="T3" fmla="*/ 0 h 21"/>
                <a:gd name="T4" fmla="*/ 21 w 21"/>
                <a:gd name="T5" fmla="*/ 14 h 21"/>
                <a:gd name="T6" fmla="*/ 9 w 21"/>
                <a:gd name="T7" fmla="*/ 21 h 21"/>
                <a:gd name="T8" fmla="*/ 0 w 2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8"/>
                  </a:moveTo>
                  <a:lnTo>
                    <a:pt x="12" y="0"/>
                  </a:lnTo>
                  <a:lnTo>
                    <a:pt x="21" y="14"/>
                  </a:lnTo>
                  <a:lnTo>
                    <a:pt x="9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8" name="出自【趣你的PPT】(微信:qunideppt)：最优质的PPT资源库"/>
            <p:cNvSpPr/>
            <p:nvPr/>
          </p:nvSpPr>
          <p:spPr bwMode="auto">
            <a:xfrm>
              <a:off x="7809057" y="2969630"/>
              <a:ext cx="31750" cy="31750"/>
            </a:xfrm>
            <a:custGeom>
              <a:avLst/>
              <a:gdLst>
                <a:gd name="T0" fmla="*/ 0 w 22"/>
                <a:gd name="T1" fmla="*/ 9 h 22"/>
                <a:gd name="T2" fmla="*/ 12 w 22"/>
                <a:gd name="T3" fmla="*/ 0 h 22"/>
                <a:gd name="T4" fmla="*/ 22 w 22"/>
                <a:gd name="T5" fmla="*/ 13 h 22"/>
                <a:gd name="T6" fmla="*/ 10 w 22"/>
                <a:gd name="T7" fmla="*/ 22 h 22"/>
                <a:gd name="T8" fmla="*/ 0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9"/>
                  </a:moveTo>
                  <a:lnTo>
                    <a:pt x="12" y="0"/>
                  </a:lnTo>
                  <a:lnTo>
                    <a:pt x="22" y="13"/>
                  </a:lnTo>
                  <a:lnTo>
                    <a:pt x="10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9" name="出自【趣你的PPT】(微信:qunideppt)：最优质的PPT资源库"/>
            <p:cNvSpPr/>
            <p:nvPr/>
          </p:nvSpPr>
          <p:spPr bwMode="auto">
            <a:xfrm>
              <a:off x="7836477" y="2950869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0" name="出自【趣你的PPT】(微信:qunideppt)：最优质的PPT资源库"/>
            <p:cNvSpPr/>
            <p:nvPr/>
          </p:nvSpPr>
          <p:spPr bwMode="auto">
            <a:xfrm>
              <a:off x="7780193" y="3037460"/>
              <a:ext cx="28864" cy="31750"/>
            </a:xfrm>
            <a:custGeom>
              <a:avLst/>
              <a:gdLst>
                <a:gd name="T0" fmla="*/ 0 w 20"/>
                <a:gd name="T1" fmla="*/ 9 h 22"/>
                <a:gd name="T2" fmla="*/ 11 w 20"/>
                <a:gd name="T3" fmla="*/ 0 h 22"/>
                <a:gd name="T4" fmla="*/ 20 w 20"/>
                <a:gd name="T5" fmla="*/ 13 h 22"/>
                <a:gd name="T6" fmla="*/ 8 w 20"/>
                <a:gd name="T7" fmla="*/ 22 h 22"/>
                <a:gd name="T8" fmla="*/ 0 w 20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9"/>
                  </a:moveTo>
                  <a:lnTo>
                    <a:pt x="11" y="0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1" name="出自【趣你的PPT】(微信:qunideppt)：最优质的PPT资源库"/>
            <p:cNvSpPr/>
            <p:nvPr/>
          </p:nvSpPr>
          <p:spPr bwMode="auto">
            <a:xfrm>
              <a:off x="7804727" y="3018698"/>
              <a:ext cx="31750" cy="31750"/>
            </a:xfrm>
            <a:custGeom>
              <a:avLst/>
              <a:gdLst>
                <a:gd name="T0" fmla="*/ 0 w 22"/>
                <a:gd name="T1" fmla="*/ 9 h 22"/>
                <a:gd name="T2" fmla="*/ 12 w 22"/>
                <a:gd name="T3" fmla="*/ 0 h 22"/>
                <a:gd name="T4" fmla="*/ 22 w 22"/>
                <a:gd name="T5" fmla="*/ 13 h 22"/>
                <a:gd name="T6" fmla="*/ 10 w 22"/>
                <a:gd name="T7" fmla="*/ 22 h 22"/>
                <a:gd name="T8" fmla="*/ 0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9"/>
                  </a:moveTo>
                  <a:lnTo>
                    <a:pt x="12" y="0"/>
                  </a:lnTo>
                  <a:lnTo>
                    <a:pt x="22" y="13"/>
                  </a:lnTo>
                  <a:lnTo>
                    <a:pt x="10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2" name="出自【趣你的PPT】(微信:qunideppt)：最优质的PPT资源库"/>
            <p:cNvSpPr/>
            <p:nvPr/>
          </p:nvSpPr>
          <p:spPr bwMode="auto">
            <a:xfrm>
              <a:off x="7832148" y="3001380"/>
              <a:ext cx="30307" cy="30307"/>
            </a:xfrm>
            <a:custGeom>
              <a:avLst/>
              <a:gdLst>
                <a:gd name="T0" fmla="*/ 0 w 21"/>
                <a:gd name="T1" fmla="*/ 8 h 21"/>
                <a:gd name="T2" fmla="*/ 12 w 21"/>
                <a:gd name="T3" fmla="*/ 0 h 21"/>
                <a:gd name="T4" fmla="*/ 21 w 21"/>
                <a:gd name="T5" fmla="*/ 13 h 21"/>
                <a:gd name="T6" fmla="*/ 9 w 21"/>
                <a:gd name="T7" fmla="*/ 21 h 21"/>
                <a:gd name="T8" fmla="*/ 0 w 2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8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3" name="出自【趣你的PPT】(微信:qunideppt)：最优质的PPT资源库"/>
            <p:cNvSpPr/>
            <p:nvPr/>
          </p:nvSpPr>
          <p:spPr bwMode="auto">
            <a:xfrm>
              <a:off x="7858125" y="2982619"/>
              <a:ext cx="28864" cy="30307"/>
            </a:xfrm>
            <a:custGeom>
              <a:avLst/>
              <a:gdLst>
                <a:gd name="T0" fmla="*/ 0 w 20"/>
                <a:gd name="T1" fmla="*/ 9 h 21"/>
                <a:gd name="T2" fmla="*/ 12 w 20"/>
                <a:gd name="T3" fmla="*/ 0 h 21"/>
                <a:gd name="T4" fmla="*/ 20 w 20"/>
                <a:gd name="T5" fmla="*/ 13 h 21"/>
                <a:gd name="T6" fmla="*/ 9 w 20"/>
                <a:gd name="T7" fmla="*/ 21 h 21"/>
                <a:gd name="T8" fmla="*/ 0 w 20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9"/>
                  </a:moveTo>
                  <a:lnTo>
                    <a:pt x="12" y="0"/>
                  </a:lnTo>
                  <a:lnTo>
                    <a:pt x="20" y="13"/>
                  </a:lnTo>
                  <a:lnTo>
                    <a:pt x="9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4" name="出自【趣你的PPT】(微信:qunideppt)：最优质的PPT资源库"/>
            <p:cNvSpPr/>
            <p:nvPr/>
          </p:nvSpPr>
          <p:spPr bwMode="auto">
            <a:xfrm>
              <a:off x="7800398" y="3069210"/>
              <a:ext cx="31750" cy="30307"/>
            </a:xfrm>
            <a:custGeom>
              <a:avLst/>
              <a:gdLst>
                <a:gd name="T0" fmla="*/ 0 w 22"/>
                <a:gd name="T1" fmla="*/ 8 h 21"/>
                <a:gd name="T2" fmla="*/ 12 w 22"/>
                <a:gd name="T3" fmla="*/ 0 h 21"/>
                <a:gd name="T4" fmla="*/ 22 w 22"/>
                <a:gd name="T5" fmla="*/ 13 h 21"/>
                <a:gd name="T6" fmla="*/ 10 w 22"/>
                <a:gd name="T7" fmla="*/ 21 h 21"/>
                <a:gd name="T8" fmla="*/ 0 w 22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8"/>
                  </a:moveTo>
                  <a:lnTo>
                    <a:pt x="12" y="0"/>
                  </a:lnTo>
                  <a:lnTo>
                    <a:pt x="22" y="13"/>
                  </a:lnTo>
                  <a:lnTo>
                    <a:pt x="10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5" name="出自【趣你的PPT】(微信:qunideppt)：最优质的PPT资源库"/>
            <p:cNvSpPr/>
            <p:nvPr/>
          </p:nvSpPr>
          <p:spPr bwMode="auto">
            <a:xfrm>
              <a:off x="7827818" y="3050448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6" name="出自【趣你的PPT】(微信:qunideppt)：最优质的PPT资源库"/>
            <p:cNvSpPr/>
            <p:nvPr/>
          </p:nvSpPr>
          <p:spPr bwMode="auto">
            <a:xfrm>
              <a:off x="7853796" y="3031687"/>
              <a:ext cx="28864" cy="31750"/>
            </a:xfrm>
            <a:custGeom>
              <a:avLst/>
              <a:gdLst>
                <a:gd name="T0" fmla="*/ 0 w 20"/>
                <a:gd name="T1" fmla="*/ 9 h 22"/>
                <a:gd name="T2" fmla="*/ 12 w 20"/>
                <a:gd name="T3" fmla="*/ 0 h 22"/>
                <a:gd name="T4" fmla="*/ 20 w 20"/>
                <a:gd name="T5" fmla="*/ 13 h 22"/>
                <a:gd name="T6" fmla="*/ 9 w 20"/>
                <a:gd name="T7" fmla="*/ 22 h 22"/>
                <a:gd name="T8" fmla="*/ 0 w 20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9"/>
                  </a:moveTo>
                  <a:lnTo>
                    <a:pt x="12" y="0"/>
                  </a:lnTo>
                  <a:lnTo>
                    <a:pt x="20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7" name="出自【趣你的PPT】(微信:qunideppt)：最优质的PPT资源库"/>
            <p:cNvSpPr/>
            <p:nvPr/>
          </p:nvSpPr>
          <p:spPr bwMode="auto">
            <a:xfrm>
              <a:off x="7879773" y="3014369"/>
              <a:ext cx="31750" cy="30307"/>
            </a:xfrm>
            <a:custGeom>
              <a:avLst/>
              <a:gdLst>
                <a:gd name="T0" fmla="*/ 0 w 22"/>
                <a:gd name="T1" fmla="*/ 7 h 21"/>
                <a:gd name="T2" fmla="*/ 11 w 22"/>
                <a:gd name="T3" fmla="*/ 0 h 21"/>
                <a:gd name="T4" fmla="*/ 22 w 22"/>
                <a:gd name="T5" fmla="*/ 13 h 21"/>
                <a:gd name="T6" fmla="*/ 10 w 22"/>
                <a:gd name="T7" fmla="*/ 21 h 21"/>
                <a:gd name="T8" fmla="*/ 0 w 22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7"/>
                  </a:moveTo>
                  <a:lnTo>
                    <a:pt x="11" y="0"/>
                  </a:lnTo>
                  <a:lnTo>
                    <a:pt x="22" y="13"/>
                  </a:lnTo>
                  <a:lnTo>
                    <a:pt x="10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8" name="出自【趣你的PPT】(微信:qunideppt)：最优质的PPT资源库"/>
            <p:cNvSpPr/>
            <p:nvPr/>
          </p:nvSpPr>
          <p:spPr bwMode="auto">
            <a:xfrm>
              <a:off x="7823489" y="3100960"/>
              <a:ext cx="30307" cy="30307"/>
            </a:xfrm>
            <a:custGeom>
              <a:avLst/>
              <a:gdLst>
                <a:gd name="T0" fmla="*/ 0 w 21"/>
                <a:gd name="T1" fmla="*/ 8 h 21"/>
                <a:gd name="T2" fmla="*/ 12 w 21"/>
                <a:gd name="T3" fmla="*/ 0 h 21"/>
                <a:gd name="T4" fmla="*/ 21 w 21"/>
                <a:gd name="T5" fmla="*/ 12 h 21"/>
                <a:gd name="T6" fmla="*/ 9 w 21"/>
                <a:gd name="T7" fmla="*/ 21 h 21"/>
                <a:gd name="T8" fmla="*/ 0 w 2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8"/>
                  </a:moveTo>
                  <a:lnTo>
                    <a:pt x="12" y="0"/>
                  </a:lnTo>
                  <a:lnTo>
                    <a:pt x="21" y="12"/>
                  </a:lnTo>
                  <a:lnTo>
                    <a:pt x="9" y="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9" name="出自【趣你的PPT】(微信:qunideppt)：最优质的PPT资源库"/>
            <p:cNvSpPr/>
            <p:nvPr/>
          </p:nvSpPr>
          <p:spPr bwMode="auto">
            <a:xfrm>
              <a:off x="7849466" y="3082198"/>
              <a:ext cx="30307" cy="30307"/>
            </a:xfrm>
            <a:custGeom>
              <a:avLst/>
              <a:gdLst>
                <a:gd name="T0" fmla="*/ 0 w 21"/>
                <a:gd name="T1" fmla="*/ 7 h 21"/>
                <a:gd name="T2" fmla="*/ 12 w 21"/>
                <a:gd name="T3" fmla="*/ 0 h 21"/>
                <a:gd name="T4" fmla="*/ 21 w 21"/>
                <a:gd name="T5" fmla="*/ 13 h 21"/>
                <a:gd name="T6" fmla="*/ 9 w 21"/>
                <a:gd name="T7" fmla="*/ 21 h 21"/>
                <a:gd name="T8" fmla="*/ 0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7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0" name="出自【趣你的PPT】(微信:qunideppt)：最优质的PPT资源库"/>
            <p:cNvSpPr/>
            <p:nvPr/>
          </p:nvSpPr>
          <p:spPr bwMode="auto">
            <a:xfrm>
              <a:off x="7875443" y="3063437"/>
              <a:ext cx="31750" cy="31750"/>
            </a:xfrm>
            <a:custGeom>
              <a:avLst/>
              <a:gdLst>
                <a:gd name="T0" fmla="*/ 0 w 22"/>
                <a:gd name="T1" fmla="*/ 9 h 22"/>
                <a:gd name="T2" fmla="*/ 11 w 22"/>
                <a:gd name="T3" fmla="*/ 0 h 22"/>
                <a:gd name="T4" fmla="*/ 22 w 22"/>
                <a:gd name="T5" fmla="*/ 13 h 22"/>
                <a:gd name="T6" fmla="*/ 10 w 22"/>
                <a:gd name="T7" fmla="*/ 22 h 22"/>
                <a:gd name="T8" fmla="*/ 0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9"/>
                  </a:moveTo>
                  <a:lnTo>
                    <a:pt x="11" y="0"/>
                  </a:lnTo>
                  <a:lnTo>
                    <a:pt x="22" y="13"/>
                  </a:lnTo>
                  <a:lnTo>
                    <a:pt x="10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1" name="出自【趣你的PPT】(微信:qunideppt)：最优质的PPT资源库"/>
            <p:cNvSpPr/>
            <p:nvPr/>
          </p:nvSpPr>
          <p:spPr bwMode="auto">
            <a:xfrm>
              <a:off x="7902864" y="3044676"/>
              <a:ext cx="28864" cy="31750"/>
            </a:xfrm>
            <a:custGeom>
              <a:avLst/>
              <a:gdLst>
                <a:gd name="T0" fmla="*/ 0 w 20"/>
                <a:gd name="T1" fmla="*/ 8 h 22"/>
                <a:gd name="T2" fmla="*/ 11 w 20"/>
                <a:gd name="T3" fmla="*/ 0 h 22"/>
                <a:gd name="T4" fmla="*/ 20 w 20"/>
                <a:gd name="T5" fmla="*/ 13 h 22"/>
                <a:gd name="T6" fmla="*/ 8 w 20"/>
                <a:gd name="T7" fmla="*/ 22 h 22"/>
                <a:gd name="T8" fmla="*/ 0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8"/>
                  </a:moveTo>
                  <a:lnTo>
                    <a:pt x="11" y="0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2" name="出自【趣你的PPT】(微信:qunideppt)：最优质的PPT资源库"/>
            <p:cNvSpPr/>
            <p:nvPr/>
          </p:nvSpPr>
          <p:spPr bwMode="auto">
            <a:xfrm>
              <a:off x="7845137" y="3131266"/>
              <a:ext cx="30307" cy="31750"/>
            </a:xfrm>
            <a:custGeom>
              <a:avLst/>
              <a:gdLst>
                <a:gd name="T0" fmla="*/ 0 w 21"/>
                <a:gd name="T1" fmla="*/ 9 h 22"/>
                <a:gd name="T2" fmla="*/ 12 w 21"/>
                <a:gd name="T3" fmla="*/ 0 h 22"/>
                <a:gd name="T4" fmla="*/ 21 w 21"/>
                <a:gd name="T5" fmla="*/ 13 h 22"/>
                <a:gd name="T6" fmla="*/ 9 w 21"/>
                <a:gd name="T7" fmla="*/ 22 h 22"/>
                <a:gd name="T8" fmla="*/ 0 w 21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3" name="出自【趣你的PPT】(微信:qunideppt)：最优质的PPT资源库"/>
            <p:cNvSpPr/>
            <p:nvPr/>
          </p:nvSpPr>
          <p:spPr bwMode="auto">
            <a:xfrm>
              <a:off x="7871114" y="3112505"/>
              <a:ext cx="31750" cy="31750"/>
            </a:xfrm>
            <a:custGeom>
              <a:avLst/>
              <a:gdLst>
                <a:gd name="T0" fmla="*/ 0 w 22"/>
                <a:gd name="T1" fmla="*/ 8 h 22"/>
                <a:gd name="T2" fmla="*/ 11 w 22"/>
                <a:gd name="T3" fmla="*/ 0 h 22"/>
                <a:gd name="T4" fmla="*/ 22 w 22"/>
                <a:gd name="T5" fmla="*/ 13 h 22"/>
                <a:gd name="T6" fmla="*/ 10 w 22"/>
                <a:gd name="T7" fmla="*/ 22 h 22"/>
                <a:gd name="T8" fmla="*/ 0 w 22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8"/>
                  </a:moveTo>
                  <a:lnTo>
                    <a:pt x="11" y="0"/>
                  </a:lnTo>
                  <a:lnTo>
                    <a:pt x="22" y="13"/>
                  </a:lnTo>
                  <a:lnTo>
                    <a:pt x="10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4" name="出自【趣你的PPT】(微信:qunideppt)：最优质的PPT资源库"/>
            <p:cNvSpPr/>
            <p:nvPr/>
          </p:nvSpPr>
          <p:spPr bwMode="auto">
            <a:xfrm>
              <a:off x="7898534" y="3095187"/>
              <a:ext cx="28864" cy="28864"/>
            </a:xfrm>
            <a:custGeom>
              <a:avLst/>
              <a:gdLst>
                <a:gd name="T0" fmla="*/ 0 w 20"/>
                <a:gd name="T1" fmla="*/ 7 h 20"/>
                <a:gd name="T2" fmla="*/ 11 w 20"/>
                <a:gd name="T3" fmla="*/ 0 h 20"/>
                <a:gd name="T4" fmla="*/ 20 w 20"/>
                <a:gd name="T5" fmla="*/ 13 h 20"/>
                <a:gd name="T6" fmla="*/ 9 w 20"/>
                <a:gd name="T7" fmla="*/ 20 h 20"/>
                <a:gd name="T8" fmla="*/ 0 w 20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7"/>
                  </a:moveTo>
                  <a:lnTo>
                    <a:pt x="11" y="0"/>
                  </a:lnTo>
                  <a:lnTo>
                    <a:pt x="20" y="13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5" name="出自【趣你的PPT】(微信:qunideppt)：最优质的PPT资源库"/>
            <p:cNvSpPr/>
            <p:nvPr/>
          </p:nvSpPr>
          <p:spPr bwMode="auto">
            <a:xfrm>
              <a:off x="7923068" y="3076426"/>
              <a:ext cx="30307" cy="28864"/>
            </a:xfrm>
            <a:custGeom>
              <a:avLst/>
              <a:gdLst>
                <a:gd name="T0" fmla="*/ 0 w 21"/>
                <a:gd name="T1" fmla="*/ 8 h 20"/>
                <a:gd name="T2" fmla="*/ 12 w 21"/>
                <a:gd name="T3" fmla="*/ 0 h 20"/>
                <a:gd name="T4" fmla="*/ 21 w 21"/>
                <a:gd name="T5" fmla="*/ 13 h 20"/>
                <a:gd name="T6" fmla="*/ 9 w 21"/>
                <a:gd name="T7" fmla="*/ 20 h 20"/>
                <a:gd name="T8" fmla="*/ 0 w 21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0" y="8"/>
                  </a:moveTo>
                  <a:lnTo>
                    <a:pt x="12" y="0"/>
                  </a:lnTo>
                  <a:lnTo>
                    <a:pt x="21" y="13"/>
                  </a:lnTo>
                  <a:lnTo>
                    <a:pt x="9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6" name="出自【趣你的PPT】(微信:qunideppt)：最优质的PPT资源库"/>
            <p:cNvSpPr/>
            <p:nvPr/>
          </p:nvSpPr>
          <p:spPr bwMode="auto">
            <a:xfrm>
              <a:off x="7383318" y="2421221"/>
              <a:ext cx="193386" cy="264102"/>
            </a:xfrm>
            <a:custGeom>
              <a:avLst/>
              <a:gdLst>
                <a:gd name="T0" fmla="*/ 134 w 134"/>
                <a:gd name="T1" fmla="*/ 178 h 183"/>
                <a:gd name="T2" fmla="*/ 126 w 134"/>
                <a:gd name="T3" fmla="*/ 183 h 183"/>
                <a:gd name="T4" fmla="*/ 0 w 134"/>
                <a:gd name="T5" fmla="*/ 6 h 183"/>
                <a:gd name="T6" fmla="*/ 7 w 134"/>
                <a:gd name="T7" fmla="*/ 0 h 183"/>
                <a:gd name="T8" fmla="*/ 134 w 134"/>
                <a:gd name="T9" fmla="*/ 17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83">
                  <a:moveTo>
                    <a:pt x="134" y="178"/>
                  </a:moveTo>
                  <a:lnTo>
                    <a:pt x="126" y="18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3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7" name="出自【趣你的PPT】(微信:qunideppt)：最优质的PPT资源库"/>
            <p:cNvSpPr/>
            <p:nvPr/>
          </p:nvSpPr>
          <p:spPr bwMode="auto">
            <a:xfrm>
              <a:off x="7412182" y="2399574"/>
              <a:ext cx="193386" cy="265545"/>
            </a:xfrm>
            <a:custGeom>
              <a:avLst/>
              <a:gdLst>
                <a:gd name="T0" fmla="*/ 134 w 134"/>
                <a:gd name="T1" fmla="*/ 178 h 184"/>
                <a:gd name="T2" fmla="*/ 127 w 134"/>
                <a:gd name="T3" fmla="*/ 184 h 184"/>
                <a:gd name="T4" fmla="*/ 0 w 134"/>
                <a:gd name="T5" fmla="*/ 6 h 184"/>
                <a:gd name="T6" fmla="*/ 9 w 134"/>
                <a:gd name="T7" fmla="*/ 0 h 184"/>
                <a:gd name="T8" fmla="*/ 134 w 134"/>
                <a:gd name="T9" fmla="*/ 1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84">
                  <a:moveTo>
                    <a:pt x="134" y="178"/>
                  </a:moveTo>
                  <a:lnTo>
                    <a:pt x="127" y="184"/>
                  </a:lnTo>
                  <a:lnTo>
                    <a:pt x="0" y="6"/>
                  </a:lnTo>
                  <a:lnTo>
                    <a:pt x="9" y="0"/>
                  </a:lnTo>
                  <a:lnTo>
                    <a:pt x="13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8" name="出自【趣你的PPT】(微信:qunideppt)：最优质的PPT资源库"/>
            <p:cNvSpPr/>
            <p:nvPr/>
          </p:nvSpPr>
          <p:spPr bwMode="auto">
            <a:xfrm>
              <a:off x="7442489" y="2377926"/>
              <a:ext cx="193386" cy="265545"/>
            </a:xfrm>
            <a:custGeom>
              <a:avLst/>
              <a:gdLst>
                <a:gd name="T0" fmla="*/ 134 w 134"/>
                <a:gd name="T1" fmla="*/ 178 h 184"/>
                <a:gd name="T2" fmla="*/ 126 w 134"/>
                <a:gd name="T3" fmla="*/ 184 h 184"/>
                <a:gd name="T4" fmla="*/ 0 w 134"/>
                <a:gd name="T5" fmla="*/ 6 h 184"/>
                <a:gd name="T6" fmla="*/ 9 w 134"/>
                <a:gd name="T7" fmla="*/ 0 h 184"/>
                <a:gd name="T8" fmla="*/ 134 w 134"/>
                <a:gd name="T9" fmla="*/ 1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84">
                  <a:moveTo>
                    <a:pt x="134" y="178"/>
                  </a:moveTo>
                  <a:lnTo>
                    <a:pt x="126" y="184"/>
                  </a:lnTo>
                  <a:lnTo>
                    <a:pt x="0" y="6"/>
                  </a:lnTo>
                  <a:lnTo>
                    <a:pt x="9" y="0"/>
                  </a:lnTo>
                  <a:lnTo>
                    <a:pt x="13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556500" y="3018699"/>
              <a:ext cx="2753591" cy="27521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60" name="Group 306出自【趣你的PPT】(微信:qunideppt)：最优质的PPT资源库"/>
            <p:cNvGrpSpPr/>
            <p:nvPr/>
          </p:nvGrpSpPr>
          <p:grpSpPr>
            <a:xfrm>
              <a:off x="7660409" y="3096630"/>
              <a:ext cx="2649682" cy="2613603"/>
              <a:chOff x="7660409" y="1769340"/>
              <a:chExt cx="2649682" cy="261360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61" name="出自【趣你的PPT】(微信:qunideppt)：最优质的PPT资源库"/>
              <p:cNvSpPr/>
              <p:nvPr/>
            </p:nvSpPr>
            <p:spPr bwMode="auto">
              <a:xfrm>
                <a:off x="8130886" y="1936749"/>
                <a:ext cx="98136" cy="76489"/>
              </a:xfrm>
              <a:custGeom>
                <a:avLst/>
                <a:gdLst>
                  <a:gd name="T0" fmla="*/ 68 w 68"/>
                  <a:gd name="T1" fmla="*/ 12 h 53"/>
                  <a:gd name="T2" fmla="*/ 8 w 68"/>
                  <a:gd name="T3" fmla="*/ 53 h 53"/>
                  <a:gd name="T4" fmla="*/ 0 w 68"/>
                  <a:gd name="T5" fmla="*/ 43 h 53"/>
                  <a:gd name="T6" fmla="*/ 60 w 68"/>
                  <a:gd name="T7" fmla="*/ 0 h 53"/>
                  <a:gd name="T8" fmla="*/ 68 w 68"/>
                  <a:gd name="T9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2">
                    <a:moveTo>
                      <a:pt x="68" y="12"/>
                    </a:moveTo>
                    <a:lnTo>
                      <a:pt x="8" y="53"/>
                    </a:lnTo>
                    <a:lnTo>
                      <a:pt x="0" y="43"/>
                    </a:lnTo>
                    <a:lnTo>
                      <a:pt x="60" y="0"/>
                    </a:lnTo>
                    <a:lnTo>
                      <a:pt x="6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2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7660409" y="2066636"/>
                <a:ext cx="1334943" cy="2316307"/>
              </a:xfrm>
              <a:custGeom>
                <a:avLst/>
                <a:gdLst>
                  <a:gd name="T0" fmla="*/ 158 w 630"/>
                  <a:gd name="T1" fmla="*/ 23 h 1093"/>
                  <a:gd name="T2" fmla="*/ 198 w 630"/>
                  <a:gd name="T3" fmla="*/ 46 h 1093"/>
                  <a:gd name="T4" fmla="*/ 223 w 630"/>
                  <a:gd name="T5" fmla="*/ 24 h 1093"/>
                  <a:gd name="T6" fmla="*/ 276 w 630"/>
                  <a:gd name="T7" fmla="*/ 57 h 1093"/>
                  <a:gd name="T8" fmla="*/ 282 w 630"/>
                  <a:gd name="T9" fmla="*/ 15 h 1093"/>
                  <a:gd name="T10" fmla="*/ 405 w 630"/>
                  <a:gd name="T11" fmla="*/ 33 h 1093"/>
                  <a:gd name="T12" fmla="*/ 425 w 630"/>
                  <a:gd name="T13" fmla="*/ 81 h 1093"/>
                  <a:gd name="T14" fmla="*/ 401 w 630"/>
                  <a:gd name="T15" fmla="*/ 110 h 1093"/>
                  <a:gd name="T16" fmla="*/ 335 w 630"/>
                  <a:gd name="T17" fmla="*/ 80 h 1093"/>
                  <a:gd name="T18" fmla="*/ 343 w 630"/>
                  <a:gd name="T19" fmla="*/ 66 h 1093"/>
                  <a:gd name="T20" fmla="*/ 315 w 630"/>
                  <a:gd name="T21" fmla="*/ 44 h 1093"/>
                  <a:gd name="T22" fmla="*/ 287 w 630"/>
                  <a:gd name="T23" fmla="*/ 76 h 1093"/>
                  <a:gd name="T24" fmla="*/ 285 w 630"/>
                  <a:gd name="T25" fmla="*/ 100 h 1093"/>
                  <a:gd name="T26" fmla="*/ 234 w 630"/>
                  <a:gd name="T27" fmla="*/ 142 h 1093"/>
                  <a:gd name="T28" fmla="*/ 317 w 630"/>
                  <a:gd name="T29" fmla="*/ 182 h 1093"/>
                  <a:gd name="T30" fmla="*/ 342 w 630"/>
                  <a:gd name="T31" fmla="*/ 166 h 1093"/>
                  <a:gd name="T32" fmla="*/ 381 w 630"/>
                  <a:gd name="T33" fmla="*/ 117 h 1093"/>
                  <a:gd name="T34" fmla="*/ 449 w 630"/>
                  <a:gd name="T35" fmla="*/ 166 h 1093"/>
                  <a:gd name="T36" fmla="*/ 490 w 630"/>
                  <a:gd name="T37" fmla="*/ 222 h 1093"/>
                  <a:gd name="T38" fmla="*/ 468 w 630"/>
                  <a:gd name="T39" fmla="*/ 242 h 1093"/>
                  <a:gd name="T40" fmla="*/ 436 w 630"/>
                  <a:gd name="T41" fmla="*/ 231 h 1093"/>
                  <a:gd name="T42" fmla="*/ 413 w 630"/>
                  <a:gd name="T43" fmla="*/ 231 h 1093"/>
                  <a:gd name="T44" fmla="*/ 454 w 630"/>
                  <a:gd name="T45" fmla="*/ 249 h 1093"/>
                  <a:gd name="T46" fmla="*/ 397 w 630"/>
                  <a:gd name="T47" fmla="*/ 273 h 1093"/>
                  <a:gd name="T48" fmla="*/ 353 w 630"/>
                  <a:gd name="T49" fmla="*/ 331 h 1093"/>
                  <a:gd name="T50" fmla="*/ 317 w 630"/>
                  <a:gd name="T51" fmla="*/ 445 h 1093"/>
                  <a:gd name="T52" fmla="*/ 251 w 630"/>
                  <a:gd name="T53" fmla="*/ 410 h 1093"/>
                  <a:gd name="T54" fmla="*/ 219 w 630"/>
                  <a:gd name="T55" fmla="*/ 500 h 1093"/>
                  <a:gd name="T56" fmla="*/ 269 w 630"/>
                  <a:gd name="T57" fmla="*/ 521 h 1093"/>
                  <a:gd name="T58" fmla="*/ 314 w 630"/>
                  <a:gd name="T59" fmla="*/ 592 h 1093"/>
                  <a:gd name="T60" fmla="*/ 378 w 630"/>
                  <a:gd name="T61" fmla="*/ 574 h 1093"/>
                  <a:gd name="T62" fmla="*/ 425 w 630"/>
                  <a:gd name="T63" fmla="*/ 578 h 1093"/>
                  <a:gd name="T64" fmla="*/ 464 w 630"/>
                  <a:gd name="T65" fmla="*/ 599 h 1093"/>
                  <a:gd name="T66" fmla="*/ 515 w 630"/>
                  <a:gd name="T67" fmla="*/ 681 h 1093"/>
                  <a:gd name="T68" fmla="*/ 572 w 630"/>
                  <a:gd name="T69" fmla="*/ 695 h 1093"/>
                  <a:gd name="T70" fmla="*/ 601 w 630"/>
                  <a:gd name="T71" fmla="*/ 815 h 1093"/>
                  <a:gd name="T72" fmla="*/ 536 w 630"/>
                  <a:gd name="T73" fmla="*/ 927 h 1093"/>
                  <a:gd name="T74" fmla="*/ 467 w 630"/>
                  <a:gd name="T75" fmla="*/ 983 h 1093"/>
                  <a:gd name="T76" fmla="*/ 422 w 630"/>
                  <a:gd name="T77" fmla="*/ 1042 h 1093"/>
                  <a:gd name="T78" fmla="*/ 360 w 630"/>
                  <a:gd name="T79" fmla="*/ 1076 h 1093"/>
                  <a:gd name="T80" fmla="*/ 379 w 630"/>
                  <a:gd name="T81" fmla="*/ 968 h 1093"/>
                  <a:gd name="T82" fmla="*/ 377 w 630"/>
                  <a:gd name="T83" fmla="*/ 827 h 1093"/>
                  <a:gd name="T84" fmla="*/ 316 w 630"/>
                  <a:gd name="T85" fmla="*/ 680 h 1093"/>
                  <a:gd name="T86" fmla="*/ 318 w 630"/>
                  <a:gd name="T87" fmla="*/ 607 h 1093"/>
                  <a:gd name="T88" fmla="*/ 249 w 630"/>
                  <a:gd name="T89" fmla="*/ 549 h 1093"/>
                  <a:gd name="T90" fmla="*/ 156 w 630"/>
                  <a:gd name="T91" fmla="*/ 497 h 1093"/>
                  <a:gd name="T92" fmla="*/ 96 w 630"/>
                  <a:gd name="T93" fmla="*/ 404 h 1093"/>
                  <a:gd name="T94" fmla="*/ 88 w 630"/>
                  <a:gd name="T95" fmla="*/ 431 h 1093"/>
                  <a:gd name="T96" fmla="*/ 23 w 630"/>
                  <a:gd name="T97" fmla="*/ 296 h 1093"/>
                  <a:gd name="T98" fmla="*/ 278 w 630"/>
                  <a:gd name="T99" fmla="*/ 296 h 1093"/>
                  <a:gd name="T100" fmla="*/ 316 w 630"/>
                  <a:gd name="T101" fmla="*/ 271 h 1093"/>
                  <a:gd name="T102" fmla="*/ 274 w 630"/>
                  <a:gd name="T103" fmla="*/ 278 h 1093"/>
                  <a:gd name="T104" fmla="*/ 352 w 630"/>
                  <a:gd name="T105" fmla="*/ 268 h 1093"/>
                  <a:gd name="T106" fmla="*/ 259 w 630"/>
                  <a:gd name="T107" fmla="*/ 239 h 1093"/>
                  <a:gd name="T108" fmla="*/ 250 w 630"/>
                  <a:gd name="T109" fmla="*/ 237 h 1093"/>
                  <a:gd name="T110" fmla="*/ 23 w 630"/>
                  <a:gd name="T111" fmla="*/ 217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0" h="1093">
                    <a:moveTo>
                      <a:pt x="133" y="21"/>
                    </a:moveTo>
                    <a:cubicBezTo>
                      <a:pt x="134" y="24"/>
                      <a:pt x="135" y="26"/>
                      <a:pt x="137" y="28"/>
                    </a:cubicBezTo>
                    <a:cubicBezTo>
                      <a:pt x="140" y="30"/>
                      <a:pt x="138" y="24"/>
                      <a:pt x="136" y="18"/>
                    </a:cubicBezTo>
                    <a:cubicBezTo>
                      <a:pt x="140" y="14"/>
                      <a:pt x="144" y="11"/>
                      <a:pt x="147" y="7"/>
                    </a:cubicBezTo>
                    <a:cubicBezTo>
                      <a:pt x="147" y="7"/>
                      <a:pt x="148" y="7"/>
                      <a:pt x="148" y="7"/>
                    </a:cubicBezTo>
                    <a:cubicBezTo>
                      <a:pt x="153" y="7"/>
                      <a:pt x="159" y="5"/>
                      <a:pt x="160" y="8"/>
                    </a:cubicBezTo>
                    <a:cubicBezTo>
                      <a:pt x="161" y="11"/>
                      <a:pt x="152" y="16"/>
                      <a:pt x="158" y="23"/>
                    </a:cubicBezTo>
                    <a:cubicBezTo>
                      <a:pt x="163" y="30"/>
                      <a:pt x="166" y="32"/>
                      <a:pt x="171" y="32"/>
                    </a:cubicBezTo>
                    <a:cubicBezTo>
                      <a:pt x="175" y="32"/>
                      <a:pt x="186" y="33"/>
                      <a:pt x="181" y="42"/>
                    </a:cubicBezTo>
                    <a:cubicBezTo>
                      <a:pt x="176" y="50"/>
                      <a:pt x="164" y="50"/>
                      <a:pt x="160" y="50"/>
                    </a:cubicBezTo>
                    <a:cubicBezTo>
                      <a:pt x="156" y="50"/>
                      <a:pt x="150" y="53"/>
                      <a:pt x="151" y="57"/>
                    </a:cubicBezTo>
                    <a:cubicBezTo>
                      <a:pt x="153" y="62"/>
                      <a:pt x="162" y="59"/>
                      <a:pt x="168" y="59"/>
                    </a:cubicBezTo>
                    <a:cubicBezTo>
                      <a:pt x="175" y="59"/>
                      <a:pt x="194" y="62"/>
                      <a:pt x="199" y="59"/>
                    </a:cubicBezTo>
                    <a:cubicBezTo>
                      <a:pt x="205" y="57"/>
                      <a:pt x="203" y="48"/>
                      <a:pt x="198" y="46"/>
                    </a:cubicBezTo>
                    <a:cubicBezTo>
                      <a:pt x="192" y="43"/>
                      <a:pt x="197" y="39"/>
                      <a:pt x="202" y="40"/>
                    </a:cubicBezTo>
                    <a:cubicBezTo>
                      <a:pt x="208" y="42"/>
                      <a:pt x="214" y="38"/>
                      <a:pt x="213" y="40"/>
                    </a:cubicBezTo>
                    <a:cubicBezTo>
                      <a:pt x="211" y="43"/>
                      <a:pt x="213" y="48"/>
                      <a:pt x="213" y="54"/>
                    </a:cubicBezTo>
                    <a:cubicBezTo>
                      <a:pt x="213" y="60"/>
                      <a:pt x="215" y="64"/>
                      <a:pt x="219" y="63"/>
                    </a:cubicBezTo>
                    <a:cubicBezTo>
                      <a:pt x="223" y="61"/>
                      <a:pt x="222" y="56"/>
                      <a:pt x="226" y="55"/>
                    </a:cubicBezTo>
                    <a:cubicBezTo>
                      <a:pt x="230" y="54"/>
                      <a:pt x="229" y="46"/>
                      <a:pt x="227" y="39"/>
                    </a:cubicBezTo>
                    <a:cubicBezTo>
                      <a:pt x="225" y="32"/>
                      <a:pt x="223" y="28"/>
                      <a:pt x="223" y="24"/>
                    </a:cubicBezTo>
                    <a:cubicBezTo>
                      <a:pt x="224" y="20"/>
                      <a:pt x="230" y="20"/>
                      <a:pt x="234" y="23"/>
                    </a:cubicBezTo>
                    <a:cubicBezTo>
                      <a:pt x="237" y="27"/>
                      <a:pt x="242" y="35"/>
                      <a:pt x="242" y="35"/>
                    </a:cubicBezTo>
                    <a:cubicBezTo>
                      <a:pt x="242" y="35"/>
                      <a:pt x="249" y="40"/>
                      <a:pt x="251" y="46"/>
                    </a:cubicBezTo>
                    <a:cubicBezTo>
                      <a:pt x="253" y="53"/>
                      <a:pt x="254" y="51"/>
                      <a:pt x="258" y="47"/>
                    </a:cubicBezTo>
                    <a:cubicBezTo>
                      <a:pt x="263" y="43"/>
                      <a:pt x="264" y="44"/>
                      <a:pt x="268" y="48"/>
                    </a:cubicBezTo>
                    <a:cubicBezTo>
                      <a:pt x="272" y="52"/>
                      <a:pt x="269" y="59"/>
                      <a:pt x="269" y="62"/>
                    </a:cubicBezTo>
                    <a:cubicBezTo>
                      <a:pt x="269" y="64"/>
                      <a:pt x="275" y="62"/>
                      <a:pt x="276" y="57"/>
                    </a:cubicBezTo>
                    <a:cubicBezTo>
                      <a:pt x="277" y="53"/>
                      <a:pt x="282" y="53"/>
                      <a:pt x="285" y="51"/>
                    </a:cubicBezTo>
                    <a:cubicBezTo>
                      <a:pt x="287" y="50"/>
                      <a:pt x="287" y="40"/>
                      <a:pt x="287" y="40"/>
                    </a:cubicBezTo>
                    <a:cubicBezTo>
                      <a:pt x="287" y="40"/>
                      <a:pt x="280" y="38"/>
                      <a:pt x="273" y="39"/>
                    </a:cubicBezTo>
                    <a:cubicBezTo>
                      <a:pt x="265" y="40"/>
                      <a:pt x="263" y="38"/>
                      <a:pt x="257" y="33"/>
                    </a:cubicBezTo>
                    <a:cubicBezTo>
                      <a:pt x="251" y="27"/>
                      <a:pt x="255" y="23"/>
                      <a:pt x="252" y="18"/>
                    </a:cubicBezTo>
                    <a:cubicBezTo>
                      <a:pt x="249" y="13"/>
                      <a:pt x="261" y="10"/>
                      <a:pt x="269" y="5"/>
                    </a:cubicBezTo>
                    <a:cubicBezTo>
                      <a:pt x="276" y="0"/>
                      <a:pt x="283" y="3"/>
                      <a:pt x="282" y="15"/>
                    </a:cubicBezTo>
                    <a:cubicBezTo>
                      <a:pt x="280" y="26"/>
                      <a:pt x="279" y="25"/>
                      <a:pt x="287" y="23"/>
                    </a:cubicBezTo>
                    <a:cubicBezTo>
                      <a:pt x="296" y="20"/>
                      <a:pt x="287" y="10"/>
                      <a:pt x="291" y="10"/>
                    </a:cubicBezTo>
                    <a:cubicBezTo>
                      <a:pt x="295" y="9"/>
                      <a:pt x="305" y="6"/>
                      <a:pt x="309" y="7"/>
                    </a:cubicBezTo>
                    <a:cubicBezTo>
                      <a:pt x="312" y="8"/>
                      <a:pt x="331" y="5"/>
                      <a:pt x="336" y="5"/>
                    </a:cubicBezTo>
                    <a:cubicBezTo>
                      <a:pt x="340" y="5"/>
                      <a:pt x="348" y="10"/>
                      <a:pt x="353" y="14"/>
                    </a:cubicBezTo>
                    <a:cubicBezTo>
                      <a:pt x="358" y="18"/>
                      <a:pt x="372" y="23"/>
                      <a:pt x="375" y="26"/>
                    </a:cubicBezTo>
                    <a:cubicBezTo>
                      <a:pt x="378" y="28"/>
                      <a:pt x="402" y="33"/>
                      <a:pt x="405" y="33"/>
                    </a:cubicBezTo>
                    <a:cubicBezTo>
                      <a:pt x="407" y="34"/>
                      <a:pt x="407" y="43"/>
                      <a:pt x="409" y="51"/>
                    </a:cubicBezTo>
                    <a:cubicBezTo>
                      <a:pt x="412" y="59"/>
                      <a:pt x="418" y="53"/>
                      <a:pt x="420" y="53"/>
                    </a:cubicBezTo>
                    <a:cubicBezTo>
                      <a:pt x="422" y="53"/>
                      <a:pt x="430" y="59"/>
                      <a:pt x="433" y="63"/>
                    </a:cubicBezTo>
                    <a:cubicBezTo>
                      <a:pt x="435" y="66"/>
                      <a:pt x="452" y="69"/>
                      <a:pt x="452" y="69"/>
                    </a:cubicBezTo>
                    <a:cubicBezTo>
                      <a:pt x="452" y="69"/>
                      <a:pt x="448" y="76"/>
                      <a:pt x="447" y="79"/>
                    </a:cubicBezTo>
                    <a:cubicBezTo>
                      <a:pt x="445" y="81"/>
                      <a:pt x="441" y="83"/>
                      <a:pt x="437" y="86"/>
                    </a:cubicBezTo>
                    <a:cubicBezTo>
                      <a:pt x="434" y="89"/>
                      <a:pt x="430" y="85"/>
                      <a:pt x="425" y="81"/>
                    </a:cubicBezTo>
                    <a:cubicBezTo>
                      <a:pt x="421" y="77"/>
                      <a:pt x="413" y="75"/>
                      <a:pt x="411" y="76"/>
                    </a:cubicBezTo>
                    <a:cubicBezTo>
                      <a:pt x="409" y="78"/>
                      <a:pt x="410" y="81"/>
                      <a:pt x="412" y="83"/>
                    </a:cubicBezTo>
                    <a:cubicBezTo>
                      <a:pt x="413" y="86"/>
                      <a:pt x="420" y="89"/>
                      <a:pt x="425" y="93"/>
                    </a:cubicBezTo>
                    <a:cubicBezTo>
                      <a:pt x="429" y="98"/>
                      <a:pt x="428" y="103"/>
                      <a:pt x="429" y="109"/>
                    </a:cubicBezTo>
                    <a:cubicBezTo>
                      <a:pt x="429" y="115"/>
                      <a:pt x="424" y="106"/>
                      <a:pt x="418" y="105"/>
                    </a:cubicBezTo>
                    <a:cubicBezTo>
                      <a:pt x="413" y="103"/>
                      <a:pt x="412" y="111"/>
                      <a:pt x="412" y="111"/>
                    </a:cubicBezTo>
                    <a:cubicBezTo>
                      <a:pt x="412" y="111"/>
                      <a:pt x="405" y="110"/>
                      <a:pt x="401" y="110"/>
                    </a:cubicBezTo>
                    <a:cubicBezTo>
                      <a:pt x="398" y="110"/>
                      <a:pt x="401" y="110"/>
                      <a:pt x="395" y="104"/>
                    </a:cubicBezTo>
                    <a:cubicBezTo>
                      <a:pt x="389" y="98"/>
                      <a:pt x="390" y="108"/>
                      <a:pt x="386" y="105"/>
                    </a:cubicBezTo>
                    <a:cubicBezTo>
                      <a:pt x="383" y="102"/>
                      <a:pt x="380" y="97"/>
                      <a:pt x="378" y="99"/>
                    </a:cubicBezTo>
                    <a:cubicBezTo>
                      <a:pt x="376" y="100"/>
                      <a:pt x="370" y="92"/>
                      <a:pt x="367" y="93"/>
                    </a:cubicBezTo>
                    <a:cubicBezTo>
                      <a:pt x="364" y="93"/>
                      <a:pt x="350" y="90"/>
                      <a:pt x="346" y="92"/>
                    </a:cubicBezTo>
                    <a:cubicBezTo>
                      <a:pt x="343" y="93"/>
                      <a:pt x="340" y="93"/>
                      <a:pt x="337" y="95"/>
                    </a:cubicBezTo>
                    <a:cubicBezTo>
                      <a:pt x="334" y="96"/>
                      <a:pt x="333" y="84"/>
                      <a:pt x="335" y="80"/>
                    </a:cubicBezTo>
                    <a:cubicBezTo>
                      <a:pt x="337" y="76"/>
                      <a:pt x="341" y="76"/>
                      <a:pt x="348" y="78"/>
                    </a:cubicBezTo>
                    <a:cubicBezTo>
                      <a:pt x="356" y="80"/>
                      <a:pt x="356" y="78"/>
                      <a:pt x="358" y="74"/>
                    </a:cubicBezTo>
                    <a:cubicBezTo>
                      <a:pt x="360" y="70"/>
                      <a:pt x="361" y="66"/>
                      <a:pt x="369" y="63"/>
                    </a:cubicBezTo>
                    <a:cubicBezTo>
                      <a:pt x="377" y="60"/>
                      <a:pt x="369" y="58"/>
                      <a:pt x="366" y="56"/>
                    </a:cubicBezTo>
                    <a:cubicBezTo>
                      <a:pt x="364" y="55"/>
                      <a:pt x="361" y="52"/>
                      <a:pt x="360" y="56"/>
                    </a:cubicBezTo>
                    <a:cubicBezTo>
                      <a:pt x="358" y="61"/>
                      <a:pt x="354" y="66"/>
                      <a:pt x="354" y="66"/>
                    </a:cubicBezTo>
                    <a:cubicBezTo>
                      <a:pt x="354" y="66"/>
                      <a:pt x="349" y="66"/>
                      <a:pt x="343" y="66"/>
                    </a:cubicBezTo>
                    <a:cubicBezTo>
                      <a:pt x="337" y="65"/>
                      <a:pt x="341" y="62"/>
                      <a:pt x="344" y="60"/>
                    </a:cubicBezTo>
                    <a:cubicBezTo>
                      <a:pt x="347" y="59"/>
                      <a:pt x="350" y="50"/>
                      <a:pt x="348" y="47"/>
                    </a:cubicBezTo>
                    <a:cubicBezTo>
                      <a:pt x="345" y="45"/>
                      <a:pt x="344" y="43"/>
                      <a:pt x="338" y="45"/>
                    </a:cubicBezTo>
                    <a:cubicBezTo>
                      <a:pt x="333" y="46"/>
                      <a:pt x="337" y="40"/>
                      <a:pt x="333" y="37"/>
                    </a:cubicBezTo>
                    <a:cubicBezTo>
                      <a:pt x="330" y="35"/>
                      <a:pt x="331" y="39"/>
                      <a:pt x="331" y="42"/>
                    </a:cubicBezTo>
                    <a:cubicBezTo>
                      <a:pt x="331" y="45"/>
                      <a:pt x="326" y="44"/>
                      <a:pt x="326" y="44"/>
                    </a:cubicBezTo>
                    <a:cubicBezTo>
                      <a:pt x="326" y="44"/>
                      <a:pt x="318" y="43"/>
                      <a:pt x="315" y="44"/>
                    </a:cubicBezTo>
                    <a:cubicBezTo>
                      <a:pt x="312" y="46"/>
                      <a:pt x="307" y="49"/>
                      <a:pt x="309" y="51"/>
                    </a:cubicBezTo>
                    <a:cubicBezTo>
                      <a:pt x="310" y="53"/>
                      <a:pt x="316" y="53"/>
                      <a:pt x="318" y="60"/>
                    </a:cubicBezTo>
                    <a:cubicBezTo>
                      <a:pt x="319" y="67"/>
                      <a:pt x="310" y="69"/>
                      <a:pt x="309" y="69"/>
                    </a:cubicBezTo>
                    <a:cubicBezTo>
                      <a:pt x="307" y="70"/>
                      <a:pt x="300" y="73"/>
                      <a:pt x="300" y="73"/>
                    </a:cubicBezTo>
                    <a:cubicBezTo>
                      <a:pt x="300" y="73"/>
                      <a:pt x="293" y="71"/>
                      <a:pt x="287" y="71"/>
                    </a:cubicBezTo>
                    <a:cubicBezTo>
                      <a:pt x="282" y="71"/>
                      <a:pt x="280" y="72"/>
                      <a:pt x="281" y="75"/>
                    </a:cubicBezTo>
                    <a:cubicBezTo>
                      <a:pt x="282" y="78"/>
                      <a:pt x="285" y="76"/>
                      <a:pt x="287" y="76"/>
                    </a:cubicBezTo>
                    <a:cubicBezTo>
                      <a:pt x="289" y="76"/>
                      <a:pt x="289" y="80"/>
                      <a:pt x="294" y="79"/>
                    </a:cubicBezTo>
                    <a:cubicBezTo>
                      <a:pt x="299" y="77"/>
                      <a:pt x="298" y="75"/>
                      <a:pt x="302" y="81"/>
                    </a:cubicBezTo>
                    <a:cubicBezTo>
                      <a:pt x="307" y="87"/>
                      <a:pt x="311" y="86"/>
                      <a:pt x="319" y="92"/>
                    </a:cubicBezTo>
                    <a:cubicBezTo>
                      <a:pt x="326" y="97"/>
                      <a:pt x="318" y="103"/>
                      <a:pt x="314" y="103"/>
                    </a:cubicBezTo>
                    <a:cubicBezTo>
                      <a:pt x="310" y="103"/>
                      <a:pt x="310" y="99"/>
                      <a:pt x="307" y="94"/>
                    </a:cubicBezTo>
                    <a:cubicBezTo>
                      <a:pt x="305" y="89"/>
                      <a:pt x="296" y="95"/>
                      <a:pt x="296" y="95"/>
                    </a:cubicBezTo>
                    <a:cubicBezTo>
                      <a:pt x="296" y="95"/>
                      <a:pt x="289" y="100"/>
                      <a:pt x="285" y="100"/>
                    </a:cubicBezTo>
                    <a:cubicBezTo>
                      <a:pt x="281" y="100"/>
                      <a:pt x="278" y="99"/>
                      <a:pt x="283" y="94"/>
                    </a:cubicBezTo>
                    <a:cubicBezTo>
                      <a:pt x="288" y="89"/>
                      <a:pt x="277" y="88"/>
                      <a:pt x="277" y="80"/>
                    </a:cubicBezTo>
                    <a:cubicBezTo>
                      <a:pt x="277" y="73"/>
                      <a:pt x="273" y="93"/>
                      <a:pt x="273" y="97"/>
                    </a:cubicBezTo>
                    <a:cubicBezTo>
                      <a:pt x="273" y="101"/>
                      <a:pt x="270" y="93"/>
                      <a:pt x="260" y="94"/>
                    </a:cubicBezTo>
                    <a:cubicBezTo>
                      <a:pt x="250" y="96"/>
                      <a:pt x="252" y="100"/>
                      <a:pt x="239" y="111"/>
                    </a:cubicBezTo>
                    <a:cubicBezTo>
                      <a:pt x="227" y="122"/>
                      <a:pt x="230" y="119"/>
                      <a:pt x="231" y="129"/>
                    </a:cubicBezTo>
                    <a:cubicBezTo>
                      <a:pt x="232" y="139"/>
                      <a:pt x="229" y="141"/>
                      <a:pt x="234" y="142"/>
                    </a:cubicBezTo>
                    <a:cubicBezTo>
                      <a:pt x="239" y="144"/>
                      <a:pt x="238" y="156"/>
                      <a:pt x="242" y="155"/>
                    </a:cubicBezTo>
                    <a:cubicBezTo>
                      <a:pt x="246" y="154"/>
                      <a:pt x="249" y="150"/>
                      <a:pt x="257" y="156"/>
                    </a:cubicBezTo>
                    <a:cubicBezTo>
                      <a:pt x="265" y="161"/>
                      <a:pt x="269" y="162"/>
                      <a:pt x="278" y="165"/>
                    </a:cubicBezTo>
                    <a:cubicBezTo>
                      <a:pt x="288" y="167"/>
                      <a:pt x="293" y="166"/>
                      <a:pt x="298" y="164"/>
                    </a:cubicBezTo>
                    <a:cubicBezTo>
                      <a:pt x="303" y="163"/>
                      <a:pt x="308" y="170"/>
                      <a:pt x="308" y="175"/>
                    </a:cubicBezTo>
                    <a:cubicBezTo>
                      <a:pt x="308" y="181"/>
                      <a:pt x="311" y="182"/>
                      <a:pt x="311" y="189"/>
                    </a:cubicBezTo>
                    <a:cubicBezTo>
                      <a:pt x="310" y="195"/>
                      <a:pt x="317" y="182"/>
                      <a:pt x="317" y="182"/>
                    </a:cubicBezTo>
                    <a:cubicBezTo>
                      <a:pt x="317" y="182"/>
                      <a:pt x="320" y="194"/>
                      <a:pt x="318" y="195"/>
                    </a:cubicBezTo>
                    <a:cubicBezTo>
                      <a:pt x="316" y="197"/>
                      <a:pt x="318" y="204"/>
                      <a:pt x="321" y="203"/>
                    </a:cubicBezTo>
                    <a:cubicBezTo>
                      <a:pt x="324" y="202"/>
                      <a:pt x="328" y="205"/>
                      <a:pt x="331" y="202"/>
                    </a:cubicBezTo>
                    <a:cubicBezTo>
                      <a:pt x="335" y="198"/>
                      <a:pt x="330" y="186"/>
                      <a:pt x="330" y="182"/>
                    </a:cubicBezTo>
                    <a:cubicBezTo>
                      <a:pt x="330" y="177"/>
                      <a:pt x="326" y="175"/>
                      <a:pt x="325" y="170"/>
                    </a:cubicBezTo>
                    <a:cubicBezTo>
                      <a:pt x="323" y="165"/>
                      <a:pt x="329" y="165"/>
                      <a:pt x="331" y="169"/>
                    </a:cubicBezTo>
                    <a:cubicBezTo>
                      <a:pt x="334" y="174"/>
                      <a:pt x="338" y="170"/>
                      <a:pt x="342" y="166"/>
                    </a:cubicBezTo>
                    <a:cubicBezTo>
                      <a:pt x="346" y="162"/>
                      <a:pt x="346" y="156"/>
                      <a:pt x="346" y="156"/>
                    </a:cubicBezTo>
                    <a:cubicBezTo>
                      <a:pt x="346" y="156"/>
                      <a:pt x="339" y="143"/>
                      <a:pt x="334" y="140"/>
                    </a:cubicBezTo>
                    <a:cubicBezTo>
                      <a:pt x="329" y="137"/>
                      <a:pt x="331" y="136"/>
                      <a:pt x="336" y="135"/>
                    </a:cubicBezTo>
                    <a:cubicBezTo>
                      <a:pt x="341" y="133"/>
                      <a:pt x="336" y="131"/>
                      <a:pt x="337" y="122"/>
                    </a:cubicBezTo>
                    <a:cubicBezTo>
                      <a:pt x="338" y="114"/>
                      <a:pt x="338" y="109"/>
                      <a:pt x="341" y="109"/>
                    </a:cubicBezTo>
                    <a:cubicBezTo>
                      <a:pt x="344" y="109"/>
                      <a:pt x="354" y="106"/>
                      <a:pt x="363" y="107"/>
                    </a:cubicBezTo>
                    <a:cubicBezTo>
                      <a:pt x="372" y="108"/>
                      <a:pt x="376" y="116"/>
                      <a:pt x="381" y="117"/>
                    </a:cubicBezTo>
                    <a:cubicBezTo>
                      <a:pt x="387" y="118"/>
                      <a:pt x="396" y="119"/>
                      <a:pt x="398" y="123"/>
                    </a:cubicBezTo>
                    <a:cubicBezTo>
                      <a:pt x="400" y="127"/>
                      <a:pt x="388" y="129"/>
                      <a:pt x="392" y="136"/>
                    </a:cubicBezTo>
                    <a:cubicBezTo>
                      <a:pt x="396" y="142"/>
                      <a:pt x="400" y="139"/>
                      <a:pt x="404" y="142"/>
                    </a:cubicBezTo>
                    <a:cubicBezTo>
                      <a:pt x="408" y="144"/>
                      <a:pt x="413" y="142"/>
                      <a:pt x="418" y="133"/>
                    </a:cubicBezTo>
                    <a:cubicBezTo>
                      <a:pt x="423" y="124"/>
                      <a:pt x="425" y="123"/>
                      <a:pt x="427" y="125"/>
                    </a:cubicBezTo>
                    <a:cubicBezTo>
                      <a:pt x="429" y="126"/>
                      <a:pt x="440" y="143"/>
                      <a:pt x="442" y="147"/>
                    </a:cubicBezTo>
                    <a:cubicBezTo>
                      <a:pt x="445" y="151"/>
                      <a:pt x="448" y="162"/>
                      <a:pt x="449" y="166"/>
                    </a:cubicBezTo>
                    <a:cubicBezTo>
                      <a:pt x="449" y="170"/>
                      <a:pt x="460" y="167"/>
                      <a:pt x="463" y="167"/>
                    </a:cubicBezTo>
                    <a:cubicBezTo>
                      <a:pt x="465" y="167"/>
                      <a:pt x="473" y="175"/>
                      <a:pt x="475" y="180"/>
                    </a:cubicBezTo>
                    <a:cubicBezTo>
                      <a:pt x="476" y="185"/>
                      <a:pt x="478" y="186"/>
                      <a:pt x="485" y="189"/>
                    </a:cubicBezTo>
                    <a:cubicBezTo>
                      <a:pt x="493" y="191"/>
                      <a:pt x="485" y="199"/>
                      <a:pt x="484" y="204"/>
                    </a:cubicBezTo>
                    <a:cubicBezTo>
                      <a:pt x="482" y="208"/>
                      <a:pt x="481" y="210"/>
                      <a:pt x="479" y="215"/>
                    </a:cubicBezTo>
                    <a:cubicBezTo>
                      <a:pt x="476" y="221"/>
                      <a:pt x="479" y="215"/>
                      <a:pt x="481" y="218"/>
                    </a:cubicBezTo>
                    <a:cubicBezTo>
                      <a:pt x="484" y="220"/>
                      <a:pt x="485" y="223"/>
                      <a:pt x="490" y="222"/>
                    </a:cubicBezTo>
                    <a:cubicBezTo>
                      <a:pt x="495" y="220"/>
                      <a:pt x="497" y="222"/>
                      <a:pt x="499" y="226"/>
                    </a:cubicBezTo>
                    <a:cubicBezTo>
                      <a:pt x="500" y="231"/>
                      <a:pt x="503" y="235"/>
                      <a:pt x="504" y="238"/>
                    </a:cubicBezTo>
                    <a:cubicBezTo>
                      <a:pt x="506" y="242"/>
                      <a:pt x="504" y="248"/>
                      <a:pt x="502" y="245"/>
                    </a:cubicBezTo>
                    <a:cubicBezTo>
                      <a:pt x="500" y="241"/>
                      <a:pt x="492" y="243"/>
                      <a:pt x="492" y="243"/>
                    </a:cubicBezTo>
                    <a:cubicBezTo>
                      <a:pt x="492" y="243"/>
                      <a:pt x="489" y="248"/>
                      <a:pt x="488" y="245"/>
                    </a:cubicBezTo>
                    <a:cubicBezTo>
                      <a:pt x="487" y="243"/>
                      <a:pt x="484" y="240"/>
                      <a:pt x="480" y="242"/>
                    </a:cubicBezTo>
                    <a:cubicBezTo>
                      <a:pt x="476" y="243"/>
                      <a:pt x="472" y="242"/>
                      <a:pt x="468" y="242"/>
                    </a:cubicBezTo>
                    <a:cubicBezTo>
                      <a:pt x="463" y="243"/>
                      <a:pt x="461" y="239"/>
                      <a:pt x="464" y="236"/>
                    </a:cubicBezTo>
                    <a:cubicBezTo>
                      <a:pt x="467" y="233"/>
                      <a:pt x="468" y="222"/>
                      <a:pt x="473" y="217"/>
                    </a:cubicBezTo>
                    <a:cubicBezTo>
                      <a:pt x="479" y="212"/>
                      <a:pt x="477" y="205"/>
                      <a:pt x="473" y="205"/>
                    </a:cubicBezTo>
                    <a:cubicBezTo>
                      <a:pt x="469" y="205"/>
                      <a:pt x="468" y="212"/>
                      <a:pt x="465" y="214"/>
                    </a:cubicBezTo>
                    <a:cubicBezTo>
                      <a:pt x="463" y="215"/>
                      <a:pt x="455" y="211"/>
                      <a:pt x="451" y="215"/>
                    </a:cubicBezTo>
                    <a:cubicBezTo>
                      <a:pt x="447" y="219"/>
                      <a:pt x="441" y="222"/>
                      <a:pt x="445" y="223"/>
                    </a:cubicBezTo>
                    <a:cubicBezTo>
                      <a:pt x="449" y="225"/>
                      <a:pt x="439" y="231"/>
                      <a:pt x="436" y="231"/>
                    </a:cubicBezTo>
                    <a:cubicBezTo>
                      <a:pt x="432" y="231"/>
                      <a:pt x="433" y="221"/>
                      <a:pt x="433" y="217"/>
                    </a:cubicBezTo>
                    <a:cubicBezTo>
                      <a:pt x="433" y="213"/>
                      <a:pt x="429" y="219"/>
                      <a:pt x="429" y="219"/>
                    </a:cubicBezTo>
                    <a:cubicBezTo>
                      <a:pt x="429" y="219"/>
                      <a:pt x="420" y="212"/>
                      <a:pt x="416" y="217"/>
                    </a:cubicBezTo>
                    <a:cubicBezTo>
                      <a:pt x="413" y="222"/>
                      <a:pt x="400" y="220"/>
                      <a:pt x="396" y="224"/>
                    </a:cubicBezTo>
                    <a:cubicBezTo>
                      <a:pt x="392" y="229"/>
                      <a:pt x="390" y="241"/>
                      <a:pt x="390" y="241"/>
                    </a:cubicBezTo>
                    <a:cubicBezTo>
                      <a:pt x="390" y="241"/>
                      <a:pt x="394" y="238"/>
                      <a:pt x="401" y="236"/>
                    </a:cubicBezTo>
                    <a:cubicBezTo>
                      <a:pt x="408" y="234"/>
                      <a:pt x="407" y="235"/>
                      <a:pt x="413" y="231"/>
                    </a:cubicBezTo>
                    <a:cubicBezTo>
                      <a:pt x="418" y="227"/>
                      <a:pt x="424" y="225"/>
                      <a:pt x="428" y="232"/>
                    </a:cubicBezTo>
                    <a:cubicBezTo>
                      <a:pt x="432" y="239"/>
                      <a:pt x="426" y="243"/>
                      <a:pt x="426" y="243"/>
                    </a:cubicBezTo>
                    <a:cubicBezTo>
                      <a:pt x="426" y="243"/>
                      <a:pt x="429" y="248"/>
                      <a:pt x="431" y="250"/>
                    </a:cubicBezTo>
                    <a:cubicBezTo>
                      <a:pt x="433" y="252"/>
                      <a:pt x="434" y="248"/>
                      <a:pt x="438" y="245"/>
                    </a:cubicBezTo>
                    <a:cubicBezTo>
                      <a:pt x="442" y="242"/>
                      <a:pt x="440" y="252"/>
                      <a:pt x="441" y="255"/>
                    </a:cubicBezTo>
                    <a:cubicBezTo>
                      <a:pt x="442" y="258"/>
                      <a:pt x="447" y="258"/>
                      <a:pt x="449" y="254"/>
                    </a:cubicBezTo>
                    <a:cubicBezTo>
                      <a:pt x="451" y="250"/>
                      <a:pt x="453" y="247"/>
                      <a:pt x="454" y="249"/>
                    </a:cubicBezTo>
                    <a:cubicBezTo>
                      <a:pt x="456" y="252"/>
                      <a:pt x="458" y="257"/>
                      <a:pt x="460" y="262"/>
                    </a:cubicBezTo>
                    <a:cubicBezTo>
                      <a:pt x="461" y="268"/>
                      <a:pt x="448" y="269"/>
                      <a:pt x="445" y="270"/>
                    </a:cubicBezTo>
                    <a:cubicBezTo>
                      <a:pt x="443" y="271"/>
                      <a:pt x="432" y="274"/>
                      <a:pt x="430" y="275"/>
                    </a:cubicBezTo>
                    <a:cubicBezTo>
                      <a:pt x="429" y="275"/>
                      <a:pt x="423" y="282"/>
                      <a:pt x="418" y="282"/>
                    </a:cubicBezTo>
                    <a:cubicBezTo>
                      <a:pt x="414" y="282"/>
                      <a:pt x="414" y="273"/>
                      <a:pt x="414" y="268"/>
                    </a:cubicBezTo>
                    <a:cubicBezTo>
                      <a:pt x="413" y="262"/>
                      <a:pt x="408" y="268"/>
                      <a:pt x="407" y="271"/>
                    </a:cubicBezTo>
                    <a:cubicBezTo>
                      <a:pt x="406" y="273"/>
                      <a:pt x="401" y="272"/>
                      <a:pt x="397" y="273"/>
                    </a:cubicBezTo>
                    <a:cubicBezTo>
                      <a:pt x="393" y="274"/>
                      <a:pt x="386" y="279"/>
                      <a:pt x="386" y="285"/>
                    </a:cubicBezTo>
                    <a:cubicBezTo>
                      <a:pt x="386" y="291"/>
                      <a:pt x="395" y="298"/>
                      <a:pt x="393" y="301"/>
                    </a:cubicBezTo>
                    <a:cubicBezTo>
                      <a:pt x="391" y="304"/>
                      <a:pt x="378" y="303"/>
                      <a:pt x="374" y="301"/>
                    </a:cubicBezTo>
                    <a:cubicBezTo>
                      <a:pt x="370" y="300"/>
                      <a:pt x="364" y="304"/>
                      <a:pt x="366" y="307"/>
                    </a:cubicBezTo>
                    <a:cubicBezTo>
                      <a:pt x="368" y="310"/>
                      <a:pt x="366" y="314"/>
                      <a:pt x="362" y="314"/>
                    </a:cubicBezTo>
                    <a:cubicBezTo>
                      <a:pt x="358" y="313"/>
                      <a:pt x="358" y="318"/>
                      <a:pt x="360" y="322"/>
                    </a:cubicBezTo>
                    <a:cubicBezTo>
                      <a:pt x="361" y="326"/>
                      <a:pt x="354" y="334"/>
                      <a:pt x="353" y="331"/>
                    </a:cubicBezTo>
                    <a:cubicBezTo>
                      <a:pt x="351" y="328"/>
                      <a:pt x="348" y="326"/>
                      <a:pt x="348" y="331"/>
                    </a:cubicBezTo>
                    <a:cubicBezTo>
                      <a:pt x="348" y="335"/>
                      <a:pt x="351" y="342"/>
                      <a:pt x="354" y="348"/>
                    </a:cubicBezTo>
                    <a:cubicBezTo>
                      <a:pt x="358" y="354"/>
                      <a:pt x="345" y="355"/>
                      <a:pt x="341" y="360"/>
                    </a:cubicBezTo>
                    <a:cubicBezTo>
                      <a:pt x="337" y="364"/>
                      <a:pt x="328" y="380"/>
                      <a:pt x="322" y="383"/>
                    </a:cubicBezTo>
                    <a:cubicBezTo>
                      <a:pt x="316" y="386"/>
                      <a:pt x="311" y="396"/>
                      <a:pt x="314" y="400"/>
                    </a:cubicBezTo>
                    <a:cubicBezTo>
                      <a:pt x="317" y="404"/>
                      <a:pt x="321" y="420"/>
                      <a:pt x="322" y="425"/>
                    </a:cubicBezTo>
                    <a:cubicBezTo>
                      <a:pt x="324" y="430"/>
                      <a:pt x="322" y="446"/>
                      <a:pt x="317" y="445"/>
                    </a:cubicBezTo>
                    <a:cubicBezTo>
                      <a:pt x="311" y="444"/>
                      <a:pt x="314" y="435"/>
                      <a:pt x="309" y="433"/>
                    </a:cubicBezTo>
                    <a:cubicBezTo>
                      <a:pt x="304" y="430"/>
                      <a:pt x="301" y="417"/>
                      <a:pt x="300" y="407"/>
                    </a:cubicBezTo>
                    <a:cubicBezTo>
                      <a:pt x="299" y="398"/>
                      <a:pt x="298" y="404"/>
                      <a:pt x="294" y="407"/>
                    </a:cubicBezTo>
                    <a:cubicBezTo>
                      <a:pt x="291" y="410"/>
                      <a:pt x="287" y="401"/>
                      <a:pt x="286" y="398"/>
                    </a:cubicBezTo>
                    <a:cubicBezTo>
                      <a:pt x="284" y="396"/>
                      <a:pt x="276" y="403"/>
                      <a:pt x="269" y="402"/>
                    </a:cubicBezTo>
                    <a:cubicBezTo>
                      <a:pt x="262" y="401"/>
                      <a:pt x="258" y="403"/>
                      <a:pt x="258" y="405"/>
                    </a:cubicBezTo>
                    <a:cubicBezTo>
                      <a:pt x="258" y="407"/>
                      <a:pt x="257" y="414"/>
                      <a:pt x="251" y="410"/>
                    </a:cubicBezTo>
                    <a:cubicBezTo>
                      <a:pt x="245" y="405"/>
                      <a:pt x="243" y="405"/>
                      <a:pt x="237" y="405"/>
                    </a:cubicBezTo>
                    <a:cubicBezTo>
                      <a:pt x="231" y="405"/>
                      <a:pt x="225" y="404"/>
                      <a:pt x="224" y="407"/>
                    </a:cubicBezTo>
                    <a:cubicBezTo>
                      <a:pt x="223" y="411"/>
                      <a:pt x="217" y="417"/>
                      <a:pt x="213" y="419"/>
                    </a:cubicBezTo>
                    <a:cubicBezTo>
                      <a:pt x="209" y="421"/>
                      <a:pt x="201" y="428"/>
                      <a:pt x="205" y="430"/>
                    </a:cubicBezTo>
                    <a:cubicBezTo>
                      <a:pt x="208" y="431"/>
                      <a:pt x="208" y="442"/>
                      <a:pt x="206" y="448"/>
                    </a:cubicBezTo>
                    <a:cubicBezTo>
                      <a:pt x="203" y="454"/>
                      <a:pt x="204" y="465"/>
                      <a:pt x="205" y="476"/>
                    </a:cubicBezTo>
                    <a:cubicBezTo>
                      <a:pt x="206" y="487"/>
                      <a:pt x="213" y="493"/>
                      <a:pt x="219" y="500"/>
                    </a:cubicBezTo>
                    <a:cubicBezTo>
                      <a:pt x="226" y="507"/>
                      <a:pt x="228" y="510"/>
                      <a:pt x="234" y="503"/>
                    </a:cubicBezTo>
                    <a:cubicBezTo>
                      <a:pt x="241" y="497"/>
                      <a:pt x="243" y="501"/>
                      <a:pt x="245" y="502"/>
                    </a:cubicBezTo>
                    <a:cubicBezTo>
                      <a:pt x="246" y="503"/>
                      <a:pt x="251" y="498"/>
                      <a:pt x="249" y="491"/>
                    </a:cubicBezTo>
                    <a:cubicBezTo>
                      <a:pt x="247" y="484"/>
                      <a:pt x="251" y="478"/>
                      <a:pt x="257" y="479"/>
                    </a:cubicBezTo>
                    <a:cubicBezTo>
                      <a:pt x="262" y="480"/>
                      <a:pt x="269" y="477"/>
                      <a:pt x="273" y="477"/>
                    </a:cubicBezTo>
                    <a:cubicBezTo>
                      <a:pt x="277" y="478"/>
                      <a:pt x="279" y="493"/>
                      <a:pt x="273" y="499"/>
                    </a:cubicBezTo>
                    <a:cubicBezTo>
                      <a:pt x="267" y="505"/>
                      <a:pt x="270" y="514"/>
                      <a:pt x="269" y="521"/>
                    </a:cubicBezTo>
                    <a:cubicBezTo>
                      <a:pt x="268" y="528"/>
                      <a:pt x="263" y="530"/>
                      <a:pt x="269" y="530"/>
                    </a:cubicBezTo>
                    <a:cubicBezTo>
                      <a:pt x="275" y="530"/>
                      <a:pt x="274" y="531"/>
                      <a:pt x="278" y="532"/>
                    </a:cubicBezTo>
                    <a:cubicBezTo>
                      <a:pt x="282" y="533"/>
                      <a:pt x="286" y="527"/>
                      <a:pt x="290" y="526"/>
                    </a:cubicBezTo>
                    <a:cubicBezTo>
                      <a:pt x="294" y="526"/>
                      <a:pt x="304" y="538"/>
                      <a:pt x="302" y="544"/>
                    </a:cubicBezTo>
                    <a:cubicBezTo>
                      <a:pt x="301" y="550"/>
                      <a:pt x="299" y="561"/>
                      <a:pt x="299" y="571"/>
                    </a:cubicBezTo>
                    <a:cubicBezTo>
                      <a:pt x="300" y="581"/>
                      <a:pt x="302" y="582"/>
                      <a:pt x="303" y="585"/>
                    </a:cubicBezTo>
                    <a:cubicBezTo>
                      <a:pt x="305" y="588"/>
                      <a:pt x="309" y="595"/>
                      <a:pt x="314" y="592"/>
                    </a:cubicBezTo>
                    <a:cubicBezTo>
                      <a:pt x="319" y="589"/>
                      <a:pt x="325" y="586"/>
                      <a:pt x="326" y="583"/>
                    </a:cubicBezTo>
                    <a:cubicBezTo>
                      <a:pt x="328" y="580"/>
                      <a:pt x="339" y="589"/>
                      <a:pt x="338" y="591"/>
                    </a:cubicBezTo>
                    <a:cubicBezTo>
                      <a:pt x="337" y="593"/>
                      <a:pt x="342" y="596"/>
                      <a:pt x="345" y="593"/>
                    </a:cubicBezTo>
                    <a:cubicBezTo>
                      <a:pt x="349" y="591"/>
                      <a:pt x="350" y="587"/>
                      <a:pt x="354" y="581"/>
                    </a:cubicBezTo>
                    <a:cubicBezTo>
                      <a:pt x="357" y="575"/>
                      <a:pt x="363" y="570"/>
                      <a:pt x="366" y="569"/>
                    </a:cubicBezTo>
                    <a:cubicBezTo>
                      <a:pt x="369" y="568"/>
                      <a:pt x="376" y="559"/>
                      <a:pt x="380" y="560"/>
                    </a:cubicBezTo>
                    <a:cubicBezTo>
                      <a:pt x="385" y="562"/>
                      <a:pt x="378" y="570"/>
                      <a:pt x="378" y="574"/>
                    </a:cubicBezTo>
                    <a:cubicBezTo>
                      <a:pt x="377" y="579"/>
                      <a:pt x="378" y="592"/>
                      <a:pt x="380" y="593"/>
                    </a:cubicBezTo>
                    <a:cubicBezTo>
                      <a:pt x="382" y="593"/>
                      <a:pt x="381" y="583"/>
                      <a:pt x="384" y="576"/>
                    </a:cubicBezTo>
                    <a:cubicBezTo>
                      <a:pt x="387" y="570"/>
                      <a:pt x="393" y="566"/>
                      <a:pt x="396" y="566"/>
                    </a:cubicBezTo>
                    <a:cubicBezTo>
                      <a:pt x="398" y="566"/>
                      <a:pt x="401" y="582"/>
                      <a:pt x="405" y="577"/>
                    </a:cubicBezTo>
                    <a:cubicBezTo>
                      <a:pt x="409" y="573"/>
                      <a:pt x="417" y="573"/>
                      <a:pt x="418" y="578"/>
                    </a:cubicBezTo>
                    <a:cubicBezTo>
                      <a:pt x="420" y="583"/>
                      <a:pt x="422" y="585"/>
                      <a:pt x="422" y="585"/>
                    </a:cubicBezTo>
                    <a:cubicBezTo>
                      <a:pt x="422" y="585"/>
                      <a:pt x="425" y="582"/>
                      <a:pt x="425" y="578"/>
                    </a:cubicBezTo>
                    <a:cubicBezTo>
                      <a:pt x="425" y="574"/>
                      <a:pt x="434" y="570"/>
                      <a:pt x="440" y="575"/>
                    </a:cubicBezTo>
                    <a:cubicBezTo>
                      <a:pt x="445" y="579"/>
                      <a:pt x="443" y="581"/>
                      <a:pt x="446" y="582"/>
                    </a:cubicBezTo>
                    <a:cubicBezTo>
                      <a:pt x="449" y="583"/>
                      <a:pt x="452" y="572"/>
                      <a:pt x="453" y="571"/>
                    </a:cubicBezTo>
                    <a:cubicBezTo>
                      <a:pt x="455" y="570"/>
                      <a:pt x="453" y="583"/>
                      <a:pt x="449" y="590"/>
                    </a:cubicBezTo>
                    <a:cubicBezTo>
                      <a:pt x="445" y="597"/>
                      <a:pt x="453" y="595"/>
                      <a:pt x="453" y="595"/>
                    </a:cubicBezTo>
                    <a:cubicBezTo>
                      <a:pt x="453" y="595"/>
                      <a:pt x="453" y="595"/>
                      <a:pt x="454" y="597"/>
                    </a:cubicBezTo>
                    <a:cubicBezTo>
                      <a:pt x="456" y="599"/>
                      <a:pt x="462" y="595"/>
                      <a:pt x="464" y="599"/>
                    </a:cubicBezTo>
                    <a:cubicBezTo>
                      <a:pt x="466" y="604"/>
                      <a:pt x="471" y="606"/>
                      <a:pt x="474" y="614"/>
                    </a:cubicBezTo>
                    <a:cubicBezTo>
                      <a:pt x="477" y="622"/>
                      <a:pt x="481" y="615"/>
                      <a:pt x="488" y="613"/>
                    </a:cubicBezTo>
                    <a:cubicBezTo>
                      <a:pt x="495" y="612"/>
                      <a:pt x="505" y="623"/>
                      <a:pt x="512" y="633"/>
                    </a:cubicBezTo>
                    <a:cubicBezTo>
                      <a:pt x="519" y="643"/>
                      <a:pt x="517" y="651"/>
                      <a:pt x="522" y="651"/>
                    </a:cubicBezTo>
                    <a:cubicBezTo>
                      <a:pt x="527" y="651"/>
                      <a:pt x="528" y="659"/>
                      <a:pt x="528" y="662"/>
                    </a:cubicBezTo>
                    <a:cubicBezTo>
                      <a:pt x="528" y="666"/>
                      <a:pt x="517" y="672"/>
                      <a:pt x="512" y="674"/>
                    </a:cubicBezTo>
                    <a:cubicBezTo>
                      <a:pt x="506" y="676"/>
                      <a:pt x="506" y="683"/>
                      <a:pt x="515" y="681"/>
                    </a:cubicBezTo>
                    <a:cubicBezTo>
                      <a:pt x="524" y="679"/>
                      <a:pt x="520" y="674"/>
                      <a:pt x="526" y="672"/>
                    </a:cubicBezTo>
                    <a:cubicBezTo>
                      <a:pt x="532" y="669"/>
                      <a:pt x="537" y="675"/>
                      <a:pt x="532" y="684"/>
                    </a:cubicBezTo>
                    <a:cubicBezTo>
                      <a:pt x="527" y="693"/>
                      <a:pt x="517" y="694"/>
                      <a:pt x="526" y="695"/>
                    </a:cubicBezTo>
                    <a:cubicBezTo>
                      <a:pt x="535" y="697"/>
                      <a:pt x="530" y="694"/>
                      <a:pt x="535" y="685"/>
                    </a:cubicBezTo>
                    <a:cubicBezTo>
                      <a:pt x="540" y="676"/>
                      <a:pt x="540" y="679"/>
                      <a:pt x="543" y="679"/>
                    </a:cubicBezTo>
                    <a:cubicBezTo>
                      <a:pt x="547" y="679"/>
                      <a:pt x="554" y="681"/>
                      <a:pt x="557" y="684"/>
                    </a:cubicBezTo>
                    <a:cubicBezTo>
                      <a:pt x="560" y="687"/>
                      <a:pt x="567" y="692"/>
                      <a:pt x="572" y="695"/>
                    </a:cubicBezTo>
                    <a:cubicBezTo>
                      <a:pt x="576" y="699"/>
                      <a:pt x="582" y="698"/>
                      <a:pt x="585" y="696"/>
                    </a:cubicBezTo>
                    <a:cubicBezTo>
                      <a:pt x="589" y="695"/>
                      <a:pt x="599" y="701"/>
                      <a:pt x="602" y="707"/>
                    </a:cubicBezTo>
                    <a:cubicBezTo>
                      <a:pt x="606" y="713"/>
                      <a:pt x="614" y="714"/>
                      <a:pt x="618" y="716"/>
                    </a:cubicBezTo>
                    <a:cubicBezTo>
                      <a:pt x="622" y="719"/>
                      <a:pt x="628" y="728"/>
                      <a:pt x="629" y="735"/>
                    </a:cubicBezTo>
                    <a:cubicBezTo>
                      <a:pt x="630" y="743"/>
                      <a:pt x="623" y="759"/>
                      <a:pt x="622" y="763"/>
                    </a:cubicBezTo>
                    <a:cubicBezTo>
                      <a:pt x="622" y="767"/>
                      <a:pt x="612" y="781"/>
                      <a:pt x="604" y="790"/>
                    </a:cubicBezTo>
                    <a:cubicBezTo>
                      <a:pt x="595" y="799"/>
                      <a:pt x="600" y="810"/>
                      <a:pt x="601" y="815"/>
                    </a:cubicBezTo>
                    <a:cubicBezTo>
                      <a:pt x="602" y="819"/>
                      <a:pt x="595" y="836"/>
                      <a:pt x="597" y="840"/>
                    </a:cubicBezTo>
                    <a:cubicBezTo>
                      <a:pt x="599" y="844"/>
                      <a:pt x="595" y="852"/>
                      <a:pt x="591" y="858"/>
                    </a:cubicBezTo>
                    <a:cubicBezTo>
                      <a:pt x="588" y="863"/>
                      <a:pt x="585" y="873"/>
                      <a:pt x="583" y="877"/>
                    </a:cubicBezTo>
                    <a:cubicBezTo>
                      <a:pt x="581" y="882"/>
                      <a:pt x="573" y="881"/>
                      <a:pt x="567" y="883"/>
                    </a:cubicBezTo>
                    <a:cubicBezTo>
                      <a:pt x="560" y="885"/>
                      <a:pt x="556" y="887"/>
                      <a:pt x="556" y="887"/>
                    </a:cubicBezTo>
                    <a:cubicBezTo>
                      <a:pt x="556" y="887"/>
                      <a:pt x="544" y="895"/>
                      <a:pt x="537" y="901"/>
                    </a:cubicBezTo>
                    <a:cubicBezTo>
                      <a:pt x="531" y="907"/>
                      <a:pt x="540" y="918"/>
                      <a:pt x="536" y="927"/>
                    </a:cubicBezTo>
                    <a:cubicBezTo>
                      <a:pt x="533" y="935"/>
                      <a:pt x="530" y="928"/>
                      <a:pt x="527" y="938"/>
                    </a:cubicBezTo>
                    <a:cubicBezTo>
                      <a:pt x="523" y="948"/>
                      <a:pt x="521" y="946"/>
                      <a:pt x="518" y="948"/>
                    </a:cubicBezTo>
                    <a:cubicBezTo>
                      <a:pt x="515" y="950"/>
                      <a:pt x="513" y="957"/>
                      <a:pt x="513" y="963"/>
                    </a:cubicBezTo>
                    <a:cubicBezTo>
                      <a:pt x="512" y="969"/>
                      <a:pt x="507" y="975"/>
                      <a:pt x="499" y="984"/>
                    </a:cubicBezTo>
                    <a:cubicBezTo>
                      <a:pt x="492" y="993"/>
                      <a:pt x="487" y="992"/>
                      <a:pt x="479" y="989"/>
                    </a:cubicBezTo>
                    <a:cubicBezTo>
                      <a:pt x="471" y="986"/>
                      <a:pt x="472" y="960"/>
                      <a:pt x="471" y="964"/>
                    </a:cubicBezTo>
                    <a:cubicBezTo>
                      <a:pt x="470" y="967"/>
                      <a:pt x="466" y="981"/>
                      <a:pt x="467" y="983"/>
                    </a:cubicBezTo>
                    <a:cubicBezTo>
                      <a:pt x="468" y="985"/>
                      <a:pt x="476" y="994"/>
                      <a:pt x="479" y="997"/>
                    </a:cubicBezTo>
                    <a:cubicBezTo>
                      <a:pt x="482" y="999"/>
                      <a:pt x="481" y="1003"/>
                      <a:pt x="479" y="1007"/>
                    </a:cubicBezTo>
                    <a:cubicBezTo>
                      <a:pt x="477" y="1010"/>
                      <a:pt x="471" y="1024"/>
                      <a:pt x="468" y="1025"/>
                    </a:cubicBezTo>
                    <a:cubicBezTo>
                      <a:pt x="466" y="1026"/>
                      <a:pt x="448" y="1029"/>
                      <a:pt x="445" y="1027"/>
                    </a:cubicBezTo>
                    <a:cubicBezTo>
                      <a:pt x="441" y="1024"/>
                      <a:pt x="440" y="1032"/>
                      <a:pt x="440" y="1037"/>
                    </a:cubicBezTo>
                    <a:cubicBezTo>
                      <a:pt x="441" y="1041"/>
                      <a:pt x="444" y="1046"/>
                      <a:pt x="437" y="1045"/>
                    </a:cubicBezTo>
                    <a:cubicBezTo>
                      <a:pt x="431" y="1043"/>
                      <a:pt x="422" y="1038"/>
                      <a:pt x="422" y="1042"/>
                    </a:cubicBezTo>
                    <a:cubicBezTo>
                      <a:pt x="422" y="1046"/>
                      <a:pt x="424" y="1054"/>
                      <a:pt x="428" y="1054"/>
                    </a:cubicBezTo>
                    <a:cubicBezTo>
                      <a:pt x="431" y="1054"/>
                      <a:pt x="434" y="1051"/>
                      <a:pt x="433" y="1056"/>
                    </a:cubicBezTo>
                    <a:cubicBezTo>
                      <a:pt x="431" y="1062"/>
                      <a:pt x="426" y="1066"/>
                      <a:pt x="424" y="1069"/>
                    </a:cubicBezTo>
                    <a:cubicBezTo>
                      <a:pt x="422" y="1071"/>
                      <a:pt x="419" y="1079"/>
                      <a:pt x="413" y="1084"/>
                    </a:cubicBezTo>
                    <a:cubicBezTo>
                      <a:pt x="409" y="1088"/>
                      <a:pt x="408" y="1091"/>
                      <a:pt x="408" y="1093"/>
                    </a:cubicBezTo>
                    <a:cubicBezTo>
                      <a:pt x="392" y="1088"/>
                      <a:pt x="376" y="1082"/>
                      <a:pt x="360" y="1076"/>
                    </a:cubicBezTo>
                    <a:cubicBezTo>
                      <a:pt x="360" y="1076"/>
                      <a:pt x="360" y="1076"/>
                      <a:pt x="360" y="1076"/>
                    </a:cubicBezTo>
                    <a:cubicBezTo>
                      <a:pt x="364" y="1070"/>
                      <a:pt x="367" y="1062"/>
                      <a:pt x="367" y="1060"/>
                    </a:cubicBezTo>
                    <a:cubicBezTo>
                      <a:pt x="367" y="1057"/>
                      <a:pt x="364" y="1049"/>
                      <a:pt x="364" y="1043"/>
                    </a:cubicBezTo>
                    <a:cubicBezTo>
                      <a:pt x="364" y="1037"/>
                      <a:pt x="367" y="1034"/>
                      <a:pt x="368" y="1026"/>
                    </a:cubicBezTo>
                    <a:cubicBezTo>
                      <a:pt x="369" y="1017"/>
                      <a:pt x="364" y="1020"/>
                      <a:pt x="364" y="1013"/>
                    </a:cubicBezTo>
                    <a:cubicBezTo>
                      <a:pt x="364" y="1007"/>
                      <a:pt x="370" y="1009"/>
                      <a:pt x="369" y="1002"/>
                    </a:cubicBezTo>
                    <a:cubicBezTo>
                      <a:pt x="368" y="995"/>
                      <a:pt x="372" y="990"/>
                      <a:pt x="373" y="986"/>
                    </a:cubicBezTo>
                    <a:cubicBezTo>
                      <a:pt x="375" y="981"/>
                      <a:pt x="377" y="974"/>
                      <a:pt x="379" y="968"/>
                    </a:cubicBezTo>
                    <a:cubicBezTo>
                      <a:pt x="381" y="963"/>
                      <a:pt x="377" y="950"/>
                      <a:pt x="377" y="948"/>
                    </a:cubicBezTo>
                    <a:cubicBezTo>
                      <a:pt x="377" y="946"/>
                      <a:pt x="384" y="943"/>
                      <a:pt x="381" y="938"/>
                    </a:cubicBezTo>
                    <a:cubicBezTo>
                      <a:pt x="377" y="934"/>
                      <a:pt x="384" y="932"/>
                      <a:pt x="387" y="928"/>
                    </a:cubicBezTo>
                    <a:cubicBezTo>
                      <a:pt x="391" y="924"/>
                      <a:pt x="385" y="911"/>
                      <a:pt x="386" y="897"/>
                    </a:cubicBezTo>
                    <a:cubicBezTo>
                      <a:pt x="388" y="884"/>
                      <a:pt x="390" y="860"/>
                      <a:pt x="390" y="858"/>
                    </a:cubicBezTo>
                    <a:cubicBezTo>
                      <a:pt x="390" y="855"/>
                      <a:pt x="390" y="846"/>
                      <a:pt x="388" y="840"/>
                    </a:cubicBezTo>
                    <a:cubicBezTo>
                      <a:pt x="385" y="834"/>
                      <a:pt x="381" y="829"/>
                      <a:pt x="377" y="827"/>
                    </a:cubicBezTo>
                    <a:cubicBezTo>
                      <a:pt x="373" y="825"/>
                      <a:pt x="368" y="818"/>
                      <a:pt x="365" y="817"/>
                    </a:cubicBezTo>
                    <a:cubicBezTo>
                      <a:pt x="362" y="816"/>
                      <a:pt x="345" y="810"/>
                      <a:pt x="345" y="799"/>
                    </a:cubicBezTo>
                    <a:cubicBezTo>
                      <a:pt x="345" y="788"/>
                      <a:pt x="339" y="779"/>
                      <a:pt x="338" y="772"/>
                    </a:cubicBezTo>
                    <a:cubicBezTo>
                      <a:pt x="337" y="764"/>
                      <a:pt x="328" y="747"/>
                      <a:pt x="328" y="739"/>
                    </a:cubicBezTo>
                    <a:cubicBezTo>
                      <a:pt x="327" y="732"/>
                      <a:pt x="315" y="729"/>
                      <a:pt x="313" y="721"/>
                    </a:cubicBezTo>
                    <a:cubicBezTo>
                      <a:pt x="311" y="712"/>
                      <a:pt x="316" y="707"/>
                      <a:pt x="317" y="702"/>
                    </a:cubicBezTo>
                    <a:cubicBezTo>
                      <a:pt x="318" y="696"/>
                      <a:pt x="316" y="684"/>
                      <a:pt x="316" y="680"/>
                    </a:cubicBezTo>
                    <a:cubicBezTo>
                      <a:pt x="315" y="676"/>
                      <a:pt x="321" y="664"/>
                      <a:pt x="324" y="661"/>
                    </a:cubicBezTo>
                    <a:cubicBezTo>
                      <a:pt x="328" y="659"/>
                      <a:pt x="334" y="651"/>
                      <a:pt x="336" y="651"/>
                    </a:cubicBezTo>
                    <a:cubicBezTo>
                      <a:pt x="338" y="651"/>
                      <a:pt x="338" y="642"/>
                      <a:pt x="340" y="634"/>
                    </a:cubicBezTo>
                    <a:cubicBezTo>
                      <a:pt x="342" y="626"/>
                      <a:pt x="339" y="614"/>
                      <a:pt x="337" y="613"/>
                    </a:cubicBezTo>
                    <a:cubicBezTo>
                      <a:pt x="336" y="611"/>
                      <a:pt x="334" y="601"/>
                      <a:pt x="331" y="598"/>
                    </a:cubicBezTo>
                    <a:cubicBezTo>
                      <a:pt x="328" y="595"/>
                      <a:pt x="322" y="596"/>
                      <a:pt x="322" y="596"/>
                    </a:cubicBezTo>
                    <a:cubicBezTo>
                      <a:pt x="322" y="596"/>
                      <a:pt x="323" y="603"/>
                      <a:pt x="318" y="607"/>
                    </a:cubicBezTo>
                    <a:cubicBezTo>
                      <a:pt x="313" y="611"/>
                      <a:pt x="312" y="606"/>
                      <a:pt x="310" y="604"/>
                    </a:cubicBezTo>
                    <a:cubicBezTo>
                      <a:pt x="309" y="602"/>
                      <a:pt x="302" y="601"/>
                      <a:pt x="299" y="597"/>
                    </a:cubicBezTo>
                    <a:cubicBezTo>
                      <a:pt x="297" y="593"/>
                      <a:pt x="292" y="588"/>
                      <a:pt x="289" y="586"/>
                    </a:cubicBezTo>
                    <a:cubicBezTo>
                      <a:pt x="285" y="583"/>
                      <a:pt x="277" y="581"/>
                      <a:pt x="277" y="572"/>
                    </a:cubicBezTo>
                    <a:cubicBezTo>
                      <a:pt x="278" y="563"/>
                      <a:pt x="273" y="557"/>
                      <a:pt x="271" y="556"/>
                    </a:cubicBezTo>
                    <a:cubicBezTo>
                      <a:pt x="269" y="554"/>
                      <a:pt x="264" y="550"/>
                      <a:pt x="261" y="553"/>
                    </a:cubicBezTo>
                    <a:cubicBezTo>
                      <a:pt x="258" y="555"/>
                      <a:pt x="253" y="548"/>
                      <a:pt x="249" y="549"/>
                    </a:cubicBezTo>
                    <a:cubicBezTo>
                      <a:pt x="245" y="550"/>
                      <a:pt x="237" y="540"/>
                      <a:pt x="234" y="536"/>
                    </a:cubicBezTo>
                    <a:cubicBezTo>
                      <a:pt x="231" y="532"/>
                      <a:pt x="229" y="526"/>
                      <a:pt x="224" y="526"/>
                    </a:cubicBezTo>
                    <a:cubicBezTo>
                      <a:pt x="219" y="526"/>
                      <a:pt x="218" y="529"/>
                      <a:pt x="215" y="534"/>
                    </a:cubicBezTo>
                    <a:cubicBezTo>
                      <a:pt x="211" y="540"/>
                      <a:pt x="206" y="530"/>
                      <a:pt x="205" y="528"/>
                    </a:cubicBezTo>
                    <a:cubicBezTo>
                      <a:pt x="203" y="526"/>
                      <a:pt x="194" y="530"/>
                      <a:pt x="188" y="530"/>
                    </a:cubicBezTo>
                    <a:cubicBezTo>
                      <a:pt x="182" y="530"/>
                      <a:pt x="179" y="515"/>
                      <a:pt x="179" y="512"/>
                    </a:cubicBezTo>
                    <a:cubicBezTo>
                      <a:pt x="178" y="500"/>
                      <a:pt x="160" y="500"/>
                      <a:pt x="156" y="497"/>
                    </a:cubicBezTo>
                    <a:cubicBezTo>
                      <a:pt x="152" y="494"/>
                      <a:pt x="148" y="483"/>
                      <a:pt x="150" y="480"/>
                    </a:cubicBezTo>
                    <a:cubicBezTo>
                      <a:pt x="152" y="477"/>
                      <a:pt x="147" y="467"/>
                      <a:pt x="147" y="467"/>
                    </a:cubicBezTo>
                    <a:cubicBezTo>
                      <a:pt x="147" y="467"/>
                      <a:pt x="139" y="454"/>
                      <a:pt x="136" y="454"/>
                    </a:cubicBezTo>
                    <a:cubicBezTo>
                      <a:pt x="134" y="454"/>
                      <a:pt x="124" y="433"/>
                      <a:pt x="119" y="427"/>
                    </a:cubicBezTo>
                    <a:cubicBezTo>
                      <a:pt x="114" y="421"/>
                      <a:pt x="102" y="407"/>
                      <a:pt x="100" y="400"/>
                    </a:cubicBezTo>
                    <a:cubicBezTo>
                      <a:pt x="98" y="393"/>
                      <a:pt x="97" y="382"/>
                      <a:pt x="91" y="387"/>
                    </a:cubicBezTo>
                    <a:cubicBezTo>
                      <a:pt x="86" y="393"/>
                      <a:pt x="90" y="398"/>
                      <a:pt x="96" y="404"/>
                    </a:cubicBezTo>
                    <a:cubicBezTo>
                      <a:pt x="102" y="411"/>
                      <a:pt x="100" y="417"/>
                      <a:pt x="108" y="425"/>
                    </a:cubicBezTo>
                    <a:cubicBezTo>
                      <a:pt x="116" y="434"/>
                      <a:pt x="113" y="442"/>
                      <a:pt x="116" y="446"/>
                    </a:cubicBezTo>
                    <a:cubicBezTo>
                      <a:pt x="120" y="450"/>
                      <a:pt x="132" y="459"/>
                      <a:pt x="127" y="465"/>
                    </a:cubicBezTo>
                    <a:cubicBezTo>
                      <a:pt x="122" y="471"/>
                      <a:pt x="116" y="457"/>
                      <a:pt x="114" y="457"/>
                    </a:cubicBezTo>
                    <a:cubicBezTo>
                      <a:pt x="112" y="456"/>
                      <a:pt x="107" y="454"/>
                      <a:pt x="107" y="450"/>
                    </a:cubicBezTo>
                    <a:cubicBezTo>
                      <a:pt x="108" y="445"/>
                      <a:pt x="103" y="441"/>
                      <a:pt x="99" y="434"/>
                    </a:cubicBezTo>
                    <a:cubicBezTo>
                      <a:pt x="95" y="427"/>
                      <a:pt x="93" y="431"/>
                      <a:pt x="88" y="431"/>
                    </a:cubicBezTo>
                    <a:cubicBezTo>
                      <a:pt x="83" y="431"/>
                      <a:pt x="87" y="423"/>
                      <a:pt x="90" y="419"/>
                    </a:cubicBezTo>
                    <a:cubicBezTo>
                      <a:pt x="93" y="415"/>
                      <a:pt x="87" y="410"/>
                      <a:pt x="84" y="408"/>
                    </a:cubicBezTo>
                    <a:cubicBezTo>
                      <a:pt x="80" y="407"/>
                      <a:pt x="76" y="389"/>
                      <a:pt x="71" y="378"/>
                    </a:cubicBezTo>
                    <a:cubicBezTo>
                      <a:pt x="67" y="367"/>
                      <a:pt x="63" y="362"/>
                      <a:pt x="58" y="363"/>
                    </a:cubicBezTo>
                    <a:cubicBezTo>
                      <a:pt x="53" y="364"/>
                      <a:pt x="44" y="358"/>
                      <a:pt x="41" y="355"/>
                    </a:cubicBezTo>
                    <a:cubicBezTo>
                      <a:pt x="38" y="352"/>
                      <a:pt x="39" y="334"/>
                      <a:pt x="33" y="327"/>
                    </a:cubicBezTo>
                    <a:cubicBezTo>
                      <a:pt x="27" y="319"/>
                      <a:pt x="22" y="305"/>
                      <a:pt x="23" y="296"/>
                    </a:cubicBezTo>
                    <a:cubicBezTo>
                      <a:pt x="23" y="288"/>
                      <a:pt x="25" y="266"/>
                      <a:pt x="25" y="261"/>
                    </a:cubicBezTo>
                    <a:cubicBezTo>
                      <a:pt x="25" y="255"/>
                      <a:pt x="20" y="245"/>
                      <a:pt x="20" y="243"/>
                    </a:cubicBezTo>
                    <a:cubicBezTo>
                      <a:pt x="20" y="241"/>
                      <a:pt x="19" y="234"/>
                      <a:pt x="17" y="233"/>
                    </a:cubicBezTo>
                    <a:cubicBezTo>
                      <a:pt x="15" y="232"/>
                      <a:pt x="7" y="225"/>
                      <a:pt x="2" y="225"/>
                    </a:cubicBezTo>
                    <a:cubicBezTo>
                      <a:pt x="1" y="225"/>
                      <a:pt x="1" y="225"/>
                      <a:pt x="0" y="224"/>
                    </a:cubicBezTo>
                    <a:cubicBezTo>
                      <a:pt x="32" y="148"/>
                      <a:pt x="77" y="79"/>
                      <a:pt x="133" y="21"/>
                    </a:cubicBezTo>
                    <a:close/>
                    <a:moveTo>
                      <a:pt x="278" y="296"/>
                    </a:moveTo>
                    <a:cubicBezTo>
                      <a:pt x="278" y="296"/>
                      <a:pt x="278" y="296"/>
                      <a:pt x="278" y="296"/>
                    </a:cubicBezTo>
                    <a:cubicBezTo>
                      <a:pt x="283" y="297"/>
                      <a:pt x="283" y="286"/>
                      <a:pt x="283" y="283"/>
                    </a:cubicBezTo>
                    <a:cubicBezTo>
                      <a:pt x="282" y="280"/>
                      <a:pt x="282" y="267"/>
                      <a:pt x="285" y="265"/>
                    </a:cubicBezTo>
                    <a:cubicBezTo>
                      <a:pt x="287" y="262"/>
                      <a:pt x="290" y="255"/>
                      <a:pt x="296" y="255"/>
                    </a:cubicBezTo>
                    <a:cubicBezTo>
                      <a:pt x="302" y="254"/>
                      <a:pt x="306" y="260"/>
                      <a:pt x="306" y="267"/>
                    </a:cubicBezTo>
                    <a:cubicBezTo>
                      <a:pt x="305" y="274"/>
                      <a:pt x="307" y="281"/>
                      <a:pt x="309" y="281"/>
                    </a:cubicBezTo>
                    <a:cubicBezTo>
                      <a:pt x="311" y="281"/>
                      <a:pt x="318" y="275"/>
                      <a:pt x="316" y="271"/>
                    </a:cubicBezTo>
                    <a:cubicBezTo>
                      <a:pt x="314" y="266"/>
                      <a:pt x="318" y="251"/>
                      <a:pt x="318" y="256"/>
                    </a:cubicBezTo>
                    <a:cubicBezTo>
                      <a:pt x="318" y="262"/>
                      <a:pt x="322" y="265"/>
                      <a:pt x="325" y="265"/>
                    </a:cubicBezTo>
                    <a:cubicBezTo>
                      <a:pt x="328" y="264"/>
                      <a:pt x="322" y="250"/>
                      <a:pt x="318" y="249"/>
                    </a:cubicBezTo>
                    <a:cubicBezTo>
                      <a:pt x="314" y="248"/>
                      <a:pt x="306" y="248"/>
                      <a:pt x="305" y="249"/>
                    </a:cubicBezTo>
                    <a:cubicBezTo>
                      <a:pt x="303" y="250"/>
                      <a:pt x="293" y="245"/>
                      <a:pt x="289" y="246"/>
                    </a:cubicBezTo>
                    <a:cubicBezTo>
                      <a:pt x="284" y="247"/>
                      <a:pt x="277" y="249"/>
                      <a:pt x="275" y="255"/>
                    </a:cubicBezTo>
                    <a:cubicBezTo>
                      <a:pt x="273" y="262"/>
                      <a:pt x="275" y="273"/>
                      <a:pt x="274" y="278"/>
                    </a:cubicBezTo>
                    <a:cubicBezTo>
                      <a:pt x="274" y="282"/>
                      <a:pt x="273" y="295"/>
                      <a:pt x="278" y="296"/>
                    </a:cubicBezTo>
                    <a:close/>
                    <a:moveTo>
                      <a:pt x="310" y="296"/>
                    </a:moveTo>
                    <a:cubicBezTo>
                      <a:pt x="310" y="296"/>
                      <a:pt x="310" y="296"/>
                      <a:pt x="310" y="296"/>
                    </a:cubicBezTo>
                    <a:cubicBezTo>
                      <a:pt x="311" y="300"/>
                      <a:pt x="317" y="297"/>
                      <a:pt x="321" y="292"/>
                    </a:cubicBezTo>
                    <a:cubicBezTo>
                      <a:pt x="324" y="288"/>
                      <a:pt x="331" y="286"/>
                      <a:pt x="334" y="282"/>
                    </a:cubicBezTo>
                    <a:cubicBezTo>
                      <a:pt x="336" y="278"/>
                      <a:pt x="338" y="279"/>
                      <a:pt x="344" y="276"/>
                    </a:cubicBezTo>
                    <a:cubicBezTo>
                      <a:pt x="349" y="273"/>
                      <a:pt x="354" y="272"/>
                      <a:pt x="352" y="268"/>
                    </a:cubicBezTo>
                    <a:cubicBezTo>
                      <a:pt x="349" y="265"/>
                      <a:pt x="337" y="268"/>
                      <a:pt x="336" y="267"/>
                    </a:cubicBezTo>
                    <a:cubicBezTo>
                      <a:pt x="334" y="265"/>
                      <a:pt x="322" y="284"/>
                      <a:pt x="322" y="284"/>
                    </a:cubicBezTo>
                    <a:cubicBezTo>
                      <a:pt x="322" y="284"/>
                      <a:pt x="311" y="289"/>
                      <a:pt x="311" y="291"/>
                    </a:cubicBezTo>
                    <a:cubicBezTo>
                      <a:pt x="310" y="294"/>
                      <a:pt x="308" y="291"/>
                      <a:pt x="310" y="296"/>
                    </a:cubicBezTo>
                    <a:close/>
                    <a:moveTo>
                      <a:pt x="250" y="237"/>
                    </a:move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50" y="241"/>
                      <a:pt x="256" y="242"/>
                      <a:pt x="259" y="239"/>
                    </a:cubicBezTo>
                    <a:cubicBezTo>
                      <a:pt x="263" y="237"/>
                      <a:pt x="268" y="235"/>
                      <a:pt x="270" y="235"/>
                    </a:cubicBezTo>
                    <a:cubicBezTo>
                      <a:pt x="273" y="234"/>
                      <a:pt x="271" y="238"/>
                      <a:pt x="277" y="238"/>
                    </a:cubicBezTo>
                    <a:cubicBezTo>
                      <a:pt x="282" y="238"/>
                      <a:pt x="288" y="241"/>
                      <a:pt x="290" y="240"/>
                    </a:cubicBezTo>
                    <a:cubicBezTo>
                      <a:pt x="291" y="239"/>
                      <a:pt x="297" y="230"/>
                      <a:pt x="293" y="229"/>
                    </a:cubicBezTo>
                    <a:cubicBezTo>
                      <a:pt x="289" y="228"/>
                      <a:pt x="282" y="223"/>
                      <a:pt x="279" y="218"/>
                    </a:cubicBezTo>
                    <a:cubicBezTo>
                      <a:pt x="275" y="214"/>
                      <a:pt x="267" y="225"/>
                      <a:pt x="260" y="228"/>
                    </a:cubicBezTo>
                    <a:cubicBezTo>
                      <a:pt x="253" y="232"/>
                      <a:pt x="250" y="231"/>
                      <a:pt x="250" y="237"/>
                    </a:cubicBezTo>
                    <a:close/>
                    <a:moveTo>
                      <a:pt x="16" y="212"/>
                    </a:moveTo>
                    <a:cubicBezTo>
                      <a:pt x="16" y="212"/>
                      <a:pt x="16" y="212"/>
                      <a:pt x="16" y="212"/>
                    </a:cubicBezTo>
                    <a:cubicBezTo>
                      <a:pt x="11" y="210"/>
                      <a:pt x="17" y="221"/>
                      <a:pt x="20" y="223"/>
                    </a:cubicBezTo>
                    <a:cubicBezTo>
                      <a:pt x="23" y="225"/>
                      <a:pt x="29" y="225"/>
                      <a:pt x="29" y="229"/>
                    </a:cubicBezTo>
                    <a:cubicBezTo>
                      <a:pt x="30" y="233"/>
                      <a:pt x="32" y="242"/>
                      <a:pt x="35" y="242"/>
                    </a:cubicBezTo>
                    <a:cubicBezTo>
                      <a:pt x="37" y="241"/>
                      <a:pt x="37" y="232"/>
                      <a:pt x="35" y="229"/>
                    </a:cubicBezTo>
                    <a:cubicBezTo>
                      <a:pt x="33" y="226"/>
                      <a:pt x="24" y="217"/>
                      <a:pt x="23" y="217"/>
                    </a:cubicBezTo>
                    <a:cubicBezTo>
                      <a:pt x="21" y="217"/>
                      <a:pt x="17" y="212"/>
                      <a:pt x="16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3" name="出自【趣你的PPT】(微信:qunideppt)：最优质的PPT资源库"/>
              <p:cNvSpPr/>
              <p:nvPr/>
            </p:nvSpPr>
            <p:spPr bwMode="auto">
              <a:xfrm>
                <a:off x="8289637" y="2278784"/>
                <a:ext cx="24534" cy="24534"/>
              </a:xfrm>
              <a:custGeom>
                <a:avLst/>
                <a:gdLst>
                  <a:gd name="T0" fmla="*/ 1 w 11"/>
                  <a:gd name="T1" fmla="*/ 6 h 12"/>
                  <a:gd name="T2" fmla="*/ 10 w 11"/>
                  <a:gd name="T3" fmla="*/ 9 h 12"/>
                  <a:gd name="T4" fmla="*/ 1 w 11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1" y="6"/>
                    </a:moveTo>
                    <a:cubicBezTo>
                      <a:pt x="0" y="8"/>
                      <a:pt x="8" y="12"/>
                      <a:pt x="10" y="9"/>
                    </a:cubicBezTo>
                    <a:cubicBezTo>
                      <a:pt x="11" y="6"/>
                      <a:pt x="5" y="0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4" name="出自【趣你的PPT】(微信:qunideppt)：最优质的PPT资源库"/>
              <p:cNvSpPr/>
              <p:nvPr/>
            </p:nvSpPr>
            <p:spPr bwMode="auto">
              <a:xfrm>
                <a:off x="8325716" y="2297545"/>
                <a:ext cx="30307" cy="21648"/>
              </a:xfrm>
              <a:custGeom>
                <a:avLst/>
                <a:gdLst>
                  <a:gd name="T0" fmla="*/ 6 w 14"/>
                  <a:gd name="T1" fmla="*/ 2 h 10"/>
                  <a:gd name="T2" fmla="*/ 10 w 14"/>
                  <a:gd name="T3" fmla="*/ 8 h 10"/>
                  <a:gd name="T4" fmla="*/ 6 w 14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6" y="2"/>
                    </a:moveTo>
                    <a:cubicBezTo>
                      <a:pt x="0" y="4"/>
                      <a:pt x="6" y="10"/>
                      <a:pt x="10" y="8"/>
                    </a:cubicBezTo>
                    <a:cubicBezTo>
                      <a:pt x="14" y="6"/>
                      <a:pt x="12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5" name="出自【趣你的PPT】(微信:qunideppt)：最优质的PPT资源库"/>
              <p:cNvSpPr/>
              <p:nvPr/>
            </p:nvSpPr>
            <p:spPr bwMode="auto">
              <a:xfrm>
                <a:off x="8057284" y="1995920"/>
                <a:ext cx="12989" cy="11545"/>
              </a:xfrm>
              <a:custGeom>
                <a:avLst/>
                <a:gdLst>
                  <a:gd name="T0" fmla="*/ 0 w 6"/>
                  <a:gd name="T1" fmla="*/ 4 h 5"/>
                  <a:gd name="T2" fmla="*/ 4 w 6"/>
                  <a:gd name="T3" fmla="*/ 5 h 5"/>
                  <a:gd name="T4" fmla="*/ 5 w 6"/>
                  <a:gd name="T5" fmla="*/ 0 h 5"/>
                  <a:gd name="T6" fmla="*/ 0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1" y="5"/>
                      <a:pt x="2" y="5"/>
                      <a:pt x="4" y="5"/>
                    </a:cubicBezTo>
                    <a:cubicBezTo>
                      <a:pt x="6" y="5"/>
                      <a:pt x="6" y="3"/>
                      <a:pt x="5" y="0"/>
                    </a:cubicBezTo>
                    <a:cubicBezTo>
                      <a:pt x="4" y="2"/>
                      <a:pt x="2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6" name="出自【趣你的PPT】(微信:qunideppt)：最优质的PPT资源库"/>
              <p:cNvSpPr/>
              <p:nvPr/>
            </p:nvSpPr>
            <p:spPr bwMode="auto">
              <a:xfrm>
                <a:off x="7995227" y="2021897"/>
                <a:ext cx="95250" cy="49068"/>
              </a:xfrm>
              <a:custGeom>
                <a:avLst/>
                <a:gdLst>
                  <a:gd name="T0" fmla="*/ 1 w 45"/>
                  <a:gd name="T1" fmla="*/ 17 h 23"/>
                  <a:gd name="T2" fmla="*/ 1 w 45"/>
                  <a:gd name="T3" fmla="*/ 18 h 23"/>
                  <a:gd name="T4" fmla="*/ 4 w 45"/>
                  <a:gd name="T5" fmla="*/ 22 h 23"/>
                  <a:gd name="T6" fmla="*/ 11 w 45"/>
                  <a:gd name="T7" fmla="*/ 11 h 23"/>
                  <a:gd name="T8" fmla="*/ 27 w 45"/>
                  <a:gd name="T9" fmla="*/ 13 h 23"/>
                  <a:gd name="T10" fmla="*/ 34 w 45"/>
                  <a:gd name="T11" fmla="*/ 17 h 23"/>
                  <a:gd name="T12" fmla="*/ 44 w 45"/>
                  <a:gd name="T13" fmla="*/ 7 h 23"/>
                  <a:gd name="T14" fmla="*/ 34 w 45"/>
                  <a:gd name="T15" fmla="*/ 1 h 23"/>
                  <a:gd name="T16" fmla="*/ 19 w 45"/>
                  <a:gd name="T17" fmla="*/ 1 h 23"/>
                  <a:gd name="T18" fmla="*/ 1 w 45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23">
                    <a:moveTo>
                      <a:pt x="1" y="17"/>
                    </a:move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3"/>
                      <a:pt x="4" y="22"/>
                    </a:cubicBezTo>
                    <a:cubicBezTo>
                      <a:pt x="7" y="21"/>
                      <a:pt x="9" y="11"/>
                      <a:pt x="11" y="11"/>
                    </a:cubicBezTo>
                    <a:cubicBezTo>
                      <a:pt x="13" y="11"/>
                      <a:pt x="25" y="8"/>
                      <a:pt x="27" y="13"/>
                    </a:cubicBezTo>
                    <a:cubicBezTo>
                      <a:pt x="29" y="19"/>
                      <a:pt x="29" y="16"/>
                      <a:pt x="34" y="17"/>
                    </a:cubicBezTo>
                    <a:cubicBezTo>
                      <a:pt x="40" y="18"/>
                      <a:pt x="44" y="10"/>
                      <a:pt x="44" y="7"/>
                    </a:cubicBezTo>
                    <a:cubicBezTo>
                      <a:pt x="45" y="5"/>
                      <a:pt x="42" y="0"/>
                      <a:pt x="34" y="1"/>
                    </a:cubicBezTo>
                    <a:cubicBezTo>
                      <a:pt x="31" y="1"/>
                      <a:pt x="25" y="1"/>
                      <a:pt x="19" y="1"/>
                    </a:cubicBezTo>
                    <a:cubicBezTo>
                      <a:pt x="13" y="6"/>
                      <a:pt x="7" y="12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7" name="出自【趣你的PPT】(微信:qunideppt)：最优质的PPT资源库"/>
              <p:cNvSpPr/>
              <p:nvPr/>
            </p:nvSpPr>
            <p:spPr bwMode="auto">
              <a:xfrm>
                <a:off x="8022648" y="2076738"/>
                <a:ext cx="83705" cy="63500"/>
              </a:xfrm>
              <a:custGeom>
                <a:avLst/>
                <a:gdLst>
                  <a:gd name="T0" fmla="*/ 3 w 39"/>
                  <a:gd name="T1" fmla="*/ 4 h 30"/>
                  <a:gd name="T2" fmla="*/ 6 w 39"/>
                  <a:gd name="T3" fmla="*/ 14 h 30"/>
                  <a:gd name="T4" fmla="*/ 18 w 39"/>
                  <a:gd name="T5" fmla="*/ 14 h 30"/>
                  <a:gd name="T6" fmla="*/ 29 w 39"/>
                  <a:gd name="T7" fmla="*/ 26 h 30"/>
                  <a:gd name="T8" fmla="*/ 37 w 39"/>
                  <a:gd name="T9" fmla="*/ 17 h 30"/>
                  <a:gd name="T10" fmla="*/ 34 w 39"/>
                  <a:gd name="T11" fmla="*/ 2 h 30"/>
                  <a:gd name="T12" fmla="*/ 18 w 39"/>
                  <a:gd name="T13" fmla="*/ 3 h 30"/>
                  <a:gd name="T14" fmla="*/ 3 w 39"/>
                  <a:gd name="T15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0">
                    <a:moveTo>
                      <a:pt x="3" y="4"/>
                    </a:moveTo>
                    <a:cubicBezTo>
                      <a:pt x="0" y="6"/>
                      <a:pt x="2" y="14"/>
                      <a:pt x="6" y="14"/>
                    </a:cubicBezTo>
                    <a:cubicBezTo>
                      <a:pt x="10" y="15"/>
                      <a:pt x="17" y="10"/>
                      <a:pt x="18" y="14"/>
                    </a:cubicBezTo>
                    <a:cubicBezTo>
                      <a:pt x="19" y="17"/>
                      <a:pt x="22" y="30"/>
                      <a:pt x="29" y="26"/>
                    </a:cubicBezTo>
                    <a:cubicBezTo>
                      <a:pt x="35" y="21"/>
                      <a:pt x="35" y="17"/>
                      <a:pt x="37" y="17"/>
                    </a:cubicBezTo>
                    <a:cubicBezTo>
                      <a:pt x="39" y="16"/>
                      <a:pt x="37" y="5"/>
                      <a:pt x="34" y="2"/>
                    </a:cubicBezTo>
                    <a:cubicBezTo>
                      <a:pt x="30" y="0"/>
                      <a:pt x="21" y="1"/>
                      <a:pt x="18" y="3"/>
                    </a:cubicBezTo>
                    <a:cubicBezTo>
                      <a:pt x="15" y="4"/>
                      <a:pt x="7" y="0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8" name="出自【趣你的PPT】(微信:qunideppt)：最优质的PPT资源库"/>
              <p:cNvSpPr/>
              <p:nvPr/>
            </p:nvSpPr>
            <p:spPr bwMode="auto">
              <a:xfrm>
                <a:off x="8117898" y="2066636"/>
                <a:ext cx="62057" cy="36080"/>
              </a:xfrm>
              <a:custGeom>
                <a:avLst/>
                <a:gdLst>
                  <a:gd name="T0" fmla="*/ 1 w 29"/>
                  <a:gd name="T1" fmla="*/ 13 h 17"/>
                  <a:gd name="T2" fmla="*/ 9 w 29"/>
                  <a:gd name="T3" fmla="*/ 16 h 17"/>
                  <a:gd name="T4" fmla="*/ 25 w 29"/>
                  <a:gd name="T5" fmla="*/ 14 h 17"/>
                  <a:gd name="T6" fmla="*/ 26 w 29"/>
                  <a:gd name="T7" fmla="*/ 5 h 17"/>
                  <a:gd name="T8" fmla="*/ 15 w 29"/>
                  <a:gd name="T9" fmla="*/ 2 h 17"/>
                  <a:gd name="T10" fmla="*/ 1 w 29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" y="13"/>
                    </a:moveTo>
                    <a:cubicBezTo>
                      <a:pt x="2" y="15"/>
                      <a:pt x="5" y="17"/>
                      <a:pt x="9" y="16"/>
                    </a:cubicBezTo>
                    <a:cubicBezTo>
                      <a:pt x="14" y="15"/>
                      <a:pt x="22" y="14"/>
                      <a:pt x="25" y="14"/>
                    </a:cubicBezTo>
                    <a:cubicBezTo>
                      <a:pt x="29" y="13"/>
                      <a:pt x="29" y="6"/>
                      <a:pt x="26" y="5"/>
                    </a:cubicBezTo>
                    <a:cubicBezTo>
                      <a:pt x="22" y="5"/>
                      <a:pt x="19" y="0"/>
                      <a:pt x="15" y="2"/>
                    </a:cubicBezTo>
                    <a:cubicBezTo>
                      <a:pt x="12" y="3"/>
                      <a:pt x="0" y="10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9" name="出自【趣你的PPT】(微信:qunideppt)：最优质的PPT资源库"/>
              <p:cNvSpPr/>
              <p:nvPr/>
            </p:nvSpPr>
            <p:spPr bwMode="auto">
              <a:xfrm>
                <a:off x="8115012" y="2036329"/>
                <a:ext cx="36080" cy="30307"/>
              </a:xfrm>
              <a:custGeom>
                <a:avLst/>
                <a:gdLst>
                  <a:gd name="T0" fmla="*/ 2 w 17"/>
                  <a:gd name="T1" fmla="*/ 6 h 14"/>
                  <a:gd name="T2" fmla="*/ 15 w 17"/>
                  <a:gd name="T3" fmla="*/ 8 h 14"/>
                  <a:gd name="T4" fmla="*/ 2 w 17"/>
                  <a:gd name="T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2" y="6"/>
                    </a:moveTo>
                    <a:cubicBezTo>
                      <a:pt x="0" y="11"/>
                      <a:pt x="17" y="14"/>
                      <a:pt x="15" y="8"/>
                    </a:cubicBezTo>
                    <a:cubicBezTo>
                      <a:pt x="13" y="2"/>
                      <a:pt x="4" y="0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0" name="出自【趣你的PPT】(微信:qunideppt)：最优质的PPT资源库"/>
              <p:cNvSpPr/>
              <p:nvPr/>
            </p:nvSpPr>
            <p:spPr bwMode="auto">
              <a:xfrm>
                <a:off x="8093364" y="1980045"/>
                <a:ext cx="252557" cy="86591"/>
              </a:xfrm>
              <a:custGeom>
                <a:avLst/>
                <a:gdLst>
                  <a:gd name="T0" fmla="*/ 15 w 119"/>
                  <a:gd name="T1" fmla="*/ 7 h 41"/>
                  <a:gd name="T2" fmla="*/ 2 w 119"/>
                  <a:gd name="T3" fmla="*/ 2 h 41"/>
                  <a:gd name="T4" fmla="*/ 4 w 119"/>
                  <a:gd name="T5" fmla="*/ 11 h 41"/>
                  <a:gd name="T6" fmla="*/ 20 w 119"/>
                  <a:gd name="T7" fmla="*/ 21 h 41"/>
                  <a:gd name="T8" fmla="*/ 38 w 119"/>
                  <a:gd name="T9" fmla="*/ 29 h 41"/>
                  <a:gd name="T10" fmla="*/ 51 w 119"/>
                  <a:gd name="T11" fmla="*/ 39 h 41"/>
                  <a:gd name="T12" fmla="*/ 63 w 119"/>
                  <a:gd name="T13" fmla="*/ 40 h 41"/>
                  <a:gd name="T14" fmla="*/ 80 w 119"/>
                  <a:gd name="T15" fmla="*/ 39 h 41"/>
                  <a:gd name="T16" fmla="*/ 109 w 119"/>
                  <a:gd name="T17" fmla="*/ 41 h 41"/>
                  <a:gd name="T18" fmla="*/ 118 w 119"/>
                  <a:gd name="T19" fmla="*/ 35 h 41"/>
                  <a:gd name="T20" fmla="*/ 102 w 119"/>
                  <a:gd name="T21" fmla="*/ 29 h 41"/>
                  <a:gd name="T22" fmla="*/ 73 w 119"/>
                  <a:gd name="T23" fmla="*/ 29 h 41"/>
                  <a:gd name="T24" fmla="*/ 55 w 119"/>
                  <a:gd name="T25" fmla="*/ 29 h 41"/>
                  <a:gd name="T26" fmla="*/ 44 w 119"/>
                  <a:gd name="T27" fmla="*/ 23 h 41"/>
                  <a:gd name="T28" fmla="*/ 28 w 119"/>
                  <a:gd name="T29" fmla="*/ 11 h 41"/>
                  <a:gd name="T30" fmla="*/ 15 w 119"/>
                  <a:gd name="T31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41">
                    <a:moveTo>
                      <a:pt x="15" y="7"/>
                    </a:moveTo>
                    <a:cubicBezTo>
                      <a:pt x="10" y="5"/>
                      <a:pt x="2" y="3"/>
                      <a:pt x="2" y="2"/>
                    </a:cubicBezTo>
                    <a:cubicBezTo>
                      <a:pt x="2" y="0"/>
                      <a:pt x="0" y="9"/>
                      <a:pt x="4" y="11"/>
                    </a:cubicBezTo>
                    <a:cubicBezTo>
                      <a:pt x="8" y="14"/>
                      <a:pt x="15" y="19"/>
                      <a:pt x="20" y="21"/>
                    </a:cubicBezTo>
                    <a:cubicBezTo>
                      <a:pt x="25" y="24"/>
                      <a:pt x="34" y="24"/>
                      <a:pt x="38" y="29"/>
                    </a:cubicBezTo>
                    <a:cubicBezTo>
                      <a:pt x="41" y="34"/>
                      <a:pt x="51" y="39"/>
                      <a:pt x="51" y="39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0"/>
                      <a:pt x="71" y="38"/>
                      <a:pt x="80" y="39"/>
                    </a:cubicBezTo>
                    <a:cubicBezTo>
                      <a:pt x="89" y="40"/>
                      <a:pt x="102" y="41"/>
                      <a:pt x="109" y="41"/>
                    </a:cubicBezTo>
                    <a:cubicBezTo>
                      <a:pt x="116" y="40"/>
                      <a:pt x="118" y="37"/>
                      <a:pt x="118" y="35"/>
                    </a:cubicBezTo>
                    <a:cubicBezTo>
                      <a:pt x="119" y="33"/>
                      <a:pt x="105" y="29"/>
                      <a:pt x="102" y="29"/>
                    </a:cubicBezTo>
                    <a:cubicBezTo>
                      <a:pt x="98" y="30"/>
                      <a:pt x="79" y="30"/>
                      <a:pt x="73" y="29"/>
                    </a:cubicBezTo>
                    <a:cubicBezTo>
                      <a:pt x="67" y="29"/>
                      <a:pt x="60" y="29"/>
                      <a:pt x="55" y="29"/>
                    </a:cubicBezTo>
                    <a:cubicBezTo>
                      <a:pt x="51" y="30"/>
                      <a:pt x="47" y="25"/>
                      <a:pt x="44" y="23"/>
                    </a:cubicBezTo>
                    <a:cubicBezTo>
                      <a:pt x="41" y="20"/>
                      <a:pt x="33" y="12"/>
                      <a:pt x="28" y="11"/>
                    </a:cubicBezTo>
                    <a:cubicBezTo>
                      <a:pt x="24" y="10"/>
                      <a:pt x="25" y="1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1" name="出自【趣你的PPT】(微信:qunideppt)：最优质的PPT资源库"/>
              <p:cNvSpPr/>
              <p:nvPr/>
            </p:nvSpPr>
            <p:spPr bwMode="auto">
              <a:xfrm>
                <a:off x="9129568" y="2215284"/>
                <a:ext cx="144318" cy="73602"/>
              </a:xfrm>
              <a:custGeom>
                <a:avLst/>
                <a:gdLst>
                  <a:gd name="T0" fmla="*/ 5 w 68"/>
                  <a:gd name="T1" fmla="*/ 2 h 35"/>
                  <a:gd name="T2" fmla="*/ 3 w 68"/>
                  <a:gd name="T3" fmla="*/ 13 h 35"/>
                  <a:gd name="T4" fmla="*/ 11 w 68"/>
                  <a:gd name="T5" fmla="*/ 24 h 35"/>
                  <a:gd name="T6" fmla="*/ 24 w 68"/>
                  <a:gd name="T7" fmla="*/ 27 h 35"/>
                  <a:gd name="T8" fmla="*/ 35 w 68"/>
                  <a:gd name="T9" fmla="*/ 32 h 35"/>
                  <a:gd name="T10" fmla="*/ 48 w 68"/>
                  <a:gd name="T11" fmla="*/ 25 h 35"/>
                  <a:gd name="T12" fmla="*/ 60 w 68"/>
                  <a:gd name="T13" fmla="*/ 21 h 35"/>
                  <a:gd name="T14" fmla="*/ 65 w 68"/>
                  <a:gd name="T15" fmla="*/ 9 h 35"/>
                  <a:gd name="T16" fmla="*/ 51 w 68"/>
                  <a:gd name="T17" fmla="*/ 2 h 35"/>
                  <a:gd name="T18" fmla="*/ 37 w 68"/>
                  <a:gd name="T19" fmla="*/ 6 h 35"/>
                  <a:gd name="T20" fmla="*/ 21 w 68"/>
                  <a:gd name="T21" fmla="*/ 6 h 35"/>
                  <a:gd name="T22" fmla="*/ 5 w 68"/>
                  <a:gd name="T23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35">
                    <a:moveTo>
                      <a:pt x="5" y="2"/>
                    </a:moveTo>
                    <a:cubicBezTo>
                      <a:pt x="3" y="6"/>
                      <a:pt x="0" y="6"/>
                      <a:pt x="3" y="13"/>
                    </a:cubicBezTo>
                    <a:cubicBezTo>
                      <a:pt x="6" y="20"/>
                      <a:pt x="8" y="24"/>
                      <a:pt x="11" y="24"/>
                    </a:cubicBezTo>
                    <a:cubicBezTo>
                      <a:pt x="14" y="23"/>
                      <a:pt x="23" y="23"/>
                      <a:pt x="24" y="27"/>
                    </a:cubicBezTo>
                    <a:cubicBezTo>
                      <a:pt x="25" y="31"/>
                      <a:pt x="28" y="35"/>
                      <a:pt x="35" y="32"/>
                    </a:cubicBezTo>
                    <a:cubicBezTo>
                      <a:pt x="41" y="29"/>
                      <a:pt x="46" y="28"/>
                      <a:pt x="48" y="25"/>
                    </a:cubicBezTo>
                    <a:cubicBezTo>
                      <a:pt x="50" y="22"/>
                      <a:pt x="60" y="21"/>
                      <a:pt x="60" y="21"/>
                    </a:cubicBezTo>
                    <a:cubicBezTo>
                      <a:pt x="60" y="21"/>
                      <a:pt x="68" y="13"/>
                      <a:pt x="65" y="9"/>
                    </a:cubicBezTo>
                    <a:cubicBezTo>
                      <a:pt x="62" y="5"/>
                      <a:pt x="55" y="3"/>
                      <a:pt x="51" y="2"/>
                    </a:cubicBezTo>
                    <a:cubicBezTo>
                      <a:pt x="48" y="2"/>
                      <a:pt x="45" y="6"/>
                      <a:pt x="37" y="6"/>
                    </a:cubicBezTo>
                    <a:cubicBezTo>
                      <a:pt x="29" y="6"/>
                      <a:pt x="24" y="10"/>
                      <a:pt x="21" y="6"/>
                    </a:cubicBezTo>
                    <a:cubicBezTo>
                      <a:pt x="18" y="2"/>
                      <a:pt x="6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2" name="出自【趣你的PPT】(微信:qunideppt)：最优质的PPT资源库"/>
              <p:cNvSpPr/>
              <p:nvPr/>
            </p:nvSpPr>
            <p:spPr bwMode="auto">
              <a:xfrm>
                <a:off x="8436841" y="1769340"/>
                <a:ext cx="802409" cy="574386"/>
              </a:xfrm>
              <a:custGeom>
                <a:avLst/>
                <a:gdLst>
                  <a:gd name="T0" fmla="*/ 18 w 379"/>
                  <a:gd name="T1" fmla="*/ 114 h 271"/>
                  <a:gd name="T2" fmla="*/ 39 w 379"/>
                  <a:gd name="T3" fmla="*/ 125 h 271"/>
                  <a:gd name="T4" fmla="*/ 47 w 379"/>
                  <a:gd name="T5" fmla="*/ 124 h 271"/>
                  <a:gd name="T6" fmla="*/ 89 w 379"/>
                  <a:gd name="T7" fmla="*/ 129 h 271"/>
                  <a:gd name="T8" fmla="*/ 113 w 379"/>
                  <a:gd name="T9" fmla="*/ 173 h 271"/>
                  <a:gd name="T10" fmla="*/ 133 w 379"/>
                  <a:gd name="T11" fmla="*/ 165 h 271"/>
                  <a:gd name="T12" fmla="*/ 137 w 379"/>
                  <a:gd name="T13" fmla="*/ 188 h 271"/>
                  <a:gd name="T14" fmla="*/ 132 w 379"/>
                  <a:gd name="T15" fmla="*/ 170 h 271"/>
                  <a:gd name="T16" fmla="*/ 118 w 379"/>
                  <a:gd name="T17" fmla="*/ 175 h 271"/>
                  <a:gd name="T18" fmla="*/ 128 w 379"/>
                  <a:gd name="T19" fmla="*/ 193 h 271"/>
                  <a:gd name="T20" fmla="*/ 129 w 379"/>
                  <a:gd name="T21" fmla="*/ 223 h 271"/>
                  <a:gd name="T22" fmla="*/ 136 w 379"/>
                  <a:gd name="T23" fmla="*/ 233 h 271"/>
                  <a:gd name="T24" fmla="*/ 161 w 379"/>
                  <a:gd name="T25" fmla="*/ 263 h 271"/>
                  <a:gd name="T26" fmla="*/ 178 w 379"/>
                  <a:gd name="T27" fmla="*/ 271 h 271"/>
                  <a:gd name="T28" fmla="*/ 193 w 379"/>
                  <a:gd name="T29" fmla="*/ 250 h 271"/>
                  <a:gd name="T30" fmla="*/ 204 w 379"/>
                  <a:gd name="T31" fmla="*/ 237 h 271"/>
                  <a:gd name="T32" fmla="*/ 223 w 379"/>
                  <a:gd name="T33" fmla="*/ 216 h 271"/>
                  <a:gd name="T34" fmla="*/ 252 w 379"/>
                  <a:gd name="T35" fmla="*/ 198 h 271"/>
                  <a:gd name="T36" fmla="*/ 297 w 379"/>
                  <a:gd name="T37" fmla="*/ 188 h 271"/>
                  <a:gd name="T38" fmla="*/ 295 w 379"/>
                  <a:gd name="T39" fmla="*/ 175 h 271"/>
                  <a:gd name="T40" fmla="*/ 304 w 379"/>
                  <a:gd name="T41" fmla="*/ 171 h 271"/>
                  <a:gd name="T42" fmla="*/ 317 w 379"/>
                  <a:gd name="T43" fmla="*/ 169 h 271"/>
                  <a:gd name="T44" fmla="*/ 316 w 379"/>
                  <a:gd name="T45" fmla="*/ 142 h 271"/>
                  <a:gd name="T46" fmla="*/ 339 w 379"/>
                  <a:gd name="T47" fmla="*/ 123 h 271"/>
                  <a:gd name="T48" fmla="*/ 335 w 379"/>
                  <a:gd name="T49" fmla="*/ 108 h 271"/>
                  <a:gd name="T50" fmla="*/ 365 w 379"/>
                  <a:gd name="T51" fmla="*/ 66 h 271"/>
                  <a:gd name="T52" fmla="*/ 349 w 379"/>
                  <a:gd name="T53" fmla="*/ 49 h 271"/>
                  <a:gd name="T54" fmla="*/ 315 w 379"/>
                  <a:gd name="T55" fmla="*/ 40 h 271"/>
                  <a:gd name="T56" fmla="*/ 298 w 379"/>
                  <a:gd name="T57" fmla="*/ 13 h 271"/>
                  <a:gd name="T58" fmla="*/ 268 w 379"/>
                  <a:gd name="T59" fmla="*/ 18 h 271"/>
                  <a:gd name="T60" fmla="*/ 218 w 379"/>
                  <a:gd name="T61" fmla="*/ 20 h 271"/>
                  <a:gd name="T62" fmla="*/ 270 w 379"/>
                  <a:gd name="T63" fmla="*/ 13 h 271"/>
                  <a:gd name="T64" fmla="*/ 236 w 379"/>
                  <a:gd name="T65" fmla="*/ 0 h 271"/>
                  <a:gd name="T66" fmla="*/ 183 w 379"/>
                  <a:gd name="T67" fmla="*/ 10 h 271"/>
                  <a:gd name="T68" fmla="*/ 153 w 379"/>
                  <a:gd name="T69" fmla="*/ 35 h 271"/>
                  <a:gd name="T70" fmla="*/ 139 w 379"/>
                  <a:gd name="T71" fmla="*/ 46 h 271"/>
                  <a:gd name="T72" fmla="*/ 99 w 379"/>
                  <a:gd name="T73" fmla="*/ 46 h 271"/>
                  <a:gd name="T74" fmla="*/ 64 w 379"/>
                  <a:gd name="T75" fmla="*/ 66 h 271"/>
                  <a:gd name="T76" fmla="*/ 44 w 379"/>
                  <a:gd name="T77" fmla="*/ 88 h 271"/>
                  <a:gd name="T78" fmla="*/ 18 w 379"/>
                  <a:gd name="T79" fmla="*/ 10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9" h="271">
                    <a:moveTo>
                      <a:pt x="7" y="111"/>
                    </a:moveTo>
                    <a:cubicBezTo>
                      <a:pt x="11" y="115"/>
                      <a:pt x="13" y="112"/>
                      <a:pt x="18" y="114"/>
                    </a:cubicBezTo>
                    <a:cubicBezTo>
                      <a:pt x="24" y="116"/>
                      <a:pt x="28" y="127"/>
                      <a:pt x="31" y="128"/>
                    </a:cubicBezTo>
                    <a:cubicBezTo>
                      <a:pt x="33" y="130"/>
                      <a:pt x="37" y="128"/>
                      <a:pt x="39" y="125"/>
                    </a:cubicBezTo>
                    <a:cubicBezTo>
                      <a:pt x="41" y="122"/>
                      <a:pt x="43" y="111"/>
                      <a:pt x="43" y="111"/>
                    </a:cubicBezTo>
                    <a:cubicBezTo>
                      <a:pt x="43" y="111"/>
                      <a:pt x="43" y="122"/>
                      <a:pt x="47" y="124"/>
                    </a:cubicBezTo>
                    <a:cubicBezTo>
                      <a:pt x="52" y="126"/>
                      <a:pt x="62" y="122"/>
                      <a:pt x="65" y="123"/>
                    </a:cubicBezTo>
                    <a:cubicBezTo>
                      <a:pt x="68" y="123"/>
                      <a:pt x="84" y="126"/>
                      <a:pt x="89" y="129"/>
                    </a:cubicBezTo>
                    <a:cubicBezTo>
                      <a:pt x="93" y="132"/>
                      <a:pt x="104" y="134"/>
                      <a:pt x="107" y="141"/>
                    </a:cubicBezTo>
                    <a:cubicBezTo>
                      <a:pt x="110" y="148"/>
                      <a:pt x="111" y="171"/>
                      <a:pt x="113" y="173"/>
                    </a:cubicBezTo>
                    <a:cubicBezTo>
                      <a:pt x="114" y="176"/>
                      <a:pt x="120" y="165"/>
                      <a:pt x="122" y="163"/>
                    </a:cubicBezTo>
                    <a:cubicBezTo>
                      <a:pt x="123" y="160"/>
                      <a:pt x="130" y="162"/>
                      <a:pt x="133" y="165"/>
                    </a:cubicBezTo>
                    <a:cubicBezTo>
                      <a:pt x="135" y="169"/>
                      <a:pt x="141" y="177"/>
                      <a:pt x="140" y="181"/>
                    </a:cubicBezTo>
                    <a:cubicBezTo>
                      <a:pt x="140" y="185"/>
                      <a:pt x="139" y="190"/>
                      <a:pt x="137" y="188"/>
                    </a:cubicBezTo>
                    <a:cubicBezTo>
                      <a:pt x="135" y="186"/>
                      <a:pt x="131" y="187"/>
                      <a:pt x="133" y="183"/>
                    </a:cubicBezTo>
                    <a:cubicBezTo>
                      <a:pt x="134" y="179"/>
                      <a:pt x="135" y="170"/>
                      <a:pt x="132" y="170"/>
                    </a:cubicBezTo>
                    <a:cubicBezTo>
                      <a:pt x="129" y="170"/>
                      <a:pt x="127" y="170"/>
                      <a:pt x="127" y="170"/>
                    </a:cubicBezTo>
                    <a:cubicBezTo>
                      <a:pt x="127" y="170"/>
                      <a:pt x="122" y="168"/>
                      <a:pt x="118" y="175"/>
                    </a:cubicBezTo>
                    <a:cubicBezTo>
                      <a:pt x="115" y="183"/>
                      <a:pt x="117" y="191"/>
                      <a:pt x="120" y="191"/>
                    </a:cubicBezTo>
                    <a:cubicBezTo>
                      <a:pt x="122" y="191"/>
                      <a:pt x="128" y="191"/>
                      <a:pt x="128" y="193"/>
                    </a:cubicBezTo>
                    <a:cubicBezTo>
                      <a:pt x="128" y="195"/>
                      <a:pt x="122" y="201"/>
                      <a:pt x="122" y="205"/>
                    </a:cubicBezTo>
                    <a:cubicBezTo>
                      <a:pt x="123" y="208"/>
                      <a:pt x="127" y="220"/>
                      <a:pt x="129" y="223"/>
                    </a:cubicBezTo>
                    <a:cubicBezTo>
                      <a:pt x="130" y="226"/>
                      <a:pt x="137" y="228"/>
                      <a:pt x="139" y="229"/>
                    </a:cubicBezTo>
                    <a:cubicBezTo>
                      <a:pt x="142" y="229"/>
                      <a:pt x="135" y="230"/>
                      <a:pt x="136" y="233"/>
                    </a:cubicBezTo>
                    <a:cubicBezTo>
                      <a:pt x="138" y="237"/>
                      <a:pt x="141" y="246"/>
                      <a:pt x="145" y="248"/>
                    </a:cubicBezTo>
                    <a:cubicBezTo>
                      <a:pt x="148" y="250"/>
                      <a:pt x="159" y="259"/>
                      <a:pt x="161" y="263"/>
                    </a:cubicBezTo>
                    <a:cubicBezTo>
                      <a:pt x="162" y="267"/>
                      <a:pt x="170" y="260"/>
                      <a:pt x="172" y="259"/>
                    </a:cubicBezTo>
                    <a:cubicBezTo>
                      <a:pt x="174" y="259"/>
                      <a:pt x="174" y="270"/>
                      <a:pt x="178" y="271"/>
                    </a:cubicBezTo>
                    <a:cubicBezTo>
                      <a:pt x="183" y="271"/>
                      <a:pt x="185" y="270"/>
                      <a:pt x="189" y="265"/>
                    </a:cubicBezTo>
                    <a:cubicBezTo>
                      <a:pt x="193" y="260"/>
                      <a:pt x="192" y="254"/>
                      <a:pt x="193" y="250"/>
                    </a:cubicBezTo>
                    <a:cubicBezTo>
                      <a:pt x="193" y="245"/>
                      <a:pt x="193" y="241"/>
                      <a:pt x="197" y="243"/>
                    </a:cubicBezTo>
                    <a:cubicBezTo>
                      <a:pt x="202" y="245"/>
                      <a:pt x="204" y="242"/>
                      <a:pt x="204" y="237"/>
                    </a:cubicBezTo>
                    <a:cubicBezTo>
                      <a:pt x="204" y="232"/>
                      <a:pt x="200" y="226"/>
                      <a:pt x="207" y="224"/>
                    </a:cubicBezTo>
                    <a:cubicBezTo>
                      <a:pt x="214" y="223"/>
                      <a:pt x="218" y="216"/>
                      <a:pt x="223" y="216"/>
                    </a:cubicBezTo>
                    <a:cubicBezTo>
                      <a:pt x="227" y="216"/>
                      <a:pt x="240" y="218"/>
                      <a:pt x="241" y="216"/>
                    </a:cubicBezTo>
                    <a:cubicBezTo>
                      <a:pt x="243" y="213"/>
                      <a:pt x="249" y="198"/>
                      <a:pt x="252" y="198"/>
                    </a:cubicBezTo>
                    <a:cubicBezTo>
                      <a:pt x="256" y="197"/>
                      <a:pt x="266" y="199"/>
                      <a:pt x="275" y="197"/>
                    </a:cubicBezTo>
                    <a:cubicBezTo>
                      <a:pt x="284" y="195"/>
                      <a:pt x="294" y="188"/>
                      <a:pt x="297" y="188"/>
                    </a:cubicBezTo>
                    <a:cubicBezTo>
                      <a:pt x="301" y="189"/>
                      <a:pt x="308" y="189"/>
                      <a:pt x="306" y="186"/>
                    </a:cubicBezTo>
                    <a:cubicBezTo>
                      <a:pt x="303" y="183"/>
                      <a:pt x="300" y="175"/>
                      <a:pt x="295" y="175"/>
                    </a:cubicBezTo>
                    <a:cubicBezTo>
                      <a:pt x="289" y="175"/>
                      <a:pt x="288" y="160"/>
                      <a:pt x="290" y="160"/>
                    </a:cubicBezTo>
                    <a:cubicBezTo>
                      <a:pt x="291" y="160"/>
                      <a:pt x="304" y="166"/>
                      <a:pt x="304" y="171"/>
                    </a:cubicBezTo>
                    <a:cubicBezTo>
                      <a:pt x="303" y="176"/>
                      <a:pt x="306" y="183"/>
                      <a:pt x="313" y="181"/>
                    </a:cubicBezTo>
                    <a:cubicBezTo>
                      <a:pt x="320" y="179"/>
                      <a:pt x="319" y="171"/>
                      <a:pt x="317" y="169"/>
                    </a:cubicBezTo>
                    <a:cubicBezTo>
                      <a:pt x="316" y="167"/>
                      <a:pt x="315" y="162"/>
                      <a:pt x="313" y="158"/>
                    </a:cubicBezTo>
                    <a:cubicBezTo>
                      <a:pt x="312" y="154"/>
                      <a:pt x="309" y="143"/>
                      <a:pt x="316" y="142"/>
                    </a:cubicBezTo>
                    <a:cubicBezTo>
                      <a:pt x="323" y="141"/>
                      <a:pt x="337" y="153"/>
                      <a:pt x="337" y="145"/>
                    </a:cubicBezTo>
                    <a:cubicBezTo>
                      <a:pt x="336" y="137"/>
                      <a:pt x="337" y="128"/>
                      <a:pt x="339" y="123"/>
                    </a:cubicBezTo>
                    <a:cubicBezTo>
                      <a:pt x="341" y="119"/>
                      <a:pt x="346" y="116"/>
                      <a:pt x="343" y="114"/>
                    </a:cubicBezTo>
                    <a:cubicBezTo>
                      <a:pt x="341" y="112"/>
                      <a:pt x="337" y="116"/>
                      <a:pt x="335" y="108"/>
                    </a:cubicBezTo>
                    <a:cubicBezTo>
                      <a:pt x="333" y="101"/>
                      <a:pt x="337" y="95"/>
                      <a:pt x="340" y="92"/>
                    </a:cubicBezTo>
                    <a:cubicBezTo>
                      <a:pt x="343" y="89"/>
                      <a:pt x="357" y="69"/>
                      <a:pt x="365" y="66"/>
                    </a:cubicBezTo>
                    <a:cubicBezTo>
                      <a:pt x="373" y="63"/>
                      <a:pt x="379" y="51"/>
                      <a:pt x="373" y="48"/>
                    </a:cubicBezTo>
                    <a:cubicBezTo>
                      <a:pt x="368" y="46"/>
                      <a:pt x="357" y="41"/>
                      <a:pt x="349" y="49"/>
                    </a:cubicBezTo>
                    <a:cubicBezTo>
                      <a:pt x="342" y="58"/>
                      <a:pt x="338" y="65"/>
                      <a:pt x="329" y="63"/>
                    </a:cubicBezTo>
                    <a:cubicBezTo>
                      <a:pt x="321" y="60"/>
                      <a:pt x="320" y="47"/>
                      <a:pt x="315" y="40"/>
                    </a:cubicBezTo>
                    <a:cubicBezTo>
                      <a:pt x="308" y="30"/>
                      <a:pt x="312" y="10"/>
                      <a:pt x="305" y="11"/>
                    </a:cubicBezTo>
                    <a:cubicBezTo>
                      <a:pt x="298" y="13"/>
                      <a:pt x="298" y="13"/>
                      <a:pt x="298" y="13"/>
                    </a:cubicBezTo>
                    <a:cubicBezTo>
                      <a:pt x="298" y="13"/>
                      <a:pt x="289" y="11"/>
                      <a:pt x="284" y="12"/>
                    </a:cubicBezTo>
                    <a:cubicBezTo>
                      <a:pt x="277" y="14"/>
                      <a:pt x="272" y="20"/>
                      <a:pt x="268" y="18"/>
                    </a:cubicBezTo>
                    <a:cubicBezTo>
                      <a:pt x="261" y="16"/>
                      <a:pt x="254" y="22"/>
                      <a:pt x="252" y="22"/>
                    </a:cubicBezTo>
                    <a:cubicBezTo>
                      <a:pt x="234" y="27"/>
                      <a:pt x="221" y="20"/>
                      <a:pt x="218" y="20"/>
                    </a:cubicBezTo>
                    <a:cubicBezTo>
                      <a:pt x="216" y="19"/>
                      <a:pt x="230" y="22"/>
                      <a:pt x="241" y="20"/>
                    </a:cubicBezTo>
                    <a:cubicBezTo>
                      <a:pt x="249" y="18"/>
                      <a:pt x="263" y="14"/>
                      <a:pt x="270" y="13"/>
                    </a:cubicBezTo>
                    <a:cubicBezTo>
                      <a:pt x="277" y="11"/>
                      <a:pt x="271" y="8"/>
                      <a:pt x="269" y="7"/>
                    </a:cubicBezTo>
                    <a:cubicBezTo>
                      <a:pt x="260" y="6"/>
                      <a:pt x="247" y="1"/>
                      <a:pt x="236" y="0"/>
                    </a:cubicBezTo>
                    <a:cubicBezTo>
                      <a:pt x="228" y="0"/>
                      <a:pt x="223" y="3"/>
                      <a:pt x="214" y="4"/>
                    </a:cubicBezTo>
                    <a:cubicBezTo>
                      <a:pt x="204" y="4"/>
                      <a:pt x="191" y="3"/>
                      <a:pt x="183" y="10"/>
                    </a:cubicBezTo>
                    <a:cubicBezTo>
                      <a:pt x="175" y="16"/>
                      <a:pt x="166" y="17"/>
                      <a:pt x="165" y="18"/>
                    </a:cubicBezTo>
                    <a:cubicBezTo>
                      <a:pt x="161" y="24"/>
                      <a:pt x="157" y="39"/>
                      <a:pt x="153" y="35"/>
                    </a:cubicBezTo>
                    <a:cubicBezTo>
                      <a:pt x="150" y="31"/>
                      <a:pt x="149" y="21"/>
                      <a:pt x="144" y="25"/>
                    </a:cubicBezTo>
                    <a:cubicBezTo>
                      <a:pt x="139" y="29"/>
                      <a:pt x="144" y="39"/>
                      <a:pt x="139" y="46"/>
                    </a:cubicBezTo>
                    <a:cubicBezTo>
                      <a:pt x="135" y="54"/>
                      <a:pt x="123" y="53"/>
                      <a:pt x="120" y="50"/>
                    </a:cubicBezTo>
                    <a:cubicBezTo>
                      <a:pt x="116" y="47"/>
                      <a:pt x="113" y="45"/>
                      <a:pt x="99" y="46"/>
                    </a:cubicBezTo>
                    <a:cubicBezTo>
                      <a:pt x="85" y="47"/>
                      <a:pt x="70" y="54"/>
                      <a:pt x="73" y="60"/>
                    </a:cubicBezTo>
                    <a:cubicBezTo>
                      <a:pt x="76" y="66"/>
                      <a:pt x="67" y="69"/>
                      <a:pt x="64" y="66"/>
                    </a:cubicBezTo>
                    <a:cubicBezTo>
                      <a:pt x="62" y="63"/>
                      <a:pt x="51" y="70"/>
                      <a:pt x="51" y="76"/>
                    </a:cubicBezTo>
                    <a:cubicBezTo>
                      <a:pt x="52" y="82"/>
                      <a:pt x="49" y="89"/>
                      <a:pt x="44" y="88"/>
                    </a:cubicBezTo>
                    <a:cubicBezTo>
                      <a:pt x="38" y="86"/>
                      <a:pt x="33" y="91"/>
                      <a:pt x="33" y="97"/>
                    </a:cubicBezTo>
                    <a:cubicBezTo>
                      <a:pt x="33" y="102"/>
                      <a:pt x="19" y="105"/>
                      <a:pt x="18" y="105"/>
                    </a:cubicBezTo>
                    <a:cubicBezTo>
                      <a:pt x="17" y="105"/>
                      <a:pt x="0" y="105"/>
                      <a:pt x="7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3" name="出自【趣你的PPT】(微信:qunideppt)：最优质的PPT资源库"/>
              <p:cNvSpPr/>
              <p:nvPr/>
            </p:nvSpPr>
            <p:spPr bwMode="auto">
              <a:xfrm>
                <a:off x="8283864" y="3048000"/>
                <a:ext cx="131330" cy="63500"/>
              </a:xfrm>
              <a:custGeom>
                <a:avLst/>
                <a:gdLst>
                  <a:gd name="T0" fmla="*/ 0 w 62"/>
                  <a:gd name="T1" fmla="*/ 5 h 30"/>
                  <a:gd name="T2" fmla="*/ 12 w 62"/>
                  <a:gd name="T3" fmla="*/ 10 h 30"/>
                  <a:gd name="T4" fmla="*/ 34 w 62"/>
                  <a:gd name="T5" fmla="*/ 13 h 30"/>
                  <a:gd name="T6" fmla="*/ 49 w 62"/>
                  <a:gd name="T7" fmla="*/ 26 h 30"/>
                  <a:gd name="T8" fmla="*/ 62 w 62"/>
                  <a:gd name="T9" fmla="*/ 27 h 30"/>
                  <a:gd name="T10" fmla="*/ 51 w 62"/>
                  <a:gd name="T11" fmla="*/ 16 h 30"/>
                  <a:gd name="T12" fmla="*/ 34 w 62"/>
                  <a:gd name="T13" fmla="*/ 5 h 30"/>
                  <a:gd name="T14" fmla="*/ 17 w 62"/>
                  <a:gd name="T15" fmla="*/ 0 h 30"/>
                  <a:gd name="T16" fmla="*/ 0 w 62"/>
                  <a:gd name="T17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0">
                    <a:moveTo>
                      <a:pt x="0" y="5"/>
                    </a:moveTo>
                    <a:cubicBezTo>
                      <a:pt x="0" y="13"/>
                      <a:pt x="5" y="10"/>
                      <a:pt x="12" y="10"/>
                    </a:cubicBezTo>
                    <a:cubicBezTo>
                      <a:pt x="19" y="10"/>
                      <a:pt x="31" y="9"/>
                      <a:pt x="34" y="13"/>
                    </a:cubicBezTo>
                    <a:cubicBezTo>
                      <a:pt x="36" y="17"/>
                      <a:pt x="46" y="23"/>
                      <a:pt x="49" y="26"/>
                    </a:cubicBezTo>
                    <a:cubicBezTo>
                      <a:pt x="52" y="29"/>
                      <a:pt x="61" y="30"/>
                      <a:pt x="62" y="27"/>
                    </a:cubicBezTo>
                    <a:cubicBezTo>
                      <a:pt x="62" y="24"/>
                      <a:pt x="55" y="15"/>
                      <a:pt x="51" y="16"/>
                    </a:cubicBezTo>
                    <a:cubicBezTo>
                      <a:pt x="47" y="17"/>
                      <a:pt x="39" y="10"/>
                      <a:pt x="34" y="5"/>
                    </a:cubicBezTo>
                    <a:cubicBezTo>
                      <a:pt x="29" y="0"/>
                      <a:pt x="21" y="0"/>
                      <a:pt x="17" y="0"/>
                    </a:cubicBezTo>
                    <a:cubicBezTo>
                      <a:pt x="14" y="0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4" name="出自【趣你的PPT】(微信:qunideppt)：最优质的PPT资源库"/>
              <p:cNvSpPr/>
              <p:nvPr/>
            </p:nvSpPr>
            <p:spPr bwMode="auto">
              <a:xfrm>
                <a:off x="8361796" y="3011920"/>
                <a:ext cx="30307" cy="20205"/>
              </a:xfrm>
              <a:custGeom>
                <a:avLst/>
                <a:gdLst>
                  <a:gd name="T0" fmla="*/ 5 w 14"/>
                  <a:gd name="T1" fmla="*/ 1 h 10"/>
                  <a:gd name="T2" fmla="*/ 7 w 14"/>
                  <a:gd name="T3" fmla="*/ 8 h 10"/>
                  <a:gd name="T4" fmla="*/ 5 w 14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5" y="1"/>
                    </a:moveTo>
                    <a:cubicBezTo>
                      <a:pt x="0" y="1"/>
                      <a:pt x="1" y="10"/>
                      <a:pt x="7" y="8"/>
                    </a:cubicBezTo>
                    <a:cubicBezTo>
                      <a:pt x="14" y="7"/>
                      <a:pt x="10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5" name="出自【趣你的PPT】(微信:qunideppt)：最优质的PPT资源库"/>
              <p:cNvSpPr/>
              <p:nvPr/>
            </p:nvSpPr>
            <p:spPr bwMode="auto">
              <a:xfrm>
                <a:off x="8369012" y="3144693"/>
                <a:ext cx="28864" cy="34636"/>
              </a:xfrm>
              <a:custGeom>
                <a:avLst/>
                <a:gdLst>
                  <a:gd name="T0" fmla="*/ 5 w 14"/>
                  <a:gd name="T1" fmla="*/ 1 h 16"/>
                  <a:gd name="T2" fmla="*/ 7 w 14"/>
                  <a:gd name="T3" fmla="*/ 14 h 16"/>
                  <a:gd name="T4" fmla="*/ 5 w 14"/>
                  <a:gd name="T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6">
                    <a:moveTo>
                      <a:pt x="5" y="1"/>
                    </a:moveTo>
                    <a:cubicBezTo>
                      <a:pt x="0" y="3"/>
                      <a:pt x="1" y="16"/>
                      <a:pt x="7" y="14"/>
                    </a:cubicBezTo>
                    <a:cubicBezTo>
                      <a:pt x="14" y="11"/>
                      <a:pt x="10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6" name="出自【趣你的PPT】(微信:qunideppt)：最优质的PPT资源库"/>
              <p:cNvSpPr/>
              <p:nvPr/>
            </p:nvSpPr>
            <p:spPr bwMode="auto">
              <a:xfrm>
                <a:off x="8527762" y="3128818"/>
                <a:ext cx="28864" cy="33193"/>
              </a:xfrm>
              <a:custGeom>
                <a:avLst/>
                <a:gdLst>
                  <a:gd name="T0" fmla="*/ 5 w 14"/>
                  <a:gd name="T1" fmla="*/ 1 h 16"/>
                  <a:gd name="T2" fmla="*/ 8 w 14"/>
                  <a:gd name="T3" fmla="*/ 13 h 16"/>
                  <a:gd name="T4" fmla="*/ 5 w 14"/>
                  <a:gd name="T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6">
                    <a:moveTo>
                      <a:pt x="5" y="1"/>
                    </a:moveTo>
                    <a:cubicBezTo>
                      <a:pt x="0" y="2"/>
                      <a:pt x="1" y="16"/>
                      <a:pt x="8" y="13"/>
                    </a:cubicBezTo>
                    <a:cubicBezTo>
                      <a:pt x="14" y="11"/>
                      <a:pt x="11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7" name="出自【趣你的PPT】(微信:qunideppt)：最优质的PPT资源库"/>
              <p:cNvSpPr/>
              <p:nvPr/>
            </p:nvSpPr>
            <p:spPr bwMode="auto">
              <a:xfrm>
                <a:off x="8428182" y="3104284"/>
                <a:ext cx="82261" cy="59170"/>
              </a:xfrm>
              <a:custGeom>
                <a:avLst/>
                <a:gdLst>
                  <a:gd name="T0" fmla="*/ 0 w 39"/>
                  <a:gd name="T1" fmla="*/ 15 h 28"/>
                  <a:gd name="T2" fmla="*/ 11 w 39"/>
                  <a:gd name="T3" fmla="*/ 17 h 28"/>
                  <a:gd name="T4" fmla="*/ 20 w 39"/>
                  <a:gd name="T5" fmla="*/ 22 h 28"/>
                  <a:gd name="T6" fmla="*/ 32 w 39"/>
                  <a:gd name="T7" fmla="*/ 19 h 28"/>
                  <a:gd name="T8" fmla="*/ 38 w 39"/>
                  <a:gd name="T9" fmla="*/ 18 h 28"/>
                  <a:gd name="T10" fmla="*/ 27 w 39"/>
                  <a:gd name="T11" fmla="*/ 2 h 28"/>
                  <a:gd name="T12" fmla="*/ 14 w 39"/>
                  <a:gd name="T13" fmla="*/ 3 h 28"/>
                  <a:gd name="T14" fmla="*/ 0 w 39"/>
                  <a:gd name="T1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8">
                    <a:moveTo>
                      <a:pt x="0" y="15"/>
                    </a:moveTo>
                    <a:cubicBezTo>
                      <a:pt x="0" y="15"/>
                      <a:pt x="7" y="17"/>
                      <a:pt x="11" y="17"/>
                    </a:cubicBezTo>
                    <a:cubicBezTo>
                      <a:pt x="15" y="17"/>
                      <a:pt x="17" y="20"/>
                      <a:pt x="20" y="22"/>
                    </a:cubicBezTo>
                    <a:cubicBezTo>
                      <a:pt x="24" y="24"/>
                      <a:pt x="30" y="19"/>
                      <a:pt x="32" y="19"/>
                    </a:cubicBezTo>
                    <a:cubicBezTo>
                      <a:pt x="35" y="19"/>
                      <a:pt x="38" y="28"/>
                      <a:pt x="38" y="18"/>
                    </a:cubicBezTo>
                    <a:cubicBezTo>
                      <a:pt x="39" y="8"/>
                      <a:pt x="31" y="3"/>
                      <a:pt x="27" y="2"/>
                    </a:cubicBezTo>
                    <a:cubicBezTo>
                      <a:pt x="22" y="0"/>
                      <a:pt x="17" y="2"/>
                      <a:pt x="14" y="3"/>
                    </a:cubicBezTo>
                    <a:cubicBezTo>
                      <a:pt x="10" y="3"/>
                      <a:pt x="0" y="15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8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9233477" y="2760806"/>
                <a:ext cx="991466" cy="1399886"/>
              </a:xfrm>
              <a:custGeom>
                <a:avLst/>
                <a:gdLst>
                  <a:gd name="T0" fmla="*/ 116 w 468"/>
                  <a:gd name="T1" fmla="*/ 18 h 660"/>
                  <a:gd name="T2" fmla="*/ 175 w 468"/>
                  <a:gd name="T3" fmla="*/ 6 h 660"/>
                  <a:gd name="T4" fmla="*/ 190 w 468"/>
                  <a:gd name="T5" fmla="*/ 30 h 660"/>
                  <a:gd name="T6" fmla="*/ 208 w 468"/>
                  <a:gd name="T7" fmla="*/ 50 h 660"/>
                  <a:gd name="T8" fmla="*/ 237 w 468"/>
                  <a:gd name="T9" fmla="*/ 66 h 660"/>
                  <a:gd name="T10" fmla="*/ 270 w 468"/>
                  <a:gd name="T11" fmla="*/ 48 h 660"/>
                  <a:gd name="T12" fmla="*/ 313 w 468"/>
                  <a:gd name="T13" fmla="*/ 58 h 660"/>
                  <a:gd name="T14" fmla="*/ 308 w 468"/>
                  <a:gd name="T15" fmla="*/ 71 h 660"/>
                  <a:gd name="T16" fmla="*/ 341 w 468"/>
                  <a:gd name="T17" fmla="*/ 76 h 660"/>
                  <a:gd name="T18" fmla="*/ 364 w 468"/>
                  <a:gd name="T19" fmla="*/ 134 h 660"/>
                  <a:gd name="T20" fmla="*/ 387 w 468"/>
                  <a:gd name="T21" fmla="*/ 195 h 660"/>
                  <a:gd name="T22" fmla="*/ 412 w 468"/>
                  <a:gd name="T23" fmla="*/ 238 h 660"/>
                  <a:gd name="T24" fmla="*/ 437 w 468"/>
                  <a:gd name="T25" fmla="*/ 246 h 660"/>
                  <a:gd name="T26" fmla="*/ 461 w 468"/>
                  <a:gd name="T27" fmla="*/ 268 h 660"/>
                  <a:gd name="T28" fmla="*/ 426 w 468"/>
                  <a:gd name="T29" fmla="*/ 327 h 660"/>
                  <a:gd name="T30" fmla="*/ 387 w 468"/>
                  <a:gd name="T31" fmla="*/ 381 h 660"/>
                  <a:gd name="T32" fmla="*/ 390 w 468"/>
                  <a:gd name="T33" fmla="*/ 429 h 660"/>
                  <a:gd name="T34" fmla="*/ 394 w 468"/>
                  <a:gd name="T35" fmla="*/ 473 h 660"/>
                  <a:gd name="T36" fmla="*/ 364 w 468"/>
                  <a:gd name="T37" fmla="*/ 515 h 660"/>
                  <a:gd name="T38" fmla="*/ 361 w 468"/>
                  <a:gd name="T39" fmla="*/ 557 h 660"/>
                  <a:gd name="T40" fmla="*/ 341 w 468"/>
                  <a:gd name="T41" fmla="*/ 571 h 660"/>
                  <a:gd name="T42" fmla="*/ 254 w 468"/>
                  <a:gd name="T43" fmla="*/ 660 h 660"/>
                  <a:gd name="T44" fmla="*/ 242 w 468"/>
                  <a:gd name="T45" fmla="*/ 639 h 660"/>
                  <a:gd name="T46" fmla="*/ 233 w 468"/>
                  <a:gd name="T47" fmla="*/ 606 h 660"/>
                  <a:gd name="T48" fmla="*/ 228 w 468"/>
                  <a:gd name="T49" fmla="*/ 563 h 660"/>
                  <a:gd name="T50" fmla="*/ 204 w 468"/>
                  <a:gd name="T51" fmla="*/ 513 h 660"/>
                  <a:gd name="T52" fmla="*/ 210 w 468"/>
                  <a:gd name="T53" fmla="*/ 453 h 660"/>
                  <a:gd name="T54" fmla="*/ 206 w 468"/>
                  <a:gd name="T55" fmla="*/ 404 h 660"/>
                  <a:gd name="T56" fmla="*/ 182 w 468"/>
                  <a:gd name="T57" fmla="*/ 348 h 660"/>
                  <a:gd name="T58" fmla="*/ 184 w 468"/>
                  <a:gd name="T59" fmla="*/ 304 h 660"/>
                  <a:gd name="T60" fmla="*/ 159 w 468"/>
                  <a:gd name="T61" fmla="*/ 305 h 660"/>
                  <a:gd name="T62" fmla="*/ 126 w 468"/>
                  <a:gd name="T63" fmla="*/ 283 h 660"/>
                  <a:gd name="T64" fmla="*/ 88 w 468"/>
                  <a:gd name="T65" fmla="*/ 298 h 660"/>
                  <a:gd name="T66" fmla="*/ 64 w 468"/>
                  <a:gd name="T67" fmla="*/ 308 h 660"/>
                  <a:gd name="T68" fmla="*/ 36 w 468"/>
                  <a:gd name="T69" fmla="*/ 259 h 660"/>
                  <a:gd name="T70" fmla="*/ 7 w 468"/>
                  <a:gd name="T71" fmla="*/ 221 h 660"/>
                  <a:gd name="T72" fmla="*/ 11 w 468"/>
                  <a:gd name="T73" fmla="*/ 192 h 660"/>
                  <a:gd name="T74" fmla="*/ 11 w 468"/>
                  <a:gd name="T75" fmla="*/ 139 h 660"/>
                  <a:gd name="T76" fmla="*/ 49 w 468"/>
                  <a:gd name="T77" fmla="*/ 83 h 660"/>
                  <a:gd name="T78" fmla="*/ 65 w 468"/>
                  <a:gd name="T79" fmla="*/ 40 h 660"/>
                  <a:gd name="T80" fmla="*/ 100 w 468"/>
                  <a:gd name="T81" fmla="*/ 26 h 660"/>
                  <a:gd name="T82" fmla="*/ 350 w 468"/>
                  <a:gd name="T83" fmla="*/ 342 h 660"/>
                  <a:gd name="T84" fmla="*/ 338 w 468"/>
                  <a:gd name="T85" fmla="*/ 367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8" h="660">
                    <a:moveTo>
                      <a:pt x="100" y="26"/>
                    </a:moveTo>
                    <a:cubicBezTo>
                      <a:pt x="102" y="25"/>
                      <a:pt x="111" y="21"/>
                      <a:pt x="116" y="18"/>
                    </a:cubicBezTo>
                    <a:cubicBezTo>
                      <a:pt x="122" y="15"/>
                      <a:pt x="138" y="7"/>
                      <a:pt x="140" y="7"/>
                    </a:cubicBezTo>
                    <a:cubicBezTo>
                      <a:pt x="143" y="7"/>
                      <a:pt x="171" y="8"/>
                      <a:pt x="175" y="6"/>
                    </a:cubicBezTo>
                    <a:cubicBezTo>
                      <a:pt x="179" y="3"/>
                      <a:pt x="195" y="0"/>
                      <a:pt x="199" y="17"/>
                    </a:cubicBezTo>
                    <a:cubicBezTo>
                      <a:pt x="204" y="34"/>
                      <a:pt x="194" y="27"/>
                      <a:pt x="190" y="30"/>
                    </a:cubicBezTo>
                    <a:cubicBezTo>
                      <a:pt x="185" y="33"/>
                      <a:pt x="191" y="40"/>
                      <a:pt x="194" y="40"/>
                    </a:cubicBezTo>
                    <a:cubicBezTo>
                      <a:pt x="196" y="40"/>
                      <a:pt x="204" y="50"/>
                      <a:pt x="208" y="50"/>
                    </a:cubicBezTo>
                    <a:cubicBezTo>
                      <a:pt x="212" y="50"/>
                      <a:pt x="222" y="56"/>
                      <a:pt x="222" y="56"/>
                    </a:cubicBezTo>
                    <a:cubicBezTo>
                      <a:pt x="222" y="56"/>
                      <a:pt x="231" y="66"/>
                      <a:pt x="237" y="66"/>
                    </a:cubicBezTo>
                    <a:cubicBezTo>
                      <a:pt x="242" y="66"/>
                      <a:pt x="250" y="78"/>
                      <a:pt x="256" y="70"/>
                    </a:cubicBezTo>
                    <a:cubicBezTo>
                      <a:pt x="262" y="62"/>
                      <a:pt x="265" y="46"/>
                      <a:pt x="270" y="48"/>
                    </a:cubicBezTo>
                    <a:cubicBezTo>
                      <a:pt x="276" y="49"/>
                      <a:pt x="282" y="56"/>
                      <a:pt x="290" y="56"/>
                    </a:cubicBezTo>
                    <a:cubicBezTo>
                      <a:pt x="297" y="56"/>
                      <a:pt x="311" y="54"/>
                      <a:pt x="313" y="58"/>
                    </a:cubicBezTo>
                    <a:cubicBezTo>
                      <a:pt x="315" y="62"/>
                      <a:pt x="298" y="75"/>
                      <a:pt x="299" y="78"/>
                    </a:cubicBezTo>
                    <a:cubicBezTo>
                      <a:pt x="300" y="81"/>
                      <a:pt x="302" y="80"/>
                      <a:pt x="308" y="71"/>
                    </a:cubicBezTo>
                    <a:cubicBezTo>
                      <a:pt x="314" y="62"/>
                      <a:pt x="322" y="62"/>
                      <a:pt x="329" y="59"/>
                    </a:cubicBezTo>
                    <a:cubicBezTo>
                      <a:pt x="336" y="57"/>
                      <a:pt x="339" y="72"/>
                      <a:pt x="341" y="76"/>
                    </a:cubicBezTo>
                    <a:cubicBezTo>
                      <a:pt x="342" y="81"/>
                      <a:pt x="347" y="89"/>
                      <a:pt x="351" y="99"/>
                    </a:cubicBezTo>
                    <a:cubicBezTo>
                      <a:pt x="355" y="109"/>
                      <a:pt x="359" y="123"/>
                      <a:pt x="364" y="134"/>
                    </a:cubicBezTo>
                    <a:cubicBezTo>
                      <a:pt x="368" y="145"/>
                      <a:pt x="363" y="166"/>
                      <a:pt x="368" y="173"/>
                    </a:cubicBezTo>
                    <a:cubicBezTo>
                      <a:pt x="372" y="180"/>
                      <a:pt x="384" y="186"/>
                      <a:pt x="387" y="195"/>
                    </a:cubicBezTo>
                    <a:cubicBezTo>
                      <a:pt x="390" y="205"/>
                      <a:pt x="397" y="214"/>
                      <a:pt x="399" y="215"/>
                    </a:cubicBezTo>
                    <a:cubicBezTo>
                      <a:pt x="401" y="215"/>
                      <a:pt x="411" y="233"/>
                      <a:pt x="412" y="238"/>
                    </a:cubicBezTo>
                    <a:cubicBezTo>
                      <a:pt x="412" y="242"/>
                      <a:pt x="408" y="252"/>
                      <a:pt x="417" y="253"/>
                    </a:cubicBezTo>
                    <a:cubicBezTo>
                      <a:pt x="426" y="254"/>
                      <a:pt x="434" y="248"/>
                      <a:pt x="437" y="246"/>
                    </a:cubicBezTo>
                    <a:cubicBezTo>
                      <a:pt x="440" y="245"/>
                      <a:pt x="462" y="233"/>
                      <a:pt x="465" y="238"/>
                    </a:cubicBezTo>
                    <a:cubicBezTo>
                      <a:pt x="468" y="242"/>
                      <a:pt x="461" y="262"/>
                      <a:pt x="461" y="268"/>
                    </a:cubicBezTo>
                    <a:cubicBezTo>
                      <a:pt x="460" y="273"/>
                      <a:pt x="444" y="299"/>
                      <a:pt x="443" y="306"/>
                    </a:cubicBezTo>
                    <a:cubicBezTo>
                      <a:pt x="442" y="313"/>
                      <a:pt x="433" y="325"/>
                      <a:pt x="426" y="327"/>
                    </a:cubicBezTo>
                    <a:cubicBezTo>
                      <a:pt x="420" y="328"/>
                      <a:pt x="407" y="350"/>
                      <a:pt x="402" y="357"/>
                    </a:cubicBezTo>
                    <a:cubicBezTo>
                      <a:pt x="398" y="364"/>
                      <a:pt x="390" y="379"/>
                      <a:pt x="387" y="381"/>
                    </a:cubicBezTo>
                    <a:cubicBezTo>
                      <a:pt x="384" y="382"/>
                      <a:pt x="381" y="402"/>
                      <a:pt x="383" y="406"/>
                    </a:cubicBezTo>
                    <a:cubicBezTo>
                      <a:pt x="384" y="409"/>
                      <a:pt x="385" y="423"/>
                      <a:pt x="390" y="429"/>
                    </a:cubicBezTo>
                    <a:cubicBezTo>
                      <a:pt x="395" y="435"/>
                      <a:pt x="397" y="440"/>
                      <a:pt x="394" y="445"/>
                    </a:cubicBezTo>
                    <a:cubicBezTo>
                      <a:pt x="392" y="450"/>
                      <a:pt x="396" y="463"/>
                      <a:pt x="394" y="473"/>
                    </a:cubicBezTo>
                    <a:cubicBezTo>
                      <a:pt x="393" y="483"/>
                      <a:pt x="384" y="493"/>
                      <a:pt x="381" y="496"/>
                    </a:cubicBezTo>
                    <a:cubicBezTo>
                      <a:pt x="379" y="499"/>
                      <a:pt x="368" y="507"/>
                      <a:pt x="364" y="515"/>
                    </a:cubicBezTo>
                    <a:cubicBezTo>
                      <a:pt x="359" y="523"/>
                      <a:pt x="355" y="530"/>
                      <a:pt x="356" y="533"/>
                    </a:cubicBezTo>
                    <a:cubicBezTo>
                      <a:pt x="357" y="536"/>
                      <a:pt x="360" y="549"/>
                      <a:pt x="361" y="557"/>
                    </a:cubicBezTo>
                    <a:cubicBezTo>
                      <a:pt x="358" y="560"/>
                      <a:pt x="355" y="563"/>
                      <a:pt x="353" y="567"/>
                    </a:cubicBezTo>
                    <a:cubicBezTo>
                      <a:pt x="348" y="568"/>
                      <a:pt x="343" y="570"/>
                      <a:pt x="341" y="571"/>
                    </a:cubicBezTo>
                    <a:cubicBezTo>
                      <a:pt x="338" y="573"/>
                      <a:pt x="339" y="576"/>
                      <a:pt x="341" y="580"/>
                    </a:cubicBezTo>
                    <a:cubicBezTo>
                      <a:pt x="314" y="609"/>
                      <a:pt x="285" y="636"/>
                      <a:pt x="254" y="660"/>
                    </a:cubicBezTo>
                    <a:cubicBezTo>
                      <a:pt x="253" y="659"/>
                      <a:pt x="251" y="658"/>
                      <a:pt x="249" y="657"/>
                    </a:cubicBezTo>
                    <a:cubicBezTo>
                      <a:pt x="243" y="653"/>
                      <a:pt x="243" y="648"/>
                      <a:pt x="242" y="639"/>
                    </a:cubicBezTo>
                    <a:cubicBezTo>
                      <a:pt x="242" y="631"/>
                      <a:pt x="240" y="626"/>
                      <a:pt x="240" y="626"/>
                    </a:cubicBezTo>
                    <a:cubicBezTo>
                      <a:pt x="240" y="626"/>
                      <a:pt x="238" y="613"/>
                      <a:pt x="233" y="606"/>
                    </a:cubicBezTo>
                    <a:cubicBezTo>
                      <a:pt x="228" y="600"/>
                      <a:pt x="226" y="593"/>
                      <a:pt x="223" y="589"/>
                    </a:cubicBezTo>
                    <a:cubicBezTo>
                      <a:pt x="220" y="584"/>
                      <a:pt x="229" y="571"/>
                      <a:pt x="228" y="563"/>
                    </a:cubicBezTo>
                    <a:cubicBezTo>
                      <a:pt x="227" y="554"/>
                      <a:pt x="218" y="544"/>
                      <a:pt x="215" y="539"/>
                    </a:cubicBezTo>
                    <a:cubicBezTo>
                      <a:pt x="212" y="533"/>
                      <a:pt x="206" y="519"/>
                      <a:pt x="204" y="513"/>
                    </a:cubicBezTo>
                    <a:cubicBezTo>
                      <a:pt x="202" y="508"/>
                      <a:pt x="199" y="497"/>
                      <a:pt x="199" y="482"/>
                    </a:cubicBezTo>
                    <a:cubicBezTo>
                      <a:pt x="200" y="467"/>
                      <a:pt x="206" y="458"/>
                      <a:pt x="210" y="453"/>
                    </a:cubicBezTo>
                    <a:cubicBezTo>
                      <a:pt x="215" y="448"/>
                      <a:pt x="213" y="443"/>
                      <a:pt x="209" y="434"/>
                    </a:cubicBezTo>
                    <a:cubicBezTo>
                      <a:pt x="205" y="424"/>
                      <a:pt x="210" y="409"/>
                      <a:pt x="206" y="404"/>
                    </a:cubicBezTo>
                    <a:cubicBezTo>
                      <a:pt x="203" y="398"/>
                      <a:pt x="197" y="368"/>
                      <a:pt x="191" y="364"/>
                    </a:cubicBezTo>
                    <a:cubicBezTo>
                      <a:pt x="185" y="359"/>
                      <a:pt x="178" y="359"/>
                      <a:pt x="182" y="348"/>
                    </a:cubicBezTo>
                    <a:cubicBezTo>
                      <a:pt x="185" y="338"/>
                      <a:pt x="182" y="327"/>
                      <a:pt x="187" y="320"/>
                    </a:cubicBezTo>
                    <a:cubicBezTo>
                      <a:pt x="193" y="313"/>
                      <a:pt x="190" y="308"/>
                      <a:pt x="184" y="304"/>
                    </a:cubicBezTo>
                    <a:cubicBezTo>
                      <a:pt x="178" y="299"/>
                      <a:pt x="180" y="297"/>
                      <a:pt x="175" y="302"/>
                    </a:cubicBezTo>
                    <a:cubicBezTo>
                      <a:pt x="170" y="308"/>
                      <a:pt x="163" y="311"/>
                      <a:pt x="159" y="305"/>
                    </a:cubicBezTo>
                    <a:cubicBezTo>
                      <a:pt x="155" y="300"/>
                      <a:pt x="156" y="291"/>
                      <a:pt x="148" y="285"/>
                    </a:cubicBezTo>
                    <a:cubicBezTo>
                      <a:pt x="141" y="279"/>
                      <a:pt x="129" y="281"/>
                      <a:pt x="126" y="283"/>
                    </a:cubicBezTo>
                    <a:cubicBezTo>
                      <a:pt x="123" y="284"/>
                      <a:pt x="118" y="298"/>
                      <a:pt x="110" y="299"/>
                    </a:cubicBezTo>
                    <a:cubicBezTo>
                      <a:pt x="101" y="301"/>
                      <a:pt x="96" y="298"/>
                      <a:pt x="88" y="298"/>
                    </a:cubicBezTo>
                    <a:cubicBezTo>
                      <a:pt x="80" y="298"/>
                      <a:pt x="73" y="299"/>
                      <a:pt x="72" y="304"/>
                    </a:cubicBezTo>
                    <a:cubicBezTo>
                      <a:pt x="71" y="310"/>
                      <a:pt x="69" y="313"/>
                      <a:pt x="64" y="308"/>
                    </a:cubicBezTo>
                    <a:cubicBezTo>
                      <a:pt x="59" y="302"/>
                      <a:pt x="48" y="290"/>
                      <a:pt x="48" y="290"/>
                    </a:cubicBezTo>
                    <a:cubicBezTo>
                      <a:pt x="48" y="290"/>
                      <a:pt x="39" y="269"/>
                      <a:pt x="36" y="259"/>
                    </a:cubicBezTo>
                    <a:cubicBezTo>
                      <a:pt x="33" y="250"/>
                      <a:pt x="23" y="250"/>
                      <a:pt x="12" y="243"/>
                    </a:cubicBezTo>
                    <a:cubicBezTo>
                      <a:pt x="1" y="236"/>
                      <a:pt x="8" y="228"/>
                      <a:pt x="7" y="221"/>
                    </a:cubicBezTo>
                    <a:cubicBezTo>
                      <a:pt x="5" y="213"/>
                      <a:pt x="0" y="210"/>
                      <a:pt x="3" y="209"/>
                    </a:cubicBezTo>
                    <a:cubicBezTo>
                      <a:pt x="5" y="208"/>
                      <a:pt x="5" y="203"/>
                      <a:pt x="11" y="192"/>
                    </a:cubicBezTo>
                    <a:cubicBezTo>
                      <a:pt x="17" y="182"/>
                      <a:pt x="13" y="170"/>
                      <a:pt x="12" y="164"/>
                    </a:cubicBezTo>
                    <a:cubicBezTo>
                      <a:pt x="11" y="158"/>
                      <a:pt x="5" y="149"/>
                      <a:pt x="11" y="139"/>
                    </a:cubicBezTo>
                    <a:cubicBezTo>
                      <a:pt x="17" y="129"/>
                      <a:pt x="20" y="105"/>
                      <a:pt x="25" y="99"/>
                    </a:cubicBezTo>
                    <a:cubicBezTo>
                      <a:pt x="30" y="92"/>
                      <a:pt x="43" y="86"/>
                      <a:pt x="49" y="83"/>
                    </a:cubicBezTo>
                    <a:cubicBezTo>
                      <a:pt x="56" y="79"/>
                      <a:pt x="52" y="69"/>
                      <a:pt x="55" y="57"/>
                    </a:cubicBezTo>
                    <a:cubicBezTo>
                      <a:pt x="59" y="46"/>
                      <a:pt x="64" y="40"/>
                      <a:pt x="65" y="40"/>
                    </a:cubicBezTo>
                    <a:cubicBezTo>
                      <a:pt x="67" y="40"/>
                      <a:pt x="74" y="32"/>
                      <a:pt x="80" y="27"/>
                    </a:cubicBezTo>
                    <a:cubicBezTo>
                      <a:pt x="85" y="23"/>
                      <a:pt x="97" y="28"/>
                      <a:pt x="100" y="26"/>
                    </a:cubicBezTo>
                    <a:close/>
                    <a:moveTo>
                      <a:pt x="350" y="342"/>
                    </a:moveTo>
                    <a:cubicBezTo>
                      <a:pt x="350" y="342"/>
                      <a:pt x="350" y="342"/>
                      <a:pt x="350" y="342"/>
                    </a:cubicBezTo>
                    <a:cubicBezTo>
                      <a:pt x="348" y="339"/>
                      <a:pt x="338" y="340"/>
                      <a:pt x="337" y="344"/>
                    </a:cubicBezTo>
                    <a:cubicBezTo>
                      <a:pt x="335" y="348"/>
                      <a:pt x="333" y="365"/>
                      <a:pt x="338" y="367"/>
                    </a:cubicBezTo>
                    <a:cubicBezTo>
                      <a:pt x="343" y="368"/>
                      <a:pt x="353" y="348"/>
                      <a:pt x="350" y="3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9" name="出自【趣你的PPT】(微信:qunideppt)：最优质的PPT资源库"/>
              <p:cNvSpPr/>
              <p:nvPr/>
            </p:nvSpPr>
            <p:spPr bwMode="auto">
              <a:xfrm>
                <a:off x="9598602" y="2701636"/>
                <a:ext cx="33193" cy="40409"/>
              </a:xfrm>
              <a:custGeom>
                <a:avLst/>
                <a:gdLst>
                  <a:gd name="T0" fmla="*/ 8 w 16"/>
                  <a:gd name="T1" fmla="*/ 0 h 19"/>
                  <a:gd name="T2" fmla="*/ 3 w 16"/>
                  <a:gd name="T3" fmla="*/ 15 h 19"/>
                  <a:gd name="T4" fmla="*/ 13 w 16"/>
                  <a:gd name="T5" fmla="*/ 13 h 19"/>
                  <a:gd name="T6" fmla="*/ 8 w 1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8" y="0"/>
                    </a:moveTo>
                    <a:cubicBezTo>
                      <a:pt x="2" y="0"/>
                      <a:pt x="0" y="11"/>
                      <a:pt x="3" y="15"/>
                    </a:cubicBezTo>
                    <a:cubicBezTo>
                      <a:pt x="7" y="19"/>
                      <a:pt x="10" y="18"/>
                      <a:pt x="13" y="13"/>
                    </a:cubicBezTo>
                    <a:cubicBezTo>
                      <a:pt x="16" y="8"/>
                      <a:pt x="11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0" name="出自【趣你的PPT】(微信:qunideppt)：最优质的PPT资源库"/>
              <p:cNvSpPr/>
              <p:nvPr/>
            </p:nvSpPr>
            <p:spPr bwMode="auto">
              <a:xfrm>
                <a:off x="9519227" y="2710295"/>
                <a:ext cx="17318" cy="25977"/>
              </a:xfrm>
              <a:custGeom>
                <a:avLst/>
                <a:gdLst>
                  <a:gd name="T0" fmla="*/ 1 w 8"/>
                  <a:gd name="T1" fmla="*/ 8 h 12"/>
                  <a:gd name="T2" fmla="*/ 7 w 8"/>
                  <a:gd name="T3" fmla="*/ 9 h 12"/>
                  <a:gd name="T4" fmla="*/ 1 w 8"/>
                  <a:gd name="T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1" y="8"/>
                    </a:moveTo>
                    <a:cubicBezTo>
                      <a:pt x="0" y="11"/>
                      <a:pt x="6" y="12"/>
                      <a:pt x="7" y="9"/>
                    </a:cubicBezTo>
                    <a:cubicBezTo>
                      <a:pt x="8" y="6"/>
                      <a:pt x="5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1" name="出自【趣你的PPT】(微信:qunideppt)：最优质的PPT资源库"/>
              <p:cNvSpPr/>
              <p:nvPr/>
            </p:nvSpPr>
            <p:spPr bwMode="auto">
              <a:xfrm>
                <a:off x="9662102" y="2750704"/>
                <a:ext cx="54841" cy="38966"/>
              </a:xfrm>
              <a:custGeom>
                <a:avLst/>
                <a:gdLst>
                  <a:gd name="T0" fmla="*/ 2 w 26"/>
                  <a:gd name="T1" fmla="*/ 2 h 18"/>
                  <a:gd name="T2" fmla="*/ 9 w 26"/>
                  <a:gd name="T3" fmla="*/ 11 h 18"/>
                  <a:gd name="T4" fmla="*/ 16 w 26"/>
                  <a:gd name="T5" fmla="*/ 18 h 18"/>
                  <a:gd name="T6" fmla="*/ 24 w 26"/>
                  <a:gd name="T7" fmla="*/ 10 h 18"/>
                  <a:gd name="T8" fmla="*/ 15 w 26"/>
                  <a:gd name="T9" fmla="*/ 2 h 18"/>
                  <a:gd name="T10" fmla="*/ 2 w 26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8">
                    <a:moveTo>
                      <a:pt x="2" y="2"/>
                    </a:moveTo>
                    <a:cubicBezTo>
                      <a:pt x="0" y="4"/>
                      <a:pt x="6" y="9"/>
                      <a:pt x="9" y="11"/>
                    </a:cubicBezTo>
                    <a:cubicBezTo>
                      <a:pt x="12" y="12"/>
                      <a:pt x="14" y="17"/>
                      <a:pt x="16" y="18"/>
                    </a:cubicBezTo>
                    <a:cubicBezTo>
                      <a:pt x="18" y="18"/>
                      <a:pt x="26" y="18"/>
                      <a:pt x="24" y="10"/>
                    </a:cubicBezTo>
                    <a:cubicBezTo>
                      <a:pt x="21" y="2"/>
                      <a:pt x="16" y="2"/>
                      <a:pt x="15" y="2"/>
                    </a:cubicBezTo>
                    <a:cubicBezTo>
                      <a:pt x="13" y="2"/>
                      <a:pt x="5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2" name="出自【趣你的PPT】(微信:qunideppt)：最优质的PPT资源库"/>
              <p:cNvSpPr/>
              <p:nvPr/>
            </p:nvSpPr>
            <p:spPr bwMode="auto">
              <a:xfrm>
                <a:off x="9337387" y="2424545"/>
                <a:ext cx="67830" cy="86591"/>
              </a:xfrm>
              <a:custGeom>
                <a:avLst/>
                <a:gdLst>
                  <a:gd name="T0" fmla="*/ 19 w 32"/>
                  <a:gd name="T1" fmla="*/ 1 h 41"/>
                  <a:gd name="T2" fmla="*/ 10 w 32"/>
                  <a:gd name="T3" fmla="*/ 10 h 41"/>
                  <a:gd name="T4" fmla="*/ 3 w 32"/>
                  <a:gd name="T5" fmla="*/ 16 h 41"/>
                  <a:gd name="T6" fmla="*/ 3 w 32"/>
                  <a:gd name="T7" fmla="*/ 28 h 41"/>
                  <a:gd name="T8" fmla="*/ 8 w 32"/>
                  <a:gd name="T9" fmla="*/ 40 h 41"/>
                  <a:gd name="T10" fmla="*/ 22 w 32"/>
                  <a:gd name="T11" fmla="*/ 34 h 41"/>
                  <a:gd name="T12" fmla="*/ 32 w 32"/>
                  <a:gd name="T13" fmla="*/ 20 h 41"/>
                  <a:gd name="T14" fmla="*/ 28 w 32"/>
                  <a:gd name="T15" fmla="*/ 4 h 41"/>
                  <a:gd name="T16" fmla="*/ 19 w 32"/>
                  <a:gd name="T17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1">
                    <a:moveTo>
                      <a:pt x="19" y="1"/>
                    </a:moveTo>
                    <a:cubicBezTo>
                      <a:pt x="14" y="2"/>
                      <a:pt x="13" y="10"/>
                      <a:pt x="10" y="10"/>
                    </a:cubicBezTo>
                    <a:cubicBezTo>
                      <a:pt x="6" y="10"/>
                      <a:pt x="2" y="11"/>
                      <a:pt x="3" y="16"/>
                    </a:cubicBezTo>
                    <a:cubicBezTo>
                      <a:pt x="4" y="22"/>
                      <a:pt x="7" y="26"/>
                      <a:pt x="3" y="28"/>
                    </a:cubicBezTo>
                    <a:cubicBezTo>
                      <a:pt x="0" y="30"/>
                      <a:pt x="4" y="39"/>
                      <a:pt x="8" y="40"/>
                    </a:cubicBezTo>
                    <a:cubicBezTo>
                      <a:pt x="13" y="41"/>
                      <a:pt x="18" y="36"/>
                      <a:pt x="22" y="34"/>
                    </a:cubicBezTo>
                    <a:cubicBezTo>
                      <a:pt x="26" y="32"/>
                      <a:pt x="32" y="27"/>
                      <a:pt x="32" y="20"/>
                    </a:cubicBezTo>
                    <a:cubicBezTo>
                      <a:pt x="32" y="13"/>
                      <a:pt x="31" y="7"/>
                      <a:pt x="28" y="4"/>
                    </a:cubicBezTo>
                    <a:cubicBezTo>
                      <a:pt x="26" y="1"/>
                      <a:pt x="22" y="0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3" name="出自【趣你的PPT】(微信:qunideppt)：最优质的PPT资源库"/>
              <p:cNvSpPr/>
              <p:nvPr/>
            </p:nvSpPr>
            <p:spPr bwMode="auto">
              <a:xfrm>
                <a:off x="9379239" y="2356715"/>
                <a:ext cx="138545" cy="173182"/>
              </a:xfrm>
              <a:custGeom>
                <a:avLst/>
                <a:gdLst>
                  <a:gd name="T0" fmla="*/ 5 w 65"/>
                  <a:gd name="T1" fmla="*/ 10 h 82"/>
                  <a:gd name="T2" fmla="*/ 4 w 65"/>
                  <a:gd name="T3" fmla="*/ 24 h 82"/>
                  <a:gd name="T4" fmla="*/ 16 w 65"/>
                  <a:gd name="T5" fmla="*/ 39 h 82"/>
                  <a:gd name="T6" fmla="*/ 30 w 65"/>
                  <a:gd name="T7" fmla="*/ 48 h 82"/>
                  <a:gd name="T8" fmla="*/ 11 w 65"/>
                  <a:gd name="T9" fmla="*/ 71 h 82"/>
                  <a:gd name="T10" fmla="*/ 26 w 65"/>
                  <a:gd name="T11" fmla="*/ 74 h 82"/>
                  <a:gd name="T12" fmla="*/ 25 w 65"/>
                  <a:gd name="T13" fmla="*/ 81 h 82"/>
                  <a:gd name="T14" fmla="*/ 34 w 65"/>
                  <a:gd name="T15" fmla="*/ 75 h 82"/>
                  <a:gd name="T16" fmla="*/ 53 w 65"/>
                  <a:gd name="T17" fmla="*/ 79 h 82"/>
                  <a:gd name="T18" fmla="*/ 64 w 65"/>
                  <a:gd name="T19" fmla="*/ 65 h 82"/>
                  <a:gd name="T20" fmla="*/ 53 w 65"/>
                  <a:gd name="T21" fmla="*/ 48 h 82"/>
                  <a:gd name="T22" fmla="*/ 38 w 65"/>
                  <a:gd name="T23" fmla="*/ 28 h 82"/>
                  <a:gd name="T24" fmla="*/ 47 w 65"/>
                  <a:gd name="T25" fmla="*/ 10 h 82"/>
                  <a:gd name="T26" fmla="*/ 26 w 65"/>
                  <a:gd name="T27" fmla="*/ 4 h 82"/>
                  <a:gd name="T28" fmla="*/ 15 w 65"/>
                  <a:gd name="T29" fmla="*/ 9 h 82"/>
                  <a:gd name="T30" fmla="*/ 5 w 65"/>
                  <a:gd name="T31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2">
                    <a:moveTo>
                      <a:pt x="5" y="10"/>
                    </a:moveTo>
                    <a:cubicBezTo>
                      <a:pt x="0" y="12"/>
                      <a:pt x="2" y="20"/>
                      <a:pt x="4" y="24"/>
                    </a:cubicBezTo>
                    <a:cubicBezTo>
                      <a:pt x="7" y="28"/>
                      <a:pt x="11" y="36"/>
                      <a:pt x="16" y="39"/>
                    </a:cubicBezTo>
                    <a:cubicBezTo>
                      <a:pt x="22" y="42"/>
                      <a:pt x="34" y="45"/>
                      <a:pt x="30" y="48"/>
                    </a:cubicBezTo>
                    <a:cubicBezTo>
                      <a:pt x="25" y="52"/>
                      <a:pt x="12" y="67"/>
                      <a:pt x="11" y="71"/>
                    </a:cubicBezTo>
                    <a:cubicBezTo>
                      <a:pt x="10" y="76"/>
                      <a:pt x="26" y="74"/>
                      <a:pt x="26" y="74"/>
                    </a:cubicBezTo>
                    <a:cubicBezTo>
                      <a:pt x="26" y="74"/>
                      <a:pt x="22" y="79"/>
                      <a:pt x="25" y="81"/>
                    </a:cubicBezTo>
                    <a:cubicBezTo>
                      <a:pt x="28" y="82"/>
                      <a:pt x="30" y="75"/>
                      <a:pt x="34" y="75"/>
                    </a:cubicBezTo>
                    <a:cubicBezTo>
                      <a:pt x="39" y="75"/>
                      <a:pt x="48" y="79"/>
                      <a:pt x="53" y="79"/>
                    </a:cubicBezTo>
                    <a:cubicBezTo>
                      <a:pt x="57" y="79"/>
                      <a:pt x="65" y="71"/>
                      <a:pt x="64" y="65"/>
                    </a:cubicBezTo>
                    <a:cubicBezTo>
                      <a:pt x="63" y="60"/>
                      <a:pt x="58" y="52"/>
                      <a:pt x="53" y="48"/>
                    </a:cubicBezTo>
                    <a:cubicBezTo>
                      <a:pt x="47" y="45"/>
                      <a:pt x="42" y="32"/>
                      <a:pt x="38" y="28"/>
                    </a:cubicBezTo>
                    <a:cubicBezTo>
                      <a:pt x="35" y="25"/>
                      <a:pt x="51" y="15"/>
                      <a:pt x="47" y="10"/>
                    </a:cubicBezTo>
                    <a:cubicBezTo>
                      <a:pt x="43" y="5"/>
                      <a:pt x="31" y="8"/>
                      <a:pt x="26" y="4"/>
                    </a:cubicBezTo>
                    <a:cubicBezTo>
                      <a:pt x="22" y="0"/>
                      <a:pt x="18" y="5"/>
                      <a:pt x="15" y="9"/>
                    </a:cubicBezTo>
                    <a:cubicBezTo>
                      <a:pt x="12" y="14"/>
                      <a:pt x="8" y="9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4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9346046" y="2099829"/>
                <a:ext cx="964045" cy="1151659"/>
              </a:xfrm>
              <a:custGeom>
                <a:avLst/>
                <a:gdLst>
                  <a:gd name="T0" fmla="*/ 41 w 455"/>
                  <a:gd name="T1" fmla="*/ 216 h 543"/>
                  <a:gd name="T2" fmla="*/ 79 w 455"/>
                  <a:gd name="T3" fmla="*/ 194 h 543"/>
                  <a:gd name="T4" fmla="*/ 125 w 455"/>
                  <a:gd name="T5" fmla="*/ 172 h 543"/>
                  <a:gd name="T6" fmla="*/ 138 w 455"/>
                  <a:gd name="T7" fmla="*/ 140 h 543"/>
                  <a:gd name="T8" fmla="*/ 149 w 455"/>
                  <a:gd name="T9" fmla="*/ 164 h 543"/>
                  <a:gd name="T10" fmla="*/ 182 w 455"/>
                  <a:gd name="T11" fmla="*/ 161 h 543"/>
                  <a:gd name="T12" fmla="*/ 216 w 455"/>
                  <a:gd name="T13" fmla="*/ 134 h 543"/>
                  <a:gd name="T14" fmla="*/ 242 w 455"/>
                  <a:gd name="T15" fmla="*/ 121 h 543"/>
                  <a:gd name="T16" fmla="*/ 238 w 455"/>
                  <a:gd name="T17" fmla="*/ 108 h 543"/>
                  <a:gd name="T18" fmla="*/ 216 w 455"/>
                  <a:gd name="T19" fmla="*/ 83 h 543"/>
                  <a:gd name="T20" fmla="*/ 210 w 455"/>
                  <a:gd name="T21" fmla="*/ 79 h 543"/>
                  <a:gd name="T22" fmla="*/ 191 w 455"/>
                  <a:gd name="T23" fmla="*/ 120 h 543"/>
                  <a:gd name="T24" fmla="*/ 151 w 455"/>
                  <a:gd name="T25" fmla="*/ 154 h 543"/>
                  <a:gd name="T26" fmla="*/ 132 w 455"/>
                  <a:gd name="T27" fmla="*/ 131 h 543"/>
                  <a:gd name="T28" fmla="*/ 102 w 455"/>
                  <a:gd name="T29" fmla="*/ 100 h 543"/>
                  <a:gd name="T30" fmla="*/ 171 w 455"/>
                  <a:gd name="T31" fmla="*/ 34 h 543"/>
                  <a:gd name="T32" fmla="*/ 293 w 455"/>
                  <a:gd name="T33" fmla="*/ 27 h 543"/>
                  <a:gd name="T34" fmla="*/ 302 w 455"/>
                  <a:gd name="T35" fmla="*/ 58 h 543"/>
                  <a:gd name="T36" fmla="*/ 324 w 455"/>
                  <a:gd name="T37" fmla="*/ 72 h 543"/>
                  <a:gd name="T38" fmla="*/ 403 w 455"/>
                  <a:gd name="T39" fmla="*/ 235 h 543"/>
                  <a:gd name="T40" fmla="*/ 380 w 455"/>
                  <a:gd name="T41" fmla="*/ 255 h 543"/>
                  <a:gd name="T42" fmla="*/ 395 w 455"/>
                  <a:gd name="T43" fmla="*/ 298 h 543"/>
                  <a:gd name="T44" fmla="*/ 433 w 455"/>
                  <a:gd name="T45" fmla="*/ 320 h 543"/>
                  <a:gd name="T46" fmla="*/ 420 w 455"/>
                  <a:gd name="T47" fmla="*/ 272 h 543"/>
                  <a:gd name="T48" fmla="*/ 419 w 455"/>
                  <a:gd name="T49" fmla="*/ 246 h 543"/>
                  <a:gd name="T50" fmla="*/ 450 w 455"/>
                  <a:gd name="T51" fmla="*/ 412 h 543"/>
                  <a:gd name="T52" fmla="*/ 405 w 455"/>
                  <a:gd name="T53" fmla="*/ 383 h 543"/>
                  <a:gd name="T54" fmla="*/ 416 w 455"/>
                  <a:gd name="T55" fmla="*/ 431 h 543"/>
                  <a:gd name="T56" fmla="*/ 444 w 455"/>
                  <a:gd name="T57" fmla="*/ 424 h 543"/>
                  <a:gd name="T58" fmla="*/ 455 w 455"/>
                  <a:gd name="T59" fmla="*/ 456 h 543"/>
                  <a:gd name="T60" fmla="*/ 430 w 455"/>
                  <a:gd name="T61" fmla="*/ 510 h 543"/>
                  <a:gd name="T62" fmla="*/ 362 w 455"/>
                  <a:gd name="T63" fmla="*/ 541 h 543"/>
                  <a:gd name="T64" fmla="*/ 334 w 455"/>
                  <a:gd name="T65" fmla="*/ 471 h 543"/>
                  <a:gd name="T66" fmla="*/ 309 w 455"/>
                  <a:gd name="T67" fmla="*/ 404 h 543"/>
                  <a:gd name="T68" fmla="*/ 291 w 455"/>
                  <a:gd name="T69" fmla="*/ 376 h 543"/>
                  <a:gd name="T70" fmla="*/ 300 w 455"/>
                  <a:gd name="T71" fmla="*/ 328 h 543"/>
                  <a:gd name="T72" fmla="*/ 259 w 455"/>
                  <a:gd name="T73" fmla="*/ 325 h 543"/>
                  <a:gd name="T74" fmla="*/ 232 w 455"/>
                  <a:gd name="T75" fmla="*/ 292 h 543"/>
                  <a:gd name="T76" fmla="*/ 224 w 455"/>
                  <a:gd name="T77" fmla="*/ 323 h 543"/>
                  <a:gd name="T78" fmla="*/ 195 w 455"/>
                  <a:gd name="T79" fmla="*/ 285 h 543"/>
                  <a:gd name="T80" fmla="*/ 150 w 455"/>
                  <a:gd name="T81" fmla="*/ 248 h 543"/>
                  <a:gd name="T82" fmla="*/ 192 w 455"/>
                  <a:gd name="T83" fmla="*/ 292 h 543"/>
                  <a:gd name="T84" fmla="*/ 176 w 455"/>
                  <a:gd name="T85" fmla="*/ 307 h 543"/>
                  <a:gd name="T86" fmla="*/ 137 w 455"/>
                  <a:gd name="T87" fmla="*/ 265 h 543"/>
                  <a:gd name="T88" fmla="*/ 95 w 455"/>
                  <a:gd name="T89" fmla="*/ 264 h 543"/>
                  <a:gd name="T90" fmla="*/ 66 w 455"/>
                  <a:gd name="T91" fmla="*/ 302 h 543"/>
                  <a:gd name="T92" fmla="*/ 37 w 455"/>
                  <a:gd name="T93" fmla="*/ 325 h 543"/>
                  <a:gd name="T94" fmla="*/ 10 w 455"/>
                  <a:gd name="T95" fmla="*/ 322 h 543"/>
                  <a:gd name="T96" fmla="*/ 6 w 455"/>
                  <a:gd name="T97" fmla="*/ 286 h 543"/>
                  <a:gd name="T98" fmla="*/ 55 w 455"/>
                  <a:gd name="T99" fmla="*/ 259 h 543"/>
                  <a:gd name="T100" fmla="*/ 274 w 455"/>
                  <a:gd name="T101" fmla="*/ 103 h 543"/>
                  <a:gd name="T102" fmla="*/ 255 w 455"/>
                  <a:gd name="T103" fmla="*/ 289 h 543"/>
                  <a:gd name="T104" fmla="*/ 284 w 455"/>
                  <a:gd name="T105" fmla="*/ 281 h 543"/>
                  <a:gd name="T106" fmla="*/ 346 w 455"/>
                  <a:gd name="T107" fmla="*/ 283 h 543"/>
                  <a:gd name="T108" fmla="*/ 316 w 455"/>
                  <a:gd name="T109" fmla="*/ 241 h 543"/>
                  <a:gd name="T110" fmla="*/ 302 w 455"/>
                  <a:gd name="T111" fmla="*/ 249 h 543"/>
                  <a:gd name="T112" fmla="*/ 270 w 455"/>
                  <a:gd name="T113" fmla="*/ 241 h 543"/>
                  <a:gd name="T114" fmla="*/ 255 w 455"/>
                  <a:gd name="T115" fmla="*/ 289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5" h="543">
                    <a:moveTo>
                      <a:pt x="59" y="238"/>
                    </a:moveTo>
                    <a:cubicBezTo>
                      <a:pt x="58" y="231"/>
                      <a:pt x="47" y="225"/>
                      <a:pt x="39" y="223"/>
                    </a:cubicBezTo>
                    <a:cubicBezTo>
                      <a:pt x="32" y="222"/>
                      <a:pt x="33" y="217"/>
                      <a:pt x="41" y="216"/>
                    </a:cubicBezTo>
                    <a:cubicBezTo>
                      <a:pt x="49" y="216"/>
                      <a:pt x="48" y="212"/>
                      <a:pt x="55" y="210"/>
                    </a:cubicBezTo>
                    <a:cubicBezTo>
                      <a:pt x="62" y="209"/>
                      <a:pt x="69" y="206"/>
                      <a:pt x="74" y="206"/>
                    </a:cubicBezTo>
                    <a:cubicBezTo>
                      <a:pt x="79" y="205"/>
                      <a:pt x="79" y="199"/>
                      <a:pt x="79" y="194"/>
                    </a:cubicBezTo>
                    <a:cubicBezTo>
                      <a:pt x="79" y="189"/>
                      <a:pt x="94" y="188"/>
                      <a:pt x="94" y="188"/>
                    </a:cubicBezTo>
                    <a:cubicBezTo>
                      <a:pt x="94" y="188"/>
                      <a:pt x="102" y="178"/>
                      <a:pt x="106" y="173"/>
                    </a:cubicBezTo>
                    <a:cubicBezTo>
                      <a:pt x="111" y="169"/>
                      <a:pt x="119" y="169"/>
                      <a:pt x="125" y="172"/>
                    </a:cubicBezTo>
                    <a:cubicBezTo>
                      <a:pt x="131" y="174"/>
                      <a:pt x="125" y="166"/>
                      <a:pt x="122" y="163"/>
                    </a:cubicBezTo>
                    <a:cubicBezTo>
                      <a:pt x="120" y="159"/>
                      <a:pt x="122" y="150"/>
                      <a:pt x="123" y="146"/>
                    </a:cubicBezTo>
                    <a:cubicBezTo>
                      <a:pt x="125" y="141"/>
                      <a:pt x="135" y="139"/>
                      <a:pt x="138" y="140"/>
                    </a:cubicBezTo>
                    <a:cubicBezTo>
                      <a:pt x="141" y="142"/>
                      <a:pt x="138" y="149"/>
                      <a:pt x="139" y="155"/>
                    </a:cubicBezTo>
                    <a:cubicBezTo>
                      <a:pt x="139" y="161"/>
                      <a:pt x="144" y="165"/>
                      <a:pt x="144" y="165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9" y="164"/>
                      <a:pt x="149" y="164"/>
                      <a:pt x="156" y="164"/>
                    </a:cubicBezTo>
                    <a:cubicBezTo>
                      <a:pt x="164" y="164"/>
                      <a:pt x="164" y="164"/>
                      <a:pt x="170" y="162"/>
                    </a:cubicBezTo>
                    <a:cubicBezTo>
                      <a:pt x="175" y="160"/>
                      <a:pt x="180" y="163"/>
                      <a:pt x="182" y="161"/>
                    </a:cubicBezTo>
                    <a:cubicBezTo>
                      <a:pt x="184" y="159"/>
                      <a:pt x="190" y="159"/>
                      <a:pt x="199" y="163"/>
                    </a:cubicBezTo>
                    <a:cubicBezTo>
                      <a:pt x="208" y="167"/>
                      <a:pt x="203" y="156"/>
                      <a:pt x="205" y="150"/>
                    </a:cubicBezTo>
                    <a:cubicBezTo>
                      <a:pt x="206" y="144"/>
                      <a:pt x="210" y="133"/>
                      <a:pt x="216" y="134"/>
                    </a:cubicBezTo>
                    <a:cubicBezTo>
                      <a:pt x="221" y="135"/>
                      <a:pt x="226" y="140"/>
                      <a:pt x="230" y="136"/>
                    </a:cubicBezTo>
                    <a:cubicBezTo>
                      <a:pt x="235" y="132"/>
                      <a:pt x="222" y="126"/>
                      <a:pt x="222" y="124"/>
                    </a:cubicBezTo>
                    <a:cubicBezTo>
                      <a:pt x="222" y="122"/>
                      <a:pt x="233" y="122"/>
                      <a:pt x="242" y="121"/>
                    </a:cubicBezTo>
                    <a:cubicBezTo>
                      <a:pt x="252" y="120"/>
                      <a:pt x="258" y="121"/>
                      <a:pt x="262" y="120"/>
                    </a:cubicBezTo>
                    <a:cubicBezTo>
                      <a:pt x="267" y="118"/>
                      <a:pt x="259" y="107"/>
                      <a:pt x="257" y="107"/>
                    </a:cubicBezTo>
                    <a:cubicBezTo>
                      <a:pt x="256" y="107"/>
                      <a:pt x="244" y="109"/>
                      <a:pt x="238" y="108"/>
                    </a:cubicBezTo>
                    <a:cubicBezTo>
                      <a:pt x="233" y="107"/>
                      <a:pt x="226" y="113"/>
                      <a:pt x="221" y="114"/>
                    </a:cubicBezTo>
                    <a:cubicBezTo>
                      <a:pt x="216" y="116"/>
                      <a:pt x="215" y="105"/>
                      <a:pt x="212" y="100"/>
                    </a:cubicBezTo>
                    <a:cubicBezTo>
                      <a:pt x="209" y="96"/>
                      <a:pt x="208" y="87"/>
                      <a:pt x="216" y="83"/>
                    </a:cubicBezTo>
                    <a:cubicBezTo>
                      <a:pt x="223" y="78"/>
                      <a:pt x="236" y="68"/>
                      <a:pt x="238" y="63"/>
                    </a:cubicBezTo>
                    <a:cubicBezTo>
                      <a:pt x="241" y="59"/>
                      <a:pt x="229" y="60"/>
                      <a:pt x="218" y="60"/>
                    </a:cubicBezTo>
                    <a:cubicBezTo>
                      <a:pt x="208" y="61"/>
                      <a:pt x="220" y="65"/>
                      <a:pt x="210" y="79"/>
                    </a:cubicBezTo>
                    <a:cubicBezTo>
                      <a:pt x="200" y="93"/>
                      <a:pt x="194" y="83"/>
                      <a:pt x="186" y="93"/>
                    </a:cubicBezTo>
                    <a:cubicBezTo>
                      <a:pt x="178" y="102"/>
                      <a:pt x="184" y="103"/>
                      <a:pt x="192" y="106"/>
                    </a:cubicBezTo>
                    <a:cubicBezTo>
                      <a:pt x="199" y="109"/>
                      <a:pt x="193" y="118"/>
                      <a:pt x="191" y="120"/>
                    </a:cubicBezTo>
                    <a:cubicBezTo>
                      <a:pt x="189" y="123"/>
                      <a:pt x="181" y="131"/>
                      <a:pt x="182" y="137"/>
                    </a:cubicBezTo>
                    <a:cubicBezTo>
                      <a:pt x="183" y="143"/>
                      <a:pt x="176" y="147"/>
                      <a:pt x="176" y="147"/>
                    </a:cubicBezTo>
                    <a:cubicBezTo>
                      <a:pt x="176" y="147"/>
                      <a:pt x="155" y="153"/>
                      <a:pt x="151" y="154"/>
                    </a:cubicBezTo>
                    <a:cubicBezTo>
                      <a:pt x="147" y="155"/>
                      <a:pt x="146" y="150"/>
                      <a:pt x="147" y="146"/>
                    </a:cubicBezTo>
                    <a:cubicBezTo>
                      <a:pt x="148" y="141"/>
                      <a:pt x="142" y="130"/>
                      <a:pt x="142" y="123"/>
                    </a:cubicBezTo>
                    <a:cubicBezTo>
                      <a:pt x="141" y="116"/>
                      <a:pt x="133" y="126"/>
                      <a:pt x="132" y="131"/>
                    </a:cubicBezTo>
                    <a:cubicBezTo>
                      <a:pt x="131" y="136"/>
                      <a:pt x="121" y="136"/>
                      <a:pt x="114" y="133"/>
                    </a:cubicBezTo>
                    <a:cubicBezTo>
                      <a:pt x="108" y="130"/>
                      <a:pt x="105" y="119"/>
                      <a:pt x="106" y="116"/>
                    </a:cubicBezTo>
                    <a:cubicBezTo>
                      <a:pt x="107" y="114"/>
                      <a:pt x="102" y="103"/>
                      <a:pt x="102" y="100"/>
                    </a:cubicBezTo>
                    <a:cubicBezTo>
                      <a:pt x="102" y="97"/>
                      <a:pt x="116" y="74"/>
                      <a:pt x="127" y="71"/>
                    </a:cubicBezTo>
                    <a:cubicBezTo>
                      <a:pt x="137" y="68"/>
                      <a:pt x="150" y="60"/>
                      <a:pt x="158" y="53"/>
                    </a:cubicBezTo>
                    <a:cubicBezTo>
                      <a:pt x="165" y="45"/>
                      <a:pt x="169" y="36"/>
                      <a:pt x="171" y="34"/>
                    </a:cubicBezTo>
                    <a:cubicBezTo>
                      <a:pt x="173" y="31"/>
                      <a:pt x="213" y="6"/>
                      <a:pt x="227" y="3"/>
                    </a:cubicBezTo>
                    <a:cubicBezTo>
                      <a:pt x="241" y="0"/>
                      <a:pt x="273" y="18"/>
                      <a:pt x="278" y="20"/>
                    </a:cubicBezTo>
                    <a:cubicBezTo>
                      <a:pt x="282" y="21"/>
                      <a:pt x="285" y="23"/>
                      <a:pt x="293" y="27"/>
                    </a:cubicBezTo>
                    <a:cubicBezTo>
                      <a:pt x="303" y="38"/>
                      <a:pt x="311" y="48"/>
                      <a:pt x="320" y="59"/>
                    </a:cubicBezTo>
                    <a:cubicBezTo>
                      <a:pt x="315" y="59"/>
                      <a:pt x="311" y="58"/>
                      <a:pt x="308" y="57"/>
                    </a:cubicBezTo>
                    <a:cubicBezTo>
                      <a:pt x="301" y="53"/>
                      <a:pt x="297" y="53"/>
                      <a:pt x="302" y="58"/>
                    </a:cubicBezTo>
                    <a:cubicBezTo>
                      <a:pt x="307" y="63"/>
                      <a:pt x="305" y="65"/>
                      <a:pt x="306" y="72"/>
                    </a:cubicBezTo>
                    <a:cubicBezTo>
                      <a:pt x="307" y="79"/>
                      <a:pt x="314" y="73"/>
                      <a:pt x="316" y="71"/>
                    </a:cubicBezTo>
                    <a:cubicBezTo>
                      <a:pt x="318" y="70"/>
                      <a:pt x="318" y="67"/>
                      <a:pt x="324" y="72"/>
                    </a:cubicBezTo>
                    <a:cubicBezTo>
                      <a:pt x="328" y="75"/>
                      <a:pt x="330" y="75"/>
                      <a:pt x="332" y="75"/>
                    </a:cubicBezTo>
                    <a:cubicBezTo>
                      <a:pt x="365" y="121"/>
                      <a:pt x="393" y="172"/>
                      <a:pt x="413" y="226"/>
                    </a:cubicBezTo>
                    <a:cubicBezTo>
                      <a:pt x="411" y="228"/>
                      <a:pt x="407" y="231"/>
                      <a:pt x="403" y="235"/>
                    </a:cubicBezTo>
                    <a:cubicBezTo>
                      <a:pt x="399" y="239"/>
                      <a:pt x="389" y="232"/>
                      <a:pt x="386" y="235"/>
                    </a:cubicBezTo>
                    <a:cubicBezTo>
                      <a:pt x="386" y="235"/>
                      <a:pt x="386" y="235"/>
                      <a:pt x="386" y="235"/>
                    </a:cubicBezTo>
                    <a:cubicBezTo>
                      <a:pt x="379" y="241"/>
                      <a:pt x="377" y="249"/>
                      <a:pt x="380" y="255"/>
                    </a:cubicBezTo>
                    <a:cubicBezTo>
                      <a:pt x="383" y="260"/>
                      <a:pt x="391" y="277"/>
                      <a:pt x="395" y="279"/>
                    </a:cubicBezTo>
                    <a:cubicBezTo>
                      <a:pt x="399" y="280"/>
                      <a:pt x="413" y="283"/>
                      <a:pt x="407" y="290"/>
                    </a:cubicBezTo>
                    <a:cubicBezTo>
                      <a:pt x="401" y="297"/>
                      <a:pt x="400" y="299"/>
                      <a:pt x="395" y="298"/>
                    </a:cubicBezTo>
                    <a:cubicBezTo>
                      <a:pt x="390" y="298"/>
                      <a:pt x="392" y="317"/>
                      <a:pt x="396" y="318"/>
                    </a:cubicBezTo>
                    <a:cubicBezTo>
                      <a:pt x="400" y="320"/>
                      <a:pt x="412" y="325"/>
                      <a:pt x="416" y="326"/>
                    </a:cubicBezTo>
                    <a:cubicBezTo>
                      <a:pt x="420" y="327"/>
                      <a:pt x="434" y="325"/>
                      <a:pt x="433" y="320"/>
                    </a:cubicBezTo>
                    <a:cubicBezTo>
                      <a:pt x="432" y="315"/>
                      <a:pt x="430" y="297"/>
                      <a:pt x="425" y="292"/>
                    </a:cubicBezTo>
                    <a:cubicBezTo>
                      <a:pt x="421" y="288"/>
                      <a:pt x="432" y="283"/>
                      <a:pt x="429" y="279"/>
                    </a:cubicBezTo>
                    <a:cubicBezTo>
                      <a:pt x="426" y="275"/>
                      <a:pt x="422" y="277"/>
                      <a:pt x="420" y="272"/>
                    </a:cubicBezTo>
                    <a:cubicBezTo>
                      <a:pt x="417" y="268"/>
                      <a:pt x="416" y="263"/>
                      <a:pt x="413" y="260"/>
                    </a:cubicBezTo>
                    <a:cubicBezTo>
                      <a:pt x="409" y="257"/>
                      <a:pt x="407" y="263"/>
                      <a:pt x="407" y="255"/>
                    </a:cubicBezTo>
                    <a:cubicBezTo>
                      <a:pt x="408" y="246"/>
                      <a:pt x="416" y="241"/>
                      <a:pt x="419" y="246"/>
                    </a:cubicBezTo>
                    <a:cubicBezTo>
                      <a:pt x="420" y="246"/>
                      <a:pt x="420" y="247"/>
                      <a:pt x="421" y="247"/>
                    </a:cubicBezTo>
                    <a:cubicBezTo>
                      <a:pt x="439" y="301"/>
                      <a:pt x="451" y="358"/>
                      <a:pt x="454" y="418"/>
                    </a:cubicBezTo>
                    <a:cubicBezTo>
                      <a:pt x="453" y="415"/>
                      <a:pt x="451" y="413"/>
                      <a:pt x="450" y="412"/>
                    </a:cubicBezTo>
                    <a:cubicBezTo>
                      <a:pt x="447" y="411"/>
                      <a:pt x="439" y="421"/>
                      <a:pt x="435" y="419"/>
                    </a:cubicBezTo>
                    <a:cubicBezTo>
                      <a:pt x="432" y="418"/>
                      <a:pt x="425" y="410"/>
                      <a:pt x="417" y="405"/>
                    </a:cubicBezTo>
                    <a:cubicBezTo>
                      <a:pt x="410" y="401"/>
                      <a:pt x="408" y="390"/>
                      <a:pt x="405" y="383"/>
                    </a:cubicBezTo>
                    <a:cubicBezTo>
                      <a:pt x="402" y="376"/>
                      <a:pt x="392" y="387"/>
                      <a:pt x="393" y="395"/>
                    </a:cubicBezTo>
                    <a:cubicBezTo>
                      <a:pt x="395" y="402"/>
                      <a:pt x="407" y="412"/>
                      <a:pt x="407" y="418"/>
                    </a:cubicBezTo>
                    <a:cubicBezTo>
                      <a:pt x="407" y="423"/>
                      <a:pt x="409" y="424"/>
                      <a:pt x="416" y="431"/>
                    </a:cubicBezTo>
                    <a:cubicBezTo>
                      <a:pt x="422" y="438"/>
                      <a:pt x="417" y="442"/>
                      <a:pt x="421" y="444"/>
                    </a:cubicBezTo>
                    <a:cubicBezTo>
                      <a:pt x="425" y="445"/>
                      <a:pt x="431" y="438"/>
                      <a:pt x="436" y="434"/>
                    </a:cubicBezTo>
                    <a:cubicBezTo>
                      <a:pt x="442" y="430"/>
                      <a:pt x="442" y="424"/>
                      <a:pt x="444" y="424"/>
                    </a:cubicBezTo>
                    <a:cubicBezTo>
                      <a:pt x="447" y="424"/>
                      <a:pt x="447" y="434"/>
                      <a:pt x="451" y="435"/>
                    </a:cubicBezTo>
                    <a:cubicBezTo>
                      <a:pt x="452" y="435"/>
                      <a:pt x="454" y="436"/>
                      <a:pt x="455" y="437"/>
                    </a:cubicBezTo>
                    <a:cubicBezTo>
                      <a:pt x="455" y="443"/>
                      <a:pt x="455" y="450"/>
                      <a:pt x="455" y="456"/>
                    </a:cubicBezTo>
                    <a:cubicBezTo>
                      <a:pt x="455" y="467"/>
                      <a:pt x="455" y="478"/>
                      <a:pt x="455" y="488"/>
                    </a:cubicBezTo>
                    <a:cubicBezTo>
                      <a:pt x="453" y="490"/>
                      <a:pt x="452" y="492"/>
                      <a:pt x="451" y="494"/>
                    </a:cubicBezTo>
                    <a:cubicBezTo>
                      <a:pt x="445" y="500"/>
                      <a:pt x="439" y="508"/>
                      <a:pt x="430" y="510"/>
                    </a:cubicBezTo>
                    <a:cubicBezTo>
                      <a:pt x="421" y="513"/>
                      <a:pt x="420" y="519"/>
                      <a:pt x="413" y="520"/>
                    </a:cubicBezTo>
                    <a:cubicBezTo>
                      <a:pt x="407" y="520"/>
                      <a:pt x="388" y="533"/>
                      <a:pt x="385" y="535"/>
                    </a:cubicBezTo>
                    <a:cubicBezTo>
                      <a:pt x="382" y="537"/>
                      <a:pt x="367" y="543"/>
                      <a:pt x="362" y="541"/>
                    </a:cubicBezTo>
                    <a:cubicBezTo>
                      <a:pt x="357" y="539"/>
                      <a:pt x="356" y="524"/>
                      <a:pt x="354" y="512"/>
                    </a:cubicBezTo>
                    <a:cubicBezTo>
                      <a:pt x="352" y="501"/>
                      <a:pt x="350" y="494"/>
                      <a:pt x="348" y="490"/>
                    </a:cubicBezTo>
                    <a:cubicBezTo>
                      <a:pt x="347" y="485"/>
                      <a:pt x="336" y="473"/>
                      <a:pt x="334" y="471"/>
                    </a:cubicBezTo>
                    <a:cubicBezTo>
                      <a:pt x="332" y="468"/>
                      <a:pt x="326" y="450"/>
                      <a:pt x="325" y="442"/>
                    </a:cubicBezTo>
                    <a:cubicBezTo>
                      <a:pt x="325" y="434"/>
                      <a:pt x="319" y="438"/>
                      <a:pt x="317" y="429"/>
                    </a:cubicBezTo>
                    <a:cubicBezTo>
                      <a:pt x="316" y="421"/>
                      <a:pt x="310" y="409"/>
                      <a:pt x="309" y="404"/>
                    </a:cubicBezTo>
                    <a:cubicBezTo>
                      <a:pt x="308" y="398"/>
                      <a:pt x="296" y="405"/>
                      <a:pt x="292" y="405"/>
                    </a:cubicBezTo>
                    <a:cubicBezTo>
                      <a:pt x="287" y="406"/>
                      <a:pt x="278" y="401"/>
                      <a:pt x="280" y="388"/>
                    </a:cubicBezTo>
                    <a:cubicBezTo>
                      <a:pt x="281" y="376"/>
                      <a:pt x="285" y="376"/>
                      <a:pt x="291" y="376"/>
                    </a:cubicBezTo>
                    <a:cubicBezTo>
                      <a:pt x="297" y="376"/>
                      <a:pt x="294" y="372"/>
                      <a:pt x="300" y="365"/>
                    </a:cubicBezTo>
                    <a:cubicBezTo>
                      <a:pt x="306" y="357"/>
                      <a:pt x="308" y="342"/>
                      <a:pt x="308" y="332"/>
                    </a:cubicBezTo>
                    <a:cubicBezTo>
                      <a:pt x="309" y="322"/>
                      <a:pt x="304" y="326"/>
                      <a:pt x="300" y="328"/>
                    </a:cubicBezTo>
                    <a:cubicBezTo>
                      <a:pt x="295" y="329"/>
                      <a:pt x="288" y="332"/>
                      <a:pt x="286" y="331"/>
                    </a:cubicBezTo>
                    <a:cubicBezTo>
                      <a:pt x="284" y="330"/>
                      <a:pt x="274" y="326"/>
                      <a:pt x="273" y="328"/>
                    </a:cubicBezTo>
                    <a:cubicBezTo>
                      <a:pt x="271" y="331"/>
                      <a:pt x="261" y="329"/>
                      <a:pt x="259" y="325"/>
                    </a:cubicBezTo>
                    <a:cubicBezTo>
                      <a:pt x="257" y="322"/>
                      <a:pt x="245" y="317"/>
                      <a:pt x="244" y="314"/>
                    </a:cubicBezTo>
                    <a:cubicBezTo>
                      <a:pt x="243" y="311"/>
                      <a:pt x="244" y="292"/>
                      <a:pt x="242" y="288"/>
                    </a:cubicBezTo>
                    <a:cubicBezTo>
                      <a:pt x="240" y="283"/>
                      <a:pt x="234" y="289"/>
                      <a:pt x="232" y="292"/>
                    </a:cubicBezTo>
                    <a:cubicBezTo>
                      <a:pt x="229" y="295"/>
                      <a:pt x="221" y="297"/>
                      <a:pt x="223" y="299"/>
                    </a:cubicBezTo>
                    <a:cubicBezTo>
                      <a:pt x="225" y="302"/>
                      <a:pt x="233" y="306"/>
                      <a:pt x="232" y="312"/>
                    </a:cubicBezTo>
                    <a:cubicBezTo>
                      <a:pt x="232" y="318"/>
                      <a:pt x="226" y="320"/>
                      <a:pt x="224" y="323"/>
                    </a:cubicBezTo>
                    <a:cubicBezTo>
                      <a:pt x="221" y="326"/>
                      <a:pt x="210" y="338"/>
                      <a:pt x="209" y="334"/>
                    </a:cubicBezTo>
                    <a:cubicBezTo>
                      <a:pt x="207" y="331"/>
                      <a:pt x="206" y="306"/>
                      <a:pt x="204" y="303"/>
                    </a:cubicBezTo>
                    <a:cubicBezTo>
                      <a:pt x="202" y="300"/>
                      <a:pt x="197" y="292"/>
                      <a:pt x="195" y="285"/>
                    </a:cubicBezTo>
                    <a:cubicBezTo>
                      <a:pt x="194" y="279"/>
                      <a:pt x="188" y="276"/>
                      <a:pt x="184" y="271"/>
                    </a:cubicBezTo>
                    <a:cubicBezTo>
                      <a:pt x="180" y="265"/>
                      <a:pt x="168" y="257"/>
                      <a:pt x="164" y="251"/>
                    </a:cubicBezTo>
                    <a:cubicBezTo>
                      <a:pt x="159" y="245"/>
                      <a:pt x="151" y="240"/>
                      <a:pt x="150" y="248"/>
                    </a:cubicBezTo>
                    <a:cubicBezTo>
                      <a:pt x="150" y="255"/>
                      <a:pt x="158" y="257"/>
                      <a:pt x="162" y="265"/>
                    </a:cubicBezTo>
                    <a:cubicBezTo>
                      <a:pt x="165" y="272"/>
                      <a:pt x="173" y="277"/>
                      <a:pt x="177" y="279"/>
                    </a:cubicBezTo>
                    <a:cubicBezTo>
                      <a:pt x="181" y="282"/>
                      <a:pt x="192" y="292"/>
                      <a:pt x="192" y="292"/>
                    </a:cubicBezTo>
                    <a:cubicBezTo>
                      <a:pt x="192" y="292"/>
                      <a:pt x="187" y="294"/>
                      <a:pt x="183" y="293"/>
                    </a:cubicBezTo>
                    <a:cubicBezTo>
                      <a:pt x="179" y="292"/>
                      <a:pt x="185" y="310"/>
                      <a:pt x="185" y="315"/>
                    </a:cubicBezTo>
                    <a:cubicBezTo>
                      <a:pt x="184" y="320"/>
                      <a:pt x="177" y="313"/>
                      <a:pt x="176" y="307"/>
                    </a:cubicBezTo>
                    <a:cubicBezTo>
                      <a:pt x="175" y="301"/>
                      <a:pt x="171" y="294"/>
                      <a:pt x="169" y="292"/>
                    </a:cubicBezTo>
                    <a:cubicBezTo>
                      <a:pt x="167" y="289"/>
                      <a:pt x="152" y="283"/>
                      <a:pt x="150" y="282"/>
                    </a:cubicBezTo>
                    <a:cubicBezTo>
                      <a:pt x="147" y="280"/>
                      <a:pt x="138" y="272"/>
                      <a:pt x="137" y="265"/>
                    </a:cubicBezTo>
                    <a:cubicBezTo>
                      <a:pt x="135" y="258"/>
                      <a:pt x="127" y="257"/>
                      <a:pt x="125" y="259"/>
                    </a:cubicBezTo>
                    <a:cubicBezTo>
                      <a:pt x="122" y="260"/>
                      <a:pt x="114" y="269"/>
                      <a:pt x="110" y="269"/>
                    </a:cubicBezTo>
                    <a:cubicBezTo>
                      <a:pt x="106" y="269"/>
                      <a:pt x="99" y="265"/>
                      <a:pt x="95" y="264"/>
                    </a:cubicBezTo>
                    <a:cubicBezTo>
                      <a:pt x="90" y="263"/>
                      <a:pt x="90" y="274"/>
                      <a:pt x="88" y="280"/>
                    </a:cubicBezTo>
                    <a:cubicBezTo>
                      <a:pt x="86" y="286"/>
                      <a:pt x="79" y="282"/>
                      <a:pt x="75" y="287"/>
                    </a:cubicBezTo>
                    <a:cubicBezTo>
                      <a:pt x="71" y="292"/>
                      <a:pt x="64" y="298"/>
                      <a:pt x="66" y="302"/>
                    </a:cubicBezTo>
                    <a:cubicBezTo>
                      <a:pt x="67" y="307"/>
                      <a:pt x="70" y="307"/>
                      <a:pt x="65" y="311"/>
                    </a:cubicBezTo>
                    <a:cubicBezTo>
                      <a:pt x="60" y="315"/>
                      <a:pt x="57" y="322"/>
                      <a:pt x="52" y="323"/>
                    </a:cubicBezTo>
                    <a:cubicBezTo>
                      <a:pt x="47" y="324"/>
                      <a:pt x="40" y="327"/>
                      <a:pt x="37" y="325"/>
                    </a:cubicBezTo>
                    <a:cubicBezTo>
                      <a:pt x="34" y="322"/>
                      <a:pt x="32" y="332"/>
                      <a:pt x="30" y="335"/>
                    </a:cubicBezTo>
                    <a:cubicBezTo>
                      <a:pt x="28" y="337"/>
                      <a:pt x="26" y="328"/>
                      <a:pt x="23" y="324"/>
                    </a:cubicBezTo>
                    <a:cubicBezTo>
                      <a:pt x="20" y="320"/>
                      <a:pt x="12" y="323"/>
                      <a:pt x="10" y="322"/>
                    </a:cubicBezTo>
                    <a:cubicBezTo>
                      <a:pt x="8" y="322"/>
                      <a:pt x="6" y="315"/>
                      <a:pt x="3" y="312"/>
                    </a:cubicBezTo>
                    <a:cubicBezTo>
                      <a:pt x="0" y="308"/>
                      <a:pt x="0" y="302"/>
                      <a:pt x="3" y="299"/>
                    </a:cubicBezTo>
                    <a:cubicBezTo>
                      <a:pt x="5" y="297"/>
                      <a:pt x="7" y="293"/>
                      <a:pt x="6" y="286"/>
                    </a:cubicBezTo>
                    <a:cubicBezTo>
                      <a:pt x="4" y="279"/>
                      <a:pt x="3" y="264"/>
                      <a:pt x="8" y="261"/>
                    </a:cubicBezTo>
                    <a:cubicBezTo>
                      <a:pt x="14" y="258"/>
                      <a:pt x="28" y="261"/>
                      <a:pt x="35" y="261"/>
                    </a:cubicBezTo>
                    <a:cubicBezTo>
                      <a:pt x="42" y="261"/>
                      <a:pt x="53" y="264"/>
                      <a:pt x="55" y="259"/>
                    </a:cubicBezTo>
                    <a:cubicBezTo>
                      <a:pt x="58" y="252"/>
                      <a:pt x="59" y="245"/>
                      <a:pt x="59" y="238"/>
                    </a:cubicBezTo>
                    <a:close/>
                    <a:moveTo>
                      <a:pt x="274" y="103"/>
                    </a:moveTo>
                    <a:cubicBezTo>
                      <a:pt x="274" y="103"/>
                      <a:pt x="274" y="103"/>
                      <a:pt x="274" y="103"/>
                    </a:cubicBezTo>
                    <a:cubicBezTo>
                      <a:pt x="273" y="110"/>
                      <a:pt x="288" y="116"/>
                      <a:pt x="290" y="110"/>
                    </a:cubicBezTo>
                    <a:cubicBezTo>
                      <a:pt x="293" y="105"/>
                      <a:pt x="277" y="92"/>
                      <a:pt x="274" y="103"/>
                    </a:cubicBezTo>
                    <a:close/>
                    <a:moveTo>
                      <a:pt x="255" y="289"/>
                    </a:move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56" y="292"/>
                      <a:pt x="262" y="284"/>
                      <a:pt x="266" y="284"/>
                    </a:cubicBezTo>
                    <a:cubicBezTo>
                      <a:pt x="271" y="284"/>
                      <a:pt x="281" y="286"/>
                      <a:pt x="284" y="281"/>
                    </a:cubicBezTo>
                    <a:cubicBezTo>
                      <a:pt x="287" y="275"/>
                      <a:pt x="296" y="275"/>
                      <a:pt x="304" y="276"/>
                    </a:cubicBezTo>
                    <a:cubicBezTo>
                      <a:pt x="311" y="278"/>
                      <a:pt x="317" y="285"/>
                      <a:pt x="323" y="285"/>
                    </a:cubicBezTo>
                    <a:cubicBezTo>
                      <a:pt x="328" y="286"/>
                      <a:pt x="341" y="285"/>
                      <a:pt x="346" y="283"/>
                    </a:cubicBezTo>
                    <a:cubicBezTo>
                      <a:pt x="351" y="282"/>
                      <a:pt x="349" y="271"/>
                      <a:pt x="342" y="265"/>
                    </a:cubicBezTo>
                    <a:cubicBezTo>
                      <a:pt x="335" y="260"/>
                      <a:pt x="328" y="252"/>
                      <a:pt x="321" y="249"/>
                    </a:cubicBezTo>
                    <a:cubicBezTo>
                      <a:pt x="314" y="246"/>
                      <a:pt x="312" y="242"/>
                      <a:pt x="316" y="241"/>
                    </a:cubicBezTo>
                    <a:cubicBezTo>
                      <a:pt x="320" y="239"/>
                      <a:pt x="325" y="233"/>
                      <a:pt x="320" y="233"/>
                    </a:cubicBezTo>
                    <a:cubicBezTo>
                      <a:pt x="314" y="233"/>
                      <a:pt x="309" y="236"/>
                      <a:pt x="308" y="239"/>
                    </a:cubicBezTo>
                    <a:cubicBezTo>
                      <a:pt x="308" y="243"/>
                      <a:pt x="304" y="248"/>
                      <a:pt x="302" y="249"/>
                    </a:cubicBezTo>
                    <a:cubicBezTo>
                      <a:pt x="300" y="251"/>
                      <a:pt x="294" y="257"/>
                      <a:pt x="292" y="252"/>
                    </a:cubicBezTo>
                    <a:cubicBezTo>
                      <a:pt x="290" y="248"/>
                      <a:pt x="284" y="234"/>
                      <a:pt x="281" y="233"/>
                    </a:cubicBezTo>
                    <a:cubicBezTo>
                      <a:pt x="278" y="232"/>
                      <a:pt x="274" y="233"/>
                      <a:pt x="270" y="241"/>
                    </a:cubicBezTo>
                    <a:cubicBezTo>
                      <a:pt x="267" y="249"/>
                      <a:pt x="263" y="256"/>
                      <a:pt x="260" y="259"/>
                    </a:cubicBezTo>
                    <a:cubicBezTo>
                      <a:pt x="256" y="262"/>
                      <a:pt x="252" y="272"/>
                      <a:pt x="255" y="273"/>
                    </a:cubicBezTo>
                    <a:cubicBezTo>
                      <a:pt x="258" y="275"/>
                      <a:pt x="255" y="289"/>
                      <a:pt x="255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85" name="Group 284出自【趣你的PPT】(微信:qunideppt)：最优质的PPT资源库"/>
            <p:cNvGrpSpPr/>
            <p:nvPr/>
          </p:nvGrpSpPr>
          <p:grpSpPr>
            <a:xfrm>
              <a:off x="8309841" y="4860199"/>
              <a:ext cx="3885045" cy="1131454"/>
              <a:chOff x="8309841" y="4860199"/>
              <a:chExt cx="3885045" cy="1131454"/>
            </a:xfrm>
          </p:grpSpPr>
          <p:sp>
            <p:nvSpPr>
              <p:cNvPr id="286" name="出自【趣你的PPT】(微信:qunideppt)：最优质的PPT资源库"/>
              <p:cNvSpPr/>
              <p:nvPr/>
            </p:nvSpPr>
            <p:spPr bwMode="auto">
              <a:xfrm>
                <a:off x="8432511" y="5535607"/>
                <a:ext cx="991466" cy="274205"/>
              </a:xfrm>
              <a:custGeom>
                <a:avLst/>
                <a:gdLst>
                  <a:gd name="T0" fmla="*/ 451 w 468"/>
                  <a:gd name="T1" fmla="*/ 84 h 129"/>
                  <a:gd name="T2" fmla="*/ 25 w 468"/>
                  <a:gd name="T3" fmla="*/ 128 h 129"/>
                  <a:gd name="T4" fmla="*/ 10 w 468"/>
                  <a:gd name="T5" fmla="*/ 108 h 129"/>
                  <a:gd name="T6" fmla="*/ 83 w 468"/>
                  <a:gd name="T7" fmla="*/ 29 h 129"/>
                  <a:gd name="T8" fmla="*/ 403 w 468"/>
                  <a:gd name="T9" fmla="*/ 17 h 129"/>
                  <a:gd name="T10" fmla="*/ 451 w 468"/>
                  <a:gd name="T11" fmla="*/ 8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8" h="129">
                    <a:moveTo>
                      <a:pt x="451" y="84"/>
                    </a:moveTo>
                    <a:cubicBezTo>
                      <a:pt x="412" y="85"/>
                      <a:pt x="106" y="125"/>
                      <a:pt x="25" y="128"/>
                    </a:cubicBezTo>
                    <a:cubicBezTo>
                      <a:pt x="12" y="129"/>
                      <a:pt x="10" y="109"/>
                      <a:pt x="10" y="108"/>
                    </a:cubicBezTo>
                    <a:cubicBezTo>
                      <a:pt x="9" y="92"/>
                      <a:pt x="0" y="41"/>
                      <a:pt x="83" y="29"/>
                    </a:cubicBezTo>
                    <a:cubicBezTo>
                      <a:pt x="130" y="22"/>
                      <a:pt x="314" y="0"/>
                      <a:pt x="403" y="17"/>
                    </a:cubicBezTo>
                    <a:cubicBezTo>
                      <a:pt x="468" y="30"/>
                      <a:pt x="451" y="84"/>
                      <a:pt x="451" y="84"/>
                    </a:cubicBezTo>
                    <a:close/>
                  </a:path>
                </a:pathLst>
              </a:custGeom>
              <a:solidFill>
                <a:srgbClr val="EBA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7" name="出自【趣你的PPT】(微信:qunideppt)：最优质的PPT资源库"/>
              <p:cNvSpPr/>
              <p:nvPr/>
            </p:nvSpPr>
            <p:spPr bwMode="auto">
              <a:xfrm>
                <a:off x="8442614" y="5718892"/>
                <a:ext cx="991466" cy="272761"/>
              </a:xfrm>
              <a:custGeom>
                <a:avLst/>
                <a:gdLst>
                  <a:gd name="T0" fmla="*/ 451 w 468"/>
                  <a:gd name="T1" fmla="*/ 84 h 129"/>
                  <a:gd name="T2" fmla="*/ 25 w 468"/>
                  <a:gd name="T3" fmla="*/ 128 h 129"/>
                  <a:gd name="T4" fmla="*/ 9 w 468"/>
                  <a:gd name="T5" fmla="*/ 107 h 129"/>
                  <a:gd name="T6" fmla="*/ 83 w 468"/>
                  <a:gd name="T7" fmla="*/ 29 h 129"/>
                  <a:gd name="T8" fmla="*/ 403 w 468"/>
                  <a:gd name="T9" fmla="*/ 17 h 129"/>
                  <a:gd name="T10" fmla="*/ 451 w 468"/>
                  <a:gd name="T11" fmla="*/ 8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8" h="129">
                    <a:moveTo>
                      <a:pt x="451" y="84"/>
                    </a:moveTo>
                    <a:cubicBezTo>
                      <a:pt x="412" y="85"/>
                      <a:pt x="106" y="125"/>
                      <a:pt x="25" y="128"/>
                    </a:cubicBezTo>
                    <a:cubicBezTo>
                      <a:pt x="12" y="129"/>
                      <a:pt x="9" y="109"/>
                      <a:pt x="9" y="107"/>
                    </a:cubicBezTo>
                    <a:cubicBezTo>
                      <a:pt x="9" y="92"/>
                      <a:pt x="0" y="41"/>
                      <a:pt x="83" y="29"/>
                    </a:cubicBezTo>
                    <a:cubicBezTo>
                      <a:pt x="130" y="22"/>
                      <a:pt x="314" y="0"/>
                      <a:pt x="403" y="17"/>
                    </a:cubicBezTo>
                    <a:cubicBezTo>
                      <a:pt x="468" y="30"/>
                      <a:pt x="451" y="84"/>
                      <a:pt x="451" y="84"/>
                    </a:cubicBezTo>
                    <a:close/>
                  </a:path>
                </a:pathLst>
              </a:custGeom>
              <a:solidFill>
                <a:srgbClr val="F8A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8" name="出自【趣你的PPT】(微信:qunideppt)：最优质的PPT资源库"/>
              <p:cNvSpPr/>
              <p:nvPr/>
            </p:nvSpPr>
            <p:spPr bwMode="auto">
              <a:xfrm>
                <a:off x="8309841" y="4938130"/>
                <a:ext cx="2186420" cy="1017443"/>
              </a:xfrm>
              <a:custGeom>
                <a:avLst/>
                <a:gdLst>
                  <a:gd name="T0" fmla="*/ 1032 w 1032"/>
                  <a:gd name="T1" fmla="*/ 49 h 480"/>
                  <a:gd name="T2" fmla="*/ 1031 w 1032"/>
                  <a:gd name="T3" fmla="*/ 47 h 480"/>
                  <a:gd name="T4" fmla="*/ 694 w 1032"/>
                  <a:gd name="T5" fmla="*/ 39 h 480"/>
                  <a:gd name="T6" fmla="*/ 487 w 1032"/>
                  <a:gd name="T7" fmla="*/ 155 h 480"/>
                  <a:gd name="T8" fmla="*/ 290 w 1032"/>
                  <a:gd name="T9" fmla="*/ 270 h 480"/>
                  <a:gd name="T10" fmla="*/ 463 w 1032"/>
                  <a:gd name="T11" fmla="*/ 260 h 480"/>
                  <a:gd name="T12" fmla="*/ 335 w 1032"/>
                  <a:gd name="T13" fmla="*/ 353 h 480"/>
                  <a:gd name="T14" fmla="*/ 51 w 1032"/>
                  <a:gd name="T15" fmla="*/ 388 h 480"/>
                  <a:gd name="T16" fmla="*/ 67 w 1032"/>
                  <a:gd name="T17" fmla="*/ 471 h 480"/>
                  <a:gd name="T18" fmla="*/ 607 w 1032"/>
                  <a:gd name="T19" fmla="*/ 439 h 480"/>
                  <a:gd name="T20" fmla="*/ 1021 w 1032"/>
                  <a:gd name="T21" fmla="*/ 255 h 480"/>
                  <a:gd name="T22" fmla="*/ 1032 w 1032"/>
                  <a:gd name="T23" fmla="*/ 255 h 480"/>
                  <a:gd name="T24" fmla="*/ 1032 w 1032"/>
                  <a:gd name="T25" fmla="*/ 4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2" h="480">
                    <a:moveTo>
                      <a:pt x="1032" y="49"/>
                    </a:moveTo>
                    <a:cubicBezTo>
                      <a:pt x="1031" y="48"/>
                      <a:pt x="1031" y="47"/>
                      <a:pt x="1031" y="47"/>
                    </a:cubicBezTo>
                    <a:cubicBezTo>
                      <a:pt x="1031" y="47"/>
                      <a:pt x="777" y="0"/>
                      <a:pt x="694" y="39"/>
                    </a:cubicBezTo>
                    <a:cubicBezTo>
                      <a:pt x="611" y="77"/>
                      <a:pt x="560" y="137"/>
                      <a:pt x="487" y="155"/>
                    </a:cubicBezTo>
                    <a:cubicBezTo>
                      <a:pt x="413" y="174"/>
                      <a:pt x="271" y="229"/>
                      <a:pt x="290" y="270"/>
                    </a:cubicBezTo>
                    <a:cubicBezTo>
                      <a:pt x="309" y="311"/>
                      <a:pt x="359" y="293"/>
                      <a:pt x="463" y="260"/>
                    </a:cubicBezTo>
                    <a:cubicBezTo>
                      <a:pt x="586" y="220"/>
                      <a:pt x="437" y="333"/>
                      <a:pt x="335" y="353"/>
                    </a:cubicBezTo>
                    <a:cubicBezTo>
                      <a:pt x="335" y="353"/>
                      <a:pt x="133" y="346"/>
                      <a:pt x="51" y="388"/>
                    </a:cubicBezTo>
                    <a:cubicBezTo>
                      <a:pt x="0" y="423"/>
                      <a:pt x="32" y="480"/>
                      <a:pt x="67" y="471"/>
                    </a:cubicBezTo>
                    <a:cubicBezTo>
                      <a:pt x="217" y="456"/>
                      <a:pt x="515" y="472"/>
                      <a:pt x="607" y="439"/>
                    </a:cubicBezTo>
                    <a:cubicBezTo>
                      <a:pt x="643" y="426"/>
                      <a:pt x="860" y="242"/>
                      <a:pt x="1021" y="255"/>
                    </a:cubicBezTo>
                    <a:cubicBezTo>
                      <a:pt x="1025" y="255"/>
                      <a:pt x="1029" y="255"/>
                      <a:pt x="1032" y="255"/>
                    </a:cubicBezTo>
                    <a:lnTo>
                      <a:pt x="1032" y="49"/>
                    </a:lnTo>
                    <a:close/>
                  </a:path>
                </a:pathLst>
              </a:custGeom>
              <a:solidFill>
                <a:srgbClr val="FA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9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8364682" y="4982869"/>
                <a:ext cx="1808307" cy="845705"/>
              </a:xfrm>
              <a:custGeom>
                <a:avLst/>
                <a:gdLst>
                  <a:gd name="T0" fmla="*/ 853 w 853"/>
                  <a:gd name="T1" fmla="*/ 6 h 399"/>
                  <a:gd name="T2" fmla="*/ 668 w 853"/>
                  <a:gd name="T3" fmla="*/ 18 h 399"/>
                  <a:gd name="T4" fmla="*/ 461 w 853"/>
                  <a:gd name="T5" fmla="*/ 134 h 399"/>
                  <a:gd name="T6" fmla="*/ 264 w 853"/>
                  <a:gd name="T7" fmla="*/ 249 h 399"/>
                  <a:gd name="T8" fmla="*/ 266 w 853"/>
                  <a:gd name="T9" fmla="*/ 252 h 399"/>
                  <a:gd name="T10" fmla="*/ 286 w 853"/>
                  <a:gd name="T11" fmla="*/ 228 h 399"/>
                  <a:gd name="T12" fmla="*/ 520 w 853"/>
                  <a:gd name="T13" fmla="*/ 137 h 399"/>
                  <a:gd name="T14" fmla="*/ 681 w 853"/>
                  <a:gd name="T15" fmla="*/ 46 h 399"/>
                  <a:gd name="T16" fmla="*/ 853 w 853"/>
                  <a:gd name="T17" fmla="*/ 6 h 399"/>
                  <a:gd name="T18" fmla="*/ 853 w 853"/>
                  <a:gd name="T19" fmla="*/ 6 h 399"/>
                  <a:gd name="T20" fmla="*/ 472 w 853"/>
                  <a:gd name="T21" fmla="*/ 231 h 399"/>
                  <a:gd name="T22" fmla="*/ 472 w 853"/>
                  <a:gd name="T23" fmla="*/ 231 h 399"/>
                  <a:gd name="T24" fmla="*/ 474 w 853"/>
                  <a:gd name="T25" fmla="*/ 230 h 399"/>
                  <a:gd name="T26" fmla="*/ 475 w 853"/>
                  <a:gd name="T27" fmla="*/ 230 h 399"/>
                  <a:gd name="T28" fmla="*/ 472 w 853"/>
                  <a:gd name="T29" fmla="*/ 231 h 399"/>
                  <a:gd name="T30" fmla="*/ 476 w 853"/>
                  <a:gd name="T31" fmla="*/ 230 h 399"/>
                  <a:gd name="T32" fmla="*/ 476 w 853"/>
                  <a:gd name="T33" fmla="*/ 230 h 399"/>
                  <a:gd name="T34" fmla="*/ 493 w 853"/>
                  <a:gd name="T35" fmla="*/ 252 h 399"/>
                  <a:gd name="T36" fmla="*/ 356 w 853"/>
                  <a:gd name="T37" fmla="*/ 348 h 399"/>
                  <a:gd name="T38" fmla="*/ 0 w 853"/>
                  <a:gd name="T39" fmla="*/ 399 h 399"/>
                  <a:gd name="T40" fmla="*/ 25 w 853"/>
                  <a:gd name="T41" fmla="*/ 367 h 399"/>
                  <a:gd name="T42" fmla="*/ 309 w 853"/>
                  <a:gd name="T43" fmla="*/ 332 h 399"/>
                  <a:gd name="T44" fmla="*/ 476 w 853"/>
                  <a:gd name="T45" fmla="*/ 23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3" h="399">
                    <a:moveTo>
                      <a:pt x="853" y="6"/>
                    </a:moveTo>
                    <a:cubicBezTo>
                      <a:pt x="783" y="0"/>
                      <a:pt x="707" y="0"/>
                      <a:pt x="668" y="18"/>
                    </a:cubicBezTo>
                    <a:cubicBezTo>
                      <a:pt x="585" y="56"/>
                      <a:pt x="534" y="116"/>
                      <a:pt x="461" y="134"/>
                    </a:cubicBezTo>
                    <a:cubicBezTo>
                      <a:pt x="387" y="153"/>
                      <a:pt x="245" y="208"/>
                      <a:pt x="264" y="249"/>
                    </a:cubicBezTo>
                    <a:cubicBezTo>
                      <a:pt x="265" y="250"/>
                      <a:pt x="265" y="251"/>
                      <a:pt x="266" y="252"/>
                    </a:cubicBezTo>
                    <a:cubicBezTo>
                      <a:pt x="267" y="244"/>
                      <a:pt x="276" y="238"/>
                      <a:pt x="286" y="228"/>
                    </a:cubicBezTo>
                    <a:cubicBezTo>
                      <a:pt x="303" y="212"/>
                      <a:pt x="450" y="166"/>
                      <a:pt x="520" y="137"/>
                    </a:cubicBezTo>
                    <a:cubicBezTo>
                      <a:pt x="591" y="107"/>
                      <a:pt x="622" y="79"/>
                      <a:pt x="681" y="46"/>
                    </a:cubicBezTo>
                    <a:cubicBezTo>
                      <a:pt x="740" y="13"/>
                      <a:pt x="853" y="6"/>
                      <a:pt x="853" y="6"/>
                    </a:cubicBezTo>
                    <a:cubicBezTo>
                      <a:pt x="853" y="6"/>
                      <a:pt x="853" y="6"/>
                      <a:pt x="853" y="6"/>
                    </a:cubicBezTo>
                    <a:close/>
                    <a:moveTo>
                      <a:pt x="472" y="231"/>
                    </a:moveTo>
                    <a:cubicBezTo>
                      <a:pt x="472" y="231"/>
                      <a:pt x="472" y="231"/>
                      <a:pt x="472" y="231"/>
                    </a:cubicBezTo>
                    <a:cubicBezTo>
                      <a:pt x="473" y="230"/>
                      <a:pt x="473" y="230"/>
                      <a:pt x="474" y="230"/>
                    </a:cubicBezTo>
                    <a:cubicBezTo>
                      <a:pt x="475" y="230"/>
                      <a:pt x="475" y="230"/>
                      <a:pt x="475" y="230"/>
                    </a:cubicBezTo>
                    <a:cubicBezTo>
                      <a:pt x="474" y="230"/>
                      <a:pt x="473" y="230"/>
                      <a:pt x="472" y="231"/>
                    </a:cubicBezTo>
                    <a:close/>
                    <a:moveTo>
                      <a:pt x="476" y="230"/>
                    </a:moveTo>
                    <a:cubicBezTo>
                      <a:pt x="476" y="230"/>
                      <a:pt x="476" y="230"/>
                      <a:pt x="476" y="230"/>
                    </a:cubicBezTo>
                    <a:cubicBezTo>
                      <a:pt x="493" y="231"/>
                      <a:pt x="501" y="234"/>
                      <a:pt x="493" y="252"/>
                    </a:cubicBezTo>
                    <a:cubicBezTo>
                      <a:pt x="486" y="271"/>
                      <a:pt x="397" y="338"/>
                      <a:pt x="356" y="348"/>
                    </a:cubicBezTo>
                    <a:cubicBezTo>
                      <a:pt x="264" y="370"/>
                      <a:pt x="141" y="338"/>
                      <a:pt x="0" y="399"/>
                    </a:cubicBezTo>
                    <a:cubicBezTo>
                      <a:pt x="3" y="388"/>
                      <a:pt x="11" y="377"/>
                      <a:pt x="25" y="367"/>
                    </a:cubicBezTo>
                    <a:cubicBezTo>
                      <a:pt x="107" y="325"/>
                      <a:pt x="309" y="332"/>
                      <a:pt x="309" y="332"/>
                    </a:cubicBezTo>
                    <a:cubicBezTo>
                      <a:pt x="395" y="315"/>
                      <a:pt x="514" y="233"/>
                      <a:pt x="476" y="230"/>
                    </a:cubicBezTo>
                    <a:close/>
                  </a:path>
                </a:pathLst>
              </a:custGeom>
              <a:solidFill>
                <a:srgbClr val="E9A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0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255250" y="4897721"/>
                <a:ext cx="155864" cy="669636"/>
              </a:xfrm>
              <a:prstGeom prst="rect">
                <a:avLst/>
              </a:pr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1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255250" y="5232539"/>
                <a:ext cx="155864" cy="334818"/>
              </a:xfrm>
              <a:prstGeom prst="rect">
                <a:avLst/>
              </a:prstGeom>
              <a:solidFill>
                <a:srgbClr val="CE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2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373591" y="4860199"/>
                <a:ext cx="1821295" cy="7475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3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373591" y="5232539"/>
                <a:ext cx="1821295" cy="37522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94" name="Group 314出自【趣你的PPT】(微信:qunideppt)：最优质的PPT资源库"/>
            <p:cNvGrpSpPr/>
            <p:nvPr/>
          </p:nvGrpSpPr>
          <p:grpSpPr>
            <a:xfrm>
              <a:off x="6798830" y="3082199"/>
              <a:ext cx="526761" cy="301625"/>
              <a:chOff x="6798830" y="1754909"/>
              <a:chExt cx="526761" cy="301625"/>
            </a:xfrm>
            <a:solidFill>
              <a:schemeClr val="bg1">
                <a:lumMod val="85000"/>
              </a:schemeClr>
            </a:solidFill>
          </p:grpSpPr>
          <p:sp>
            <p:nvSpPr>
              <p:cNvPr id="295" name="出自【趣你的PPT】(微信:qunideppt)：最优质的PPT资源库"/>
              <p:cNvSpPr/>
              <p:nvPr/>
            </p:nvSpPr>
            <p:spPr bwMode="auto">
              <a:xfrm>
                <a:off x="6948921" y="1754909"/>
                <a:ext cx="226580" cy="301625"/>
              </a:xfrm>
              <a:custGeom>
                <a:avLst/>
                <a:gdLst>
                  <a:gd name="T0" fmla="*/ 42 w 107"/>
                  <a:gd name="T1" fmla="*/ 67 h 142"/>
                  <a:gd name="T2" fmla="*/ 0 w 107"/>
                  <a:gd name="T3" fmla="*/ 138 h 142"/>
                  <a:gd name="T4" fmla="*/ 0 w 107"/>
                  <a:gd name="T5" fmla="*/ 142 h 142"/>
                  <a:gd name="T6" fmla="*/ 107 w 107"/>
                  <a:gd name="T7" fmla="*/ 142 h 142"/>
                  <a:gd name="T8" fmla="*/ 107 w 107"/>
                  <a:gd name="T9" fmla="*/ 138 h 142"/>
                  <a:gd name="T10" fmla="*/ 65 w 107"/>
                  <a:gd name="T11" fmla="*/ 67 h 142"/>
                  <a:gd name="T12" fmla="*/ 88 w 107"/>
                  <a:gd name="T13" fmla="*/ 34 h 142"/>
                  <a:gd name="T14" fmla="*/ 53 w 107"/>
                  <a:gd name="T15" fmla="*/ 0 h 142"/>
                  <a:gd name="T16" fmla="*/ 18 w 107"/>
                  <a:gd name="T17" fmla="*/ 34 h 142"/>
                  <a:gd name="T18" fmla="*/ 42 w 107"/>
                  <a:gd name="T19" fmla="*/ 6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42">
                    <a:moveTo>
                      <a:pt x="42" y="67"/>
                    </a:moveTo>
                    <a:cubicBezTo>
                      <a:pt x="18" y="74"/>
                      <a:pt x="0" y="103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0"/>
                      <a:pt x="107" y="139"/>
                      <a:pt x="107" y="138"/>
                    </a:cubicBezTo>
                    <a:cubicBezTo>
                      <a:pt x="107" y="103"/>
                      <a:pt x="89" y="74"/>
                      <a:pt x="65" y="67"/>
                    </a:cubicBezTo>
                    <a:cubicBezTo>
                      <a:pt x="78" y="62"/>
                      <a:pt x="88" y="49"/>
                      <a:pt x="88" y="34"/>
                    </a:cubicBezTo>
                    <a:cubicBezTo>
                      <a:pt x="88" y="16"/>
                      <a:pt x="73" y="0"/>
                      <a:pt x="53" y="0"/>
                    </a:cubicBezTo>
                    <a:cubicBezTo>
                      <a:pt x="34" y="0"/>
                      <a:pt x="18" y="16"/>
                      <a:pt x="18" y="34"/>
                    </a:cubicBezTo>
                    <a:cubicBezTo>
                      <a:pt x="18" y="49"/>
                      <a:pt x="28" y="62"/>
                      <a:pt x="42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6" name="出自【趣你的PPT】(微信:qunideppt)：最优质的PPT资源库"/>
              <p:cNvSpPr/>
              <p:nvPr/>
            </p:nvSpPr>
            <p:spPr bwMode="auto">
              <a:xfrm>
                <a:off x="6798830" y="1778000"/>
                <a:ext cx="164523" cy="254000"/>
              </a:xfrm>
              <a:custGeom>
                <a:avLst/>
                <a:gdLst>
                  <a:gd name="T0" fmla="*/ 35 w 78"/>
                  <a:gd name="T1" fmla="*/ 56 h 120"/>
                  <a:gd name="T2" fmla="*/ 0 w 78"/>
                  <a:gd name="T3" fmla="*/ 116 h 120"/>
                  <a:gd name="T4" fmla="*/ 0 w 78"/>
                  <a:gd name="T5" fmla="*/ 120 h 120"/>
                  <a:gd name="T6" fmla="*/ 64 w 78"/>
                  <a:gd name="T7" fmla="*/ 120 h 120"/>
                  <a:gd name="T8" fmla="*/ 77 w 78"/>
                  <a:gd name="T9" fmla="*/ 77 h 120"/>
                  <a:gd name="T10" fmla="*/ 78 w 78"/>
                  <a:gd name="T11" fmla="*/ 75 h 120"/>
                  <a:gd name="T12" fmla="*/ 54 w 78"/>
                  <a:gd name="T13" fmla="*/ 56 h 120"/>
                  <a:gd name="T14" fmla="*/ 74 w 78"/>
                  <a:gd name="T15" fmla="*/ 29 h 120"/>
                  <a:gd name="T16" fmla="*/ 45 w 78"/>
                  <a:gd name="T17" fmla="*/ 0 h 120"/>
                  <a:gd name="T18" fmla="*/ 15 w 78"/>
                  <a:gd name="T19" fmla="*/ 29 h 120"/>
                  <a:gd name="T20" fmla="*/ 35 w 78"/>
                  <a:gd name="T21" fmla="*/ 5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120">
                    <a:moveTo>
                      <a:pt x="35" y="56"/>
                    </a:moveTo>
                    <a:cubicBezTo>
                      <a:pt x="15" y="62"/>
                      <a:pt x="0" y="87"/>
                      <a:pt x="0" y="116"/>
                    </a:cubicBezTo>
                    <a:cubicBezTo>
                      <a:pt x="0" y="117"/>
                      <a:pt x="0" y="118"/>
                      <a:pt x="0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5" y="105"/>
                      <a:pt x="69" y="90"/>
                      <a:pt x="77" y="77"/>
                    </a:cubicBezTo>
                    <a:cubicBezTo>
                      <a:pt x="77" y="77"/>
                      <a:pt x="78" y="76"/>
                      <a:pt x="78" y="75"/>
                    </a:cubicBezTo>
                    <a:cubicBezTo>
                      <a:pt x="72" y="66"/>
                      <a:pt x="64" y="59"/>
                      <a:pt x="54" y="56"/>
                    </a:cubicBezTo>
                    <a:cubicBezTo>
                      <a:pt x="66" y="53"/>
                      <a:pt x="74" y="42"/>
                      <a:pt x="74" y="29"/>
                    </a:cubicBezTo>
                    <a:cubicBezTo>
                      <a:pt x="74" y="13"/>
                      <a:pt x="61" y="0"/>
                      <a:pt x="45" y="0"/>
                    </a:cubicBezTo>
                    <a:cubicBezTo>
                      <a:pt x="28" y="0"/>
                      <a:pt x="15" y="13"/>
                      <a:pt x="15" y="29"/>
                    </a:cubicBezTo>
                    <a:cubicBezTo>
                      <a:pt x="15" y="42"/>
                      <a:pt x="24" y="53"/>
                      <a:pt x="3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7" name="出自【趣你的PPT】(微信:qunideppt)：最优质的PPT资源库"/>
              <p:cNvSpPr/>
              <p:nvPr/>
            </p:nvSpPr>
            <p:spPr bwMode="auto">
              <a:xfrm>
                <a:off x="7161068" y="1778000"/>
                <a:ext cx="164523" cy="254000"/>
              </a:xfrm>
              <a:custGeom>
                <a:avLst/>
                <a:gdLst>
                  <a:gd name="T0" fmla="*/ 23 w 78"/>
                  <a:gd name="T1" fmla="*/ 56 h 120"/>
                  <a:gd name="T2" fmla="*/ 0 w 78"/>
                  <a:gd name="T3" fmla="*/ 75 h 120"/>
                  <a:gd name="T4" fmla="*/ 1 w 78"/>
                  <a:gd name="T5" fmla="*/ 77 h 120"/>
                  <a:gd name="T6" fmla="*/ 14 w 78"/>
                  <a:gd name="T7" fmla="*/ 120 h 120"/>
                  <a:gd name="T8" fmla="*/ 78 w 78"/>
                  <a:gd name="T9" fmla="*/ 120 h 120"/>
                  <a:gd name="T10" fmla="*/ 78 w 78"/>
                  <a:gd name="T11" fmla="*/ 116 h 120"/>
                  <a:gd name="T12" fmla="*/ 42 w 78"/>
                  <a:gd name="T13" fmla="*/ 56 h 120"/>
                  <a:gd name="T14" fmla="*/ 62 w 78"/>
                  <a:gd name="T15" fmla="*/ 29 h 120"/>
                  <a:gd name="T16" fmla="*/ 33 w 78"/>
                  <a:gd name="T17" fmla="*/ 0 h 120"/>
                  <a:gd name="T18" fmla="*/ 3 w 78"/>
                  <a:gd name="T19" fmla="*/ 29 h 120"/>
                  <a:gd name="T20" fmla="*/ 23 w 78"/>
                  <a:gd name="T21" fmla="*/ 5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120">
                    <a:moveTo>
                      <a:pt x="23" y="56"/>
                    </a:moveTo>
                    <a:cubicBezTo>
                      <a:pt x="14" y="59"/>
                      <a:pt x="6" y="66"/>
                      <a:pt x="0" y="75"/>
                    </a:cubicBezTo>
                    <a:cubicBezTo>
                      <a:pt x="0" y="76"/>
                      <a:pt x="0" y="77"/>
                      <a:pt x="1" y="77"/>
                    </a:cubicBezTo>
                    <a:cubicBezTo>
                      <a:pt x="8" y="90"/>
                      <a:pt x="12" y="105"/>
                      <a:pt x="14" y="120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78" y="118"/>
                      <a:pt x="78" y="117"/>
                      <a:pt x="78" y="116"/>
                    </a:cubicBezTo>
                    <a:cubicBezTo>
                      <a:pt x="78" y="87"/>
                      <a:pt x="63" y="62"/>
                      <a:pt x="42" y="56"/>
                    </a:cubicBezTo>
                    <a:cubicBezTo>
                      <a:pt x="54" y="53"/>
                      <a:pt x="62" y="42"/>
                      <a:pt x="62" y="29"/>
                    </a:cubicBezTo>
                    <a:cubicBezTo>
                      <a:pt x="62" y="13"/>
                      <a:pt x="49" y="0"/>
                      <a:pt x="33" y="0"/>
                    </a:cubicBezTo>
                    <a:cubicBezTo>
                      <a:pt x="17" y="0"/>
                      <a:pt x="3" y="13"/>
                      <a:pt x="3" y="29"/>
                    </a:cubicBezTo>
                    <a:cubicBezTo>
                      <a:pt x="3" y="42"/>
                      <a:pt x="12" y="53"/>
                      <a:pt x="2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98" name="出自【趣你的PPT】(微信:qunideppt)：最优质的PPT资源库"/>
            <p:cNvSpPr/>
            <p:nvPr/>
          </p:nvSpPr>
          <p:spPr bwMode="auto">
            <a:xfrm>
              <a:off x="7855239" y="2011358"/>
              <a:ext cx="391102" cy="352136"/>
            </a:xfrm>
            <a:custGeom>
              <a:avLst/>
              <a:gdLst>
                <a:gd name="T0" fmla="*/ 180 w 184"/>
                <a:gd name="T1" fmla="*/ 118 h 166"/>
                <a:gd name="T2" fmla="*/ 161 w 184"/>
                <a:gd name="T3" fmla="*/ 118 h 166"/>
                <a:gd name="T4" fmla="*/ 161 w 184"/>
                <a:gd name="T5" fmla="*/ 94 h 166"/>
                <a:gd name="T6" fmla="*/ 151 w 184"/>
                <a:gd name="T7" fmla="*/ 83 h 166"/>
                <a:gd name="T8" fmla="*/ 95 w 184"/>
                <a:gd name="T9" fmla="*/ 83 h 166"/>
                <a:gd name="T10" fmla="*/ 95 w 184"/>
                <a:gd name="T11" fmla="*/ 48 h 166"/>
                <a:gd name="T12" fmla="*/ 114 w 184"/>
                <a:gd name="T13" fmla="*/ 48 h 166"/>
                <a:gd name="T14" fmla="*/ 118 w 184"/>
                <a:gd name="T15" fmla="*/ 44 h 166"/>
                <a:gd name="T16" fmla="*/ 118 w 184"/>
                <a:gd name="T17" fmla="*/ 4 h 166"/>
                <a:gd name="T18" fmla="*/ 114 w 184"/>
                <a:gd name="T19" fmla="*/ 0 h 166"/>
                <a:gd name="T20" fmla="*/ 70 w 184"/>
                <a:gd name="T21" fmla="*/ 0 h 166"/>
                <a:gd name="T22" fmla="*/ 66 w 184"/>
                <a:gd name="T23" fmla="*/ 4 h 166"/>
                <a:gd name="T24" fmla="*/ 66 w 184"/>
                <a:gd name="T25" fmla="*/ 44 h 166"/>
                <a:gd name="T26" fmla="*/ 70 w 184"/>
                <a:gd name="T27" fmla="*/ 48 h 166"/>
                <a:gd name="T28" fmla="*/ 89 w 184"/>
                <a:gd name="T29" fmla="*/ 48 h 166"/>
                <a:gd name="T30" fmla="*/ 89 w 184"/>
                <a:gd name="T31" fmla="*/ 83 h 166"/>
                <a:gd name="T32" fmla="*/ 34 w 184"/>
                <a:gd name="T33" fmla="*/ 83 h 166"/>
                <a:gd name="T34" fmla="*/ 23 w 184"/>
                <a:gd name="T35" fmla="*/ 94 h 166"/>
                <a:gd name="T36" fmla="*/ 23 w 184"/>
                <a:gd name="T37" fmla="*/ 118 h 166"/>
                <a:gd name="T38" fmla="*/ 4 w 184"/>
                <a:gd name="T39" fmla="*/ 118 h 166"/>
                <a:gd name="T40" fmla="*/ 0 w 184"/>
                <a:gd name="T41" fmla="*/ 122 h 166"/>
                <a:gd name="T42" fmla="*/ 0 w 184"/>
                <a:gd name="T43" fmla="*/ 162 h 166"/>
                <a:gd name="T44" fmla="*/ 4 w 184"/>
                <a:gd name="T45" fmla="*/ 166 h 166"/>
                <a:gd name="T46" fmla="*/ 48 w 184"/>
                <a:gd name="T47" fmla="*/ 166 h 166"/>
                <a:gd name="T48" fmla="*/ 52 w 184"/>
                <a:gd name="T49" fmla="*/ 162 h 166"/>
                <a:gd name="T50" fmla="*/ 52 w 184"/>
                <a:gd name="T51" fmla="*/ 122 h 166"/>
                <a:gd name="T52" fmla="*/ 48 w 184"/>
                <a:gd name="T53" fmla="*/ 118 h 166"/>
                <a:gd name="T54" fmla="*/ 29 w 184"/>
                <a:gd name="T55" fmla="*/ 118 h 166"/>
                <a:gd name="T56" fmla="*/ 29 w 184"/>
                <a:gd name="T57" fmla="*/ 94 h 166"/>
                <a:gd name="T58" fmla="*/ 34 w 184"/>
                <a:gd name="T59" fmla="*/ 89 h 166"/>
                <a:gd name="T60" fmla="*/ 89 w 184"/>
                <a:gd name="T61" fmla="*/ 89 h 166"/>
                <a:gd name="T62" fmla="*/ 89 w 184"/>
                <a:gd name="T63" fmla="*/ 118 h 166"/>
                <a:gd name="T64" fmla="*/ 70 w 184"/>
                <a:gd name="T65" fmla="*/ 118 h 166"/>
                <a:gd name="T66" fmla="*/ 66 w 184"/>
                <a:gd name="T67" fmla="*/ 122 h 166"/>
                <a:gd name="T68" fmla="*/ 66 w 184"/>
                <a:gd name="T69" fmla="*/ 162 h 166"/>
                <a:gd name="T70" fmla="*/ 70 w 184"/>
                <a:gd name="T71" fmla="*/ 166 h 166"/>
                <a:gd name="T72" fmla="*/ 114 w 184"/>
                <a:gd name="T73" fmla="*/ 166 h 166"/>
                <a:gd name="T74" fmla="*/ 118 w 184"/>
                <a:gd name="T75" fmla="*/ 162 h 166"/>
                <a:gd name="T76" fmla="*/ 118 w 184"/>
                <a:gd name="T77" fmla="*/ 122 h 166"/>
                <a:gd name="T78" fmla="*/ 114 w 184"/>
                <a:gd name="T79" fmla="*/ 118 h 166"/>
                <a:gd name="T80" fmla="*/ 95 w 184"/>
                <a:gd name="T81" fmla="*/ 118 h 166"/>
                <a:gd name="T82" fmla="*/ 95 w 184"/>
                <a:gd name="T83" fmla="*/ 89 h 166"/>
                <a:gd name="T84" fmla="*/ 151 w 184"/>
                <a:gd name="T85" fmla="*/ 89 h 166"/>
                <a:gd name="T86" fmla="*/ 155 w 184"/>
                <a:gd name="T87" fmla="*/ 94 h 166"/>
                <a:gd name="T88" fmla="*/ 155 w 184"/>
                <a:gd name="T89" fmla="*/ 118 h 166"/>
                <a:gd name="T90" fmla="*/ 136 w 184"/>
                <a:gd name="T91" fmla="*/ 118 h 166"/>
                <a:gd name="T92" fmla="*/ 132 w 184"/>
                <a:gd name="T93" fmla="*/ 122 h 166"/>
                <a:gd name="T94" fmla="*/ 132 w 184"/>
                <a:gd name="T95" fmla="*/ 162 h 166"/>
                <a:gd name="T96" fmla="*/ 136 w 184"/>
                <a:gd name="T97" fmla="*/ 166 h 166"/>
                <a:gd name="T98" fmla="*/ 180 w 184"/>
                <a:gd name="T99" fmla="*/ 166 h 166"/>
                <a:gd name="T100" fmla="*/ 184 w 184"/>
                <a:gd name="T101" fmla="*/ 162 h 166"/>
                <a:gd name="T102" fmla="*/ 184 w 184"/>
                <a:gd name="T103" fmla="*/ 122 h 166"/>
                <a:gd name="T104" fmla="*/ 180 w 184"/>
                <a:gd name="T105" fmla="*/ 11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" h="166">
                  <a:moveTo>
                    <a:pt x="180" y="118"/>
                  </a:moveTo>
                  <a:cubicBezTo>
                    <a:pt x="161" y="118"/>
                    <a:pt x="161" y="118"/>
                    <a:pt x="161" y="118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88"/>
                    <a:pt x="156" y="83"/>
                    <a:pt x="151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8" y="46"/>
                    <a:pt x="118" y="4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2"/>
                    <a:pt x="116" y="0"/>
                    <a:pt x="11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8" y="0"/>
                    <a:pt x="66" y="2"/>
                    <a:pt x="66" y="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6"/>
                    <a:pt x="68" y="48"/>
                    <a:pt x="70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28" y="83"/>
                    <a:pt x="23" y="88"/>
                    <a:pt x="23" y="94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2" y="118"/>
                    <a:pt x="0" y="119"/>
                    <a:pt x="0" y="12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4"/>
                    <a:pt x="2" y="166"/>
                    <a:pt x="4" y="166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50" y="166"/>
                    <a:pt x="52" y="164"/>
                    <a:pt x="52" y="16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19"/>
                    <a:pt x="50" y="118"/>
                    <a:pt x="48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1"/>
                    <a:pt x="31" y="89"/>
                    <a:pt x="34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68" y="118"/>
                    <a:pt x="66" y="119"/>
                    <a:pt x="66" y="122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6" y="164"/>
                    <a:pt x="68" y="166"/>
                    <a:pt x="70" y="166"/>
                  </a:cubicBezTo>
                  <a:cubicBezTo>
                    <a:pt x="114" y="166"/>
                    <a:pt x="114" y="166"/>
                    <a:pt x="114" y="166"/>
                  </a:cubicBezTo>
                  <a:cubicBezTo>
                    <a:pt x="116" y="166"/>
                    <a:pt x="118" y="164"/>
                    <a:pt x="118" y="162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18" y="119"/>
                    <a:pt x="116" y="118"/>
                    <a:pt x="114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53" y="89"/>
                    <a:pt x="155" y="91"/>
                    <a:pt x="155" y="94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4" y="118"/>
                    <a:pt x="132" y="119"/>
                    <a:pt x="132" y="12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4"/>
                    <a:pt x="134" y="166"/>
                    <a:pt x="136" y="166"/>
                  </a:cubicBezTo>
                  <a:cubicBezTo>
                    <a:pt x="180" y="166"/>
                    <a:pt x="180" y="166"/>
                    <a:pt x="180" y="166"/>
                  </a:cubicBezTo>
                  <a:cubicBezTo>
                    <a:pt x="183" y="166"/>
                    <a:pt x="184" y="164"/>
                    <a:pt x="184" y="162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4" y="119"/>
                    <a:pt x="183" y="118"/>
                    <a:pt x="180" y="1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99" name="Group 316出自【趣你的PPT】(微信:qunideppt)：最优质的PPT资源库"/>
            <p:cNvGrpSpPr/>
            <p:nvPr/>
          </p:nvGrpSpPr>
          <p:grpSpPr>
            <a:xfrm>
              <a:off x="8917421" y="1806426"/>
              <a:ext cx="389659" cy="353580"/>
              <a:chOff x="8917421" y="479136"/>
              <a:chExt cx="389659" cy="353580"/>
            </a:xfrm>
            <a:solidFill>
              <a:schemeClr val="bg1">
                <a:lumMod val="85000"/>
              </a:schemeClr>
            </a:solidFill>
          </p:grpSpPr>
          <p:sp>
            <p:nvSpPr>
              <p:cNvPr id="300" name="出自【趣你的PPT】(微信:qunideppt)：最优质的PPT资源库"/>
              <p:cNvSpPr/>
              <p:nvPr/>
            </p:nvSpPr>
            <p:spPr bwMode="auto">
              <a:xfrm>
                <a:off x="8917421" y="479136"/>
                <a:ext cx="389659" cy="102466"/>
              </a:xfrm>
              <a:custGeom>
                <a:avLst/>
                <a:gdLst>
                  <a:gd name="T0" fmla="*/ 0 w 270"/>
                  <a:gd name="T1" fmla="*/ 71 h 71"/>
                  <a:gd name="T2" fmla="*/ 135 w 270"/>
                  <a:gd name="T3" fmla="*/ 0 h 71"/>
                  <a:gd name="T4" fmla="*/ 270 w 270"/>
                  <a:gd name="T5" fmla="*/ 71 h 71"/>
                  <a:gd name="T6" fmla="*/ 239 w 270"/>
                  <a:gd name="T7" fmla="*/ 71 h 71"/>
                  <a:gd name="T8" fmla="*/ 135 w 270"/>
                  <a:gd name="T9" fmla="*/ 16 h 71"/>
                  <a:gd name="T10" fmla="*/ 31 w 270"/>
                  <a:gd name="T11" fmla="*/ 71 h 71"/>
                  <a:gd name="T12" fmla="*/ 0 w 27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71">
                    <a:moveTo>
                      <a:pt x="0" y="71"/>
                    </a:moveTo>
                    <a:lnTo>
                      <a:pt x="135" y="0"/>
                    </a:lnTo>
                    <a:lnTo>
                      <a:pt x="270" y="71"/>
                    </a:lnTo>
                    <a:lnTo>
                      <a:pt x="239" y="71"/>
                    </a:lnTo>
                    <a:lnTo>
                      <a:pt x="135" y="16"/>
                    </a:lnTo>
                    <a:lnTo>
                      <a:pt x="31" y="71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1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8976591" y="510886"/>
                <a:ext cx="274205" cy="70716"/>
              </a:xfrm>
              <a:custGeom>
                <a:avLst/>
                <a:gdLst>
                  <a:gd name="T0" fmla="*/ 0 w 129"/>
                  <a:gd name="T1" fmla="*/ 33 h 33"/>
                  <a:gd name="T2" fmla="*/ 64 w 129"/>
                  <a:gd name="T3" fmla="*/ 0 h 33"/>
                  <a:gd name="T4" fmla="*/ 129 w 129"/>
                  <a:gd name="T5" fmla="*/ 33 h 33"/>
                  <a:gd name="T6" fmla="*/ 0 w 129"/>
                  <a:gd name="T7" fmla="*/ 33 h 33"/>
                  <a:gd name="T8" fmla="*/ 64 w 129"/>
                  <a:gd name="T9" fmla="*/ 14 h 33"/>
                  <a:gd name="T10" fmla="*/ 64 w 129"/>
                  <a:gd name="T11" fmla="*/ 14 h 33"/>
                  <a:gd name="T12" fmla="*/ 59 w 129"/>
                  <a:gd name="T13" fmla="*/ 19 h 33"/>
                  <a:gd name="T14" fmla="*/ 64 w 129"/>
                  <a:gd name="T15" fmla="*/ 24 h 33"/>
                  <a:gd name="T16" fmla="*/ 69 w 129"/>
                  <a:gd name="T17" fmla="*/ 19 h 33"/>
                  <a:gd name="T18" fmla="*/ 64 w 129"/>
                  <a:gd name="T1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33">
                    <a:moveTo>
                      <a:pt x="0" y="33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129" y="33"/>
                      <a:pt x="129" y="33"/>
                      <a:pt x="129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  <a:moveTo>
                      <a:pt x="64" y="14"/>
                    </a:moveTo>
                    <a:cubicBezTo>
                      <a:pt x="64" y="14"/>
                      <a:pt x="64" y="14"/>
                      <a:pt x="64" y="14"/>
                    </a:cubicBezTo>
                    <a:cubicBezTo>
                      <a:pt x="61" y="14"/>
                      <a:pt x="59" y="16"/>
                      <a:pt x="59" y="19"/>
                    </a:cubicBezTo>
                    <a:cubicBezTo>
                      <a:pt x="59" y="22"/>
                      <a:pt x="61" y="24"/>
                      <a:pt x="64" y="24"/>
                    </a:cubicBezTo>
                    <a:cubicBezTo>
                      <a:pt x="67" y="24"/>
                      <a:pt x="69" y="22"/>
                      <a:pt x="69" y="19"/>
                    </a:cubicBezTo>
                    <a:cubicBezTo>
                      <a:pt x="69" y="16"/>
                      <a:pt x="67" y="14"/>
                      <a:pt x="6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2" name="出自【趣你的PPT】(微信:qunideppt)：最优质的PPT资源库"/>
              <p:cNvSpPr/>
              <p:nvPr/>
            </p:nvSpPr>
            <p:spPr bwMode="auto">
              <a:xfrm>
                <a:off x="8988137" y="587375"/>
                <a:ext cx="251114" cy="193386"/>
              </a:xfrm>
              <a:custGeom>
                <a:avLst/>
                <a:gdLst>
                  <a:gd name="T0" fmla="*/ 174 w 174"/>
                  <a:gd name="T1" fmla="*/ 117 h 134"/>
                  <a:gd name="T2" fmla="*/ 164 w 174"/>
                  <a:gd name="T3" fmla="*/ 117 h 134"/>
                  <a:gd name="T4" fmla="*/ 161 w 174"/>
                  <a:gd name="T5" fmla="*/ 114 h 134"/>
                  <a:gd name="T6" fmla="*/ 157 w 174"/>
                  <a:gd name="T7" fmla="*/ 114 h 134"/>
                  <a:gd name="T8" fmla="*/ 157 w 174"/>
                  <a:gd name="T9" fmla="*/ 10 h 134"/>
                  <a:gd name="T10" fmla="*/ 166 w 174"/>
                  <a:gd name="T11" fmla="*/ 0 h 134"/>
                  <a:gd name="T12" fmla="*/ 142 w 174"/>
                  <a:gd name="T13" fmla="*/ 0 h 134"/>
                  <a:gd name="T14" fmla="*/ 120 w 174"/>
                  <a:gd name="T15" fmla="*/ 0 h 134"/>
                  <a:gd name="T16" fmla="*/ 127 w 174"/>
                  <a:gd name="T17" fmla="*/ 10 h 134"/>
                  <a:gd name="T18" fmla="*/ 127 w 174"/>
                  <a:gd name="T19" fmla="*/ 114 h 134"/>
                  <a:gd name="T20" fmla="*/ 123 w 174"/>
                  <a:gd name="T21" fmla="*/ 114 h 134"/>
                  <a:gd name="T22" fmla="*/ 120 w 174"/>
                  <a:gd name="T23" fmla="*/ 117 h 134"/>
                  <a:gd name="T24" fmla="*/ 110 w 174"/>
                  <a:gd name="T25" fmla="*/ 117 h 134"/>
                  <a:gd name="T26" fmla="*/ 107 w 174"/>
                  <a:gd name="T27" fmla="*/ 114 h 134"/>
                  <a:gd name="T28" fmla="*/ 102 w 174"/>
                  <a:gd name="T29" fmla="*/ 114 h 134"/>
                  <a:gd name="T30" fmla="*/ 102 w 174"/>
                  <a:gd name="T31" fmla="*/ 10 h 134"/>
                  <a:gd name="T32" fmla="*/ 111 w 174"/>
                  <a:gd name="T33" fmla="*/ 0 h 134"/>
                  <a:gd name="T34" fmla="*/ 88 w 174"/>
                  <a:gd name="T35" fmla="*/ 0 h 134"/>
                  <a:gd name="T36" fmla="*/ 64 w 174"/>
                  <a:gd name="T37" fmla="*/ 0 h 134"/>
                  <a:gd name="T38" fmla="*/ 73 w 174"/>
                  <a:gd name="T39" fmla="*/ 10 h 134"/>
                  <a:gd name="T40" fmla="*/ 73 w 174"/>
                  <a:gd name="T41" fmla="*/ 114 h 134"/>
                  <a:gd name="T42" fmla="*/ 69 w 174"/>
                  <a:gd name="T43" fmla="*/ 114 h 134"/>
                  <a:gd name="T44" fmla="*/ 66 w 174"/>
                  <a:gd name="T45" fmla="*/ 117 h 134"/>
                  <a:gd name="T46" fmla="*/ 54 w 174"/>
                  <a:gd name="T47" fmla="*/ 117 h 134"/>
                  <a:gd name="T48" fmla="*/ 52 w 174"/>
                  <a:gd name="T49" fmla="*/ 114 h 134"/>
                  <a:gd name="T50" fmla="*/ 47 w 174"/>
                  <a:gd name="T51" fmla="*/ 114 h 134"/>
                  <a:gd name="T52" fmla="*/ 47 w 174"/>
                  <a:gd name="T53" fmla="*/ 10 h 134"/>
                  <a:gd name="T54" fmla="*/ 55 w 174"/>
                  <a:gd name="T55" fmla="*/ 0 h 134"/>
                  <a:gd name="T56" fmla="*/ 32 w 174"/>
                  <a:gd name="T57" fmla="*/ 0 h 134"/>
                  <a:gd name="T58" fmla="*/ 10 w 174"/>
                  <a:gd name="T59" fmla="*/ 0 h 134"/>
                  <a:gd name="T60" fmla="*/ 19 w 174"/>
                  <a:gd name="T61" fmla="*/ 10 h 134"/>
                  <a:gd name="T62" fmla="*/ 19 w 174"/>
                  <a:gd name="T63" fmla="*/ 114 h 134"/>
                  <a:gd name="T64" fmla="*/ 13 w 174"/>
                  <a:gd name="T65" fmla="*/ 114 h 134"/>
                  <a:gd name="T66" fmla="*/ 11 w 174"/>
                  <a:gd name="T67" fmla="*/ 117 h 134"/>
                  <a:gd name="T68" fmla="*/ 0 w 174"/>
                  <a:gd name="T69" fmla="*/ 117 h 134"/>
                  <a:gd name="T70" fmla="*/ 0 w 174"/>
                  <a:gd name="T71" fmla="*/ 134 h 134"/>
                  <a:gd name="T72" fmla="*/ 174 w 174"/>
                  <a:gd name="T73" fmla="*/ 134 h 134"/>
                  <a:gd name="T74" fmla="*/ 174 w 174"/>
                  <a:gd name="T75" fmla="*/ 11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4" h="134">
                    <a:moveTo>
                      <a:pt x="174" y="117"/>
                    </a:moveTo>
                    <a:lnTo>
                      <a:pt x="164" y="117"/>
                    </a:lnTo>
                    <a:lnTo>
                      <a:pt x="161" y="114"/>
                    </a:lnTo>
                    <a:lnTo>
                      <a:pt x="157" y="114"/>
                    </a:lnTo>
                    <a:lnTo>
                      <a:pt x="157" y="10"/>
                    </a:lnTo>
                    <a:lnTo>
                      <a:pt x="166" y="0"/>
                    </a:lnTo>
                    <a:lnTo>
                      <a:pt x="142" y="0"/>
                    </a:lnTo>
                    <a:lnTo>
                      <a:pt x="120" y="0"/>
                    </a:lnTo>
                    <a:lnTo>
                      <a:pt x="127" y="10"/>
                    </a:lnTo>
                    <a:lnTo>
                      <a:pt x="127" y="114"/>
                    </a:lnTo>
                    <a:lnTo>
                      <a:pt x="123" y="114"/>
                    </a:lnTo>
                    <a:lnTo>
                      <a:pt x="120" y="117"/>
                    </a:lnTo>
                    <a:lnTo>
                      <a:pt x="110" y="117"/>
                    </a:lnTo>
                    <a:lnTo>
                      <a:pt x="107" y="114"/>
                    </a:lnTo>
                    <a:lnTo>
                      <a:pt x="102" y="114"/>
                    </a:lnTo>
                    <a:lnTo>
                      <a:pt x="102" y="10"/>
                    </a:lnTo>
                    <a:lnTo>
                      <a:pt x="111" y="0"/>
                    </a:lnTo>
                    <a:lnTo>
                      <a:pt x="88" y="0"/>
                    </a:lnTo>
                    <a:lnTo>
                      <a:pt x="64" y="0"/>
                    </a:lnTo>
                    <a:lnTo>
                      <a:pt x="73" y="10"/>
                    </a:lnTo>
                    <a:lnTo>
                      <a:pt x="73" y="114"/>
                    </a:lnTo>
                    <a:lnTo>
                      <a:pt x="69" y="114"/>
                    </a:lnTo>
                    <a:lnTo>
                      <a:pt x="66" y="117"/>
                    </a:lnTo>
                    <a:lnTo>
                      <a:pt x="54" y="117"/>
                    </a:lnTo>
                    <a:lnTo>
                      <a:pt x="52" y="114"/>
                    </a:lnTo>
                    <a:lnTo>
                      <a:pt x="47" y="114"/>
                    </a:lnTo>
                    <a:lnTo>
                      <a:pt x="47" y="10"/>
                    </a:lnTo>
                    <a:lnTo>
                      <a:pt x="55" y="0"/>
                    </a:lnTo>
                    <a:lnTo>
                      <a:pt x="32" y="0"/>
                    </a:lnTo>
                    <a:lnTo>
                      <a:pt x="10" y="0"/>
                    </a:lnTo>
                    <a:lnTo>
                      <a:pt x="19" y="10"/>
                    </a:lnTo>
                    <a:lnTo>
                      <a:pt x="19" y="114"/>
                    </a:lnTo>
                    <a:lnTo>
                      <a:pt x="13" y="114"/>
                    </a:lnTo>
                    <a:lnTo>
                      <a:pt x="11" y="117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174" y="134"/>
                    </a:lnTo>
                    <a:lnTo>
                      <a:pt x="174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3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8970818" y="783647"/>
                <a:ext cx="284307" cy="216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4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8956387" y="812511"/>
                <a:ext cx="313170" cy="202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05" name="Group 317出自【趣你的PPT】(微信:qunideppt)：最优质的PPT资源库"/>
            <p:cNvGrpSpPr/>
            <p:nvPr/>
          </p:nvGrpSpPr>
          <p:grpSpPr>
            <a:xfrm>
              <a:off x="10116705" y="2223506"/>
              <a:ext cx="456045" cy="297295"/>
              <a:chOff x="10116705" y="896216"/>
              <a:chExt cx="456045" cy="297295"/>
            </a:xfrm>
            <a:solidFill>
              <a:schemeClr val="bg1">
                <a:lumMod val="85000"/>
              </a:schemeClr>
            </a:solidFill>
          </p:grpSpPr>
          <p:sp>
            <p:nvSpPr>
              <p:cNvPr id="306" name="出自【趣你的PPT】(微信:qunideppt)：最优质的PPT资源库"/>
              <p:cNvSpPr/>
              <p:nvPr/>
            </p:nvSpPr>
            <p:spPr bwMode="auto">
              <a:xfrm>
                <a:off x="10116705" y="962602"/>
                <a:ext cx="157307" cy="230909"/>
              </a:xfrm>
              <a:custGeom>
                <a:avLst/>
                <a:gdLst>
                  <a:gd name="T0" fmla="*/ 6 w 74"/>
                  <a:gd name="T1" fmla="*/ 0 h 109"/>
                  <a:gd name="T2" fmla="*/ 71 w 74"/>
                  <a:gd name="T3" fmla="*/ 0 h 109"/>
                  <a:gd name="T4" fmla="*/ 74 w 74"/>
                  <a:gd name="T5" fmla="*/ 4 h 109"/>
                  <a:gd name="T6" fmla="*/ 74 w 74"/>
                  <a:gd name="T7" fmla="*/ 51 h 109"/>
                  <a:gd name="T8" fmla="*/ 71 w 74"/>
                  <a:gd name="T9" fmla="*/ 55 h 109"/>
                  <a:gd name="T10" fmla="*/ 58 w 74"/>
                  <a:gd name="T11" fmla="*/ 55 h 109"/>
                  <a:gd name="T12" fmla="*/ 62 w 74"/>
                  <a:gd name="T13" fmla="*/ 64 h 109"/>
                  <a:gd name="T14" fmla="*/ 60 w 74"/>
                  <a:gd name="T15" fmla="*/ 67 h 109"/>
                  <a:gd name="T16" fmla="*/ 59 w 74"/>
                  <a:gd name="T17" fmla="*/ 73 h 109"/>
                  <a:gd name="T18" fmla="*/ 63 w 74"/>
                  <a:gd name="T19" fmla="*/ 89 h 109"/>
                  <a:gd name="T20" fmla="*/ 66 w 74"/>
                  <a:gd name="T21" fmla="*/ 94 h 109"/>
                  <a:gd name="T22" fmla="*/ 65 w 74"/>
                  <a:gd name="T23" fmla="*/ 100 h 109"/>
                  <a:gd name="T24" fmla="*/ 53 w 74"/>
                  <a:gd name="T25" fmla="*/ 106 h 109"/>
                  <a:gd name="T26" fmla="*/ 46 w 74"/>
                  <a:gd name="T27" fmla="*/ 107 h 109"/>
                  <a:gd name="T28" fmla="*/ 45 w 74"/>
                  <a:gd name="T29" fmla="*/ 100 h 109"/>
                  <a:gd name="T30" fmla="*/ 38 w 74"/>
                  <a:gd name="T31" fmla="*/ 83 h 109"/>
                  <a:gd name="T32" fmla="*/ 33 w 74"/>
                  <a:gd name="T33" fmla="*/ 61 h 109"/>
                  <a:gd name="T34" fmla="*/ 26 w 74"/>
                  <a:gd name="T35" fmla="*/ 59 h 109"/>
                  <a:gd name="T36" fmla="*/ 25 w 74"/>
                  <a:gd name="T37" fmla="*/ 55 h 109"/>
                  <a:gd name="T38" fmla="*/ 6 w 74"/>
                  <a:gd name="T39" fmla="*/ 55 h 109"/>
                  <a:gd name="T40" fmla="*/ 2 w 74"/>
                  <a:gd name="T41" fmla="*/ 51 h 109"/>
                  <a:gd name="T42" fmla="*/ 2 w 74"/>
                  <a:gd name="T43" fmla="*/ 49 h 109"/>
                  <a:gd name="T44" fmla="*/ 0 w 74"/>
                  <a:gd name="T45" fmla="*/ 45 h 109"/>
                  <a:gd name="T46" fmla="*/ 0 w 74"/>
                  <a:gd name="T47" fmla="*/ 10 h 109"/>
                  <a:gd name="T48" fmla="*/ 2 w 74"/>
                  <a:gd name="T49" fmla="*/ 6 h 109"/>
                  <a:gd name="T50" fmla="*/ 2 w 74"/>
                  <a:gd name="T51" fmla="*/ 4 h 109"/>
                  <a:gd name="T52" fmla="*/ 6 w 74"/>
                  <a:gd name="T5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109">
                    <a:moveTo>
                      <a:pt x="6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3" y="0"/>
                      <a:pt x="74" y="2"/>
                      <a:pt x="74" y="4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3"/>
                      <a:pt x="73" y="55"/>
                      <a:pt x="71" y="55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60" y="59"/>
                      <a:pt x="62" y="64"/>
                      <a:pt x="62" y="64"/>
                    </a:cubicBezTo>
                    <a:cubicBezTo>
                      <a:pt x="62" y="65"/>
                      <a:pt x="61" y="66"/>
                      <a:pt x="60" y="67"/>
                    </a:cubicBezTo>
                    <a:cubicBezTo>
                      <a:pt x="59" y="68"/>
                      <a:pt x="59" y="69"/>
                      <a:pt x="59" y="73"/>
                    </a:cubicBezTo>
                    <a:cubicBezTo>
                      <a:pt x="60" y="78"/>
                      <a:pt x="62" y="86"/>
                      <a:pt x="63" y="89"/>
                    </a:cubicBezTo>
                    <a:cubicBezTo>
                      <a:pt x="64" y="92"/>
                      <a:pt x="65" y="92"/>
                      <a:pt x="66" y="94"/>
                    </a:cubicBezTo>
                    <a:cubicBezTo>
                      <a:pt x="67" y="96"/>
                      <a:pt x="68" y="96"/>
                      <a:pt x="65" y="100"/>
                    </a:cubicBezTo>
                    <a:cubicBezTo>
                      <a:pt x="62" y="104"/>
                      <a:pt x="53" y="106"/>
                      <a:pt x="53" y="106"/>
                    </a:cubicBezTo>
                    <a:cubicBezTo>
                      <a:pt x="53" y="106"/>
                      <a:pt x="47" y="109"/>
                      <a:pt x="46" y="107"/>
                    </a:cubicBezTo>
                    <a:cubicBezTo>
                      <a:pt x="44" y="104"/>
                      <a:pt x="46" y="103"/>
                      <a:pt x="45" y="100"/>
                    </a:cubicBezTo>
                    <a:cubicBezTo>
                      <a:pt x="44" y="97"/>
                      <a:pt x="41" y="92"/>
                      <a:pt x="38" y="83"/>
                    </a:cubicBezTo>
                    <a:cubicBezTo>
                      <a:pt x="34" y="73"/>
                      <a:pt x="35" y="63"/>
                      <a:pt x="33" y="61"/>
                    </a:cubicBezTo>
                    <a:cubicBezTo>
                      <a:pt x="31" y="60"/>
                      <a:pt x="26" y="60"/>
                      <a:pt x="26" y="59"/>
                    </a:cubicBezTo>
                    <a:cubicBezTo>
                      <a:pt x="26" y="59"/>
                      <a:pt x="26" y="57"/>
                      <a:pt x="25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4" y="55"/>
                      <a:pt x="2" y="53"/>
                      <a:pt x="2" y="5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0" y="47"/>
                      <a:pt x="0" y="4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7" name="出自【趣你的PPT】(微信:qunideppt)：最优质的PPT资源库"/>
              <p:cNvSpPr/>
              <p:nvPr/>
            </p:nvSpPr>
            <p:spPr bwMode="auto">
              <a:xfrm>
                <a:off x="10279784" y="896216"/>
                <a:ext cx="184727" cy="248227"/>
              </a:xfrm>
              <a:custGeom>
                <a:avLst/>
                <a:gdLst>
                  <a:gd name="T0" fmla="*/ 0 w 87"/>
                  <a:gd name="T1" fmla="*/ 35 h 117"/>
                  <a:gd name="T2" fmla="*/ 81 w 87"/>
                  <a:gd name="T3" fmla="*/ 0 h 117"/>
                  <a:gd name="T4" fmla="*/ 81 w 87"/>
                  <a:gd name="T5" fmla="*/ 41 h 117"/>
                  <a:gd name="T6" fmla="*/ 87 w 87"/>
                  <a:gd name="T7" fmla="*/ 58 h 117"/>
                  <a:gd name="T8" fmla="*/ 81 w 87"/>
                  <a:gd name="T9" fmla="*/ 76 h 117"/>
                  <a:gd name="T10" fmla="*/ 81 w 87"/>
                  <a:gd name="T11" fmla="*/ 117 h 117"/>
                  <a:gd name="T12" fmla="*/ 0 w 87"/>
                  <a:gd name="T13" fmla="*/ 82 h 117"/>
                  <a:gd name="T14" fmla="*/ 0 w 87"/>
                  <a:gd name="T15" fmla="*/ 3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17">
                    <a:moveTo>
                      <a:pt x="0" y="35"/>
                    </a:moveTo>
                    <a:cubicBezTo>
                      <a:pt x="31" y="36"/>
                      <a:pt x="61" y="27"/>
                      <a:pt x="81" y="0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5" y="44"/>
                      <a:pt x="87" y="51"/>
                      <a:pt x="87" y="58"/>
                    </a:cubicBezTo>
                    <a:cubicBezTo>
                      <a:pt x="87" y="66"/>
                      <a:pt x="85" y="73"/>
                      <a:pt x="81" y="76"/>
                    </a:cubicBezTo>
                    <a:cubicBezTo>
                      <a:pt x="81" y="117"/>
                      <a:pt x="81" y="117"/>
                      <a:pt x="81" y="117"/>
                    </a:cubicBezTo>
                    <a:cubicBezTo>
                      <a:pt x="61" y="90"/>
                      <a:pt x="31" y="81"/>
                      <a:pt x="0" y="82"/>
                    </a:cubicBez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8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477500" y="1017443"/>
                <a:ext cx="95250" cy="86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9" name="出自【趣你的PPT】(微信:qunideppt)：最优质的PPT资源库"/>
              <p:cNvSpPr/>
              <p:nvPr/>
            </p:nvSpPr>
            <p:spPr bwMode="auto">
              <a:xfrm>
                <a:off x="10477500" y="1054966"/>
                <a:ext cx="95250" cy="60614"/>
              </a:xfrm>
              <a:custGeom>
                <a:avLst/>
                <a:gdLst>
                  <a:gd name="T0" fmla="*/ 0 w 66"/>
                  <a:gd name="T1" fmla="*/ 0 h 42"/>
                  <a:gd name="T2" fmla="*/ 66 w 66"/>
                  <a:gd name="T3" fmla="*/ 34 h 42"/>
                  <a:gd name="T4" fmla="*/ 66 w 66"/>
                  <a:gd name="T5" fmla="*/ 42 h 42"/>
                  <a:gd name="T6" fmla="*/ 0 w 66"/>
                  <a:gd name="T7" fmla="*/ 8 h 42"/>
                  <a:gd name="T8" fmla="*/ 0 w 6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2">
                    <a:moveTo>
                      <a:pt x="0" y="0"/>
                    </a:moveTo>
                    <a:lnTo>
                      <a:pt x="66" y="34"/>
                    </a:lnTo>
                    <a:lnTo>
                      <a:pt x="66" y="4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0" name="出自【趣你的PPT】(微信:qunideppt)：最优质的PPT资源库"/>
              <p:cNvSpPr/>
              <p:nvPr/>
            </p:nvSpPr>
            <p:spPr bwMode="auto">
              <a:xfrm>
                <a:off x="10477500" y="926522"/>
                <a:ext cx="95250" cy="59170"/>
              </a:xfrm>
              <a:custGeom>
                <a:avLst/>
                <a:gdLst>
                  <a:gd name="T0" fmla="*/ 0 w 66"/>
                  <a:gd name="T1" fmla="*/ 34 h 41"/>
                  <a:gd name="T2" fmla="*/ 66 w 66"/>
                  <a:gd name="T3" fmla="*/ 0 h 41"/>
                  <a:gd name="T4" fmla="*/ 66 w 66"/>
                  <a:gd name="T5" fmla="*/ 7 h 41"/>
                  <a:gd name="T6" fmla="*/ 0 w 66"/>
                  <a:gd name="T7" fmla="*/ 41 h 41"/>
                  <a:gd name="T8" fmla="*/ 0 w 66"/>
                  <a:gd name="T9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1">
                    <a:moveTo>
                      <a:pt x="0" y="34"/>
                    </a:moveTo>
                    <a:lnTo>
                      <a:pt x="66" y="0"/>
                    </a:lnTo>
                    <a:lnTo>
                      <a:pt x="66" y="7"/>
                    </a:lnTo>
                    <a:lnTo>
                      <a:pt x="0" y="41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11" name="Group 318出自【趣你的PPT】(微信:qunideppt)：最优质的PPT资源库"/>
            <p:cNvGrpSpPr/>
            <p:nvPr/>
          </p:nvGrpSpPr>
          <p:grpSpPr>
            <a:xfrm>
              <a:off x="7029739" y="3861517"/>
              <a:ext cx="398318" cy="428625"/>
              <a:chOff x="7029739" y="2534227"/>
              <a:chExt cx="398318" cy="428625"/>
            </a:xfrm>
            <a:solidFill>
              <a:schemeClr val="bg1">
                <a:lumMod val="85000"/>
              </a:schemeClr>
            </a:solidFill>
          </p:grpSpPr>
          <p:sp>
            <p:nvSpPr>
              <p:cNvPr id="312" name="出自【趣你的PPT】(微信:qunideppt)：最优质的PPT资源库"/>
              <p:cNvSpPr/>
              <p:nvPr/>
            </p:nvSpPr>
            <p:spPr bwMode="auto">
              <a:xfrm>
                <a:off x="7113443" y="2822863"/>
                <a:ext cx="229466" cy="139989"/>
              </a:xfrm>
              <a:custGeom>
                <a:avLst/>
                <a:gdLst>
                  <a:gd name="T0" fmla="*/ 4 w 108"/>
                  <a:gd name="T1" fmla="*/ 57 h 66"/>
                  <a:gd name="T2" fmla="*/ 4 w 108"/>
                  <a:gd name="T3" fmla="*/ 52 h 66"/>
                  <a:gd name="T4" fmla="*/ 51 w 108"/>
                  <a:gd name="T5" fmla="*/ 52 h 66"/>
                  <a:gd name="T6" fmla="*/ 51 w 108"/>
                  <a:gd name="T7" fmla="*/ 0 h 66"/>
                  <a:gd name="T8" fmla="*/ 58 w 108"/>
                  <a:gd name="T9" fmla="*/ 0 h 66"/>
                  <a:gd name="T10" fmla="*/ 58 w 108"/>
                  <a:gd name="T11" fmla="*/ 52 h 66"/>
                  <a:gd name="T12" fmla="*/ 105 w 108"/>
                  <a:gd name="T13" fmla="*/ 52 h 66"/>
                  <a:gd name="T14" fmla="*/ 105 w 108"/>
                  <a:gd name="T15" fmla="*/ 52 h 66"/>
                  <a:gd name="T16" fmla="*/ 105 w 108"/>
                  <a:gd name="T17" fmla="*/ 56 h 66"/>
                  <a:gd name="T18" fmla="*/ 105 w 108"/>
                  <a:gd name="T19" fmla="*/ 58 h 66"/>
                  <a:gd name="T20" fmla="*/ 105 w 108"/>
                  <a:gd name="T21" fmla="*/ 63 h 66"/>
                  <a:gd name="T22" fmla="*/ 108 w 108"/>
                  <a:gd name="T23" fmla="*/ 66 h 66"/>
                  <a:gd name="T24" fmla="*/ 95 w 108"/>
                  <a:gd name="T25" fmla="*/ 66 h 66"/>
                  <a:gd name="T26" fmla="*/ 98 w 108"/>
                  <a:gd name="T27" fmla="*/ 62 h 66"/>
                  <a:gd name="T28" fmla="*/ 98 w 108"/>
                  <a:gd name="T29" fmla="*/ 58 h 66"/>
                  <a:gd name="T30" fmla="*/ 58 w 108"/>
                  <a:gd name="T31" fmla="*/ 58 h 66"/>
                  <a:gd name="T32" fmla="*/ 51 w 108"/>
                  <a:gd name="T33" fmla="*/ 58 h 66"/>
                  <a:gd name="T34" fmla="*/ 10 w 108"/>
                  <a:gd name="T35" fmla="*/ 58 h 66"/>
                  <a:gd name="T36" fmla="*/ 10 w 108"/>
                  <a:gd name="T37" fmla="*/ 63 h 66"/>
                  <a:gd name="T38" fmla="*/ 13 w 108"/>
                  <a:gd name="T39" fmla="*/ 66 h 66"/>
                  <a:gd name="T40" fmla="*/ 0 w 108"/>
                  <a:gd name="T41" fmla="*/ 66 h 66"/>
                  <a:gd name="T42" fmla="*/ 4 w 108"/>
                  <a:gd name="T43" fmla="*/ 62 h 66"/>
                  <a:gd name="T44" fmla="*/ 4 w 108"/>
                  <a:gd name="T45" fmla="*/ 58 h 66"/>
                  <a:gd name="T46" fmla="*/ 4 w 108"/>
                  <a:gd name="T47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66">
                    <a:moveTo>
                      <a:pt x="4" y="57"/>
                    </a:moveTo>
                    <a:cubicBezTo>
                      <a:pt x="4" y="52"/>
                      <a:pt x="4" y="52"/>
                      <a:pt x="4" y="52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5" y="63"/>
                      <a:pt x="105" y="63"/>
                      <a:pt x="105" y="63"/>
                    </a:cubicBezTo>
                    <a:cubicBezTo>
                      <a:pt x="107" y="63"/>
                      <a:pt x="108" y="65"/>
                      <a:pt x="108" y="66"/>
                    </a:cubicBezTo>
                    <a:cubicBezTo>
                      <a:pt x="95" y="66"/>
                      <a:pt x="95" y="66"/>
                      <a:pt x="95" y="66"/>
                    </a:cubicBezTo>
                    <a:cubicBezTo>
                      <a:pt x="95" y="64"/>
                      <a:pt x="96" y="63"/>
                      <a:pt x="98" y="62"/>
                    </a:cubicBezTo>
                    <a:cubicBezTo>
                      <a:pt x="98" y="58"/>
                      <a:pt x="98" y="58"/>
                      <a:pt x="98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2" y="63"/>
                      <a:pt x="13" y="65"/>
                      <a:pt x="13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4"/>
                      <a:pt x="1" y="63"/>
                      <a:pt x="4" y="62"/>
                    </a:cubicBezTo>
                    <a:cubicBezTo>
                      <a:pt x="4" y="58"/>
                      <a:pt x="4" y="58"/>
                      <a:pt x="4" y="58"/>
                    </a:cubicBezTo>
                    <a:lnTo>
                      <a:pt x="4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3" name="出自【趣你的PPT】(微信:qunideppt)：最优质的PPT资源库"/>
              <p:cNvSpPr/>
              <p:nvPr/>
            </p:nvSpPr>
            <p:spPr bwMode="auto">
              <a:xfrm>
                <a:off x="7029739" y="2534227"/>
                <a:ext cx="398318" cy="11545"/>
              </a:xfrm>
              <a:custGeom>
                <a:avLst/>
                <a:gdLst>
                  <a:gd name="T0" fmla="*/ 3 w 188"/>
                  <a:gd name="T1" fmla="*/ 0 h 5"/>
                  <a:gd name="T2" fmla="*/ 185 w 188"/>
                  <a:gd name="T3" fmla="*/ 0 h 5"/>
                  <a:gd name="T4" fmla="*/ 188 w 188"/>
                  <a:gd name="T5" fmla="*/ 1 h 5"/>
                  <a:gd name="T6" fmla="*/ 188 w 188"/>
                  <a:gd name="T7" fmla="*/ 4 h 5"/>
                  <a:gd name="T8" fmla="*/ 185 w 188"/>
                  <a:gd name="T9" fmla="*/ 5 h 5"/>
                  <a:gd name="T10" fmla="*/ 3 w 188"/>
                  <a:gd name="T11" fmla="*/ 5 h 5"/>
                  <a:gd name="T12" fmla="*/ 0 w 188"/>
                  <a:gd name="T13" fmla="*/ 4 h 5"/>
                  <a:gd name="T14" fmla="*/ 0 w 188"/>
                  <a:gd name="T15" fmla="*/ 1 h 5"/>
                  <a:gd name="T16" fmla="*/ 3 w 18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5">
                    <a:moveTo>
                      <a:pt x="3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186" y="0"/>
                      <a:pt x="188" y="0"/>
                      <a:pt x="188" y="1"/>
                    </a:cubicBezTo>
                    <a:cubicBezTo>
                      <a:pt x="188" y="4"/>
                      <a:pt x="188" y="4"/>
                      <a:pt x="188" y="4"/>
                    </a:cubicBezTo>
                    <a:cubicBezTo>
                      <a:pt x="188" y="4"/>
                      <a:pt x="186" y="5"/>
                      <a:pt x="18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4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7038398" y="2550102"/>
                <a:ext cx="381000" cy="249670"/>
              </a:xfrm>
              <a:custGeom>
                <a:avLst/>
                <a:gdLst>
                  <a:gd name="T0" fmla="*/ 0 w 180"/>
                  <a:gd name="T1" fmla="*/ 0 h 118"/>
                  <a:gd name="T2" fmla="*/ 180 w 180"/>
                  <a:gd name="T3" fmla="*/ 0 h 118"/>
                  <a:gd name="T4" fmla="*/ 180 w 180"/>
                  <a:gd name="T5" fmla="*/ 118 h 118"/>
                  <a:gd name="T6" fmla="*/ 0 w 180"/>
                  <a:gd name="T7" fmla="*/ 118 h 118"/>
                  <a:gd name="T8" fmla="*/ 0 w 180"/>
                  <a:gd name="T9" fmla="*/ 0 h 118"/>
                  <a:gd name="T10" fmla="*/ 61 w 180"/>
                  <a:gd name="T11" fmla="*/ 26 h 118"/>
                  <a:gd name="T12" fmla="*/ 51 w 180"/>
                  <a:gd name="T13" fmla="*/ 53 h 118"/>
                  <a:gd name="T14" fmla="*/ 78 w 180"/>
                  <a:gd name="T15" fmla="*/ 44 h 118"/>
                  <a:gd name="T16" fmla="*/ 61 w 180"/>
                  <a:gd name="T17" fmla="*/ 26 h 118"/>
                  <a:gd name="T18" fmla="*/ 73 w 180"/>
                  <a:gd name="T19" fmla="*/ 59 h 118"/>
                  <a:gd name="T20" fmla="*/ 71 w 180"/>
                  <a:gd name="T21" fmla="*/ 51 h 118"/>
                  <a:gd name="T22" fmla="*/ 44 w 180"/>
                  <a:gd name="T23" fmla="*/ 59 h 118"/>
                  <a:gd name="T24" fmla="*/ 55 w 180"/>
                  <a:gd name="T25" fmla="*/ 33 h 118"/>
                  <a:gd name="T26" fmla="*/ 44 w 180"/>
                  <a:gd name="T27" fmla="*/ 31 h 118"/>
                  <a:gd name="T28" fmla="*/ 16 w 180"/>
                  <a:gd name="T29" fmla="*/ 59 h 118"/>
                  <a:gd name="T30" fmla="*/ 44 w 180"/>
                  <a:gd name="T31" fmla="*/ 88 h 118"/>
                  <a:gd name="T32" fmla="*/ 73 w 180"/>
                  <a:gd name="T33" fmla="*/ 59 h 118"/>
                  <a:gd name="T34" fmla="*/ 89 w 180"/>
                  <a:gd name="T35" fmla="*/ 47 h 118"/>
                  <a:gd name="T36" fmla="*/ 89 w 180"/>
                  <a:gd name="T37" fmla="*/ 91 h 118"/>
                  <a:gd name="T38" fmla="*/ 99 w 180"/>
                  <a:gd name="T39" fmla="*/ 91 h 118"/>
                  <a:gd name="T40" fmla="*/ 99 w 180"/>
                  <a:gd name="T41" fmla="*/ 47 h 118"/>
                  <a:gd name="T42" fmla="*/ 89 w 180"/>
                  <a:gd name="T43" fmla="*/ 47 h 118"/>
                  <a:gd name="T44" fmla="*/ 104 w 180"/>
                  <a:gd name="T45" fmla="*/ 40 h 118"/>
                  <a:gd name="T46" fmla="*/ 104 w 180"/>
                  <a:gd name="T47" fmla="*/ 91 h 118"/>
                  <a:gd name="T48" fmla="*/ 114 w 180"/>
                  <a:gd name="T49" fmla="*/ 91 h 118"/>
                  <a:gd name="T50" fmla="*/ 114 w 180"/>
                  <a:gd name="T51" fmla="*/ 40 h 118"/>
                  <a:gd name="T52" fmla="*/ 104 w 180"/>
                  <a:gd name="T53" fmla="*/ 40 h 118"/>
                  <a:gd name="T54" fmla="*/ 120 w 180"/>
                  <a:gd name="T55" fmla="*/ 59 h 118"/>
                  <a:gd name="T56" fmla="*/ 120 w 180"/>
                  <a:gd name="T57" fmla="*/ 91 h 118"/>
                  <a:gd name="T58" fmla="*/ 129 w 180"/>
                  <a:gd name="T59" fmla="*/ 91 h 118"/>
                  <a:gd name="T60" fmla="*/ 129 w 180"/>
                  <a:gd name="T61" fmla="*/ 59 h 118"/>
                  <a:gd name="T62" fmla="*/ 120 w 180"/>
                  <a:gd name="T63" fmla="*/ 59 h 118"/>
                  <a:gd name="T64" fmla="*/ 135 w 180"/>
                  <a:gd name="T65" fmla="*/ 38 h 118"/>
                  <a:gd name="T66" fmla="*/ 135 w 180"/>
                  <a:gd name="T67" fmla="*/ 91 h 118"/>
                  <a:gd name="T68" fmla="*/ 145 w 180"/>
                  <a:gd name="T69" fmla="*/ 91 h 118"/>
                  <a:gd name="T70" fmla="*/ 145 w 180"/>
                  <a:gd name="T71" fmla="*/ 38 h 118"/>
                  <a:gd name="T72" fmla="*/ 135 w 180"/>
                  <a:gd name="T73" fmla="*/ 38 h 118"/>
                  <a:gd name="T74" fmla="*/ 150 w 180"/>
                  <a:gd name="T75" fmla="*/ 26 h 118"/>
                  <a:gd name="T76" fmla="*/ 150 w 180"/>
                  <a:gd name="T77" fmla="*/ 91 h 118"/>
                  <a:gd name="T78" fmla="*/ 160 w 180"/>
                  <a:gd name="T79" fmla="*/ 91 h 118"/>
                  <a:gd name="T80" fmla="*/ 160 w 180"/>
                  <a:gd name="T81" fmla="*/ 26 h 118"/>
                  <a:gd name="T82" fmla="*/ 150 w 180"/>
                  <a:gd name="T83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0" h="118">
                    <a:moveTo>
                      <a:pt x="0" y="0"/>
                    </a:move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118"/>
                      <a:pt x="180" y="118"/>
                      <a:pt x="18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61" y="26"/>
                    </a:moveTo>
                    <a:cubicBezTo>
                      <a:pt x="51" y="53"/>
                      <a:pt x="51" y="53"/>
                      <a:pt x="51" y="53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75" y="36"/>
                      <a:pt x="69" y="29"/>
                      <a:pt x="61" y="26"/>
                    </a:cubicBezTo>
                    <a:close/>
                    <a:moveTo>
                      <a:pt x="73" y="59"/>
                    </a:moveTo>
                    <a:cubicBezTo>
                      <a:pt x="73" y="56"/>
                      <a:pt x="72" y="54"/>
                      <a:pt x="71" y="51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1" y="32"/>
                      <a:pt x="48" y="31"/>
                      <a:pt x="44" y="31"/>
                    </a:cubicBezTo>
                    <a:cubicBezTo>
                      <a:pt x="29" y="31"/>
                      <a:pt x="16" y="44"/>
                      <a:pt x="16" y="59"/>
                    </a:cubicBezTo>
                    <a:cubicBezTo>
                      <a:pt x="16" y="75"/>
                      <a:pt x="29" y="88"/>
                      <a:pt x="44" y="88"/>
                    </a:cubicBezTo>
                    <a:cubicBezTo>
                      <a:pt x="60" y="88"/>
                      <a:pt x="73" y="75"/>
                      <a:pt x="73" y="59"/>
                    </a:cubicBezTo>
                    <a:close/>
                    <a:moveTo>
                      <a:pt x="89" y="47"/>
                    </a:move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89" y="47"/>
                      <a:pt x="89" y="47"/>
                      <a:pt x="89" y="47"/>
                    </a:cubicBezTo>
                    <a:close/>
                    <a:moveTo>
                      <a:pt x="104" y="40"/>
                    </a:moveTo>
                    <a:cubicBezTo>
                      <a:pt x="104" y="91"/>
                      <a:pt x="104" y="91"/>
                      <a:pt x="104" y="91"/>
                    </a:cubicBezTo>
                    <a:cubicBezTo>
                      <a:pt x="114" y="91"/>
                      <a:pt x="114" y="91"/>
                      <a:pt x="114" y="91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  <a:moveTo>
                      <a:pt x="120" y="59"/>
                    </a:moveTo>
                    <a:cubicBezTo>
                      <a:pt x="120" y="91"/>
                      <a:pt x="120" y="91"/>
                      <a:pt x="120" y="91"/>
                    </a:cubicBezTo>
                    <a:cubicBezTo>
                      <a:pt x="129" y="91"/>
                      <a:pt x="129" y="91"/>
                      <a:pt x="129" y="91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0" y="59"/>
                      <a:pt x="120" y="59"/>
                      <a:pt x="120" y="59"/>
                    </a:cubicBezTo>
                    <a:close/>
                    <a:moveTo>
                      <a:pt x="135" y="38"/>
                    </a:moveTo>
                    <a:cubicBezTo>
                      <a:pt x="135" y="91"/>
                      <a:pt x="135" y="91"/>
                      <a:pt x="135" y="91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35" y="38"/>
                      <a:pt x="135" y="38"/>
                      <a:pt x="135" y="38"/>
                    </a:cubicBezTo>
                    <a:close/>
                    <a:moveTo>
                      <a:pt x="150" y="26"/>
                    </a:moveTo>
                    <a:cubicBezTo>
                      <a:pt x="150" y="91"/>
                      <a:pt x="150" y="91"/>
                      <a:pt x="150" y="91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26"/>
                      <a:pt x="160" y="26"/>
                      <a:pt x="160" y="26"/>
                    </a:cubicBezTo>
                    <a:lnTo>
                      <a:pt x="1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5" name="出自【趣你的PPT】(微信:qunideppt)：最优质的PPT资源库"/>
              <p:cNvSpPr/>
              <p:nvPr/>
            </p:nvSpPr>
            <p:spPr bwMode="auto">
              <a:xfrm>
                <a:off x="7029739" y="2804102"/>
                <a:ext cx="398318" cy="10102"/>
              </a:xfrm>
              <a:custGeom>
                <a:avLst/>
                <a:gdLst>
                  <a:gd name="T0" fmla="*/ 3 w 188"/>
                  <a:gd name="T1" fmla="*/ 0 h 5"/>
                  <a:gd name="T2" fmla="*/ 185 w 188"/>
                  <a:gd name="T3" fmla="*/ 0 h 5"/>
                  <a:gd name="T4" fmla="*/ 188 w 188"/>
                  <a:gd name="T5" fmla="*/ 1 h 5"/>
                  <a:gd name="T6" fmla="*/ 188 w 188"/>
                  <a:gd name="T7" fmla="*/ 4 h 5"/>
                  <a:gd name="T8" fmla="*/ 185 w 188"/>
                  <a:gd name="T9" fmla="*/ 5 h 5"/>
                  <a:gd name="T10" fmla="*/ 3 w 188"/>
                  <a:gd name="T11" fmla="*/ 5 h 5"/>
                  <a:gd name="T12" fmla="*/ 0 w 188"/>
                  <a:gd name="T13" fmla="*/ 4 h 5"/>
                  <a:gd name="T14" fmla="*/ 0 w 188"/>
                  <a:gd name="T15" fmla="*/ 1 h 5"/>
                  <a:gd name="T16" fmla="*/ 3 w 18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5">
                    <a:moveTo>
                      <a:pt x="3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186" y="0"/>
                      <a:pt x="188" y="0"/>
                      <a:pt x="188" y="1"/>
                    </a:cubicBezTo>
                    <a:cubicBezTo>
                      <a:pt x="188" y="4"/>
                      <a:pt x="188" y="4"/>
                      <a:pt x="188" y="4"/>
                    </a:cubicBezTo>
                    <a:cubicBezTo>
                      <a:pt x="188" y="5"/>
                      <a:pt x="186" y="5"/>
                      <a:pt x="18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16" name="Group 319出自【趣你的PPT】(微信:qunideppt)：最优质的PPT资源库"/>
            <p:cNvGrpSpPr/>
            <p:nvPr/>
          </p:nvGrpSpPr>
          <p:grpSpPr>
            <a:xfrm>
              <a:off x="10386580" y="3662358"/>
              <a:ext cx="557068" cy="239568"/>
              <a:chOff x="10386580" y="2335068"/>
              <a:chExt cx="557068" cy="239568"/>
            </a:xfrm>
            <a:solidFill>
              <a:schemeClr val="bg1">
                <a:lumMod val="85000"/>
              </a:schemeClr>
            </a:solidFill>
          </p:grpSpPr>
          <p:sp>
            <p:nvSpPr>
              <p:cNvPr id="317" name="出自【趣你的PPT】(微信:qunideppt)：最优质的PPT资源库"/>
              <p:cNvSpPr/>
              <p:nvPr/>
            </p:nvSpPr>
            <p:spPr bwMode="auto">
              <a:xfrm>
                <a:off x="10503477" y="2335068"/>
                <a:ext cx="291523" cy="239568"/>
              </a:xfrm>
              <a:custGeom>
                <a:avLst/>
                <a:gdLst>
                  <a:gd name="T0" fmla="*/ 0 w 138"/>
                  <a:gd name="T1" fmla="*/ 68 h 113"/>
                  <a:gd name="T2" fmla="*/ 0 w 138"/>
                  <a:gd name="T3" fmla="*/ 75 h 113"/>
                  <a:gd name="T4" fmla="*/ 21 w 138"/>
                  <a:gd name="T5" fmla="*/ 76 h 113"/>
                  <a:gd name="T6" fmla="*/ 21 w 138"/>
                  <a:gd name="T7" fmla="*/ 77 h 113"/>
                  <a:gd name="T8" fmla="*/ 68 w 138"/>
                  <a:gd name="T9" fmla="*/ 111 h 113"/>
                  <a:gd name="T10" fmla="*/ 77 w 138"/>
                  <a:gd name="T11" fmla="*/ 113 h 113"/>
                  <a:gd name="T12" fmla="*/ 80 w 138"/>
                  <a:gd name="T13" fmla="*/ 112 h 113"/>
                  <a:gd name="T14" fmla="*/ 80 w 138"/>
                  <a:gd name="T15" fmla="*/ 109 h 113"/>
                  <a:gd name="T16" fmla="*/ 66 w 138"/>
                  <a:gd name="T17" fmla="*/ 80 h 113"/>
                  <a:gd name="T18" fmla="*/ 82 w 138"/>
                  <a:gd name="T19" fmla="*/ 104 h 113"/>
                  <a:gd name="T20" fmla="*/ 84 w 138"/>
                  <a:gd name="T21" fmla="*/ 105 h 113"/>
                  <a:gd name="T22" fmla="*/ 94 w 138"/>
                  <a:gd name="T23" fmla="*/ 110 h 113"/>
                  <a:gd name="T24" fmla="*/ 97 w 138"/>
                  <a:gd name="T25" fmla="*/ 109 h 113"/>
                  <a:gd name="T26" fmla="*/ 98 w 138"/>
                  <a:gd name="T27" fmla="*/ 108 h 113"/>
                  <a:gd name="T28" fmla="*/ 101 w 138"/>
                  <a:gd name="T29" fmla="*/ 106 h 113"/>
                  <a:gd name="T30" fmla="*/ 101 w 138"/>
                  <a:gd name="T31" fmla="*/ 103 h 113"/>
                  <a:gd name="T32" fmla="*/ 101 w 138"/>
                  <a:gd name="T33" fmla="*/ 103 h 113"/>
                  <a:gd name="T34" fmla="*/ 87 w 138"/>
                  <a:gd name="T35" fmla="*/ 74 h 113"/>
                  <a:gd name="T36" fmla="*/ 105 w 138"/>
                  <a:gd name="T37" fmla="*/ 101 h 113"/>
                  <a:gd name="T38" fmla="*/ 112 w 138"/>
                  <a:gd name="T39" fmla="*/ 104 h 113"/>
                  <a:gd name="T40" fmla="*/ 115 w 138"/>
                  <a:gd name="T41" fmla="*/ 104 h 113"/>
                  <a:gd name="T42" fmla="*/ 119 w 138"/>
                  <a:gd name="T43" fmla="*/ 101 h 113"/>
                  <a:gd name="T44" fmla="*/ 120 w 138"/>
                  <a:gd name="T45" fmla="*/ 97 h 113"/>
                  <a:gd name="T46" fmla="*/ 120 w 138"/>
                  <a:gd name="T47" fmla="*/ 97 h 113"/>
                  <a:gd name="T48" fmla="*/ 105 w 138"/>
                  <a:gd name="T49" fmla="*/ 67 h 113"/>
                  <a:gd name="T50" fmla="*/ 123 w 138"/>
                  <a:gd name="T51" fmla="*/ 94 h 113"/>
                  <a:gd name="T52" fmla="*/ 128 w 138"/>
                  <a:gd name="T53" fmla="*/ 97 h 113"/>
                  <a:gd name="T54" fmla="*/ 133 w 138"/>
                  <a:gd name="T55" fmla="*/ 98 h 113"/>
                  <a:gd name="T56" fmla="*/ 134 w 138"/>
                  <a:gd name="T57" fmla="*/ 98 h 113"/>
                  <a:gd name="T58" fmla="*/ 138 w 138"/>
                  <a:gd name="T59" fmla="*/ 95 h 113"/>
                  <a:gd name="T60" fmla="*/ 138 w 138"/>
                  <a:gd name="T61" fmla="*/ 87 h 113"/>
                  <a:gd name="T62" fmla="*/ 137 w 138"/>
                  <a:gd name="T63" fmla="*/ 82 h 113"/>
                  <a:gd name="T64" fmla="*/ 50 w 138"/>
                  <a:gd name="T65" fmla="*/ 33 h 113"/>
                  <a:gd name="T66" fmla="*/ 31 w 138"/>
                  <a:gd name="T67" fmla="*/ 27 h 113"/>
                  <a:gd name="T68" fmla="*/ 60 w 138"/>
                  <a:gd name="T69" fmla="*/ 4 h 113"/>
                  <a:gd name="T70" fmla="*/ 0 w 138"/>
                  <a:gd name="T71" fmla="*/ 22 h 113"/>
                  <a:gd name="T72" fmla="*/ 0 w 138"/>
                  <a:gd name="T73" fmla="*/ 6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113">
                    <a:moveTo>
                      <a:pt x="0" y="68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39" y="90"/>
                      <a:pt x="67" y="110"/>
                      <a:pt x="68" y="111"/>
                    </a:cubicBezTo>
                    <a:cubicBezTo>
                      <a:pt x="69" y="111"/>
                      <a:pt x="73" y="113"/>
                      <a:pt x="77" y="113"/>
                    </a:cubicBezTo>
                    <a:cubicBezTo>
                      <a:pt x="78" y="113"/>
                      <a:pt x="79" y="113"/>
                      <a:pt x="80" y="112"/>
                    </a:cubicBezTo>
                    <a:cubicBezTo>
                      <a:pt x="80" y="111"/>
                      <a:pt x="81" y="110"/>
                      <a:pt x="80" y="10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82" y="104"/>
                      <a:pt x="82" y="104"/>
                      <a:pt x="82" y="104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9" y="110"/>
                      <a:pt x="94" y="110"/>
                    </a:cubicBezTo>
                    <a:cubicBezTo>
                      <a:pt x="95" y="110"/>
                      <a:pt x="96" y="110"/>
                      <a:pt x="97" y="109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9" y="108"/>
                      <a:pt x="100" y="107"/>
                      <a:pt x="101" y="106"/>
                    </a:cubicBezTo>
                    <a:cubicBezTo>
                      <a:pt x="101" y="105"/>
                      <a:pt x="101" y="104"/>
                      <a:pt x="101" y="103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6" y="102"/>
                      <a:pt x="108" y="104"/>
                      <a:pt x="112" y="104"/>
                    </a:cubicBezTo>
                    <a:cubicBezTo>
                      <a:pt x="113" y="104"/>
                      <a:pt x="114" y="104"/>
                      <a:pt x="115" y="104"/>
                    </a:cubicBezTo>
                    <a:cubicBezTo>
                      <a:pt x="117" y="103"/>
                      <a:pt x="119" y="101"/>
                      <a:pt x="119" y="101"/>
                    </a:cubicBezTo>
                    <a:cubicBezTo>
                      <a:pt x="120" y="100"/>
                      <a:pt x="120" y="99"/>
                      <a:pt x="120" y="97"/>
                    </a:cubicBezTo>
                    <a:cubicBezTo>
                      <a:pt x="120" y="97"/>
                      <a:pt x="120" y="97"/>
                      <a:pt x="120" y="9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23" y="94"/>
                      <a:pt x="123" y="94"/>
                      <a:pt x="123" y="94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8" y="98"/>
                      <a:pt x="131" y="98"/>
                      <a:pt x="133" y="98"/>
                    </a:cubicBezTo>
                    <a:cubicBezTo>
                      <a:pt x="133" y="98"/>
                      <a:pt x="134" y="98"/>
                      <a:pt x="134" y="98"/>
                    </a:cubicBezTo>
                    <a:cubicBezTo>
                      <a:pt x="136" y="98"/>
                      <a:pt x="137" y="96"/>
                      <a:pt x="138" y="95"/>
                    </a:cubicBezTo>
                    <a:cubicBezTo>
                      <a:pt x="138" y="94"/>
                      <a:pt x="138" y="90"/>
                      <a:pt x="138" y="87"/>
                    </a:cubicBezTo>
                    <a:cubicBezTo>
                      <a:pt x="137" y="82"/>
                      <a:pt x="137" y="82"/>
                      <a:pt x="137" y="82"/>
                    </a:cubicBezTo>
                    <a:cubicBezTo>
                      <a:pt x="109" y="46"/>
                      <a:pt x="100" y="13"/>
                      <a:pt x="50" y="33"/>
                    </a:cubicBezTo>
                    <a:cubicBezTo>
                      <a:pt x="33" y="38"/>
                      <a:pt x="31" y="27"/>
                      <a:pt x="31" y="27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36" y="0"/>
                      <a:pt x="35" y="22"/>
                      <a:pt x="0" y="22"/>
                    </a:cubicBezTo>
                    <a:lnTo>
                      <a:pt x="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8" name="出自【趣你的PPT】(微信:qunideppt)：最优质的PPT资源库"/>
              <p:cNvSpPr/>
              <p:nvPr/>
            </p:nvSpPr>
            <p:spPr bwMode="auto">
              <a:xfrm>
                <a:off x="10578523" y="2335068"/>
                <a:ext cx="246784" cy="176068"/>
              </a:xfrm>
              <a:custGeom>
                <a:avLst/>
                <a:gdLst>
                  <a:gd name="T0" fmla="*/ 3 w 116"/>
                  <a:gd name="T1" fmla="*/ 30 h 83"/>
                  <a:gd name="T2" fmla="*/ 74 w 116"/>
                  <a:gd name="T3" fmla="*/ 39 h 83"/>
                  <a:gd name="T4" fmla="*/ 106 w 116"/>
                  <a:gd name="T5" fmla="*/ 83 h 83"/>
                  <a:gd name="T6" fmla="*/ 116 w 116"/>
                  <a:gd name="T7" fmla="*/ 78 h 83"/>
                  <a:gd name="T8" fmla="*/ 116 w 116"/>
                  <a:gd name="T9" fmla="*/ 23 h 83"/>
                  <a:gd name="T10" fmla="*/ 107 w 116"/>
                  <a:gd name="T11" fmla="*/ 22 h 83"/>
                  <a:gd name="T12" fmla="*/ 30 w 116"/>
                  <a:gd name="T13" fmla="*/ 5 h 83"/>
                  <a:gd name="T14" fmla="*/ 0 w 116"/>
                  <a:gd name="T15" fmla="*/ 27 h 83"/>
                  <a:gd name="T16" fmla="*/ 3 w 116"/>
                  <a:gd name="T17" fmla="*/ 3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83">
                    <a:moveTo>
                      <a:pt x="3" y="30"/>
                    </a:moveTo>
                    <a:cubicBezTo>
                      <a:pt x="14" y="37"/>
                      <a:pt x="46" y="6"/>
                      <a:pt x="74" y="39"/>
                    </a:cubicBezTo>
                    <a:cubicBezTo>
                      <a:pt x="84" y="50"/>
                      <a:pt x="106" y="83"/>
                      <a:pt x="106" y="83"/>
                    </a:cubicBezTo>
                    <a:cubicBezTo>
                      <a:pt x="106" y="83"/>
                      <a:pt x="114" y="80"/>
                      <a:pt x="116" y="78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15" y="23"/>
                      <a:pt x="111" y="23"/>
                      <a:pt x="107" y="22"/>
                    </a:cubicBezTo>
                    <a:cubicBezTo>
                      <a:pt x="68" y="13"/>
                      <a:pt x="48" y="0"/>
                      <a:pt x="30" y="5"/>
                    </a:cubicBezTo>
                    <a:cubicBezTo>
                      <a:pt x="22" y="9"/>
                      <a:pt x="14" y="15"/>
                      <a:pt x="0" y="27"/>
                    </a:cubicBezTo>
                    <a:cubicBezTo>
                      <a:pt x="0" y="27"/>
                      <a:pt x="0" y="29"/>
                      <a:pt x="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9" name="出自【趣你的PPT】(微信:qunideppt)：最优质的PPT资源库"/>
              <p:cNvSpPr/>
              <p:nvPr/>
            </p:nvSpPr>
            <p:spPr bwMode="auto">
              <a:xfrm>
                <a:off x="10515023" y="2501034"/>
                <a:ext cx="40409" cy="27420"/>
              </a:xfrm>
              <a:custGeom>
                <a:avLst/>
                <a:gdLst>
                  <a:gd name="T0" fmla="*/ 13 w 19"/>
                  <a:gd name="T1" fmla="*/ 1 h 13"/>
                  <a:gd name="T2" fmla="*/ 1 w 19"/>
                  <a:gd name="T3" fmla="*/ 0 h 13"/>
                  <a:gd name="T4" fmla="*/ 1 w 19"/>
                  <a:gd name="T5" fmla="*/ 9 h 13"/>
                  <a:gd name="T6" fmla="*/ 8 w 19"/>
                  <a:gd name="T7" fmla="*/ 12 h 13"/>
                  <a:gd name="T8" fmla="*/ 19 w 19"/>
                  <a:gd name="T9" fmla="*/ 5 h 13"/>
                  <a:gd name="T10" fmla="*/ 13 w 19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1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5"/>
                      <a:pt x="1" y="9"/>
                    </a:cubicBezTo>
                    <a:cubicBezTo>
                      <a:pt x="2" y="12"/>
                      <a:pt x="4" y="12"/>
                      <a:pt x="8" y="12"/>
                    </a:cubicBezTo>
                    <a:cubicBezTo>
                      <a:pt x="12" y="13"/>
                      <a:pt x="19" y="5"/>
                      <a:pt x="19" y="5"/>
                    </a:cubicBezTo>
                    <a:lnTo>
                      <a:pt x="1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0" name="出自【趣你的PPT】(微信:qunideppt)：最优质的PPT资源库"/>
              <p:cNvSpPr/>
              <p:nvPr/>
            </p:nvSpPr>
            <p:spPr bwMode="auto">
              <a:xfrm>
                <a:off x="10541000" y="2511136"/>
                <a:ext cx="80818" cy="59170"/>
              </a:xfrm>
              <a:custGeom>
                <a:avLst/>
                <a:gdLst>
                  <a:gd name="T0" fmla="*/ 7 w 38"/>
                  <a:gd name="T1" fmla="*/ 0 h 28"/>
                  <a:gd name="T2" fmla="*/ 24 w 38"/>
                  <a:gd name="T3" fmla="*/ 13 h 28"/>
                  <a:gd name="T4" fmla="*/ 22 w 38"/>
                  <a:gd name="T5" fmla="*/ 20 h 28"/>
                  <a:gd name="T6" fmla="*/ 38 w 38"/>
                  <a:gd name="T7" fmla="*/ 23 h 28"/>
                  <a:gd name="T8" fmla="*/ 7 w 3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7" y="0"/>
                    </a:moveTo>
                    <a:cubicBezTo>
                      <a:pt x="0" y="15"/>
                      <a:pt x="11" y="26"/>
                      <a:pt x="24" y="13"/>
                    </a:cubicBezTo>
                    <a:cubicBezTo>
                      <a:pt x="24" y="13"/>
                      <a:pt x="21" y="18"/>
                      <a:pt x="22" y="20"/>
                    </a:cubicBezTo>
                    <a:cubicBezTo>
                      <a:pt x="26" y="28"/>
                      <a:pt x="33" y="28"/>
                      <a:pt x="38" y="23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1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838296" y="2375477"/>
                <a:ext cx="105352" cy="1399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2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10386580" y="2375477"/>
                <a:ext cx="105352" cy="1399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23" name="文本框 322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应用前景</a:t>
            </a:r>
          </a:p>
        </p:txBody>
      </p:sp>
      <p:sp>
        <p:nvSpPr>
          <p:cNvPr id="324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1" y="573660"/>
            <a:ext cx="4221481" cy="1203098"/>
          </a:xfrm>
          <a:prstGeom prst="rect">
            <a:avLst/>
          </a:prstGeom>
          <a:effectLst>
            <a:outerShdw blurRad="50800" sx="101000" sy="101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03" y="749971"/>
            <a:ext cx="879504" cy="8795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713" y="710920"/>
            <a:ext cx="302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论文总结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97508" y="2963916"/>
            <a:ext cx="232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一、研究结论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97508" y="4137723"/>
            <a:ext cx="252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二、研究不足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30298" y="2963916"/>
            <a:ext cx="2364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三、研究思考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73260" y="4137723"/>
            <a:ext cx="232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四、参考文献</a:t>
            </a:r>
          </a:p>
        </p:txBody>
      </p:sp>
    </p:spTree>
  </p:cSld>
  <p:clrMapOvr>
    <a:masterClrMapping/>
  </p:clrMapOvr>
  <p:transition advClick="0" advTm="2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3" name="出自【趣你的PPT】(微信:qunideppt)：最优质的PPT资源库"/>
          <p:cNvSpPr/>
          <p:nvPr/>
        </p:nvSpPr>
        <p:spPr>
          <a:xfrm rot="16200000">
            <a:off x="2257892" y="3148796"/>
            <a:ext cx="806685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/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16200000">
            <a:off x="2737055" y="2968401"/>
            <a:ext cx="1167473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16200000">
            <a:off x="3215767" y="2787552"/>
            <a:ext cx="1529171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16200000">
            <a:off x="3653509" y="2565735"/>
            <a:ext cx="1972802" cy="817322"/>
          </a:xfrm>
          <a:prstGeom prst="rightArrow">
            <a:avLst>
              <a:gd name="adj1" fmla="val 69500"/>
              <a:gd name="adj2" fmla="val 50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5"/>
          </a:p>
        </p:txBody>
      </p:sp>
      <p:sp>
        <p:nvSpPr>
          <p:cNvPr id="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2880" y="3421202"/>
            <a:ext cx="4275766" cy="1252732"/>
          </a:xfrm>
          <a:custGeom>
            <a:avLst/>
            <a:gdLst>
              <a:gd name="T0" fmla="*/ 5123 w 5292"/>
              <a:gd name="T1" fmla="*/ 605 h 1548"/>
              <a:gd name="T2" fmla="*/ 1810 w 5292"/>
              <a:gd name="T3" fmla="*/ 605 h 1548"/>
              <a:gd name="T4" fmla="*/ 1695 w 5292"/>
              <a:gd name="T5" fmla="*/ 492 h 1548"/>
              <a:gd name="T6" fmla="*/ 1495 w 5292"/>
              <a:gd name="T7" fmla="*/ 492 h 1548"/>
              <a:gd name="T8" fmla="*/ 775 w 5292"/>
              <a:gd name="T9" fmla="*/ 0 h 1548"/>
              <a:gd name="T10" fmla="*/ 0 w 5292"/>
              <a:gd name="T11" fmla="*/ 774 h 1548"/>
              <a:gd name="T12" fmla="*/ 775 w 5292"/>
              <a:gd name="T13" fmla="*/ 1548 h 1548"/>
              <a:gd name="T14" fmla="*/ 1495 w 5292"/>
              <a:gd name="T15" fmla="*/ 1057 h 1548"/>
              <a:gd name="T16" fmla="*/ 1695 w 5292"/>
              <a:gd name="T17" fmla="*/ 1057 h 1548"/>
              <a:gd name="T18" fmla="*/ 1810 w 5292"/>
              <a:gd name="T19" fmla="*/ 944 h 1548"/>
              <a:gd name="T20" fmla="*/ 5123 w 5292"/>
              <a:gd name="T21" fmla="*/ 944 h 1548"/>
              <a:gd name="T22" fmla="*/ 5292 w 5292"/>
              <a:gd name="T23" fmla="*/ 774 h 1548"/>
              <a:gd name="T24" fmla="*/ 5123 w 5292"/>
              <a:gd name="T25" fmla="*/ 605 h 1548"/>
              <a:gd name="T26" fmla="*/ 461 w 5292"/>
              <a:gd name="T27" fmla="*/ 970 h 1548"/>
              <a:gd name="T28" fmla="*/ 266 w 5292"/>
              <a:gd name="T29" fmla="*/ 774 h 1548"/>
              <a:gd name="T30" fmla="*/ 461 w 5292"/>
              <a:gd name="T31" fmla="*/ 579 h 1548"/>
              <a:gd name="T32" fmla="*/ 657 w 5292"/>
              <a:gd name="T33" fmla="*/ 774 h 1548"/>
              <a:gd name="T34" fmla="*/ 461 w 5292"/>
              <a:gd name="T35" fmla="*/ 97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92" h="1548">
                <a:moveTo>
                  <a:pt x="5123" y="605"/>
                </a:moveTo>
                <a:cubicBezTo>
                  <a:pt x="1810" y="605"/>
                  <a:pt x="1810" y="605"/>
                  <a:pt x="1810" y="605"/>
                </a:cubicBezTo>
                <a:cubicBezTo>
                  <a:pt x="1809" y="542"/>
                  <a:pt x="1758" y="492"/>
                  <a:pt x="1695" y="492"/>
                </a:cubicBezTo>
                <a:cubicBezTo>
                  <a:pt x="1495" y="492"/>
                  <a:pt x="1495" y="492"/>
                  <a:pt x="1495" y="492"/>
                </a:cubicBezTo>
                <a:cubicBezTo>
                  <a:pt x="1383" y="204"/>
                  <a:pt x="1102" y="0"/>
                  <a:pt x="775" y="0"/>
                </a:cubicBezTo>
                <a:cubicBezTo>
                  <a:pt x="347" y="0"/>
                  <a:pt x="0" y="347"/>
                  <a:pt x="0" y="774"/>
                </a:cubicBezTo>
                <a:cubicBezTo>
                  <a:pt x="0" y="1202"/>
                  <a:pt x="347" y="1548"/>
                  <a:pt x="775" y="1548"/>
                </a:cubicBezTo>
                <a:cubicBezTo>
                  <a:pt x="1102" y="1548"/>
                  <a:pt x="1383" y="1345"/>
                  <a:pt x="1495" y="1057"/>
                </a:cubicBezTo>
                <a:cubicBezTo>
                  <a:pt x="1695" y="1057"/>
                  <a:pt x="1695" y="1057"/>
                  <a:pt x="1695" y="1057"/>
                </a:cubicBezTo>
                <a:cubicBezTo>
                  <a:pt x="1758" y="1057"/>
                  <a:pt x="1809" y="1006"/>
                  <a:pt x="1810" y="944"/>
                </a:cubicBezTo>
                <a:cubicBezTo>
                  <a:pt x="5123" y="944"/>
                  <a:pt x="5123" y="944"/>
                  <a:pt x="5123" y="944"/>
                </a:cubicBezTo>
                <a:cubicBezTo>
                  <a:pt x="5217" y="944"/>
                  <a:pt x="5292" y="868"/>
                  <a:pt x="5292" y="774"/>
                </a:cubicBezTo>
                <a:cubicBezTo>
                  <a:pt x="5292" y="681"/>
                  <a:pt x="5217" y="605"/>
                  <a:pt x="5123" y="605"/>
                </a:cubicBezTo>
                <a:close/>
                <a:moveTo>
                  <a:pt x="461" y="970"/>
                </a:moveTo>
                <a:cubicBezTo>
                  <a:pt x="353" y="970"/>
                  <a:pt x="266" y="882"/>
                  <a:pt x="266" y="774"/>
                </a:cubicBezTo>
                <a:cubicBezTo>
                  <a:pt x="266" y="666"/>
                  <a:pt x="353" y="579"/>
                  <a:pt x="461" y="579"/>
                </a:cubicBezTo>
                <a:cubicBezTo>
                  <a:pt x="569" y="579"/>
                  <a:pt x="657" y="666"/>
                  <a:pt x="657" y="774"/>
                </a:cubicBezTo>
                <a:cubicBezTo>
                  <a:pt x="657" y="882"/>
                  <a:pt x="569" y="970"/>
                  <a:pt x="461" y="970"/>
                </a:cubicBezTo>
                <a:close/>
              </a:path>
            </a:pathLst>
          </a:custGeom>
          <a:solidFill>
            <a:srgbClr val="46556A"/>
          </a:solidFill>
          <a:ln w="12700">
            <a:solidFill>
              <a:schemeClr val="bg1"/>
            </a:solidFill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2395"/>
          </a:p>
        </p:txBody>
      </p:sp>
      <p:sp>
        <p:nvSpPr>
          <p:cNvPr id="8" name="出自【趣你的PPT】(微信:qunideppt)：最优质的PPT资源库"/>
          <p:cNvSpPr txBox="1"/>
          <p:nvPr/>
        </p:nvSpPr>
        <p:spPr>
          <a:xfrm>
            <a:off x="2476180" y="3512625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>
                <a:solidFill>
                  <a:schemeClr val="bg1"/>
                </a:solidFill>
                <a:latin typeface="Lato Black" panose="020F0A02020204030203" pitchFamily="34" charset="0"/>
              </a:rPr>
              <a:t>10%</a:t>
            </a: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3135737" y="3146461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>
                <a:solidFill>
                  <a:schemeClr val="bg1"/>
                </a:solidFill>
                <a:latin typeface="Lato Black" panose="020F0A02020204030203" pitchFamily="34" charset="0"/>
              </a:rPr>
              <a:t>20%</a:t>
            </a: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3795295" y="2773047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>
                <a:solidFill>
                  <a:schemeClr val="bg1"/>
                </a:solidFill>
                <a:latin typeface="Lato Black" panose="020F0A02020204030203" pitchFamily="34" charset="0"/>
              </a:rPr>
              <a:t>30%</a:t>
            </a: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456970" y="2329674"/>
            <a:ext cx="365871" cy="2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0">
                <a:solidFill>
                  <a:schemeClr val="bg1"/>
                </a:solidFill>
                <a:latin typeface="Lato Black" panose="020F0A02020204030203" pitchFamily="34" charset="0"/>
              </a:rPr>
              <a:t>40%</a:t>
            </a:r>
          </a:p>
        </p:txBody>
      </p:sp>
      <p:cxnSp>
        <p:nvCxnSpPr>
          <p:cNvPr id="12" name="出自【趣你的PPT】(微信:qunideppt)：最优质的PPT资源库"/>
          <p:cNvCxnSpPr/>
          <p:nvPr/>
        </p:nvCxnSpPr>
        <p:spPr>
          <a:xfrm flipH="1">
            <a:off x="6136887" y="1879104"/>
            <a:ext cx="0" cy="365045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1出自【趣你的PPT】(微信:qunideppt)：最优质的PPT资源库"/>
          <p:cNvGrpSpPr/>
          <p:nvPr/>
        </p:nvGrpSpPr>
        <p:grpSpPr>
          <a:xfrm>
            <a:off x="6788450" y="1883442"/>
            <a:ext cx="476122" cy="476122"/>
            <a:chOff x="5061629" y="1546310"/>
            <a:chExt cx="357790" cy="357790"/>
          </a:xfrm>
          <a:solidFill>
            <a:schemeClr val="accent1"/>
          </a:solidFill>
        </p:grpSpPr>
        <p:sp>
          <p:nvSpPr>
            <p:cNvPr id="17" name="出自【趣你的PPT】(微信:qunideppt)：最优质的PPT资源库"/>
            <p:cNvSpPr/>
            <p:nvPr/>
          </p:nvSpPr>
          <p:spPr>
            <a:xfrm>
              <a:off x="5061629" y="1546310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5"/>
            </a:p>
          </p:txBody>
        </p:sp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5096929" y="1627065"/>
              <a:ext cx="280805" cy="18469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95" b="1" cap="all" spc="27">
                  <a:solidFill>
                    <a:schemeClr val="bg1"/>
                  </a:solidFill>
                  <a:latin typeface="Lato" panose="020F0502020204030203" pitchFamily="34" charset="0"/>
                </a:rPr>
                <a:t>01</a:t>
              </a:r>
            </a:p>
          </p:txBody>
        </p:sp>
      </p:grpSp>
      <p:grpSp>
        <p:nvGrpSpPr>
          <p:cNvPr id="22" name="Group 10出自【趣你的PPT】(微信:qunideppt)：最优质的PPT资源库"/>
          <p:cNvGrpSpPr/>
          <p:nvPr/>
        </p:nvGrpSpPr>
        <p:grpSpPr>
          <a:xfrm>
            <a:off x="6788450" y="2899742"/>
            <a:ext cx="476122" cy="476122"/>
            <a:chOff x="5061629" y="2310027"/>
            <a:chExt cx="357790" cy="357790"/>
          </a:xfrm>
          <a:solidFill>
            <a:schemeClr val="accent2"/>
          </a:solidFill>
        </p:grpSpPr>
        <p:sp>
          <p:nvSpPr>
            <p:cNvPr id="23" name="出自【趣你的PPT】(微信:qunideppt)：最优质的PPT资源库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5"/>
            </a:p>
          </p:txBody>
        </p:sp>
        <p:sp>
          <p:nvSpPr>
            <p:cNvPr id="24" name="出自【趣你的PPT】(微信:qunideppt)：最优质的PPT资源库"/>
            <p:cNvSpPr txBox="1"/>
            <p:nvPr/>
          </p:nvSpPr>
          <p:spPr>
            <a:xfrm>
              <a:off x="5096929" y="2390782"/>
              <a:ext cx="280805" cy="18469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95" b="1" cap="all" spc="27">
                  <a:solidFill>
                    <a:schemeClr val="bg1"/>
                  </a:solidFill>
                  <a:latin typeface="Lato" panose="020F0502020204030203" pitchFamily="34" charset="0"/>
                </a:rPr>
                <a:t>02</a:t>
              </a:r>
            </a:p>
          </p:txBody>
        </p:sp>
      </p:grpSp>
      <p:grpSp>
        <p:nvGrpSpPr>
          <p:cNvPr id="28" name="Group 8出自【趣你的PPT】(微信:qunideppt)：最优质的PPT资源库"/>
          <p:cNvGrpSpPr/>
          <p:nvPr/>
        </p:nvGrpSpPr>
        <p:grpSpPr>
          <a:xfrm>
            <a:off x="6788450" y="4932342"/>
            <a:ext cx="476122" cy="476122"/>
            <a:chOff x="5061629" y="3837460"/>
            <a:chExt cx="357790" cy="357790"/>
          </a:xfrm>
          <a:solidFill>
            <a:schemeClr val="accent2"/>
          </a:solidFill>
        </p:grpSpPr>
        <p:sp>
          <p:nvSpPr>
            <p:cNvPr id="29" name="出自【趣你的PPT】(微信:qunideppt)：最优质的PPT资源库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5"/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5096929" y="3918215"/>
              <a:ext cx="280805" cy="18469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95" b="1" cap="all" spc="27">
                  <a:solidFill>
                    <a:schemeClr val="bg1"/>
                  </a:solidFill>
                  <a:latin typeface="Lato" panose="020F0502020204030203" pitchFamily="34" charset="0"/>
                </a:rPr>
                <a:t>04</a:t>
              </a:r>
            </a:p>
          </p:txBody>
        </p:sp>
      </p:grpSp>
      <p:grpSp>
        <p:nvGrpSpPr>
          <p:cNvPr id="34" name="Group 9出自【趣你的PPT】(微信:qunideppt)：最优质的PPT资源库"/>
          <p:cNvGrpSpPr/>
          <p:nvPr/>
        </p:nvGrpSpPr>
        <p:grpSpPr>
          <a:xfrm>
            <a:off x="6788450" y="3916043"/>
            <a:ext cx="476122" cy="476122"/>
            <a:chOff x="5061629" y="3073744"/>
            <a:chExt cx="357790" cy="357790"/>
          </a:xfrm>
          <a:solidFill>
            <a:schemeClr val="accent1"/>
          </a:solidFill>
        </p:grpSpPr>
        <p:sp>
          <p:nvSpPr>
            <p:cNvPr id="35" name="出自【趣你的PPT】(微信:qunideppt)：最优质的PPT资源库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5"/>
            </a:p>
          </p:txBody>
        </p:sp>
        <p:sp>
          <p:nvSpPr>
            <p:cNvPr id="36" name="出自【趣你的PPT】(微信:qunideppt)：最优质的PPT资源库"/>
            <p:cNvSpPr txBox="1"/>
            <p:nvPr/>
          </p:nvSpPr>
          <p:spPr>
            <a:xfrm>
              <a:off x="5096929" y="3154499"/>
              <a:ext cx="280805" cy="18469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95" b="1" cap="all" spc="27">
                  <a:solidFill>
                    <a:schemeClr val="bg1"/>
                  </a:solidFill>
                  <a:latin typeface="Lato" panose="020F0502020204030203" pitchFamily="34" charset="0"/>
                </a:rPr>
                <a:t>03</a:t>
              </a:r>
            </a:p>
          </p:txBody>
        </p:sp>
      </p:grpSp>
      <p:sp>
        <p:nvSpPr>
          <p:cNvPr id="38" name="出自【趣你的PPT】(微信:qunideppt)：最优质的PPT资源库"/>
          <p:cNvSpPr txBox="1"/>
          <p:nvPr/>
        </p:nvSpPr>
        <p:spPr>
          <a:xfrm>
            <a:off x="707692" y="4903025"/>
            <a:ext cx="4622976" cy="89480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7312197" y="1798799"/>
            <a:ext cx="4172111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312197" y="2802938"/>
            <a:ext cx="4172111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312197" y="3866009"/>
            <a:ext cx="4172111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7312197" y="4890020"/>
            <a:ext cx="4172111" cy="56076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59" name="出自【趣你的PPT】(微信:qunideppt)：最优质的PPT资源库"/>
          <p:cNvSpPr/>
          <p:nvPr/>
        </p:nvSpPr>
        <p:spPr>
          <a:xfrm>
            <a:off x="0" y="0"/>
            <a:ext cx="608939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出自【趣你的PPT】(微信:qunideppt)：最优质的PPT资源库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11540"/>
          <a:stretch>
            <a:fillRect/>
          </a:stretch>
        </p:blipFill>
        <p:spPr>
          <a:xfrm>
            <a:off x="-6609" y="0"/>
            <a:ext cx="6089389" cy="6858000"/>
          </a:xfrm>
          <a:prstGeom prst="rect">
            <a:avLst/>
          </a:prstGeom>
        </p:spPr>
      </p:pic>
      <p:sp>
        <p:nvSpPr>
          <p:cNvPr id="67" name="出自【趣你的PPT】(微信:qunideppt)：最优质的PPT资源库"/>
          <p:cNvSpPr/>
          <p:nvPr/>
        </p:nvSpPr>
        <p:spPr>
          <a:xfrm rot="10800000">
            <a:off x="3854138" y="11612"/>
            <a:ext cx="2235251" cy="6846388"/>
          </a:xfrm>
          <a:prstGeom prst="rtTriangle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9" name="出自【趣你的PPT】(微信:qunideppt)：最优质的PPT资源库"/>
          <p:cNvSpPr/>
          <p:nvPr/>
        </p:nvSpPr>
        <p:spPr bwMode="auto">
          <a:xfrm>
            <a:off x="8346259" y="2277536"/>
            <a:ext cx="166712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2190">
              <a:lnSpc>
                <a:spcPts val="4790"/>
              </a:lnSpc>
            </a:pPr>
            <a:r>
              <a:rPr lang="zh-CN" altLang="en-US" sz="2995" b="1" spc="25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研究不足</a:t>
            </a:r>
            <a:endParaRPr lang="en-US" sz="2995" b="1" spc="25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  <a:sym typeface="Bebas Neue" charset="0"/>
            </a:endParaRPr>
          </a:p>
        </p:txBody>
      </p:sp>
      <p:sp>
        <p:nvSpPr>
          <p:cNvPr id="78" name="出自【趣你的PPT】(微信:qunideppt)：最优质的PPT资源库"/>
          <p:cNvSpPr txBox="1"/>
          <p:nvPr/>
        </p:nvSpPr>
        <p:spPr>
          <a:xfrm>
            <a:off x="6790477" y="3227998"/>
            <a:ext cx="4778689" cy="1263782"/>
          </a:xfrm>
          <a:prstGeom prst="rect">
            <a:avLst/>
          </a:prstGeom>
        </p:spPr>
        <p:txBody>
          <a:bodyPr vert="horz" wrap="square" lIns="108561" tIns="54280" rIns="108561" bIns="5428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15"/>
              </a:lnSpc>
            </a:pP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单击此处添加文本，本模版所有图形线条及其相应素材均可自由编辑、改色、替换单击此处添加文本，本模版所有图形线条及其相应素材均可自由编辑、改色、替换</a:t>
            </a:r>
            <a:endParaRPr lang="en-US" sz="1250">
              <a:solidFill>
                <a:schemeClr val="accent6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2" name="出自【趣你的PPT】(微信:qunideppt)：最优质的PPT资源库"/>
          <p:cNvSpPr/>
          <p:nvPr/>
        </p:nvSpPr>
        <p:spPr>
          <a:xfrm>
            <a:off x="0" y="11612"/>
            <a:ext cx="2235251" cy="6846388"/>
          </a:xfrm>
          <a:prstGeom prst="rtTriangle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  <p:transition advClick="0" advTm="2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24" name="出自【趣你的PPT】(微信:qunideppt)：最优质的PPT资源库"/>
          <p:cNvSpPr/>
          <p:nvPr/>
        </p:nvSpPr>
        <p:spPr>
          <a:xfrm>
            <a:off x="2028826" y="2813711"/>
            <a:ext cx="2933700" cy="293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010" extrusionOk="0">
                <a:moveTo>
                  <a:pt x="8505" y="13647"/>
                </a:moveTo>
                <a:cubicBezTo>
                  <a:pt x="5529" y="13647"/>
                  <a:pt x="3116" y="11263"/>
                  <a:pt x="3116" y="8322"/>
                </a:cubicBezTo>
                <a:cubicBezTo>
                  <a:pt x="3116" y="5382"/>
                  <a:pt x="5529" y="2999"/>
                  <a:pt x="8505" y="2999"/>
                </a:cubicBezTo>
                <a:cubicBezTo>
                  <a:pt x="11481" y="2999"/>
                  <a:pt x="13894" y="5382"/>
                  <a:pt x="13894" y="8322"/>
                </a:cubicBezTo>
                <a:cubicBezTo>
                  <a:pt x="13894" y="11263"/>
                  <a:pt x="11481" y="13647"/>
                  <a:pt x="8505" y="13647"/>
                </a:cubicBezTo>
                <a:close/>
                <a:moveTo>
                  <a:pt x="21039" y="18205"/>
                </a:moveTo>
                <a:cubicBezTo>
                  <a:pt x="20257" y="17063"/>
                  <a:pt x="16910" y="14118"/>
                  <a:pt x="15508" y="12905"/>
                </a:cubicBezTo>
                <a:cubicBezTo>
                  <a:pt x="16378" y="11592"/>
                  <a:pt x="16888" y="10026"/>
                  <a:pt x="16888" y="8341"/>
                </a:cubicBezTo>
                <a:cubicBezTo>
                  <a:pt x="16888" y="3734"/>
                  <a:pt x="13108" y="0"/>
                  <a:pt x="8445" y="0"/>
                </a:cubicBezTo>
                <a:cubicBezTo>
                  <a:pt x="3781" y="0"/>
                  <a:pt x="0" y="3734"/>
                  <a:pt x="0" y="8341"/>
                </a:cubicBezTo>
                <a:cubicBezTo>
                  <a:pt x="0" y="12948"/>
                  <a:pt x="3781" y="16682"/>
                  <a:pt x="8445" y="16682"/>
                </a:cubicBezTo>
                <a:cubicBezTo>
                  <a:pt x="10043" y="16682"/>
                  <a:pt x="11532" y="16235"/>
                  <a:pt x="12806" y="15473"/>
                </a:cubicBezTo>
                <a:lnTo>
                  <a:pt x="18413" y="20577"/>
                </a:lnTo>
                <a:cubicBezTo>
                  <a:pt x="18413" y="20577"/>
                  <a:pt x="19615" y="21600"/>
                  <a:pt x="20819" y="20500"/>
                </a:cubicBezTo>
                <a:cubicBezTo>
                  <a:pt x="21600" y="19785"/>
                  <a:pt x="21427" y="18770"/>
                  <a:pt x="21039" y="182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defTabSz="914400">
              <a:defRPr/>
            </a:pPr>
            <a:endParaRPr sz="90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2711451" y="1556411"/>
            <a:ext cx="977900" cy="1079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378"/>
                  <a:pt x="0" y="9779"/>
                </a:cubicBezTo>
                <a:cubicBezTo>
                  <a:pt x="0" y="14433"/>
                  <a:pt x="3601" y="18307"/>
                  <a:pt x="8410" y="19296"/>
                </a:cubicBezTo>
                <a:lnTo>
                  <a:pt x="10969" y="21600"/>
                </a:lnTo>
                <a:lnTo>
                  <a:pt x="13480" y="19216"/>
                </a:lnTo>
                <a:cubicBezTo>
                  <a:pt x="18139" y="18132"/>
                  <a:pt x="21600" y="14337"/>
                  <a:pt x="21600" y="9779"/>
                </a:cubicBezTo>
                <a:cubicBezTo>
                  <a:pt x="21600" y="4378"/>
                  <a:pt x="16765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086226" y="2124737"/>
            <a:ext cx="977900" cy="976313"/>
          </a:xfrm>
          <a:custGeom>
            <a:avLst/>
            <a:gdLst>
              <a:gd name="T0" fmla="*/ 2147483646 w 19752"/>
              <a:gd name="T1" fmla="*/ 2147483646 h 19775"/>
              <a:gd name="T2" fmla="*/ 2147483646 w 19752"/>
              <a:gd name="T3" fmla="*/ 2147483646 h 19775"/>
              <a:gd name="T4" fmla="*/ 2147483646 w 19752"/>
              <a:gd name="T5" fmla="*/ 2147483646 h 19775"/>
              <a:gd name="T6" fmla="*/ 2147483646 w 19752"/>
              <a:gd name="T7" fmla="*/ 2147483646 h 1977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52" h="19775" extrusionOk="0">
                <a:moveTo>
                  <a:pt x="16858" y="2900"/>
                </a:moveTo>
                <a:cubicBezTo>
                  <a:pt x="12998" y="-966"/>
                  <a:pt x="6741" y="-966"/>
                  <a:pt x="2881" y="2900"/>
                </a:cubicBezTo>
                <a:cubicBezTo>
                  <a:pt x="-445" y="6231"/>
                  <a:pt x="-883" y="11338"/>
                  <a:pt x="1523" y="15162"/>
                </a:cubicBezTo>
                <a:lnTo>
                  <a:pt x="1532" y="18469"/>
                </a:lnTo>
                <a:lnTo>
                  <a:pt x="4860" y="18390"/>
                </a:lnTo>
                <a:cubicBezTo>
                  <a:pt x="8650" y="20634"/>
                  <a:pt x="13601" y="20161"/>
                  <a:pt x="16858" y="16899"/>
                </a:cubicBezTo>
                <a:cubicBezTo>
                  <a:pt x="20717" y="13033"/>
                  <a:pt x="20717" y="6765"/>
                  <a:pt x="16858" y="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4551363" y="3497924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1339851" y="2124736"/>
            <a:ext cx="976312" cy="977900"/>
          </a:xfrm>
          <a:custGeom>
            <a:avLst/>
            <a:gdLst>
              <a:gd name="T0" fmla="*/ 2147483646 w 19775"/>
              <a:gd name="T1" fmla="*/ 2147483646 h 19752"/>
              <a:gd name="T2" fmla="*/ 2147483646 w 19775"/>
              <a:gd name="T3" fmla="*/ 2147483646 h 19752"/>
              <a:gd name="T4" fmla="*/ 2147483646 w 19775"/>
              <a:gd name="T5" fmla="*/ 2147483646 h 19752"/>
              <a:gd name="T6" fmla="*/ 2147483646 w 19775"/>
              <a:gd name="T7" fmla="*/ 2147483646 h 19752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75" h="19752" extrusionOk="0">
                <a:moveTo>
                  <a:pt x="2900" y="2894"/>
                </a:moveTo>
                <a:cubicBezTo>
                  <a:pt x="-966" y="6754"/>
                  <a:pt x="-966" y="13011"/>
                  <a:pt x="2900" y="16871"/>
                </a:cubicBezTo>
                <a:cubicBezTo>
                  <a:pt x="6231" y="20197"/>
                  <a:pt x="11338" y="20635"/>
                  <a:pt x="15162" y="18229"/>
                </a:cubicBezTo>
                <a:lnTo>
                  <a:pt x="18469" y="18220"/>
                </a:lnTo>
                <a:lnTo>
                  <a:pt x="18390" y="14892"/>
                </a:lnTo>
                <a:cubicBezTo>
                  <a:pt x="20634" y="11102"/>
                  <a:pt x="20161" y="6151"/>
                  <a:pt x="16899" y="2894"/>
                </a:cubicBezTo>
                <a:cubicBezTo>
                  <a:pt x="13033" y="-965"/>
                  <a:pt x="6765" y="-965"/>
                  <a:pt x="2900" y="2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26226" y="2743861"/>
            <a:ext cx="341312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899" tIns="60950" rIns="121899" bIns="60950"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6635751" y="1692936"/>
            <a:ext cx="342900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899" tIns="60950" rIns="121899" bIns="60950"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3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10352" y="3866225"/>
            <a:ext cx="333375" cy="28733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899" tIns="60950" rIns="121899" bIns="60950"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3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40514" y="4958424"/>
            <a:ext cx="328613" cy="290512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7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899" tIns="60950" rIns="121899" bIns="60950"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 bwMode="auto">
          <a:xfrm>
            <a:off x="1636713" y="2415249"/>
            <a:ext cx="414338" cy="360362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endParaRPr lang="zh-CN" altLang="en-US"/>
          </a:p>
        </p:txBody>
      </p:sp>
      <p:sp>
        <p:nvSpPr>
          <p:cNvPr id="3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984501" y="1835812"/>
            <a:ext cx="455612" cy="396875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endParaRPr lang="zh-CN" altLang="en-US"/>
          </a:p>
        </p:txBody>
      </p: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56102" y="2389850"/>
            <a:ext cx="446087" cy="42068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endParaRPr lang="zh-CN" altLang="en-US"/>
          </a:p>
        </p:txBody>
      </p:sp>
      <p:sp>
        <p:nvSpPr>
          <p:cNvPr id="3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56177" y="3799550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7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endParaRPr lang="zh-CN" altLang="en-US"/>
          </a:p>
        </p:txBody>
      </p:sp>
      <p:sp>
        <p:nvSpPr>
          <p:cNvPr id="39" name="出自【趣你的PPT】(微信:qunideppt)：最优质的PPT资源库"/>
          <p:cNvSpPr txBox="1"/>
          <p:nvPr/>
        </p:nvSpPr>
        <p:spPr bwMode="auto">
          <a:xfrm>
            <a:off x="7021513" y="1843750"/>
            <a:ext cx="3716338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4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026276" y="1556411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 b="1">
                <a:solidFill>
                  <a:schemeClr val="accent6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 bwMode="auto">
          <a:xfrm>
            <a:off x="7021513" y="2848636"/>
            <a:ext cx="3716338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4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026276" y="2561299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 b="1">
                <a:solidFill>
                  <a:schemeClr val="accent6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 bwMode="auto">
          <a:xfrm>
            <a:off x="7021513" y="3947186"/>
            <a:ext cx="3716338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4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026276" y="3659849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 b="1">
                <a:solidFill>
                  <a:schemeClr val="accent6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 bwMode="auto">
          <a:xfrm>
            <a:off x="7021513" y="5045736"/>
            <a:ext cx="3716338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本模版所有图形线条及其相应素材均可自由编辑、改色、替换</a:t>
            </a:r>
          </a:p>
        </p:txBody>
      </p:sp>
      <p:sp>
        <p:nvSpPr>
          <p:cNvPr id="4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026276" y="4758399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 b="1">
                <a:solidFill>
                  <a:schemeClr val="accent6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55201" y="302192"/>
            <a:ext cx="231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研究思考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24" name="出自【趣你的PPT】(微信:qunideppt)：最优质的PPT资源库"/>
          <p:cNvSpPr/>
          <p:nvPr/>
        </p:nvSpPr>
        <p:spPr>
          <a:xfrm flipV="1">
            <a:off x="7069075" y="3034263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>
          <a:xfrm flipV="1">
            <a:off x="7069075" y="2898000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 flipV="1">
            <a:off x="3601071" y="3034263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 flipV="1">
            <a:off x="3601071" y="2898000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1820240" y="2768752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1820240" y="2921704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5353669" y="2768752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5353669" y="2921704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6" name="出自【趣你的PPT】(微信:qunideppt)：最优质的PPT资源库"/>
          <p:cNvSpPr/>
          <p:nvPr/>
        </p:nvSpPr>
        <p:spPr>
          <a:xfrm>
            <a:off x="8755342" y="2768752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>
          <a:xfrm>
            <a:off x="8755342" y="2921704"/>
            <a:ext cx="1457668" cy="1453896"/>
          </a:xfrm>
          <a:prstGeom prst="flowChartDecision">
            <a:avLst/>
          </a:prstGeom>
          <a:solidFill>
            <a:srgbClr val="DCDE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>
          <a:xfrm>
            <a:off x="2404705" y="3473305"/>
            <a:ext cx="288741" cy="350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5" y="5337"/>
                </a:moveTo>
                <a:cubicBezTo>
                  <a:pt x="7715" y="3501"/>
                  <a:pt x="8945" y="2541"/>
                  <a:pt x="10801" y="2541"/>
                </a:cubicBezTo>
                <a:cubicBezTo>
                  <a:pt x="12655" y="2541"/>
                  <a:pt x="13887" y="3501"/>
                  <a:pt x="13887" y="5337"/>
                </a:cubicBezTo>
                <a:lnTo>
                  <a:pt x="13887" y="7624"/>
                </a:lnTo>
                <a:lnTo>
                  <a:pt x="7715" y="7624"/>
                </a:lnTo>
                <a:cubicBezTo>
                  <a:pt x="7715" y="7624"/>
                  <a:pt x="7715" y="5337"/>
                  <a:pt x="7715" y="5337"/>
                </a:cubicBezTo>
                <a:close/>
                <a:moveTo>
                  <a:pt x="19748" y="7624"/>
                </a:moveTo>
                <a:lnTo>
                  <a:pt x="16972" y="7624"/>
                </a:lnTo>
                <a:lnTo>
                  <a:pt x="16972" y="5844"/>
                </a:lnTo>
                <a:cubicBezTo>
                  <a:pt x="16972" y="2163"/>
                  <a:pt x="14912" y="0"/>
                  <a:pt x="10801" y="0"/>
                </a:cubicBezTo>
                <a:cubicBezTo>
                  <a:pt x="6688" y="0"/>
                  <a:pt x="4630" y="2163"/>
                  <a:pt x="4630" y="5844"/>
                </a:cubicBezTo>
                <a:lnTo>
                  <a:pt x="4630" y="7624"/>
                </a:lnTo>
                <a:lnTo>
                  <a:pt x="1544" y="7624"/>
                </a:lnTo>
                <a:cubicBezTo>
                  <a:pt x="691" y="7624"/>
                  <a:pt x="0" y="8447"/>
                  <a:pt x="0" y="9148"/>
                </a:cubicBezTo>
                <a:lnTo>
                  <a:pt x="0" y="19059"/>
                </a:lnTo>
                <a:cubicBezTo>
                  <a:pt x="0" y="19758"/>
                  <a:pt x="661" y="20505"/>
                  <a:pt x="1469" y="20719"/>
                </a:cubicBezTo>
                <a:lnTo>
                  <a:pt x="3314" y="21210"/>
                </a:lnTo>
                <a:cubicBezTo>
                  <a:pt x="4122" y="21424"/>
                  <a:pt x="5478" y="21600"/>
                  <a:pt x="6326" y="21600"/>
                </a:cubicBezTo>
                <a:lnTo>
                  <a:pt x="15274" y="21600"/>
                </a:lnTo>
                <a:cubicBezTo>
                  <a:pt x="16123" y="21600"/>
                  <a:pt x="17478" y="21424"/>
                  <a:pt x="18286" y="21210"/>
                </a:cubicBezTo>
                <a:lnTo>
                  <a:pt x="20132" y="20719"/>
                </a:lnTo>
                <a:cubicBezTo>
                  <a:pt x="20939" y="20505"/>
                  <a:pt x="21600" y="19758"/>
                  <a:pt x="21600" y="19059"/>
                </a:cubicBezTo>
                <a:lnTo>
                  <a:pt x="21600" y="9148"/>
                </a:lnTo>
                <a:cubicBezTo>
                  <a:pt x="21600" y="8447"/>
                  <a:pt x="20601" y="7624"/>
                  <a:pt x="19748" y="762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chemeClr val="accent6"/>
              </a:solidFill>
            </a:endParaRPr>
          </a:p>
        </p:txBody>
      </p:sp>
      <p:grpSp>
        <p:nvGrpSpPr>
          <p:cNvPr id="48" name="Group 47出自【趣你的PPT】(微信:qunideppt)：最优质的PPT资源库"/>
          <p:cNvGrpSpPr/>
          <p:nvPr/>
        </p:nvGrpSpPr>
        <p:grpSpPr>
          <a:xfrm>
            <a:off x="4194952" y="3430526"/>
            <a:ext cx="269909" cy="388844"/>
            <a:chOff x="4194952" y="3430526"/>
            <a:chExt cx="269909" cy="388844"/>
          </a:xfrm>
          <a:solidFill>
            <a:schemeClr val="accent2"/>
          </a:solidFill>
        </p:grpSpPr>
        <p:sp>
          <p:nvSpPr>
            <p:cNvPr id="49" name="出自【趣你的PPT】(微信:qunideppt)：最优质的PPT资源库"/>
            <p:cNvSpPr/>
            <p:nvPr/>
          </p:nvSpPr>
          <p:spPr>
            <a:xfrm>
              <a:off x="4275132" y="3763444"/>
              <a:ext cx="108537" cy="5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0" y="15280"/>
                  </a:moveTo>
                  <a:cubicBezTo>
                    <a:pt x="3026" y="19049"/>
                    <a:pt x="6533" y="21600"/>
                    <a:pt x="10798" y="21396"/>
                  </a:cubicBezTo>
                  <a:cubicBezTo>
                    <a:pt x="15067" y="21600"/>
                    <a:pt x="18574" y="19049"/>
                    <a:pt x="21600" y="15280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280"/>
                    <a:pt x="0" y="152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chemeClr val="accent6"/>
                </a:solidFill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>
            <a:xfrm>
              <a:off x="4194952" y="3430526"/>
              <a:ext cx="269909" cy="30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600" extrusionOk="0">
                  <a:moveTo>
                    <a:pt x="14290" y="21600"/>
                  </a:moveTo>
                  <a:cubicBezTo>
                    <a:pt x="14290" y="15680"/>
                    <a:pt x="21116" y="13789"/>
                    <a:pt x="20605" y="7894"/>
                  </a:cubicBezTo>
                  <a:cubicBezTo>
                    <a:pt x="20282" y="4174"/>
                    <a:pt x="17549" y="0"/>
                    <a:pt x="10315" y="0"/>
                  </a:cubicBezTo>
                  <a:cubicBezTo>
                    <a:pt x="3083" y="0"/>
                    <a:pt x="350" y="4174"/>
                    <a:pt x="27" y="7894"/>
                  </a:cubicBezTo>
                  <a:cubicBezTo>
                    <a:pt x="-484" y="13789"/>
                    <a:pt x="6342" y="15680"/>
                    <a:pt x="6342" y="21600"/>
                  </a:cubicBezTo>
                  <a:cubicBezTo>
                    <a:pt x="6342" y="21600"/>
                    <a:pt x="14290" y="21600"/>
                    <a:pt x="1429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chemeClr val="accent6"/>
                </a:solidFill>
              </a:endParaRPr>
            </a:p>
          </p:txBody>
        </p:sp>
      </p:grpSp>
      <p:sp>
        <p:nvSpPr>
          <p:cNvPr id="51" name="出自【趣你的PPT】(微信:qunideppt)：最优质的PPT资源库"/>
          <p:cNvSpPr/>
          <p:nvPr/>
        </p:nvSpPr>
        <p:spPr>
          <a:xfrm>
            <a:off x="5903891" y="3470005"/>
            <a:ext cx="357227" cy="357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4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4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chemeClr val="accent6"/>
              </a:solidFill>
            </a:endParaRPr>
          </a:p>
        </p:txBody>
      </p:sp>
      <p:sp>
        <p:nvSpPr>
          <p:cNvPr id="56" name="出自【趣你的PPT】(微信:qunideppt)：最优质的PPT资源库"/>
          <p:cNvSpPr/>
          <p:nvPr/>
        </p:nvSpPr>
        <p:spPr>
          <a:xfrm>
            <a:off x="7623156" y="3450150"/>
            <a:ext cx="349509" cy="349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321"/>
                </a:moveTo>
                <a:cubicBezTo>
                  <a:pt x="8855" y="14321"/>
                  <a:pt x="7279" y="12745"/>
                  <a:pt x="7279" y="10800"/>
                </a:cubicBezTo>
                <a:cubicBezTo>
                  <a:pt x="7279" y="8855"/>
                  <a:pt x="8855" y="7279"/>
                  <a:pt x="10800" y="7279"/>
                </a:cubicBezTo>
                <a:cubicBezTo>
                  <a:pt x="12745" y="7279"/>
                  <a:pt x="14321" y="8855"/>
                  <a:pt x="14321" y="10800"/>
                </a:cubicBezTo>
                <a:cubicBezTo>
                  <a:pt x="14321" y="12745"/>
                  <a:pt x="12745" y="14321"/>
                  <a:pt x="10800" y="14321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chemeClr val="accent6"/>
              </a:solidFill>
            </a:endParaRPr>
          </a:p>
        </p:txBody>
      </p:sp>
      <p:grpSp>
        <p:nvGrpSpPr>
          <p:cNvPr id="57" name="Group 56出自【趣你的PPT】(微信:qunideppt)：最优质的PPT资源库"/>
          <p:cNvGrpSpPr/>
          <p:nvPr/>
        </p:nvGrpSpPr>
        <p:grpSpPr>
          <a:xfrm>
            <a:off x="9299810" y="3463121"/>
            <a:ext cx="368732" cy="371062"/>
            <a:chOff x="9299810" y="3463121"/>
            <a:chExt cx="368732" cy="371062"/>
          </a:xfrm>
          <a:solidFill>
            <a:schemeClr val="accent1"/>
          </a:solidFill>
        </p:grpSpPr>
        <p:sp>
          <p:nvSpPr>
            <p:cNvPr id="58" name="出自【趣你的PPT】(微信:qunideppt)：最优质的PPT资源库"/>
            <p:cNvSpPr/>
            <p:nvPr/>
          </p:nvSpPr>
          <p:spPr>
            <a:xfrm>
              <a:off x="9299810" y="3538841"/>
              <a:ext cx="295259" cy="29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3" h="17592" extrusionOk="0">
                  <a:moveTo>
                    <a:pt x="4249" y="463"/>
                  </a:moveTo>
                  <a:cubicBezTo>
                    <a:pt x="2881" y="1829"/>
                    <a:pt x="-3101" y="10356"/>
                    <a:pt x="2067" y="15524"/>
                  </a:cubicBezTo>
                  <a:cubicBezTo>
                    <a:pt x="7233" y="20692"/>
                    <a:pt x="15762" y="14711"/>
                    <a:pt x="17131" y="13342"/>
                  </a:cubicBezTo>
                  <a:cubicBezTo>
                    <a:pt x="18499" y="11977"/>
                    <a:pt x="16722" y="7983"/>
                    <a:pt x="13165" y="4424"/>
                  </a:cubicBezTo>
                  <a:cubicBezTo>
                    <a:pt x="9607" y="866"/>
                    <a:pt x="5618" y="-908"/>
                    <a:pt x="4249" y="4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chemeClr val="accent6"/>
                </a:solidFill>
              </a:endParaRPr>
            </a:p>
          </p:txBody>
        </p:sp>
        <p:sp>
          <p:nvSpPr>
            <p:cNvPr id="59" name="出自【趣你的PPT】(微信:qunideppt)：最优质的PPT资源库"/>
            <p:cNvSpPr/>
            <p:nvPr/>
          </p:nvSpPr>
          <p:spPr>
            <a:xfrm>
              <a:off x="9476443" y="3463121"/>
              <a:ext cx="192099" cy="19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278" extrusionOk="0">
                  <a:moveTo>
                    <a:pt x="20680" y="15454"/>
                  </a:moveTo>
                  <a:cubicBezTo>
                    <a:pt x="20077" y="14362"/>
                    <a:pt x="18716" y="13974"/>
                    <a:pt x="17641" y="14580"/>
                  </a:cubicBezTo>
                  <a:lnTo>
                    <a:pt x="13330" y="17031"/>
                  </a:lnTo>
                  <a:cubicBezTo>
                    <a:pt x="12254" y="17643"/>
                    <a:pt x="11870" y="19029"/>
                    <a:pt x="12472" y="20115"/>
                  </a:cubicBezTo>
                  <a:cubicBezTo>
                    <a:pt x="12883" y="20858"/>
                    <a:pt x="13642" y="21278"/>
                    <a:pt x="14424" y="21278"/>
                  </a:cubicBezTo>
                  <a:cubicBezTo>
                    <a:pt x="14793" y="21278"/>
                    <a:pt x="15167" y="21185"/>
                    <a:pt x="15514" y="20989"/>
                  </a:cubicBezTo>
                  <a:lnTo>
                    <a:pt x="19822" y="18538"/>
                  </a:lnTo>
                  <a:cubicBezTo>
                    <a:pt x="20897" y="17926"/>
                    <a:pt x="21282" y="16545"/>
                    <a:pt x="20680" y="15454"/>
                  </a:cubicBezTo>
                  <a:close/>
                  <a:moveTo>
                    <a:pt x="1142" y="8619"/>
                  </a:moveTo>
                  <a:cubicBezTo>
                    <a:pt x="1489" y="8816"/>
                    <a:pt x="1863" y="8909"/>
                    <a:pt x="2231" y="8909"/>
                  </a:cubicBezTo>
                  <a:cubicBezTo>
                    <a:pt x="3014" y="8909"/>
                    <a:pt x="3772" y="8494"/>
                    <a:pt x="4184" y="7751"/>
                  </a:cubicBezTo>
                  <a:lnTo>
                    <a:pt x="6596" y="3374"/>
                  </a:lnTo>
                  <a:cubicBezTo>
                    <a:pt x="7201" y="2282"/>
                    <a:pt x="6817" y="901"/>
                    <a:pt x="5741" y="289"/>
                  </a:cubicBezTo>
                  <a:cubicBezTo>
                    <a:pt x="4665" y="-322"/>
                    <a:pt x="3304" y="66"/>
                    <a:pt x="2699" y="1163"/>
                  </a:cubicBezTo>
                  <a:lnTo>
                    <a:pt x="287" y="5535"/>
                  </a:lnTo>
                  <a:cubicBezTo>
                    <a:pt x="-318" y="6627"/>
                    <a:pt x="67" y="8008"/>
                    <a:pt x="1142" y="8619"/>
                  </a:cubicBezTo>
                  <a:close/>
                  <a:moveTo>
                    <a:pt x="9183" y="14225"/>
                  </a:moveTo>
                  <a:cubicBezTo>
                    <a:pt x="9753" y="14225"/>
                    <a:pt x="10326" y="14007"/>
                    <a:pt x="10762" y="13559"/>
                  </a:cubicBezTo>
                  <a:lnTo>
                    <a:pt x="15016" y="9242"/>
                  </a:lnTo>
                  <a:cubicBezTo>
                    <a:pt x="15890" y="8357"/>
                    <a:pt x="15890" y="6922"/>
                    <a:pt x="15016" y="6037"/>
                  </a:cubicBezTo>
                  <a:cubicBezTo>
                    <a:pt x="14145" y="5153"/>
                    <a:pt x="12730" y="5153"/>
                    <a:pt x="11859" y="6037"/>
                  </a:cubicBezTo>
                  <a:lnTo>
                    <a:pt x="7605" y="10355"/>
                  </a:lnTo>
                  <a:cubicBezTo>
                    <a:pt x="6731" y="11239"/>
                    <a:pt x="6731" y="12675"/>
                    <a:pt x="7605" y="13559"/>
                  </a:cubicBezTo>
                  <a:cubicBezTo>
                    <a:pt x="8040" y="14007"/>
                    <a:pt x="8610" y="14225"/>
                    <a:pt x="9183" y="1422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chemeClr val="accent6"/>
                </a:solidFill>
              </a:endParaRPr>
            </a:p>
          </p:txBody>
        </p:sp>
      </p:grpSp>
      <p:sp>
        <p:nvSpPr>
          <p:cNvPr id="60" name="出自【趣你的PPT】(微信:qunideppt)：最优质的PPT资源库"/>
          <p:cNvSpPr/>
          <p:nvPr/>
        </p:nvSpPr>
        <p:spPr>
          <a:xfrm>
            <a:off x="1820240" y="5238821"/>
            <a:ext cx="160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1820240" y="492720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出自【趣你的PPT】(微信:qunideppt)：最优质的PPT资源库"/>
          <p:cNvSpPr/>
          <p:nvPr/>
        </p:nvSpPr>
        <p:spPr>
          <a:xfrm>
            <a:off x="3601071" y="1957881"/>
            <a:ext cx="1752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3601071" y="164626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>
          <a:xfrm>
            <a:off x="7048528" y="1957881"/>
            <a:ext cx="1706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7048529" y="164626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>
          <a:xfrm>
            <a:off x="5353669" y="5238821"/>
            <a:ext cx="1694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5353669" y="492720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8755342" y="5238821"/>
            <a:ext cx="1658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r>
              <a:rPr lang="en-GB" sz="1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9" name="出自【趣你的PPT】(微信:qunideppt)：最优质的PPT资源库"/>
          <p:cNvSpPr txBox="1"/>
          <p:nvPr/>
        </p:nvSpPr>
        <p:spPr>
          <a:xfrm>
            <a:off x="8755342" y="4927201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</a:t>
            </a:r>
            <a:endParaRPr lang="en-US" sz="1600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5202" y="302192"/>
            <a:ext cx="154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/>
          <p:nvPr/>
        </p:nvSpPr>
        <p:spPr>
          <a:xfrm>
            <a:off x="648393" y="157943"/>
            <a:ext cx="150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谢致恩师</a:t>
            </a:r>
          </a:p>
        </p:txBody>
      </p:sp>
      <p:pic>
        <p:nvPicPr>
          <p:cNvPr id="4" name="出自【趣你的PPT】(微信:qunideppt)：最优质的PPT资源库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"/>
            <a:ext cx="12192000" cy="6855968"/>
          </a:xfrm>
          <a:prstGeom prst="rect">
            <a:avLst/>
          </a:prstGeom>
        </p:spPr>
      </p:pic>
      <p:sp>
        <p:nvSpPr>
          <p:cNvPr id="7" name="出自【趣你的PPT】(微信:qunideppt)：最优质的PPT资源库"/>
          <p:cNvSpPr/>
          <p:nvPr/>
        </p:nvSpPr>
        <p:spPr>
          <a:xfrm rot="16200000">
            <a:off x="7029451" y="1771650"/>
            <a:ext cx="5162550" cy="5162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723900" y="1885949"/>
            <a:ext cx="7781925" cy="20288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1888740" y="2088026"/>
            <a:ext cx="568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岁月如歌  </a:t>
            </a: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感恩常在</a:t>
            </a: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1511107" y="2973902"/>
            <a:ext cx="6439830" cy="940872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</a:p>
        </p:txBody>
      </p:sp>
    </p:spTree>
  </p:cSld>
  <p:clrMapOvr>
    <a:masterClrMapping/>
  </p:clrMapOvr>
  <p:transition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73660"/>
            <a:ext cx="3081020" cy="1203098"/>
          </a:xfrm>
          <a:prstGeom prst="rect">
            <a:avLst/>
          </a:prstGeom>
          <a:effectLst>
            <a:outerShdw blurRad="50800" sx="101000" sy="101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61" y="735457"/>
            <a:ext cx="879504" cy="8795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713" y="710920"/>
            <a:ext cx="164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绪论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15821" y="2862263"/>
            <a:ext cx="247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一、选题背景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15821" y="3898911"/>
            <a:ext cx="247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二、研究意义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15821" y="4935558"/>
            <a:ext cx="379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三、国内相关研究综述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25801" y="2862263"/>
            <a:ext cx="375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四、国外相关研究综述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25801" y="3898911"/>
            <a:ext cx="349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五、主要贡献与创新</a:t>
            </a:r>
          </a:p>
        </p:txBody>
      </p:sp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65" name="出自【趣你的PPT】(微信:qunideppt)：最优质的PPT资源库"/>
          <p:cNvSpPr txBox="1"/>
          <p:nvPr/>
        </p:nvSpPr>
        <p:spPr>
          <a:xfrm>
            <a:off x="1881515" y="1433656"/>
            <a:ext cx="1381600" cy="370134"/>
          </a:xfrm>
          <a:prstGeom prst="rect">
            <a:avLst/>
          </a:prstGeom>
          <a:noFill/>
          <a:effectLst>
            <a:innerShdw blurRad="63500" dist="50800">
              <a:schemeClr val="tx1">
                <a:alpha val="50000"/>
              </a:scheme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选题背景</a:t>
            </a:r>
            <a:endParaRPr lang="ko-KR" altLang="en-US" sz="2400" b="1">
              <a:solidFill>
                <a:schemeClr val="accent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出自【趣你的PPT】(微信:qunideppt)：最优质的PPT资源库"/>
          <p:cNvSpPr txBox="1"/>
          <p:nvPr/>
        </p:nvSpPr>
        <p:spPr>
          <a:xfrm>
            <a:off x="905797" y="2004196"/>
            <a:ext cx="3376800" cy="151341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</a:p>
          <a:p>
            <a:pPr marL="0" lvl="0" indent="0" algn="ctr">
              <a:buNone/>
              <a:defRPr/>
            </a:pPr>
            <a:endParaRPr lang="zh-CN" altLang="en-US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Group 9出自【趣你的PPT】(微信:qunideppt)：最优质的PPT资源库"/>
          <p:cNvGrpSpPr/>
          <p:nvPr/>
        </p:nvGrpSpPr>
        <p:grpSpPr>
          <a:xfrm flipH="1">
            <a:off x="6072265" y="1471670"/>
            <a:ext cx="2166155" cy="857948"/>
            <a:chOff x="1848067" y="2697524"/>
            <a:chExt cx="2311184" cy="316190"/>
          </a:xfrm>
        </p:grpSpPr>
        <p:cxnSp>
          <p:nvCxnSpPr>
            <p:cNvPr id="39" name="出自【趣你的PPT】(微信:qunideppt)：最优质的PPT资源库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出自【趣你的PPT】(微信:qunideppt)：最优质的PPT资源库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12出自【趣你的PPT】(微信:qunideppt)：最优质的PPT资源库"/>
          <p:cNvGrpSpPr/>
          <p:nvPr/>
        </p:nvGrpSpPr>
        <p:grpSpPr>
          <a:xfrm flipV="1">
            <a:off x="3093736" y="5074966"/>
            <a:ext cx="1402172" cy="339661"/>
            <a:chOff x="1848067" y="2697524"/>
            <a:chExt cx="2311184" cy="316190"/>
          </a:xfrm>
        </p:grpSpPr>
        <p:cxnSp>
          <p:nvCxnSpPr>
            <p:cNvPr id="42" name="出自【趣你的PPT】(微信:qunideppt)：最优质的PPT资源库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出自【趣你的PPT】(微信:qunideppt)：最优质的PPT资源库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15出自【趣你的PPT】(微信:qunideppt)：最优质的PPT资源库"/>
          <p:cNvGrpSpPr/>
          <p:nvPr/>
        </p:nvGrpSpPr>
        <p:grpSpPr>
          <a:xfrm flipH="1" flipV="1">
            <a:off x="7674993" y="5074966"/>
            <a:ext cx="1402172" cy="339661"/>
            <a:chOff x="1848067" y="2697524"/>
            <a:chExt cx="2311184" cy="316190"/>
          </a:xfrm>
        </p:grpSpPr>
        <p:cxnSp>
          <p:nvCxnSpPr>
            <p:cNvPr id="45" name="出自【趣你的PPT】(微信:qunideppt)：最优质的PPT资源库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出自【趣你的PPT】(微信:qunideppt)：最优质的PPT资源库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出自【趣你的PPT】(微信:qunideppt)：最优质的PPT资源库"/>
          <p:cNvSpPr/>
          <p:nvPr/>
        </p:nvSpPr>
        <p:spPr>
          <a:xfrm>
            <a:off x="5125732" y="3142499"/>
            <a:ext cx="1919435" cy="193246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5">
              <a:solidFill>
                <a:schemeClr val="accent6"/>
              </a:solidFill>
            </a:endParaRPr>
          </a:p>
        </p:txBody>
      </p:sp>
      <p:sp>
        <p:nvSpPr>
          <p:cNvPr id="57" name="出自【趣你的PPT】(微信:qunideppt)：最优质的PPT资源库"/>
          <p:cNvSpPr/>
          <p:nvPr/>
        </p:nvSpPr>
        <p:spPr>
          <a:xfrm rot="16200000">
            <a:off x="5420172" y="2265881"/>
            <a:ext cx="1304987" cy="1749624"/>
          </a:xfrm>
          <a:custGeom>
            <a:avLst/>
            <a:gdLst>
              <a:gd name="connsiteX0" fmla="*/ 1382970 w 1382970"/>
              <a:gd name="connsiteY0" fmla="*/ 917337 h 1866765"/>
              <a:gd name="connsiteX1" fmla="*/ 1066685 w 1382970"/>
              <a:gd name="connsiteY1" fmla="*/ 1798378 h 1866765"/>
              <a:gd name="connsiteX2" fmla="*/ 1004530 w 1382970"/>
              <a:gd name="connsiteY2" fmla="*/ 1866765 h 1866765"/>
              <a:gd name="connsiteX3" fmla="*/ 0 w 1382970"/>
              <a:gd name="connsiteY3" fmla="*/ 946739 h 1866765"/>
              <a:gd name="connsiteX4" fmla="*/ 1033696 w 1382970"/>
              <a:gd name="connsiteY4" fmla="*/ 0 h 1866765"/>
              <a:gd name="connsiteX5" fmla="*/ 1066685 w 1382970"/>
              <a:gd name="connsiteY5" fmla="*/ 36296 h 1866765"/>
              <a:gd name="connsiteX6" fmla="*/ 1382970 w 1382970"/>
              <a:gd name="connsiteY6" fmla="*/ 917337 h 1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70" h="1866765">
                <a:moveTo>
                  <a:pt x="1382970" y="917337"/>
                </a:moveTo>
                <a:cubicBezTo>
                  <a:pt x="1382970" y="1252007"/>
                  <a:pt x="1264275" y="1558954"/>
                  <a:pt x="1066685" y="1798378"/>
                </a:cubicBezTo>
                <a:lnTo>
                  <a:pt x="1004530" y="1866765"/>
                </a:lnTo>
                <a:lnTo>
                  <a:pt x="0" y="946739"/>
                </a:lnTo>
                <a:lnTo>
                  <a:pt x="1033696" y="0"/>
                </a:lnTo>
                <a:lnTo>
                  <a:pt x="1066685" y="36296"/>
                </a:lnTo>
                <a:cubicBezTo>
                  <a:pt x="1264275" y="275720"/>
                  <a:pt x="1382970" y="582667"/>
                  <a:pt x="1382970" y="917337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>
              <a:solidFill>
                <a:schemeClr val="accent6"/>
              </a:solidFill>
            </a:endParaRPr>
          </a:p>
        </p:txBody>
      </p:sp>
      <p:sp>
        <p:nvSpPr>
          <p:cNvPr id="58" name="出自【趣你的PPT】(微信:qunideppt)：最优质的PPT资源库"/>
          <p:cNvSpPr/>
          <p:nvPr/>
        </p:nvSpPr>
        <p:spPr>
          <a:xfrm rot="8999477">
            <a:off x="4549759" y="3768458"/>
            <a:ext cx="1296187" cy="1761501"/>
          </a:xfrm>
          <a:custGeom>
            <a:avLst/>
            <a:gdLst>
              <a:gd name="connsiteX0" fmla="*/ 1382970 w 1382970"/>
              <a:gd name="connsiteY0" fmla="*/ 917337 h 1866765"/>
              <a:gd name="connsiteX1" fmla="*/ 1066685 w 1382970"/>
              <a:gd name="connsiteY1" fmla="*/ 1798378 h 1866765"/>
              <a:gd name="connsiteX2" fmla="*/ 1004530 w 1382970"/>
              <a:gd name="connsiteY2" fmla="*/ 1866765 h 1866765"/>
              <a:gd name="connsiteX3" fmla="*/ 0 w 1382970"/>
              <a:gd name="connsiteY3" fmla="*/ 946739 h 1866765"/>
              <a:gd name="connsiteX4" fmla="*/ 1033696 w 1382970"/>
              <a:gd name="connsiteY4" fmla="*/ 0 h 1866765"/>
              <a:gd name="connsiteX5" fmla="*/ 1066685 w 1382970"/>
              <a:gd name="connsiteY5" fmla="*/ 36296 h 1866765"/>
              <a:gd name="connsiteX6" fmla="*/ 1382970 w 1382970"/>
              <a:gd name="connsiteY6" fmla="*/ 917337 h 1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70" h="1866765">
                <a:moveTo>
                  <a:pt x="1382970" y="917337"/>
                </a:moveTo>
                <a:cubicBezTo>
                  <a:pt x="1382970" y="1252007"/>
                  <a:pt x="1264275" y="1558954"/>
                  <a:pt x="1066685" y="1798378"/>
                </a:cubicBezTo>
                <a:lnTo>
                  <a:pt x="1004530" y="1866765"/>
                </a:lnTo>
                <a:lnTo>
                  <a:pt x="0" y="946739"/>
                </a:lnTo>
                <a:lnTo>
                  <a:pt x="1033696" y="0"/>
                </a:lnTo>
                <a:lnTo>
                  <a:pt x="1066685" y="36296"/>
                </a:lnTo>
                <a:cubicBezTo>
                  <a:pt x="1264275" y="275720"/>
                  <a:pt x="1382970" y="582667"/>
                  <a:pt x="1382970" y="917337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>
              <a:solidFill>
                <a:schemeClr val="accent6"/>
              </a:solidFill>
            </a:endParaRPr>
          </a:p>
        </p:txBody>
      </p:sp>
      <p:sp>
        <p:nvSpPr>
          <p:cNvPr id="59" name="出自【趣你的PPT】(微信:qunideppt)：最优质的PPT资源库"/>
          <p:cNvSpPr/>
          <p:nvPr/>
        </p:nvSpPr>
        <p:spPr>
          <a:xfrm>
            <a:off x="5344484" y="3361834"/>
            <a:ext cx="1481931" cy="1491992"/>
          </a:xfrm>
          <a:prstGeom prst="ellips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5">
              <a:solidFill>
                <a:schemeClr val="accent6"/>
              </a:solidFill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>
          <a:xfrm rot="12600523" flipH="1">
            <a:off x="6302416" y="3768459"/>
            <a:ext cx="1296187" cy="1761501"/>
          </a:xfrm>
          <a:custGeom>
            <a:avLst/>
            <a:gdLst>
              <a:gd name="connsiteX0" fmla="*/ 1382970 w 1382970"/>
              <a:gd name="connsiteY0" fmla="*/ 917337 h 1866765"/>
              <a:gd name="connsiteX1" fmla="*/ 1066685 w 1382970"/>
              <a:gd name="connsiteY1" fmla="*/ 1798378 h 1866765"/>
              <a:gd name="connsiteX2" fmla="*/ 1004530 w 1382970"/>
              <a:gd name="connsiteY2" fmla="*/ 1866765 h 1866765"/>
              <a:gd name="connsiteX3" fmla="*/ 0 w 1382970"/>
              <a:gd name="connsiteY3" fmla="*/ 946739 h 1866765"/>
              <a:gd name="connsiteX4" fmla="*/ 1033696 w 1382970"/>
              <a:gd name="connsiteY4" fmla="*/ 0 h 1866765"/>
              <a:gd name="connsiteX5" fmla="*/ 1066685 w 1382970"/>
              <a:gd name="connsiteY5" fmla="*/ 36296 h 1866765"/>
              <a:gd name="connsiteX6" fmla="*/ 1382970 w 1382970"/>
              <a:gd name="connsiteY6" fmla="*/ 917337 h 1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70" h="1866765">
                <a:moveTo>
                  <a:pt x="1382970" y="917337"/>
                </a:moveTo>
                <a:cubicBezTo>
                  <a:pt x="1382970" y="1252007"/>
                  <a:pt x="1264275" y="1558954"/>
                  <a:pt x="1066685" y="1798378"/>
                </a:cubicBezTo>
                <a:lnTo>
                  <a:pt x="1004530" y="1866765"/>
                </a:lnTo>
                <a:lnTo>
                  <a:pt x="0" y="946739"/>
                </a:lnTo>
                <a:lnTo>
                  <a:pt x="1033696" y="0"/>
                </a:lnTo>
                <a:lnTo>
                  <a:pt x="1066685" y="36296"/>
                </a:lnTo>
                <a:cubicBezTo>
                  <a:pt x="1264275" y="275720"/>
                  <a:pt x="1382970" y="582667"/>
                  <a:pt x="1382970" y="917337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>
              <a:solidFill>
                <a:schemeClr val="accent6"/>
              </a:solidFill>
            </a:endParaRPr>
          </a:p>
        </p:txBody>
      </p:sp>
      <p:sp>
        <p:nvSpPr>
          <p:cNvPr id="61" name="出自【趣你的PPT】(微信:qunideppt)：最优质的PPT资源库"/>
          <p:cNvSpPr/>
          <p:nvPr/>
        </p:nvSpPr>
        <p:spPr>
          <a:xfrm>
            <a:off x="5612166" y="3141715"/>
            <a:ext cx="946567" cy="296544"/>
          </a:xfrm>
          <a:custGeom>
            <a:avLst/>
            <a:gdLst>
              <a:gd name="connsiteX0" fmla="*/ 505161 w 1009942"/>
              <a:gd name="connsiteY0" fmla="*/ 0 h 314265"/>
              <a:gd name="connsiteX1" fmla="*/ 903738 w 1009942"/>
              <a:gd name="connsiteY1" fmla="*/ 80469 h 314265"/>
              <a:gd name="connsiteX2" fmla="*/ 1009942 w 1009942"/>
              <a:gd name="connsiteY2" fmla="*/ 138115 h 314265"/>
              <a:gd name="connsiteX3" fmla="*/ 848799 w 1009942"/>
              <a:gd name="connsiteY3" fmla="*/ 314059 h 314265"/>
              <a:gd name="connsiteX4" fmla="*/ 812889 w 1009942"/>
              <a:gd name="connsiteY4" fmla="*/ 294567 h 314265"/>
              <a:gd name="connsiteX5" fmla="*/ 505161 w 1009942"/>
              <a:gd name="connsiteY5" fmla="*/ 232440 h 314265"/>
              <a:gd name="connsiteX6" fmla="*/ 197433 w 1009942"/>
              <a:gd name="connsiteY6" fmla="*/ 294567 h 314265"/>
              <a:gd name="connsiteX7" fmla="*/ 161143 w 1009942"/>
              <a:gd name="connsiteY7" fmla="*/ 314265 h 314265"/>
              <a:gd name="connsiteX8" fmla="*/ 0 w 1009942"/>
              <a:gd name="connsiteY8" fmla="*/ 138321 h 314265"/>
              <a:gd name="connsiteX9" fmla="*/ 106584 w 1009942"/>
              <a:gd name="connsiteY9" fmla="*/ 80469 h 314265"/>
              <a:gd name="connsiteX10" fmla="*/ 505161 w 1009942"/>
              <a:gd name="connsiteY10" fmla="*/ 0 h 31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941" h="314265">
                <a:moveTo>
                  <a:pt x="505161" y="0"/>
                </a:moveTo>
                <a:cubicBezTo>
                  <a:pt x="646542" y="0"/>
                  <a:pt x="781231" y="28653"/>
                  <a:pt x="903738" y="80469"/>
                </a:cubicBezTo>
                <a:lnTo>
                  <a:pt x="1009942" y="138115"/>
                </a:lnTo>
                <a:lnTo>
                  <a:pt x="848799" y="314059"/>
                </a:lnTo>
                <a:lnTo>
                  <a:pt x="812889" y="294567"/>
                </a:lnTo>
                <a:cubicBezTo>
                  <a:pt x="718306" y="254562"/>
                  <a:pt x="614317" y="232440"/>
                  <a:pt x="505161" y="232440"/>
                </a:cubicBezTo>
                <a:cubicBezTo>
                  <a:pt x="396005" y="232440"/>
                  <a:pt x="292017" y="254562"/>
                  <a:pt x="197433" y="294567"/>
                </a:cubicBezTo>
                <a:lnTo>
                  <a:pt x="161143" y="314265"/>
                </a:lnTo>
                <a:lnTo>
                  <a:pt x="0" y="138321"/>
                </a:lnTo>
                <a:lnTo>
                  <a:pt x="106584" y="80469"/>
                </a:lnTo>
                <a:cubicBezTo>
                  <a:pt x="229091" y="28653"/>
                  <a:pt x="363780" y="0"/>
                  <a:pt x="505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>
              <a:solidFill>
                <a:schemeClr val="accent6"/>
              </a:solidFill>
            </a:endParaRPr>
          </a:p>
        </p:txBody>
      </p:sp>
      <p:sp>
        <p:nvSpPr>
          <p:cNvPr id="62" name="出自【趣你的PPT】(微信:qunideppt)：最优质的PPT资源库"/>
          <p:cNvSpPr/>
          <p:nvPr/>
        </p:nvSpPr>
        <p:spPr>
          <a:xfrm>
            <a:off x="6520086" y="4164811"/>
            <a:ext cx="522106" cy="762138"/>
          </a:xfrm>
          <a:custGeom>
            <a:avLst/>
            <a:gdLst>
              <a:gd name="connsiteX0" fmla="*/ 557062 w 557062"/>
              <a:gd name="connsiteY0" fmla="*/ 0 h 807682"/>
              <a:gd name="connsiteX1" fmla="*/ 554941 w 557062"/>
              <a:gd name="connsiteY1" fmla="*/ 41987 h 807682"/>
              <a:gd name="connsiteX2" fmla="*/ 108768 w 557062"/>
              <a:gd name="connsiteY2" fmla="*/ 786387 h 807682"/>
              <a:gd name="connsiteX3" fmla="*/ 73715 w 557062"/>
              <a:gd name="connsiteY3" fmla="*/ 807682 h 807682"/>
              <a:gd name="connsiteX4" fmla="*/ 0 w 557062"/>
              <a:gd name="connsiteY4" fmla="*/ 573966 h 807682"/>
              <a:gd name="connsiteX5" fmla="*/ 95276 w 557062"/>
              <a:gd name="connsiteY5" fmla="*/ 495356 h 807682"/>
              <a:gd name="connsiteX6" fmla="*/ 310768 w 557062"/>
              <a:gd name="connsiteY6" fmla="*/ 95664 h 807682"/>
              <a:gd name="connsiteX7" fmla="*/ 317270 w 557062"/>
              <a:gd name="connsiteY7" fmla="*/ 53060 h 80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062" h="807682">
                <a:moveTo>
                  <a:pt x="557062" y="0"/>
                </a:moveTo>
                <a:lnTo>
                  <a:pt x="554941" y="41987"/>
                </a:lnTo>
                <a:cubicBezTo>
                  <a:pt x="523479" y="351794"/>
                  <a:pt x="353909" y="620773"/>
                  <a:pt x="108768" y="786387"/>
                </a:cubicBezTo>
                <a:lnTo>
                  <a:pt x="73715" y="807682"/>
                </a:lnTo>
                <a:lnTo>
                  <a:pt x="0" y="573966"/>
                </a:lnTo>
                <a:lnTo>
                  <a:pt x="95276" y="495356"/>
                </a:lnTo>
                <a:cubicBezTo>
                  <a:pt x="202576" y="388057"/>
                  <a:pt x="279175" y="250057"/>
                  <a:pt x="310768" y="95664"/>
                </a:cubicBezTo>
                <a:lnTo>
                  <a:pt x="317270" y="5306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>
              <a:solidFill>
                <a:schemeClr val="accent6"/>
              </a:solidFill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>
          <a:xfrm rot="8999477">
            <a:off x="5235878" y="4097679"/>
            <a:ext cx="276951" cy="864013"/>
          </a:xfrm>
          <a:custGeom>
            <a:avLst/>
            <a:gdLst>
              <a:gd name="connsiteX0" fmla="*/ 189134 w 295493"/>
              <a:gd name="connsiteY0" fmla="*/ 915645 h 915645"/>
              <a:gd name="connsiteX1" fmla="*/ 7595 w 295493"/>
              <a:gd name="connsiteY1" fmla="*/ 749377 h 915645"/>
              <a:gd name="connsiteX2" fmla="*/ 21246 w 295493"/>
              <a:gd name="connsiteY2" fmla="*/ 714421 h 915645"/>
              <a:gd name="connsiteX3" fmla="*/ 34539 w 295493"/>
              <a:gd name="connsiteY3" fmla="*/ 260533 h 915645"/>
              <a:gd name="connsiteX4" fmla="*/ 0 w 295493"/>
              <a:gd name="connsiteY4" fmla="*/ 167986 h 915645"/>
              <a:gd name="connsiteX5" fmla="*/ 183416 w 295493"/>
              <a:gd name="connsiteY5" fmla="*/ 0 h 915645"/>
              <a:gd name="connsiteX6" fmla="*/ 191776 w 295493"/>
              <a:gd name="connsiteY6" fmla="*/ 15263 h 915645"/>
              <a:gd name="connsiteX7" fmla="*/ 205842 w 295493"/>
              <a:gd name="connsiteY7" fmla="*/ 883020 h 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93" h="915644">
                <a:moveTo>
                  <a:pt x="189134" y="915645"/>
                </a:moveTo>
                <a:lnTo>
                  <a:pt x="7595" y="749377"/>
                </a:lnTo>
                <a:lnTo>
                  <a:pt x="21246" y="714421"/>
                </a:lnTo>
                <a:cubicBezTo>
                  <a:pt x="71105" y="564922"/>
                  <a:pt x="73791" y="407112"/>
                  <a:pt x="34539" y="260533"/>
                </a:cubicBezTo>
                <a:lnTo>
                  <a:pt x="0" y="167986"/>
                </a:lnTo>
                <a:lnTo>
                  <a:pt x="183416" y="0"/>
                </a:lnTo>
                <a:lnTo>
                  <a:pt x="191776" y="15263"/>
                </a:lnTo>
                <a:cubicBezTo>
                  <a:pt x="321228" y="281278"/>
                  <a:pt x="333541" y="599008"/>
                  <a:pt x="205842" y="883020"/>
                </a:cubicBezTo>
                <a:close/>
              </a:path>
            </a:pathLst>
          </a:custGeom>
          <a:solidFill>
            <a:schemeClr val="accent2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795">
              <a:solidFill>
                <a:schemeClr val="accent6"/>
              </a:solidFill>
            </a:endParaRP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1875068" y="4729248"/>
            <a:ext cx="1161953" cy="249155"/>
          </a:xfrm>
          <a:prstGeom prst="rect">
            <a:avLst/>
          </a:prstGeom>
          <a:noFill/>
          <a:effectLst>
            <a:innerShdw blurRad="63500" dist="50800">
              <a:schemeClr val="tx1">
                <a:alpha val="50000"/>
              </a:scheme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选题原因</a:t>
            </a:r>
            <a:endParaRPr lang="ko-KR" altLang="en-US" b="1">
              <a:solidFill>
                <a:schemeClr val="accent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出自【趣你的PPT】(微信:qunideppt)：最优质的PPT资源库"/>
          <p:cNvSpPr txBox="1"/>
          <p:nvPr/>
        </p:nvSpPr>
        <p:spPr>
          <a:xfrm>
            <a:off x="728762" y="5074966"/>
            <a:ext cx="2330236" cy="143087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</a:t>
            </a:r>
            <a:r>
              <a:rPr lang="en-US" altLang="zh-CN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出自【趣你的PPT】(微信:qunideppt)：最优质的PPT资源库"/>
          <p:cNvSpPr txBox="1"/>
          <p:nvPr/>
        </p:nvSpPr>
        <p:spPr>
          <a:xfrm>
            <a:off x="9247043" y="4788736"/>
            <a:ext cx="1161953" cy="249155"/>
          </a:xfrm>
          <a:prstGeom prst="rect">
            <a:avLst/>
          </a:prstGeom>
          <a:noFill/>
          <a:effectLst>
            <a:innerShdw blurRad="63500" dist="50800">
              <a:schemeClr val="tx1">
                <a:alpha val="50000"/>
              </a:scheme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选题原因</a:t>
            </a:r>
            <a:endParaRPr lang="ko-KR" altLang="en-US" b="1">
              <a:solidFill>
                <a:schemeClr val="accent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出自【趣你的PPT】(微信:qunideppt)：最优质的PPT资源库"/>
          <p:cNvSpPr txBox="1"/>
          <p:nvPr/>
        </p:nvSpPr>
        <p:spPr>
          <a:xfrm>
            <a:off x="9133003" y="5077974"/>
            <a:ext cx="2330236" cy="143087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</a:t>
            </a:r>
            <a:r>
              <a:rPr lang="en-US" altLang="zh-CN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出自【趣你的PPT】(微信:qunideppt)：最优质的PPT资源库"/>
          <p:cNvSpPr txBox="1"/>
          <p:nvPr/>
        </p:nvSpPr>
        <p:spPr>
          <a:xfrm>
            <a:off x="8584787" y="1062744"/>
            <a:ext cx="1161953" cy="249155"/>
          </a:xfrm>
          <a:prstGeom prst="rect">
            <a:avLst/>
          </a:prstGeom>
          <a:noFill/>
          <a:effectLst>
            <a:innerShdw blurRad="63500" dist="50800">
              <a:schemeClr val="tx1">
                <a:alpha val="50000"/>
              </a:scheme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选题原因</a:t>
            </a:r>
            <a:endParaRPr lang="ko-KR" altLang="en-US" b="1">
              <a:solidFill>
                <a:schemeClr val="accent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出自【趣你的PPT】(微信:qunideppt)：最优质的PPT资源库"/>
          <p:cNvSpPr txBox="1"/>
          <p:nvPr/>
        </p:nvSpPr>
        <p:spPr>
          <a:xfrm>
            <a:off x="8470746" y="1360180"/>
            <a:ext cx="2330236" cy="143087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</a:t>
            </a:r>
            <a:r>
              <a:rPr lang="en-US" altLang="zh-CN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5202" y="302192"/>
            <a:ext cx="154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</a:t>
            </a:r>
          </a:p>
        </p:txBody>
      </p:sp>
      <p:sp>
        <p:nvSpPr>
          <p:cNvPr id="29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sp>
        <p:nvSpPr>
          <p:cNvPr id="19" name="Sev01"/>
          <p:cNvSpPr/>
          <p:nvPr/>
        </p:nvSpPr>
        <p:spPr>
          <a:xfrm>
            <a:off x="1638327" y="2168205"/>
            <a:ext cx="1612996" cy="161299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27" name="Half Frame 26"/>
          <p:cNvSpPr/>
          <p:nvPr/>
        </p:nvSpPr>
        <p:spPr>
          <a:xfrm rot="5400000">
            <a:off x="2395854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47" name="Freeform 42"/>
          <p:cNvSpPr>
            <a:spLocks noEditPoints="1"/>
          </p:cNvSpPr>
          <p:nvPr/>
        </p:nvSpPr>
        <p:spPr bwMode="auto">
          <a:xfrm>
            <a:off x="2103904" y="2697160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43022" y="3968726"/>
            <a:ext cx="98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意义一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358"/>
          <p:cNvSpPr txBox="1"/>
          <p:nvPr/>
        </p:nvSpPr>
        <p:spPr>
          <a:xfrm>
            <a:off x="1207975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21" name="Sev02"/>
          <p:cNvSpPr/>
          <p:nvPr/>
        </p:nvSpPr>
        <p:spPr>
          <a:xfrm>
            <a:off x="5307891" y="2168205"/>
            <a:ext cx="1612996" cy="161299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28" name="Half Frame 27"/>
          <p:cNvSpPr/>
          <p:nvPr/>
        </p:nvSpPr>
        <p:spPr>
          <a:xfrm rot="5400000">
            <a:off x="6065418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49" name="Freeform 86"/>
          <p:cNvSpPr>
            <a:spLocks noEditPoints="1"/>
          </p:cNvSpPr>
          <p:nvPr/>
        </p:nvSpPr>
        <p:spPr bwMode="auto">
          <a:xfrm>
            <a:off x="5896068" y="2599087"/>
            <a:ext cx="460856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8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55171" y="3968726"/>
            <a:ext cx="94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意义二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Shape 358"/>
          <p:cNvSpPr txBox="1"/>
          <p:nvPr/>
        </p:nvSpPr>
        <p:spPr>
          <a:xfrm>
            <a:off x="4908122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23" name="Sev03"/>
          <p:cNvSpPr/>
          <p:nvPr/>
        </p:nvSpPr>
        <p:spPr>
          <a:xfrm>
            <a:off x="8977454" y="2168205"/>
            <a:ext cx="1612996" cy="161299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1" name="Half Frame 30"/>
          <p:cNvSpPr/>
          <p:nvPr/>
        </p:nvSpPr>
        <p:spPr>
          <a:xfrm rot="5400000">
            <a:off x="9734981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48" name="Freeform 178"/>
          <p:cNvSpPr>
            <a:spLocks noEditPoints="1"/>
          </p:cNvSpPr>
          <p:nvPr/>
        </p:nvSpPr>
        <p:spPr bwMode="auto">
          <a:xfrm>
            <a:off x="9492595" y="2733362"/>
            <a:ext cx="672960" cy="50685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86181" y="3968726"/>
            <a:ext cx="87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意义三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hape 358"/>
          <p:cNvSpPr txBox="1"/>
          <p:nvPr/>
        </p:nvSpPr>
        <p:spPr>
          <a:xfrm>
            <a:off x="8608268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rPr>
              <a:t>单击此处可编辑内容根据您的需要自由拉伸文本框大小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Lato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5202" y="302192"/>
            <a:ext cx="154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cxnSp>
        <p:nvCxnSpPr>
          <p:cNvPr id="50" name="直接连接符 49"/>
          <p:cNvCxnSpPr/>
          <p:nvPr/>
        </p:nvCxnSpPr>
        <p:spPr>
          <a:xfrm flipH="1">
            <a:off x="7532914" y="1579061"/>
            <a:ext cx="0" cy="40536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7402285" y="1977589"/>
            <a:ext cx="261258" cy="261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402285" y="3408160"/>
            <a:ext cx="261258" cy="261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402285" y="4838730"/>
            <a:ext cx="261258" cy="261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823200" y="1977589"/>
            <a:ext cx="6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山东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823200" y="3395792"/>
            <a:ext cx="6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福建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823200" y="4805779"/>
            <a:ext cx="6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云南</a:t>
            </a:r>
          </a:p>
        </p:txBody>
      </p:sp>
      <p:sp>
        <p:nvSpPr>
          <p:cNvPr id="57" name="矩形 56"/>
          <p:cNvSpPr/>
          <p:nvPr/>
        </p:nvSpPr>
        <p:spPr>
          <a:xfrm>
            <a:off x="8611238" y="1909395"/>
            <a:ext cx="257884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611238" y="4770821"/>
            <a:ext cx="257884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11238" y="3340108"/>
            <a:ext cx="257884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55201" y="302192"/>
            <a:ext cx="268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国内相关研究综述</a:t>
            </a:r>
          </a:p>
        </p:txBody>
      </p:sp>
      <p:sp>
        <p:nvSpPr>
          <p:cNvPr id="62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3" name="AutoShape 36"/>
          <p:cNvSpPr>
            <a:spLocks noChangeAspect="1" noChangeArrowheads="1" noTextEdit="1"/>
          </p:cNvSpPr>
          <p:nvPr/>
        </p:nvSpPr>
        <p:spPr bwMode="auto">
          <a:xfrm>
            <a:off x="1171917" y="1567089"/>
            <a:ext cx="5399314" cy="44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4" name="Freeform 38"/>
          <p:cNvSpPr>
            <a:spLocks noEditPoints="1"/>
          </p:cNvSpPr>
          <p:nvPr/>
        </p:nvSpPr>
        <p:spPr bwMode="auto">
          <a:xfrm>
            <a:off x="1174311" y="1567089"/>
            <a:ext cx="5394526" cy="4441564"/>
          </a:xfrm>
          <a:custGeom>
            <a:avLst/>
            <a:gdLst>
              <a:gd name="T0" fmla="*/ 2067 w 2632"/>
              <a:gd name="T1" fmla="*/ 1460 h 2176"/>
              <a:gd name="T2" fmla="*/ 2145 w 2632"/>
              <a:gd name="T3" fmla="*/ 1250 h 2176"/>
              <a:gd name="T4" fmla="*/ 2026 w 2632"/>
              <a:gd name="T5" fmla="*/ 1150 h 2176"/>
              <a:gd name="T6" fmla="*/ 1918 w 2632"/>
              <a:gd name="T7" fmla="*/ 1517 h 2176"/>
              <a:gd name="T8" fmla="*/ 1580 w 2632"/>
              <a:gd name="T9" fmla="*/ 1764 h 2176"/>
              <a:gd name="T10" fmla="*/ 1782 w 2632"/>
              <a:gd name="T11" fmla="*/ 1884 h 2176"/>
              <a:gd name="T12" fmla="*/ 222 w 2632"/>
              <a:gd name="T13" fmla="*/ 637 h 2176"/>
              <a:gd name="T14" fmla="*/ 118 w 2632"/>
              <a:gd name="T15" fmla="*/ 963 h 2176"/>
              <a:gd name="T16" fmla="*/ 747 w 2632"/>
              <a:gd name="T17" fmla="*/ 945 h 2176"/>
              <a:gd name="T18" fmla="*/ 811 w 2632"/>
              <a:gd name="T19" fmla="*/ 348 h 2176"/>
              <a:gd name="T20" fmla="*/ 173 w 2632"/>
              <a:gd name="T21" fmla="*/ 1286 h 2176"/>
              <a:gd name="T22" fmla="*/ 958 w 2632"/>
              <a:gd name="T23" fmla="*/ 1556 h 2176"/>
              <a:gd name="T24" fmla="*/ 758 w 2632"/>
              <a:gd name="T25" fmla="*/ 1240 h 2176"/>
              <a:gd name="T26" fmla="*/ 165 w 2632"/>
              <a:gd name="T27" fmla="*/ 1139 h 2176"/>
              <a:gd name="T28" fmla="*/ 1655 w 2632"/>
              <a:gd name="T29" fmla="*/ 926 h 2176"/>
              <a:gd name="T30" fmla="*/ 2058 w 2632"/>
              <a:gd name="T31" fmla="*/ 741 h 2176"/>
              <a:gd name="T32" fmla="*/ 2185 w 2632"/>
              <a:gd name="T33" fmla="*/ 393 h 2176"/>
              <a:gd name="T34" fmla="*/ 2005 w 2632"/>
              <a:gd name="T35" fmla="*/ 205 h 2176"/>
              <a:gd name="T36" fmla="*/ 1766 w 2632"/>
              <a:gd name="T37" fmla="*/ 562 h 2176"/>
              <a:gd name="T38" fmla="*/ 1223 w 2632"/>
              <a:gd name="T39" fmla="*/ 877 h 2176"/>
              <a:gd name="T40" fmla="*/ 1058 w 2632"/>
              <a:gd name="T41" fmla="*/ 960 h 2176"/>
              <a:gd name="T42" fmla="*/ 815 w 2632"/>
              <a:gd name="T43" fmla="*/ 1271 h 2176"/>
              <a:gd name="T44" fmla="*/ 1265 w 2632"/>
              <a:gd name="T45" fmla="*/ 1273 h 2176"/>
              <a:gd name="T46" fmla="*/ 1480 w 2632"/>
              <a:gd name="T47" fmla="*/ 1619 h 2176"/>
              <a:gd name="T48" fmla="*/ 1335 w 2632"/>
              <a:gd name="T49" fmla="*/ 1221 h 2176"/>
              <a:gd name="T50" fmla="*/ 1119 w 2632"/>
              <a:gd name="T51" fmla="*/ 1413 h 2176"/>
              <a:gd name="T52" fmla="*/ 2546 w 2632"/>
              <a:gd name="T53" fmla="*/ 427 h 2176"/>
              <a:gd name="T54" fmla="*/ 2081 w 2632"/>
              <a:gd name="T55" fmla="*/ 13 h 2176"/>
              <a:gd name="T56" fmla="*/ 2273 w 2632"/>
              <a:gd name="T57" fmla="*/ 451 h 2176"/>
              <a:gd name="T58" fmla="*/ 1307 w 2632"/>
              <a:gd name="T59" fmla="*/ 1002 h 2176"/>
              <a:gd name="T60" fmla="*/ 1501 w 2632"/>
              <a:gd name="T61" fmla="*/ 1250 h 2176"/>
              <a:gd name="T62" fmla="*/ 1368 w 2632"/>
              <a:gd name="T63" fmla="*/ 982 h 2176"/>
              <a:gd name="T64" fmla="*/ 1030 w 2632"/>
              <a:gd name="T65" fmla="*/ 745 h 2176"/>
              <a:gd name="T66" fmla="*/ 1313 w 2632"/>
              <a:gd name="T67" fmla="*/ 1916 h 2176"/>
              <a:gd name="T68" fmla="*/ 1420 w 2632"/>
              <a:gd name="T69" fmla="*/ 1615 h 2176"/>
              <a:gd name="T70" fmla="*/ 1086 w 2632"/>
              <a:gd name="T71" fmla="*/ 1588 h 2176"/>
              <a:gd name="T72" fmla="*/ 1717 w 2632"/>
              <a:gd name="T73" fmla="*/ 939 h 2176"/>
              <a:gd name="T74" fmla="*/ 1482 w 2632"/>
              <a:gd name="T75" fmla="*/ 1272 h 2176"/>
              <a:gd name="T76" fmla="*/ 1771 w 2632"/>
              <a:gd name="T77" fmla="*/ 1901 h 2176"/>
              <a:gd name="T78" fmla="*/ 1997 w 2632"/>
              <a:gd name="T79" fmla="*/ 1894 h 2176"/>
              <a:gd name="T80" fmla="*/ 2329 w 2632"/>
              <a:gd name="T81" fmla="*/ 595 h 2176"/>
              <a:gd name="T82" fmla="*/ 2380 w 2632"/>
              <a:gd name="T83" fmla="*/ 475 h 2176"/>
              <a:gd name="T84" fmla="*/ 1885 w 2632"/>
              <a:gd name="T85" fmla="*/ 1320 h 2176"/>
              <a:gd name="T86" fmla="*/ 1977 w 2632"/>
              <a:gd name="T87" fmla="*/ 1471 h 2176"/>
              <a:gd name="T88" fmla="*/ 1971 w 2632"/>
              <a:gd name="T89" fmla="*/ 771 h 2176"/>
              <a:gd name="T90" fmla="*/ 1866 w 2632"/>
              <a:gd name="T91" fmla="*/ 747 h 2176"/>
              <a:gd name="T92" fmla="*/ 1534 w 2632"/>
              <a:gd name="T93" fmla="*/ 1765 h 2176"/>
              <a:gd name="T94" fmla="*/ 1865 w 2632"/>
              <a:gd name="T95" fmla="*/ 1110 h 2176"/>
              <a:gd name="T96" fmla="*/ 2026 w 2632"/>
              <a:gd name="T97" fmla="*/ 1763 h 2176"/>
              <a:gd name="T98" fmla="*/ 1944 w 2632"/>
              <a:gd name="T99" fmla="*/ 1695 h 2176"/>
              <a:gd name="T100" fmla="*/ 1772 w 2632"/>
              <a:gd name="T101" fmla="*/ 868 h 2176"/>
              <a:gd name="T102" fmla="*/ 2155 w 2632"/>
              <a:gd name="T103" fmla="*/ 1087 h 2176"/>
              <a:gd name="T104" fmla="*/ 2099 w 2632"/>
              <a:gd name="T105" fmla="*/ 691 h 2176"/>
              <a:gd name="T106" fmla="*/ 2243 w 2632"/>
              <a:gd name="T107" fmla="*/ 625 h 2176"/>
              <a:gd name="T108" fmla="*/ 2270 w 2632"/>
              <a:gd name="T109" fmla="*/ 1599 h 2176"/>
              <a:gd name="T110" fmla="*/ 2152 w 2632"/>
              <a:gd name="T111" fmla="*/ 1458 h 2176"/>
              <a:gd name="T112" fmla="*/ 1631 w 2632"/>
              <a:gd name="T113" fmla="*/ 1352 h 2176"/>
              <a:gd name="T114" fmla="*/ 1529 w 2632"/>
              <a:gd name="T115" fmla="*/ 1097 h 2176"/>
              <a:gd name="T116" fmla="*/ 2282 w 2632"/>
              <a:gd name="T117" fmla="*/ 1851 h 2176"/>
              <a:gd name="T118" fmla="*/ 2012 w 2632"/>
              <a:gd name="T119" fmla="*/ 826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32" h="2176">
                <a:moveTo>
                  <a:pt x="2632" y="2176"/>
                </a:moveTo>
                <a:cubicBezTo>
                  <a:pt x="1755" y="2176"/>
                  <a:pt x="878" y="2176"/>
                  <a:pt x="0" y="2176"/>
                </a:cubicBezTo>
                <a:cubicBezTo>
                  <a:pt x="0" y="1451"/>
                  <a:pt x="0" y="725"/>
                  <a:pt x="0" y="0"/>
                </a:cubicBezTo>
                <a:cubicBezTo>
                  <a:pt x="878" y="0"/>
                  <a:pt x="1755" y="0"/>
                  <a:pt x="2632" y="0"/>
                </a:cubicBezTo>
                <a:cubicBezTo>
                  <a:pt x="2632" y="725"/>
                  <a:pt x="2632" y="1451"/>
                  <a:pt x="2632" y="2176"/>
                </a:cubicBezTo>
                <a:close/>
                <a:moveTo>
                  <a:pt x="2043" y="1190"/>
                </a:moveTo>
                <a:cubicBezTo>
                  <a:pt x="2035" y="1187"/>
                  <a:pt x="2027" y="1183"/>
                  <a:pt x="2023" y="1181"/>
                </a:cubicBezTo>
                <a:cubicBezTo>
                  <a:pt x="2021" y="1192"/>
                  <a:pt x="2022" y="1205"/>
                  <a:pt x="2016" y="1213"/>
                </a:cubicBezTo>
                <a:cubicBezTo>
                  <a:pt x="2002" y="1233"/>
                  <a:pt x="1996" y="1198"/>
                  <a:pt x="1986" y="1208"/>
                </a:cubicBezTo>
                <a:cubicBezTo>
                  <a:pt x="1976" y="1229"/>
                  <a:pt x="1966" y="1249"/>
                  <a:pt x="1955" y="1272"/>
                </a:cubicBezTo>
                <a:cubicBezTo>
                  <a:pt x="1961" y="1283"/>
                  <a:pt x="1968" y="1298"/>
                  <a:pt x="1988" y="1299"/>
                </a:cubicBezTo>
                <a:cubicBezTo>
                  <a:pt x="1994" y="1299"/>
                  <a:pt x="2002" y="1308"/>
                  <a:pt x="2003" y="1314"/>
                </a:cubicBezTo>
                <a:cubicBezTo>
                  <a:pt x="2005" y="1322"/>
                  <a:pt x="2003" y="1334"/>
                  <a:pt x="1998" y="1340"/>
                </a:cubicBezTo>
                <a:cubicBezTo>
                  <a:pt x="1979" y="1359"/>
                  <a:pt x="1979" y="1363"/>
                  <a:pt x="2005" y="1374"/>
                </a:cubicBezTo>
                <a:cubicBezTo>
                  <a:pt x="2008" y="1375"/>
                  <a:pt x="2010" y="1377"/>
                  <a:pt x="2013" y="1379"/>
                </a:cubicBezTo>
                <a:cubicBezTo>
                  <a:pt x="1999" y="1410"/>
                  <a:pt x="2027" y="1429"/>
                  <a:pt x="2029" y="1458"/>
                </a:cubicBezTo>
                <a:cubicBezTo>
                  <a:pt x="2042" y="1451"/>
                  <a:pt x="2053" y="1446"/>
                  <a:pt x="2064" y="1441"/>
                </a:cubicBezTo>
                <a:cubicBezTo>
                  <a:pt x="2065" y="1447"/>
                  <a:pt x="2066" y="1452"/>
                  <a:pt x="2067" y="1460"/>
                </a:cubicBezTo>
                <a:cubicBezTo>
                  <a:pt x="2078" y="1447"/>
                  <a:pt x="2086" y="1437"/>
                  <a:pt x="2102" y="1453"/>
                </a:cubicBezTo>
                <a:cubicBezTo>
                  <a:pt x="2115" y="1465"/>
                  <a:pt x="2140" y="1459"/>
                  <a:pt x="2154" y="1448"/>
                </a:cubicBezTo>
                <a:cubicBezTo>
                  <a:pt x="2170" y="1434"/>
                  <a:pt x="2166" y="1417"/>
                  <a:pt x="2160" y="1399"/>
                </a:cubicBezTo>
                <a:cubicBezTo>
                  <a:pt x="2169" y="1400"/>
                  <a:pt x="2176" y="1400"/>
                  <a:pt x="2181" y="1401"/>
                </a:cubicBezTo>
                <a:cubicBezTo>
                  <a:pt x="2184" y="1390"/>
                  <a:pt x="2187" y="1380"/>
                  <a:pt x="2189" y="1370"/>
                </a:cubicBezTo>
                <a:cubicBezTo>
                  <a:pt x="2190" y="1364"/>
                  <a:pt x="2192" y="1357"/>
                  <a:pt x="2190" y="1353"/>
                </a:cubicBezTo>
                <a:cubicBezTo>
                  <a:pt x="2188" y="1349"/>
                  <a:pt x="2180" y="1349"/>
                  <a:pt x="2175" y="1347"/>
                </a:cubicBezTo>
                <a:cubicBezTo>
                  <a:pt x="2165" y="1343"/>
                  <a:pt x="2155" y="1339"/>
                  <a:pt x="2146" y="1335"/>
                </a:cubicBezTo>
                <a:cubicBezTo>
                  <a:pt x="2141" y="1332"/>
                  <a:pt x="2136" y="1328"/>
                  <a:pt x="2133" y="1323"/>
                </a:cubicBezTo>
                <a:cubicBezTo>
                  <a:pt x="2129" y="1316"/>
                  <a:pt x="2124" y="1306"/>
                  <a:pt x="2126" y="1302"/>
                </a:cubicBezTo>
                <a:cubicBezTo>
                  <a:pt x="2135" y="1289"/>
                  <a:pt x="2135" y="1270"/>
                  <a:pt x="2154" y="1266"/>
                </a:cubicBezTo>
                <a:cubicBezTo>
                  <a:pt x="2157" y="1266"/>
                  <a:pt x="2158" y="1259"/>
                  <a:pt x="2161" y="1253"/>
                </a:cubicBezTo>
                <a:cubicBezTo>
                  <a:pt x="2155" y="1253"/>
                  <a:pt x="2153" y="1253"/>
                  <a:pt x="2152" y="1254"/>
                </a:cubicBezTo>
                <a:cubicBezTo>
                  <a:pt x="2116" y="1269"/>
                  <a:pt x="2109" y="1265"/>
                  <a:pt x="2095" y="1228"/>
                </a:cubicBezTo>
                <a:cubicBezTo>
                  <a:pt x="2092" y="1220"/>
                  <a:pt x="2084" y="1212"/>
                  <a:pt x="2076" y="1207"/>
                </a:cubicBezTo>
                <a:cubicBezTo>
                  <a:pt x="2066" y="1200"/>
                  <a:pt x="2054" y="1195"/>
                  <a:pt x="2042" y="1190"/>
                </a:cubicBezTo>
                <a:cubicBezTo>
                  <a:pt x="2067" y="1187"/>
                  <a:pt x="2096" y="1207"/>
                  <a:pt x="2104" y="1231"/>
                </a:cubicBezTo>
                <a:cubicBezTo>
                  <a:pt x="2112" y="1257"/>
                  <a:pt x="2121" y="1260"/>
                  <a:pt x="2145" y="1250"/>
                </a:cubicBezTo>
                <a:cubicBezTo>
                  <a:pt x="2150" y="1247"/>
                  <a:pt x="2158" y="1250"/>
                  <a:pt x="2165" y="1250"/>
                </a:cubicBezTo>
                <a:cubicBezTo>
                  <a:pt x="2163" y="1258"/>
                  <a:pt x="2161" y="1267"/>
                  <a:pt x="2157" y="1274"/>
                </a:cubicBezTo>
                <a:cubicBezTo>
                  <a:pt x="2148" y="1286"/>
                  <a:pt x="2137" y="1298"/>
                  <a:pt x="2126" y="1311"/>
                </a:cubicBezTo>
                <a:cubicBezTo>
                  <a:pt x="2134" y="1315"/>
                  <a:pt x="2138" y="1317"/>
                  <a:pt x="2140" y="1320"/>
                </a:cubicBezTo>
                <a:cubicBezTo>
                  <a:pt x="2152" y="1332"/>
                  <a:pt x="2162" y="1346"/>
                  <a:pt x="2183" y="1339"/>
                </a:cubicBezTo>
                <a:cubicBezTo>
                  <a:pt x="2187" y="1338"/>
                  <a:pt x="2192" y="1346"/>
                  <a:pt x="2197" y="1349"/>
                </a:cubicBezTo>
                <a:cubicBezTo>
                  <a:pt x="2200" y="1352"/>
                  <a:pt x="2202" y="1357"/>
                  <a:pt x="2205" y="1357"/>
                </a:cubicBezTo>
                <a:cubicBezTo>
                  <a:pt x="2223" y="1358"/>
                  <a:pt x="2242" y="1357"/>
                  <a:pt x="2260" y="1357"/>
                </a:cubicBezTo>
                <a:cubicBezTo>
                  <a:pt x="2267" y="1316"/>
                  <a:pt x="2272" y="1310"/>
                  <a:pt x="2304" y="1304"/>
                </a:cubicBezTo>
                <a:cubicBezTo>
                  <a:pt x="2300" y="1288"/>
                  <a:pt x="2286" y="1287"/>
                  <a:pt x="2275" y="1281"/>
                </a:cubicBezTo>
                <a:cubicBezTo>
                  <a:pt x="2264" y="1275"/>
                  <a:pt x="2247" y="1268"/>
                  <a:pt x="2246" y="1260"/>
                </a:cubicBezTo>
                <a:cubicBezTo>
                  <a:pt x="2244" y="1224"/>
                  <a:pt x="2216" y="1201"/>
                  <a:pt x="2204" y="1170"/>
                </a:cubicBezTo>
                <a:cubicBezTo>
                  <a:pt x="2203" y="1168"/>
                  <a:pt x="2199" y="1165"/>
                  <a:pt x="2197" y="1165"/>
                </a:cubicBezTo>
                <a:cubicBezTo>
                  <a:pt x="2170" y="1169"/>
                  <a:pt x="2156" y="1147"/>
                  <a:pt x="2136" y="1134"/>
                </a:cubicBezTo>
                <a:cubicBezTo>
                  <a:pt x="2134" y="1138"/>
                  <a:pt x="2131" y="1141"/>
                  <a:pt x="2129" y="1144"/>
                </a:cubicBezTo>
                <a:cubicBezTo>
                  <a:pt x="2119" y="1157"/>
                  <a:pt x="2111" y="1172"/>
                  <a:pt x="2090" y="1159"/>
                </a:cubicBezTo>
                <a:cubicBezTo>
                  <a:pt x="2087" y="1157"/>
                  <a:pt x="2080" y="1161"/>
                  <a:pt x="2076" y="1163"/>
                </a:cubicBezTo>
                <a:cubicBezTo>
                  <a:pt x="2053" y="1173"/>
                  <a:pt x="2041" y="1170"/>
                  <a:pt x="2026" y="1150"/>
                </a:cubicBezTo>
                <a:cubicBezTo>
                  <a:pt x="2024" y="1146"/>
                  <a:pt x="2019" y="1145"/>
                  <a:pt x="2016" y="1143"/>
                </a:cubicBezTo>
                <a:cubicBezTo>
                  <a:pt x="2014" y="1144"/>
                  <a:pt x="2012" y="1146"/>
                  <a:pt x="2010" y="1147"/>
                </a:cubicBezTo>
                <a:cubicBezTo>
                  <a:pt x="2014" y="1154"/>
                  <a:pt x="2016" y="1161"/>
                  <a:pt x="2021" y="1167"/>
                </a:cubicBezTo>
                <a:cubicBezTo>
                  <a:pt x="2027" y="1176"/>
                  <a:pt x="2035" y="1183"/>
                  <a:pt x="2043" y="1190"/>
                </a:cubicBezTo>
                <a:close/>
                <a:moveTo>
                  <a:pt x="1690" y="1714"/>
                </a:moveTo>
                <a:cubicBezTo>
                  <a:pt x="1720" y="1707"/>
                  <a:pt x="1749" y="1699"/>
                  <a:pt x="1780" y="1691"/>
                </a:cubicBezTo>
                <a:cubicBezTo>
                  <a:pt x="1799" y="1719"/>
                  <a:pt x="1774" y="1746"/>
                  <a:pt x="1768" y="1771"/>
                </a:cubicBezTo>
                <a:cubicBezTo>
                  <a:pt x="1782" y="1779"/>
                  <a:pt x="1792" y="1784"/>
                  <a:pt x="1803" y="1791"/>
                </a:cubicBezTo>
                <a:cubicBezTo>
                  <a:pt x="1808" y="1771"/>
                  <a:pt x="1826" y="1769"/>
                  <a:pt x="1844" y="1768"/>
                </a:cubicBezTo>
                <a:cubicBezTo>
                  <a:pt x="1863" y="1767"/>
                  <a:pt x="1877" y="1764"/>
                  <a:pt x="1874" y="1740"/>
                </a:cubicBezTo>
                <a:cubicBezTo>
                  <a:pt x="1872" y="1726"/>
                  <a:pt x="1880" y="1720"/>
                  <a:pt x="1894" y="1725"/>
                </a:cubicBezTo>
                <a:cubicBezTo>
                  <a:pt x="1904" y="1729"/>
                  <a:pt x="1914" y="1732"/>
                  <a:pt x="1923" y="1735"/>
                </a:cubicBezTo>
                <a:cubicBezTo>
                  <a:pt x="1944" y="1710"/>
                  <a:pt x="1946" y="1687"/>
                  <a:pt x="1926" y="1662"/>
                </a:cubicBezTo>
                <a:cubicBezTo>
                  <a:pt x="1921" y="1657"/>
                  <a:pt x="1923" y="1647"/>
                  <a:pt x="1921" y="1639"/>
                </a:cubicBezTo>
                <a:cubicBezTo>
                  <a:pt x="1918" y="1629"/>
                  <a:pt x="1913" y="1620"/>
                  <a:pt x="1910" y="1609"/>
                </a:cubicBezTo>
                <a:cubicBezTo>
                  <a:pt x="1908" y="1604"/>
                  <a:pt x="1906" y="1597"/>
                  <a:pt x="1908" y="1592"/>
                </a:cubicBezTo>
                <a:cubicBezTo>
                  <a:pt x="1912" y="1584"/>
                  <a:pt x="1918" y="1578"/>
                  <a:pt x="1923" y="1571"/>
                </a:cubicBezTo>
                <a:cubicBezTo>
                  <a:pt x="1928" y="1563"/>
                  <a:pt x="1925" y="1518"/>
                  <a:pt x="1918" y="1517"/>
                </a:cubicBezTo>
                <a:cubicBezTo>
                  <a:pt x="1901" y="1514"/>
                  <a:pt x="1902" y="1503"/>
                  <a:pt x="1899" y="1491"/>
                </a:cubicBezTo>
                <a:cubicBezTo>
                  <a:pt x="1898" y="1487"/>
                  <a:pt x="1888" y="1480"/>
                  <a:pt x="1884" y="1481"/>
                </a:cubicBezTo>
                <a:cubicBezTo>
                  <a:pt x="1868" y="1484"/>
                  <a:pt x="1850" y="1473"/>
                  <a:pt x="1836" y="1487"/>
                </a:cubicBezTo>
                <a:cubicBezTo>
                  <a:pt x="1835" y="1488"/>
                  <a:pt x="1832" y="1488"/>
                  <a:pt x="1830" y="1487"/>
                </a:cubicBezTo>
                <a:cubicBezTo>
                  <a:pt x="1808" y="1480"/>
                  <a:pt x="1785" y="1472"/>
                  <a:pt x="1763" y="1464"/>
                </a:cubicBezTo>
                <a:cubicBezTo>
                  <a:pt x="1755" y="1462"/>
                  <a:pt x="1747" y="1462"/>
                  <a:pt x="1739" y="1460"/>
                </a:cubicBezTo>
                <a:cubicBezTo>
                  <a:pt x="1738" y="1467"/>
                  <a:pt x="1737" y="1474"/>
                  <a:pt x="1736" y="1481"/>
                </a:cubicBezTo>
                <a:cubicBezTo>
                  <a:pt x="1734" y="1481"/>
                  <a:pt x="1731" y="1482"/>
                  <a:pt x="1729" y="1482"/>
                </a:cubicBezTo>
                <a:cubicBezTo>
                  <a:pt x="1693" y="1479"/>
                  <a:pt x="1669" y="1501"/>
                  <a:pt x="1671" y="1537"/>
                </a:cubicBezTo>
                <a:cubicBezTo>
                  <a:pt x="1672" y="1560"/>
                  <a:pt x="1674" y="1582"/>
                  <a:pt x="1674" y="1605"/>
                </a:cubicBezTo>
                <a:cubicBezTo>
                  <a:pt x="1674" y="1612"/>
                  <a:pt x="1670" y="1620"/>
                  <a:pt x="1666" y="1625"/>
                </a:cubicBezTo>
                <a:cubicBezTo>
                  <a:pt x="1656" y="1636"/>
                  <a:pt x="1657" y="1642"/>
                  <a:pt x="1671" y="1648"/>
                </a:cubicBezTo>
                <a:cubicBezTo>
                  <a:pt x="1675" y="1650"/>
                  <a:pt x="1682" y="1653"/>
                  <a:pt x="1683" y="1657"/>
                </a:cubicBezTo>
                <a:cubicBezTo>
                  <a:pt x="1687" y="1676"/>
                  <a:pt x="1688" y="1695"/>
                  <a:pt x="1691" y="1715"/>
                </a:cubicBezTo>
                <a:cubicBezTo>
                  <a:pt x="1673" y="1728"/>
                  <a:pt x="1655" y="1742"/>
                  <a:pt x="1637" y="1755"/>
                </a:cubicBezTo>
                <a:cubicBezTo>
                  <a:pt x="1635" y="1756"/>
                  <a:pt x="1631" y="1755"/>
                  <a:pt x="1629" y="1755"/>
                </a:cubicBezTo>
                <a:cubicBezTo>
                  <a:pt x="1625" y="1756"/>
                  <a:pt x="1619" y="1757"/>
                  <a:pt x="1617" y="1760"/>
                </a:cubicBezTo>
                <a:cubicBezTo>
                  <a:pt x="1606" y="1779"/>
                  <a:pt x="1591" y="1771"/>
                  <a:pt x="1580" y="1764"/>
                </a:cubicBezTo>
                <a:cubicBezTo>
                  <a:pt x="1566" y="1755"/>
                  <a:pt x="1556" y="1757"/>
                  <a:pt x="1544" y="1766"/>
                </a:cubicBezTo>
                <a:cubicBezTo>
                  <a:pt x="1521" y="1783"/>
                  <a:pt x="1499" y="1802"/>
                  <a:pt x="1467" y="1787"/>
                </a:cubicBezTo>
                <a:cubicBezTo>
                  <a:pt x="1460" y="1783"/>
                  <a:pt x="1450" y="1788"/>
                  <a:pt x="1442" y="1789"/>
                </a:cubicBezTo>
                <a:cubicBezTo>
                  <a:pt x="1427" y="1789"/>
                  <a:pt x="1424" y="1797"/>
                  <a:pt x="1426" y="1807"/>
                </a:cubicBezTo>
                <a:cubicBezTo>
                  <a:pt x="1437" y="1812"/>
                  <a:pt x="1448" y="1815"/>
                  <a:pt x="1452" y="1822"/>
                </a:cubicBezTo>
                <a:cubicBezTo>
                  <a:pt x="1461" y="1835"/>
                  <a:pt x="1470" y="1840"/>
                  <a:pt x="1485" y="1840"/>
                </a:cubicBezTo>
                <a:cubicBezTo>
                  <a:pt x="1501" y="1839"/>
                  <a:pt x="1508" y="1850"/>
                  <a:pt x="1501" y="1865"/>
                </a:cubicBezTo>
                <a:cubicBezTo>
                  <a:pt x="1496" y="1873"/>
                  <a:pt x="1489" y="1880"/>
                  <a:pt x="1481" y="1888"/>
                </a:cubicBezTo>
                <a:cubicBezTo>
                  <a:pt x="1497" y="1892"/>
                  <a:pt x="1513" y="1895"/>
                  <a:pt x="1527" y="1900"/>
                </a:cubicBezTo>
                <a:cubicBezTo>
                  <a:pt x="1553" y="1908"/>
                  <a:pt x="1553" y="1908"/>
                  <a:pt x="1542" y="1932"/>
                </a:cubicBezTo>
                <a:cubicBezTo>
                  <a:pt x="1536" y="1944"/>
                  <a:pt x="1538" y="1952"/>
                  <a:pt x="1550" y="1958"/>
                </a:cubicBezTo>
                <a:cubicBezTo>
                  <a:pt x="1565" y="1964"/>
                  <a:pt x="1576" y="1983"/>
                  <a:pt x="1596" y="1971"/>
                </a:cubicBezTo>
                <a:cubicBezTo>
                  <a:pt x="1597" y="1971"/>
                  <a:pt x="1600" y="1972"/>
                  <a:pt x="1602" y="1973"/>
                </a:cubicBezTo>
                <a:cubicBezTo>
                  <a:pt x="1630" y="1986"/>
                  <a:pt x="1631" y="1985"/>
                  <a:pt x="1650" y="1963"/>
                </a:cubicBezTo>
                <a:cubicBezTo>
                  <a:pt x="1657" y="1971"/>
                  <a:pt x="1664" y="1980"/>
                  <a:pt x="1671" y="1987"/>
                </a:cubicBezTo>
                <a:cubicBezTo>
                  <a:pt x="1675" y="1990"/>
                  <a:pt x="1682" y="1992"/>
                  <a:pt x="1685" y="1991"/>
                </a:cubicBezTo>
                <a:cubicBezTo>
                  <a:pt x="1704" y="1977"/>
                  <a:pt x="1724" y="1965"/>
                  <a:pt x="1737" y="1943"/>
                </a:cubicBezTo>
                <a:cubicBezTo>
                  <a:pt x="1750" y="1922"/>
                  <a:pt x="1756" y="1895"/>
                  <a:pt x="1782" y="1884"/>
                </a:cubicBezTo>
                <a:cubicBezTo>
                  <a:pt x="1788" y="1881"/>
                  <a:pt x="1788" y="1868"/>
                  <a:pt x="1792" y="1861"/>
                </a:cubicBezTo>
                <a:cubicBezTo>
                  <a:pt x="1798" y="1848"/>
                  <a:pt x="1802" y="1833"/>
                  <a:pt x="1811" y="1825"/>
                </a:cubicBezTo>
                <a:cubicBezTo>
                  <a:pt x="1828" y="1813"/>
                  <a:pt x="1821" y="1806"/>
                  <a:pt x="1812" y="1795"/>
                </a:cubicBezTo>
                <a:cubicBezTo>
                  <a:pt x="1807" y="1799"/>
                  <a:pt x="1801" y="1802"/>
                  <a:pt x="1796" y="1806"/>
                </a:cubicBezTo>
                <a:cubicBezTo>
                  <a:pt x="1797" y="1803"/>
                  <a:pt x="1797" y="1801"/>
                  <a:pt x="1798" y="1799"/>
                </a:cubicBezTo>
                <a:cubicBezTo>
                  <a:pt x="1789" y="1794"/>
                  <a:pt x="1780" y="1790"/>
                  <a:pt x="1772" y="1784"/>
                </a:cubicBezTo>
                <a:cubicBezTo>
                  <a:pt x="1768" y="1781"/>
                  <a:pt x="1763" y="1775"/>
                  <a:pt x="1763" y="1771"/>
                </a:cubicBezTo>
                <a:cubicBezTo>
                  <a:pt x="1764" y="1762"/>
                  <a:pt x="1766" y="1752"/>
                  <a:pt x="1771" y="1745"/>
                </a:cubicBezTo>
                <a:cubicBezTo>
                  <a:pt x="1783" y="1729"/>
                  <a:pt x="1779" y="1713"/>
                  <a:pt x="1775" y="1696"/>
                </a:cubicBezTo>
                <a:cubicBezTo>
                  <a:pt x="1752" y="1705"/>
                  <a:pt x="1732" y="1713"/>
                  <a:pt x="1711" y="1719"/>
                </a:cubicBezTo>
                <a:cubicBezTo>
                  <a:pt x="1705" y="1721"/>
                  <a:pt x="1697" y="1716"/>
                  <a:pt x="1690" y="1714"/>
                </a:cubicBezTo>
                <a:close/>
                <a:moveTo>
                  <a:pt x="392" y="436"/>
                </a:moveTo>
                <a:cubicBezTo>
                  <a:pt x="396" y="453"/>
                  <a:pt x="400" y="462"/>
                  <a:pt x="401" y="470"/>
                </a:cubicBezTo>
                <a:cubicBezTo>
                  <a:pt x="406" y="528"/>
                  <a:pt x="391" y="578"/>
                  <a:pt x="342" y="613"/>
                </a:cubicBezTo>
                <a:cubicBezTo>
                  <a:pt x="334" y="620"/>
                  <a:pt x="321" y="622"/>
                  <a:pt x="310" y="624"/>
                </a:cubicBezTo>
                <a:cubicBezTo>
                  <a:pt x="302" y="626"/>
                  <a:pt x="290" y="623"/>
                  <a:pt x="285" y="628"/>
                </a:cubicBezTo>
                <a:cubicBezTo>
                  <a:pt x="272" y="642"/>
                  <a:pt x="258" y="641"/>
                  <a:pt x="241" y="637"/>
                </a:cubicBezTo>
                <a:cubicBezTo>
                  <a:pt x="235" y="635"/>
                  <a:pt x="227" y="634"/>
                  <a:pt x="222" y="637"/>
                </a:cubicBezTo>
                <a:cubicBezTo>
                  <a:pt x="197" y="647"/>
                  <a:pt x="168" y="644"/>
                  <a:pt x="149" y="669"/>
                </a:cubicBezTo>
                <a:cubicBezTo>
                  <a:pt x="145" y="674"/>
                  <a:pt x="132" y="675"/>
                  <a:pt x="123" y="675"/>
                </a:cubicBezTo>
                <a:cubicBezTo>
                  <a:pt x="120" y="674"/>
                  <a:pt x="119" y="662"/>
                  <a:pt x="116" y="655"/>
                </a:cubicBezTo>
                <a:cubicBezTo>
                  <a:pt x="116" y="653"/>
                  <a:pt x="115" y="651"/>
                  <a:pt x="113" y="646"/>
                </a:cubicBezTo>
                <a:cubicBezTo>
                  <a:pt x="108" y="652"/>
                  <a:pt x="104" y="658"/>
                  <a:pt x="99" y="660"/>
                </a:cubicBezTo>
                <a:cubicBezTo>
                  <a:pt x="92" y="663"/>
                  <a:pt x="80" y="666"/>
                  <a:pt x="76" y="663"/>
                </a:cubicBezTo>
                <a:cubicBezTo>
                  <a:pt x="62" y="649"/>
                  <a:pt x="51" y="651"/>
                  <a:pt x="40" y="665"/>
                </a:cubicBezTo>
                <a:cubicBezTo>
                  <a:pt x="35" y="671"/>
                  <a:pt x="27" y="675"/>
                  <a:pt x="21" y="680"/>
                </a:cubicBezTo>
                <a:cubicBezTo>
                  <a:pt x="18" y="683"/>
                  <a:pt x="14" y="686"/>
                  <a:pt x="13" y="690"/>
                </a:cubicBezTo>
                <a:cubicBezTo>
                  <a:pt x="11" y="704"/>
                  <a:pt x="10" y="717"/>
                  <a:pt x="8" y="733"/>
                </a:cubicBezTo>
                <a:cubicBezTo>
                  <a:pt x="8" y="733"/>
                  <a:pt x="11" y="735"/>
                  <a:pt x="13" y="734"/>
                </a:cubicBezTo>
                <a:cubicBezTo>
                  <a:pt x="33" y="728"/>
                  <a:pt x="40" y="741"/>
                  <a:pt x="48" y="756"/>
                </a:cubicBezTo>
                <a:cubicBezTo>
                  <a:pt x="65" y="786"/>
                  <a:pt x="48" y="810"/>
                  <a:pt x="36" y="833"/>
                </a:cubicBezTo>
                <a:cubicBezTo>
                  <a:pt x="28" y="848"/>
                  <a:pt x="31" y="852"/>
                  <a:pt x="41" y="859"/>
                </a:cubicBezTo>
                <a:cubicBezTo>
                  <a:pt x="55" y="870"/>
                  <a:pt x="67" y="881"/>
                  <a:pt x="61" y="902"/>
                </a:cubicBezTo>
                <a:cubicBezTo>
                  <a:pt x="53" y="928"/>
                  <a:pt x="58" y="932"/>
                  <a:pt x="85" y="931"/>
                </a:cubicBezTo>
                <a:cubicBezTo>
                  <a:pt x="88" y="931"/>
                  <a:pt x="90" y="932"/>
                  <a:pt x="95" y="932"/>
                </a:cubicBezTo>
                <a:cubicBezTo>
                  <a:pt x="88" y="954"/>
                  <a:pt x="105" y="956"/>
                  <a:pt x="118" y="963"/>
                </a:cubicBezTo>
                <a:cubicBezTo>
                  <a:pt x="128" y="968"/>
                  <a:pt x="139" y="976"/>
                  <a:pt x="144" y="985"/>
                </a:cubicBezTo>
                <a:cubicBezTo>
                  <a:pt x="151" y="1002"/>
                  <a:pt x="155" y="1020"/>
                  <a:pt x="159" y="1038"/>
                </a:cubicBezTo>
                <a:cubicBezTo>
                  <a:pt x="164" y="1061"/>
                  <a:pt x="184" y="1052"/>
                  <a:pt x="198" y="1056"/>
                </a:cubicBezTo>
                <a:cubicBezTo>
                  <a:pt x="202" y="1057"/>
                  <a:pt x="211" y="1048"/>
                  <a:pt x="214" y="1042"/>
                </a:cubicBezTo>
                <a:cubicBezTo>
                  <a:pt x="234" y="1005"/>
                  <a:pt x="247" y="1000"/>
                  <a:pt x="285" y="1016"/>
                </a:cubicBezTo>
                <a:cubicBezTo>
                  <a:pt x="290" y="1018"/>
                  <a:pt x="295" y="1021"/>
                  <a:pt x="300" y="1021"/>
                </a:cubicBezTo>
                <a:cubicBezTo>
                  <a:pt x="316" y="1024"/>
                  <a:pt x="335" y="1031"/>
                  <a:pt x="348" y="1015"/>
                </a:cubicBezTo>
                <a:cubicBezTo>
                  <a:pt x="360" y="1003"/>
                  <a:pt x="369" y="1006"/>
                  <a:pt x="378" y="1018"/>
                </a:cubicBezTo>
                <a:cubicBezTo>
                  <a:pt x="390" y="1034"/>
                  <a:pt x="408" y="1041"/>
                  <a:pt x="427" y="1038"/>
                </a:cubicBezTo>
                <a:cubicBezTo>
                  <a:pt x="465" y="1033"/>
                  <a:pt x="506" y="1048"/>
                  <a:pt x="541" y="1024"/>
                </a:cubicBezTo>
                <a:cubicBezTo>
                  <a:pt x="545" y="1021"/>
                  <a:pt x="552" y="1023"/>
                  <a:pt x="557" y="1023"/>
                </a:cubicBezTo>
                <a:cubicBezTo>
                  <a:pt x="569" y="1021"/>
                  <a:pt x="581" y="1020"/>
                  <a:pt x="592" y="1016"/>
                </a:cubicBezTo>
                <a:cubicBezTo>
                  <a:pt x="624" y="1004"/>
                  <a:pt x="651" y="1018"/>
                  <a:pt x="679" y="1030"/>
                </a:cubicBezTo>
                <a:cubicBezTo>
                  <a:pt x="702" y="1040"/>
                  <a:pt x="727" y="1046"/>
                  <a:pt x="751" y="1054"/>
                </a:cubicBezTo>
                <a:cubicBezTo>
                  <a:pt x="754" y="1055"/>
                  <a:pt x="759" y="1051"/>
                  <a:pt x="758" y="1052"/>
                </a:cubicBezTo>
                <a:cubicBezTo>
                  <a:pt x="762" y="1035"/>
                  <a:pt x="761" y="1020"/>
                  <a:pt x="768" y="1011"/>
                </a:cubicBezTo>
                <a:cubicBezTo>
                  <a:pt x="779" y="997"/>
                  <a:pt x="777" y="988"/>
                  <a:pt x="767" y="976"/>
                </a:cubicBezTo>
                <a:cubicBezTo>
                  <a:pt x="759" y="967"/>
                  <a:pt x="750" y="957"/>
                  <a:pt x="747" y="945"/>
                </a:cubicBezTo>
                <a:cubicBezTo>
                  <a:pt x="738" y="916"/>
                  <a:pt x="746" y="909"/>
                  <a:pt x="776" y="904"/>
                </a:cubicBezTo>
                <a:cubicBezTo>
                  <a:pt x="813" y="899"/>
                  <a:pt x="849" y="891"/>
                  <a:pt x="884" y="884"/>
                </a:cubicBezTo>
                <a:cubicBezTo>
                  <a:pt x="883" y="864"/>
                  <a:pt x="881" y="848"/>
                  <a:pt x="881" y="833"/>
                </a:cubicBezTo>
                <a:cubicBezTo>
                  <a:pt x="882" y="816"/>
                  <a:pt x="884" y="798"/>
                  <a:pt x="909" y="805"/>
                </a:cubicBezTo>
                <a:cubicBezTo>
                  <a:pt x="912" y="806"/>
                  <a:pt x="918" y="803"/>
                  <a:pt x="921" y="799"/>
                </a:cubicBezTo>
                <a:cubicBezTo>
                  <a:pt x="930" y="790"/>
                  <a:pt x="938" y="779"/>
                  <a:pt x="947" y="770"/>
                </a:cubicBezTo>
                <a:cubicBezTo>
                  <a:pt x="960" y="755"/>
                  <a:pt x="974" y="738"/>
                  <a:pt x="995" y="741"/>
                </a:cubicBezTo>
                <a:cubicBezTo>
                  <a:pt x="1013" y="743"/>
                  <a:pt x="1033" y="743"/>
                  <a:pt x="1040" y="731"/>
                </a:cubicBezTo>
                <a:cubicBezTo>
                  <a:pt x="1048" y="718"/>
                  <a:pt x="1045" y="697"/>
                  <a:pt x="1043" y="680"/>
                </a:cubicBezTo>
                <a:cubicBezTo>
                  <a:pt x="1041" y="666"/>
                  <a:pt x="1034" y="653"/>
                  <a:pt x="1029" y="640"/>
                </a:cubicBezTo>
                <a:cubicBezTo>
                  <a:pt x="1020" y="620"/>
                  <a:pt x="1022" y="593"/>
                  <a:pt x="990" y="591"/>
                </a:cubicBezTo>
                <a:cubicBezTo>
                  <a:pt x="988" y="591"/>
                  <a:pt x="986" y="589"/>
                  <a:pt x="985" y="588"/>
                </a:cubicBezTo>
                <a:cubicBezTo>
                  <a:pt x="968" y="562"/>
                  <a:pt x="941" y="552"/>
                  <a:pt x="914" y="544"/>
                </a:cubicBezTo>
                <a:cubicBezTo>
                  <a:pt x="892" y="538"/>
                  <a:pt x="869" y="537"/>
                  <a:pt x="847" y="533"/>
                </a:cubicBezTo>
                <a:cubicBezTo>
                  <a:pt x="825" y="528"/>
                  <a:pt x="815" y="506"/>
                  <a:pt x="826" y="487"/>
                </a:cubicBezTo>
                <a:cubicBezTo>
                  <a:pt x="845" y="454"/>
                  <a:pt x="859" y="422"/>
                  <a:pt x="840" y="384"/>
                </a:cubicBezTo>
                <a:cubicBezTo>
                  <a:pt x="839" y="383"/>
                  <a:pt x="840" y="380"/>
                  <a:pt x="839" y="378"/>
                </a:cubicBezTo>
                <a:cubicBezTo>
                  <a:pt x="837" y="361"/>
                  <a:pt x="829" y="351"/>
                  <a:pt x="811" y="348"/>
                </a:cubicBezTo>
                <a:cubicBezTo>
                  <a:pt x="792" y="345"/>
                  <a:pt x="777" y="335"/>
                  <a:pt x="770" y="315"/>
                </a:cubicBezTo>
                <a:cubicBezTo>
                  <a:pt x="769" y="311"/>
                  <a:pt x="765" y="309"/>
                  <a:pt x="763" y="305"/>
                </a:cubicBezTo>
                <a:cubicBezTo>
                  <a:pt x="759" y="297"/>
                  <a:pt x="755" y="289"/>
                  <a:pt x="751" y="281"/>
                </a:cubicBezTo>
                <a:cubicBezTo>
                  <a:pt x="749" y="276"/>
                  <a:pt x="746" y="265"/>
                  <a:pt x="745" y="265"/>
                </a:cubicBezTo>
                <a:cubicBezTo>
                  <a:pt x="736" y="266"/>
                  <a:pt x="721" y="268"/>
                  <a:pt x="719" y="273"/>
                </a:cubicBezTo>
                <a:cubicBezTo>
                  <a:pt x="714" y="292"/>
                  <a:pt x="700" y="296"/>
                  <a:pt x="684" y="301"/>
                </a:cubicBezTo>
                <a:cubicBezTo>
                  <a:pt x="670" y="306"/>
                  <a:pt x="660" y="313"/>
                  <a:pt x="659" y="333"/>
                </a:cubicBezTo>
                <a:cubicBezTo>
                  <a:pt x="658" y="376"/>
                  <a:pt x="627" y="392"/>
                  <a:pt x="586" y="373"/>
                </a:cubicBezTo>
                <a:cubicBezTo>
                  <a:pt x="545" y="353"/>
                  <a:pt x="544" y="352"/>
                  <a:pt x="515" y="386"/>
                </a:cubicBezTo>
                <a:cubicBezTo>
                  <a:pt x="507" y="396"/>
                  <a:pt x="503" y="409"/>
                  <a:pt x="498" y="422"/>
                </a:cubicBezTo>
                <a:cubicBezTo>
                  <a:pt x="496" y="430"/>
                  <a:pt x="499" y="447"/>
                  <a:pt x="495" y="448"/>
                </a:cubicBezTo>
                <a:cubicBezTo>
                  <a:pt x="486" y="452"/>
                  <a:pt x="474" y="450"/>
                  <a:pt x="464" y="448"/>
                </a:cubicBezTo>
                <a:cubicBezTo>
                  <a:pt x="441" y="445"/>
                  <a:pt x="419" y="441"/>
                  <a:pt x="392" y="436"/>
                </a:cubicBezTo>
                <a:close/>
                <a:moveTo>
                  <a:pt x="134" y="1186"/>
                </a:moveTo>
                <a:cubicBezTo>
                  <a:pt x="133" y="1193"/>
                  <a:pt x="134" y="1198"/>
                  <a:pt x="132" y="1203"/>
                </a:cubicBezTo>
                <a:cubicBezTo>
                  <a:pt x="130" y="1209"/>
                  <a:pt x="126" y="1214"/>
                  <a:pt x="124" y="1219"/>
                </a:cubicBezTo>
                <a:cubicBezTo>
                  <a:pt x="116" y="1235"/>
                  <a:pt x="122" y="1242"/>
                  <a:pt x="137" y="1252"/>
                </a:cubicBezTo>
                <a:cubicBezTo>
                  <a:pt x="151" y="1260"/>
                  <a:pt x="162" y="1274"/>
                  <a:pt x="173" y="1286"/>
                </a:cubicBezTo>
                <a:cubicBezTo>
                  <a:pt x="191" y="1304"/>
                  <a:pt x="209" y="1324"/>
                  <a:pt x="227" y="1343"/>
                </a:cubicBezTo>
                <a:cubicBezTo>
                  <a:pt x="248" y="1318"/>
                  <a:pt x="257" y="1320"/>
                  <a:pt x="269" y="1345"/>
                </a:cubicBezTo>
                <a:cubicBezTo>
                  <a:pt x="271" y="1350"/>
                  <a:pt x="274" y="1354"/>
                  <a:pt x="278" y="1358"/>
                </a:cubicBezTo>
                <a:cubicBezTo>
                  <a:pt x="301" y="1379"/>
                  <a:pt x="319" y="1407"/>
                  <a:pt x="351" y="1419"/>
                </a:cubicBezTo>
                <a:cubicBezTo>
                  <a:pt x="353" y="1420"/>
                  <a:pt x="356" y="1423"/>
                  <a:pt x="357" y="1425"/>
                </a:cubicBezTo>
                <a:cubicBezTo>
                  <a:pt x="373" y="1458"/>
                  <a:pt x="404" y="1472"/>
                  <a:pt x="433" y="1490"/>
                </a:cubicBezTo>
                <a:cubicBezTo>
                  <a:pt x="452" y="1503"/>
                  <a:pt x="471" y="1510"/>
                  <a:pt x="493" y="1518"/>
                </a:cubicBezTo>
                <a:cubicBezTo>
                  <a:pt x="519" y="1527"/>
                  <a:pt x="545" y="1530"/>
                  <a:pt x="572" y="1532"/>
                </a:cubicBezTo>
                <a:cubicBezTo>
                  <a:pt x="582" y="1532"/>
                  <a:pt x="592" y="1537"/>
                  <a:pt x="602" y="1538"/>
                </a:cubicBezTo>
                <a:cubicBezTo>
                  <a:pt x="611" y="1539"/>
                  <a:pt x="621" y="1539"/>
                  <a:pt x="631" y="1537"/>
                </a:cubicBezTo>
                <a:cubicBezTo>
                  <a:pt x="639" y="1536"/>
                  <a:pt x="652" y="1528"/>
                  <a:pt x="655" y="1531"/>
                </a:cubicBezTo>
                <a:cubicBezTo>
                  <a:pt x="682" y="1554"/>
                  <a:pt x="728" y="1543"/>
                  <a:pt x="745" y="1581"/>
                </a:cubicBezTo>
                <a:cubicBezTo>
                  <a:pt x="746" y="1582"/>
                  <a:pt x="748" y="1583"/>
                  <a:pt x="749" y="1583"/>
                </a:cubicBezTo>
                <a:cubicBezTo>
                  <a:pt x="763" y="1584"/>
                  <a:pt x="759" y="1594"/>
                  <a:pt x="762" y="1603"/>
                </a:cubicBezTo>
                <a:cubicBezTo>
                  <a:pt x="764" y="1613"/>
                  <a:pt x="770" y="1629"/>
                  <a:pt x="775" y="1629"/>
                </a:cubicBezTo>
                <a:cubicBezTo>
                  <a:pt x="797" y="1629"/>
                  <a:pt x="825" y="1633"/>
                  <a:pt x="840" y="1621"/>
                </a:cubicBezTo>
                <a:cubicBezTo>
                  <a:pt x="861" y="1604"/>
                  <a:pt x="881" y="1590"/>
                  <a:pt x="906" y="1581"/>
                </a:cubicBezTo>
                <a:cubicBezTo>
                  <a:pt x="924" y="1574"/>
                  <a:pt x="941" y="1564"/>
                  <a:pt x="958" y="1556"/>
                </a:cubicBezTo>
                <a:cubicBezTo>
                  <a:pt x="973" y="1548"/>
                  <a:pt x="986" y="1552"/>
                  <a:pt x="997" y="1565"/>
                </a:cubicBezTo>
                <a:cubicBezTo>
                  <a:pt x="1007" y="1577"/>
                  <a:pt x="1019" y="1588"/>
                  <a:pt x="1033" y="1587"/>
                </a:cubicBezTo>
                <a:cubicBezTo>
                  <a:pt x="1041" y="1573"/>
                  <a:pt x="1047" y="1562"/>
                  <a:pt x="1053" y="1551"/>
                </a:cubicBezTo>
                <a:cubicBezTo>
                  <a:pt x="1064" y="1558"/>
                  <a:pt x="1074" y="1565"/>
                  <a:pt x="1088" y="1575"/>
                </a:cubicBezTo>
                <a:cubicBezTo>
                  <a:pt x="1091" y="1569"/>
                  <a:pt x="1095" y="1560"/>
                  <a:pt x="1100" y="1552"/>
                </a:cubicBezTo>
                <a:cubicBezTo>
                  <a:pt x="1104" y="1545"/>
                  <a:pt x="1107" y="1534"/>
                  <a:pt x="1113" y="1532"/>
                </a:cubicBezTo>
                <a:cubicBezTo>
                  <a:pt x="1134" y="1523"/>
                  <a:pt x="1130" y="1507"/>
                  <a:pt x="1127" y="1492"/>
                </a:cubicBezTo>
                <a:cubicBezTo>
                  <a:pt x="1122" y="1463"/>
                  <a:pt x="1127" y="1431"/>
                  <a:pt x="1109" y="1404"/>
                </a:cubicBezTo>
                <a:cubicBezTo>
                  <a:pt x="1108" y="1402"/>
                  <a:pt x="1109" y="1399"/>
                  <a:pt x="1108" y="1396"/>
                </a:cubicBezTo>
                <a:cubicBezTo>
                  <a:pt x="1106" y="1362"/>
                  <a:pt x="1092" y="1335"/>
                  <a:pt x="1062" y="1315"/>
                </a:cubicBezTo>
                <a:cubicBezTo>
                  <a:pt x="1056" y="1328"/>
                  <a:pt x="1053" y="1343"/>
                  <a:pt x="1045" y="1350"/>
                </a:cubicBezTo>
                <a:cubicBezTo>
                  <a:pt x="1038" y="1356"/>
                  <a:pt x="1022" y="1351"/>
                  <a:pt x="1013" y="1350"/>
                </a:cubicBezTo>
                <a:cubicBezTo>
                  <a:pt x="1004" y="1355"/>
                  <a:pt x="995" y="1362"/>
                  <a:pt x="986" y="1362"/>
                </a:cubicBezTo>
                <a:cubicBezTo>
                  <a:pt x="972" y="1361"/>
                  <a:pt x="958" y="1356"/>
                  <a:pt x="957" y="1338"/>
                </a:cubicBezTo>
                <a:cubicBezTo>
                  <a:pt x="956" y="1333"/>
                  <a:pt x="952" y="1328"/>
                  <a:pt x="949" y="1325"/>
                </a:cubicBezTo>
                <a:cubicBezTo>
                  <a:pt x="936" y="1310"/>
                  <a:pt x="904" y="1300"/>
                  <a:pt x="885" y="1296"/>
                </a:cubicBezTo>
                <a:cubicBezTo>
                  <a:pt x="857" y="1290"/>
                  <a:pt x="830" y="1281"/>
                  <a:pt x="803" y="1273"/>
                </a:cubicBezTo>
                <a:cubicBezTo>
                  <a:pt x="784" y="1268"/>
                  <a:pt x="768" y="1258"/>
                  <a:pt x="758" y="1240"/>
                </a:cubicBezTo>
                <a:cubicBezTo>
                  <a:pt x="756" y="1236"/>
                  <a:pt x="746" y="1232"/>
                  <a:pt x="743" y="1234"/>
                </a:cubicBezTo>
                <a:cubicBezTo>
                  <a:pt x="721" y="1249"/>
                  <a:pt x="710" y="1236"/>
                  <a:pt x="699" y="1218"/>
                </a:cubicBezTo>
                <a:cubicBezTo>
                  <a:pt x="696" y="1213"/>
                  <a:pt x="693" y="1208"/>
                  <a:pt x="689" y="1204"/>
                </a:cubicBezTo>
                <a:cubicBezTo>
                  <a:pt x="675" y="1189"/>
                  <a:pt x="673" y="1173"/>
                  <a:pt x="685" y="1157"/>
                </a:cubicBezTo>
                <a:cubicBezTo>
                  <a:pt x="695" y="1143"/>
                  <a:pt x="693" y="1130"/>
                  <a:pt x="688" y="1115"/>
                </a:cubicBezTo>
                <a:cubicBezTo>
                  <a:pt x="684" y="1106"/>
                  <a:pt x="688" y="1094"/>
                  <a:pt x="689" y="1084"/>
                </a:cubicBezTo>
                <a:cubicBezTo>
                  <a:pt x="689" y="1072"/>
                  <a:pt x="694" y="1057"/>
                  <a:pt x="689" y="1048"/>
                </a:cubicBezTo>
                <a:cubicBezTo>
                  <a:pt x="678" y="1027"/>
                  <a:pt x="622" y="1013"/>
                  <a:pt x="599" y="1021"/>
                </a:cubicBezTo>
                <a:cubicBezTo>
                  <a:pt x="569" y="1031"/>
                  <a:pt x="536" y="1029"/>
                  <a:pt x="508" y="1047"/>
                </a:cubicBezTo>
                <a:cubicBezTo>
                  <a:pt x="506" y="1049"/>
                  <a:pt x="501" y="1048"/>
                  <a:pt x="497" y="1048"/>
                </a:cubicBezTo>
                <a:cubicBezTo>
                  <a:pt x="476" y="1047"/>
                  <a:pt x="455" y="1047"/>
                  <a:pt x="435" y="1045"/>
                </a:cubicBezTo>
                <a:cubicBezTo>
                  <a:pt x="418" y="1043"/>
                  <a:pt x="400" y="1040"/>
                  <a:pt x="384" y="1033"/>
                </a:cubicBezTo>
                <a:cubicBezTo>
                  <a:pt x="376" y="1030"/>
                  <a:pt x="372" y="1018"/>
                  <a:pt x="364" y="1008"/>
                </a:cubicBezTo>
                <a:cubicBezTo>
                  <a:pt x="347" y="1037"/>
                  <a:pt x="325" y="1033"/>
                  <a:pt x="304" y="1030"/>
                </a:cubicBezTo>
                <a:cubicBezTo>
                  <a:pt x="292" y="1028"/>
                  <a:pt x="281" y="1024"/>
                  <a:pt x="270" y="1021"/>
                </a:cubicBezTo>
                <a:cubicBezTo>
                  <a:pt x="244" y="1012"/>
                  <a:pt x="237" y="1013"/>
                  <a:pt x="225" y="1038"/>
                </a:cubicBezTo>
                <a:cubicBezTo>
                  <a:pt x="214" y="1063"/>
                  <a:pt x="199" y="1074"/>
                  <a:pt x="176" y="1066"/>
                </a:cubicBezTo>
                <a:cubicBezTo>
                  <a:pt x="150" y="1089"/>
                  <a:pt x="153" y="1112"/>
                  <a:pt x="165" y="1139"/>
                </a:cubicBezTo>
                <a:cubicBezTo>
                  <a:pt x="177" y="1168"/>
                  <a:pt x="167" y="1182"/>
                  <a:pt x="134" y="1186"/>
                </a:cubicBezTo>
                <a:close/>
                <a:moveTo>
                  <a:pt x="1306" y="941"/>
                </a:moveTo>
                <a:cubicBezTo>
                  <a:pt x="1301" y="912"/>
                  <a:pt x="1309" y="906"/>
                  <a:pt x="1333" y="914"/>
                </a:cubicBezTo>
                <a:cubicBezTo>
                  <a:pt x="1348" y="919"/>
                  <a:pt x="1359" y="917"/>
                  <a:pt x="1367" y="903"/>
                </a:cubicBezTo>
                <a:cubicBezTo>
                  <a:pt x="1375" y="886"/>
                  <a:pt x="1392" y="887"/>
                  <a:pt x="1403" y="893"/>
                </a:cubicBezTo>
                <a:cubicBezTo>
                  <a:pt x="1415" y="900"/>
                  <a:pt x="1421" y="916"/>
                  <a:pt x="1413" y="930"/>
                </a:cubicBezTo>
                <a:cubicBezTo>
                  <a:pt x="1407" y="939"/>
                  <a:pt x="1398" y="947"/>
                  <a:pt x="1389" y="953"/>
                </a:cubicBezTo>
                <a:cubicBezTo>
                  <a:pt x="1377" y="961"/>
                  <a:pt x="1373" y="971"/>
                  <a:pt x="1375" y="985"/>
                </a:cubicBezTo>
                <a:cubicBezTo>
                  <a:pt x="1378" y="1004"/>
                  <a:pt x="1390" y="1012"/>
                  <a:pt x="1407" y="1011"/>
                </a:cubicBezTo>
                <a:cubicBezTo>
                  <a:pt x="1426" y="1009"/>
                  <a:pt x="1447" y="1006"/>
                  <a:pt x="1464" y="997"/>
                </a:cubicBezTo>
                <a:cubicBezTo>
                  <a:pt x="1472" y="992"/>
                  <a:pt x="1471" y="973"/>
                  <a:pt x="1475" y="960"/>
                </a:cubicBezTo>
                <a:cubicBezTo>
                  <a:pt x="1480" y="946"/>
                  <a:pt x="1483" y="932"/>
                  <a:pt x="1490" y="920"/>
                </a:cubicBezTo>
                <a:cubicBezTo>
                  <a:pt x="1498" y="906"/>
                  <a:pt x="1511" y="898"/>
                  <a:pt x="1527" y="908"/>
                </a:cubicBezTo>
                <a:cubicBezTo>
                  <a:pt x="1538" y="914"/>
                  <a:pt x="1543" y="922"/>
                  <a:pt x="1538" y="936"/>
                </a:cubicBezTo>
                <a:cubicBezTo>
                  <a:pt x="1527" y="969"/>
                  <a:pt x="1528" y="970"/>
                  <a:pt x="1558" y="987"/>
                </a:cubicBezTo>
                <a:cubicBezTo>
                  <a:pt x="1567" y="992"/>
                  <a:pt x="1576" y="996"/>
                  <a:pt x="1584" y="1001"/>
                </a:cubicBezTo>
                <a:cubicBezTo>
                  <a:pt x="1609" y="1014"/>
                  <a:pt x="1623" y="1007"/>
                  <a:pt x="1625" y="978"/>
                </a:cubicBezTo>
                <a:cubicBezTo>
                  <a:pt x="1626" y="955"/>
                  <a:pt x="1634" y="933"/>
                  <a:pt x="1655" y="926"/>
                </a:cubicBezTo>
                <a:cubicBezTo>
                  <a:pt x="1676" y="920"/>
                  <a:pt x="1680" y="884"/>
                  <a:pt x="1709" y="898"/>
                </a:cubicBezTo>
                <a:cubicBezTo>
                  <a:pt x="1710" y="898"/>
                  <a:pt x="1711" y="895"/>
                  <a:pt x="1713" y="894"/>
                </a:cubicBezTo>
                <a:cubicBezTo>
                  <a:pt x="1718" y="891"/>
                  <a:pt x="1724" y="890"/>
                  <a:pt x="1729" y="887"/>
                </a:cubicBezTo>
                <a:cubicBezTo>
                  <a:pt x="1743" y="878"/>
                  <a:pt x="1762" y="872"/>
                  <a:pt x="1769" y="859"/>
                </a:cubicBezTo>
                <a:cubicBezTo>
                  <a:pt x="1784" y="835"/>
                  <a:pt x="1803" y="825"/>
                  <a:pt x="1829" y="822"/>
                </a:cubicBezTo>
                <a:cubicBezTo>
                  <a:pt x="1850" y="821"/>
                  <a:pt x="1858" y="807"/>
                  <a:pt x="1849" y="787"/>
                </a:cubicBezTo>
                <a:cubicBezTo>
                  <a:pt x="1846" y="781"/>
                  <a:pt x="1844" y="773"/>
                  <a:pt x="1847" y="768"/>
                </a:cubicBezTo>
                <a:cubicBezTo>
                  <a:pt x="1856" y="749"/>
                  <a:pt x="1868" y="731"/>
                  <a:pt x="1881" y="708"/>
                </a:cubicBezTo>
                <a:cubicBezTo>
                  <a:pt x="1885" y="719"/>
                  <a:pt x="1887" y="727"/>
                  <a:pt x="1890" y="733"/>
                </a:cubicBezTo>
                <a:cubicBezTo>
                  <a:pt x="1893" y="738"/>
                  <a:pt x="1896" y="744"/>
                  <a:pt x="1901" y="746"/>
                </a:cubicBezTo>
                <a:cubicBezTo>
                  <a:pt x="1903" y="747"/>
                  <a:pt x="1908" y="740"/>
                  <a:pt x="1912" y="738"/>
                </a:cubicBezTo>
                <a:cubicBezTo>
                  <a:pt x="1919" y="734"/>
                  <a:pt x="1926" y="728"/>
                  <a:pt x="1933" y="728"/>
                </a:cubicBezTo>
                <a:cubicBezTo>
                  <a:pt x="1959" y="726"/>
                  <a:pt x="1965" y="722"/>
                  <a:pt x="1969" y="696"/>
                </a:cubicBezTo>
                <a:cubicBezTo>
                  <a:pt x="1971" y="686"/>
                  <a:pt x="2003" y="665"/>
                  <a:pt x="2011" y="669"/>
                </a:cubicBezTo>
                <a:cubicBezTo>
                  <a:pt x="2014" y="670"/>
                  <a:pt x="2017" y="674"/>
                  <a:pt x="2019" y="677"/>
                </a:cubicBezTo>
                <a:cubicBezTo>
                  <a:pt x="2022" y="683"/>
                  <a:pt x="2024" y="689"/>
                  <a:pt x="2027" y="697"/>
                </a:cubicBezTo>
                <a:cubicBezTo>
                  <a:pt x="2046" y="688"/>
                  <a:pt x="2044" y="701"/>
                  <a:pt x="2046" y="713"/>
                </a:cubicBezTo>
                <a:cubicBezTo>
                  <a:pt x="2048" y="723"/>
                  <a:pt x="2051" y="737"/>
                  <a:pt x="2058" y="741"/>
                </a:cubicBezTo>
                <a:cubicBezTo>
                  <a:pt x="2066" y="745"/>
                  <a:pt x="2081" y="741"/>
                  <a:pt x="2088" y="735"/>
                </a:cubicBezTo>
                <a:cubicBezTo>
                  <a:pt x="2093" y="731"/>
                  <a:pt x="2092" y="718"/>
                  <a:pt x="2092" y="710"/>
                </a:cubicBezTo>
                <a:cubicBezTo>
                  <a:pt x="2093" y="701"/>
                  <a:pt x="2092" y="692"/>
                  <a:pt x="2093" y="684"/>
                </a:cubicBezTo>
                <a:cubicBezTo>
                  <a:pt x="2100" y="687"/>
                  <a:pt x="2107" y="692"/>
                  <a:pt x="2115" y="694"/>
                </a:cubicBezTo>
                <a:cubicBezTo>
                  <a:pt x="2121" y="696"/>
                  <a:pt x="2129" y="697"/>
                  <a:pt x="2133" y="694"/>
                </a:cubicBezTo>
                <a:cubicBezTo>
                  <a:pt x="2142" y="687"/>
                  <a:pt x="2148" y="678"/>
                  <a:pt x="2155" y="671"/>
                </a:cubicBezTo>
                <a:cubicBezTo>
                  <a:pt x="2163" y="663"/>
                  <a:pt x="2170" y="653"/>
                  <a:pt x="2180" y="648"/>
                </a:cubicBezTo>
                <a:cubicBezTo>
                  <a:pt x="2203" y="635"/>
                  <a:pt x="2227" y="624"/>
                  <a:pt x="2250" y="613"/>
                </a:cubicBezTo>
                <a:cubicBezTo>
                  <a:pt x="2253" y="611"/>
                  <a:pt x="2254" y="608"/>
                  <a:pt x="2254" y="608"/>
                </a:cubicBezTo>
                <a:cubicBezTo>
                  <a:pt x="2247" y="597"/>
                  <a:pt x="2237" y="588"/>
                  <a:pt x="2237" y="579"/>
                </a:cubicBezTo>
                <a:cubicBezTo>
                  <a:pt x="2238" y="558"/>
                  <a:pt x="2230" y="545"/>
                  <a:pt x="2215" y="533"/>
                </a:cubicBezTo>
                <a:cubicBezTo>
                  <a:pt x="2194" y="551"/>
                  <a:pt x="2176" y="545"/>
                  <a:pt x="2169" y="518"/>
                </a:cubicBezTo>
                <a:cubicBezTo>
                  <a:pt x="2167" y="510"/>
                  <a:pt x="2168" y="502"/>
                  <a:pt x="2167" y="494"/>
                </a:cubicBezTo>
                <a:cubicBezTo>
                  <a:pt x="2166" y="481"/>
                  <a:pt x="2165" y="468"/>
                  <a:pt x="2151" y="460"/>
                </a:cubicBezTo>
                <a:cubicBezTo>
                  <a:pt x="2146" y="456"/>
                  <a:pt x="2145" y="446"/>
                  <a:pt x="2142" y="439"/>
                </a:cubicBezTo>
                <a:cubicBezTo>
                  <a:pt x="2149" y="438"/>
                  <a:pt x="2158" y="434"/>
                  <a:pt x="2165" y="436"/>
                </a:cubicBezTo>
                <a:cubicBezTo>
                  <a:pt x="2182" y="442"/>
                  <a:pt x="2194" y="439"/>
                  <a:pt x="2195" y="424"/>
                </a:cubicBezTo>
                <a:cubicBezTo>
                  <a:pt x="2195" y="414"/>
                  <a:pt x="2191" y="403"/>
                  <a:pt x="2185" y="393"/>
                </a:cubicBezTo>
                <a:cubicBezTo>
                  <a:pt x="2180" y="384"/>
                  <a:pt x="2170" y="377"/>
                  <a:pt x="2163" y="368"/>
                </a:cubicBezTo>
                <a:cubicBezTo>
                  <a:pt x="2153" y="354"/>
                  <a:pt x="2156" y="343"/>
                  <a:pt x="2170" y="332"/>
                </a:cubicBezTo>
                <a:cubicBezTo>
                  <a:pt x="2179" y="325"/>
                  <a:pt x="2187" y="316"/>
                  <a:pt x="2194" y="306"/>
                </a:cubicBezTo>
                <a:cubicBezTo>
                  <a:pt x="2200" y="297"/>
                  <a:pt x="2203" y="285"/>
                  <a:pt x="2219" y="289"/>
                </a:cubicBezTo>
                <a:cubicBezTo>
                  <a:pt x="2221" y="289"/>
                  <a:pt x="2227" y="280"/>
                  <a:pt x="2227" y="276"/>
                </a:cubicBezTo>
                <a:cubicBezTo>
                  <a:pt x="2231" y="231"/>
                  <a:pt x="2234" y="186"/>
                  <a:pt x="2235" y="141"/>
                </a:cubicBezTo>
                <a:cubicBezTo>
                  <a:pt x="2235" y="128"/>
                  <a:pt x="2229" y="113"/>
                  <a:pt x="2223" y="100"/>
                </a:cubicBezTo>
                <a:cubicBezTo>
                  <a:pt x="2221" y="96"/>
                  <a:pt x="2210" y="93"/>
                  <a:pt x="2206" y="95"/>
                </a:cubicBezTo>
                <a:cubicBezTo>
                  <a:pt x="2190" y="101"/>
                  <a:pt x="2176" y="110"/>
                  <a:pt x="2162" y="119"/>
                </a:cubicBezTo>
                <a:cubicBezTo>
                  <a:pt x="2147" y="129"/>
                  <a:pt x="2134" y="126"/>
                  <a:pt x="2125" y="114"/>
                </a:cubicBezTo>
                <a:cubicBezTo>
                  <a:pt x="2117" y="104"/>
                  <a:pt x="2113" y="91"/>
                  <a:pt x="2109" y="80"/>
                </a:cubicBezTo>
                <a:cubicBezTo>
                  <a:pt x="2104" y="63"/>
                  <a:pt x="2101" y="62"/>
                  <a:pt x="2087" y="72"/>
                </a:cubicBezTo>
                <a:cubicBezTo>
                  <a:pt x="2081" y="77"/>
                  <a:pt x="2070" y="80"/>
                  <a:pt x="2063" y="78"/>
                </a:cubicBezTo>
                <a:cubicBezTo>
                  <a:pt x="2056" y="75"/>
                  <a:pt x="2050" y="65"/>
                  <a:pt x="2048" y="57"/>
                </a:cubicBezTo>
                <a:cubicBezTo>
                  <a:pt x="2045" y="48"/>
                  <a:pt x="2047" y="38"/>
                  <a:pt x="2047" y="28"/>
                </a:cubicBezTo>
                <a:cubicBezTo>
                  <a:pt x="2025" y="29"/>
                  <a:pt x="2021" y="33"/>
                  <a:pt x="2017" y="53"/>
                </a:cubicBezTo>
                <a:cubicBezTo>
                  <a:pt x="2036" y="66"/>
                  <a:pt x="2043" y="86"/>
                  <a:pt x="2030" y="104"/>
                </a:cubicBezTo>
                <a:cubicBezTo>
                  <a:pt x="2009" y="135"/>
                  <a:pt x="2009" y="170"/>
                  <a:pt x="2005" y="205"/>
                </a:cubicBezTo>
                <a:cubicBezTo>
                  <a:pt x="2004" y="213"/>
                  <a:pt x="1999" y="220"/>
                  <a:pt x="1994" y="227"/>
                </a:cubicBezTo>
                <a:cubicBezTo>
                  <a:pt x="1987" y="237"/>
                  <a:pt x="1977" y="245"/>
                  <a:pt x="1970" y="255"/>
                </a:cubicBezTo>
                <a:cubicBezTo>
                  <a:pt x="1959" y="271"/>
                  <a:pt x="1948" y="272"/>
                  <a:pt x="1934" y="259"/>
                </a:cubicBezTo>
                <a:cubicBezTo>
                  <a:pt x="1928" y="254"/>
                  <a:pt x="1917" y="251"/>
                  <a:pt x="1909" y="252"/>
                </a:cubicBezTo>
                <a:cubicBezTo>
                  <a:pt x="1905" y="253"/>
                  <a:pt x="1903" y="265"/>
                  <a:pt x="1901" y="273"/>
                </a:cubicBezTo>
                <a:cubicBezTo>
                  <a:pt x="1899" y="278"/>
                  <a:pt x="1898" y="283"/>
                  <a:pt x="1898" y="288"/>
                </a:cubicBezTo>
                <a:cubicBezTo>
                  <a:pt x="1896" y="314"/>
                  <a:pt x="1893" y="340"/>
                  <a:pt x="1891" y="363"/>
                </a:cubicBezTo>
                <a:cubicBezTo>
                  <a:pt x="1907" y="364"/>
                  <a:pt x="1921" y="365"/>
                  <a:pt x="1934" y="365"/>
                </a:cubicBezTo>
                <a:cubicBezTo>
                  <a:pt x="1941" y="365"/>
                  <a:pt x="1949" y="365"/>
                  <a:pt x="1953" y="361"/>
                </a:cubicBezTo>
                <a:cubicBezTo>
                  <a:pt x="1968" y="348"/>
                  <a:pt x="1992" y="342"/>
                  <a:pt x="2008" y="352"/>
                </a:cubicBezTo>
                <a:cubicBezTo>
                  <a:pt x="2028" y="365"/>
                  <a:pt x="2046" y="380"/>
                  <a:pt x="2063" y="396"/>
                </a:cubicBezTo>
                <a:cubicBezTo>
                  <a:pt x="2074" y="407"/>
                  <a:pt x="2070" y="428"/>
                  <a:pt x="2059" y="427"/>
                </a:cubicBezTo>
                <a:cubicBezTo>
                  <a:pt x="2015" y="422"/>
                  <a:pt x="1981" y="440"/>
                  <a:pt x="1945" y="461"/>
                </a:cubicBezTo>
                <a:cubicBezTo>
                  <a:pt x="1932" y="468"/>
                  <a:pt x="1927" y="474"/>
                  <a:pt x="1925" y="487"/>
                </a:cubicBezTo>
                <a:cubicBezTo>
                  <a:pt x="1922" y="523"/>
                  <a:pt x="1922" y="521"/>
                  <a:pt x="1886" y="529"/>
                </a:cubicBezTo>
                <a:cubicBezTo>
                  <a:pt x="1873" y="532"/>
                  <a:pt x="1859" y="541"/>
                  <a:pt x="1851" y="552"/>
                </a:cubicBezTo>
                <a:cubicBezTo>
                  <a:pt x="1837" y="571"/>
                  <a:pt x="1823" y="580"/>
                  <a:pt x="1799" y="574"/>
                </a:cubicBezTo>
                <a:cubicBezTo>
                  <a:pt x="1788" y="571"/>
                  <a:pt x="1777" y="565"/>
                  <a:pt x="1766" y="562"/>
                </a:cubicBezTo>
                <a:cubicBezTo>
                  <a:pt x="1756" y="559"/>
                  <a:pt x="1743" y="556"/>
                  <a:pt x="1742" y="570"/>
                </a:cubicBezTo>
                <a:cubicBezTo>
                  <a:pt x="1741" y="585"/>
                  <a:pt x="1745" y="599"/>
                  <a:pt x="1748" y="614"/>
                </a:cubicBezTo>
                <a:cubicBezTo>
                  <a:pt x="1751" y="628"/>
                  <a:pt x="1750" y="640"/>
                  <a:pt x="1737" y="650"/>
                </a:cubicBezTo>
                <a:cubicBezTo>
                  <a:pt x="1723" y="661"/>
                  <a:pt x="1708" y="673"/>
                  <a:pt x="1701" y="688"/>
                </a:cubicBezTo>
                <a:cubicBezTo>
                  <a:pt x="1684" y="719"/>
                  <a:pt x="1662" y="732"/>
                  <a:pt x="1627" y="729"/>
                </a:cubicBezTo>
                <a:cubicBezTo>
                  <a:pt x="1565" y="723"/>
                  <a:pt x="1507" y="732"/>
                  <a:pt x="1458" y="774"/>
                </a:cubicBezTo>
                <a:cubicBezTo>
                  <a:pt x="1448" y="783"/>
                  <a:pt x="1431" y="791"/>
                  <a:pt x="1417" y="773"/>
                </a:cubicBezTo>
                <a:cubicBezTo>
                  <a:pt x="1415" y="770"/>
                  <a:pt x="1408" y="771"/>
                  <a:pt x="1403" y="772"/>
                </a:cubicBezTo>
                <a:cubicBezTo>
                  <a:pt x="1372" y="774"/>
                  <a:pt x="1344" y="765"/>
                  <a:pt x="1321" y="747"/>
                </a:cubicBezTo>
                <a:cubicBezTo>
                  <a:pt x="1292" y="724"/>
                  <a:pt x="1261" y="713"/>
                  <a:pt x="1225" y="718"/>
                </a:cubicBezTo>
                <a:cubicBezTo>
                  <a:pt x="1187" y="723"/>
                  <a:pt x="1151" y="730"/>
                  <a:pt x="1116" y="708"/>
                </a:cubicBezTo>
                <a:cubicBezTo>
                  <a:pt x="1115" y="707"/>
                  <a:pt x="1112" y="708"/>
                  <a:pt x="1107" y="708"/>
                </a:cubicBezTo>
                <a:cubicBezTo>
                  <a:pt x="1111" y="715"/>
                  <a:pt x="1114" y="722"/>
                  <a:pt x="1116" y="728"/>
                </a:cubicBezTo>
                <a:cubicBezTo>
                  <a:pt x="1119" y="735"/>
                  <a:pt x="1126" y="744"/>
                  <a:pt x="1124" y="750"/>
                </a:cubicBezTo>
                <a:cubicBezTo>
                  <a:pt x="1112" y="782"/>
                  <a:pt x="1139" y="800"/>
                  <a:pt x="1144" y="820"/>
                </a:cubicBezTo>
                <a:cubicBezTo>
                  <a:pt x="1170" y="815"/>
                  <a:pt x="1194" y="811"/>
                  <a:pt x="1217" y="806"/>
                </a:cubicBezTo>
                <a:cubicBezTo>
                  <a:pt x="1225" y="817"/>
                  <a:pt x="1232" y="828"/>
                  <a:pt x="1220" y="839"/>
                </a:cubicBezTo>
                <a:cubicBezTo>
                  <a:pt x="1206" y="853"/>
                  <a:pt x="1211" y="866"/>
                  <a:pt x="1223" y="877"/>
                </a:cubicBezTo>
                <a:cubicBezTo>
                  <a:pt x="1230" y="884"/>
                  <a:pt x="1239" y="888"/>
                  <a:pt x="1246" y="894"/>
                </a:cubicBezTo>
                <a:cubicBezTo>
                  <a:pt x="1252" y="900"/>
                  <a:pt x="1260" y="905"/>
                  <a:pt x="1263" y="913"/>
                </a:cubicBezTo>
                <a:cubicBezTo>
                  <a:pt x="1270" y="932"/>
                  <a:pt x="1286" y="936"/>
                  <a:pt x="1306" y="941"/>
                </a:cubicBezTo>
                <a:close/>
                <a:moveTo>
                  <a:pt x="1272" y="1193"/>
                </a:moveTo>
                <a:cubicBezTo>
                  <a:pt x="1272" y="1190"/>
                  <a:pt x="1272" y="1187"/>
                  <a:pt x="1272" y="1184"/>
                </a:cubicBezTo>
                <a:cubicBezTo>
                  <a:pt x="1282" y="1179"/>
                  <a:pt x="1294" y="1174"/>
                  <a:pt x="1304" y="1167"/>
                </a:cubicBezTo>
                <a:cubicBezTo>
                  <a:pt x="1310" y="1163"/>
                  <a:pt x="1314" y="1157"/>
                  <a:pt x="1318" y="1151"/>
                </a:cubicBezTo>
                <a:cubicBezTo>
                  <a:pt x="1320" y="1147"/>
                  <a:pt x="1320" y="1140"/>
                  <a:pt x="1323" y="1137"/>
                </a:cubicBezTo>
                <a:cubicBezTo>
                  <a:pt x="1342" y="1122"/>
                  <a:pt x="1341" y="1105"/>
                  <a:pt x="1332" y="1086"/>
                </a:cubicBezTo>
                <a:cubicBezTo>
                  <a:pt x="1329" y="1080"/>
                  <a:pt x="1331" y="1072"/>
                  <a:pt x="1328" y="1066"/>
                </a:cubicBezTo>
                <a:cubicBezTo>
                  <a:pt x="1318" y="1048"/>
                  <a:pt x="1311" y="1019"/>
                  <a:pt x="1297" y="1016"/>
                </a:cubicBezTo>
                <a:cubicBezTo>
                  <a:pt x="1267" y="1008"/>
                  <a:pt x="1251" y="986"/>
                  <a:pt x="1228" y="971"/>
                </a:cubicBezTo>
                <a:cubicBezTo>
                  <a:pt x="1225" y="968"/>
                  <a:pt x="1220" y="964"/>
                  <a:pt x="1218" y="965"/>
                </a:cubicBezTo>
                <a:cubicBezTo>
                  <a:pt x="1196" y="978"/>
                  <a:pt x="1188" y="961"/>
                  <a:pt x="1176" y="949"/>
                </a:cubicBezTo>
                <a:cubicBezTo>
                  <a:pt x="1166" y="939"/>
                  <a:pt x="1152" y="926"/>
                  <a:pt x="1141" y="927"/>
                </a:cubicBezTo>
                <a:cubicBezTo>
                  <a:pt x="1121" y="928"/>
                  <a:pt x="1104" y="929"/>
                  <a:pt x="1087" y="918"/>
                </a:cubicBezTo>
                <a:cubicBezTo>
                  <a:pt x="1077" y="912"/>
                  <a:pt x="1070" y="914"/>
                  <a:pt x="1069" y="928"/>
                </a:cubicBezTo>
                <a:cubicBezTo>
                  <a:pt x="1068" y="938"/>
                  <a:pt x="1062" y="947"/>
                  <a:pt x="1058" y="960"/>
                </a:cubicBezTo>
                <a:cubicBezTo>
                  <a:pt x="1044" y="950"/>
                  <a:pt x="1033" y="945"/>
                  <a:pt x="1025" y="936"/>
                </a:cubicBezTo>
                <a:cubicBezTo>
                  <a:pt x="987" y="897"/>
                  <a:pt x="940" y="882"/>
                  <a:pt x="886" y="891"/>
                </a:cubicBezTo>
                <a:cubicBezTo>
                  <a:pt x="850" y="897"/>
                  <a:pt x="814" y="906"/>
                  <a:pt x="778" y="912"/>
                </a:cubicBezTo>
                <a:cubicBezTo>
                  <a:pt x="752" y="916"/>
                  <a:pt x="744" y="925"/>
                  <a:pt x="755" y="950"/>
                </a:cubicBezTo>
                <a:cubicBezTo>
                  <a:pt x="758" y="958"/>
                  <a:pt x="765" y="964"/>
                  <a:pt x="771" y="970"/>
                </a:cubicBezTo>
                <a:cubicBezTo>
                  <a:pt x="784" y="984"/>
                  <a:pt x="788" y="997"/>
                  <a:pt x="777" y="1015"/>
                </a:cubicBezTo>
                <a:cubicBezTo>
                  <a:pt x="773" y="1022"/>
                  <a:pt x="772" y="1032"/>
                  <a:pt x="773" y="1041"/>
                </a:cubicBezTo>
                <a:cubicBezTo>
                  <a:pt x="775" y="1054"/>
                  <a:pt x="773" y="1062"/>
                  <a:pt x="758" y="1062"/>
                </a:cubicBezTo>
                <a:cubicBezTo>
                  <a:pt x="749" y="1061"/>
                  <a:pt x="740" y="1059"/>
                  <a:pt x="732" y="1056"/>
                </a:cubicBezTo>
                <a:cubicBezTo>
                  <a:pt x="722" y="1054"/>
                  <a:pt x="712" y="1050"/>
                  <a:pt x="703" y="1048"/>
                </a:cubicBezTo>
                <a:cubicBezTo>
                  <a:pt x="700" y="1064"/>
                  <a:pt x="698" y="1075"/>
                  <a:pt x="696" y="1087"/>
                </a:cubicBezTo>
                <a:cubicBezTo>
                  <a:pt x="694" y="1095"/>
                  <a:pt x="691" y="1105"/>
                  <a:pt x="694" y="1112"/>
                </a:cubicBezTo>
                <a:cubicBezTo>
                  <a:pt x="701" y="1129"/>
                  <a:pt x="702" y="1145"/>
                  <a:pt x="691" y="1161"/>
                </a:cubicBezTo>
                <a:cubicBezTo>
                  <a:pt x="682" y="1173"/>
                  <a:pt x="683" y="1185"/>
                  <a:pt x="692" y="1197"/>
                </a:cubicBezTo>
                <a:cubicBezTo>
                  <a:pt x="700" y="1206"/>
                  <a:pt x="707" y="1216"/>
                  <a:pt x="713" y="1226"/>
                </a:cubicBezTo>
                <a:cubicBezTo>
                  <a:pt x="719" y="1234"/>
                  <a:pt x="725" y="1238"/>
                  <a:pt x="732" y="1229"/>
                </a:cubicBezTo>
                <a:cubicBezTo>
                  <a:pt x="743" y="1215"/>
                  <a:pt x="753" y="1218"/>
                  <a:pt x="760" y="1231"/>
                </a:cubicBezTo>
                <a:cubicBezTo>
                  <a:pt x="772" y="1254"/>
                  <a:pt x="793" y="1264"/>
                  <a:pt x="815" y="1271"/>
                </a:cubicBezTo>
                <a:cubicBezTo>
                  <a:pt x="849" y="1283"/>
                  <a:pt x="882" y="1299"/>
                  <a:pt x="919" y="1283"/>
                </a:cubicBezTo>
                <a:cubicBezTo>
                  <a:pt x="922" y="1282"/>
                  <a:pt x="928" y="1282"/>
                  <a:pt x="930" y="1285"/>
                </a:cubicBezTo>
                <a:cubicBezTo>
                  <a:pt x="942" y="1302"/>
                  <a:pt x="952" y="1320"/>
                  <a:pt x="964" y="1337"/>
                </a:cubicBezTo>
                <a:cubicBezTo>
                  <a:pt x="969" y="1344"/>
                  <a:pt x="975" y="1351"/>
                  <a:pt x="983" y="1355"/>
                </a:cubicBezTo>
                <a:cubicBezTo>
                  <a:pt x="991" y="1359"/>
                  <a:pt x="998" y="1355"/>
                  <a:pt x="1003" y="1345"/>
                </a:cubicBezTo>
                <a:cubicBezTo>
                  <a:pt x="1004" y="1341"/>
                  <a:pt x="1017" y="1338"/>
                  <a:pt x="1021" y="1341"/>
                </a:cubicBezTo>
                <a:cubicBezTo>
                  <a:pt x="1037" y="1350"/>
                  <a:pt x="1042" y="1349"/>
                  <a:pt x="1048" y="1332"/>
                </a:cubicBezTo>
                <a:cubicBezTo>
                  <a:pt x="1054" y="1314"/>
                  <a:pt x="1061" y="1297"/>
                  <a:pt x="1067" y="1279"/>
                </a:cubicBezTo>
                <a:cubicBezTo>
                  <a:pt x="1070" y="1268"/>
                  <a:pt x="1077" y="1259"/>
                  <a:pt x="1070" y="1245"/>
                </a:cubicBezTo>
                <a:cubicBezTo>
                  <a:pt x="1062" y="1228"/>
                  <a:pt x="1073" y="1216"/>
                  <a:pt x="1092" y="1218"/>
                </a:cubicBezTo>
                <a:cubicBezTo>
                  <a:pt x="1099" y="1218"/>
                  <a:pt x="1106" y="1219"/>
                  <a:pt x="1112" y="1219"/>
                </a:cubicBezTo>
                <a:cubicBezTo>
                  <a:pt x="1125" y="1219"/>
                  <a:pt x="1132" y="1223"/>
                  <a:pt x="1133" y="1237"/>
                </a:cubicBezTo>
                <a:cubicBezTo>
                  <a:pt x="1134" y="1244"/>
                  <a:pt x="1138" y="1252"/>
                  <a:pt x="1142" y="1258"/>
                </a:cubicBezTo>
                <a:cubicBezTo>
                  <a:pt x="1149" y="1268"/>
                  <a:pt x="1158" y="1276"/>
                  <a:pt x="1165" y="1285"/>
                </a:cubicBezTo>
                <a:cubicBezTo>
                  <a:pt x="1172" y="1295"/>
                  <a:pt x="1177" y="1302"/>
                  <a:pt x="1187" y="1290"/>
                </a:cubicBezTo>
                <a:cubicBezTo>
                  <a:pt x="1198" y="1299"/>
                  <a:pt x="1207" y="1308"/>
                  <a:pt x="1214" y="1314"/>
                </a:cubicBezTo>
                <a:cubicBezTo>
                  <a:pt x="1227" y="1310"/>
                  <a:pt x="1238" y="1306"/>
                  <a:pt x="1250" y="1302"/>
                </a:cubicBezTo>
                <a:cubicBezTo>
                  <a:pt x="1248" y="1289"/>
                  <a:pt x="1241" y="1273"/>
                  <a:pt x="1265" y="1273"/>
                </a:cubicBezTo>
                <a:cubicBezTo>
                  <a:pt x="1256" y="1261"/>
                  <a:pt x="1246" y="1252"/>
                  <a:pt x="1242" y="1240"/>
                </a:cubicBezTo>
                <a:cubicBezTo>
                  <a:pt x="1234" y="1219"/>
                  <a:pt x="1240" y="1212"/>
                  <a:pt x="1264" y="1213"/>
                </a:cubicBezTo>
                <a:cubicBezTo>
                  <a:pt x="1271" y="1213"/>
                  <a:pt x="1279" y="1211"/>
                  <a:pt x="1287" y="1210"/>
                </a:cubicBezTo>
                <a:cubicBezTo>
                  <a:pt x="1288" y="1208"/>
                  <a:pt x="1288" y="1206"/>
                  <a:pt x="1289" y="1204"/>
                </a:cubicBezTo>
                <a:cubicBezTo>
                  <a:pt x="1283" y="1200"/>
                  <a:pt x="1277" y="1197"/>
                  <a:pt x="1272" y="1193"/>
                </a:cubicBezTo>
                <a:close/>
                <a:moveTo>
                  <a:pt x="1273" y="1713"/>
                </a:moveTo>
                <a:cubicBezTo>
                  <a:pt x="1282" y="1705"/>
                  <a:pt x="1287" y="1700"/>
                  <a:pt x="1293" y="1696"/>
                </a:cubicBezTo>
                <a:cubicBezTo>
                  <a:pt x="1298" y="1693"/>
                  <a:pt x="1305" y="1689"/>
                  <a:pt x="1312" y="1689"/>
                </a:cubicBezTo>
                <a:cubicBezTo>
                  <a:pt x="1331" y="1689"/>
                  <a:pt x="1337" y="1684"/>
                  <a:pt x="1330" y="1667"/>
                </a:cubicBezTo>
                <a:cubicBezTo>
                  <a:pt x="1320" y="1644"/>
                  <a:pt x="1330" y="1634"/>
                  <a:pt x="1347" y="1623"/>
                </a:cubicBezTo>
                <a:cubicBezTo>
                  <a:pt x="1353" y="1619"/>
                  <a:pt x="1357" y="1609"/>
                  <a:pt x="1359" y="1601"/>
                </a:cubicBezTo>
                <a:cubicBezTo>
                  <a:pt x="1361" y="1594"/>
                  <a:pt x="1358" y="1585"/>
                  <a:pt x="1357" y="1578"/>
                </a:cubicBezTo>
                <a:cubicBezTo>
                  <a:pt x="1363" y="1576"/>
                  <a:pt x="1369" y="1575"/>
                  <a:pt x="1374" y="1573"/>
                </a:cubicBezTo>
                <a:cubicBezTo>
                  <a:pt x="1383" y="1567"/>
                  <a:pt x="1391" y="1557"/>
                  <a:pt x="1400" y="1557"/>
                </a:cubicBezTo>
                <a:cubicBezTo>
                  <a:pt x="1405" y="1557"/>
                  <a:pt x="1415" y="1571"/>
                  <a:pt x="1416" y="1580"/>
                </a:cubicBezTo>
                <a:cubicBezTo>
                  <a:pt x="1417" y="1596"/>
                  <a:pt x="1426" y="1596"/>
                  <a:pt x="1439" y="1597"/>
                </a:cubicBezTo>
                <a:cubicBezTo>
                  <a:pt x="1447" y="1597"/>
                  <a:pt x="1461" y="1601"/>
                  <a:pt x="1463" y="1606"/>
                </a:cubicBezTo>
                <a:cubicBezTo>
                  <a:pt x="1465" y="1618"/>
                  <a:pt x="1472" y="1621"/>
                  <a:pt x="1480" y="1619"/>
                </a:cubicBezTo>
                <a:cubicBezTo>
                  <a:pt x="1489" y="1616"/>
                  <a:pt x="1496" y="1610"/>
                  <a:pt x="1504" y="1606"/>
                </a:cubicBezTo>
                <a:cubicBezTo>
                  <a:pt x="1499" y="1600"/>
                  <a:pt x="1494" y="1594"/>
                  <a:pt x="1490" y="1588"/>
                </a:cubicBezTo>
                <a:cubicBezTo>
                  <a:pt x="1483" y="1580"/>
                  <a:pt x="1477" y="1572"/>
                  <a:pt x="1471" y="1565"/>
                </a:cubicBezTo>
                <a:cubicBezTo>
                  <a:pt x="1479" y="1560"/>
                  <a:pt x="1488" y="1556"/>
                  <a:pt x="1496" y="1552"/>
                </a:cubicBezTo>
                <a:cubicBezTo>
                  <a:pt x="1497" y="1552"/>
                  <a:pt x="1498" y="1550"/>
                  <a:pt x="1499" y="1548"/>
                </a:cubicBezTo>
                <a:cubicBezTo>
                  <a:pt x="1493" y="1539"/>
                  <a:pt x="1486" y="1529"/>
                  <a:pt x="1480" y="1519"/>
                </a:cubicBezTo>
                <a:cubicBezTo>
                  <a:pt x="1471" y="1506"/>
                  <a:pt x="1465" y="1489"/>
                  <a:pt x="1476" y="1478"/>
                </a:cubicBezTo>
                <a:cubicBezTo>
                  <a:pt x="1484" y="1471"/>
                  <a:pt x="1500" y="1472"/>
                  <a:pt x="1513" y="1470"/>
                </a:cubicBezTo>
                <a:cubicBezTo>
                  <a:pt x="1520" y="1469"/>
                  <a:pt x="1530" y="1471"/>
                  <a:pt x="1535" y="1467"/>
                </a:cubicBezTo>
                <a:cubicBezTo>
                  <a:pt x="1547" y="1458"/>
                  <a:pt x="1558" y="1447"/>
                  <a:pt x="1567" y="1435"/>
                </a:cubicBezTo>
                <a:cubicBezTo>
                  <a:pt x="1588" y="1406"/>
                  <a:pt x="1608" y="1375"/>
                  <a:pt x="1632" y="1340"/>
                </a:cubicBezTo>
                <a:cubicBezTo>
                  <a:pt x="1590" y="1350"/>
                  <a:pt x="1561" y="1336"/>
                  <a:pt x="1534" y="1313"/>
                </a:cubicBezTo>
                <a:cubicBezTo>
                  <a:pt x="1514" y="1324"/>
                  <a:pt x="1514" y="1324"/>
                  <a:pt x="1487" y="1310"/>
                </a:cubicBezTo>
                <a:cubicBezTo>
                  <a:pt x="1473" y="1315"/>
                  <a:pt x="1461" y="1324"/>
                  <a:pt x="1451" y="1322"/>
                </a:cubicBezTo>
                <a:cubicBezTo>
                  <a:pt x="1435" y="1318"/>
                  <a:pt x="1413" y="1314"/>
                  <a:pt x="1417" y="1287"/>
                </a:cubicBezTo>
                <a:cubicBezTo>
                  <a:pt x="1417" y="1285"/>
                  <a:pt x="1415" y="1283"/>
                  <a:pt x="1413" y="1281"/>
                </a:cubicBezTo>
                <a:cubicBezTo>
                  <a:pt x="1407" y="1272"/>
                  <a:pt x="1400" y="1264"/>
                  <a:pt x="1390" y="1252"/>
                </a:cubicBezTo>
                <a:cubicBezTo>
                  <a:pt x="1355" y="1244"/>
                  <a:pt x="1355" y="1244"/>
                  <a:pt x="1335" y="1221"/>
                </a:cubicBezTo>
                <a:cubicBezTo>
                  <a:pt x="1315" y="1231"/>
                  <a:pt x="1314" y="1232"/>
                  <a:pt x="1318" y="1252"/>
                </a:cubicBezTo>
                <a:cubicBezTo>
                  <a:pt x="1320" y="1263"/>
                  <a:pt x="1316" y="1273"/>
                  <a:pt x="1307" y="1271"/>
                </a:cubicBezTo>
                <a:cubicBezTo>
                  <a:pt x="1284" y="1265"/>
                  <a:pt x="1272" y="1279"/>
                  <a:pt x="1258" y="1290"/>
                </a:cubicBezTo>
                <a:cubicBezTo>
                  <a:pt x="1256" y="1298"/>
                  <a:pt x="1253" y="1307"/>
                  <a:pt x="1247" y="1312"/>
                </a:cubicBezTo>
                <a:cubicBezTo>
                  <a:pt x="1239" y="1317"/>
                  <a:pt x="1228" y="1320"/>
                  <a:pt x="1219" y="1324"/>
                </a:cubicBezTo>
                <a:cubicBezTo>
                  <a:pt x="1217" y="1326"/>
                  <a:pt x="1216" y="1329"/>
                  <a:pt x="1214" y="1332"/>
                </a:cubicBezTo>
                <a:cubicBezTo>
                  <a:pt x="1210" y="1326"/>
                  <a:pt x="1208" y="1318"/>
                  <a:pt x="1203" y="1313"/>
                </a:cubicBezTo>
                <a:cubicBezTo>
                  <a:pt x="1198" y="1308"/>
                  <a:pt x="1190" y="1303"/>
                  <a:pt x="1183" y="1304"/>
                </a:cubicBezTo>
                <a:cubicBezTo>
                  <a:pt x="1171" y="1305"/>
                  <a:pt x="1165" y="1301"/>
                  <a:pt x="1160" y="1290"/>
                </a:cubicBezTo>
                <a:cubicBezTo>
                  <a:pt x="1157" y="1283"/>
                  <a:pt x="1153" y="1275"/>
                  <a:pt x="1147" y="1271"/>
                </a:cubicBezTo>
                <a:cubicBezTo>
                  <a:pt x="1134" y="1263"/>
                  <a:pt x="1129" y="1253"/>
                  <a:pt x="1125" y="1239"/>
                </a:cubicBezTo>
                <a:cubicBezTo>
                  <a:pt x="1124" y="1233"/>
                  <a:pt x="1114" y="1227"/>
                  <a:pt x="1107" y="1226"/>
                </a:cubicBezTo>
                <a:cubicBezTo>
                  <a:pt x="1098" y="1224"/>
                  <a:pt x="1089" y="1226"/>
                  <a:pt x="1076" y="1227"/>
                </a:cubicBezTo>
                <a:cubicBezTo>
                  <a:pt x="1077" y="1234"/>
                  <a:pt x="1076" y="1243"/>
                  <a:pt x="1079" y="1250"/>
                </a:cubicBezTo>
                <a:cubicBezTo>
                  <a:pt x="1087" y="1266"/>
                  <a:pt x="1082" y="1279"/>
                  <a:pt x="1071" y="1288"/>
                </a:cubicBezTo>
                <a:cubicBezTo>
                  <a:pt x="1056" y="1300"/>
                  <a:pt x="1062" y="1306"/>
                  <a:pt x="1073" y="1314"/>
                </a:cubicBezTo>
                <a:cubicBezTo>
                  <a:pt x="1100" y="1335"/>
                  <a:pt x="1115" y="1363"/>
                  <a:pt x="1116" y="1398"/>
                </a:cubicBezTo>
                <a:cubicBezTo>
                  <a:pt x="1116" y="1403"/>
                  <a:pt x="1119" y="1408"/>
                  <a:pt x="1119" y="1413"/>
                </a:cubicBezTo>
                <a:cubicBezTo>
                  <a:pt x="1125" y="1448"/>
                  <a:pt x="1136" y="1483"/>
                  <a:pt x="1134" y="1518"/>
                </a:cubicBezTo>
                <a:cubicBezTo>
                  <a:pt x="1133" y="1543"/>
                  <a:pt x="1133" y="1564"/>
                  <a:pt x="1150" y="1587"/>
                </a:cubicBezTo>
                <a:cubicBezTo>
                  <a:pt x="1154" y="1579"/>
                  <a:pt x="1157" y="1572"/>
                  <a:pt x="1160" y="1565"/>
                </a:cubicBezTo>
                <a:cubicBezTo>
                  <a:pt x="1163" y="1562"/>
                  <a:pt x="1167" y="1557"/>
                  <a:pt x="1170" y="1557"/>
                </a:cubicBezTo>
                <a:cubicBezTo>
                  <a:pt x="1173" y="1557"/>
                  <a:pt x="1178" y="1561"/>
                  <a:pt x="1180" y="1565"/>
                </a:cubicBezTo>
                <a:cubicBezTo>
                  <a:pt x="1182" y="1570"/>
                  <a:pt x="1182" y="1576"/>
                  <a:pt x="1183" y="1582"/>
                </a:cubicBezTo>
                <a:cubicBezTo>
                  <a:pt x="1185" y="1596"/>
                  <a:pt x="1191" y="1605"/>
                  <a:pt x="1207" y="1601"/>
                </a:cubicBezTo>
                <a:cubicBezTo>
                  <a:pt x="1218" y="1598"/>
                  <a:pt x="1222" y="1604"/>
                  <a:pt x="1226" y="1613"/>
                </a:cubicBezTo>
                <a:cubicBezTo>
                  <a:pt x="1240" y="1646"/>
                  <a:pt x="1256" y="1678"/>
                  <a:pt x="1273" y="1713"/>
                </a:cubicBezTo>
                <a:close/>
                <a:moveTo>
                  <a:pt x="2340" y="459"/>
                </a:moveTo>
                <a:cubicBezTo>
                  <a:pt x="2382" y="445"/>
                  <a:pt x="2400" y="481"/>
                  <a:pt x="2426" y="495"/>
                </a:cubicBezTo>
                <a:cubicBezTo>
                  <a:pt x="2431" y="489"/>
                  <a:pt x="2436" y="484"/>
                  <a:pt x="2441" y="478"/>
                </a:cubicBezTo>
                <a:cubicBezTo>
                  <a:pt x="2447" y="484"/>
                  <a:pt x="2453" y="490"/>
                  <a:pt x="2459" y="496"/>
                </a:cubicBezTo>
                <a:cubicBezTo>
                  <a:pt x="2468" y="506"/>
                  <a:pt x="2477" y="516"/>
                  <a:pt x="2488" y="529"/>
                </a:cubicBezTo>
                <a:cubicBezTo>
                  <a:pt x="2495" y="503"/>
                  <a:pt x="2495" y="503"/>
                  <a:pt x="2542" y="482"/>
                </a:cubicBezTo>
                <a:cubicBezTo>
                  <a:pt x="2544" y="500"/>
                  <a:pt x="2556" y="506"/>
                  <a:pt x="2579" y="507"/>
                </a:cubicBezTo>
                <a:cubicBezTo>
                  <a:pt x="2570" y="487"/>
                  <a:pt x="2563" y="471"/>
                  <a:pt x="2556" y="456"/>
                </a:cubicBezTo>
                <a:cubicBezTo>
                  <a:pt x="2552" y="446"/>
                  <a:pt x="2545" y="436"/>
                  <a:pt x="2546" y="427"/>
                </a:cubicBezTo>
                <a:cubicBezTo>
                  <a:pt x="2548" y="408"/>
                  <a:pt x="2578" y="387"/>
                  <a:pt x="2597" y="388"/>
                </a:cubicBezTo>
                <a:cubicBezTo>
                  <a:pt x="2615" y="389"/>
                  <a:pt x="2627" y="381"/>
                  <a:pt x="2627" y="364"/>
                </a:cubicBezTo>
                <a:cubicBezTo>
                  <a:pt x="2630" y="308"/>
                  <a:pt x="2627" y="253"/>
                  <a:pt x="2615" y="195"/>
                </a:cubicBezTo>
                <a:cubicBezTo>
                  <a:pt x="2595" y="206"/>
                  <a:pt x="2579" y="220"/>
                  <a:pt x="2562" y="233"/>
                </a:cubicBezTo>
                <a:cubicBezTo>
                  <a:pt x="2561" y="234"/>
                  <a:pt x="2561" y="237"/>
                  <a:pt x="2561" y="239"/>
                </a:cubicBezTo>
                <a:cubicBezTo>
                  <a:pt x="2562" y="253"/>
                  <a:pt x="2553" y="261"/>
                  <a:pt x="2540" y="264"/>
                </a:cubicBezTo>
                <a:cubicBezTo>
                  <a:pt x="2526" y="267"/>
                  <a:pt x="2512" y="270"/>
                  <a:pt x="2497" y="271"/>
                </a:cubicBezTo>
                <a:cubicBezTo>
                  <a:pt x="2480" y="273"/>
                  <a:pt x="2469" y="267"/>
                  <a:pt x="2468" y="247"/>
                </a:cubicBezTo>
                <a:cubicBezTo>
                  <a:pt x="2467" y="243"/>
                  <a:pt x="2465" y="239"/>
                  <a:pt x="2462" y="236"/>
                </a:cubicBezTo>
                <a:cubicBezTo>
                  <a:pt x="2457" y="228"/>
                  <a:pt x="2451" y="220"/>
                  <a:pt x="2444" y="210"/>
                </a:cubicBezTo>
                <a:cubicBezTo>
                  <a:pt x="2438" y="209"/>
                  <a:pt x="2429" y="209"/>
                  <a:pt x="2420" y="207"/>
                </a:cubicBezTo>
                <a:cubicBezTo>
                  <a:pt x="2392" y="203"/>
                  <a:pt x="2364" y="195"/>
                  <a:pt x="2336" y="193"/>
                </a:cubicBezTo>
                <a:cubicBezTo>
                  <a:pt x="2318" y="191"/>
                  <a:pt x="2308" y="184"/>
                  <a:pt x="2304" y="167"/>
                </a:cubicBezTo>
                <a:cubicBezTo>
                  <a:pt x="2299" y="144"/>
                  <a:pt x="2287" y="125"/>
                  <a:pt x="2268" y="111"/>
                </a:cubicBezTo>
                <a:cubicBezTo>
                  <a:pt x="2263" y="108"/>
                  <a:pt x="2258" y="102"/>
                  <a:pt x="2255" y="96"/>
                </a:cubicBezTo>
                <a:cubicBezTo>
                  <a:pt x="2230" y="53"/>
                  <a:pt x="2205" y="10"/>
                  <a:pt x="2144" y="16"/>
                </a:cubicBezTo>
                <a:cubicBezTo>
                  <a:pt x="2141" y="17"/>
                  <a:pt x="2138" y="16"/>
                  <a:pt x="2136" y="15"/>
                </a:cubicBezTo>
                <a:cubicBezTo>
                  <a:pt x="2118" y="6"/>
                  <a:pt x="2100" y="9"/>
                  <a:pt x="2081" y="13"/>
                </a:cubicBezTo>
                <a:cubicBezTo>
                  <a:pt x="2062" y="18"/>
                  <a:pt x="2054" y="30"/>
                  <a:pt x="2054" y="47"/>
                </a:cubicBezTo>
                <a:cubicBezTo>
                  <a:pt x="2054" y="55"/>
                  <a:pt x="2058" y="65"/>
                  <a:pt x="2064" y="70"/>
                </a:cubicBezTo>
                <a:cubicBezTo>
                  <a:pt x="2067" y="73"/>
                  <a:pt x="2079" y="68"/>
                  <a:pt x="2085" y="63"/>
                </a:cubicBezTo>
                <a:cubicBezTo>
                  <a:pt x="2098" y="54"/>
                  <a:pt x="2112" y="58"/>
                  <a:pt x="2115" y="73"/>
                </a:cubicBezTo>
                <a:cubicBezTo>
                  <a:pt x="2117" y="79"/>
                  <a:pt x="2116" y="84"/>
                  <a:pt x="2118" y="89"/>
                </a:cubicBezTo>
                <a:cubicBezTo>
                  <a:pt x="2122" y="107"/>
                  <a:pt x="2139" y="123"/>
                  <a:pt x="2151" y="117"/>
                </a:cubicBezTo>
                <a:cubicBezTo>
                  <a:pt x="2166" y="110"/>
                  <a:pt x="2181" y="99"/>
                  <a:pt x="2197" y="92"/>
                </a:cubicBezTo>
                <a:cubicBezTo>
                  <a:pt x="2205" y="88"/>
                  <a:pt x="2220" y="86"/>
                  <a:pt x="2224" y="90"/>
                </a:cubicBezTo>
                <a:cubicBezTo>
                  <a:pt x="2233" y="98"/>
                  <a:pt x="2239" y="112"/>
                  <a:pt x="2240" y="123"/>
                </a:cubicBezTo>
                <a:cubicBezTo>
                  <a:pt x="2244" y="152"/>
                  <a:pt x="2245" y="182"/>
                  <a:pt x="2244" y="211"/>
                </a:cubicBezTo>
                <a:cubicBezTo>
                  <a:pt x="2243" y="235"/>
                  <a:pt x="2237" y="259"/>
                  <a:pt x="2233" y="283"/>
                </a:cubicBezTo>
                <a:cubicBezTo>
                  <a:pt x="2232" y="288"/>
                  <a:pt x="2225" y="296"/>
                  <a:pt x="2222" y="295"/>
                </a:cubicBezTo>
                <a:cubicBezTo>
                  <a:pt x="2207" y="293"/>
                  <a:pt x="2204" y="305"/>
                  <a:pt x="2197" y="314"/>
                </a:cubicBezTo>
                <a:cubicBezTo>
                  <a:pt x="2191" y="322"/>
                  <a:pt x="2184" y="331"/>
                  <a:pt x="2176" y="337"/>
                </a:cubicBezTo>
                <a:cubicBezTo>
                  <a:pt x="2161" y="346"/>
                  <a:pt x="2162" y="356"/>
                  <a:pt x="2172" y="368"/>
                </a:cubicBezTo>
                <a:cubicBezTo>
                  <a:pt x="2184" y="383"/>
                  <a:pt x="2195" y="397"/>
                  <a:pt x="2208" y="413"/>
                </a:cubicBezTo>
                <a:cubicBezTo>
                  <a:pt x="2226" y="402"/>
                  <a:pt x="2236" y="410"/>
                  <a:pt x="2241" y="431"/>
                </a:cubicBezTo>
                <a:cubicBezTo>
                  <a:pt x="2245" y="448"/>
                  <a:pt x="2257" y="453"/>
                  <a:pt x="2273" y="451"/>
                </a:cubicBezTo>
                <a:cubicBezTo>
                  <a:pt x="2282" y="449"/>
                  <a:pt x="2293" y="448"/>
                  <a:pt x="2302" y="445"/>
                </a:cubicBezTo>
                <a:cubicBezTo>
                  <a:pt x="2319" y="438"/>
                  <a:pt x="2332" y="443"/>
                  <a:pt x="2340" y="459"/>
                </a:cubicBezTo>
                <a:close/>
                <a:moveTo>
                  <a:pt x="888" y="811"/>
                </a:moveTo>
                <a:cubicBezTo>
                  <a:pt x="888" y="827"/>
                  <a:pt x="887" y="839"/>
                  <a:pt x="888" y="852"/>
                </a:cubicBezTo>
                <a:cubicBezTo>
                  <a:pt x="890" y="880"/>
                  <a:pt x="892" y="880"/>
                  <a:pt x="919" y="882"/>
                </a:cubicBezTo>
                <a:cubicBezTo>
                  <a:pt x="934" y="883"/>
                  <a:pt x="950" y="887"/>
                  <a:pt x="965" y="891"/>
                </a:cubicBezTo>
                <a:cubicBezTo>
                  <a:pt x="994" y="900"/>
                  <a:pt x="1020" y="914"/>
                  <a:pt x="1038" y="939"/>
                </a:cubicBezTo>
                <a:cubicBezTo>
                  <a:pt x="1041" y="943"/>
                  <a:pt x="1051" y="946"/>
                  <a:pt x="1054" y="944"/>
                </a:cubicBezTo>
                <a:cubicBezTo>
                  <a:pt x="1059" y="942"/>
                  <a:pt x="1062" y="934"/>
                  <a:pt x="1063" y="928"/>
                </a:cubicBezTo>
                <a:cubicBezTo>
                  <a:pt x="1066" y="904"/>
                  <a:pt x="1070" y="902"/>
                  <a:pt x="1092" y="913"/>
                </a:cubicBezTo>
                <a:cubicBezTo>
                  <a:pt x="1103" y="917"/>
                  <a:pt x="1116" y="924"/>
                  <a:pt x="1125" y="921"/>
                </a:cubicBezTo>
                <a:cubicBezTo>
                  <a:pt x="1144" y="915"/>
                  <a:pt x="1157" y="921"/>
                  <a:pt x="1169" y="933"/>
                </a:cubicBezTo>
                <a:cubicBezTo>
                  <a:pt x="1176" y="940"/>
                  <a:pt x="1182" y="948"/>
                  <a:pt x="1190" y="954"/>
                </a:cubicBezTo>
                <a:cubicBezTo>
                  <a:pt x="1195" y="958"/>
                  <a:pt x="1205" y="963"/>
                  <a:pt x="1208" y="961"/>
                </a:cubicBezTo>
                <a:cubicBezTo>
                  <a:pt x="1220" y="952"/>
                  <a:pt x="1226" y="960"/>
                  <a:pt x="1234" y="966"/>
                </a:cubicBezTo>
                <a:cubicBezTo>
                  <a:pt x="1245" y="976"/>
                  <a:pt x="1255" y="986"/>
                  <a:pt x="1268" y="994"/>
                </a:cubicBezTo>
                <a:cubicBezTo>
                  <a:pt x="1278" y="1001"/>
                  <a:pt x="1290" y="1003"/>
                  <a:pt x="1302" y="1007"/>
                </a:cubicBezTo>
                <a:cubicBezTo>
                  <a:pt x="1303" y="1006"/>
                  <a:pt x="1305" y="1004"/>
                  <a:pt x="1307" y="1002"/>
                </a:cubicBezTo>
                <a:cubicBezTo>
                  <a:pt x="1319" y="1033"/>
                  <a:pt x="1331" y="1064"/>
                  <a:pt x="1342" y="1096"/>
                </a:cubicBezTo>
                <a:cubicBezTo>
                  <a:pt x="1348" y="1113"/>
                  <a:pt x="1351" y="1131"/>
                  <a:pt x="1331" y="1144"/>
                </a:cubicBezTo>
                <a:cubicBezTo>
                  <a:pt x="1328" y="1145"/>
                  <a:pt x="1328" y="1151"/>
                  <a:pt x="1326" y="1153"/>
                </a:cubicBezTo>
                <a:cubicBezTo>
                  <a:pt x="1319" y="1160"/>
                  <a:pt x="1313" y="1168"/>
                  <a:pt x="1305" y="1174"/>
                </a:cubicBezTo>
                <a:cubicBezTo>
                  <a:pt x="1298" y="1179"/>
                  <a:pt x="1290" y="1182"/>
                  <a:pt x="1283" y="1185"/>
                </a:cubicBezTo>
                <a:cubicBezTo>
                  <a:pt x="1288" y="1195"/>
                  <a:pt x="1295" y="1204"/>
                  <a:pt x="1293" y="1210"/>
                </a:cubicBezTo>
                <a:cubicBezTo>
                  <a:pt x="1291" y="1215"/>
                  <a:pt x="1280" y="1217"/>
                  <a:pt x="1273" y="1220"/>
                </a:cubicBezTo>
                <a:cubicBezTo>
                  <a:pt x="1272" y="1221"/>
                  <a:pt x="1269" y="1220"/>
                  <a:pt x="1267" y="1220"/>
                </a:cubicBezTo>
                <a:cubicBezTo>
                  <a:pt x="1261" y="1222"/>
                  <a:pt x="1254" y="1224"/>
                  <a:pt x="1248" y="1225"/>
                </a:cubicBezTo>
                <a:cubicBezTo>
                  <a:pt x="1251" y="1234"/>
                  <a:pt x="1251" y="1246"/>
                  <a:pt x="1257" y="1252"/>
                </a:cubicBezTo>
                <a:cubicBezTo>
                  <a:pt x="1272" y="1268"/>
                  <a:pt x="1291" y="1263"/>
                  <a:pt x="1311" y="1263"/>
                </a:cubicBezTo>
                <a:cubicBezTo>
                  <a:pt x="1306" y="1228"/>
                  <a:pt x="1314" y="1216"/>
                  <a:pt x="1344" y="1212"/>
                </a:cubicBezTo>
                <a:cubicBezTo>
                  <a:pt x="1347" y="1237"/>
                  <a:pt x="1363" y="1246"/>
                  <a:pt x="1387" y="1244"/>
                </a:cubicBezTo>
                <a:cubicBezTo>
                  <a:pt x="1405" y="1242"/>
                  <a:pt x="1408" y="1254"/>
                  <a:pt x="1409" y="1268"/>
                </a:cubicBezTo>
                <a:cubicBezTo>
                  <a:pt x="1416" y="1275"/>
                  <a:pt x="1422" y="1283"/>
                  <a:pt x="1424" y="1292"/>
                </a:cubicBezTo>
                <a:cubicBezTo>
                  <a:pt x="1427" y="1303"/>
                  <a:pt x="1443" y="1316"/>
                  <a:pt x="1454" y="1316"/>
                </a:cubicBezTo>
                <a:cubicBezTo>
                  <a:pt x="1465" y="1315"/>
                  <a:pt x="1474" y="1300"/>
                  <a:pt x="1472" y="1286"/>
                </a:cubicBezTo>
                <a:cubicBezTo>
                  <a:pt x="1469" y="1263"/>
                  <a:pt x="1478" y="1253"/>
                  <a:pt x="1501" y="1250"/>
                </a:cubicBezTo>
                <a:cubicBezTo>
                  <a:pt x="1505" y="1250"/>
                  <a:pt x="1509" y="1248"/>
                  <a:pt x="1514" y="1246"/>
                </a:cubicBezTo>
                <a:cubicBezTo>
                  <a:pt x="1513" y="1240"/>
                  <a:pt x="1513" y="1235"/>
                  <a:pt x="1511" y="1231"/>
                </a:cubicBezTo>
                <a:cubicBezTo>
                  <a:pt x="1498" y="1211"/>
                  <a:pt x="1506" y="1193"/>
                  <a:pt x="1517" y="1176"/>
                </a:cubicBezTo>
                <a:cubicBezTo>
                  <a:pt x="1523" y="1165"/>
                  <a:pt x="1531" y="1156"/>
                  <a:pt x="1546" y="1163"/>
                </a:cubicBezTo>
                <a:cubicBezTo>
                  <a:pt x="1550" y="1165"/>
                  <a:pt x="1557" y="1162"/>
                  <a:pt x="1561" y="1160"/>
                </a:cubicBezTo>
                <a:cubicBezTo>
                  <a:pt x="1573" y="1155"/>
                  <a:pt x="1584" y="1146"/>
                  <a:pt x="1596" y="1143"/>
                </a:cubicBezTo>
                <a:cubicBezTo>
                  <a:pt x="1619" y="1138"/>
                  <a:pt x="1614" y="1118"/>
                  <a:pt x="1619" y="1104"/>
                </a:cubicBezTo>
                <a:cubicBezTo>
                  <a:pt x="1622" y="1091"/>
                  <a:pt x="1614" y="1085"/>
                  <a:pt x="1603" y="1080"/>
                </a:cubicBezTo>
                <a:cubicBezTo>
                  <a:pt x="1589" y="1074"/>
                  <a:pt x="1576" y="1067"/>
                  <a:pt x="1562" y="1060"/>
                </a:cubicBezTo>
                <a:cubicBezTo>
                  <a:pt x="1551" y="1053"/>
                  <a:pt x="1540" y="1046"/>
                  <a:pt x="1525" y="1035"/>
                </a:cubicBezTo>
                <a:cubicBezTo>
                  <a:pt x="1526" y="1060"/>
                  <a:pt x="1510" y="1081"/>
                  <a:pt x="1538" y="1094"/>
                </a:cubicBezTo>
                <a:cubicBezTo>
                  <a:pt x="1547" y="1098"/>
                  <a:pt x="1542" y="1129"/>
                  <a:pt x="1531" y="1131"/>
                </a:cubicBezTo>
                <a:cubicBezTo>
                  <a:pt x="1514" y="1134"/>
                  <a:pt x="1512" y="1145"/>
                  <a:pt x="1514" y="1158"/>
                </a:cubicBezTo>
                <a:cubicBezTo>
                  <a:pt x="1502" y="1160"/>
                  <a:pt x="1466" y="1136"/>
                  <a:pt x="1462" y="1121"/>
                </a:cubicBezTo>
                <a:cubicBezTo>
                  <a:pt x="1457" y="1102"/>
                  <a:pt x="1455" y="1082"/>
                  <a:pt x="1449" y="1063"/>
                </a:cubicBezTo>
                <a:cubicBezTo>
                  <a:pt x="1446" y="1051"/>
                  <a:pt x="1441" y="1037"/>
                  <a:pt x="1432" y="1030"/>
                </a:cubicBezTo>
                <a:cubicBezTo>
                  <a:pt x="1423" y="1022"/>
                  <a:pt x="1408" y="1020"/>
                  <a:pt x="1395" y="1017"/>
                </a:cubicBezTo>
                <a:cubicBezTo>
                  <a:pt x="1376" y="1012"/>
                  <a:pt x="1370" y="999"/>
                  <a:pt x="1368" y="982"/>
                </a:cubicBezTo>
                <a:cubicBezTo>
                  <a:pt x="1366" y="966"/>
                  <a:pt x="1372" y="954"/>
                  <a:pt x="1387" y="946"/>
                </a:cubicBezTo>
                <a:cubicBezTo>
                  <a:pt x="1392" y="944"/>
                  <a:pt x="1396" y="941"/>
                  <a:pt x="1400" y="937"/>
                </a:cubicBezTo>
                <a:cubicBezTo>
                  <a:pt x="1410" y="928"/>
                  <a:pt x="1412" y="908"/>
                  <a:pt x="1402" y="901"/>
                </a:cubicBezTo>
                <a:cubicBezTo>
                  <a:pt x="1390" y="892"/>
                  <a:pt x="1382" y="899"/>
                  <a:pt x="1373" y="909"/>
                </a:cubicBezTo>
                <a:cubicBezTo>
                  <a:pt x="1360" y="924"/>
                  <a:pt x="1345" y="932"/>
                  <a:pt x="1325" y="919"/>
                </a:cubicBezTo>
                <a:cubicBezTo>
                  <a:pt x="1322" y="917"/>
                  <a:pt x="1314" y="921"/>
                  <a:pt x="1307" y="922"/>
                </a:cubicBezTo>
                <a:cubicBezTo>
                  <a:pt x="1314" y="930"/>
                  <a:pt x="1317" y="934"/>
                  <a:pt x="1321" y="939"/>
                </a:cubicBezTo>
                <a:cubicBezTo>
                  <a:pt x="1300" y="951"/>
                  <a:pt x="1265" y="945"/>
                  <a:pt x="1260" y="925"/>
                </a:cubicBezTo>
                <a:cubicBezTo>
                  <a:pt x="1254" y="907"/>
                  <a:pt x="1242" y="901"/>
                  <a:pt x="1230" y="893"/>
                </a:cubicBezTo>
                <a:cubicBezTo>
                  <a:pt x="1203" y="874"/>
                  <a:pt x="1200" y="861"/>
                  <a:pt x="1216" y="833"/>
                </a:cubicBezTo>
                <a:cubicBezTo>
                  <a:pt x="1222" y="823"/>
                  <a:pt x="1218" y="815"/>
                  <a:pt x="1209" y="817"/>
                </a:cubicBezTo>
                <a:cubicBezTo>
                  <a:pt x="1188" y="823"/>
                  <a:pt x="1161" y="811"/>
                  <a:pt x="1147" y="839"/>
                </a:cubicBezTo>
                <a:cubicBezTo>
                  <a:pt x="1133" y="815"/>
                  <a:pt x="1121" y="794"/>
                  <a:pt x="1109" y="773"/>
                </a:cubicBezTo>
                <a:cubicBezTo>
                  <a:pt x="1108" y="771"/>
                  <a:pt x="1109" y="768"/>
                  <a:pt x="1110" y="766"/>
                </a:cubicBezTo>
                <a:cubicBezTo>
                  <a:pt x="1123" y="737"/>
                  <a:pt x="1106" y="718"/>
                  <a:pt x="1088" y="702"/>
                </a:cubicBezTo>
                <a:cubicBezTo>
                  <a:pt x="1083" y="696"/>
                  <a:pt x="1071" y="695"/>
                  <a:pt x="1063" y="697"/>
                </a:cubicBezTo>
                <a:cubicBezTo>
                  <a:pt x="1058" y="698"/>
                  <a:pt x="1053" y="710"/>
                  <a:pt x="1054" y="716"/>
                </a:cubicBezTo>
                <a:cubicBezTo>
                  <a:pt x="1057" y="736"/>
                  <a:pt x="1045" y="742"/>
                  <a:pt x="1030" y="745"/>
                </a:cubicBezTo>
                <a:cubicBezTo>
                  <a:pt x="1019" y="747"/>
                  <a:pt x="1007" y="747"/>
                  <a:pt x="996" y="747"/>
                </a:cubicBezTo>
                <a:cubicBezTo>
                  <a:pt x="992" y="748"/>
                  <a:pt x="987" y="746"/>
                  <a:pt x="984" y="748"/>
                </a:cubicBezTo>
                <a:cubicBezTo>
                  <a:pt x="972" y="759"/>
                  <a:pt x="959" y="769"/>
                  <a:pt x="948" y="781"/>
                </a:cubicBezTo>
                <a:cubicBezTo>
                  <a:pt x="933" y="798"/>
                  <a:pt x="920" y="817"/>
                  <a:pt x="888" y="811"/>
                </a:cubicBezTo>
                <a:close/>
                <a:moveTo>
                  <a:pt x="1107" y="1814"/>
                </a:moveTo>
                <a:cubicBezTo>
                  <a:pt x="1108" y="1826"/>
                  <a:pt x="1111" y="1839"/>
                  <a:pt x="1110" y="1852"/>
                </a:cubicBezTo>
                <a:cubicBezTo>
                  <a:pt x="1107" y="1868"/>
                  <a:pt x="1112" y="1876"/>
                  <a:pt x="1130" y="1878"/>
                </a:cubicBezTo>
                <a:cubicBezTo>
                  <a:pt x="1138" y="1879"/>
                  <a:pt x="1145" y="1887"/>
                  <a:pt x="1153" y="1891"/>
                </a:cubicBezTo>
                <a:cubicBezTo>
                  <a:pt x="1148" y="1896"/>
                  <a:pt x="1142" y="1901"/>
                  <a:pt x="1137" y="1907"/>
                </a:cubicBezTo>
                <a:cubicBezTo>
                  <a:pt x="1132" y="1913"/>
                  <a:pt x="1128" y="1920"/>
                  <a:pt x="1125" y="1927"/>
                </a:cubicBezTo>
                <a:cubicBezTo>
                  <a:pt x="1124" y="1928"/>
                  <a:pt x="1130" y="1935"/>
                  <a:pt x="1134" y="1935"/>
                </a:cubicBezTo>
                <a:cubicBezTo>
                  <a:pt x="1153" y="1938"/>
                  <a:pt x="1163" y="1951"/>
                  <a:pt x="1172" y="1967"/>
                </a:cubicBezTo>
                <a:cubicBezTo>
                  <a:pt x="1179" y="1981"/>
                  <a:pt x="1191" y="1984"/>
                  <a:pt x="1203" y="1975"/>
                </a:cubicBezTo>
                <a:cubicBezTo>
                  <a:pt x="1220" y="1963"/>
                  <a:pt x="1229" y="1972"/>
                  <a:pt x="1233" y="1986"/>
                </a:cubicBezTo>
                <a:cubicBezTo>
                  <a:pt x="1237" y="2003"/>
                  <a:pt x="1248" y="2005"/>
                  <a:pt x="1264" y="2007"/>
                </a:cubicBezTo>
                <a:cubicBezTo>
                  <a:pt x="1260" y="1979"/>
                  <a:pt x="1256" y="1952"/>
                  <a:pt x="1254" y="1929"/>
                </a:cubicBezTo>
                <a:cubicBezTo>
                  <a:pt x="1274" y="1921"/>
                  <a:pt x="1289" y="1916"/>
                  <a:pt x="1306" y="1910"/>
                </a:cubicBezTo>
                <a:cubicBezTo>
                  <a:pt x="1307" y="1911"/>
                  <a:pt x="1310" y="1913"/>
                  <a:pt x="1313" y="1916"/>
                </a:cubicBezTo>
                <a:cubicBezTo>
                  <a:pt x="1323" y="1929"/>
                  <a:pt x="1332" y="1931"/>
                  <a:pt x="1343" y="1916"/>
                </a:cubicBezTo>
                <a:cubicBezTo>
                  <a:pt x="1346" y="1913"/>
                  <a:pt x="1353" y="1910"/>
                  <a:pt x="1358" y="1911"/>
                </a:cubicBezTo>
                <a:cubicBezTo>
                  <a:pt x="1392" y="1916"/>
                  <a:pt x="1419" y="1907"/>
                  <a:pt x="1441" y="1881"/>
                </a:cubicBezTo>
                <a:cubicBezTo>
                  <a:pt x="1450" y="1871"/>
                  <a:pt x="1458" y="1865"/>
                  <a:pt x="1472" y="1875"/>
                </a:cubicBezTo>
                <a:cubicBezTo>
                  <a:pt x="1475" y="1877"/>
                  <a:pt x="1485" y="1874"/>
                  <a:pt x="1489" y="1871"/>
                </a:cubicBezTo>
                <a:cubicBezTo>
                  <a:pt x="1493" y="1867"/>
                  <a:pt x="1496" y="1859"/>
                  <a:pt x="1495" y="1853"/>
                </a:cubicBezTo>
                <a:cubicBezTo>
                  <a:pt x="1495" y="1850"/>
                  <a:pt x="1486" y="1848"/>
                  <a:pt x="1481" y="1846"/>
                </a:cubicBezTo>
                <a:cubicBezTo>
                  <a:pt x="1473" y="1843"/>
                  <a:pt x="1461" y="1843"/>
                  <a:pt x="1456" y="1837"/>
                </a:cubicBezTo>
                <a:cubicBezTo>
                  <a:pt x="1448" y="1827"/>
                  <a:pt x="1441" y="1818"/>
                  <a:pt x="1426" y="1817"/>
                </a:cubicBezTo>
                <a:cubicBezTo>
                  <a:pt x="1424" y="1817"/>
                  <a:pt x="1420" y="1807"/>
                  <a:pt x="1419" y="1801"/>
                </a:cubicBezTo>
                <a:cubicBezTo>
                  <a:pt x="1417" y="1766"/>
                  <a:pt x="1415" y="1730"/>
                  <a:pt x="1413" y="1694"/>
                </a:cubicBezTo>
                <a:cubicBezTo>
                  <a:pt x="1413" y="1691"/>
                  <a:pt x="1411" y="1688"/>
                  <a:pt x="1410" y="1686"/>
                </a:cubicBezTo>
                <a:cubicBezTo>
                  <a:pt x="1398" y="1685"/>
                  <a:pt x="1384" y="1687"/>
                  <a:pt x="1376" y="1681"/>
                </a:cubicBezTo>
                <a:cubicBezTo>
                  <a:pt x="1369" y="1676"/>
                  <a:pt x="1365" y="1660"/>
                  <a:pt x="1367" y="1652"/>
                </a:cubicBezTo>
                <a:cubicBezTo>
                  <a:pt x="1369" y="1644"/>
                  <a:pt x="1382" y="1638"/>
                  <a:pt x="1392" y="1635"/>
                </a:cubicBezTo>
                <a:cubicBezTo>
                  <a:pt x="1406" y="1632"/>
                  <a:pt x="1421" y="1634"/>
                  <a:pt x="1435" y="1633"/>
                </a:cubicBezTo>
                <a:cubicBezTo>
                  <a:pt x="1454" y="1630"/>
                  <a:pt x="1458" y="1624"/>
                  <a:pt x="1452" y="1601"/>
                </a:cubicBezTo>
                <a:cubicBezTo>
                  <a:pt x="1442" y="1605"/>
                  <a:pt x="1432" y="1609"/>
                  <a:pt x="1420" y="1615"/>
                </a:cubicBezTo>
                <a:cubicBezTo>
                  <a:pt x="1418" y="1610"/>
                  <a:pt x="1414" y="1603"/>
                  <a:pt x="1412" y="1596"/>
                </a:cubicBezTo>
                <a:cubicBezTo>
                  <a:pt x="1409" y="1588"/>
                  <a:pt x="1409" y="1580"/>
                  <a:pt x="1406" y="1573"/>
                </a:cubicBezTo>
                <a:cubicBezTo>
                  <a:pt x="1404" y="1569"/>
                  <a:pt x="1397" y="1564"/>
                  <a:pt x="1393" y="1565"/>
                </a:cubicBezTo>
                <a:cubicBezTo>
                  <a:pt x="1389" y="1565"/>
                  <a:pt x="1385" y="1572"/>
                  <a:pt x="1381" y="1576"/>
                </a:cubicBezTo>
                <a:cubicBezTo>
                  <a:pt x="1377" y="1581"/>
                  <a:pt x="1373" y="1587"/>
                  <a:pt x="1371" y="1591"/>
                </a:cubicBezTo>
                <a:cubicBezTo>
                  <a:pt x="1365" y="1604"/>
                  <a:pt x="1362" y="1620"/>
                  <a:pt x="1353" y="1627"/>
                </a:cubicBezTo>
                <a:cubicBezTo>
                  <a:pt x="1338" y="1638"/>
                  <a:pt x="1331" y="1646"/>
                  <a:pt x="1336" y="1667"/>
                </a:cubicBezTo>
                <a:cubicBezTo>
                  <a:pt x="1342" y="1697"/>
                  <a:pt x="1334" y="1699"/>
                  <a:pt x="1313" y="1697"/>
                </a:cubicBezTo>
                <a:cubicBezTo>
                  <a:pt x="1307" y="1696"/>
                  <a:pt x="1300" y="1700"/>
                  <a:pt x="1296" y="1704"/>
                </a:cubicBezTo>
                <a:cubicBezTo>
                  <a:pt x="1276" y="1722"/>
                  <a:pt x="1261" y="1719"/>
                  <a:pt x="1251" y="1694"/>
                </a:cubicBezTo>
                <a:cubicBezTo>
                  <a:pt x="1241" y="1669"/>
                  <a:pt x="1231" y="1644"/>
                  <a:pt x="1220" y="1620"/>
                </a:cubicBezTo>
                <a:cubicBezTo>
                  <a:pt x="1218" y="1615"/>
                  <a:pt x="1210" y="1609"/>
                  <a:pt x="1205" y="1609"/>
                </a:cubicBezTo>
                <a:cubicBezTo>
                  <a:pt x="1186" y="1609"/>
                  <a:pt x="1177" y="1600"/>
                  <a:pt x="1176" y="1581"/>
                </a:cubicBezTo>
                <a:cubicBezTo>
                  <a:pt x="1176" y="1577"/>
                  <a:pt x="1174" y="1573"/>
                  <a:pt x="1172" y="1569"/>
                </a:cubicBezTo>
                <a:cubicBezTo>
                  <a:pt x="1163" y="1579"/>
                  <a:pt x="1154" y="1588"/>
                  <a:pt x="1142" y="1601"/>
                </a:cubicBezTo>
                <a:cubicBezTo>
                  <a:pt x="1133" y="1575"/>
                  <a:pt x="1127" y="1556"/>
                  <a:pt x="1121" y="1535"/>
                </a:cubicBezTo>
                <a:cubicBezTo>
                  <a:pt x="1116" y="1538"/>
                  <a:pt x="1113" y="1539"/>
                  <a:pt x="1111" y="1542"/>
                </a:cubicBezTo>
                <a:cubicBezTo>
                  <a:pt x="1102" y="1557"/>
                  <a:pt x="1092" y="1571"/>
                  <a:pt x="1086" y="1588"/>
                </a:cubicBezTo>
                <a:cubicBezTo>
                  <a:pt x="1084" y="1594"/>
                  <a:pt x="1089" y="1610"/>
                  <a:pt x="1093" y="1611"/>
                </a:cubicBezTo>
                <a:cubicBezTo>
                  <a:pt x="1118" y="1617"/>
                  <a:pt x="1118" y="1635"/>
                  <a:pt x="1117" y="1654"/>
                </a:cubicBezTo>
                <a:cubicBezTo>
                  <a:pt x="1116" y="1671"/>
                  <a:pt x="1112" y="1687"/>
                  <a:pt x="1110" y="1704"/>
                </a:cubicBezTo>
                <a:cubicBezTo>
                  <a:pt x="1108" y="1720"/>
                  <a:pt x="1103" y="1733"/>
                  <a:pt x="1084" y="1737"/>
                </a:cubicBezTo>
                <a:cubicBezTo>
                  <a:pt x="1081" y="1737"/>
                  <a:pt x="1078" y="1742"/>
                  <a:pt x="1075" y="1746"/>
                </a:cubicBezTo>
                <a:cubicBezTo>
                  <a:pt x="1068" y="1757"/>
                  <a:pt x="1062" y="1769"/>
                  <a:pt x="1055" y="1780"/>
                </a:cubicBezTo>
                <a:cubicBezTo>
                  <a:pt x="1044" y="1794"/>
                  <a:pt x="1043" y="1808"/>
                  <a:pt x="1053" y="1824"/>
                </a:cubicBezTo>
                <a:cubicBezTo>
                  <a:pt x="1069" y="1821"/>
                  <a:pt x="1085" y="1818"/>
                  <a:pt x="1107" y="1814"/>
                </a:cubicBezTo>
                <a:close/>
                <a:moveTo>
                  <a:pt x="1743" y="1272"/>
                </a:moveTo>
                <a:cubicBezTo>
                  <a:pt x="1737" y="1259"/>
                  <a:pt x="1733" y="1251"/>
                  <a:pt x="1729" y="1243"/>
                </a:cubicBezTo>
                <a:cubicBezTo>
                  <a:pt x="1724" y="1232"/>
                  <a:pt x="1719" y="1221"/>
                  <a:pt x="1714" y="1210"/>
                </a:cubicBezTo>
                <a:cubicBezTo>
                  <a:pt x="1713" y="1206"/>
                  <a:pt x="1714" y="1201"/>
                  <a:pt x="1711" y="1199"/>
                </a:cubicBezTo>
                <a:cubicBezTo>
                  <a:pt x="1695" y="1182"/>
                  <a:pt x="1697" y="1162"/>
                  <a:pt x="1703" y="1144"/>
                </a:cubicBezTo>
                <a:cubicBezTo>
                  <a:pt x="1711" y="1115"/>
                  <a:pt x="1707" y="1087"/>
                  <a:pt x="1702" y="1058"/>
                </a:cubicBezTo>
                <a:cubicBezTo>
                  <a:pt x="1701" y="1047"/>
                  <a:pt x="1699" y="1032"/>
                  <a:pt x="1705" y="1027"/>
                </a:cubicBezTo>
                <a:cubicBezTo>
                  <a:pt x="1722" y="1012"/>
                  <a:pt x="1714" y="999"/>
                  <a:pt x="1707" y="985"/>
                </a:cubicBezTo>
                <a:cubicBezTo>
                  <a:pt x="1701" y="973"/>
                  <a:pt x="1702" y="964"/>
                  <a:pt x="1711" y="954"/>
                </a:cubicBezTo>
                <a:cubicBezTo>
                  <a:pt x="1714" y="950"/>
                  <a:pt x="1719" y="942"/>
                  <a:pt x="1717" y="939"/>
                </a:cubicBezTo>
                <a:cubicBezTo>
                  <a:pt x="1712" y="923"/>
                  <a:pt x="1717" y="915"/>
                  <a:pt x="1731" y="908"/>
                </a:cubicBezTo>
                <a:cubicBezTo>
                  <a:pt x="1733" y="907"/>
                  <a:pt x="1734" y="902"/>
                  <a:pt x="1738" y="895"/>
                </a:cubicBezTo>
                <a:cubicBezTo>
                  <a:pt x="1730" y="895"/>
                  <a:pt x="1723" y="894"/>
                  <a:pt x="1722" y="896"/>
                </a:cubicBezTo>
                <a:cubicBezTo>
                  <a:pt x="1714" y="913"/>
                  <a:pt x="1702" y="906"/>
                  <a:pt x="1692" y="904"/>
                </a:cubicBezTo>
                <a:cubicBezTo>
                  <a:pt x="1685" y="911"/>
                  <a:pt x="1680" y="920"/>
                  <a:pt x="1673" y="923"/>
                </a:cubicBezTo>
                <a:cubicBezTo>
                  <a:pt x="1644" y="935"/>
                  <a:pt x="1631" y="956"/>
                  <a:pt x="1632" y="987"/>
                </a:cubicBezTo>
                <a:cubicBezTo>
                  <a:pt x="1632" y="1012"/>
                  <a:pt x="1612" y="1023"/>
                  <a:pt x="1589" y="1012"/>
                </a:cubicBezTo>
                <a:cubicBezTo>
                  <a:pt x="1581" y="1008"/>
                  <a:pt x="1573" y="1004"/>
                  <a:pt x="1565" y="999"/>
                </a:cubicBezTo>
                <a:cubicBezTo>
                  <a:pt x="1550" y="1047"/>
                  <a:pt x="1551" y="1050"/>
                  <a:pt x="1594" y="1069"/>
                </a:cubicBezTo>
                <a:cubicBezTo>
                  <a:pt x="1629" y="1084"/>
                  <a:pt x="1627" y="1083"/>
                  <a:pt x="1622" y="1120"/>
                </a:cubicBezTo>
                <a:cubicBezTo>
                  <a:pt x="1620" y="1141"/>
                  <a:pt x="1610" y="1149"/>
                  <a:pt x="1591" y="1151"/>
                </a:cubicBezTo>
                <a:cubicBezTo>
                  <a:pt x="1586" y="1152"/>
                  <a:pt x="1581" y="1154"/>
                  <a:pt x="1578" y="1154"/>
                </a:cubicBezTo>
                <a:cubicBezTo>
                  <a:pt x="1578" y="1163"/>
                  <a:pt x="1579" y="1174"/>
                  <a:pt x="1576" y="1175"/>
                </a:cubicBezTo>
                <a:cubicBezTo>
                  <a:pt x="1569" y="1177"/>
                  <a:pt x="1559" y="1178"/>
                  <a:pt x="1552" y="1175"/>
                </a:cubicBezTo>
                <a:cubicBezTo>
                  <a:pt x="1543" y="1171"/>
                  <a:pt x="1534" y="1163"/>
                  <a:pt x="1526" y="1175"/>
                </a:cubicBezTo>
                <a:cubicBezTo>
                  <a:pt x="1517" y="1190"/>
                  <a:pt x="1505" y="1204"/>
                  <a:pt x="1516" y="1225"/>
                </a:cubicBezTo>
                <a:cubicBezTo>
                  <a:pt x="1528" y="1250"/>
                  <a:pt x="1521" y="1258"/>
                  <a:pt x="1493" y="1259"/>
                </a:cubicBezTo>
                <a:cubicBezTo>
                  <a:pt x="1489" y="1259"/>
                  <a:pt x="1483" y="1267"/>
                  <a:pt x="1482" y="1272"/>
                </a:cubicBezTo>
                <a:cubicBezTo>
                  <a:pt x="1480" y="1277"/>
                  <a:pt x="1483" y="1283"/>
                  <a:pt x="1485" y="1289"/>
                </a:cubicBezTo>
                <a:cubicBezTo>
                  <a:pt x="1490" y="1310"/>
                  <a:pt x="1510" y="1319"/>
                  <a:pt x="1529" y="1307"/>
                </a:cubicBezTo>
                <a:cubicBezTo>
                  <a:pt x="1532" y="1305"/>
                  <a:pt x="1537" y="1303"/>
                  <a:pt x="1542" y="1301"/>
                </a:cubicBezTo>
                <a:cubicBezTo>
                  <a:pt x="1548" y="1315"/>
                  <a:pt x="1551" y="1337"/>
                  <a:pt x="1575" y="1319"/>
                </a:cubicBezTo>
                <a:cubicBezTo>
                  <a:pt x="1580" y="1337"/>
                  <a:pt x="1593" y="1343"/>
                  <a:pt x="1609" y="1337"/>
                </a:cubicBezTo>
                <a:cubicBezTo>
                  <a:pt x="1626" y="1332"/>
                  <a:pt x="1638" y="1338"/>
                  <a:pt x="1650" y="1350"/>
                </a:cubicBezTo>
                <a:cubicBezTo>
                  <a:pt x="1657" y="1357"/>
                  <a:pt x="1667" y="1360"/>
                  <a:pt x="1675" y="1365"/>
                </a:cubicBezTo>
                <a:cubicBezTo>
                  <a:pt x="1677" y="1363"/>
                  <a:pt x="1679" y="1362"/>
                  <a:pt x="1681" y="1360"/>
                </a:cubicBezTo>
                <a:cubicBezTo>
                  <a:pt x="1678" y="1350"/>
                  <a:pt x="1671" y="1339"/>
                  <a:pt x="1673" y="1330"/>
                </a:cubicBezTo>
                <a:cubicBezTo>
                  <a:pt x="1675" y="1321"/>
                  <a:pt x="1685" y="1313"/>
                  <a:pt x="1691" y="1304"/>
                </a:cubicBezTo>
                <a:cubicBezTo>
                  <a:pt x="1685" y="1296"/>
                  <a:pt x="1678" y="1286"/>
                  <a:pt x="1670" y="1276"/>
                </a:cubicBezTo>
                <a:cubicBezTo>
                  <a:pt x="1671" y="1275"/>
                  <a:pt x="1672" y="1273"/>
                  <a:pt x="1674" y="1272"/>
                </a:cubicBezTo>
                <a:cubicBezTo>
                  <a:pt x="1695" y="1272"/>
                  <a:pt x="1716" y="1272"/>
                  <a:pt x="1743" y="1272"/>
                </a:cubicBezTo>
                <a:close/>
                <a:moveTo>
                  <a:pt x="1815" y="1779"/>
                </a:moveTo>
                <a:cubicBezTo>
                  <a:pt x="1817" y="1786"/>
                  <a:pt x="1818" y="1790"/>
                  <a:pt x="1820" y="1793"/>
                </a:cubicBezTo>
                <a:cubicBezTo>
                  <a:pt x="1831" y="1808"/>
                  <a:pt x="1832" y="1819"/>
                  <a:pt x="1814" y="1831"/>
                </a:cubicBezTo>
                <a:cubicBezTo>
                  <a:pt x="1806" y="1837"/>
                  <a:pt x="1799" y="1851"/>
                  <a:pt x="1798" y="1862"/>
                </a:cubicBezTo>
                <a:cubicBezTo>
                  <a:pt x="1796" y="1881"/>
                  <a:pt x="1786" y="1892"/>
                  <a:pt x="1771" y="1901"/>
                </a:cubicBezTo>
                <a:cubicBezTo>
                  <a:pt x="1766" y="1904"/>
                  <a:pt x="1761" y="1909"/>
                  <a:pt x="1758" y="1915"/>
                </a:cubicBezTo>
                <a:cubicBezTo>
                  <a:pt x="1752" y="1924"/>
                  <a:pt x="1748" y="1936"/>
                  <a:pt x="1742" y="1945"/>
                </a:cubicBezTo>
                <a:cubicBezTo>
                  <a:pt x="1733" y="1960"/>
                  <a:pt x="1722" y="1973"/>
                  <a:pt x="1714" y="1988"/>
                </a:cubicBezTo>
                <a:cubicBezTo>
                  <a:pt x="1705" y="2002"/>
                  <a:pt x="1711" y="2042"/>
                  <a:pt x="1725" y="2051"/>
                </a:cubicBezTo>
                <a:cubicBezTo>
                  <a:pt x="1734" y="2057"/>
                  <a:pt x="1749" y="2055"/>
                  <a:pt x="1761" y="2056"/>
                </a:cubicBezTo>
                <a:cubicBezTo>
                  <a:pt x="1763" y="2054"/>
                  <a:pt x="1764" y="2052"/>
                  <a:pt x="1766" y="2049"/>
                </a:cubicBezTo>
                <a:cubicBezTo>
                  <a:pt x="1762" y="2043"/>
                  <a:pt x="1758" y="2036"/>
                  <a:pt x="1754" y="2029"/>
                </a:cubicBezTo>
                <a:cubicBezTo>
                  <a:pt x="1750" y="2023"/>
                  <a:pt x="1743" y="2016"/>
                  <a:pt x="1744" y="2013"/>
                </a:cubicBezTo>
                <a:cubicBezTo>
                  <a:pt x="1747" y="2006"/>
                  <a:pt x="1754" y="2000"/>
                  <a:pt x="1760" y="1996"/>
                </a:cubicBezTo>
                <a:cubicBezTo>
                  <a:pt x="1768" y="1992"/>
                  <a:pt x="1777" y="1990"/>
                  <a:pt x="1786" y="1986"/>
                </a:cubicBezTo>
                <a:cubicBezTo>
                  <a:pt x="1809" y="1978"/>
                  <a:pt x="1831" y="1970"/>
                  <a:pt x="1854" y="1961"/>
                </a:cubicBezTo>
                <a:cubicBezTo>
                  <a:pt x="1870" y="1955"/>
                  <a:pt x="1885" y="1947"/>
                  <a:pt x="1900" y="1940"/>
                </a:cubicBezTo>
                <a:cubicBezTo>
                  <a:pt x="1900" y="1938"/>
                  <a:pt x="1899" y="1937"/>
                  <a:pt x="1898" y="1935"/>
                </a:cubicBezTo>
                <a:cubicBezTo>
                  <a:pt x="1906" y="1936"/>
                  <a:pt x="1913" y="1938"/>
                  <a:pt x="1921" y="1939"/>
                </a:cubicBezTo>
                <a:cubicBezTo>
                  <a:pt x="1921" y="1921"/>
                  <a:pt x="1921" y="1906"/>
                  <a:pt x="1921" y="1887"/>
                </a:cubicBezTo>
                <a:cubicBezTo>
                  <a:pt x="1926" y="1892"/>
                  <a:pt x="1928" y="1893"/>
                  <a:pt x="1929" y="1895"/>
                </a:cubicBezTo>
                <a:cubicBezTo>
                  <a:pt x="1944" y="1915"/>
                  <a:pt x="1957" y="1918"/>
                  <a:pt x="1978" y="1906"/>
                </a:cubicBezTo>
                <a:cubicBezTo>
                  <a:pt x="1984" y="1902"/>
                  <a:pt x="1991" y="1899"/>
                  <a:pt x="1997" y="1894"/>
                </a:cubicBezTo>
                <a:cubicBezTo>
                  <a:pt x="2008" y="1884"/>
                  <a:pt x="2015" y="1892"/>
                  <a:pt x="2021" y="1900"/>
                </a:cubicBezTo>
                <a:cubicBezTo>
                  <a:pt x="2023" y="1903"/>
                  <a:pt x="2025" y="1906"/>
                  <a:pt x="2032" y="1914"/>
                </a:cubicBezTo>
                <a:cubicBezTo>
                  <a:pt x="2032" y="1887"/>
                  <a:pt x="2050" y="1887"/>
                  <a:pt x="2064" y="1883"/>
                </a:cubicBezTo>
                <a:cubicBezTo>
                  <a:pt x="2074" y="1879"/>
                  <a:pt x="2084" y="1876"/>
                  <a:pt x="2090" y="1870"/>
                </a:cubicBezTo>
                <a:cubicBezTo>
                  <a:pt x="2103" y="1856"/>
                  <a:pt x="2114" y="1840"/>
                  <a:pt x="2127" y="1824"/>
                </a:cubicBezTo>
                <a:cubicBezTo>
                  <a:pt x="2116" y="1800"/>
                  <a:pt x="2078" y="1766"/>
                  <a:pt x="2057" y="1767"/>
                </a:cubicBezTo>
                <a:cubicBezTo>
                  <a:pt x="2034" y="1767"/>
                  <a:pt x="2011" y="1769"/>
                  <a:pt x="1988" y="1773"/>
                </a:cubicBezTo>
                <a:cubicBezTo>
                  <a:pt x="1976" y="1775"/>
                  <a:pt x="1966" y="1783"/>
                  <a:pt x="1955" y="1788"/>
                </a:cubicBezTo>
                <a:cubicBezTo>
                  <a:pt x="1954" y="1787"/>
                  <a:pt x="1953" y="1786"/>
                  <a:pt x="1951" y="1785"/>
                </a:cubicBezTo>
                <a:cubicBezTo>
                  <a:pt x="1957" y="1774"/>
                  <a:pt x="1964" y="1763"/>
                  <a:pt x="1971" y="1750"/>
                </a:cubicBezTo>
                <a:cubicBezTo>
                  <a:pt x="1940" y="1743"/>
                  <a:pt x="1912" y="1737"/>
                  <a:pt x="1882" y="1731"/>
                </a:cubicBezTo>
                <a:cubicBezTo>
                  <a:pt x="1882" y="1734"/>
                  <a:pt x="1880" y="1737"/>
                  <a:pt x="1880" y="1740"/>
                </a:cubicBezTo>
                <a:cubicBezTo>
                  <a:pt x="1878" y="1769"/>
                  <a:pt x="1878" y="1769"/>
                  <a:pt x="1848" y="1774"/>
                </a:cubicBezTo>
                <a:cubicBezTo>
                  <a:pt x="1838" y="1775"/>
                  <a:pt x="1827" y="1777"/>
                  <a:pt x="1815" y="1779"/>
                </a:cubicBezTo>
                <a:close/>
                <a:moveTo>
                  <a:pt x="2254" y="586"/>
                </a:moveTo>
                <a:cubicBezTo>
                  <a:pt x="2261" y="588"/>
                  <a:pt x="2270" y="590"/>
                  <a:pt x="2278" y="590"/>
                </a:cubicBezTo>
                <a:cubicBezTo>
                  <a:pt x="2290" y="591"/>
                  <a:pt x="2302" y="588"/>
                  <a:pt x="2314" y="589"/>
                </a:cubicBezTo>
                <a:cubicBezTo>
                  <a:pt x="2319" y="589"/>
                  <a:pt x="2329" y="593"/>
                  <a:pt x="2329" y="595"/>
                </a:cubicBezTo>
                <a:cubicBezTo>
                  <a:pt x="2329" y="616"/>
                  <a:pt x="2341" y="628"/>
                  <a:pt x="2356" y="639"/>
                </a:cubicBezTo>
                <a:cubicBezTo>
                  <a:pt x="2359" y="641"/>
                  <a:pt x="2362" y="647"/>
                  <a:pt x="2361" y="651"/>
                </a:cubicBezTo>
                <a:cubicBezTo>
                  <a:pt x="2356" y="677"/>
                  <a:pt x="2375" y="686"/>
                  <a:pt x="2394" y="698"/>
                </a:cubicBezTo>
                <a:cubicBezTo>
                  <a:pt x="2399" y="687"/>
                  <a:pt x="2403" y="678"/>
                  <a:pt x="2407" y="668"/>
                </a:cubicBezTo>
                <a:cubicBezTo>
                  <a:pt x="2413" y="655"/>
                  <a:pt x="2422" y="654"/>
                  <a:pt x="2435" y="657"/>
                </a:cubicBezTo>
                <a:cubicBezTo>
                  <a:pt x="2452" y="661"/>
                  <a:pt x="2469" y="663"/>
                  <a:pt x="2486" y="666"/>
                </a:cubicBezTo>
                <a:cubicBezTo>
                  <a:pt x="2487" y="663"/>
                  <a:pt x="2488" y="661"/>
                  <a:pt x="2489" y="659"/>
                </a:cubicBezTo>
                <a:cubicBezTo>
                  <a:pt x="2481" y="649"/>
                  <a:pt x="2472" y="639"/>
                  <a:pt x="2463" y="628"/>
                </a:cubicBezTo>
                <a:cubicBezTo>
                  <a:pt x="2503" y="622"/>
                  <a:pt x="2521" y="604"/>
                  <a:pt x="2529" y="564"/>
                </a:cubicBezTo>
                <a:cubicBezTo>
                  <a:pt x="2529" y="559"/>
                  <a:pt x="2539" y="553"/>
                  <a:pt x="2543" y="553"/>
                </a:cubicBezTo>
                <a:cubicBezTo>
                  <a:pt x="2571" y="557"/>
                  <a:pt x="2582" y="548"/>
                  <a:pt x="2578" y="520"/>
                </a:cubicBezTo>
                <a:cubicBezTo>
                  <a:pt x="2565" y="515"/>
                  <a:pt x="2552" y="510"/>
                  <a:pt x="2540" y="505"/>
                </a:cubicBezTo>
                <a:cubicBezTo>
                  <a:pt x="2528" y="500"/>
                  <a:pt x="2503" y="509"/>
                  <a:pt x="2502" y="519"/>
                </a:cubicBezTo>
                <a:cubicBezTo>
                  <a:pt x="2499" y="538"/>
                  <a:pt x="2489" y="537"/>
                  <a:pt x="2477" y="528"/>
                </a:cubicBezTo>
                <a:cubicBezTo>
                  <a:pt x="2463" y="519"/>
                  <a:pt x="2450" y="508"/>
                  <a:pt x="2439" y="500"/>
                </a:cubicBezTo>
                <a:cubicBezTo>
                  <a:pt x="2430" y="515"/>
                  <a:pt x="2426" y="515"/>
                  <a:pt x="2410" y="495"/>
                </a:cubicBezTo>
                <a:cubicBezTo>
                  <a:pt x="2406" y="490"/>
                  <a:pt x="2399" y="488"/>
                  <a:pt x="2393" y="485"/>
                </a:cubicBezTo>
                <a:cubicBezTo>
                  <a:pt x="2389" y="482"/>
                  <a:pt x="2382" y="479"/>
                  <a:pt x="2380" y="475"/>
                </a:cubicBezTo>
                <a:cubicBezTo>
                  <a:pt x="2373" y="461"/>
                  <a:pt x="2363" y="464"/>
                  <a:pt x="2351" y="468"/>
                </a:cubicBezTo>
                <a:cubicBezTo>
                  <a:pt x="2346" y="470"/>
                  <a:pt x="2336" y="470"/>
                  <a:pt x="2335" y="467"/>
                </a:cubicBezTo>
                <a:cubicBezTo>
                  <a:pt x="2325" y="448"/>
                  <a:pt x="2310" y="452"/>
                  <a:pt x="2294" y="456"/>
                </a:cubicBezTo>
                <a:cubicBezTo>
                  <a:pt x="2249" y="466"/>
                  <a:pt x="2247" y="464"/>
                  <a:pt x="2227" y="423"/>
                </a:cubicBezTo>
                <a:cubicBezTo>
                  <a:pt x="2227" y="421"/>
                  <a:pt x="2225" y="421"/>
                  <a:pt x="2222" y="418"/>
                </a:cubicBezTo>
                <a:cubicBezTo>
                  <a:pt x="2216" y="422"/>
                  <a:pt x="2207" y="424"/>
                  <a:pt x="2202" y="430"/>
                </a:cubicBezTo>
                <a:cubicBezTo>
                  <a:pt x="2181" y="455"/>
                  <a:pt x="2182" y="455"/>
                  <a:pt x="2153" y="446"/>
                </a:cubicBezTo>
                <a:cubicBezTo>
                  <a:pt x="2176" y="460"/>
                  <a:pt x="2177" y="482"/>
                  <a:pt x="2177" y="505"/>
                </a:cubicBezTo>
                <a:cubicBezTo>
                  <a:pt x="2178" y="519"/>
                  <a:pt x="2182" y="531"/>
                  <a:pt x="2197" y="535"/>
                </a:cubicBezTo>
                <a:cubicBezTo>
                  <a:pt x="2204" y="529"/>
                  <a:pt x="2211" y="524"/>
                  <a:pt x="2221" y="515"/>
                </a:cubicBezTo>
                <a:cubicBezTo>
                  <a:pt x="2233" y="540"/>
                  <a:pt x="2244" y="563"/>
                  <a:pt x="2254" y="586"/>
                </a:cubicBezTo>
                <a:close/>
                <a:moveTo>
                  <a:pt x="1997" y="1384"/>
                </a:moveTo>
                <a:cubicBezTo>
                  <a:pt x="1999" y="1384"/>
                  <a:pt x="2000" y="1384"/>
                  <a:pt x="2002" y="1384"/>
                </a:cubicBezTo>
                <a:cubicBezTo>
                  <a:pt x="1993" y="1376"/>
                  <a:pt x="1984" y="1368"/>
                  <a:pt x="1975" y="1361"/>
                </a:cubicBezTo>
                <a:cubicBezTo>
                  <a:pt x="1971" y="1359"/>
                  <a:pt x="1965" y="1355"/>
                  <a:pt x="1963" y="1357"/>
                </a:cubicBezTo>
                <a:cubicBezTo>
                  <a:pt x="1947" y="1370"/>
                  <a:pt x="1936" y="1359"/>
                  <a:pt x="1924" y="1350"/>
                </a:cubicBezTo>
                <a:cubicBezTo>
                  <a:pt x="1921" y="1348"/>
                  <a:pt x="1916" y="1345"/>
                  <a:pt x="1914" y="1346"/>
                </a:cubicBezTo>
                <a:cubicBezTo>
                  <a:pt x="1891" y="1353"/>
                  <a:pt x="1883" y="1344"/>
                  <a:pt x="1885" y="1320"/>
                </a:cubicBezTo>
                <a:cubicBezTo>
                  <a:pt x="1870" y="1320"/>
                  <a:pt x="1857" y="1319"/>
                  <a:pt x="1844" y="1319"/>
                </a:cubicBezTo>
                <a:cubicBezTo>
                  <a:pt x="1807" y="1319"/>
                  <a:pt x="1774" y="1311"/>
                  <a:pt x="1748" y="1283"/>
                </a:cubicBezTo>
                <a:cubicBezTo>
                  <a:pt x="1746" y="1281"/>
                  <a:pt x="1743" y="1278"/>
                  <a:pt x="1740" y="1278"/>
                </a:cubicBezTo>
                <a:cubicBezTo>
                  <a:pt x="1722" y="1279"/>
                  <a:pt x="1704" y="1280"/>
                  <a:pt x="1683" y="1281"/>
                </a:cubicBezTo>
                <a:cubicBezTo>
                  <a:pt x="1687" y="1286"/>
                  <a:pt x="1689" y="1290"/>
                  <a:pt x="1692" y="1292"/>
                </a:cubicBezTo>
                <a:cubicBezTo>
                  <a:pt x="1702" y="1303"/>
                  <a:pt x="1712" y="1313"/>
                  <a:pt x="1687" y="1318"/>
                </a:cubicBezTo>
                <a:cubicBezTo>
                  <a:pt x="1684" y="1319"/>
                  <a:pt x="1678" y="1328"/>
                  <a:pt x="1679" y="1330"/>
                </a:cubicBezTo>
                <a:cubicBezTo>
                  <a:pt x="1689" y="1344"/>
                  <a:pt x="1683" y="1364"/>
                  <a:pt x="1702" y="1376"/>
                </a:cubicBezTo>
                <a:cubicBezTo>
                  <a:pt x="1721" y="1389"/>
                  <a:pt x="1717" y="1413"/>
                  <a:pt x="1696" y="1423"/>
                </a:cubicBezTo>
                <a:cubicBezTo>
                  <a:pt x="1676" y="1432"/>
                  <a:pt x="1656" y="1437"/>
                  <a:pt x="1633" y="1445"/>
                </a:cubicBezTo>
                <a:cubicBezTo>
                  <a:pt x="1637" y="1466"/>
                  <a:pt x="1639" y="1492"/>
                  <a:pt x="1663" y="1508"/>
                </a:cubicBezTo>
                <a:cubicBezTo>
                  <a:pt x="1685" y="1497"/>
                  <a:pt x="1693" y="1463"/>
                  <a:pt x="1725" y="1475"/>
                </a:cubicBezTo>
                <a:cubicBezTo>
                  <a:pt x="1731" y="1451"/>
                  <a:pt x="1740" y="1447"/>
                  <a:pt x="1759" y="1456"/>
                </a:cubicBezTo>
                <a:cubicBezTo>
                  <a:pt x="1767" y="1459"/>
                  <a:pt x="1773" y="1464"/>
                  <a:pt x="1781" y="1467"/>
                </a:cubicBezTo>
                <a:cubicBezTo>
                  <a:pt x="1807" y="1475"/>
                  <a:pt x="1833" y="1490"/>
                  <a:pt x="1855" y="1470"/>
                </a:cubicBezTo>
                <a:cubicBezTo>
                  <a:pt x="1868" y="1471"/>
                  <a:pt x="1877" y="1473"/>
                  <a:pt x="1886" y="1473"/>
                </a:cubicBezTo>
                <a:cubicBezTo>
                  <a:pt x="1907" y="1473"/>
                  <a:pt x="1906" y="1491"/>
                  <a:pt x="1909" y="1501"/>
                </a:cubicBezTo>
                <a:cubicBezTo>
                  <a:pt x="1932" y="1491"/>
                  <a:pt x="1954" y="1480"/>
                  <a:pt x="1977" y="1471"/>
                </a:cubicBezTo>
                <a:cubicBezTo>
                  <a:pt x="1990" y="1466"/>
                  <a:pt x="2004" y="1463"/>
                  <a:pt x="2018" y="1458"/>
                </a:cubicBezTo>
                <a:cubicBezTo>
                  <a:pt x="2011" y="1432"/>
                  <a:pt x="2004" y="1408"/>
                  <a:pt x="1997" y="1384"/>
                </a:cubicBezTo>
                <a:close/>
                <a:moveTo>
                  <a:pt x="1866" y="839"/>
                </a:moveTo>
                <a:cubicBezTo>
                  <a:pt x="1875" y="853"/>
                  <a:pt x="1884" y="863"/>
                  <a:pt x="1888" y="876"/>
                </a:cubicBezTo>
                <a:cubicBezTo>
                  <a:pt x="1894" y="894"/>
                  <a:pt x="1879" y="900"/>
                  <a:pt x="1866" y="908"/>
                </a:cubicBezTo>
                <a:cubicBezTo>
                  <a:pt x="1852" y="918"/>
                  <a:pt x="1853" y="946"/>
                  <a:pt x="1868" y="955"/>
                </a:cubicBezTo>
                <a:cubicBezTo>
                  <a:pt x="1884" y="966"/>
                  <a:pt x="1890" y="984"/>
                  <a:pt x="1882" y="1002"/>
                </a:cubicBezTo>
                <a:cubicBezTo>
                  <a:pt x="1878" y="1012"/>
                  <a:pt x="1872" y="1021"/>
                  <a:pt x="1869" y="1031"/>
                </a:cubicBezTo>
                <a:cubicBezTo>
                  <a:pt x="1866" y="1040"/>
                  <a:pt x="1863" y="1052"/>
                  <a:pt x="1867" y="1058"/>
                </a:cubicBezTo>
                <a:cubicBezTo>
                  <a:pt x="1875" y="1071"/>
                  <a:pt x="1886" y="1084"/>
                  <a:pt x="1906" y="1079"/>
                </a:cubicBezTo>
                <a:cubicBezTo>
                  <a:pt x="1919" y="1076"/>
                  <a:pt x="1931" y="1073"/>
                  <a:pt x="1940" y="1071"/>
                </a:cubicBezTo>
                <a:cubicBezTo>
                  <a:pt x="1950" y="1004"/>
                  <a:pt x="2003" y="976"/>
                  <a:pt x="2052" y="934"/>
                </a:cubicBezTo>
                <a:cubicBezTo>
                  <a:pt x="2042" y="927"/>
                  <a:pt x="2033" y="915"/>
                  <a:pt x="2024" y="914"/>
                </a:cubicBezTo>
                <a:cubicBezTo>
                  <a:pt x="1997" y="911"/>
                  <a:pt x="1986" y="897"/>
                  <a:pt x="1990" y="874"/>
                </a:cubicBezTo>
                <a:cubicBezTo>
                  <a:pt x="1970" y="868"/>
                  <a:pt x="1953" y="863"/>
                  <a:pt x="1936" y="856"/>
                </a:cubicBezTo>
                <a:cubicBezTo>
                  <a:pt x="1932" y="854"/>
                  <a:pt x="1929" y="843"/>
                  <a:pt x="1930" y="837"/>
                </a:cubicBezTo>
                <a:cubicBezTo>
                  <a:pt x="1931" y="827"/>
                  <a:pt x="1936" y="817"/>
                  <a:pt x="1941" y="809"/>
                </a:cubicBezTo>
                <a:cubicBezTo>
                  <a:pt x="1950" y="795"/>
                  <a:pt x="1961" y="783"/>
                  <a:pt x="1971" y="771"/>
                </a:cubicBezTo>
                <a:cubicBezTo>
                  <a:pt x="1973" y="769"/>
                  <a:pt x="1978" y="768"/>
                  <a:pt x="1981" y="769"/>
                </a:cubicBezTo>
                <a:cubicBezTo>
                  <a:pt x="1993" y="774"/>
                  <a:pt x="2007" y="779"/>
                  <a:pt x="2018" y="787"/>
                </a:cubicBezTo>
                <a:cubicBezTo>
                  <a:pt x="2022" y="790"/>
                  <a:pt x="2018" y="803"/>
                  <a:pt x="2018" y="808"/>
                </a:cubicBezTo>
                <a:cubicBezTo>
                  <a:pt x="2026" y="812"/>
                  <a:pt x="2035" y="814"/>
                  <a:pt x="2039" y="819"/>
                </a:cubicBezTo>
                <a:cubicBezTo>
                  <a:pt x="2047" y="830"/>
                  <a:pt x="2055" y="843"/>
                  <a:pt x="2059" y="856"/>
                </a:cubicBezTo>
                <a:cubicBezTo>
                  <a:pt x="2065" y="872"/>
                  <a:pt x="2074" y="870"/>
                  <a:pt x="2085" y="864"/>
                </a:cubicBezTo>
                <a:cubicBezTo>
                  <a:pt x="2104" y="853"/>
                  <a:pt x="2117" y="836"/>
                  <a:pt x="2124" y="816"/>
                </a:cubicBezTo>
                <a:cubicBezTo>
                  <a:pt x="2115" y="807"/>
                  <a:pt x="2107" y="793"/>
                  <a:pt x="2096" y="791"/>
                </a:cubicBezTo>
                <a:cubicBezTo>
                  <a:pt x="2072" y="787"/>
                  <a:pt x="2065" y="777"/>
                  <a:pt x="2076" y="753"/>
                </a:cubicBezTo>
                <a:cubicBezTo>
                  <a:pt x="2043" y="752"/>
                  <a:pt x="2035" y="733"/>
                  <a:pt x="2039" y="710"/>
                </a:cubicBezTo>
                <a:cubicBezTo>
                  <a:pt x="2030" y="704"/>
                  <a:pt x="2023" y="701"/>
                  <a:pt x="2019" y="696"/>
                </a:cubicBezTo>
                <a:cubicBezTo>
                  <a:pt x="2014" y="690"/>
                  <a:pt x="2013" y="682"/>
                  <a:pt x="2009" y="673"/>
                </a:cubicBezTo>
                <a:cubicBezTo>
                  <a:pt x="1995" y="688"/>
                  <a:pt x="1977" y="693"/>
                  <a:pt x="1971" y="714"/>
                </a:cubicBezTo>
                <a:cubicBezTo>
                  <a:pt x="1969" y="723"/>
                  <a:pt x="1950" y="732"/>
                  <a:pt x="1938" y="734"/>
                </a:cubicBezTo>
                <a:cubicBezTo>
                  <a:pt x="1927" y="735"/>
                  <a:pt x="1921" y="737"/>
                  <a:pt x="1915" y="746"/>
                </a:cubicBezTo>
                <a:cubicBezTo>
                  <a:pt x="1907" y="758"/>
                  <a:pt x="1892" y="755"/>
                  <a:pt x="1886" y="743"/>
                </a:cubicBezTo>
                <a:cubicBezTo>
                  <a:pt x="1883" y="739"/>
                  <a:pt x="1882" y="734"/>
                  <a:pt x="1880" y="727"/>
                </a:cubicBezTo>
                <a:cubicBezTo>
                  <a:pt x="1874" y="735"/>
                  <a:pt x="1871" y="742"/>
                  <a:pt x="1866" y="747"/>
                </a:cubicBezTo>
                <a:cubicBezTo>
                  <a:pt x="1851" y="765"/>
                  <a:pt x="1848" y="782"/>
                  <a:pt x="1865" y="800"/>
                </a:cubicBezTo>
                <a:cubicBezTo>
                  <a:pt x="1879" y="815"/>
                  <a:pt x="1881" y="829"/>
                  <a:pt x="1866" y="839"/>
                </a:cubicBezTo>
                <a:close/>
                <a:moveTo>
                  <a:pt x="1582" y="1533"/>
                </a:moveTo>
                <a:cubicBezTo>
                  <a:pt x="1569" y="1541"/>
                  <a:pt x="1555" y="1546"/>
                  <a:pt x="1547" y="1556"/>
                </a:cubicBezTo>
                <a:cubicBezTo>
                  <a:pt x="1532" y="1573"/>
                  <a:pt x="1518" y="1573"/>
                  <a:pt x="1500" y="1563"/>
                </a:cubicBezTo>
                <a:cubicBezTo>
                  <a:pt x="1495" y="1560"/>
                  <a:pt x="1486" y="1563"/>
                  <a:pt x="1477" y="1564"/>
                </a:cubicBezTo>
                <a:cubicBezTo>
                  <a:pt x="1480" y="1570"/>
                  <a:pt x="1480" y="1571"/>
                  <a:pt x="1481" y="1572"/>
                </a:cubicBezTo>
                <a:cubicBezTo>
                  <a:pt x="1487" y="1577"/>
                  <a:pt x="1494" y="1583"/>
                  <a:pt x="1501" y="1588"/>
                </a:cubicBezTo>
                <a:cubicBezTo>
                  <a:pt x="1516" y="1600"/>
                  <a:pt x="1516" y="1611"/>
                  <a:pt x="1499" y="1620"/>
                </a:cubicBezTo>
                <a:cubicBezTo>
                  <a:pt x="1494" y="1623"/>
                  <a:pt x="1488" y="1625"/>
                  <a:pt x="1482" y="1626"/>
                </a:cubicBezTo>
                <a:cubicBezTo>
                  <a:pt x="1454" y="1631"/>
                  <a:pt x="1425" y="1636"/>
                  <a:pt x="1397" y="1641"/>
                </a:cubicBezTo>
                <a:cubicBezTo>
                  <a:pt x="1392" y="1642"/>
                  <a:pt x="1386" y="1642"/>
                  <a:pt x="1384" y="1644"/>
                </a:cubicBezTo>
                <a:cubicBezTo>
                  <a:pt x="1379" y="1650"/>
                  <a:pt x="1373" y="1660"/>
                  <a:pt x="1375" y="1664"/>
                </a:cubicBezTo>
                <a:cubicBezTo>
                  <a:pt x="1377" y="1671"/>
                  <a:pt x="1387" y="1678"/>
                  <a:pt x="1394" y="1678"/>
                </a:cubicBezTo>
                <a:cubicBezTo>
                  <a:pt x="1417" y="1677"/>
                  <a:pt x="1420" y="1679"/>
                  <a:pt x="1421" y="1703"/>
                </a:cubicBezTo>
                <a:cubicBezTo>
                  <a:pt x="1423" y="1729"/>
                  <a:pt x="1425" y="1756"/>
                  <a:pt x="1427" y="1782"/>
                </a:cubicBezTo>
                <a:cubicBezTo>
                  <a:pt x="1445" y="1781"/>
                  <a:pt x="1460" y="1776"/>
                  <a:pt x="1470" y="1781"/>
                </a:cubicBezTo>
                <a:cubicBezTo>
                  <a:pt x="1497" y="1793"/>
                  <a:pt x="1514" y="1777"/>
                  <a:pt x="1534" y="1765"/>
                </a:cubicBezTo>
                <a:cubicBezTo>
                  <a:pt x="1539" y="1762"/>
                  <a:pt x="1544" y="1756"/>
                  <a:pt x="1550" y="1755"/>
                </a:cubicBezTo>
                <a:cubicBezTo>
                  <a:pt x="1557" y="1752"/>
                  <a:pt x="1569" y="1750"/>
                  <a:pt x="1572" y="1753"/>
                </a:cubicBezTo>
                <a:cubicBezTo>
                  <a:pt x="1600" y="1779"/>
                  <a:pt x="1618" y="1747"/>
                  <a:pt x="1640" y="1742"/>
                </a:cubicBezTo>
                <a:cubicBezTo>
                  <a:pt x="1652" y="1740"/>
                  <a:pt x="1662" y="1729"/>
                  <a:pt x="1672" y="1721"/>
                </a:cubicBezTo>
                <a:cubicBezTo>
                  <a:pt x="1677" y="1718"/>
                  <a:pt x="1683" y="1713"/>
                  <a:pt x="1683" y="1709"/>
                </a:cubicBezTo>
                <a:cubicBezTo>
                  <a:pt x="1682" y="1693"/>
                  <a:pt x="1679" y="1677"/>
                  <a:pt x="1676" y="1661"/>
                </a:cubicBezTo>
                <a:cubicBezTo>
                  <a:pt x="1675" y="1658"/>
                  <a:pt x="1669" y="1654"/>
                  <a:pt x="1664" y="1652"/>
                </a:cubicBezTo>
                <a:cubicBezTo>
                  <a:pt x="1649" y="1647"/>
                  <a:pt x="1648" y="1634"/>
                  <a:pt x="1657" y="1626"/>
                </a:cubicBezTo>
                <a:cubicBezTo>
                  <a:pt x="1672" y="1612"/>
                  <a:pt x="1668" y="1598"/>
                  <a:pt x="1663" y="1583"/>
                </a:cubicBezTo>
                <a:cubicBezTo>
                  <a:pt x="1624" y="1585"/>
                  <a:pt x="1628" y="1546"/>
                  <a:pt x="1611" y="1527"/>
                </a:cubicBezTo>
                <a:cubicBezTo>
                  <a:pt x="1600" y="1533"/>
                  <a:pt x="1591" y="1548"/>
                  <a:pt x="1582" y="1533"/>
                </a:cubicBezTo>
                <a:close/>
                <a:moveTo>
                  <a:pt x="2004" y="1168"/>
                </a:moveTo>
                <a:cubicBezTo>
                  <a:pt x="1974" y="1176"/>
                  <a:pt x="1965" y="1172"/>
                  <a:pt x="1938" y="1145"/>
                </a:cubicBezTo>
                <a:cubicBezTo>
                  <a:pt x="1927" y="1134"/>
                  <a:pt x="1926" y="1127"/>
                  <a:pt x="1940" y="1120"/>
                </a:cubicBezTo>
                <a:cubicBezTo>
                  <a:pt x="1952" y="1114"/>
                  <a:pt x="1961" y="1108"/>
                  <a:pt x="1954" y="1092"/>
                </a:cubicBezTo>
                <a:cubicBezTo>
                  <a:pt x="1947" y="1077"/>
                  <a:pt x="1936" y="1080"/>
                  <a:pt x="1924" y="1081"/>
                </a:cubicBezTo>
                <a:cubicBezTo>
                  <a:pt x="1906" y="1082"/>
                  <a:pt x="1889" y="1083"/>
                  <a:pt x="1868" y="1084"/>
                </a:cubicBezTo>
                <a:cubicBezTo>
                  <a:pt x="1868" y="1089"/>
                  <a:pt x="1866" y="1099"/>
                  <a:pt x="1865" y="1110"/>
                </a:cubicBezTo>
                <a:cubicBezTo>
                  <a:pt x="1861" y="1135"/>
                  <a:pt x="1851" y="1144"/>
                  <a:pt x="1826" y="1148"/>
                </a:cubicBezTo>
                <a:cubicBezTo>
                  <a:pt x="1814" y="1150"/>
                  <a:pt x="1802" y="1151"/>
                  <a:pt x="1791" y="1156"/>
                </a:cubicBezTo>
                <a:cubicBezTo>
                  <a:pt x="1773" y="1163"/>
                  <a:pt x="1756" y="1174"/>
                  <a:pt x="1738" y="1182"/>
                </a:cubicBezTo>
                <a:cubicBezTo>
                  <a:pt x="1720" y="1190"/>
                  <a:pt x="1714" y="1215"/>
                  <a:pt x="1726" y="1231"/>
                </a:cubicBezTo>
                <a:cubicBezTo>
                  <a:pt x="1734" y="1241"/>
                  <a:pt x="1739" y="1254"/>
                  <a:pt x="1746" y="1264"/>
                </a:cubicBezTo>
                <a:cubicBezTo>
                  <a:pt x="1752" y="1274"/>
                  <a:pt x="1759" y="1283"/>
                  <a:pt x="1767" y="1290"/>
                </a:cubicBezTo>
                <a:cubicBezTo>
                  <a:pt x="1794" y="1312"/>
                  <a:pt x="1827" y="1313"/>
                  <a:pt x="1860" y="1311"/>
                </a:cubicBezTo>
                <a:cubicBezTo>
                  <a:pt x="1880" y="1310"/>
                  <a:pt x="1897" y="1311"/>
                  <a:pt x="1894" y="1337"/>
                </a:cubicBezTo>
                <a:cubicBezTo>
                  <a:pt x="1907" y="1340"/>
                  <a:pt x="1919" y="1340"/>
                  <a:pt x="1928" y="1345"/>
                </a:cubicBezTo>
                <a:cubicBezTo>
                  <a:pt x="1947" y="1355"/>
                  <a:pt x="1984" y="1350"/>
                  <a:pt x="1995" y="1333"/>
                </a:cubicBezTo>
                <a:cubicBezTo>
                  <a:pt x="2002" y="1323"/>
                  <a:pt x="1997" y="1305"/>
                  <a:pt x="1986" y="1305"/>
                </a:cubicBezTo>
                <a:cubicBezTo>
                  <a:pt x="1963" y="1305"/>
                  <a:pt x="1956" y="1288"/>
                  <a:pt x="1948" y="1273"/>
                </a:cubicBezTo>
                <a:cubicBezTo>
                  <a:pt x="1946" y="1269"/>
                  <a:pt x="1950" y="1261"/>
                  <a:pt x="1952" y="1256"/>
                </a:cubicBezTo>
                <a:cubicBezTo>
                  <a:pt x="1959" y="1241"/>
                  <a:pt x="1970" y="1227"/>
                  <a:pt x="1972" y="1212"/>
                </a:cubicBezTo>
                <a:cubicBezTo>
                  <a:pt x="1975" y="1198"/>
                  <a:pt x="1979" y="1195"/>
                  <a:pt x="1990" y="1199"/>
                </a:cubicBezTo>
                <a:cubicBezTo>
                  <a:pt x="1996" y="1201"/>
                  <a:pt x="2002" y="1206"/>
                  <a:pt x="2009" y="1211"/>
                </a:cubicBezTo>
                <a:cubicBezTo>
                  <a:pt x="2025" y="1195"/>
                  <a:pt x="2006" y="1183"/>
                  <a:pt x="2004" y="1168"/>
                </a:cubicBezTo>
                <a:close/>
                <a:moveTo>
                  <a:pt x="2026" y="1763"/>
                </a:moveTo>
                <a:cubicBezTo>
                  <a:pt x="2036" y="1737"/>
                  <a:pt x="2046" y="1713"/>
                  <a:pt x="2056" y="1689"/>
                </a:cubicBezTo>
                <a:cubicBezTo>
                  <a:pt x="2060" y="1677"/>
                  <a:pt x="2070" y="1663"/>
                  <a:pt x="2067" y="1652"/>
                </a:cubicBezTo>
                <a:cubicBezTo>
                  <a:pt x="2062" y="1635"/>
                  <a:pt x="2069" y="1628"/>
                  <a:pt x="2079" y="1620"/>
                </a:cubicBezTo>
                <a:cubicBezTo>
                  <a:pt x="2088" y="1614"/>
                  <a:pt x="2090" y="1608"/>
                  <a:pt x="2088" y="1597"/>
                </a:cubicBezTo>
                <a:cubicBezTo>
                  <a:pt x="2084" y="1572"/>
                  <a:pt x="2099" y="1556"/>
                  <a:pt x="2124" y="1559"/>
                </a:cubicBezTo>
                <a:cubicBezTo>
                  <a:pt x="2140" y="1561"/>
                  <a:pt x="2145" y="1551"/>
                  <a:pt x="2148" y="1541"/>
                </a:cubicBezTo>
                <a:cubicBezTo>
                  <a:pt x="2152" y="1533"/>
                  <a:pt x="2152" y="1521"/>
                  <a:pt x="2149" y="1512"/>
                </a:cubicBezTo>
                <a:cubicBezTo>
                  <a:pt x="2146" y="1499"/>
                  <a:pt x="2139" y="1487"/>
                  <a:pt x="2133" y="1475"/>
                </a:cubicBezTo>
                <a:cubicBezTo>
                  <a:pt x="2130" y="1471"/>
                  <a:pt x="2125" y="1466"/>
                  <a:pt x="2120" y="1464"/>
                </a:cubicBezTo>
                <a:cubicBezTo>
                  <a:pt x="2109" y="1460"/>
                  <a:pt x="2097" y="1457"/>
                  <a:pt x="2085" y="1454"/>
                </a:cubicBezTo>
                <a:cubicBezTo>
                  <a:pt x="2076" y="1460"/>
                  <a:pt x="2066" y="1467"/>
                  <a:pt x="2054" y="1476"/>
                </a:cubicBezTo>
                <a:cubicBezTo>
                  <a:pt x="2052" y="1466"/>
                  <a:pt x="2052" y="1461"/>
                  <a:pt x="2051" y="1456"/>
                </a:cubicBezTo>
                <a:cubicBezTo>
                  <a:pt x="2030" y="1463"/>
                  <a:pt x="2010" y="1469"/>
                  <a:pt x="1991" y="1476"/>
                </a:cubicBezTo>
                <a:cubicBezTo>
                  <a:pt x="1979" y="1480"/>
                  <a:pt x="1967" y="1488"/>
                  <a:pt x="1954" y="1491"/>
                </a:cubicBezTo>
                <a:cubicBezTo>
                  <a:pt x="1923" y="1498"/>
                  <a:pt x="1918" y="1502"/>
                  <a:pt x="1929" y="1531"/>
                </a:cubicBezTo>
                <a:cubicBezTo>
                  <a:pt x="1938" y="1553"/>
                  <a:pt x="1935" y="1570"/>
                  <a:pt x="1919" y="1587"/>
                </a:cubicBezTo>
                <a:cubicBezTo>
                  <a:pt x="1916" y="1591"/>
                  <a:pt x="1913" y="1601"/>
                  <a:pt x="1916" y="1605"/>
                </a:cubicBezTo>
                <a:cubicBezTo>
                  <a:pt x="1934" y="1633"/>
                  <a:pt x="1933" y="1666"/>
                  <a:pt x="1944" y="1695"/>
                </a:cubicBezTo>
                <a:cubicBezTo>
                  <a:pt x="1948" y="1705"/>
                  <a:pt x="1940" y="1720"/>
                  <a:pt x="1937" y="1734"/>
                </a:cubicBezTo>
                <a:cubicBezTo>
                  <a:pt x="1950" y="1736"/>
                  <a:pt x="1963" y="1739"/>
                  <a:pt x="1978" y="1742"/>
                </a:cubicBezTo>
                <a:cubicBezTo>
                  <a:pt x="1976" y="1751"/>
                  <a:pt x="1973" y="1760"/>
                  <a:pt x="1971" y="1768"/>
                </a:cubicBezTo>
                <a:cubicBezTo>
                  <a:pt x="1991" y="1766"/>
                  <a:pt x="2010" y="1764"/>
                  <a:pt x="2026" y="1763"/>
                </a:cubicBezTo>
                <a:close/>
                <a:moveTo>
                  <a:pt x="1707" y="1189"/>
                </a:moveTo>
                <a:cubicBezTo>
                  <a:pt x="1717" y="1185"/>
                  <a:pt x="1720" y="1182"/>
                  <a:pt x="1724" y="1181"/>
                </a:cubicBezTo>
                <a:cubicBezTo>
                  <a:pt x="1758" y="1172"/>
                  <a:pt x="1785" y="1144"/>
                  <a:pt x="1823" y="1141"/>
                </a:cubicBezTo>
                <a:cubicBezTo>
                  <a:pt x="1850" y="1140"/>
                  <a:pt x="1877" y="1090"/>
                  <a:pt x="1861" y="1066"/>
                </a:cubicBezTo>
                <a:cubicBezTo>
                  <a:pt x="1851" y="1051"/>
                  <a:pt x="1857" y="1042"/>
                  <a:pt x="1861" y="1030"/>
                </a:cubicBezTo>
                <a:cubicBezTo>
                  <a:pt x="1866" y="1020"/>
                  <a:pt x="1871" y="1010"/>
                  <a:pt x="1876" y="1000"/>
                </a:cubicBezTo>
                <a:cubicBezTo>
                  <a:pt x="1882" y="985"/>
                  <a:pt x="1879" y="972"/>
                  <a:pt x="1866" y="962"/>
                </a:cubicBezTo>
                <a:cubicBezTo>
                  <a:pt x="1843" y="945"/>
                  <a:pt x="1844" y="914"/>
                  <a:pt x="1869" y="899"/>
                </a:cubicBezTo>
                <a:cubicBezTo>
                  <a:pt x="1888" y="887"/>
                  <a:pt x="1888" y="867"/>
                  <a:pt x="1867" y="856"/>
                </a:cubicBezTo>
                <a:cubicBezTo>
                  <a:pt x="1855" y="849"/>
                  <a:pt x="1850" y="842"/>
                  <a:pt x="1862" y="830"/>
                </a:cubicBezTo>
                <a:cubicBezTo>
                  <a:pt x="1866" y="826"/>
                  <a:pt x="1865" y="818"/>
                  <a:pt x="1865" y="815"/>
                </a:cubicBezTo>
                <a:cubicBezTo>
                  <a:pt x="1849" y="820"/>
                  <a:pt x="1837" y="825"/>
                  <a:pt x="1825" y="828"/>
                </a:cubicBezTo>
                <a:cubicBezTo>
                  <a:pt x="1820" y="830"/>
                  <a:pt x="1812" y="829"/>
                  <a:pt x="1808" y="833"/>
                </a:cubicBezTo>
                <a:cubicBezTo>
                  <a:pt x="1797" y="845"/>
                  <a:pt x="1777" y="848"/>
                  <a:pt x="1772" y="868"/>
                </a:cubicBezTo>
                <a:cubicBezTo>
                  <a:pt x="1771" y="873"/>
                  <a:pt x="1762" y="876"/>
                  <a:pt x="1757" y="880"/>
                </a:cubicBezTo>
                <a:cubicBezTo>
                  <a:pt x="1753" y="884"/>
                  <a:pt x="1749" y="889"/>
                  <a:pt x="1746" y="894"/>
                </a:cubicBezTo>
                <a:cubicBezTo>
                  <a:pt x="1739" y="904"/>
                  <a:pt x="1732" y="915"/>
                  <a:pt x="1727" y="924"/>
                </a:cubicBezTo>
                <a:cubicBezTo>
                  <a:pt x="1723" y="936"/>
                  <a:pt x="1723" y="948"/>
                  <a:pt x="1717" y="957"/>
                </a:cubicBezTo>
                <a:cubicBezTo>
                  <a:pt x="1709" y="967"/>
                  <a:pt x="1711" y="975"/>
                  <a:pt x="1715" y="986"/>
                </a:cubicBezTo>
                <a:cubicBezTo>
                  <a:pt x="1719" y="997"/>
                  <a:pt x="1723" y="1015"/>
                  <a:pt x="1717" y="1023"/>
                </a:cubicBezTo>
                <a:cubicBezTo>
                  <a:pt x="1706" y="1038"/>
                  <a:pt x="1708" y="1051"/>
                  <a:pt x="1710" y="1066"/>
                </a:cubicBezTo>
                <a:cubicBezTo>
                  <a:pt x="1714" y="1091"/>
                  <a:pt x="1719" y="1115"/>
                  <a:pt x="1710" y="1141"/>
                </a:cubicBezTo>
                <a:cubicBezTo>
                  <a:pt x="1706" y="1154"/>
                  <a:pt x="1708" y="1170"/>
                  <a:pt x="1707" y="1189"/>
                </a:cubicBezTo>
                <a:close/>
                <a:moveTo>
                  <a:pt x="1932" y="1131"/>
                </a:moveTo>
                <a:cubicBezTo>
                  <a:pt x="1947" y="1143"/>
                  <a:pt x="1956" y="1154"/>
                  <a:pt x="1967" y="1160"/>
                </a:cubicBezTo>
                <a:cubicBezTo>
                  <a:pt x="1987" y="1172"/>
                  <a:pt x="1996" y="1167"/>
                  <a:pt x="2005" y="1145"/>
                </a:cubicBezTo>
                <a:cubicBezTo>
                  <a:pt x="2007" y="1141"/>
                  <a:pt x="2012" y="1136"/>
                  <a:pt x="2014" y="1136"/>
                </a:cubicBezTo>
                <a:cubicBezTo>
                  <a:pt x="2021" y="1138"/>
                  <a:pt x="2030" y="1141"/>
                  <a:pt x="2032" y="1146"/>
                </a:cubicBezTo>
                <a:cubicBezTo>
                  <a:pt x="2038" y="1164"/>
                  <a:pt x="2052" y="1163"/>
                  <a:pt x="2064" y="1159"/>
                </a:cubicBezTo>
                <a:cubicBezTo>
                  <a:pt x="2077" y="1156"/>
                  <a:pt x="2089" y="1146"/>
                  <a:pt x="2103" y="1156"/>
                </a:cubicBezTo>
                <a:cubicBezTo>
                  <a:pt x="2105" y="1157"/>
                  <a:pt x="2113" y="1153"/>
                  <a:pt x="2114" y="1150"/>
                </a:cubicBezTo>
                <a:cubicBezTo>
                  <a:pt x="2123" y="1126"/>
                  <a:pt x="2154" y="1116"/>
                  <a:pt x="2155" y="1087"/>
                </a:cubicBezTo>
                <a:cubicBezTo>
                  <a:pt x="2155" y="1085"/>
                  <a:pt x="2158" y="1083"/>
                  <a:pt x="2159" y="1083"/>
                </a:cubicBezTo>
                <a:cubicBezTo>
                  <a:pt x="2180" y="1076"/>
                  <a:pt x="2184" y="1064"/>
                  <a:pt x="2174" y="1049"/>
                </a:cubicBezTo>
                <a:cubicBezTo>
                  <a:pt x="2185" y="1041"/>
                  <a:pt x="2200" y="1037"/>
                  <a:pt x="2203" y="1029"/>
                </a:cubicBezTo>
                <a:cubicBezTo>
                  <a:pt x="2207" y="1014"/>
                  <a:pt x="2218" y="1011"/>
                  <a:pt x="2228" y="1005"/>
                </a:cubicBezTo>
                <a:cubicBezTo>
                  <a:pt x="2236" y="1001"/>
                  <a:pt x="2242" y="993"/>
                  <a:pt x="2249" y="987"/>
                </a:cubicBezTo>
                <a:cubicBezTo>
                  <a:pt x="2253" y="983"/>
                  <a:pt x="2258" y="980"/>
                  <a:pt x="2263" y="977"/>
                </a:cubicBezTo>
                <a:cubicBezTo>
                  <a:pt x="2269" y="973"/>
                  <a:pt x="2275" y="968"/>
                  <a:pt x="2281" y="964"/>
                </a:cubicBezTo>
                <a:cubicBezTo>
                  <a:pt x="2253" y="959"/>
                  <a:pt x="2228" y="955"/>
                  <a:pt x="2202" y="951"/>
                </a:cubicBezTo>
                <a:cubicBezTo>
                  <a:pt x="2197" y="951"/>
                  <a:pt x="2188" y="952"/>
                  <a:pt x="2185" y="956"/>
                </a:cubicBezTo>
                <a:cubicBezTo>
                  <a:pt x="2174" y="968"/>
                  <a:pt x="2164" y="982"/>
                  <a:pt x="2151" y="1000"/>
                </a:cubicBezTo>
                <a:cubicBezTo>
                  <a:pt x="2143" y="999"/>
                  <a:pt x="2125" y="1001"/>
                  <a:pt x="2116" y="993"/>
                </a:cubicBezTo>
                <a:cubicBezTo>
                  <a:pt x="2107" y="984"/>
                  <a:pt x="2106" y="965"/>
                  <a:pt x="2101" y="946"/>
                </a:cubicBezTo>
                <a:cubicBezTo>
                  <a:pt x="2088" y="952"/>
                  <a:pt x="2076" y="958"/>
                  <a:pt x="2062" y="964"/>
                </a:cubicBezTo>
                <a:cubicBezTo>
                  <a:pt x="2061" y="962"/>
                  <a:pt x="2057" y="955"/>
                  <a:pt x="2053" y="947"/>
                </a:cubicBezTo>
                <a:cubicBezTo>
                  <a:pt x="2015" y="966"/>
                  <a:pt x="1987" y="995"/>
                  <a:pt x="1962" y="1028"/>
                </a:cubicBezTo>
                <a:cubicBezTo>
                  <a:pt x="1950" y="1043"/>
                  <a:pt x="1947" y="1059"/>
                  <a:pt x="1954" y="1075"/>
                </a:cubicBezTo>
                <a:cubicBezTo>
                  <a:pt x="1966" y="1100"/>
                  <a:pt x="1969" y="1119"/>
                  <a:pt x="1932" y="1131"/>
                </a:cubicBezTo>
                <a:close/>
                <a:moveTo>
                  <a:pt x="2099" y="691"/>
                </a:moveTo>
                <a:cubicBezTo>
                  <a:pt x="2098" y="695"/>
                  <a:pt x="2096" y="699"/>
                  <a:pt x="2098" y="702"/>
                </a:cubicBezTo>
                <a:cubicBezTo>
                  <a:pt x="2106" y="721"/>
                  <a:pt x="2104" y="734"/>
                  <a:pt x="2086" y="749"/>
                </a:cubicBezTo>
                <a:cubicBezTo>
                  <a:pt x="2070" y="761"/>
                  <a:pt x="2077" y="777"/>
                  <a:pt x="2096" y="784"/>
                </a:cubicBezTo>
                <a:cubicBezTo>
                  <a:pt x="2104" y="786"/>
                  <a:pt x="2110" y="792"/>
                  <a:pt x="2116" y="799"/>
                </a:cubicBezTo>
                <a:cubicBezTo>
                  <a:pt x="2128" y="813"/>
                  <a:pt x="2145" y="812"/>
                  <a:pt x="2151" y="794"/>
                </a:cubicBezTo>
                <a:cubicBezTo>
                  <a:pt x="2157" y="775"/>
                  <a:pt x="2168" y="762"/>
                  <a:pt x="2186" y="754"/>
                </a:cubicBezTo>
                <a:cubicBezTo>
                  <a:pt x="2212" y="741"/>
                  <a:pt x="2227" y="747"/>
                  <a:pt x="2229" y="776"/>
                </a:cubicBezTo>
                <a:cubicBezTo>
                  <a:pt x="2230" y="795"/>
                  <a:pt x="2224" y="814"/>
                  <a:pt x="2221" y="832"/>
                </a:cubicBezTo>
                <a:cubicBezTo>
                  <a:pt x="2226" y="837"/>
                  <a:pt x="2234" y="843"/>
                  <a:pt x="2241" y="849"/>
                </a:cubicBezTo>
                <a:cubicBezTo>
                  <a:pt x="2256" y="835"/>
                  <a:pt x="2269" y="812"/>
                  <a:pt x="2288" y="806"/>
                </a:cubicBezTo>
                <a:cubicBezTo>
                  <a:pt x="2318" y="797"/>
                  <a:pt x="2335" y="780"/>
                  <a:pt x="2347" y="753"/>
                </a:cubicBezTo>
                <a:cubicBezTo>
                  <a:pt x="2353" y="741"/>
                  <a:pt x="2365" y="732"/>
                  <a:pt x="2374" y="721"/>
                </a:cubicBezTo>
                <a:cubicBezTo>
                  <a:pt x="2381" y="712"/>
                  <a:pt x="2385" y="700"/>
                  <a:pt x="2372" y="694"/>
                </a:cubicBezTo>
                <a:cubicBezTo>
                  <a:pt x="2355" y="687"/>
                  <a:pt x="2354" y="675"/>
                  <a:pt x="2352" y="660"/>
                </a:cubicBezTo>
                <a:cubicBezTo>
                  <a:pt x="2352" y="655"/>
                  <a:pt x="2350" y="649"/>
                  <a:pt x="2346" y="645"/>
                </a:cubicBezTo>
                <a:cubicBezTo>
                  <a:pt x="2336" y="631"/>
                  <a:pt x="2326" y="619"/>
                  <a:pt x="2318" y="610"/>
                </a:cubicBezTo>
                <a:cubicBezTo>
                  <a:pt x="2300" y="606"/>
                  <a:pt x="2283" y="602"/>
                  <a:pt x="2270" y="600"/>
                </a:cubicBezTo>
                <a:cubicBezTo>
                  <a:pt x="2261" y="609"/>
                  <a:pt x="2252" y="617"/>
                  <a:pt x="2243" y="625"/>
                </a:cubicBezTo>
                <a:cubicBezTo>
                  <a:pt x="2230" y="636"/>
                  <a:pt x="2206" y="629"/>
                  <a:pt x="2200" y="652"/>
                </a:cubicBezTo>
                <a:cubicBezTo>
                  <a:pt x="2174" y="650"/>
                  <a:pt x="2164" y="672"/>
                  <a:pt x="2150" y="687"/>
                </a:cubicBezTo>
                <a:cubicBezTo>
                  <a:pt x="2126" y="713"/>
                  <a:pt x="2126" y="713"/>
                  <a:pt x="2099" y="691"/>
                </a:cubicBezTo>
                <a:close/>
                <a:moveTo>
                  <a:pt x="2074" y="1635"/>
                </a:moveTo>
                <a:cubicBezTo>
                  <a:pt x="2076" y="1644"/>
                  <a:pt x="2080" y="1651"/>
                  <a:pt x="2078" y="1656"/>
                </a:cubicBezTo>
                <a:cubicBezTo>
                  <a:pt x="2067" y="1683"/>
                  <a:pt x="2054" y="1710"/>
                  <a:pt x="2041" y="1737"/>
                </a:cubicBezTo>
                <a:cubicBezTo>
                  <a:pt x="2036" y="1749"/>
                  <a:pt x="2040" y="1757"/>
                  <a:pt x="2052" y="1760"/>
                </a:cubicBezTo>
                <a:cubicBezTo>
                  <a:pt x="2065" y="1764"/>
                  <a:pt x="2079" y="1767"/>
                  <a:pt x="2090" y="1775"/>
                </a:cubicBezTo>
                <a:cubicBezTo>
                  <a:pt x="2107" y="1788"/>
                  <a:pt x="2122" y="1804"/>
                  <a:pt x="2137" y="1818"/>
                </a:cubicBezTo>
                <a:cubicBezTo>
                  <a:pt x="2148" y="1792"/>
                  <a:pt x="2155" y="1760"/>
                  <a:pt x="2193" y="1754"/>
                </a:cubicBezTo>
                <a:cubicBezTo>
                  <a:pt x="2197" y="1753"/>
                  <a:pt x="2203" y="1741"/>
                  <a:pt x="2202" y="1735"/>
                </a:cubicBezTo>
                <a:cubicBezTo>
                  <a:pt x="2201" y="1722"/>
                  <a:pt x="2201" y="1713"/>
                  <a:pt x="2211" y="1715"/>
                </a:cubicBezTo>
                <a:cubicBezTo>
                  <a:pt x="2217" y="1705"/>
                  <a:pt x="2220" y="1699"/>
                  <a:pt x="2224" y="1693"/>
                </a:cubicBezTo>
                <a:cubicBezTo>
                  <a:pt x="2225" y="1691"/>
                  <a:pt x="2228" y="1689"/>
                  <a:pt x="2229" y="1687"/>
                </a:cubicBezTo>
                <a:cubicBezTo>
                  <a:pt x="2232" y="1674"/>
                  <a:pt x="2234" y="1661"/>
                  <a:pt x="2237" y="1647"/>
                </a:cubicBezTo>
                <a:cubicBezTo>
                  <a:pt x="2239" y="1648"/>
                  <a:pt x="2241" y="1648"/>
                  <a:pt x="2243" y="1648"/>
                </a:cubicBezTo>
                <a:cubicBezTo>
                  <a:pt x="2237" y="1641"/>
                  <a:pt x="2232" y="1634"/>
                  <a:pt x="2229" y="1630"/>
                </a:cubicBezTo>
                <a:cubicBezTo>
                  <a:pt x="2243" y="1620"/>
                  <a:pt x="2254" y="1611"/>
                  <a:pt x="2270" y="1599"/>
                </a:cubicBezTo>
                <a:cubicBezTo>
                  <a:pt x="2250" y="1590"/>
                  <a:pt x="2235" y="1584"/>
                  <a:pt x="2220" y="1577"/>
                </a:cubicBezTo>
                <a:cubicBezTo>
                  <a:pt x="2174" y="1608"/>
                  <a:pt x="2179" y="1556"/>
                  <a:pt x="2162" y="1536"/>
                </a:cubicBezTo>
                <a:cubicBezTo>
                  <a:pt x="2156" y="1545"/>
                  <a:pt x="2152" y="1553"/>
                  <a:pt x="2146" y="1558"/>
                </a:cubicBezTo>
                <a:cubicBezTo>
                  <a:pt x="2140" y="1563"/>
                  <a:pt x="2132" y="1567"/>
                  <a:pt x="2126" y="1566"/>
                </a:cubicBezTo>
                <a:cubicBezTo>
                  <a:pt x="2105" y="1564"/>
                  <a:pt x="2090" y="1576"/>
                  <a:pt x="2095" y="1597"/>
                </a:cubicBezTo>
                <a:cubicBezTo>
                  <a:pt x="2098" y="1609"/>
                  <a:pt x="2096" y="1617"/>
                  <a:pt x="2085" y="1624"/>
                </a:cubicBezTo>
                <a:cubicBezTo>
                  <a:pt x="2081" y="1627"/>
                  <a:pt x="2077" y="1632"/>
                  <a:pt x="2074" y="1635"/>
                </a:cubicBezTo>
                <a:close/>
                <a:moveTo>
                  <a:pt x="2324" y="1449"/>
                </a:moveTo>
                <a:cubicBezTo>
                  <a:pt x="2321" y="1443"/>
                  <a:pt x="2316" y="1437"/>
                  <a:pt x="2315" y="1430"/>
                </a:cubicBezTo>
                <a:cubicBezTo>
                  <a:pt x="2311" y="1402"/>
                  <a:pt x="2306" y="1400"/>
                  <a:pt x="2278" y="1408"/>
                </a:cubicBezTo>
                <a:cubicBezTo>
                  <a:pt x="2267" y="1411"/>
                  <a:pt x="2254" y="1409"/>
                  <a:pt x="2242" y="1407"/>
                </a:cubicBezTo>
                <a:cubicBezTo>
                  <a:pt x="2237" y="1406"/>
                  <a:pt x="2233" y="1400"/>
                  <a:pt x="2228" y="1397"/>
                </a:cubicBezTo>
                <a:cubicBezTo>
                  <a:pt x="2233" y="1392"/>
                  <a:pt x="2237" y="1387"/>
                  <a:pt x="2243" y="1384"/>
                </a:cubicBezTo>
                <a:cubicBezTo>
                  <a:pt x="2253" y="1378"/>
                  <a:pt x="2264" y="1374"/>
                  <a:pt x="2275" y="1369"/>
                </a:cubicBezTo>
                <a:cubicBezTo>
                  <a:pt x="2260" y="1365"/>
                  <a:pt x="2247" y="1366"/>
                  <a:pt x="2234" y="1365"/>
                </a:cubicBezTo>
                <a:cubicBezTo>
                  <a:pt x="2198" y="1361"/>
                  <a:pt x="2189" y="1369"/>
                  <a:pt x="2193" y="1405"/>
                </a:cubicBezTo>
                <a:cubicBezTo>
                  <a:pt x="2186" y="1407"/>
                  <a:pt x="2180" y="1409"/>
                  <a:pt x="2173" y="1411"/>
                </a:cubicBezTo>
                <a:cubicBezTo>
                  <a:pt x="2172" y="1439"/>
                  <a:pt x="2171" y="1443"/>
                  <a:pt x="2152" y="1458"/>
                </a:cubicBezTo>
                <a:cubicBezTo>
                  <a:pt x="2141" y="1466"/>
                  <a:pt x="2139" y="1474"/>
                  <a:pt x="2145" y="1485"/>
                </a:cubicBezTo>
                <a:cubicBezTo>
                  <a:pt x="2157" y="1511"/>
                  <a:pt x="2169" y="1537"/>
                  <a:pt x="2181" y="1563"/>
                </a:cubicBezTo>
                <a:cubicBezTo>
                  <a:pt x="2191" y="1582"/>
                  <a:pt x="2197" y="1584"/>
                  <a:pt x="2215" y="1570"/>
                </a:cubicBezTo>
                <a:cubicBezTo>
                  <a:pt x="2217" y="1569"/>
                  <a:pt x="2220" y="1567"/>
                  <a:pt x="2222" y="1565"/>
                </a:cubicBezTo>
                <a:cubicBezTo>
                  <a:pt x="2222" y="1567"/>
                  <a:pt x="2222" y="1569"/>
                  <a:pt x="2222" y="1571"/>
                </a:cubicBezTo>
                <a:cubicBezTo>
                  <a:pt x="2239" y="1575"/>
                  <a:pt x="2255" y="1579"/>
                  <a:pt x="2269" y="1582"/>
                </a:cubicBezTo>
                <a:cubicBezTo>
                  <a:pt x="2277" y="1557"/>
                  <a:pt x="2285" y="1534"/>
                  <a:pt x="2293" y="1511"/>
                </a:cubicBezTo>
                <a:cubicBezTo>
                  <a:pt x="2306" y="1511"/>
                  <a:pt x="2329" y="1524"/>
                  <a:pt x="2313" y="1498"/>
                </a:cubicBezTo>
                <a:cubicBezTo>
                  <a:pt x="2311" y="1496"/>
                  <a:pt x="2315" y="1490"/>
                  <a:pt x="2315" y="1485"/>
                </a:cubicBezTo>
                <a:cubicBezTo>
                  <a:pt x="2316" y="1481"/>
                  <a:pt x="2319" y="1474"/>
                  <a:pt x="2317" y="1473"/>
                </a:cubicBezTo>
                <a:cubicBezTo>
                  <a:pt x="2296" y="1457"/>
                  <a:pt x="2314" y="1454"/>
                  <a:pt x="2324" y="1449"/>
                </a:cubicBezTo>
                <a:close/>
                <a:moveTo>
                  <a:pt x="1650" y="1578"/>
                </a:moveTo>
                <a:cubicBezTo>
                  <a:pt x="1667" y="1560"/>
                  <a:pt x="1667" y="1526"/>
                  <a:pt x="1652" y="1513"/>
                </a:cubicBezTo>
                <a:cubicBezTo>
                  <a:pt x="1627" y="1491"/>
                  <a:pt x="1624" y="1463"/>
                  <a:pt x="1623" y="1438"/>
                </a:cubicBezTo>
                <a:cubicBezTo>
                  <a:pt x="1649" y="1431"/>
                  <a:pt x="1670" y="1426"/>
                  <a:pt x="1690" y="1418"/>
                </a:cubicBezTo>
                <a:cubicBezTo>
                  <a:pt x="1697" y="1415"/>
                  <a:pt x="1707" y="1403"/>
                  <a:pt x="1706" y="1399"/>
                </a:cubicBezTo>
                <a:cubicBezTo>
                  <a:pt x="1702" y="1389"/>
                  <a:pt x="1694" y="1378"/>
                  <a:pt x="1685" y="1373"/>
                </a:cubicBezTo>
                <a:cubicBezTo>
                  <a:pt x="1670" y="1364"/>
                  <a:pt x="1652" y="1359"/>
                  <a:pt x="1631" y="1352"/>
                </a:cubicBezTo>
                <a:cubicBezTo>
                  <a:pt x="1628" y="1357"/>
                  <a:pt x="1622" y="1364"/>
                  <a:pt x="1617" y="1372"/>
                </a:cubicBezTo>
                <a:cubicBezTo>
                  <a:pt x="1611" y="1383"/>
                  <a:pt x="1608" y="1395"/>
                  <a:pt x="1601" y="1404"/>
                </a:cubicBezTo>
                <a:cubicBezTo>
                  <a:pt x="1586" y="1423"/>
                  <a:pt x="1567" y="1439"/>
                  <a:pt x="1553" y="1459"/>
                </a:cubicBezTo>
                <a:cubicBezTo>
                  <a:pt x="1541" y="1476"/>
                  <a:pt x="1529" y="1481"/>
                  <a:pt x="1509" y="1477"/>
                </a:cubicBezTo>
                <a:cubicBezTo>
                  <a:pt x="1501" y="1475"/>
                  <a:pt x="1485" y="1479"/>
                  <a:pt x="1483" y="1484"/>
                </a:cubicBezTo>
                <a:cubicBezTo>
                  <a:pt x="1480" y="1494"/>
                  <a:pt x="1485" y="1506"/>
                  <a:pt x="1487" y="1517"/>
                </a:cubicBezTo>
                <a:cubicBezTo>
                  <a:pt x="1488" y="1520"/>
                  <a:pt x="1493" y="1522"/>
                  <a:pt x="1495" y="1525"/>
                </a:cubicBezTo>
                <a:cubicBezTo>
                  <a:pt x="1503" y="1536"/>
                  <a:pt x="1510" y="1546"/>
                  <a:pt x="1519" y="1559"/>
                </a:cubicBezTo>
                <a:cubicBezTo>
                  <a:pt x="1545" y="1556"/>
                  <a:pt x="1565" y="1539"/>
                  <a:pt x="1581" y="1514"/>
                </a:cubicBezTo>
                <a:cubicBezTo>
                  <a:pt x="1585" y="1521"/>
                  <a:pt x="1588" y="1525"/>
                  <a:pt x="1591" y="1530"/>
                </a:cubicBezTo>
                <a:cubicBezTo>
                  <a:pt x="1615" y="1516"/>
                  <a:pt x="1615" y="1516"/>
                  <a:pt x="1627" y="1540"/>
                </a:cubicBezTo>
                <a:cubicBezTo>
                  <a:pt x="1633" y="1553"/>
                  <a:pt x="1642" y="1565"/>
                  <a:pt x="1650" y="1578"/>
                </a:cubicBezTo>
                <a:close/>
                <a:moveTo>
                  <a:pt x="1418" y="1019"/>
                </a:moveTo>
                <a:cubicBezTo>
                  <a:pt x="1428" y="1023"/>
                  <a:pt x="1441" y="1023"/>
                  <a:pt x="1443" y="1028"/>
                </a:cubicBezTo>
                <a:cubicBezTo>
                  <a:pt x="1453" y="1051"/>
                  <a:pt x="1466" y="1076"/>
                  <a:pt x="1467" y="1100"/>
                </a:cubicBezTo>
                <a:cubicBezTo>
                  <a:pt x="1468" y="1127"/>
                  <a:pt x="1490" y="1132"/>
                  <a:pt x="1495" y="1147"/>
                </a:cubicBezTo>
                <a:cubicBezTo>
                  <a:pt x="1508" y="1138"/>
                  <a:pt x="1518" y="1132"/>
                  <a:pt x="1528" y="1125"/>
                </a:cubicBezTo>
                <a:cubicBezTo>
                  <a:pt x="1538" y="1119"/>
                  <a:pt x="1538" y="1105"/>
                  <a:pt x="1529" y="1097"/>
                </a:cubicBezTo>
                <a:cubicBezTo>
                  <a:pt x="1524" y="1093"/>
                  <a:pt x="1517" y="1088"/>
                  <a:pt x="1517" y="1084"/>
                </a:cubicBezTo>
                <a:cubicBezTo>
                  <a:pt x="1516" y="1066"/>
                  <a:pt x="1518" y="1049"/>
                  <a:pt x="1519" y="1029"/>
                </a:cubicBezTo>
                <a:cubicBezTo>
                  <a:pt x="1531" y="1034"/>
                  <a:pt x="1538" y="1036"/>
                  <a:pt x="1545" y="1039"/>
                </a:cubicBezTo>
                <a:cubicBezTo>
                  <a:pt x="1549" y="1029"/>
                  <a:pt x="1551" y="1020"/>
                  <a:pt x="1554" y="1012"/>
                </a:cubicBezTo>
                <a:cubicBezTo>
                  <a:pt x="1558" y="999"/>
                  <a:pt x="1554" y="989"/>
                  <a:pt x="1541" y="987"/>
                </a:cubicBezTo>
                <a:cubicBezTo>
                  <a:pt x="1523" y="984"/>
                  <a:pt x="1524" y="971"/>
                  <a:pt x="1525" y="959"/>
                </a:cubicBezTo>
                <a:cubicBezTo>
                  <a:pt x="1526" y="950"/>
                  <a:pt x="1531" y="942"/>
                  <a:pt x="1531" y="934"/>
                </a:cubicBezTo>
                <a:cubicBezTo>
                  <a:pt x="1531" y="927"/>
                  <a:pt x="1529" y="918"/>
                  <a:pt x="1525" y="915"/>
                </a:cubicBezTo>
                <a:cubicBezTo>
                  <a:pt x="1519" y="912"/>
                  <a:pt x="1509" y="913"/>
                  <a:pt x="1503" y="917"/>
                </a:cubicBezTo>
                <a:cubicBezTo>
                  <a:pt x="1497" y="920"/>
                  <a:pt x="1492" y="927"/>
                  <a:pt x="1490" y="933"/>
                </a:cubicBezTo>
                <a:cubicBezTo>
                  <a:pt x="1484" y="950"/>
                  <a:pt x="1482" y="968"/>
                  <a:pt x="1476" y="985"/>
                </a:cubicBezTo>
                <a:cubicBezTo>
                  <a:pt x="1473" y="994"/>
                  <a:pt x="1467" y="1003"/>
                  <a:pt x="1459" y="1008"/>
                </a:cubicBezTo>
                <a:cubicBezTo>
                  <a:pt x="1447" y="1014"/>
                  <a:pt x="1433" y="1015"/>
                  <a:pt x="1418" y="1019"/>
                </a:cubicBezTo>
                <a:close/>
                <a:moveTo>
                  <a:pt x="2330" y="1901"/>
                </a:moveTo>
                <a:cubicBezTo>
                  <a:pt x="2348" y="1837"/>
                  <a:pt x="2374" y="1773"/>
                  <a:pt x="2364" y="1698"/>
                </a:cubicBezTo>
                <a:cubicBezTo>
                  <a:pt x="2352" y="1702"/>
                  <a:pt x="2335" y="1701"/>
                  <a:pt x="2328" y="1710"/>
                </a:cubicBezTo>
                <a:cubicBezTo>
                  <a:pt x="2313" y="1725"/>
                  <a:pt x="2300" y="1744"/>
                  <a:pt x="2295" y="1763"/>
                </a:cubicBezTo>
                <a:cubicBezTo>
                  <a:pt x="2287" y="1791"/>
                  <a:pt x="2286" y="1821"/>
                  <a:pt x="2282" y="1851"/>
                </a:cubicBezTo>
                <a:cubicBezTo>
                  <a:pt x="2282" y="1855"/>
                  <a:pt x="2284" y="1860"/>
                  <a:pt x="2287" y="1863"/>
                </a:cubicBezTo>
                <a:cubicBezTo>
                  <a:pt x="2301" y="1876"/>
                  <a:pt x="2315" y="1888"/>
                  <a:pt x="2330" y="1901"/>
                </a:cubicBezTo>
                <a:close/>
                <a:moveTo>
                  <a:pt x="1782" y="2072"/>
                </a:moveTo>
                <a:cubicBezTo>
                  <a:pt x="1757" y="2074"/>
                  <a:pt x="1737" y="2074"/>
                  <a:pt x="1718" y="2077"/>
                </a:cubicBezTo>
                <a:cubicBezTo>
                  <a:pt x="1709" y="2078"/>
                  <a:pt x="1699" y="2083"/>
                  <a:pt x="1691" y="2089"/>
                </a:cubicBezTo>
                <a:cubicBezTo>
                  <a:pt x="1684" y="2094"/>
                  <a:pt x="1681" y="2103"/>
                  <a:pt x="1674" y="2109"/>
                </a:cubicBezTo>
                <a:cubicBezTo>
                  <a:pt x="1654" y="2128"/>
                  <a:pt x="1660" y="2154"/>
                  <a:pt x="1684" y="2165"/>
                </a:cubicBezTo>
                <a:cubicBezTo>
                  <a:pt x="1709" y="2176"/>
                  <a:pt x="1726" y="2162"/>
                  <a:pt x="1745" y="2153"/>
                </a:cubicBezTo>
                <a:cubicBezTo>
                  <a:pt x="1756" y="2148"/>
                  <a:pt x="1761" y="2140"/>
                  <a:pt x="1761" y="2126"/>
                </a:cubicBezTo>
                <a:cubicBezTo>
                  <a:pt x="1760" y="2117"/>
                  <a:pt x="1768" y="2108"/>
                  <a:pt x="1772" y="2098"/>
                </a:cubicBezTo>
                <a:cubicBezTo>
                  <a:pt x="1776" y="2090"/>
                  <a:pt x="1779" y="2081"/>
                  <a:pt x="1782" y="2072"/>
                </a:cubicBezTo>
                <a:close/>
                <a:moveTo>
                  <a:pt x="2012" y="826"/>
                </a:moveTo>
                <a:cubicBezTo>
                  <a:pt x="2012" y="813"/>
                  <a:pt x="2012" y="802"/>
                  <a:pt x="2012" y="791"/>
                </a:cubicBezTo>
                <a:cubicBezTo>
                  <a:pt x="1999" y="785"/>
                  <a:pt x="1987" y="780"/>
                  <a:pt x="1976" y="775"/>
                </a:cubicBezTo>
                <a:cubicBezTo>
                  <a:pt x="1960" y="800"/>
                  <a:pt x="1946" y="822"/>
                  <a:pt x="1932" y="846"/>
                </a:cubicBezTo>
                <a:cubicBezTo>
                  <a:pt x="1945" y="851"/>
                  <a:pt x="1955" y="856"/>
                  <a:pt x="1966" y="861"/>
                </a:cubicBezTo>
                <a:cubicBezTo>
                  <a:pt x="1982" y="868"/>
                  <a:pt x="1992" y="863"/>
                  <a:pt x="1991" y="846"/>
                </a:cubicBezTo>
                <a:cubicBezTo>
                  <a:pt x="1991" y="830"/>
                  <a:pt x="1998" y="826"/>
                  <a:pt x="2012" y="826"/>
                </a:cubicBezTo>
                <a:close/>
                <a:moveTo>
                  <a:pt x="2031" y="820"/>
                </a:moveTo>
                <a:cubicBezTo>
                  <a:pt x="2002" y="834"/>
                  <a:pt x="1997" y="858"/>
                  <a:pt x="1997" y="886"/>
                </a:cubicBezTo>
                <a:cubicBezTo>
                  <a:pt x="1997" y="902"/>
                  <a:pt x="2008" y="905"/>
                  <a:pt x="2019" y="905"/>
                </a:cubicBezTo>
                <a:cubicBezTo>
                  <a:pt x="2025" y="905"/>
                  <a:pt x="2031" y="898"/>
                  <a:pt x="2035" y="893"/>
                </a:cubicBezTo>
                <a:cubicBezTo>
                  <a:pt x="2042" y="884"/>
                  <a:pt x="2048" y="874"/>
                  <a:pt x="2056" y="862"/>
                </a:cubicBezTo>
                <a:cubicBezTo>
                  <a:pt x="2049" y="850"/>
                  <a:pt x="2040" y="835"/>
                  <a:pt x="2031" y="820"/>
                </a:cubicBezTo>
                <a:close/>
                <a:moveTo>
                  <a:pt x="2319" y="1325"/>
                </a:moveTo>
                <a:cubicBezTo>
                  <a:pt x="2306" y="1321"/>
                  <a:pt x="2292" y="1311"/>
                  <a:pt x="2286" y="1315"/>
                </a:cubicBezTo>
                <a:cubicBezTo>
                  <a:pt x="2277" y="1321"/>
                  <a:pt x="2275" y="1336"/>
                  <a:pt x="2270" y="1347"/>
                </a:cubicBezTo>
                <a:cubicBezTo>
                  <a:pt x="2281" y="1351"/>
                  <a:pt x="2293" y="1355"/>
                  <a:pt x="2303" y="1359"/>
                </a:cubicBezTo>
                <a:cubicBezTo>
                  <a:pt x="2309" y="1347"/>
                  <a:pt x="2312" y="1339"/>
                  <a:pt x="2319" y="1325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5" name="Freeform 46"/>
          <p:cNvSpPr/>
          <p:nvPr/>
        </p:nvSpPr>
        <p:spPr bwMode="auto">
          <a:xfrm>
            <a:off x="3312488" y="4700128"/>
            <a:ext cx="927820" cy="963736"/>
          </a:xfrm>
          <a:custGeom>
            <a:avLst/>
            <a:gdLst>
              <a:gd name="T0" fmla="*/ 64 w 453"/>
              <a:gd name="T1" fmla="*/ 279 h 472"/>
              <a:gd name="T2" fmla="*/ 10 w 453"/>
              <a:gd name="T3" fmla="*/ 289 h 472"/>
              <a:gd name="T4" fmla="*/ 12 w 453"/>
              <a:gd name="T5" fmla="*/ 245 h 472"/>
              <a:gd name="T6" fmla="*/ 32 w 453"/>
              <a:gd name="T7" fmla="*/ 211 h 472"/>
              <a:gd name="T8" fmla="*/ 41 w 453"/>
              <a:gd name="T9" fmla="*/ 202 h 472"/>
              <a:gd name="T10" fmla="*/ 67 w 453"/>
              <a:gd name="T11" fmla="*/ 169 h 472"/>
              <a:gd name="T12" fmla="*/ 74 w 453"/>
              <a:gd name="T13" fmla="*/ 119 h 472"/>
              <a:gd name="T14" fmla="*/ 50 w 453"/>
              <a:gd name="T15" fmla="*/ 76 h 472"/>
              <a:gd name="T16" fmla="*/ 43 w 453"/>
              <a:gd name="T17" fmla="*/ 53 h 472"/>
              <a:gd name="T18" fmla="*/ 68 w 453"/>
              <a:gd name="T19" fmla="*/ 7 h 472"/>
              <a:gd name="T20" fmla="*/ 78 w 453"/>
              <a:gd name="T21" fmla="*/ 0 h 472"/>
              <a:gd name="T22" fmla="*/ 99 w 453"/>
              <a:gd name="T23" fmla="*/ 66 h 472"/>
              <a:gd name="T24" fmla="*/ 129 w 453"/>
              <a:gd name="T25" fmla="*/ 34 h 472"/>
              <a:gd name="T26" fmla="*/ 133 w 453"/>
              <a:gd name="T27" fmla="*/ 46 h 472"/>
              <a:gd name="T28" fmla="*/ 162 w 453"/>
              <a:gd name="T29" fmla="*/ 74 h 472"/>
              <a:gd name="T30" fmla="*/ 177 w 453"/>
              <a:gd name="T31" fmla="*/ 85 h 472"/>
              <a:gd name="T32" fmla="*/ 208 w 453"/>
              <a:gd name="T33" fmla="*/ 159 h 472"/>
              <a:gd name="T34" fmla="*/ 253 w 453"/>
              <a:gd name="T35" fmla="*/ 169 h 472"/>
              <a:gd name="T36" fmla="*/ 270 w 453"/>
              <a:gd name="T37" fmla="*/ 162 h 472"/>
              <a:gd name="T38" fmla="*/ 293 w 453"/>
              <a:gd name="T39" fmla="*/ 132 h 472"/>
              <a:gd name="T40" fmla="*/ 310 w 453"/>
              <a:gd name="T41" fmla="*/ 92 h 472"/>
              <a:gd name="T42" fmla="*/ 328 w 453"/>
              <a:gd name="T43" fmla="*/ 56 h 472"/>
              <a:gd name="T44" fmla="*/ 338 w 453"/>
              <a:gd name="T45" fmla="*/ 41 h 472"/>
              <a:gd name="T46" fmla="*/ 350 w 453"/>
              <a:gd name="T47" fmla="*/ 30 h 472"/>
              <a:gd name="T48" fmla="*/ 363 w 453"/>
              <a:gd name="T49" fmla="*/ 38 h 472"/>
              <a:gd name="T50" fmla="*/ 369 w 453"/>
              <a:gd name="T51" fmla="*/ 61 h 472"/>
              <a:gd name="T52" fmla="*/ 377 w 453"/>
              <a:gd name="T53" fmla="*/ 80 h 472"/>
              <a:gd name="T54" fmla="*/ 409 w 453"/>
              <a:gd name="T55" fmla="*/ 66 h 472"/>
              <a:gd name="T56" fmla="*/ 392 w 453"/>
              <a:gd name="T57" fmla="*/ 98 h 472"/>
              <a:gd name="T58" fmla="*/ 349 w 453"/>
              <a:gd name="T59" fmla="*/ 100 h 472"/>
              <a:gd name="T60" fmla="*/ 324 w 453"/>
              <a:gd name="T61" fmla="*/ 117 h 472"/>
              <a:gd name="T62" fmla="*/ 333 w 453"/>
              <a:gd name="T63" fmla="*/ 146 h 472"/>
              <a:gd name="T64" fmla="*/ 367 w 453"/>
              <a:gd name="T65" fmla="*/ 151 h 472"/>
              <a:gd name="T66" fmla="*/ 370 w 453"/>
              <a:gd name="T67" fmla="*/ 159 h 472"/>
              <a:gd name="T68" fmla="*/ 376 w 453"/>
              <a:gd name="T69" fmla="*/ 266 h 472"/>
              <a:gd name="T70" fmla="*/ 383 w 453"/>
              <a:gd name="T71" fmla="*/ 282 h 472"/>
              <a:gd name="T72" fmla="*/ 413 w 453"/>
              <a:gd name="T73" fmla="*/ 302 h 472"/>
              <a:gd name="T74" fmla="*/ 438 w 453"/>
              <a:gd name="T75" fmla="*/ 311 h 472"/>
              <a:gd name="T76" fmla="*/ 452 w 453"/>
              <a:gd name="T77" fmla="*/ 318 h 472"/>
              <a:gd name="T78" fmla="*/ 446 w 453"/>
              <a:gd name="T79" fmla="*/ 336 h 472"/>
              <a:gd name="T80" fmla="*/ 429 w 453"/>
              <a:gd name="T81" fmla="*/ 340 h 472"/>
              <a:gd name="T82" fmla="*/ 398 w 453"/>
              <a:gd name="T83" fmla="*/ 346 h 472"/>
              <a:gd name="T84" fmla="*/ 315 w 453"/>
              <a:gd name="T85" fmla="*/ 376 h 472"/>
              <a:gd name="T86" fmla="*/ 300 w 453"/>
              <a:gd name="T87" fmla="*/ 381 h 472"/>
              <a:gd name="T88" fmla="*/ 270 w 453"/>
              <a:gd name="T89" fmla="*/ 381 h 472"/>
              <a:gd name="T90" fmla="*/ 263 w 453"/>
              <a:gd name="T91" fmla="*/ 375 h 472"/>
              <a:gd name="T92" fmla="*/ 211 w 453"/>
              <a:gd name="T93" fmla="*/ 394 h 472"/>
              <a:gd name="T94" fmla="*/ 221 w 453"/>
              <a:gd name="T95" fmla="*/ 472 h 472"/>
              <a:gd name="T96" fmla="*/ 190 w 453"/>
              <a:gd name="T97" fmla="*/ 451 h 472"/>
              <a:gd name="T98" fmla="*/ 160 w 453"/>
              <a:gd name="T99" fmla="*/ 440 h 472"/>
              <a:gd name="T100" fmla="*/ 129 w 453"/>
              <a:gd name="T101" fmla="*/ 432 h 472"/>
              <a:gd name="T102" fmla="*/ 91 w 453"/>
              <a:gd name="T103" fmla="*/ 400 h 472"/>
              <a:gd name="T104" fmla="*/ 82 w 453"/>
              <a:gd name="T105" fmla="*/ 392 h 472"/>
              <a:gd name="T106" fmla="*/ 94 w 453"/>
              <a:gd name="T107" fmla="*/ 372 h 472"/>
              <a:gd name="T108" fmla="*/ 110 w 453"/>
              <a:gd name="T109" fmla="*/ 356 h 472"/>
              <a:gd name="T110" fmla="*/ 87 w 453"/>
              <a:gd name="T111" fmla="*/ 343 h 472"/>
              <a:gd name="T112" fmla="*/ 67 w 453"/>
              <a:gd name="T113" fmla="*/ 317 h 472"/>
              <a:gd name="T114" fmla="*/ 64 w 453"/>
              <a:gd name="T115" fmla="*/ 279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2" h="472">
                <a:moveTo>
                  <a:pt x="64" y="279"/>
                </a:moveTo>
                <a:cubicBezTo>
                  <a:pt x="42" y="283"/>
                  <a:pt x="26" y="286"/>
                  <a:pt x="10" y="289"/>
                </a:cubicBezTo>
                <a:cubicBezTo>
                  <a:pt x="0" y="273"/>
                  <a:pt x="1" y="259"/>
                  <a:pt x="12" y="245"/>
                </a:cubicBezTo>
                <a:cubicBezTo>
                  <a:pt x="19" y="234"/>
                  <a:pt x="25" y="222"/>
                  <a:pt x="32" y="211"/>
                </a:cubicBezTo>
                <a:cubicBezTo>
                  <a:pt x="35" y="207"/>
                  <a:pt x="38" y="202"/>
                  <a:pt x="41" y="202"/>
                </a:cubicBezTo>
                <a:cubicBezTo>
                  <a:pt x="60" y="198"/>
                  <a:pt x="65" y="185"/>
                  <a:pt x="67" y="169"/>
                </a:cubicBezTo>
                <a:cubicBezTo>
                  <a:pt x="69" y="152"/>
                  <a:pt x="73" y="136"/>
                  <a:pt x="74" y="119"/>
                </a:cubicBezTo>
                <a:cubicBezTo>
                  <a:pt x="75" y="100"/>
                  <a:pt x="75" y="82"/>
                  <a:pt x="50" y="76"/>
                </a:cubicBezTo>
                <a:cubicBezTo>
                  <a:pt x="46" y="75"/>
                  <a:pt x="41" y="59"/>
                  <a:pt x="43" y="53"/>
                </a:cubicBezTo>
                <a:cubicBezTo>
                  <a:pt x="49" y="36"/>
                  <a:pt x="59" y="22"/>
                  <a:pt x="68" y="7"/>
                </a:cubicBezTo>
                <a:cubicBezTo>
                  <a:pt x="70" y="4"/>
                  <a:pt x="73" y="3"/>
                  <a:pt x="78" y="0"/>
                </a:cubicBezTo>
                <a:cubicBezTo>
                  <a:pt x="84" y="21"/>
                  <a:pt x="90" y="40"/>
                  <a:pt x="99" y="66"/>
                </a:cubicBezTo>
                <a:cubicBezTo>
                  <a:pt x="111" y="53"/>
                  <a:pt x="120" y="44"/>
                  <a:pt x="129" y="34"/>
                </a:cubicBezTo>
                <a:cubicBezTo>
                  <a:pt x="131" y="38"/>
                  <a:pt x="133" y="42"/>
                  <a:pt x="133" y="46"/>
                </a:cubicBezTo>
                <a:cubicBezTo>
                  <a:pt x="134" y="65"/>
                  <a:pt x="143" y="74"/>
                  <a:pt x="162" y="74"/>
                </a:cubicBezTo>
                <a:cubicBezTo>
                  <a:pt x="167" y="74"/>
                  <a:pt x="175" y="80"/>
                  <a:pt x="177" y="85"/>
                </a:cubicBezTo>
                <a:cubicBezTo>
                  <a:pt x="188" y="109"/>
                  <a:pt x="198" y="134"/>
                  <a:pt x="208" y="159"/>
                </a:cubicBezTo>
                <a:cubicBezTo>
                  <a:pt x="218" y="184"/>
                  <a:pt x="233" y="187"/>
                  <a:pt x="253" y="169"/>
                </a:cubicBezTo>
                <a:cubicBezTo>
                  <a:pt x="257" y="165"/>
                  <a:pt x="264" y="161"/>
                  <a:pt x="270" y="162"/>
                </a:cubicBezTo>
                <a:cubicBezTo>
                  <a:pt x="291" y="164"/>
                  <a:pt x="299" y="162"/>
                  <a:pt x="293" y="132"/>
                </a:cubicBezTo>
                <a:cubicBezTo>
                  <a:pt x="288" y="111"/>
                  <a:pt x="295" y="103"/>
                  <a:pt x="310" y="92"/>
                </a:cubicBezTo>
                <a:cubicBezTo>
                  <a:pt x="319" y="85"/>
                  <a:pt x="322" y="69"/>
                  <a:pt x="328" y="56"/>
                </a:cubicBezTo>
                <a:cubicBezTo>
                  <a:pt x="330" y="52"/>
                  <a:pt x="334" y="46"/>
                  <a:pt x="338" y="41"/>
                </a:cubicBezTo>
                <a:cubicBezTo>
                  <a:pt x="342" y="37"/>
                  <a:pt x="346" y="30"/>
                  <a:pt x="350" y="30"/>
                </a:cubicBezTo>
                <a:cubicBezTo>
                  <a:pt x="354" y="29"/>
                  <a:pt x="361" y="34"/>
                  <a:pt x="363" y="38"/>
                </a:cubicBezTo>
                <a:cubicBezTo>
                  <a:pt x="366" y="45"/>
                  <a:pt x="366" y="53"/>
                  <a:pt x="369" y="61"/>
                </a:cubicBezTo>
                <a:cubicBezTo>
                  <a:pt x="371" y="68"/>
                  <a:pt x="375" y="75"/>
                  <a:pt x="377" y="80"/>
                </a:cubicBezTo>
                <a:cubicBezTo>
                  <a:pt x="389" y="74"/>
                  <a:pt x="399" y="70"/>
                  <a:pt x="409" y="66"/>
                </a:cubicBezTo>
                <a:cubicBezTo>
                  <a:pt x="415" y="89"/>
                  <a:pt x="411" y="95"/>
                  <a:pt x="392" y="98"/>
                </a:cubicBezTo>
                <a:cubicBezTo>
                  <a:pt x="378" y="99"/>
                  <a:pt x="363" y="97"/>
                  <a:pt x="349" y="100"/>
                </a:cubicBezTo>
                <a:cubicBezTo>
                  <a:pt x="339" y="103"/>
                  <a:pt x="326" y="109"/>
                  <a:pt x="324" y="117"/>
                </a:cubicBezTo>
                <a:cubicBezTo>
                  <a:pt x="322" y="125"/>
                  <a:pt x="326" y="141"/>
                  <a:pt x="333" y="146"/>
                </a:cubicBezTo>
                <a:cubicBezTo>
                  <a:pt x="341" y="152"/>
                  <a:pt x="355" y="150"/>
                  <a:pt x="367" y="151"/>
                </a:cubicBezTo>
                <a:cubicBezTo>
                  <a:pt x="368" y="153"/>
                  <a:pt x="370" y="156"/>
                  <a:pt x="370" y="159"/>
                </a:cubicBezTo>
                <a:cubicBezTo>
                  <a:pt x="372" y="195"/>
                  <a:pt x="374" y="231"/>
                  <a:pt x="376" y="266"/>
                </a:cubicBezTo>
                <a:cubicBezTo>
                  <a:pt x="377" y="272"/>
                  <a:pt x="381" y="282"/>
                  <a:pt x="383" y="282"/>
                </a:cubicBezTo>
                <a:cubicBezTo>
                  <a:pt x="398" y="283"/>
                  <a:pt x="405" y="292"/>
                  <a:pt x="413" y="302"/>
                </a:cubicBezTo>
                <a:cubicBezTo>
                  <a:pt x="418" y="308"/>
                  <a:pt x="430" y="308"/>
                  <a:pt x="438" y="311"/>
                </a:cubicBezTo>
                <a:cubicBezTo>
                  <a:pt x="443" y="313"/>
                  <a:pt x="452" y="315"/>
                  <a:pt x="452" y="318"/>
                </a:cubicBezTo>
                <a:cubicBezTo>
                  <a:pt x="453" y="324"/>
                  <a:pt x="450" y="332"/>
                  <a:pt x="446" y="336"/>
                </a:cubicBezTo>
                <a:cubicBezTo>
                  <a:pt x="442" y="339"/>
                  <a:pt x="432" y="342"/>
                  <a:pt x="429" y="340"/>
                </a:cubicBezTo>
                <a:cubicBezTo>
                  <a:pt x="415" y="330"/>
                  <a:pt x="407" y="336"/>
                  <a:pt x="398" y="346"/>
                </a:cubicBezTo>
                <a:cubicBezTo>
                  <a:pt x="376" y="372"/>
                  <a:pt x="349" y="381"/>
                  <a:pt x="315" y="376"/>
                </a:cubicBezTo>
                <a:cubicBezTo>
                  <a:pt x="310" y="375"/>
                  <a:pt x="303" y="378"/>
                  <a:pt x="300" y="381"/>
                </a:cubicBezTo>
                <a:cubicBezTo>
                  <a:pt x="289" y="396"/>
                  <a:pt x="280" y="394"/>
                  <a:pt x="270" y="381"/>
                </a:cubicBezTo>
                <a:cubicBezTo>
                  <a:pt x="267" y="378"/>
                  <a:pt x="264" y="376"/>
                  <a:pt x="263" y="375"/>
                </a:cubicBezTo>
                <a:cubicBezTo>
                  <a:pt x="246" y="381"/>
                  <a:pt x="231" y="386"/>
                  <a:pt x="211" y="394"/>
                </a:cubicBezTo>
                <a:cubicBezTo>
                  <a:pt x="213" y="417"/>
                  <a:pt x="217" y="444"/>
                  <a:pt x="221" y="472"/>
                </a:cubicBezTo>
                <a:cubicBezTo>
                  <a:pt x="205" y="470"/>
                  <a:pt x="194" y="468"/>
                  <a:pt x="190" y="451"/>
                </a:cubicBezTo>
                <a:cubicBezTo>
                  <a:pt x="186" y="437"/>
                  <a:pt x="177" y="428"/>
                  <a:pt x="160" y="440"/>
                </a:cubicBezTo>
                <a:cubicBezTo>
                  <a:pt x="148" y="449"/>
                  <a:pt x="136" y="446"/>
                  <a:pt x="129" y="432"/>
                </a:cubicBezTo>
                <a:cubicBezTo>
                  <a:pt x="120" y="416"/>
                  <a:pt x="110" y="403"/>
                  <a:pt x="91" y="400"/>
                </a:cubicBezTo>
                <a:cubicBezTo>
                  <a:pt x="87" y="400"/>
                  <a:pt x="81" y="393"/>
                  <a:pt x="82" y="392"/>
                </a:cubicBezTo>
                <a:cubicBezTo>
                  <a:pt x="85" y="385"/>
                  <a:pt x="89" y="378"/>
                  <a:pt x="94" y="372"/>
                </a:cubicBezTo>
                <a:cubicBezTo>
                  <a:pt x="99" y="366"/>
                  <a:pt x="105" y="361"/>
                  <a:pt x="110" y="356"/>
                </a:cubicBezTo>
                <a:cubicBezTo>
                  <a:pt x="102" y="352"/>
                  <a:pt x="95" y="344"/>
                  <a:pt x="87" y="343"/>
                </a:cubicBezTo>
                <a:cubicBezTo>
                  <a:pt x="69" y="341"/>
                  <a:pt x="64" y="333"/>
                  <a:pt x="67" y="317"/>
                </a:cubicBezTo>
                <a:cubicBezTo>
                  <a:pt x="68" y="304"/>
                  <a:pt x="65" y="291"/>
                  <a:pt x="64" y="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6" name="Freeform 58"/>
          <p:cNvSpPr/>
          <p:nvPr/>
        </p:nvSpPr>
        <p:spPr bwMode="auto">
          <a:xfrm>
            <a:off x="5134607" y="3498152"/>
            <a:ext cx="714721" cy="460917"/>
          </a:xfrm>
          <a:custGeom>
            <a:avLst/>
            <a:gdLst>
              <a:gd name="T0" fmla="*/ 0 w 349"/>
              <a:gd name="T1" fmla="*/ 185 h 226"/>
              <a:gd name="T2" fmla="*/ 22 w 349"/>
              <a:gd name="T3" fmla="*/ 129 h 226"/>
              <a:gd name="T4" fmla="*/ 30 w 349"/>
              <a:gd name="T5" fmla="*/ 82 h 226"/>
              <a:gd name="T6" fmla="*/ 121 w 349"/>
              <a:gd name="T7" fmla="*/ 1 h 226"/>
              <a:gd name="T8" fmla="*/ 130 w 349"/>
              <a:gd name="T9" fmla="*/ 18 h 226"/>
              <a:gd name="T10" fmla="*/ 169 w 349"/>
              <a:gd name="T11" fmla="*/ 0 h 226"/>
              <a:gd name="T12" fmla="*/ 184 w 349"/>
              <a:gd name="T13" fmla="*/ 47 h 226"/>
              <a:gd name="T14" fmla="*/ 219 w 349"/>
              <a:gd name="T15" fmla="*/ 54 h 226"/>
              <a:gd name="T16" fmla="*/ 253 w 349"/>
              <a:gd name="T17" fmla="*/ 10 h 226"/>
              <a:gd name="T18" fmla="*/ 270 w 349"/>
              <a:gd name="T19" fmla="*/ 5 h 226"/>
              <a:gd name="T20" fmla="*/ 349 w 349"/>
              <a:gd name="T21" fmla="*/ 18 h 226"/>
              <a:gd name="T22" fmla="*/ 331 w 349"/>
              <a:gd name="T23" fmla="*/ 31 h 226"/>
              <a:gd name="T24" fmla="*/ 317 w 349"/>
              <a:gd name="T25" fmla="*/ 41 h 226"/>
              <a:gd name="T26" fmla="*/ 296 w 349"/>
              <a:gd name="T27" fmla="*/ 59 h 226"/>
              <a:gd name="T28" fmla="*/ 271 w 349"/>
              <a:gd name="T29" fmla="*/ 83 h 226"/>
              <a:gd name="T30" fmla="*/ 242 w 349"/>
              <a:gd name="T31" fmla="*/ 103 h 226"/>
              <a:gd name="T32" fmla="*/ 227 w 349"/>
              <a:gd name="T33" fmla="*/ 137 h 226"/>
              <a:gd name="T34" fmla="*/ 223 w 349"/>
              <a:gd name="T35" fmla="*/ 141 h 226"/>
              <a:gd name="T36" fmla="*/ 182 w 349"/>
              <a:gd name="T37" fmla="*/ 204 h 226"/>
              <a:gd name="T38" fmla="*/ 171 w 349"/>
              <a:gd name="T39" fmla="*/ 210 h 226"/>
              <a:gd name="T40" fmla="*/ 132 w 349"/>
              <a:gd name="T41" fmla="*/ 213 h 226"/>
              <a:gd name="T42" fmla="*/ 100 w 349"/>
              <a:gd name="T43" fmla="*/ 200 h 226"/>
              <a:gd name="T44" fmla="*/ 82 w 349"/>
              <a:gd name="T45" fmla="*/ 190 h 226"/>
              <a:gd name="T46" fmla="*/ 73 w 349"/>
              <a:gd name="T47" fmla="*/ 199 h 226"/>
              <a:gd name="T48" fmla="*/ 35 w 349"/>
              <a:gd name="T49" fmla="*/ 214 h 226"/>
              <a:gd name="T50" fmla="*/ 0 w 349"/>
              <a:gd name="T51" fmla="*/ 185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9" h="226">
                <a:moveTo>
                  <a:pt x="0" y="185"/>
                </a:moveTo>
                <a:cubicBezTo>
                  <a:pt x="37" y="173"/>
                  <a:pt x="34" y="154"/>
                  <a:pt x="22" y="129"/>
                </a:cubicBezTo>
                <a:cubicBezTo>
                  <a:pt x="15" y="113"/>
                  <a:pt x="18" y="97"/>
                  <a:pt x="30" y="82"/>
                </a:cubicBezTo>
                <a:cubicBezTo>
                  <a:pt x="55" y="49"/>
                  <a:pt x="83" y="20"/>
                  <a:pt x="121" y="1"/>
                </a:cubicBezTo>
                <a:cubicBezTo>
                  <a:pt x="125" y="9"/>
                  <a:pt x="129" y="16"/>
                  <a:pt x="130" y="18"/>
                </a:cubicBezTo>
                <a:cubicBezTo>
                  <a:pt x="144" y="12"/>
                  <a:pt x="156" y="6"/>
                  <a:pt x="169" y="0"/>
                </a:cubicBezTo>
                <a:cubicBezTo>
                  <a:pt x="174" y="19"/>
                  <a:pt x="175" y="38"/>
                  <a:pt x="184" y="47"/>
                </a:cubicBezTo>
                <a:cubicBezTo>
                  <a:pt x="193" y="55"/>
                  <a:pt x="211" y="53"/>
                  <a:pt x="219" y="54"/>
                </a:cubicBezTo>
                <a:cubicBezTo>
                  <a:pt x="232" y="36"/>
                  <a:pt x="242" y="22"/>
                  <a:pt x="253" y="10"/>
                </a:cubicBezTo>
                <a:cubicBezTo>
                  <a:pt x="256" y="6"/>
                  <a:pt x="265" y="5"/>
                  <a:pt x="270" y="5"/>
                </a:cubicBezTo>
                <a:cubicBezTo>
                  <a:pt x="296" y="9"/>
                  <a:pt x="321" y="13"/>
                  <a:pt x="349" y="18"/>
                </a:cubicBezTo>
                <a:cubicBezTo>
                  <a:pt x="343" y="22"/>
                  <a:pt x="337" y="27"/>
                  <a:pt x="331" y="31"/>
                </a:cubicBezTo>
                <a:cubicBezTo>
                  <a:pt x="326" y="34"/>
                  <a:pt x="321" y="37"/>
                  <a:pt x="317" y="41"/>
                </a:cubicBezTo>
                <a:cubicBezTo>
                  <a:pt x="310" y="47"/>
                  <a:pt x="304" y="55"/>
                  <a:pt x="296" y="59"/>
                </a:cubicBezTo>
                <a:cubicBezTo>
                  <a:pt x="286" y="65"/>
                  <a:pt x="275" y="68"/>
                  <a:pt x="271" y="83"/>
                </a:cubicBezTo>
                <a:cubicBezTo>
                  <a:pt x="268" y="91"/>
                  <a:pt x="253" y="95"/>
                  <a:pt x="242" y="103"/>
                </a:cubicBezTo>
                <a:cubicBezTo>
                  <a:pt x="252" y="118"/>
                  <a:pt x="248" y="130"/>
                  <a:pt x="227" y="137"/>
                </a:cubicBezTo>
                <a:cubicBezTo>
                  <a:pt x="226" y="137"/>
                  <a:pt x="223" y="139"/>
                  <a:pt x="223" y="141"/>
                </a:cubicBezTo>
                <a:cubicBezTo>
                  <a:pt x="222" y="170"/>
                  <a:pt x="191" y="180"/>
                  <a:pt x="182" y="204"/>
                </a:cubicBezTo>
                <a:cubicBezTo>
                  <a:pt x="181" y="207"/>
                  <a:pt x="173" y="211"/>
                  <a:pt x="171" y="210"/>
                </a:cubicBezTo>
                <a:cubicBezTo>
                  <a:pt x="157" y="200"/>
                  <a:pt x="145" y="210"/>
                  <a:pt x="132" y="213"/>
                </a:cubicBezTo>
                <a:cubicBezTo>
                  <a:pt x="120" y="217"/>
                  <a:pt x="106" y="218"/>
                  <a:pt x="100" y="200"/>
                </a:cubicBezTo>
                <a:cubicBezTo>
                  <a:pt x="98" y="195"/>
                  <a:pt x="89" y="192"/>
                  <a:pt x="82" y="190"/>
                </a:cubicBezTo>
                <a:cubicBezTo>
                  <a:pt x="80" y="190"/>
                  <a:pt x="75" y="195"/>
                  <a:pt x="73" y="199"/>
                </a:cubicBezTo>
                <a:cubicBezTo>
                  <a:pt x="64" y="221"/>
                  <a:pt x="55" y="226"/>
                  <a:pt x="35" y="214"/>
                </a:cubicBezTo>
                <a:cubicBezTo>
                  <a:pt x="24" y="208"/>
                  <a:pt x="15" y="197"/>
                  <a:pt x="0" y="1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7" name="Freeform 61"/>
          <p:cNvSpPr/>
          <p:nvPr/>
        </p:nvSpPr>
        <p:spPr bwMode="auto">
          <a:xfrm>
            <a:off x="5347706" y="4702522"/>
            <a:ext cx="480072" cy="575847"/>
          </a:xfrm>
          <a:custGeom>
            <a:avLst/>
            <a:gdLst>
              <a:gd name="T0" fmla="*/ 38 w 234"/>
              <a:gd name="T1" fmla="*/ 99 h 282"/>
              <a:gd name="T2" fmla="*/ 49 w 234"/>
              <a:gd name="T3" fmla="*/ 88 h 282"/>
              <a:gd name="T4" fmla="*/ 59 w 234"/>
              <a:gd name="T5" fmla="*/ 61 h 282"/>
              <a:gd name="T6" fmla="*/ 90 w 234"/>
              <a:gd name="T7" fmla="*/ 30 h 282"/>
              <a:gd name="T8" fmla="*/ 110 w 234"/>
              <a:gd name="T9" fmla="*/ 22 h 282"/>
              <a:gd name="T10" fmla="*/ 126 w 234"/>
              <a:gd name="T11" fmla="*/ 0 h 282"/>
              <a:gd name="T12" fmla="*/ 184 w 234"/>
              <a:gd name="T13" fmla="*/ 41 h 282"/>
              <a:gd name="T14" fmla="*/ 234 w 234"/>
              <a:gd name="T15" fmla="*/ 63 h 282"/>
              <a:gd name="T16" fmla="*/ 193 w 234"/>
              <a:gd name="T17" fmla="*/ 94 h 282"/>
              <a:gd name="T18" fmla="*/ 207 w 234"/>
              <a:gd name="T19" fmla="*/ 112 h 282"/>
              <a:gd name="T20" fmla="*/ 201 w 234"/>
              <a:gd name="T21" fmla="*/ 111 h 282"/>
              <a:gd name="T22" fmla="*/ 193 w 234"/>
              <a:gd name="T23" fmla="*/ 151 h 282"/>
              <a:gd name="T24" fmla="*/ 188 w 234"/>
              <a:gd name="T25" fmla="*/ 157 h 282"/>
              <a:gd name="T26" fmla="*/ 175 w 234"/>
              <a:gd name="T27" fmla="*/ 179 h 282"/>
              <a:gd name="T28" fmla="*/ 166 w 234"/>
              <a:gd name="T29" fmla="*/ 199 h 282"/>
              <a:gd name="T30" fmla="*/ 157 w 234"/>
              <a:gd name="T31" fmla="*/ 218 h 282"/>
              <a:gd name="T32" fmla="*/ 101 w 234"/>
              <a:gd name="T33" fmla="*/ 282 h 282"/>
              <a:gd name="T34" fmla="*/ 54 w 234"/>
              <a:gd name="T35" fmla="*/ 239 h 282"/>
              <a:gd name="T36" fmla="*/ 16 w 234"/>
              <a:gd name="T37" fmla="*/ 224 h 282"/>
              <a:gd name="T38" fmla="*/ 5 w 234"/>
              <a:gd name="T39" fmla="*/ 201 h 282"/>
              <a:gd name="T40" fmla="*/ 42 w 234"/>
              <a:gd name="T41" fmla="*/ 120 h 282"/>
              <a:gd name="T42" fmla="*/ 38 w 234"/>
              <a:gd name="T43" fmla="*/ 99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4" h="282">
                <a:moveTo>
                  <a:pt x="38" y="99"/>
                </a:moveTo>
                <a:cubicBezTo>
                  <a:pt x="41" y="96"/>
                  <a:pt x="45" y="91"/>
                  <a:pt x="49" y="88"/>
                </a:cubicBezTo>
                <a:cubicBezTo>
                  <a:pt x="60" y="81"/>
                  <a:pt x="62" y="73"/>
                  <a:pt x="59" y="61"/>
                </a:cubicBezTo>
                <a:cubicBezTo>
                  <a:pt x="54" y="40"/>
                  <a:pt x="69" y="28"/>
                  <a:pt x="90" y="30"/>
                </a:cubicBezTo>
                <a:cubicBezTo>
                  <a:pt x="96" y="31"/>
                  <a:pt x="104" y="27"/>
                  <a:pt x="110" y="22"/>
                </a:cubicBezTo>
                <a:cubicBezTo>
                  <a:pt x="116" y="17"/>
                  <a:pt x="120" y="9"/>
                  <a:pt x="126" y="0"/>
                </a:cubicBezTo>
                <a:cubicBezTo>
                  <a:pt x="143" y="20"/>
                  <a:pt x="138" y="72"/>
                  <a:pt x="184" y="41"/>
                </a:cubicBezTo>
                <a:cubicBezTo>
                  <a:pt x="199" y="48"/>
                  <a:pt x="214" y="54"/>
                  <a:pt x="234" y="63"/>
                </a:cubicBezTo>
                <a:cubicBezTo>
                  <a:pt x="218" y="75"/>
                  <a:pt x="207" y="84"/>
                  <a:pt x="193" y="94"/>
                </a:cubicBezTo>
                <a:cubicBezTo>
                  <a:pt x="196" y="98"/>
                  <a:pt x="201" y="105"/>
                  <a:pt x="207" y="112"/>
                </a:cubicBezTo>
                <a:cubicBezTo>
                  <a:pt x="205" y="112"/>
                  <a:pt x="203" y="112"/>
                  <a:pt x="201" y="111"/>
                </a:cubicBezTo>
                <a:cubicBezTo>
                  <a:pt x="198" y="125"/>
                  <a:pt x="196" y="138"/>
                  <a:pt x="193" y="151"/>
                </a:cubicBezTo>
                <a:cubicBezTo>
                  <a:pt x="192" y="153"/>
                  <a:pt x="189" y="155"/>
                  <a:pt x="188" y="157"/>
                </a:cubicBezTo>
                <a:cubicBezTo>
                  <a:pt x="184" y="163"/>
                  <a:pt x="181" y="169"/>
                  <a:pt x="175" y="179"/>
                </a:cubicBezTo>
                <a:cubicBezTo>
                  <a:pt x="165" y="177"/>
                  <a:pt x="165" y="186"/>
                  <a:pt x="166" y="199"/>
                </a:cubicBezTo>
                <a:cubicBezTo>
                  <a:pt x="167" y="205"/>
                  <a:pt x="161" y="217"/>
                  <a:pt x="157" y="218"/>
                </a:cubicBezTo>
                <a:cubicBezTo>
                  <a:pt x="119" y="224"/>
                  <a:pt x="112" y="256"/>
                  <a:pt x="101" y="282"/>
                </a:cubicBezTo>
                <a:cubicBezTo>
                  <a:pt x="86" y="268"/>
                  <a:pt x="71" y="252"/>
                  <a:pt x="54" y="239"/>
                </a:cubicBezTo>
                <a:cubicBezTo>
                  <a:pt x="43" y="231"/>
                  <a:pt x="29" y="228"/>
                  <a:pt x="16" y="224"/>
                </a:cubicBezTo>
                <a:cubicBezTo>
                  <a:pt x="4" y="221"/>
                  <a:pt x="0" y="213"/>
                  <a:pt x="5" y="201"/>
                </a:cubicBezTo>
                <a:cubicBezTo>
                  <a:pt x="18" y="174"/>
                  <a:pt x="31" y="147"/>
                  <a:pt x="42" y="120"/>
                </a:cubicBezTo>
                <a:cubicBezTo>
                  <a:pt x="44" y="115"/>
                  <a:pt x="40" y="108"/>
                  <a:pt x="38" y="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91072" y="1579061"/>
            <a:ext cx="5374174" cy="4429592"/>
            <a:chOff x="1191072" y="1579061"/>
            <a:chExt cx="5374174" cy="4429592"/>
          </a:xfrm>
          <a:solidFill>
            <a:schemeClr val="accent1"/>
          </a:solidFill>
        </p:grpSpPr>
        <p:sp>
          <p:nvSpPr>
            <p:cNvPr id="69" name="Freeform 56"/>
            <p:cNvSpPr/>
            <p:nvPr/>
          </p:nvSpPr>
          <p:spPr bwMode="auto">
            <a:xfrm>
              <a:off x="5095099" y="4534916"/>
              <a:ext cx="489650" cy="640495"/>
            </a:xfrm>
            <a:custGeom>
              <a:avLst/>
              <a:gdLst>
                <a:gd name="T0" fmla="*/ 113 w 239"/>
                <a:gd name="T1" fmla="*/ 309 h 314"/>
                <a:gd name="T2" fmla="*/ 58 w 239"/>
                <a:gd name="T3" fmla="*/ 314 h 314"/>
                <a:gd name="T4" fmla="*/ 65 w 239"/>
                <a:gd name="T5" fmla="*/ 288 h 314"/>
                <a:gd name="T6" fmla="*/ 24 w 239"/>
                <a:gd name="T7" fmla="*/ 280 h 314"/>
                <a:gd name="T8" fmla="*/ 31 w 239"/>
                <a:gd name="T9" fmla="*/ 241 h 314"/>
                <a:gd name="T10" fmla="*/ 3 w 239"/>
                <a:gd name="T11" fmla="*/ 151 h 314"/>
                <a:gd name="T12" fmla="*/ 6 w 239"/>
                <a:gd name="T13" fmla="*/ 133 h 314"/>
                <a:gd name="T14" fmla="*/ 16 w 239"/>
                <a:gd name="T15" fmla="*/ 77 h 314"/>
                <a:gd name="T16" fmla="*/ 41 w 239"/>
                <a:gd name="T17" fmla="*/ 37 h 314"/>
                <a:gd name="T18" fmla="*/ 78 w 239"/>
                <a:gd name="T19" fmla="*/ 22 h 314"/>
                <a:gd name="T20" fmla="*/ 138 w 239"/>
                <a:gd name="T21" fmla="*/ 2 h 314"/>
                <a:gd name="T22" fmla="*/ 141 w 239"/>
                <a:gd name="T23" fmla="*/ 22 h 314"/>
                <a:gd name="T24" fmla="*/ 172 w 239"/>
                <a:gd name="T25" fmla="*/ 0 h 314"/>
                <a:gd name="T26" fmla="*/ 207 w 239"/>
                <a:gd name="T27" fmla="*/ 10 h 314"/>
                <a:gd name="T28" fmla="*/ 220 w 239"/>
                <a:gd name="T29" fmla="*/ 21 h 314"/>
                <a:gd name="T30" fmla="*/ 236 w 239"/>
                <a:gd name="T31" fmla="*/ 58 h 314"/>
                <a:gd name="T32" fmla="*/ 235 w 239"/>
                <a:gd name="T33" fmla="*/ 87 h 314"/>
                <a:gd name="T34" fmla="*/ 211 w 239"/>
                <a:gd name="T35" fmla="*/ 105 h 314"/>
                <a:gd name="T36" fmla="*/ 175 w 239"/>
                <a:gd name="T37" fmla="*/ 143 h 314"/>
                <a:gd name="T38" fmla="*/ 166 w 239"/>
                <a:gd name="T39" fmla="*/ 166 h 314"/>
                <a:gd name="T40" fmla="*/ 154 w 239"/>
                <a:gd name="T41" fmla="*/ 198 h 314"/>
                <a:gd name="T42" fmla="*/ 143 w 239"/>
                <a:gd name="T43" fmla="*/ 235 h 314"/>
                <a:gd name="T44" fmla="*/ 113 w 239"/>
                <a:gd name="T45" fmla="*/ 30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314">
                  <a:moveTo>
                    <a:pt x="113" y="309"/>
                  </a:moveTo>
                  <a:cubicBezTo>
                    <a:pt x="97" y="310"/>
                    <a:pt x="78" y="312"/>
                    <a:pt x="58" y="314"/>
                  </a:cubicBezTo>
                  <a:cubicBezTo>
                    <a:pt x="60" y="306"/>
                    <a:pt x="63" y="297"/>
                    <a:pt x="65" y="288"/>
                  </a:cubicBezTo>
                  <a:cubicBezTo>
                    <a:pt x="50" y="285"/>
                    <a:pt x="37" y="282"/>
                    <a:pt x="24" y="280"/>
                  </a:cubicBezTo>
                  <a:cubicBezTo>
                    <a:pt x="27" y="266"/>
                    <a:pt x="35" y="251"/>
                    <a:pt x="31" y="241"/>
                  </a:cubicBezTo>
                  <a:cubicBezTo>
                    <a:pt x="20" y="212"/>
                    <a:pt x="21" y="179"/>
                    <a:pt x="3" y="151"/>
                  </a:cubicBezTo>
                  <a:cubicBezTo>
                    <a:pt x="0" y="147"/>
                    <a:pt x="3" y="137"/>
                    <a:pt x="6" y="133"/>
                  </a:cubicBezTo>
                  <a:cubicBezTo>
                    <a:pt x="22" y="116"/>
                    <a:pt x="25" y="99"/>
                    <a:pt x="16" y="77"/>
                  </a:cubicBezTo>
                  <a:cubicBezTo>
                    <a:pt x="5" y="48"/>
                    <a:pt x="10" y="44"/>
                    <a:pt x="41" y="37"/>
                  </a:cubicBezTo>
                  <a:cubicBezTo>
                    <a:pt x="54" y="34"/>
                    <a:pt x="66" y="26"/>
                    <a:pt x="78" y="22"/>
                  </a:cubicBezTo>
                  <a:cubicBezTo>
                    <a:pt x="97" y="15"/>
                    <a:pt x="117" y="9"/>
                    <a:pt x="138" y="2"/>
                  </a:cubicBezTo>
                  <a:cubicBezTo>
                    <a:pt x="139" y="7"/>
                    <a:pt x="139" y="12"/>
                    <a:pt x="141" y="22"/>
                  </a:cubicBezTo>
                  <a:cubicBezTo>
                    <a:pt x="153" y="13"/>
                    <a:pt x="163" y="6"/>
                    <a:pt x="172" y="0"/>
                  </a:cubicBezTo>
                  <a:cubicBezTo>
                    <a:pt x="184" y="3"/>
                    <a:pt x="196" y="6"/>
                    <a:pt x="207" y="10"/>
                  </a:cubicBezTo>
                  <a:cubicBezTo>
                    <a:pt x="212" y="12"/>
                    <a:pt x="217" y="17"/>
                    <a:pt x="220" y="21"/>
                  </a:cubicBezTo>
                  <a:cubicBezTo>
                    <a:pt x="226" y="33"/>
                    <a:pt x="233" y="45"/>
                    <a:pt x="236" y="58"/>
                  </a:cubicBezTo>
                  <a:cubicBezTo>
                    <a:pt x="239" y="67"/>
                    <a:pt x="239" y="79"/>
                    <a:pt x="235" y="87"/>
                  </a:cubicBezTo>
                  <a:cubicBezTo>
                    <a:pt x="232" y="97"/>
                    <a:pt x="227" y="107"/>
                    <a:pt x="211" y="105"/>
                  </a:cubicBezTo>
                  <a:cubicBezTo>
                    <a:pt x="186" y="102"/>
                    <a:pt x="171" y="118"/>
                    <a:pt x="175" y="143"/>
                  </a:cubicBezTo>
                  <a:cubicBezTo>
                    <a:pt x="177" y="154"/>
                    <a:pt x="175" y="160"/>
                    <a:pt x="166" y="166"/>
                  </a:cubicBezTo>
                  <a:cubicBezTo>
                    <a:pt x="156" y="174"/>
                    <a:pt x="149" y="181"/>
                    <a:pt x="154" y="198"/>
                  </a:cubicBezTo>
                  <a:cubicBezTo>
                    <a:pt x="157" y="209"/>
                    <a:pt x="147" y="223"/>
                    <a:pt x="143" y="235"/>
                  </a:cubicBezTo>
                  <a:cubicBezTo>
                    <a:pt x="133" y="259"/>
                    <a:pt x="123" y="283"/>
                    <a:pt x="113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191072" y="1579061"/>
              <a:ext cx="5374174" cy="4429592"/>
              <a:chOff x="1191072" y="1579061"/>
              <a:chExt cx="5374174" cy="4429592"/>
            </a:xfrm>
            <a:grpFill/>
          </p:grpSpPr>
          <p:sp>
            <p:nvSpPr>
              <p:cNvPr id="71" name="Freeform 65"/>
              <p:cNvSpPr/>
              <p:nvPr/>
            </p:nvSpPr>
            <p:spPr bwMode="auto">
              <a:xfrm>
                <a:off x="4081082" y="3428715"/>
                <a:ext cx="286128" cy="480072"/>
              </a:xfrm>
              <a:custGeom>
                <a:avLst/>
                <a:gdLst>
                  <a:gd name="T0" fmla="*/ 0 w 140"/>
                  <a:gd name="T1" fmla="*/ 107 h 235"/>
                  <a:gd name="T2" fmla="*/ 41 w 140"/>
                  <a:gd name="T3" fmla="*/ 96 h 235"/>
                  <a:gd name="T4" fmla="*/ 58 w 140"/>
                  <a:gd name="T5" fmla="*/ 73 h 235"/>
                  <a:gd name="T6" fmla="*/ 72 w 140"/>
                  <a:gd name="T7" fmla="*/ 21 h 235"/>
                  <a:gd name="T8" fmla="*/ 85 w 140"/>
                  <a:gd name="T9" fmla="*/ 5 h 235"/>
                  <a:gd name="T10" fmla="*/ 107 w 140"/>
                  <a:gd name="T11" fmla="*/ 3 h 235"/>
                  <a:gd name="T12" fmla="*/ 113 w 140"/>
                  <a:gd name="T13" fmla="*/ 22 h 235"/>
                  <a:gd name="T14" fmla="*/ 107 w 140"/>
                  <a:gd name="T15" fmla="*/ 47 h 235"/>
                  <a:gd name="T16" fmla="*/ 123 w 140"/>
                  <a:gd name="T17" fmla="*/ 75 h 235"/>
                  <a:gd name="T18" fmla="*/ 136 w 140"/>
                  <a:gd name="T19" fmla="*/ 100 h 235"/>
                  <a:gd name="T20" fmla="*/ 127 w 140"/>
                  <a:gd name="T21" fmla="*/ 127 h 235"/>
                  <a:gd name="T22" fmla="*/ 101 w 140"/>
                  <a:gd name="T23" fmla="*/ 117 h 235"/>
                  <a:gd name="T24" fmla="*/ 99 w 140"/>
                  <a:gd name="T25" fmla="*/ 172 h 235"/>
                  <a:gd name="T26" fmla="*/ 111 w 140"/>
                  <a:gd name="T27" fmla="*/ 185 h 235"/>
                  <a:gd name="T28" fmla="*/ 110 w 140"/>
                  <a:gd name="T29" fmla="*/ 213 h 235"/>
                  <a:gd name="T30" fmla="*/ 77 w 140"/>
                  <a:gd name="T31" fmla="*/ 235 h 235"/>
                  <a:gd name="T32" fmla="*/ 49 w 140"/>
                  <a:gd name="T33" fmla="*/ 188 h 235"/>
                  <a:gd name="T34" fmla="*/ 25 w 140"/>
                  <a:gd name="T35" fmla="*/ 116 h 235"/>
                  <a:gd name="T36" fmla="*/ 0 w 140"/>
                  <a:gd name="T37" fmla="*/ 10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235">
                    <a:moveTo>
                      <a:pt x="0" y="107"/>
                    </a:moveTo>
                    <a:cubicBezTo>
                      <a:pt x="15" y="103"/>
                      <a:pt x="29" y="102"/>
                      <a:pt x="41" y="96"/>
                    </a:cubicBezTo>
                    <a:cubicBezTo>
                      <a:pt x="49" y="91"/>
                      <a:pt x="55" y="82"/>
                      <a:pt x="58" y="73"/>
                    </a:cubicBezTo>
                    <a:cubicBezTo>
                      <a:pt x="64" y="56"/>
                      <a:pt x="66" y="38"/>
                      <a:pt x="72" y="21"/>
                    </a:cubicBezTo>
                    <a:cubicBezTo>
                      <a:pt x="74" y="15"/>
                      <a:pt x="79" y="8"/>
                      <a:pt x="85" y="5"/>
                    </a:cubicBezTo>
                    <a:cubicBezTo>
                      <a:pt x="91" y="1"/>
                      <a:pt x="101" y="0"/>
                      <a:pt x="107" y="3"/>
                    </a:cubicBezTo>
                    <a:cubicBezTo>
                      <a:pt x="111" y="6"/>
                      <a:pt x="113" y="15"/>
                      <a:pt x="113" y="22"/>
                    </a:cubicBezTo>
                    <a:cubicBezTo>
                      <a:pt x="113" y="30"/>
                      <a:pt x="108" y="38"/>
                      <a:pt x="107" y="47"/>
                    </a:cubicBezTo>
                    <a:cubicBezTo>
                      <a:pt x="106" y="59"/>
                      <a:pt x="105" y="72"/>
                      <a:pt x="123" y="75"/>
                    </a:cubicBezTo>
                    <a:cubicBezTo>
                      <a:pt x="136" y="77"/>
                      <a:pt x="140" y="87"/>
                      <a:pt x="136" y="100"/>
                    </a:cubicBezTo>
                    <a:cubicBezTo>
                      <a:pt x="133" y="108"/>
                      <a:pt x="131" y="117"/>
                      <a:pt x="127" y="127"/>
                    </a:cubicBezTo>
                    <a:cubicBezTo>
                      <a:pt x="120" y="124"/>
                      <a:pt x="113" y="122"/>
                      <a:pt x="101" y="117"/>
                    </a:cubicBezTo>
                    <a:cubicBezTo>
                      <a:pt x="100" y="137"/>
                      <a:pt x="98" y="154"/>
                      <a:pt x="99" y="172"/>
                    </a:cubicBezTo>
                    <a:cubicBezTo>
                      <a:pt x="99" y="176"/>
                      <a:pt x="106" y="181"/>
                      <a:pt x="111" y="185"/>
                    </a:cubicBezTo>
                    <a:cubicBezTo>
                      <a:pt x="120" y="193"/>
                      <a:pt x="120" y="207"/>
                      <a:pt x="110" y="213"/>
                    </a:cubicBezTo>
                    <a:cubicBezTo>
                      <a:pt x="100" y="220"/>
                      <a:pt x="90" y="226"/>
                      <a:pt x="77" y="235"/>
                    </a:cubicBezTo>
                    <a:cubicBezTo>
                      <a:pt x="72" y="220"/>
                      <a:pt x="50" y="215"/>
                      <a:pt x="49" y="188"/>
                    </a:cubicBezTo>
                    <a:cubicBezTo>
                      <a:pt x="48" y="164"/>
                      <a:pt x="35" y="139"/>
                      <a:pt x="25" y="116"/>
                    </a:cubicBezTo>
                    <a:cubicBezTo>
                      <a:pt x="23" y="111"/>
                      <a:pt x="10" y="111"/>
                      <a:pt x="0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1191072" y="1579061"/>
                <a:ext cx="5374174" cy="4429592"/>
                <a:chOff x="1191072" y="1579061"/>
                <a:chExt cx="5374174" cy="4429592"/>
              </a:xfrm>
              <a:grpFill/>
            </p:grpSpPr>
            <p:sp>
              <p:nvSpPr>
                <p:cNvPr id="76" name="Freeform 55"/>
                <p:cNvSpPr/>
                <p:nvPr/>
              </p:nvSpPr>
              <p:spPr bwMode="auto">
                <a:xfrm>
                  <a:off x="4688056" y="3765124"/>
                  <a:ext cx="636904" cy="567467"/>
                </a:xfrm>
                <a:custGeom>
                  <a:avLst/>
                  <a:gdLst>
                    <a:gd name="T0" fmla="*/ 290 w 311"/>
                    <a:gd name="T1" fmla="*/ 91 h 278"/>
                    <a:gd name="T2" fmla="*/ 295 w 311"/>
                    <a:gd name="T3" fmla="*/ 134 h 278"/>
                    <a:gd name="T4" fmla="*/ 276 w 311"/>
                    <a:gd name="T5" fmla="*/ 122 h 278"/>
                    <a:gd name="T6" fmla="*/ 258 w 311"/>
                    <a:gd name="T7" fmla="*/ 135 h 278"/>
                    <a:gd name="T8" fmla="*/ 238 w 311"/>
                    <a:gd name="T9" fmla="*/ 179 h 278"/>
                    <a:gd name="T10" fmla="*/ 234 w 311"/>
                    <a:gd name="T11" fmla="*/ 196 h 278"/>
                    <a:gd name="T12" fmla="*/ 272 w 311"/>
                    <a:gd name="T13" fmla="*/ 228 h 278"/>
                    <a:gd name="T14" fmla="*/ 281 w 311"/>
                    <a:gd name="T15" fmla="*/ 256 h 278"/>
                    <a:gd name="T16" fmla="*/ 214 w 311"/>
                    <a:gd name="T17" fmla="*/ 268 h 278"/>
                    <a:gd name="T18" fmla="*/ 180 w 311"/>
                    <a:gd name="T19" fmla="*/ 260 h 278"/>
                    <a:gd name="T20" fmla="*/ 146 w 311"/>
                    <a:gd name="T21" fmla="*/ 234 h 278"/>
                    <a:gd name="T22" fmla="*/ 53 w 311"/>
                    <a:gd name="T23" fmla="*/ 213 h 278"/>
                    <a:gd name="T24" fmla="*/ 32 w 311"/>
                    <a:gd name="T25" fmla="*/ 187 h 278"/>
                    <a:gd name="T26" fmla="*/ 12 w 311"/>
                    <a:gd name="T27" fmla="*/ 154 h 278"/>
                    <a:gd name="T28" fmla="*/ 24 w 311"/>
                    <a:gd name="T29" fmla="*/ 105 h 278"/>
                    <a:gd name="T30" fmla="*/ 77 w 311"/>
                    <a:gd name="T31" fmla="*/ 79 h 278"/>
                    <a:gd name="T32" fmla="*/ 112 w 311"/>
                    <a:gd name="T33" fmla="*/ 71 h 278"/>
                    <a:gd name="T34" fmla="*/ 151 w 311"/>
                    <a:gd name="T35" fmla="*/ 33 h 278"/>
                    <a:gd name="T36" fmla="*/ 154 w 311"/>
                    <a:gd name="T37" fmla="*/ 7 h 278"/>
                    <a:gd name="T38" fmla="*/ 210 w 311"/>
                    <a:gd name="T39" fmla="*/ 4 h 278"/>
                    <a:gd name="T40" fmla="*/ 240 w 311"/>
                    <a:gd name="T41" fmla="*/ 15 h 278"/>
                    <a:gd name="T42" fmla="*/ 226 w 311"/>
                    <a:gd name="T43" fmla="*/ 43 h 278"/>
                    <a:gd name="T44" fmla="*/ 224 w 311"/>
                    <a:gd name="T45" fmla="*/ 68 h 278"/>
                    <a:gd name="T46" fmla="*/ 290 w 311"/>
                    <a:gd name="T47" fmla="*/ 91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1" h="278">
                      <a:moveTo>
                        <a:pt x="290" y="91"/>
                      </a:moveTo>
                      <a:cubicBezTo>
                        <a:pt x="292" y="106"/>
                        <a:pt x="311" y="118"/>
                        <a:pt x="295" y="134"/>
                      </a:cubicBezTo>
                      <a:cubicBezTo>
                        <a:pt x="288" y="129"/>
                        <a:pt x="282" y="124"/>
                        <a:pt x="276" y="122"/>
                      </a:cubicBezTo>
                      <a:cubicBezTo>
                        <a:pt x="265" y="118"/>
                        <a:pt x="261" y="121"/>
                        <a:pt x="258" y="135"/>
                      </a:cubicBezTo>
                      <a:cubicBezTo>
                        <a:pt x="256" y="150"/>
                        <a:pt x="245" y="164"/>
                        <a:pt x="238" y="179"/>
                      </a:cubicBezTo>
                      <a:cubicBezTo>
                        <a:pt x="236" y="184"/>
                        <a:pt x="232" y="192"/>
                        <a:pt x="234" y="196"/>
                      </a:cubicBezTo>
                      <a:cubicBezTo>
                        <a:pt x="242" y="211"/>
                        <a:pt x="249" y="228"/>
                        <a:pt x="272" y="228"/>
                      </a:cubicBezTo>
                      <a:cubicBezTo>
                        <a:pt x="283" y="228"/>
                        <a:pt x="288" y="246"/>
                        <a:pt x="281" y="256"/>
                      </a:cubicBezTo>
                      <a:cubicBezTo>
                        <a:pt x="270" y="273"/>
                        <a:pt x="233" y="278"/>
                        <a:pt x="214" y="268"/>
                      </a:cubicBezTo>
                      <a:cubicBezTo>
                        <a:pt x="205" y="263"/>
                        <a:pt x="193" y="263"/>
                        <a:pt x="180" y="260"/>
                      </a:cubicBezTo>
                      <a:cubicBezTo>
                        <a:pt x="183" y="234"/>
                        <a:pt x="166" y="233"/>
                        <a:pt x="146" y="234"/>
                      </a:cubicBezTo>
                      <a:cubicBezTo>
                        <a:pt x="113" y="236"/>
                        <a:pt x="80" y="235"/>
                        <a:pt x="53" y="213"/>
                      </a:cubicBezTo>
                      <a:cubicBezTo>
                        <a:pt x="45" y="206"/>
                        <a:pt x="38" y="197"/>
                        <a:pt x="32" y="187"/>
                      </a:cubicBezTo>
                      <a:cubicBezTo>
                        <a:pt x="25" y="177"/>
                        <a:pt x="20" y="164"/>
                        <a:pt x="12" y="154"/>
                      </a:cubicBezTo>
                      <a:cubicBezTo>
                        <a:pt x="0" y="138"/>
                        <a:pt x="6" y="113"/>
                        <a:pt x="24" y="105"/>
                      </a:cubicBezTo>
                      <a:cubicBezTo>
                        <a:pt x="42" y="97"/>
                        <a:pt x="59" y="86"/>
                        <a:pt x="77" y="79"/>
                      </a:cubicBezTo>
                      <a:cubicBezTo>
                        <a:pt x="88" y="74"/>
                        <a:pt x="100" y="73"/>
                        <a:pt x="112" y="71"/>
                      </a:cubicBezTo>
                      <a:cubicBezTo>
                        <a:pt x="137" y="67"/>
                        <a:pt x="147" y="58"/>
                        <a:pt x="151" y="33"/>
                      </a:cubicBezTo>
                      <a:cubicBezTo>
                        <a:pt x="152" y="22"/>
                        <a:pt x="154" y="12"/>
                        <a:pt x="154" y="7"/>
                      </a:cubicBezTo>
                      <a:cubicBezTo>
                        <a:pt x="175" y="6"/>
                        <a:pt x="192" y="5"/>
                        <a:pt x="210" y="4"/>
                      </a:cubicBezTo>
                      <a:cubicBezTo>
                        <a:pt x="222" y="3"/>
                        <a:pt x="233" y="0"/>
                        <a:pt x="240" y="15"/>
                      </a:cubicBezTo>
                      <a:cubicBezTo>
                        <a:pt x="247" y="31"/>
                        <a:pt x="238" y="37"/>
                        <a:pt x="226" y="43"/>
                      </a:cubicBezTo>
                      <a:cubicBezTo>
                        <a:pt x="212" y="50"/>
                        <a:pt x="213" y="57"/>
                        <a:pt x="224" y="68"/>
                      </a:cubicBezTo>
                      <a:cubicBezTo>
                        <a:pt x="251" y="95"/>
                        <a:pt x="260" y="99"/>
                        <a:pt x="290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77" name="Freeform 62"/>
                <p:cNvSpPr/>
                <p:nvPr/>
              </p:nvSpPr>
              <p:spPr bwMode="auto">
                <a:xfrm>
                  <a:off x="5293833" y="3881252"/>
                  <a:ext cx="603382" cy="457325"/>
                </a:xfrm>
                <a:custGeom>
                  <a:avLst/>
                  <a:gdLst>
                    <a:gd name="T0" fmla="*/ 33 w 294"/>
                    <a:gd name="T1" fmla="*/ 56 h 224"/>
                    <a:gd name="T2" fmla="*/ 11 w 294"/>
                    <a:gd name="T3" fmla="*/ 33 h 224"/>
                    <a:gd name="T4" fmla="*/ 0 w 294"/>
                    <a:gd name="T5" fmla="*/ 13 h 224"/>
                    <a:gd name="T6" fmla="*/ 6 w 294"/>
                    <a:gd name="T7" fmla="*/ 9 h 224"/>
                    <a:gd name="T8" fmla="*/ 16 w 294"/>
                    <a:gd name="T9" fmla="*/ 16 h 224"/>
                    <a:gd name="T10" fmla="*/ 66 w 294"/>
                    <a:gd name="T11" fmla="*/ 29 h 224"/>
                    <a:gd name="T12" fmla="*/ 80 w 294"/>
                    <a:gd name="T13" fmla="*/ 25 h 224"/>
                    <a:gd name="T14" fmla="*/ 119 w 294"/>
                    <a:gd name="T15" fmla="*/ 10 h 224"/>
                    <a:gd name="T16" fmla="*/ 126 w 294"/>
                    <a:gd name="T17" fmla="*/ 0 h 224"/>
                    <a:gd name="T18" fmla="*/ 187 w 294"/>
                    <a:gd name="T19" fmla="*/ 31 h 224"/>
                    <a:gd name="T20" fmla="*/ 194 w 294"/>
                    <a:gd name="T21" fmla="*/ 36 h 224"/>
                    <a:gd name="T22" fmla="*/ 236 w 294"/>
                    <a:gd name="T23" fmla="*/ 126 h 224"/>
                    <a:gd name="T24" fmla="*/ 265 w 294"/>
                    <a:gd name="T25" fmla="*/ 147 h 224"/>
                    <a:gd name="T26" fmla="*/ 294 w 294"/>
                    <a:gd name="T27" fmla="*/ 170 h 224"/>
                    <a:gd name="T28" fmla="*/ 250 w 294"/>
                    <a:gd name="T29" fmla="*/ 223 h 224"/>
                    <a:gd name="T30" fmla="*/ 195 w 294"/>
                    <a:gd name="T31" fmla="*/ 223 h 224"/>
                    <a:gd name="T32" fmla="*/ 187 w 294"/>
                    <a:gd name="T33" fmla="*/ 215 h 224"/>
                    <a:gd name="T34" fmla="*/ 173 w 294"/>
                    <a:gd name="T35" fmla="*/ 205 h 224"/>
                    <a:gd name="T36" fmla="*/ 130 w 294"/>
                    <a:gd name="T37" fmla="*/ 186 h 224"/>
                    <a:gd name="T38" fmla="*/ 116 w 294"/>
                    <a:gd name="T39" fmla="*/ 177 h 224"/>
                    <a:gd name="T40" fmla="*/ 147 w 294"/>
                    <a:gd name="T41" fmla="*/ 140 h 224"/>
                    <a:gd name="T42" fmla="*/ 155 w 294"/>
                    <a:gd name="T43" fmla="*/ 116 h 224"/>
                    <a:gd name="T44" fmla="*/ 135 w 294"/>
                    <a:gd name="T45" fmla="*/ 116 h 224"/>
                    <a:gd name="T46" fmla="*/ 94 w 294"/>
                    <a:gd name="T47" fmla="*/ 97 h 224"/>
                    <a:gd name="T48" fmla="*/ 32 w 294"/>
                    <a:gd name="T49" fmla="*/ 56 h 224"/>
                    <a:gd name="T50" fmla="*/ 33 w 294"/>
                    <a:gd name="T51" fmla="*/ 5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94" h="224">
                      <a:moveTo>
                        <a:pt x="33" y="56"/>
                      </a:moveTo>
                      <a:cubicBezTo>
                        <a:pt x="25" y="49"/>
                        <a:pt x="17" y="42"/>
                        <a:pt x="11" y="33"/>
                      </a:cubicBezTo>
                      <a:cubicBezTo>
                        <a:pt x="6" y="27"/>
                        <a:pt x="4" y="20"/>
                        <a:pt x="0" y="13"/>
                      </a:cubicBezTo>
                      <a:cubicBezTo>
                        <a:pt x="2" y="12"/>
                        <a:pt x="4" y="10"/>
                        <a:pt x="6" y="9"/>
                      </a:cubicBezTo>
                      <a:cubicBezTo>
                        <a:pt x="9" y="11"/>
                        <a:pt x="14" y="12"/>
                        <a:pt x="16" y="16"/>
                      </a:cubicBezTo>
                      <a:cubicBezTo>
                        <a:pt x="31" y="36"/>
                        <a:pt x="43" y="39"/>
                        <a:pt x="66" y="29"/>
                      </a:cubicBezTo>
                      <a:cubicBezTo>
                        <a:pt x="70" y="27"/>
                        <a:pt x="77" y="23"/>
                        <a:pt x="80" y="25"/>
                      </a:cubicBezTo>
                      <a:cubicBezTo>
                        <a:pt x="101" y="38"/>
                        <a:pt x="109" y="23"/>
                        <a:pt x="119" y="10"/>
                      </a:cubicBezTo>
                      <a:cubicBezTo>
                        <a:pt x="121" y="7"/>
                        <a:pt x="124" y="4"/>
                        <a:pt x="126" y="0"/>
                      </a:cubicBezTo>
                      <a:cubicBezTo>
                        <a:pt x="146" y="13"/>
                        <a:pt x="160" y="35"/>
                        <a:pt x="187" y="31"/>
                      </a:cubicBezTo>
                      <a:cubicBezTo>
                        <a:pt x="189" y="31"/>
                        <a:pt x="193" y="34"/>
                        <a:pt x="194" y="36"/>
                      </a:cubicBezTo>
                      <a:cubicBezTo>
                        <a:pt x="206" y="67"/>
                        <a:pt x="234" y="90"/>
                        <a:pt x="236" y="126"/>
                      </a:cubicBezTo>
                      <a:cubicBezTo>
                        <a:pt x="237" y="134"/>
                        <a:pt x="254" y="141"/>
                        <a:pt x="265" y="147"/>
                      </a:cubicBezTo>
                      <a:cubicBezTo>
                        <a:pt x="276" y="153"/>
                        <a:pt x="290" y="154"/>
                        <a:pt x="294" y="170"/>
                      </a:cubicBezTo>
                      <a:cubicBezTo>
                        <a:pt x="262" y="176"/>
                        <a:pt x="257" y="182"/>
                        <a:pt x="250" y="223"/>
                      </a:cubicBezTo>
                      <a:cubicBezTo>
                        <a:pt x="232" y="223"/>
                        <a:pt x="213" y="224"/>
                        <a:pt x="195" y="223"/>
                      </a:cubicBezTo>
                      <a:cubicBezTo>
                        <a:pt x="192" y="223"/>
                        <a:pt x="190" y="218"/>
                        <a:pt x="187" y="215"/>
                      </a:cubicBezTo>
                      <a:cubicBezTo>
                        <a:pt x="182" y="212"/>
                        <a:pt x="177" y="204"/>
                        <a:pt x="173" y="205"/>
                      </a:cubicBezTo>
                      <a:cubicBezTo>
                        <a:pt x="152" y="212"/>
                        <a:pt x="142" y="198"/>
                        <a:pt x="130" y="186"/>
                      </a:cubicBezTo>
                      <a:cubicBezTo>
                        <a:pt x="128" y="183"/>
                        <a:pt x="124" y="181"/>
                        <a:pt x="116" y="177"/>
                      </a:cubicBezTo>
                      <a:cubicBezTo>
                        <a:pt x="127" y="164"/>
                        <a:pt x="138" y="152"/>
                        <a:pt x="147" y="140"/>
                      </a:cubicBezTo>
                      <a:cubicBezTo>
                        <a:pt x="151" y="133"/>
                        <a:pt x="153" y="124"/>
                        <a:pt x="155" y="116"/>
                      </a:cubicBezTo>
                      <a:cubicBezTo>
                        <a:pt x="148" y="116"/>
                        <a:pt x="140" y="113"/>
                        <a:pt x="135" y="116"/>
                      </a:cubicBezTo>
                      <a:cubicBezTo>
                        <a:pt x="111" y="126"/>
                        <a:pt x="102" y="123"/>
                        <a:pt x="94" y="97"/>
                      </a:cubicBezTo>
                      <a:cubicBezTo>
                        <a:pt x="86" y="73"/>
                        <a:pt x="57" y="53"/>
                        <a:pt x="32" y="56"/>
                      </a:cubicBezTo>
                      <a:cubicBezTo>
                        <a:pt x="33" y="56"/>
                        <a:pt x="33" y="56"/>
                        <a:pt x="33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78" name="Freeform 64"/>
                <p:cNvSpPr/>
                <p:nvPr/>
              </p:nvSpPr>
              <p:spPr bwMode="auto">
                <a:xfrm>
                  <a:off x="4207984" y="4326605"/>
                  <a:ext cx="465706" cy="460917"/>
                </a:xfrm>
                <a:custGeom>
                  <a:avLst/>
                  <a:gdLst>
                    <a:gd name="T0" fmla="*/ 170 w 227"/>
                    <a:gd name="T1" fmla="*/ 226 h 226"/>
                    <a:gd name="T2" fmla="*/ 147 w 227"/>
                    <a:gd name="T3" fmla="*/ 188 h 226"/>
                    <a:gd name="T4" fmla="*/ 111 w 227"/>
                    <a:gd name="T5" fmla="*/ 178 h 226"/>
                    <a:gd name="T6" fmla="*/ 101 w 227"/>
                    <a:gd name="T7" fmla="*/ 162 h 226"/>
                    <a:gd name="T8" fmla="*/ 39 w 227"/>
                    <a:gd name="T9" fmla="*/ 207 h 226"/>
                    <a:gd name="T10" fmla="*/ 15 w 227"/>
                    <a:gd name="T11" fmla="*/ 173 h 226"/>
                    <a:gd name="T12" fmla="*/ 7 w 227"/>
                    <a:gd name="T13" fmla="*/ 165 h 226"/>
                    <a:gd name="T14" fmla="*/ 3 w 227"/>
                    <a:gd name="T15" fmla="*/ 132 h 226"/>
                    <a:gd name="T16" fmla="*/ 29 w 227"/>
                    <a:gd name="T17" fmla="*/ 125 h 226"/>
                    <a:gd name="T18" fmla="*/ 73 w 227"/>
                    <a:gd name="T19" fmla="*/ 107 h 226"/>
                    <a:gd name="T20" fmla="*/ 121 w 227"/>
                    <a:gd name="T21" fmla="*/ 52 h 226"/>
                    <a:gd name="T22" fmla="*/ 137 w 227"/>
                    <a:gd name="T23" fmla="*/ 20 h 226"/>
                    <a:gd name="T24" fmla="*/ 151 w 227"/>
                    <a:gd name="T25" fmla="*/ 0 h 226"/>
                    <a:gd name="T26" fmla="*/ 205 w 227"/>
                    <a:gd name="T27" fmla="*/ 21 h 226"/>
                    <a:gd name="T28" fmla="*/ 226 w 227"/>
                    <a:gd name="T29" fmla="*/ 47 h 226"/>
                    <a:gd name="T30" fmla="*/ 210 w 227"/>
                    <a:gd name="T31" fmla="*/ 66 h 226"/>
                    <a:gd name="T32" fmla="*/ 143 w 227"/>
                    <a:gd name="T33" fmla="*/ 86 h 226"/>
                    <a:gd name="T34" fmla="*/ 172 w 227"/>
                    <a:gd name="T35" fmla="*/ 161 h 226"/>
                    <a:gd name="T36" fmla="*/ 170 w 227"/>
                    <a:gd name="T3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6" h="226">
                      <a:moveTo>
                        <a:pt x="170" y="226"/>
                      </a:moveTo>
                      <a:cubicBezTo>
                        <a:pt x="162" y="213"/>
                        <a:pt x="153" y="201"/>
                        <a:pt x="147" y="188"/>
                      </a:cubicBezTo>
                      <a:cubicBezTo>
                        <a:pt x="135" y="164"/>
                        <a:pt x="135" y="164"/>
                        <a:pt x="111" y="178"/>
                      </a:cubicBezTo>
                      <a:cubicBezTo>
                        <a:pt x="108" y="173"/>
                        <a:pt x="105" y="169"/>
                        <a:pt x="101" y="162"/>
                      </a:cubicBezTo>
                      <a:cubicBezTo>
                        <a:pt x="85" y="187"/>
                        <a:pt x="65" y="204"/>
                        <a:pt x="39" y="207"/>
                      </a:cubicBezTo>
                      <a:cubicBezTo>
                        <a:pt x="30" y="194"/>
                        <a:pt x="23" y="184"/>
                        <a:pt x="15" y="173"/>
                      </a:cubicBezTo>
                      <a:cubicBezTo>
                        <a:pt x="13" y="170"/>
                        <a:pt x="8" y="168"/>
                        <a:pt x="7" y="165"/>
                      </a:cubicBezTo>
                      <a:cubicBezTo>
                        <a:pt x="5" y="154"/>
                        <a:pt x="0" y="142"/>
                        <a:pt x="3" y="132"/>
                      </a:cubicBezTo>
                      <a:cubicBezTo>
                        <a:pt x="5" y="127"/>
                        <a:pt x="21" y="123"/>
                        <a:pt x="29" y="125"/>
                      </a:cubicBezTo>
                      <a:cubicBezTo>
                        <a:pt x="49" y="129"/>
                        <a:pt x="61" y="124"/>
                        <a:pt x="73" y="107"/>
                      </a:cubicBezTo>
                      <a:cubicBezTo>
                        <a:pt x="87" y="87"/>
                        <a:pt x="106" y="71"/>
                        <a:pt x="121" y="52"/>
                      </a:cubicBezTo>
                      <a:cubicBezTo>
                        <a:pt x="128" y="43"/>
                        <a:pt x="131" y="31"/>
                        <a:pt x="137" y="20"/>
                      </a:cubicBezTo>
                      <a:cubicBezTo>
                        <a:pt x="142" y="12"/>
                        <a:pt x="148" y="5"/>
                        <a:pt x="151" y="0"/>
                      </a:cubicBezTo>
                      <a:cubicBezTo>
                        <a:pt x="172" y="7"/>
                        <a:pt x="190" y="12"/>
                        <a:pt x="205" y="21"/>
                      </a:cubicBezTo>
                      <a:cubicBezTo>
                        <a:pt x="214" y="26"/>
                        <a:pt x="222" y="37"/>
                        <a:pt x="226" y="47"/>
                      </a:cubicBezTo>
                      <a:cubicBezTo>
                        <a:pt x="227" y="51"/>
                        <a:pt x="217" y="63"/>
                        <a:pt x="210" y="66"/>
                      </a:cubicBezTo>
                      <a:cubicBezTo>
                        <a:pt x="190" y="74"/>
                        <a:pt x="169" y="79"/>
                        <a:pt x="143" y="86"/>
                      </a:cubicBezTo>
                      <a:cubicBezTo>
                        <a:pt x="144" y="111"/>
                        <a:pt x="147" y="139"/>
                        <a:pt x="172" y="161"/>
                      </a:cubicBezTo>
                      <a:cubicBezTo>
                        <a:pt x="187" y="174"/>
                        <a:pt x="187" y="208"/>
                        <a:pt x="170" y="2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1191072" y="1579061"/>
                  <a:ext cx="5374174" cy="4429592"/>
                  <a:chOff x="1191072" y="1579061"/>
                  <a:chExt cx="5374174" cy="4429592"/>
                </a:xfrm>
                <a:grpFill/>
              </p:grpSpPr>
              <p:sp>
                <p:nvSpPr>
                  <p:cNvPr id="80" name="Freeform 39"/>
                  <p:cNvSpPr/>
                  <p:nvPr/>
                </p:nvSpPr>
                <p:spPr bwMode="auto">
                  <a:xfrm>
                    <a:off x="1191072" y="2108218"/>
                    <a:ext cx="2130993" cy="1624583"/>
                  </a:xfrm>
                  <a:custGeom>
                    <a:avLst/>
                    <a:gdLst>
                      <a:gd name="T0" fmla="*/ 456 w 1040"/>
                      <a:gd name="T1" fmla="*/ 183 h 796"/>
                      <a:gd name="T2" fmla="*/ 490 w 1040"/>
                      <a:gd name="T3" fmla="*/ 157 h 796"/>
                      <a:gd name="T4" fmla="*/ 578 w 1040"/>
                      <a:gd name="T5" fmla="*/ 108 h 796"/>
                      <a:gd name="T6" fmla="*/ 676 w 1040"/>
                      <a:gd name="T7" fmla="*/ 36 h 796"/>
                      <a:gd name="T8" fmla="*/ 737 w 1040"/>
                      <a:gd name="T9" fmla="*/ 0 h 796"/>
                      <a:gd name="T10" fmla="*/ 755 w 1040"/>
                      <a:gd name="T11" fmla="*/ 40 h 796"/>
                      <a:gd name="T12" fmla="*/ 803 w 1040"/>
                      <a:gd name="T13" fmla="*/ 83 h 796"/>
                      <a:gd name="T14" fmla="*/ 832 w 1040"/>
                      <a:gd name="T15" fmla="*/ 119 h 796"/>
                      <a:gd name="T16" fmla="*/ 839 w 1040"/>
                      <a:gd name="T17" fmla="*/ 268 h 796"/>
                      <a:gd name="T18" fmla="*/ 977 w 1040"/>
                      <a:gd name="T19" fmla="*/ 323 h 796"/>
                      <a:gd name="T20" fmla="*/ 1021 w 1040"/>
                      <a:gd name="T21" fmla="*/ 375 h 796"/>
                      <a:gd name="T22" fmla="*/ 1032 w 1040"/>
                      <a:gd name="T23" fmla="*/ 466 h 796"/>
                      <a:gd name="T24" fmla="*/ 939 w 1040"/>
                      <a:gd name="T25" fmla="*/ 505 h 796"/>
                      <a:gd name="T26" fmla="*/ 901 w 1040"/>
                      <a:gd name="T27" fmla="*/ 540 h 796"/>
                      <a:gd name="T28" fmla="*/ 876 w 1040"/>
                      <a:gd name="T29" fmla="*/ 619 h 796"/>
                      <a:gd name="T30" fmla="*/ 739 w 1040"/>
                      <a:gd name="T31" fmla="*/ 680 h 796"/>
                      <a:gd name="T32" fmla="*/ 760 w 1040"/>
                      <a:gd name="T33" fmla="*/ 746 h 796"/>
                      <a:gd name="T34" fmla="*/ 743 w 1040"/>
                      <a:gd name="T35" fmla="*/ 789 h 796"/>
                      <a:gd name="T36" fmla="*/ 584 w 1040"/>
                      <a:gd name="T37" fmla="*/ 751 h 796"/>
                      <a:gd name="T38" fmla="*/ 533 w 1040"/>
                      <a:gd name="T39" fmla="*/ 759 h 796"/>
                      <a:gd name="T40" fmla="*/ 370 w 1040"/>
                      <a:gd name="T41" fmla="*/ 753 h 796"/>
                      <a:gd name="T42" fmla="*/ 292 w 1040"/>
                      <a:gd name="T43" fmla="*/ 756 h 796"/>
                      <a:gd name="T44" fmla="*/ 206 w 1040"/>
                      <a:gd name="T45" fmla="*/ 777 h 796"/>
                      <a:gd name="T46" fmla="*/ 151 w 1040"/>
                      <a:gd name="T47" fmla="*/ 773 h 796"/>
                      <a:gd name="T48" fmla="*/ 110 w 1040"/>
                      <a:gd name="T49" fmla="*/ 698 h 796"/>
                      <a:gd name="T50" fmla="*/ 77 w 1040"/>
                      <a:gd name="T51" fmla="*/ 666 h 796"/>
                      <a:gd name="T52" fmla="*/ 33 w 1040"/>
                      <a:gd name="T53" fmla="*/ 594 h 796"/>
                      <a:gd name="T54" fmla="*/ 40 w 1040"/>
                      <a:gd name="T55" fmla="*/ 491 h 796"/>
                      <a:gd name="T56" fmla="*/ 0 w 1040"/>
                      <a:gd name="T57" fmla="*/ 468 h 796"/>
                      <a:gd name="T58" fmla="*/ 13 w 1040"/>
                      <a:gd name="T59" fmla="*/ 415 h 796"/>
                      <a:gd name="T60" fmla="*/ 68 w 1040"/>
                      <a:gd name="T61" fmla="*/ 398 h 796"/>
                      <a:gd name="T62" fmla="*/ 105 w 1040"/>
                      <a:gd name="T63" fmla="*/ 381 h 796"/>
                      <a:gd name="T64" fmla="*/ 115 w 1040"/>
                      <a:gd name="T65" fmla="*/ 410 h 796"/>
                      <a:gd name="T66" fmla="*/ 214 w 1040"/>
                      <a:gd name="T67" fmla="*/ 372 h 796"/>
                      <a:gd name="T68" fmla="*/ 277 w 1040"/>
                      <a:gd name="T69" fmla="*/ 363 h 796"/>
                      <a:gd name="T70" fmla="*/ 334 w 1040"/>
                      <a:gd name="T71" fmla="*/ 348 h 796"/>
                      <a:gd name="T72" fmla="*/ 384 w 1040"/>
                      <a:gd name="T73" fmla="*/ 171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40" h="796">
                        <a:moveTo>
                          <a:pt x="384" y="171"/>
                        </a:moveTo>
                        <a:cubicBezTo>
                          <a:pt x="411" y="176"/>
                          <a:pt x="433" y="180"/>
                          <a:pt x="456" y="183"/>
                        </a:cubicBezTo>
                        <a:cubicBezTo>
                          <a:pt x="466" y="185"/>
                          <a:pt x="478" y="187"/>
                          <a:pt x="487" y="183"/>
                        </a:cubicBezTo>
                        <a:cubicBezTo>
                          <a:pt x="491" y="182"/>
                          <a:pt x="488" y="165"/>
                          <a:pt x="490" y="157"/>
                        </a:cubicBezTo>
                        <a:cubicBezTo>
                          <a:pt x="495" y="144"/>
                          <a:pt x="499" y="131"/>
                          <a:pt x="507" y="121"/>
                        </a:cubicBezTo>
                        <a:cubicBezTo>
                          <a:pt x="536" y="87"/>
                          <a:pt x="537" y="88"/>
                          <a:pt x="578" y="108"/>
                        </a:cubicBezTo>
                        <a:cubicBezTo>
                          <a:pt x="619" y="127"/>
                          <a:pt x="650" y="111"/>
                          <a:pt x="651" y="68"/>
                        </a:cubicBezTo>
                        <a:cubicBezTo>
                          <a:pt x="652" y="48"/>
                          <a:pt x="662" y="41"/>
                          <a:pt x="676" y="36"/>
                        </a:cubicBezTo>
                        <a:cubicBezTo>
                          <a:pt x="692" y="31"/>
                          <a:pt x="706" y="27"/>
                          <a:pt x="711" y="8"/>
                        </a:cubicBezTo>
                        <a:cubicBezTo>
                          <a:pt x="713" y="3"/>
                          <a:pt x="728" y="1"/>
                          <a:pt x="737" y="0"/>
                        </a:cubicBezTo>
                        <a:cubicBezTo>
                          <a:pt x="738" y="0"/>
                          <a:pt x="741" y="11"/>
                          <a:pt x="743" y="16"/>
                        </a:cubicBezTo>
                        <a:cubicBezTo>
                          <a:pt x="747" y="24"/>
                          <a:pt x="751" y="32"/>
                          <a:pt x="755" y="40"/>
                        </a:cubicBezTo>
                        <a:cubicBezTo>
                          <a:pt x="757" y="44"/>
                          <a:pt x="761" y="46"/>
                          <a:pt x="762" y="50"/>
                        </a:cubicBezTo>
                        <a:cubicBezTo>
                          <a:pt x="769" y="70"/>
                          <a:pt x="784" y="80"/>
                          <a:pt x="803" y="83"/>
                        </a:cubicBezTo>
                        <a:cubicBezTo>
                          <a:pt x="821" y="86"/>
                          <a:pt x="829" y="96"/>
                          <a:pt x="831" y="113"/>
                        </a:cubicBezTo>
                        <a:cubicBezTo>
                          <a:pt x="832" y="115"/>
                          <a:pt x="831" y="118"/>
                          <a:pt x="832" y="119"/>
                        </a:cubicBezTo>
                        <a:cubicBezTo>
                          <a:pt x="851" y="157"/>
                          <a:pt x="837" y="189"/>
                          <a:pt x="818" y="222"/>
                        </a:cubicBezTo>
                        <a:cubicBezTo>
                          <a:pt x="807" y="241"/>
                          <a:pt x="817" y="263"/>
                          <a:pt x="839" y="268"/>
                        </a:cubicBezTo>
                        <a:cubicBezTo>
                          <a:pt x="861" y="272"/>
                          <a:pt x="884" y="273"/>
                          <a:pt x="906" y="279"/>
                        </a:cubicBezTo>
                        <a:cubicBezTo>
                          <a:pt x="933" y="287"/>
                          <a:pt x="960" y="297"/>
                          <a:pt x="977" y="323"/>
                        </a:cubicBezTo>
                        <a:cubicBezTo>
                          <a:pt x="978" y="324"/>
                          <a:pt x="980" y="326"/>
                          <a:pt x="982" y="326"/>
                        </a:cubicBezTo>
                        <a:cubicBezTo>
                          <a:pt x="1014" y="328"/>
                          <a:pt x="1012" y="355"/>
                          <a:pt x="1021" y="375"/>
                        </a:cubicBezTo>
                        <a:cubicBezTo>
                          <a:pt x="1026" y="388"/>
                          <a:pt x="1033" y="401"/>
                          <a:pt x="1035" y="415"/>
                        </a:cubicBezTo>
                        <a:cubicBezTo>
                          <a:pt x="1037" y="432"/>
                          <a:pt x="1040" y="453"/>
                          <a:pt x="1032" y="466"/>
                        </a:cubicBezTo>
                        <a:cubicBezTo>
                          <a:pt x="1025" y="478"/>
                          <a:pt x="1005" y="478"/>
                          <a:pt x="987" y="476"/>
                        </a:cubicBezTo>
                        <a:cubicBezTo>
                          <a:pt x="966" y="473"/>
                          <a:pt x="952" y="490"/>
                          <a:pt x="939" y="505"/>
                        </a:cubicBezTo>
                        <a:cubicBezTo>
                          <a:pt x="930" y="514"/>
                          <a:pt x="922" y="525"/>
                          <a:pt x="913" y="534"/>
                        </a:cubicBezTo>
                        <a:cubicBezTo>
                          <a:pt x="910" y="538"/>
                          <a:pt x="904" y="541"/>
                          <a:pt x="901" y="540"/>
                        </a:cubicBezTo>
                        <a:cubicBezTo>
                          <a:pt x="876" y="533"/>
                          <a:pt x="874" y="551"/>
                          <a:pt x="873" y="568"/>
                        </a:cubicBezTo>
                        <a:cubicBezTo>
                          <a:pt x="873" y="583"/>
                          <a:pt x="875" y="599"/>
                          <a:pt x="876" y="619"/>
                        </a:cubicBezTo>
                        <a:cubicBezTo>
                          <a:pt x="841" y="626"/>
                          <a:pt x="805" y="634"/>
                          <a:pt x="768" y="639"/>
                        </a:cubicBezTo>
                        <a:cubicBezTo>
                          <a:pt x="738" y="644"/>
                          <a:pt x="730" y="651"/>
                          <a:pt x="739" y="680"/>
                        </a:cubicBezTo>
                        <a:cubicBezTo>
                          <a:pt x="742" y="692"/>
                          <a:pt x="751" y="702"/>
                          <a:pt x="759" y="711"/>
                        </a:cubicBezTo>
                        <a:cubicBezTo>
                          <a:pt x="769" y="723"/>
                          <a:pt x="771" y="732"/>
                          <a:pt x="760" y="746"/>
                        </a:cubicBezTo>
                        <a:cubicBezTo>
                          <a:pt x="753" y="755"/>
                          <a:pt x="754" y="770"/>
                          <a:pt x="750" y="787"/>
                        </a:cubicBezTo>
                        <a:cubicBezTo>
                          <a:pt x="751" y="786"/>
                          <a:pt x="746" y="790"/>
                          <a:pt x="743" y="789"/>
                        </a:cubicBezTo>
                        <a:cubicBezTo>
                          <a:pt x="719" y="781"/>
                          <a:pt x="694" y="775"/>
                          <a:pt x="671" y="765"/>
                        </a:cubicBezTo>
                        <a:cubicBezTo>
                          <a:pt x="643" y="753"/>
                          <a:pt x="616" y="739"/>
                          <a:pt x="584" y="751"/>
                        </a:cubicBezTo>
                        <a:cubicBezTo>
                          <a:pt x="573" y="755"/>
                          <a:pt x="561" y="756"/>
                          <a:pt x="549" y="758"/>
                        </a:cubicBezTo>
                        <a:cubicBezTo>
                          <a:pt x="544" y="758"/>
                          <a:pt x="537" y="756"/>
                          <a:pt x="533" y="759"/>
                        </a:cubicBezTo>
                        <a:cubicBezTo>
                          <a:pt x="498" y="783"/>
                          <a:pt x="457" y="768"/>
                          <a:pt x="419" y="773"/>
                        </a:cubicBezTo>
                        <a:cubicBezTo>
                          <a:pt x="400" y="776"/>
                          <a:pt x="382" y="769"/>
                          <a:pt x="370" y="753"/>
                        </a:cubicBezTo>
                        <a:cubicBezTo>
                          <a:pt x="361" y="741"/>
                          <a:pt x="352" y="738"/>
                          <a:pt x="340" y="750"/>
                        </a:cubicBezTo>
                        <a:cubicBezTo>
                          <a:pt x="327" y="766"/>
                          <a:pt x="308" y="759"/>
                          <a:pt x="292" y="756"/>
                        </a:cubicBezTo>
                        <a:cubicBezTo>
                          <a:pt x="287" y="756"/>
                          <a:pt x="282" y="753"/>
                          <a:pt x="277" y="751"/>
                        </a:cubicBezTo>
                        <a:cubicBezTo>
                          <a:pt x="239" y="735"/>
                          <a:pt x="226" y="740"/>
                          <a:pt x="206" y="777"/>
                        </a:cubicBezTo>
                        <a:cubicBezTo>
                          <a:pt x="203" y="783"/>
                          <a:pt x="194" y="792"/>
                          <a:pt x="190" y="791"/>
                        </a:cubicBezTo>
                        <a:cubicBezTo>
                          <a:pt x="176" y="787"/>
                          <a:pt x="156" y="796"/>
                          <a:pt x="151" y="773"/>
                        </a:cubicBezTo>
                        <a:cubicBezTo>
                          <a:pt x="147" y="755"/>
                          <a:pt x="143" y="737"/>
                          <a:pt x="136" y="720"/>
                        </a:cubicBezTo>
                        <a:cubicBezTo>
                          <a:pt x="131" y="711"/>
                          <a:pt x="120" y="703"/>
                          <a:pt x="110" y="698"/>
                        </a:cubicBezTo>
                        <a:cubicBezTo>
                          <a:pt x="97" y="691"/>
                          <a:pt x="80" y="689"/>
                          <a:pt x="87" y="667"/>
                        </a:cubicBezTo>
                        <a:cubicBezTo>
                          <a:pt x="82" y="667"/>
                          <a:pt x="80" y="666"/>
                          <a:pt x="77" y="666"/>
                        </a:cubicBezTo>
                        <a:cubicBezTo>
                          <a:pt x="50" y="667"/>
                          <a:pt x="45" y="663"/>
                          <a:pt x="53" y="637"/>
                        </a:cubicBezTo>
                        <a:cubicBezTo>
                          <a:pt x="59" y="616"/>
                          <a:pt x="47" y="605"/>
                          <a:pt x="33" y="594"/>
                        </a:cubicBezTo>
                        <a:cubicBezTo>
                          <a:pt x="23" y="587"/>
                          <a:pt x="20" y="583"/>
                          <a:pt x="28" y="568"/>
                        </a:cubicBezTo>
                        <a:cubicBezTo>
                          <a:pt x="40" y="545"/>
                          <a:pt x="57" y="521"/>
                          <a:pt x="40" y="491"/>
                        </a:cubicBezTo>
                        <a:cubicBezTo>
                          <a:pt x="32" y="476"/>
                          <a:pt x="25" y="463"/>
                          <a:pt x="5" y="469"/>
                        </a:cubicBezTo>
                        <a:cubicBezTo>
                          <a:pt x="3" y="470"/>
                          <a:pt x="0" y="468"/>
                          <a:pt x="0" y="468"/>
                        </a:cubicBezTo>
                        <a:cubicBezTo>
                          <a:pt x="2" y="452"/>
                          <a:pt x="3" y="439"/>
                          <a:pt x="5" y="425"/>
                        </a:cubicBezTo>
                        <a:cubicBezTo>
                          <a:pt x="6" y="421"/>
                          <a:pt x="10" y="418"/>
                          <a:pt x="13" y="415"/>
                        </a:cubicBezTo>
                        <a:cubicBezTo>
                          <a:pt x="19" y="410"/>
                          <a:pt x="27" y="406"/>
                          <a:pt x="32" y="400"/>
                        </a:cubicBezTo>
                        <a:cubicBezTo>
                          <a:pt x="43" y="386"/>
                          <a:pt x="54" y="384"/>
                          <a:pt x="68" y="398"/>
                        </a:cubicBezTo>
                        <a:cubicBezTo>
                          <a:pt x="72" y="401"/>
                          <a:pt x="84" y="398"/>
                          <a:pt x="91" y="395"/>
                        </a:cubicBezTo>
                        <a:cubicBezTo>
                          <a:pt x="96" y="393"/>
                          <a:pt x="100" y="387"/>
                          <a:pt x="105" y="381"/>
                        </a:cubicBezTo>
                        <a:cubicBezTo>
                          <a:pt x="107" y="386"/>
                          <a:pt x="108" y="388"/>
                          <a:pt x="108" y="390"/>
                        </a:cubicBezTo>
                        <a:cubicBezTo>
                          <a:pt x="111" y="397"/>
                          <a:pt x="112" y="409"/>
                          <a:pt x="115" y="410"/>
                        </a:cubicBezTo>
                        <a:cubicBezTo>
                          <a:pt x="124" y="410"/>
                          <a:pt x="137" y="409"/>
                          <a:pt x="141" y="404"/>
                        </a:cubicBezTo>
                        <a:cubicBezTo>
                          <a:pt x="160" y="379"/>
                          <a:pt x="189" y="382"/>
                          <a:pt x="214" y="372"/>
                        </a:cubicBezTo>
                        <a:cubicBezTo>
                          <a:pt x="219" y="369"/>
                          <a:pt x="227" y="370"/>
                          <a:pt x="233" y="372"/>
                        </a:cubicBezTo>
                        <a:cubicBezTo>
                          <a:pt x="250" y="376"/>
                          <a:pt x="264" y="377"/>
                          <a:pt x="277" y="363"/>
                        </a:cubicBezTo>
                        <a:cubicBezTo>
                          <a:pt x="282" y="358"/>
                          <a:pt x="294" y="361"/>
                          <a:pt x="302" y="359"/>
                        </a:cubicBezTo>
                        <a:cubicBezTo>
                          <a:pt x="313" y="357"/>
                          <a:pt x="326" y="355"/>
                          <a:pt x="334" y="348"/>
                        </a:cubicBezTo>
                        <a:cubicBezTo>
                          <a:pt x="383" y="313"/>
                          <a:pt x="398" y="263"/>
                          <a:pt x="393" y="205"/>
                        </a:cubicBezTo>
                        <a:cubicBezTo>
                          <a:pt x="392" y="197"/>
                          <a:pt x="388" y="188"/>
                          <a:pt x="384" y="1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1" name="Freeform 40"/>
                  <p:cNvSpPr/>
                  <p:nvPr/>
                </p:nvSpPr>
                <p:spPr bwMode="auto">
                  <a:xfrm>
                    <a:off x="1411354" y="3625054"/>
                    <a:ext cx="2086697" cy="1275004"/>
                  </a:xfrm>
                  <a:custGeom>
                    <a:avLst/>
                    <a:gdLst>
                      <a:gd name="T0" fmla="*/ 18 w 1018"/>
                      <a:gd name="T1" fmla="*/ 178 h 625"/>
                      <a:gd name="T2" fmla="*/ 49 w 1018"/>
                      <a:gd name="T3" fmla="*/ 131 h 625"/>
                      <a:gd name="T4" fmla="*/ 60 w 1018"/>
                      <a:gd name="T5" fmla="*/ 58 h 625"/>
                      <a:gd name="T6" fmla="*/ 109 w 1018"/>
                      <a:gd name="T7" fmla="*/ 30 h 625"/>
                      <a:gd name="T8" fmla="*/ 154 w 1018"/>
                      <a:gd name="T9" fmla="*/ 13 h 625"/>
                      <a:gd name="T10" fmla="*/ 188 w 1018"/>
                      <a:gd name="T11" fmla="*/ 22 h 625"/>
                      <a:gd name="T12" fmla="*/ 248 w 1018"/>
                      <a:gd name="T13" fmla="*/ 0 h 625"/>
                      <a:gd name="T14" fmla="*/ 268 w 1018"/>
                      <a:gd name="T15" fmla="*/ 25 h 625"/>
                      <a:gd name="T16" fmla="*/ 319 w 1018"/>
                      <a:gd name="T17" fmla="*/ 37 h 625"/>
                      <a:gd name="T18" fmla="*/ 381 w 1018"/>
                      <a:gd name="T19" fmla="*/ 40 h 625"/>
                      <a:gd name="T20" fmla="*/ 392 w 1018"/>
                      <a:gd name="T21" fmla="*/ 39 h 625"/>
                      <a:gd name="T22" fmla="*/ 483 w 1018"/>
                      <a:gd name="T23" fmla="*/ 13 h 625"/>
                      <a:gd name="T24" fmla="*/ 573 w 1018"/>
                      <a:gd name="T25" fmla="*/ 40 h 625"/>
                      <a:gd name="T26" fmla="*/ 573 w 1018"/>
                      <a:gd name="T27" fmla="*/ 76 h 625"/>
                      <a:gd name="T28" fmla="*/ 572 w 1018"/>
                      <a:gd name="T29" fmla="*/ 107 h 625"/>
                      <a:gd name="T30" fmla="*/ 569 w 1018"/>
                      <a:gd name="T31" fmla="*/ 149 h 625"/>
                      <a:gd name="T32" fmla="*/ 573 w 1018"/>
                      <a:gd name="T33" fmla="*/ 196 h 625"/>
                      <a:gd name="T34" fmla="*/ 583 w 1018"/>
                      <a:gd name="T35" fmla="*/ 210 h 625"/>
                      <a:gd name="T36" fmla="*/ 627 w 1018"/>
                      <a:gd name="T37" fmla="*/ 226 h 625"/>
                      <a:gd name="T38" fmla="*/ 642 w 1018"/>
                      <a:gd name="T39" fmla="*/ 232 h 625"/>
                      <a:gd name="T40" fmla="*/ 687 w 1018"/>
                      <a:gd name="T41" fmla="*/ 265 h 625"/>
                      <a:gd name="T42" fmla="*/ 769 w 1018"/>
                      <a:gd name="T43" fmla="*/ 288 h 625"/>
                      <a:gd name="T44" fmla="*/ 833 w 1018"/>
                      <a:gd name="T45" fmla="*/ 317 h 625"/>
                      <a:gd name="T46" fmla="*/ 841 w 1018"/>
                      <a:gd name="T47" fmla="*/ 330 h 625"/>
                      <a:gd name="T48" fmla="*/ 870 w 1018"/>
                      <a:gd name="T49" fmla="*/ 354 h 625"/>
                      <a:gd name="T50" fmla="*/ 897 w 1018"/>
                      <a:gd name="T51" fmla="*/ 342 h 625"/>
                      <a:gd name="T52" fmla="*/ 929 w 1018"/>
                      <a:gd name="T53" fmla="*/ 342 h 625"/>
                      <a:gd name="T54" fmla="*/ 946 w 1018"/>
                      <a:gd name="T55" fmla="*/ 307 h 625"/>
                      <a:gd name="T56" fmla="*/ 992 w 1018"/>
                      <a:gd name="T57" fmla="*/ 388 h 625"/>
                      <a:gd name="T58" fmla="*/ 993 w 1018"/>
                      <a:gd name="T59" fmla="*/ 396 h 625"/>
                      <a:gd name="T60" fmla="*/ 1011 w 1018"/>
                      <a:gd name="T61" fmla="*/ 484 h 625"/>
                      <a:gd name="T62" fmla="*/ 997 w 1018"/>
                      <a:gd name="T63" fmla="*/ 524 h 625"/>
                      <a:gd name="T64" fmla="*/ 984 w 1018"/>
                      <a:gd name="T65" fmla="*/ 544 h 625"/>
                      <a:gd name="T66" fmla="*/ 972 w 1018"/>
                      <a:gd name="T67" fmla="*/ 567 h 625"/>
                      <a:gd name="T68" fmla="*/ 937 w 1018"/>
                      <a:gd name="T69" fmla="*/ 543 h 625"/>
                      <a:gd name="T70" fmla="*/ 917 w 1018"/>
                      <a:gd name="T71" fmla="*/ 579 h 625"/>
                      <a:gd name="T72" fmla="*/ 881 w 1018"/>
                      <a:gd name="T73" fmla="*/ 557 h 625"/>
                      <a:gd name="T74" fmla="*/ 842 w 1018"/>
                      <a:gd name="T75" fmla="*/ 548 h 625"/>
                      <a:gd name="T76" fmla="*/ 790 w 1018"/>
                      <a:gd name="T77" fmla="*/ 573 h 625"/>
                      <a:gd name="T78" fmla="*/ 724 w 1018"/>
                      <a:gd name="T79" fmla="*/ 613 h 625"/>
                      <a:gd name="T80" fmla="*/ 659 w 1018"/>
                      <a:gd name="T81" fmla="*/ 621 h 625"/>
                      <a:gd name="T82" fmla="*/ 646 w 1018"/>
                      <a:gd name="T83" fmla="*/ 595 h 625"/>
                      <a:gd name="T84" fmla="*/ 633 w 1018"/>
                      <a:gd name="T85" fmla="*/ 575 h 625"/>
                      <a:gd name="T86" fmla="*/ 629 w 1018"/>
                      <a:gd name="T87" fmla="*/ 573 h 625"/>
                      <a:gd name="T88" fmla="*/ 539 w 1018"/>
                      <a:gd name="T89" fmla="*/ 523 h 625"/>
                      <a:gd name="T90" fmla="*/ 515 w 1018"/>
                      <a:gd name="T91" fmla="*/ 529 h 625"/>
                      <a:gd name="T92" fmla="*/ 486 w 1018"/>
                      <a:gd name="T93" fmla="*/ 530 h 625"/>
                      <a:gd name="T94" fmla="*/ 456 w 1018"/>
                      <a:gd name="T95" fmla="*/ 524 h 625"/>
                      <a:gd name="T96" fmla="*/ 377 w 1018"/>
                      <a:gd name="T97" fmla="*/ 510 h 625"/>
                      <a:gd name="T98" fmla="*/ 317 w 1018"/>
                      <a:gd name="T99" fmla="*/ 482 h 625"/>
                      <a:gd name="T100" fmla="*/ 241 w 1018"/>
                      <a:gd name="T101" fmla="*/ 417 h 625"/>
                      <a:gd name="T102" fmla="*/ 235 w 1018"/>
                      <a:gd name="T103" fmla="*/ 411 h 625"/>
                      <a:gd name="T104" fmla="*/ 162 w 1018"/>
                      <a:gd name="T105" fmla="*/ 350 h 625"/>
                      <a:gd name="T106" fmla="*/ 153 w 1018"/>
                      <a:gd name="T107" fmla="*/ 337 h 625"/>
                      <a:gd name="T108" fmla="*/ 111 w 1018"/>
                      <a:gd name="T109" fmla="*/ 335 h 625"/>
                      <a:gd name="T110" fmla="*/ 57 w 1018"/>
                      <a:gd name="T111" fmla="*/ 278 h 625"/>
                      <a:gd name="T112" fmla="*/ 21 w 1018"/>
                      <a:gd name="T113" fmla="*/ 244 h 625"/>
                      <a:gd name="T114" fmla="*/ 8 w 1018"/>
                      <a:gd name="T115" fmla="*/ 211 h 625"/>
                      <a:gd name="T116" fmla="*/ 16 w 1018"/>
                      <a:gd name="T117" fmla="*/ 195 h 625"/>
                      <a:gd name="T118" fmla="*/ 18 w 1018"/>
                      <a:gd name="T119" fmla="*/ 178 h 6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018" h="625">
                        <a:moveTo>
                          <a:pt x="18" y="178"/>
                        </a:moveTo>
                        <a:cubicBezTo>
                          <a:pt x="51" y="174"/>
                          <a:pt x="61" y="160"/>
                          <a:pt x="49" y="131"/>
                        </a:cubicBezTo>
                        <a:cubicBezTo>
                          <a:pt x="37" y="104"/>
                          <a:pt x="34" y="81"/>
                          <a:pt x="60" y="58"/>
                        </a:cubicBezTo>
                        <a:cubicBezTo>
                          <a:pt x="83" y="66"/>
                          <a:pt x="98" y="55"/>
                          <a:pt x="109" y="30"/>
                        </a:cubicBezTo>
                        <a:cubicBezTo>
                          <a:pt x="121" y="5"/>
                          <a:pt x="128" y="4"/>
                          <a:pt x="154" y="13"/>
                        </a:cubicBezTo>
                        <a:cubicBezTo>
                          <a:pt x="165" y="16"/>
                          <a:pt x="176" y="20"/>
                          <a:pt x="188" y="22"/>
                        </a:cubicBezTo>
                        <a:cubicBezTo>
                          <a:pt x="209" y="25"/>
                          <a:pt x="231" y="29"/>
                          <a:pt x="248" y="0"/>
                        </a:cubicBezTo>
                        <a:cubicBezTo>
                          <a:pt x="256" y="10"/>
                          <a:pt x="260" y="22"/>
                          <a:pt x="268" y="25"/>
                        </a:cubicBezTo>
                        <a:cubicBezTo>
                          <a:pt x="284" y="32"/>
                          <a:pt x="302" y="35"/>
                          <a:pt x="319" y="37"/>
                        </a:cubicBezTo>
                        <a:cubicBezTo>
                          <a:pt x="339" y="39"/>
                          <a:pt x="360" y="39"/>
                          <a:pt x="381" y="40"/>
                        </a:cubicBezTo>
                        <a:cubicBezTo>
                          <a:pt x="385" y="40"/>
                          <a:pt x="390" y="41"/>
                          <a:pt x="392" y="39"/>
                        </a:cubicBezTo>
                        <a:cubicBezTo>
                          <a:pt x="420" y="21"/>
                          <a:pt x="453" y="23"/>
                          <a:pt x="483" y="13"/>
                        </a:cubicBezTo>
                        <a:cubicBezTo>
                          <a:pt x="506" y="5"/>
                          <a:pt x="562" y="19"/>
                          <a:pt x="573" y="40"/>
                        </a:cubicBezTo>
                        <a:cubicBezTo>
                          <a:pt x="578" y="49"/>
                          <a:pt x="573" y="64"/>
                          <a:pt x="573" y="76"/>
                        </a:cubicBezTo>
                        <a:cubicBezTo>
                          <a:pt x="572" y="86"/>
                          <a:pt x="568" y="98"/>
                          <a:pt x="572" y="107"/>
                        </a:cubicBezTo>
                        <a:cubicBezTo>
                          <a:pt x="577" y="122"/>
                          <a:pt x="579" y="135"/>
                          <a:pt x="569" y="149"/>
                        </a:cubicBezTo>
                        <a:cubicBezTo>
                          <a:pt x="557" y="165"/>
                          <a:pt x="559" y="181"/>
                          <a:pt x="573" y="196"/>
                        </a:cubicBezTo>
                        <a:cubicBezTo>
                          <a:pt x="577" y="200"/>
                          <a:pt x="580" y="205"/>
                          <a:pt x="583" y="210"/>
                        </a:cubicBezTo>
                        <a:cubicBezTo>
                          <a:pt x="594" y="228"/>
                          <a:pt x="605" y="241"/>
                          <a:pt x="627" y="226"/>
                        </a:cubicBezTo>
                        <a:cubicBezTo>
                          <a:pt x="630" y="224"/>
                          <a:pt x="640" y="228"/>
                          <a:pt x="642" y="232"/>
                        </a:cubicBezTo>
                        <a:cubicBezTo>
                          <a:pt x="652" y="250"/>
                          <a:pt x="668" y="260"/>
                          <a:pt x="687" y="265"/>
                        </a:cubicBezTo>
                        <a:cubicBezTo>
                          <a:pt x="714" y="273"/>
                          <a:pt x="741" y="282"/>
                          <a:pt x="769" y="288"/>
                        </a:cubicBezTo>
                        <a:cubicBezTo>
                          <a:pt x="788" y="292"/>
                          <a:pt x="820" y="302"/>
                          <a:pt x="833" y="317"/>
                        </a:cubicBezTo>
                        <a:cubicBezTo>
                          <a:pt x="836" y="320"/>
                          <a:pt x="840" y="325"/>
                          <a:pt x="841" y="330"/>
                        </a:cubicBezTo>
                        <a:cubicBezTo>
                          <a:pt x="842" y="348"/>
                          <a:pt x="856" y="353"/>
                          <a:pt x="870" y="354"/>
                        </a:cubicBezTo>
                        <a:cubicBezTo>
                          <a:pt x="879" y="354"/>
                          <a:pt x="888" y="347"/>
                          <a:pt x="897" y="342"/>
                        </a:cubicBezTo>
                        <a:cubicBezTo>
                          <a:pt x="906" y="343"/>
                          <a:pt x="922" y="348"/>
                          <a:pt x="929" y="342"/>
                        </a:cubicBezTo>
                        <a:cubicBezTo>
                          <a:pt x="937" y="335"/>
                          <a:pt x="940" y="320"/>
                          <a:pt x="946" y="307"/>
                        </a:cubicBezTo>
                        <a:cubicBezTo>
                          <a:pt x="976" y="327"/>
                          <a:pt x="990" y="354"/>
                          <a:pt x="992" y="388"/>
                        </a:cubicBezTo>
                        <a:cubicBezTo>
                          <a:pt x="993" y="391"/>
                          <a:pt x="992" y="394"/>
                          <a:pt x="993" y="396"/>
                        </a:cubicBezTo>
                        <a:cubicBezTo>
                          <a:pt x="1011" y="423"/>
                          <a:pt x="1006" y="455"/>
                          <a:pt x="1011" y="484"/>
                        </a:cubicBezTo>
                        <a:cubicBezTo>
                          <a:pt x="1014" y="499"/>
                          <a:pt x="1018" y="515"/>
                          <a:pt x="997" y="524"/>
                        </a:cubicBezTo>
                        <a:cubicBezTo>
                          <a:pt x="991" y="526"/>
                          <a:pt x="988" y="537"/>
                          <a:pt x="984" y="544"/>
                        </a:cubicBezTo>
                        <a:cubicBezTo>
                          <a:pt x="979" y="552"/>
                          <a:pt x="975" y="561"/>
                          <a:pt x="972" y="567"/>
                        </a:cubicBezTo>
                        <a:cubicBezTo>
                          <a:pt x="958" y="557"/>
                          <a:pt x="948" y="550"/>
                          <a:pt x="937" y="543"/>
                        </a:cubicBezTo>
                        <a:cubicBezTo>
                          <a:pt x="931" y="554"/>
                          <a:pt x="925" y="565"/>
                          <a:pt x="917" y="579"/>
                        </a:cubicBezTo>
                        <a:cubicBezTo>
                          <a:pt x="903" y="580"/>
                          <a:pt x="891" y="569"/>
                          <a:pt x="881" y="557"/>
                        </a:cubicBezTo>
                        <a:cubicBezTo>
                          <a:pt x="870" y="544"/>
                          <a:pt x="857" y="540"/>
                          <a:pt x="842" y="548"/>
                        </a:cubicBezTo>
                        <a:cubicBezTo>
                          <a:pt x="825" y="556"/>
                          <a:pt x="808" y="566"/>
                          <a:pt x="790" y="573"/>
                        </a:cubicBezTo>
                        <a:cubicBezTo>
                          <a:pt x="765" y="582"/>
                          <a:pt x="745" y="596"/>
                          <a:pt x="724" y="613"/>
                        </a:cubicBezTo>
                        <a:cubicBezTo>
                          <a:pt x="709" y="625"/>
                          <a:pt x="681" y="621"/>
                          <a:pt x="659" y="621"/>
                        </a:cubicBezTo>
                        <a:cubicBezTo>
                          <a:pt x="654" y="621"/>
                          <a:pt x="648" y="605"/>
                          <a:pt x="646" y="595"/>
                        </a:cubicBezTo>
                        <a:cubicBezTo>
                          <a:pt x="643" y="586"/>
                          <a:pt x="647" y="576"/>
                          <a:pt x="633" y="575"/>
                        </a:cubicBezTo>
                        <a:cubicBezTo>
                          <a:pt x="632" y="575"/>
                          <a:pt x="630" y="574"/>
                          <a:pt x="629" y="573"/>
                        </a:cubicBezTo>
                        <a:cubicBezTo>
                          <a:pt x="612" y="535"/>
                          <a:pt x="566" y="546"/>
                          <a:pt x="539" y="523"/>
                        </a:cubicBezTo>
                        <a:cubicBezTo>
                          <a:pt x="536" y="520"/>
                          <a:pt x="523" y="528"/>
                          <a:pt x="515" y="529"/>
                        </a:cubicBezTo>
                        <a:cubicBezTo>
                          <a:pt x="505" y="531"/>
                          <a:pt x="495" y="531"/>
                          <a:pt x="486" y="530"/>
                        </a:cubicBezTo>
                        <a:cubicBezTo>
                          <a:pt x="476" y="529"/>
                          <a:pt x="466" y="524"/>
                          <a:pt x="456" y="524"/>
                        </a:cubicBezTo>
                        <a:cubicBezTo>
                          <a:pt x="429" y="522"/>
                          <a:pt x="403" y="519"/>
                          <a:pt x="377" y="510"/>
                        </a:cubicBezTo>
                        <a:cubicBezTo>
                          <a:pt x="355" y="502"/>
                          <a:pt x="336" y="495"/>
                          <a:pt x="317" y="482"/>
                        </a:cubicBezTo>
                        <a:cubicBezTo>
                          <a:pt x="288" y="464"/>
                          <a:pt x="257" y="450"/>
                          <a:pt x="241" y="417"/>
                        </a:cubicBezTo>
                        <a:cubicBezTo>
                          <a:pt x="240" y="415"/>
                          <a:pt x="237" y="412"/>
                          <a:pt x="235" y="411"/>
                        </a:cubicBezTo>
                        <a:cubicBezTo>
                          <a:pt x="203" y="399"/>
                          <a:pt x="185" y="371"/>
                          <a:pt x="162" y="350"/>
                        </a:cubicBezTo>
                        <a:cubicBezTo>
                          <a:pt x="158" y="346"/>
                          <a:pt x="155" y="342"/>
                          <a:pt x="153" y="337"/>
                        </a:cubicBezTo>
                        <a:cubicBezTo>
                          <a:pt x="141" y="312"/>
                          <a:pt x="132" y="310"/>
                          <a:pt x="111" y="335"/>
                        </a:cubicBezTo>
                        <a:cubicBezTo>
                          <a:pt x="93" y="316"/>
                          <a:pt x="75" y="296"/>
                          <a:pt x="57" y="278"/>
                        </a:cubicBezTo>
                        <a:cubicBezTo>
                          <a:pt x="46" y="266"/>
                          <a:pt x="35" y="252"/>
                          <a:pt x="21" y="244"/>
                        </a:cubicBezTo>
                        <a:cubicBezTo>
                          <a:pt x="6" y="234"/>
                          <a:pt x="0" y="227"/>
                          <a:pt x="8" y="211"/>
                        </a:cubicBezTo>
                        <a:cubicBezTo>
                          <a:pt x="10" y="206"/>
                          <a:pt x="14" y="201"/>
                          <a:pt x="16" y="195"/>
                        </a:cubicBezTo>
                        <a:cubicBezTo>
                          <a:pt x="18" y="190"/>
                          <a:pt x="17" y="185"/>
                          <a:pt x="18" y="1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2" name="Freeform 41"/>
                  <p:cNvSpPr/>
                  <p:nvPr/>
                </p:nvSpPr>
                <p:spPr bwMode="auto">
                  <a:xfrm>
                    <a:off x="3442981" y="1624554"/>
                    <a:ext cx="2351276" cy="2012471"/>
                  </a:xfrm>
                  <a:custGeom>
                    <a:avLst/>
                    <a:gdLst>
                      <a:gd name="T0" fmla="*/ 156 w 1147"/>
                      <a:gd name="T1" fmla="*/ 885 h 986"/>
                      <a:gd name="T2" fmla="*/ 116 w 1147"/>
                      <a:gd name="T3" fmla="*/ 849 h 986"/>
                      <a:gd name="T4" fmla="*/ 110 w 1147"/>
                      <a:gd name="T5" fmla="*/ 778 h 986"/>
                      <a:gd name="T6" fmla="*/ 17 w 1147"/>
                      <a:gd name="T7" fmla="*/ 722 h 986"/>
                      <a:gd name="T8" fmla="*/ 0 w 1147"/>
                      <a:gd name="T9" fmla="*/ 680 h 986"/>
                      <a:gd name="T10" fmla="*/ 118 w 1147"/>
                      <a:gd name="T11" fmla="*/ 690 h 986"/>
                      <a:gd name="T12" fmla="*/ 296 w 1147"/>
                      <a:gd name="T13" fmla="*/ 744 h 986"/>
                      <a:gd name="T14" fmla="*/ 351 w 1147"/>
                      <a:gd name="T15" fmla="*/ 746 h 986"/>
                      <a:gd name="T16" fmla="*/ 594 w 1147"/>
                      <a:gd name="T17" fmla="*/ 660 h 986"/>
                      <a:gd name="T18" fmla="*/ 641 w 1147"/>
                      <a:gd name="T19" fmla="*/ 586 h 986"/>
                      <a:gd name="T20" fmla="*/ 659 w 1147"/>
                      <a:gd name="T21" fmla="*/ 534 h 986"/>
                      <a:gd name="T22" fmla="*/ 744 w 1147"/>
                      <a:gd name="T23" fmla="*/ 524 h 986"/>
                      <a:gd name="T24" fmla="*/ 818 w 1147"/>
                      <a:gd name="T25" fmla="*/ 459 h 986"/>
                      <a:gd name="T26" fmla="*/ 952 w 1147"/>
                      <a:gd name="T27" fmla="*/ 399 h 986"/>
                      <a:gd name="T28" fmla="*/ 901 w 1147"/>
                      <a:gd name="T29" fmla="*/ 324 h 986"/>
                      <a:gd name="T30" fmla="*/ 827 w 1147"/>
                      <a:gd name="T31" fmla="*/ 337 h 986"/>
                      <a:gd name="T32" fmla="*/ 791 w 1147"/>
                      <a:gd name="T33" fmla="*/ 260 h 986"/>
                      <a:gd name="T34" fmla="*/ 802 w 1147"/>
                      <a:gd name="T35" fmla="*/ 224 h 986"/>
                      <a:gd name="T36" fmla="*/ 863 w 1147"/>
                      <a:gd name="T37" fmla="*/ 227 h 986"/>
                      <a:gd name="T38" fmla="*/ 898 w 1147"/>
                      <a:gd name="T39" fmla="*/ 177 h 986"/>
                      <a:gd name="T40" fmla="*/ 910 w 1147"/>
                      <a:gd name="T41" fmla="*/ 25 h 986"/>
                      <a:gd name="T42" fmla="*/ 941 w 1147"/>
                      <a:gd name="T43" fmla="*/ 29 h 986"/>
                      <a:gd name="T44" fmla="*/ 980 w 1147"/>
                      <a:gd name="T45" fmla="*/ 44 h 986"/>
                      <a:gd name="T46" fmla="*/ 1018 w 1147"/>
                      <a:gd name="T47" fmla="*/ 86 h 986"/>
                      <a:gd name="T48" fmla="*/ 1099 w 1147"/>
                      <a:gd name="T49" fmla="*/ 67 h 986"/>
                      <a:gd name="T50" fmla="*/ 1128 w 1147"/>
                      <a:gd name="T51" fmla="*/ 113 h 986"/>
                      <a:gd name="T52" fmla="*/ 1112 w 1147"/>
                      <a:gd name="T53" fmla="*/ 261 h 986"/>
                      <a:gd name="T54" fmla="*/ 1063 w 1147"/>
                      <a:gd name="T55" fmla="*/ 304 h 986"/>
                      <a:gd name="T56" fmla="*/ 1078 w 1147"/>
                      <a:gd name="T57" fmla="*/ 365 h 986"/>
                      <a:gd name="T58" fmla="*/ 1058 w 1147"/>
                      <a:gd name="T59" fmla="*/ 408 h 986"/>
                      <a:gd name="T60" fmla="*/ 1044 w 1147"/>
                      <a:gd name="T61" fmla="*/ 432 h 986"/>
                      <a:gd name="T62" fmla="*/ 1062 w 1147"/>
                      <a:gd name="T63" fmla="*/ 490 h 986"/>
                      <a:gd name="T64" fmla="*/ 1130 w 1147"/>
                      <a:gd name="T65" fmla="*/ 551 h 986"/>
                      <a:gd name="T66" fmla="*/ 1143 w 1147"/>
                      <a:gd name="T67" fmla="*/ 585 h 986"/>
                      <a:gd name="T68" fmla="*/ 1048 w 1147"/>
                      <a:gd name="T69" fmla="*/ 643 h 986"/>
                      <a:gd name="T70" fmla="*/ 1008 w 1147"/>
                      <a:gd name="T71" fmla="*/ 666 h 986"/>
                      <a:gd name="T72" fmla="*/ 985 w 1147"/>
                      <a:gd name="T73" fmla="*/ 682 h 986"/>
                      <a:gd name="T74" fmla="*/ 951 w 1147"/>
                      <a:gd name="T75" fmla="*/ 713 h 986"/>
                      <a:gd name="T76" fmla="*/ 920 w 1147"/>
                      <a:gd name="T77" fmla="*/ 669 h 986"/>
                      <a:gd name="T78" fmla="*/ 904 w 1147"/>
                      <a:gd name="T79" fmla="*/ 641 h 986"/>
                      <a:gd name="T80" fmla="*/ 826 w 1147"/>
                      <a:gd name="T81" fmla="*/ 700 h 986"/>
                      <a:gd name="T82" fmla="*/ 794 w 1147"/>
                      <a:gd name="T83" fmla="*/ 718 h 986"/>
                      <a:gd name="T84" fmla="*/ 774 w 1147"/>
                      <a:gd name="T85" fmla="*/ 680 h 986"/>
                      <a:gd name="T86" fmla="*/ 742 w 1147"/>
                      <a:gd name="T87" fmla="*/ 759 h 986"/>
                      <a:gd name="T88" fmla="*/ 662 w 1147"/>
                      <a:gd name="T89" fmla="*/ 831 h 986"/>
                      <a:gd name="T90" fmla="*/ 606 w 1147"/>
                      <a:gd name="T91" fmla="*/ 866 h 986"/>
                      <a:gd name="T92" fmla="*/ 548 w 1147"/>
                      <a:gd name="T93" fmla="*/ 898 h 986"/>
                      <a:gd name="T94" fmla="*/ 477 w 1147"/>
                      <a:gd name="T95" fmla="*/ 973 h 986"/>
                      <a:gd name="T96" fmla="*/ 431 w 1147"/>
                      <a:gd name="T97" fmla="*/ 908 h 986"/>
                      <a:gd name="T98" fmla="*/ 383 w 1147"/>
                      <a:gd name="T99" fmla="*/ 892 h 986"/>
                      <a:gd name="T100" fmla="*/ 357 w 1147"/>
                      <a:gd name="T101" fmla="*/ 969 h 986"/>
                      <a:gd name="T102" fmla="*/ 268 w 1147"/>
                      <a:gd name="T103" fmla="*/ 957 h 986"/>
                      <a:gd name="T104" fmla="*/ 306 w 1147"/>
                      <a:gd name="T105" fmla="*/ 902 h 986"/>
                      <a:gd name="T106" fmla="*/ 260 w 1147"/>
                      <a:gd name="T107" fmla="*/ 875 h 986"/>
                      <a:gd name="T108" fmla="*/ 199 w 1147"/>
                      <a:gd name="T109" fmla="*/ 913 h 9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47" h="985">
                        <a:moveTo>
                          <a:pt x="199" y="913"/>
                        </a:moveTo>
                        <a:cubicBezTo>
                          <a:pt x="179" y="908"/>
                          <a:pt x="163" y="904"/>
                          <a:pt x="156" y="885"/>
                        </a:cubicBezTo>
                        <a:cubicBezTo>
                          <a:pt x="153" y="877"/>
                          <a:pt x="145" y="872"/>
                          <a:pt x="139" y="866"/>
                        </a:cubicBezTo>
                        <a:cubicBezTo>
                          <a:pt x="132" y="860"/>
                          <a:pt x="123" y="856"/>
                          <a:pt x="116" y="849"/>
                        </a:cubicBezTo>
                        <a:cubicBezTo>
                          <a:pt x="104" y="838"/>
                          <a:pt x="99" y="825"/>
                          <a:pt x="113" y="811"/>
                        </a:cubicBezTo>
                        <a:cubicBezTo>
                          <a:pt x="125" y="800"/>
                          <a:pt x="118" y="789"/>
                          <a:pt x="110" y="778"/>
                        </a:cubicBezTo>
                        <a:cubicBezTo>
                          <a:pt x="87" y="783"/>
                          <a:pt x="63" y="787"/>
                          <a:pt x="37" y="792"/>
                        </a:cubicBezTo>
                        <a:cubicBezTo>
                          <a:pt x="32" y="772"/>
                          <a:pt x="5" y="754"/>
                          <a:pt x="17" y="722"/>
                        </a:cubicBezTo>
                        <a:cubicBezTo>
                          <a:pt x="19" y="716"/>
                          <a:pt x="12" y="707"/>
                          <a:pt x="9" y="700"/>
                        </a:cubicBezTo>
                        <a:cubicBezTo>
                          <a:pt x="7" y="694"/>
                          <a:pt x="4" y="687"/>
                          <a:pt x="0" y="680"/>
                        </a:cubicBezTo>
                        <a:cubicBezTo>
                          <a:pt x="5" y="680"/>
                          <a:pt x="8" y="679"/>
                          <a:pt x="9" y="680"/>
                        </a:cubicBezTo>
                        <a:cubicBezTo>
                          <a:pt x="44" y="702"/>
                          <a:pt x="80" y="695"/>
                          <a:pt x="118" y="690"/>
                        </a:cubicBezTo>
                        <a:cubicBezTo>
                          <a:pt x="154" y="685"/>
                          <a:pt x="185" y="696"/>
                          <a:pt x="214" y="719"/>
                        </a:cubicBezTo>
                        <a:cubicBezTo>
                          <a:pt x="237" y="737"/>
                          <a:pt x="265" y="746"/>
                          <a:pt x="296" y="744"/>
                        </a:cubicBezTo>
                        <a:cubicBezTo>
                          <a:pt x="301" y="743"/>
                          <a:pt x="308" y="742"/>
                          <a:pt x="310" y="745"/>
                        </a:cubicBezTo>
                        <a:cubicBezTo>
                          <a:pt x="324" y="763"/>
                          <a:pt x="341" y="755"/>
                          <a:pt x="351" y="746"/>
                        </a:cubicBezTo>
                        <a:cubicBezTo>
                          <a:pt x="400" y="704"/>
                          <a:pt x="458" y="695"/>
                          <a:pt x="520" y="701"/>
                        </a:cubicBezTo>
                        <a:cubicBezTo>
                          <a:pt x="555" y="704"/>
                          <a:pt x="577" y="691"/>
                          <a:pt x="594" y="660"/>
                        </a:cubicBezTo>
                        <a:cubicBezTo>
                          <a:pt x="601" y="645"/>
                          <a:pt x="616" y="633"/>
                          <a:pt x="630" y="622"/>
                        </a:cubicBezTo>
                        <a:cubicBezTo>
                          <a:pt x="643" y="612"/>
                          <a:pt x="644" y="600"/>
                          <a:pt x="641" y="586"/>
                        </a:cubicBezTo>
                        <a:cubicBezTo>
                          <a:pt x="638" y="571"/>
                          <a:pt x="634" y="557"/>
                          <a:pt x="635" y="542"/>
                        </a:cubicBezTo>
                        <a:cubicBezTo>
                          <a:pt x="636" y="528"/>
                          <a:pt x="649" y="531"/>
                          <a:pt x="659" y="534"/>
                        </a:cubicBezTo>
                        <a:cubicBezTo>
                          <a:pt x="670" y="537"/>
                          <a:pt x="681" y="543"/>
                          <a:pt x="692" y="546"/>
                        </a:cubicBezTo>
                        <a:cubicBezTo>
                          <a:pt x="716" y="552"/>
                          <a:pt x="730" y="543"/>
                          <a:pt x="744" y="524"/>
                        </a:cubicBezTo>
                        <a:cubicBezTo>
                          <a:pt x="752" y="513"/>
                          <a:pt x="766" y="504"/>
                          <a:pt x="779" y="501"/>
                        </a:cubicBezTo>
                        <a:cubicBezTo>
                          <a:pt x="815" y="493"/>
                          <a:pt x="815" y="495"/>
                          <a:pt x="818" y="459"/>
                        </a:cubicBezTo>
                        <a:cubicBezTo>
                          <a:pt x="820" y="446"/>
                          <a:pt x="825" y="440"/>
                          <a:pt x="838" y="433"/>
                        </a:cubicBezTo>
                        <a:cubicBezTo>
                          <a:pt x="874" y="412"/>
                          <a:pt x="908" y="394"/>
                          <a:pt x="952" y="399"/>
                        </a:cubicBezTo>
                        <a:cubicBezTo>
                          <a:pt x="963" y="400"/>
                          <a:pt x="967" y="379"/>
                          <a:pt x="956" y="368"/>
                        </a:cubicBezTo>
                        <a:cubicBezTo>
                          <a:pt x="939" y="352"/>
                          <a:pt x="921" y="337"/>
                          <a:pt x="901" y="324"/>
                        </a:cubicBezTo>
                        <a:cubicBezTo>
                          <a:pt x="885" y="314"/>
                          <a:pt x="861" y="320"/>
                          <a:pt x="846" y="333"/>
                        </a:cubicBezTo>
                        <a:cubicBezTo>
                          <a:pt x="842" y="337"/>
                          <a:pt x="834" y="337"/>
                          <a:pt x="827" y="337"/>
                        </a:cubicBezTo>
                        <a:cubicBezTo>
                          <a:pt x="814" y="337"/>
                          <a:pt x="800" y="336"/>
                          <a:pt x="784" y="335"/>
                        </a:cubicBezTo>
                        <a:cubicBezTo>
                          <a:pt x="786" y="312"/>
                          <a:pt x="789" y="286"/>
                          <a:pt x="791" y="260"/>
                        </a:cubicBezTo>
                        <a:cubicBezTo>
                          <a:pt x="791" y="255"/>
                          <a:pt x="792" y="250"/>
                          <a:pt x="794" y="245"/>
                        </a:cubicBezTo>
                        <a:cubicBezTo>
                          <a:pt x="796" y="237"/>
                          <a:pt x="798" y="225"/>
                          <a:pt x="802" y="224"/>
                        </a:cubicBezTo>
                        <a:cubicBezTo>
                          <a:pt x="810" y="223"/>
                          <a:pt x="821" y="226"/>
                          <a:pt x="827" y="231"/>
                        </a:cubicBezTo>
                        <a:cubicBezTo>
                          <a:pt x="841" y="244"/>
                          <a:pt x="852" y="243"/>
                          <a:pt x="863" y="227"/>
                        </a:cubicBezTo>
                        <a:cubicBezTo>
                          <a:pt x="870" y="217"/>
                          <a:pt x="880" y="209"/>
                          <a:pt x="887" y="199"/>
                        </a:cubicBezTo>
                        <a:cubicBezTo>
                          <a:pt x="892" y="192"/>
                          <a:pt x="897" y="185"/>
                          <a:pt x="898" y="177"/>
                        </a:cubicBezTo>
                        <a:cubicBezTo>
                          <a:pt x="902" y="142"/>
                          <a:pt x="902" y="107"/>
                          <a:pt x="923" y="76"/>
                        </a:cubicBezTo>
                        <a:cubicBezTo>
                          <a:pt x="936" y="58"/>
                          <a:pt x="929" y="38"/>
                          <a:pt x="910" y="25"/>
                        </a:cubicBezTo>
                        <a:cubicBezTo>
                          <a:pt x="914" y="5"/>
                          <a:pt x="918" y="1"/>
                          <a:pt x="940" y="0"/>
                        </a:cubicBezTo>
                        <a:cubicBezTo>
                          <a:pt x="940" y="10"/>
                          <a:pt x="938" y="20"/>
                          <a:pt x="941" y="29"/>
                        </a:cubicBezTo>
                        <a:cubicBezTo>
                          <a:pt x="943" y="37"/>
                          <a:pt x="949" y="47"/>
                          <a:pt x="956" y="50"/>
                        </a:cubicBezTo>
                        <a:cubicBezTo>
                          <a:pt x="963" y="52"/>
                          <a:pt x="974" y="49"/>
                          <a:pt x="980" y="44"/>
                        </a:cubicBezTo>
                        <a:cubicBezTo>
                          <a:pt x="994" y="34"/>
                          <a:pt x="997" y="35"/>
                          <a:pt x="1002" y="52"/>
                        </a:cubicBezTo>
                        <a:cubicBezTo>
                          <a:pt x="1006" y="63"/>
                          <a:pt x="1010" y="76"/>
                          <a:pt x="1018" y="86"/>
                        </a:cubicBezTo>
                        <a:cubicBezTo>
                          <a:pt x="1027" y="98"/>
                          <a:pt x="1040" y="101"/>
                          <a:pt x="1055" y="91"/>
                        </a:cubicBezTo>
                        <a:cubicBezTo>
                          <a:pt x="1069" y="82"/>
                          <a:pt x="1083" y="73"/>
                          <a:pt x="1099" y="67"/>
                        </a:cubicBezTo>
                        <a:cubicBezTo>
                          <a:pt x="1103" y="65"/>
                          <a:pt x="1114" y="68"/>
                          <a:pt x="1116" y="72"/>
                        </a:cubicBezTo>
                        <a:cubicBezTo>
                          <a:pt x="1122" y="85"/>
                          <a:pt x="1128" y="100"/>
                          <a:pt x="1128" y="113"/>
                        </a:cubicBezTo>
                        <a:cubicBezTo>
                          <a:pt x="1127" y="158"/>
                          <a:pt x="1124" y="203"/>
                          <a:pt x="1120" y="248"/>
                        </a:cubicBezTo>
                        <a:cubicBezTo>
                          <a:pt x="1120" y="252"/>
                          <a:pt x="1114" y="261"/>
                          <a:pt x="1112" y="261"/>
                        </a:cubicBezTo>
                        <a:cubicBezTo>
                          <a:pt x="1096" y="257"/>
                          <a:pt x="1093" y="269"/>
                          <a:pt x="1087" y="278"/>
                        </a:cubicBezTo>
                        <a:cubicBezTo>
                          <a:pt x="1080" y="288"/>
                          <a:pt x="1072" y="297"/>
                          <a:pt x="1063" y="304"/>
                        </a:cubicBezTo>
                        <a:cubicBezTo>
                          <a:pt x="1049" y="315"/>
                          <a:pt x="1046" y="326"/>
                          <a:pt x="1056" y="340"/>
                        </a:cubicBezTo>
                        <a:cubicBezTo>
                          <a:pt x="1063" y="349"/>
                          <a:pt x="1073" y="356"/>
                          <a:pt x="1078" y="365"/>
                        </a:cubicBezTo>
                        <a:cubicBezTo>
                          <a:pt x="1084" y="375"/>
                          <a:pt x="1088" y="386"/>
                          <a:pt x="1088" y="396"/>
                        </a:cubicBezTo>
                        <a:cubicBezTo>
                          <a:pt x="1087" y="411"/>
                          <a:pt x="1075" y="414"/>
                          <a:pt x="1058" y="408"/>
                        </a:cubicBezTo>
                        <a:cubicBezTo>
                          <a:pt x="1051" y="406"/>
                          <a:pt x="1042" y="410"/>
                          <a:pt x="1035" y="411"/>
                        </a:cubicBezTo>
                        <a:cubicBezTo>
                          <a:pt x="1038" y="418"/>
                          <a:pt x="1039" y="428"/>
                          <a:pt x="1044" y="432"/>
                        </a:cubicBezTo>
                        <a:cubicBezTo>
                          <a:pt x="1058" y="440"/>
                          <a:pt x="1059" y="453"/>
                          <a:pt x="1060" y="466"/>
                        </a:cubicBezTo>
                        <a:cubicBezTo>
                          <a:pt x="1061" y="474"/>
                          <a:pt x="1060" y="482"/>
                          <a:pt x="1062" y="490"/>
                        </a:cubicBezTo>
                        <a:cubicBezTo>
                          <a:pt x="1069" y="517"/>
                          <a:pt x="1087" y="523"/>
                          <a:pt x="1108" y="505"/>
                        </a:cubicBezTo>
                        <a:cubicBezTo>
                          <a:pt x="1123" y="517"/>
                          <a:pt x="1131" y="530"/>
                          <a:pt x="1130" y="551"/>
                        </a:cubicBezTo>
                        <a:cubicBezTo>
                          <a:pt x="1130" y="560"/>
                          <a:pt x="1140" y="569"/>
                          <a:pt x="1147" y="580"/>
                        </a:cubicBezTo>
                        <a:cubicBezTo>
                          <a:pt x="1147" y="580"/>
                          <a:pt x="1146" y="583"/>
                          <a:pt x="1143" y="585"/>
                        </a:cubicBezTo>
                        <a:cubicBezTo>
                          <a:pt x="1120" y="596"/>
                          <a:pt x="1096" y="607"/>
                          <a:pt x="1073" y="620"/>
                        </a:cubicBezTo>
                        <a:cubicBezTo>
                          <a:pt x="1063" y="625"/>
                          <a:pt x="1056" y="635"/>
                          <a:pt x="1048" y="643"/>
                        </a:cubicBezTo>
                        <a:cubicBezTo>
                          <a:pt x="1041" y="650"/>
                          <a:pt x="1035" y="659"/>
                          <a:pt x="1026" y="666"/>
                        </a:cubicBezTo>
                        <a:cubicBezTo>
                          <a:pt x="1022" y="669"/>
                          <a:pt x="1014" y="668"/>
                          <a:pt x="1008" y="666"/>
                        </a:cubicBezTo>
                        <a:cubicBezTo>
                          <a:pt x="1000" y="664"/>
                          <a:pt x="993" y="659"/>
                          <a:pt x="986" y="656"/>
                        </a:cubicBezTo>
                        <a:cubicBezTo>
                          <a:pt x="985" y="664"/>
                          <a:pt x="986" y="673"/>
                          <a:pt x="985" y="682"/>
                        </a:cubicBezTo>
                        <a:cubicBezTo>
                          <a:pt x="985" y="690"/>
                          <a:pt x="986" y="703"/>
                          <a:pt x="981" y="707"/>
                        </a:cubicBezTo>
                        <a:cubicBezTo>
                          <a:pt x="974" y="713"/>
                          <a:pt x="959" y="717"/>
                          <a:pt x="951" y="713"/>
                        </a:cubicBezTo>
                        <a:cubicBezTo>
                          <a:pt x="944" y="709"/>
                          <a:pt x="941" y="695"/>
                          <a:pt x="939" y="685"/>
                        </a:cubicBezTo>
                        <a:cubicBezTo>
                          <a:pt x="937" y="673"/>
                          <a:pt x="939" y="660"/>
                          <a:pt x="920" y="669"/>
                        </a:cubicBezTo>
                        <a:cubicBezTo>
                          <a:pt x="917" y="661"/>
                          <a:pt x="915" y="655"/>
                          <a:pt x="912" y="649"/>
                        </a:cubicBezTo>
                        <a:cubicBezTo>
                          <a:pt x="910" y="646"/>
                          <a:pt x="907" y="642"/>
                          <a:pt x="904" y="641"/>
                        </a:cubicBezTo>
                        <a:cubicBezTo>
                          <a:pt x="896" y="637"/>
                          <a:pt x="864" y="658"/>
                          <a:pt x="862" y="668"/>
                        </a:cubicBezTo>
                        <a:cubicBezTo>
                          <a:pt x="858" y="694"/>
                          <a:pt x="852" y="698"/>
                          <a:pt x="826" y="700"/>
                        </a:cubicBezTo>
                        <a:cubicBezTo>
                          <a:pt x="819" y="700"/>
                          <a:pt x="812" y="706"/>
                          <a:pt x="805" y="710"/>
                        </a:cubicBezTo>
                        <a:cubicBezTo>
                          <a:pt x="801" y="712"/>
                          <a:pt x="796" y="719"/>
                          <a:pt x="794" y="718"/>
                        </a:cubicBezTo>
                        <a:cubicBezTo>
                          <a:pt x="789" y="716"/>
                          <a:pt x="786" y="710"/>
                          <a:pt x="783" y="705"/>
                        </a:cubicBezTo>
                        <a:cubicBezTo>
                          <a:pt x="780" y="699"/>
                          <a:pt x="778" y="691"/>
                          <a:pt x="774" y="680"/>
                        </a:cubicBezTo>
                        <a:cubicBezTo>
                          <a:pt x="761" y="703"/>
                          <a:pt x="749" y="721"/>
                          <a:pt x="740" y="740"/>
                        </a:cubicBezTo>
                        <a:cubicBezTo>
                          <a:pt x="737" y="745"/>
                          <a:pt x="739" y="753"/>
                          <a:pt x="742" y="759"/>
                        </a:cubicBezTo>
                        <a:cubicBezTo>
                          <a:pt x="751" y="779"/>
                          <a:pt x="743" y="793"/>
                          <a:pt x="722" y="794"/>
                        </a:cubicBezTo>
                        <a:cubicBezTo>
                          <a:pt x="696" y="797"/>
                          <a:pt x="677" y="807"/>
                          <a:pt x="662" y="831"/>
                        </a:cubicBezTo>
                        <a:cubicBezTo>
                          <a:pt x="655" y="844"/>
                          <a:pt x="636" y="850"/>
                          <a:pt x="622" y="859"/>
                        </a:cubicBezTo>
                        <a:cubicBezTo>
                          <a:pt x="617" y="862"/>
                          <a:pt x="611" y="863"/>
                          <a:pt x="606" y="866"/>
                        </a:cubicBezTo>
                        <a:cubicBezTo>
                          <a:pt x="604" y="867"/>
                          <a:pt x="603" y="870"/>
                          <a:pt x="602" y="870"/>
                        </a:cubicBezTo>
                        <a:cubicBezTo>
                          <a:pt x="573" y="856"/>
                          <a:pt x="569" y="892"/>
                          <a:pt x="548" y="898"/>
                        </a:cubicBezTo>
                        <a:cubicBezTo>
                          <a:pt x="527" y="905"/>
                          <a:pt x="519" y="927"/>
                          <a:pt x="518" y="950"/>
                        </a:cubicBezTo>
                        <a:cubicBezTo>
                          <a:pt x="516" y="979"/>
                          <a:pt x="502" y="986"/>
                          <a:pt x="477" y="973"/>
                        </a:cubicBezTo>
                        <a:cubicBezTo>
                          <a:pt x="469" y="968"/>
                          <a:pt x="460" y="964"/>
                          <a:pt x="451" y="959"/>
                        </a:cubicBezTo>
                        <a:cubicBezTo>
                          <a:pt x="421" y="942"/>
                          <a:pt x="420" y="941"/>
                          <a:pt x="431" y="908"/>
                        </a:cubicBezTo>
                        <a:cubicBezTo>
                          <a:pt x="436" y="894"/>
                          <a:pt x="431" y="886"/>
                          <a:pt x="420" y="880"/>
                        </a:cubicBezTo>
                        <a:cubicBezTo>
                          <a:pt x="404" y="870"/>
                          <a:pt x="391" y="878"/>
                          <a:pt x="383" y="892"/>
                        </a:cubicBezTo>
                        <a:cubicBezTo>
                          <a:pt x="376" y="904"/>
                          <a:pt x="373" y="918"/>
                          <a:pt x="368" y="932"/>
                        </a:cubicBezTo>
                        <a:cubicBezTo>
                          <a:pt x="364" y="945"/>
                          <a:pt x="365" y="964"/>
                          <a:pt x="357" y="969"/>
                        </a:cubicBezTo>
                        <a:cubicBezTo>
                          <a:pt x="340" y="978"/>
                          <a:pt x="319" y="981"/>
                          <a:pt x="300" y="983"/>
                        </a:cubicBezTo>
                        <a:cubicBezTo>
                          <a:pt x="283" y="984"/>
                          <a:pt x="271" y="976"/>
                          <a:pt x="268" y="957"/>
                        </a:cubicBezTo>
                        <a:cubicBezTo>
                          <a:pt x="266" y="943"/>
                          <a:pt x="270" y="933"/>
                          <a:pt x="282" y="925"/>
                        </a:cubicBezTo>
                        <a:cubicBezTo>
                          <a:pt x="291" y="919"/>
                          <a:pt x="300" y="911"/>
                          <a:pt x="306" y="902"/>
                        </a:cubicBezTo>
                        <a:cubicBezTo>
                          <a:pt x="314" y="888"/>
                          <a:pt x="308" y="872"/>
                          <a:pt x="296" y="865"/>
                        </a:cubicBezTo>
                        <a:cubicBezTo>
                          <a:pt x="285" y="859"/>
                          <a:pt x="268" y="858"/>
                          <a:pt x="260" y="875"/>
                        </a:cubicBezTo>
                        <a:cubicBezTo>
                          <a:pt x="252" y="889"/>
                          <a:pt x="241" y="891"/>
                          <a:pt x="226" y="886"/>
                        </a:cubicBezTo>
                        <a:cubicBezTo>
                          <a:pt x="202" y="878"/>
                          <a:pt x="194" y="884"/>
                          <a:pt x="199" y="9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3" name="Freeform 42"/>
                  <p:cNvSpPr/>
                  <p:nvPr/>
                </p:nvSpPr>
                <p:spPr bwMode="auto">
                  <a:xfrm>
                    <a:off x="2572626" y="3367658"/>
                    <a:ext cx="1352822" cy="973313"/>
                  </a:xfrm>
                  <a:custGeom>
                    <a:avLst/>
                    <a:gdLst>
                      <a:gd name="T0" fmla="*/ 590 w 660"/>
                      <a:gd name="T1" fmla="*/ 311 h 477"/>
                      <a:gd name="T2" fmla="*/ 607 w 660"/>
                      <a:gd name="T3" fmla="*/ 322 h 477"/>
                      <a:gd name="T4" fmla="*/ 605 w 660"/>
                      <a:gd name="T5" fmla="*/ 328 h 477"/>
                      <a:gd name="T6" fmla="*/ 582 w 660"/>
                      <a:gd name="T7" fmla="*/ 331 h 477"/>
                      <a:gd name="T8" fmla="*/ 560 w 660"/>
                      <a:gd name="T9" fmla="*/ 358 h 477"/>
                      <a:gd name="T10" fmla="*/ 583 w 660"/>
                      <a:gd name="T11" fmla="*/ 391 h 477"/>
                      <a:gd name="T12" fmla="*/ 568 w 660"/>
                      <a:gd name="T13" fmla="*/ 420 h 477"/>
                      <a:gd name="T14" fmla="*/ 532 w 660"/>
                      <a:gd name="T15" fmla="*/ 432 h 477"/>
                      <a:gd name="T16" fmla="*/ 505 w 660"/>
                      <a:gd name="T17" fmla="*/ 408 h 477"/>
                      <a:gd name="T18" fmla="*/ 483 w 660"/>
                      <a:gd name="T19" fmla="*/ 403 h 477"/>
                      <a:gd name="T20" fmla="*/ 460 w 660"/>
                      <a:gd name="T21" fmla="*/ 376 h 477"/>
                      <a:gd name="T22" fmla="*/ 451 w 660"/>
                      <a:gd name="T23" fmla="*/ 355 h 477"/>
                      <a:gd name="T24" fmla="*/ 430 w 660"/>
                      <a:gd name="T25" fmla="*/ 337 h 477"/>
                      <a:gd name="T26" fmla="*/ 410 w 660"/>
                      <a:gd name="T27" fmla="*/ 336 h 477"/>
                      <a:gd name="T28" fmla="*/ 388 w 660"/>
                      <a:gd name="T29" fmla="*/ 363 h 477"/>
                      <a:gd name="T30" fmla="*/ 385 w 660"/>
                      <a:gd name="T31" fmla="*/ 397 h 477"/>
                      <a:gd name="T32" fmla="*/ 366 w 660"/>
                      <a:gd name="T33" fmla="*/ 450 h 477"/>
                      <a:gd name="T34" fmla="*/ 339 w 660"/>
                      <a:gd name="T35" fmla="*/ 459 h 477"/>
                      <a:gd name="T36" fmla="*/ 321 w 660"/>
                      <a:gd name="T37" fmla="*/ 463 h 477"/>
                      <a:gd name="T38" fmla="*/ 301 w 660"/>
                      <a:gd name="T39" fmla="*/ 473 h 477"/>
                      <a:gd name="T40" fmla="*/ 282 w 660"/>
                      <a:gd name="T41" fmla="*/ 455 h 477"/>
                      <a:gd name="T42" fmla="*/ 248 w 660"/>
                      <a:gd name="T43" fmla="*/ 403 h 477"/>
                      <a:gd name="T44" fmla="*/ 237 w 660"/>
                      <a:gd name="T45" fmla="*/ 401 h 477"/>
                      <a:gd name="T46" fmla="*/ 133 w 660"/>
                      <a:gd name="T47" fmla="*/ 389 h 477"/>
                      <a:gd name="T48" fmla="*/ 78 w 660"/>
                      <a:gd name="T49" fmla="*/ 349 h 477"/>
                      <a:gd name="T50" fmla="*/ 50 w 660"/>
                      <a:gd name="T51" fmla="*/ 347 h 477"/>
                      <a:gd name="T52" fmla="*/ 31 w 660"/>
                      <a:gd name="T53" fmla="*/ 344 h 477"/>
                      <a:gd name="T54" fmla="*/ 10 w 660"/>
                      <a:gd name="T55" fmla="*/ 315 h 477"/>
                      <a:gd name="T56" fmla="*/ 9 w 660"/>
                      <a:gd name="T57" fmla="*/ 279 h 477"/>
                      <a:gd name="T58" fmla="*/ 12 w 660"/>
                      <a:gd name="T59" fmla="*/ 230 h 477"/>
                      <a:gd name="T60" fmla="*/ 14 w 660"/>
                      <a:gd name="T61" fmla="*/ 205 h 477"/>
                      <a:gd name="T62" fmla="*/ 21 w 660"/>
                      <a:gd name="T63" fmla="*/ 166 h 477"/>
                      <a:gd name="T64" fmla="*/ 50 w 660"/>
                      <a:gd name="T65" fmla="*/ 174 h 477"/>
                      <a:gd name="T66" fmla="*/ 76 w 660"/>
                      <a:gd name="T67" fmla="*/ 180 h 477"/>
                      <a:gd name="T68" fmla="*/ 91 w 660"/>
                      <a:gd name="T69" fmla="*/ 159 h 477"/>
                      <a:gd name="T70" fmla="*/ 95 w 660"/>
                      <a:gd name="T71" fmla="*/ 133 h 477"/>
                      <a:gd name="T72" fmla="*/ 89 w 660"/>
                      <a:gd name="T73" fmla="*/ 88 h 477"/>
                      <a:gd name="T74" fmla="*/ 73 w 660"/>
                      <a:gd name="T75" fmla="*/ 68 h 477"/>
                      <a:gd name="T76" fmla="*/ 96 w 660"/>
                      <a:gd name="T77" fmla="*/ 30 h 477"/>
                      <a:gd name="T78" fmla="*/ 204 w 660"/>
                      <a:gd name="T79" fmla="*/ 9 h 477"/>
                      <a:gd name="T80" fmla="*/ 343 w 660"/>
                      <a:gd name="T81" fmla="*/ 54 h 477"/>
                      <a:gd name="T82" fmla="*/ 376 w 660"/>
                      <a:gd name="T83" fmla="*/ 78 h 477"/>
                      <a:gd name="T84" fmla="*/ 387 w 660"/>
                      <a:gd name="T85" fmla="*/ 46 h 477"/>
                      <a:gd name="T86" fmla="*/ 405 w 660"/>
                      <a:gd name="T87" fmla="*/ 36 h 477"/>
                      <a:gd name="T88" fmla="*/ 459 w 660"/>
                      <a:gd name="T89" fmla="*/ 45 h 477"/>
                      <a:gd name="T90" fmla="*/ 494 w 660"/>
                      <a:gd name="T91" fmla="*/ 67 h 477"/>
                      <a:gd name="T92" fmla="*/ 536 w 660"/>
                      <a:gd name="T93" fmla="*/ 83 h 477"/>
                      <a:gd name="T94" fmla="*/ 546 w 660"/>
                      <a:gd name="T95" fmla="*/ 89 h 477"/>
                      <a:gd name="T96" fmla="*/ 615 w 660"/>
                      <a:gd name="T97" fmla="*/ 134 h 477"/>
                      <a:gd name="T98" fmla="*/ 646 w 660"/>
                      <a:gd name="T99" fmla="*/ 184 h 477"/>
                      <a:gd name="T100" fmla="*/ 650 w 660"/>
                      <a:gd name="T101" fmla="*/ 204 h 477"/>
                      <a:gd name="T102" fmla="*/ 641 w 660"/>
                      <a:gd name="T103" fmla="*/ 255 h 477"/>
                      <a:gd name="T104" fmla="*/ 636 w 660"/>
                      <a:gd name="T105" fmla="*/ 269 h 477"/>
                      <a:gd name="T106" fmla="*/ 622 w 660"/>
                      <a:gd name="T107" fmla="*/ 285 h 477"/>
                      <a:gd name="T108" fmla="*/ 590 w 660"/>
                      <a:gd name="T109" fmla="*/ 302 h 477"/>
                      <a:gd name="T110" fmla="*/ 590 w 660"/>
                      <a:gd name="T111" fmla="*/ 311 h 4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660" h="477">
                        <a:moveTo>
                          <a:pt x="590" y="311"/>
                        </a:moveTo>
                        <a:cubicBezTo>
                          <a:pt x="595" y="315"/>
                          <a:pt x="601" y="318"/>
                          <a:pt x="607" y="322"/>
                        </a:cubicBezTo>
                        <a:cubicBezTo>
                          <a:pt x="606" y="324"/>
                          <a:pt x="606" y="326"/>
                          <a:pt x="605" y="328"/>
                        </a:cubicBezTo>
                        <a:cubicBezTo>
                          <a:pt x="597" y="329"/>
                          <a:pt x="589" y="331"/>
                          <a:pt x="582" y="331"/>
                        </a:cubicBezTo>
                        <a:cubicBezTo>
                          <a:pt x="558" y="330"/>
                          <a:pt x="552" y="337"/>
                          <a:pt x="560" y="358"/>
                        </a:cubicBezTo>
                        <a:cubicBezTo>
                          <a:pt x="564" y="370"/>
                          <a:pt x="574" y="379"/>
                          <a:pt x="583" y="391"/>
                        </a:cubicBezTo>
                        <a:cubicBezTo>
                          <a:pt x="559" y="391"/>
                          <a:pt x="566" y="407"/>
                          <a:pt x="568" y="420"/>
                        </a:cubicBezTo>
                        <a:cubicBezTo>
                          <a:pt x="556" y="424"/>
                          <a:pt x="545" y="428"/>
                          <a:pt x="532" y="432"/>
                        </a:cubicBezTo>
                        <a:cubicBezTo>
                          <a:pt x="525" y="426"/>
                          <a:pt x="516" y="417"/>
                          <a:pt x="505" y="408"/>
                        </a:cubicBezTo>
                        <a:cubicBezTo>
                          <a:pt x="495" y="420"/>
                          <a:pt x="490" y="413"/>
                          <a:pt x="483" y="403"/>
                        </a:cubicBezTo>
                        <a:cubicBezTo>
                          <a:pt x="476" y="394"/>
                          <a:pt x="467" y="386"/>
                          <a:pt x="460" y="376"/>
                        </a:cubicBezTo>
                        <a:cubicBezTo>
                          <a:pt x="456" y="370"/>
                          <a:pt x="452" y="362"/>
                          <a:pt x="451" y="355"/>
                        </a:cubicBezTo>
                        <a:cubicBezTo>
                          <a:pt x="450" y="341"/>
                          <a:pt x="443" y="337"/>
                          <a:pt x="430" y="337"/>
                        </a:cubicBezTo>
                        <a:cubicBezTo>
                          <a:pt x="424" y="337"/>
                          <a:pt x="417" y="336"/>
                          <a:pt x="410" y="336"/>
                        </a:cubicBezTo>
                        <a:cubicBezTo>
                          <a:pt x="391" y="334"/>
                          <a:pt x="380" y="346"/>
                          <a:pt x="388" y="363"/>
                        </a:cubicBezTo>
                        <a:cubicBezTo>
                          <a:pt x="395" y="377"/>
                          <a:pt x="388" y="386"/>
                          <a:pt x="385" y="397"/>
                        </a:cubicBezTo>
                        <a:cubicBezTo>
                          <a:pt x="379" y="415"/>
                          <a:pt x="372" y="432"/>
                          <a:pt x="366" y="450"/>
                        </a:cubicBezTo>
                        <a:cubicBezTo>
                          <a:pt x="360" y="467"/>
                          <a:pt x="355" y="468"/>
                          <a:pt x="339" y="459"/>
                        </a:cubicBezTo>
                        <a:cubicBezTo>
                          <a:pt x="335" y="456"/>
                          <a:pt x="322" y="459"/>
                          <a:pt x="321" y="463"/>
                        </a:cubicBezTo>
                        <a:cubicBezTo>
                          <a:pt x="316" y="473"/>
                          <a:pt x="309" y="477"/>
                          <a:pt x="301" y="473"/>
                        </a:cubicBezTo>
                        <a:cubicBezTo>
                          <a:pt x="293" y="469"/>
                          <a:pt x="287" y="462"/>
                          <a:pt x="282" y="455"/>
                        </a:cubicBezTo>
                        <a:cubicBezTo>
                          <a:pt x="270" y="438"/>
                          <a:pt x="260" y="420"/>
                          <a:pt x="248" y="403"/>
                        </a:cubicBezTo>
                        <a:cubicBezTo>
                          <a:pt x="246" y="400"/>
                          <a:pt x="240" y="400"/>
                          <a:pt x="237" y="401"/>
                        </a:cubicBezTo>
                        <a:cubicBezTo>
                          <a:pt x="200" y="417"/>
                          <a:pt x="167" y="401"/>
                          <a:pt x="133" y="389"/>
                        </a:cubicBezTo>
                        <a:cubicBezTo>
                          <a:pt x="111" y="382"/>
                          <a:pt x="90" y="372"/>
                          <a:pt x="78" y="349"/>
                        </a:cubicBezTo>
                        <a:cubicBezTo>
                          <a:pt x="71" y="336"/>
                          <a:pt x="61" y="333"/>
                          <a:pt x="50" y="347"/>
                        </a:cubicBezTo>
                        <a:cubicBezTo>
                          <a:pt x="43" y="356"/>
                          <a:pt x="37" y="352"/>
                          <a:pt x="31" y="344"/>
                        </a:cubicBezTo>
                        <a:cubicBezTo>
                          <a:pt x="25" y="334"/>
                          <a:pt x="18" y="324"/>
                          <a:pt x="10" y="315"/>
                        </a:cubicBezTo>
                        <a:cubicBezTo>
                          <a:pt x="1" y="303"/>
                          <a:pt x="0" y="291"/>
                          <a:pt x="9" y="279"/>
                        </a:cubicBezTo>
                        <a:cubicBezTo>
                          <a:pt x="20" y="263"/>
                          <a:pt x="19" y="247"/>
                          <a:pt x="12" y="230"/>
                        </a:cubicBezTo>
                        <a:cubicBezTo>
                          <a:pt x="9" y="223"/>
                          <a:pt x="12" y="213"/>
                          <a:pt x="14" y="205"/>
                        </a:cubicBezTo>
                        <a:cubicBezTo>
                          <a:pt x="16" y="193"/>
                          <a:pt x="18" y="182"/>
                          <a:pt x="21" y="166"/>
                        </a:cubicBezTo>
                        <a:cubicBezTo>
                          <a:pt x="30" y="168"/>
                          <a:pt x="40" y="172"/>
                          <a:pt x="50" y="174"/>
                        </a:cubicBezTo>
                        <a:cubicBezTo>
                          <a:pt x="58" y="177"/>
                          <a:pt x="67" y="179"/>
                          <a:pt x="76" y="180"/>
                        </a:cubicBezTo>
                        <a:cubicBezTo>
                          <a:pt x="91" y="180"/>
                          <a:pt x="93" y="172"/>
                          <a:pt x="91" y="159"/>
                        </a:cubicBezTo>
                        <a:cubicBezTo>
                          <a:pt x="90" y="150"/>
                          <a:pt x="91" y="140"/>
                          <a:pt x="95" y="133"/>
                        </a:cubicBezTo>
                        <a:cubicBezTo>
                          <a:pt x="106" y="115"/>
                          <a:pt x="102" y="102"/>
                          <a:pt x="89" y="88"/>
                        </a:cubicBezTo>
                        <a:cubicBezTo>
                          <a:pt x="83" y="82"/>
                          <a:pt x="76" y="76"/>
                          <a:pt x="73" y="68"/>
                        </a:cubicBezTo>
                        <a:cubicBezTo>
                          <a:pt x="62" y="43"/>
                          <a:pt x="70" y="34"/>
                          <a:pt x="96" y="30"/>
                        </a:cubicBezTo>
                        <a:cubicBezTo>
                          <a:pt x="132" y="24"/>
                          <a:pt x="168" y="15"/>
                          <a:pt x="204" y="9"/>
                        </a:cubicBezTo>
                        <a:cubicBezTo>
                          <a:pt x="258" y="0"/>
                          <a:pt x="305" y="15"/>
                          <a:pt x="343" y="54"/>
                        </a:cubicBezTo>
                        <a:cubicBezTo>
                          <a:pt x="351" y="63"/>
                          <a:pt x="362" y="68"/>
                          <a:pt x="376" y="78"/>
                        </a:cubicBezTo>
                        <a:cubicBezTo>
                          <a:pt x="380" y="65"/>
                          <a:pt x="386" y="56"/>
                          <a:pt x="387" y="46"/>
                        </a:cubicBezTo>
                        <a:cubicBezTo>
                          <a:pt x="388" y="32"/>
                          <a:pt x="395" y="30"/>
                          <a:pt x="405" y="36"/>
                        </a:cubicBezTo>
                        <a:cubicBezTo>
                          <a:pt x="422" y="47"/>
                          <a:pt x="439" y="46"/>
                          <a:pt x="459" y="45"/>
                        </a:cubicBezTo>
                        <a:cubicBezTo>
                          <a:pt x="470" y="44"/>
                          <a:pt x="484" y="57"/>
                          <a:pt x="494" y="67"/>
                        </a:cubicBezTo>
                        <a:cubicBezTo>
                          <a:pt x="506" y="79"/>
                          <a:pt x="514" y="96"/>
                          <a:pt x="536" y="83"/>
                        </a:cubicBezTo>
                        <a:cubicBezTo>
                          <a:pt x="538" y="82"/>
                          <a:pt x="543" y="86"/>
                          <a:pt x="546" y="89"/>
                        </a:cubicBezTo>
                        <a:cubicBezTo>
                          <a:pt x="569" y="104"/>
                          <a:pt x="585" y="126"/>
                          <a:pt x="615" y="134"/>
                        </a:cubicBezTo>
                        <a:cubicBezTo>
                          <a:pt x="629" y="137"/>
                          <a:pt x="636" y="166"/>
                          <a:pt x="646" y="184"/>
                        </a:cubicBezTo>
                        <a:cubicBezTo>
                          <a:pt x="649" y="190"/>
                          <a:pt x="647" y="198"/>
                          <a:pt x="650" y="204"/>
                        </a:cubicBezTo>
                        <a:cubicBezTo>
                          <a:pt x="659" y="223"/>
                          <a:pt x="660" y="240"/>
                          <a:pt x="641" y="255"/>
                        </a:cubicBezTo>
                        <a:cubicBezTo>
                          <a:pt x="638" y="258"/>
                          <a:pt x="638" y="265"/>
                          <a:pt x="636" y="269"/>
                        </a:cubicBezTo>
                        <a:cubicBezTo>
                          <a:pt x="632" y="275"/>
                          <a:pt x="628" y="281"/>
                          <a:pt x="622" y="285"/>
                        </a:cubicBezTo>
                        <a:cubicBezTo>
                          <a:pt x="612" y="292"/>
                          <a:pt x="600" y="297"/>
                          <a:pt x="590" y="302"/>
                        </a:cubicBezTo>
                        <a:cubicBezTo>
                          <a:pt x="590" y="305"/>
                          <a:pt x="590" y="308"/>
                          <a:pt x="590" y="3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4" name="Freeform 43"/>
                  <p:cNvSpPr/>
                  <p:nvPr/>
                </p:nvSpPr>
                <p:spPr bwMode="auto">
                  <a:xfrm>
                    <a:off x="3338826" y="4059632"/>
                    <a:ext cx="1180427" cy="1003243"/>
                  </a:xfrm>
                  <a:custGeom>
                    <a:avLst/>
                    <a:gdLst>
                      <a:gd name="T0" fmla="*/ 217 w 576"/>
                      <a:gd name="T1" fmla="*/ 492 h 492"/>
                      <a:gd name="T2" fmla="*/ 170 w 576"/>
                      <a:gd name="T3" fmla="*/ 392 h 492"/>
                      <a:gd name="T4" fmla="*/ 151 w 576"/>
                      <a:gd name="T5" fmla="*/ 380 h 492"/>
                      <a:gd name="T6" fmla="*/ 127 w 576"/>
                      <a:gd name="T7" fmla="*/ 361 h 492"/>
                      <a:gd name="T8" fmla="*/ 124 w 576"/>
                      <a:gd name="T9" fmla="*/ 344 h 492"/>
                      <a:gd name="T10" fmla="*/ 114 w 576"/>
                      <a:gd name="T11" fmla="*/ 336 h 492"/>
                      <a:gd name="T12" fmla="*/ 104 w 576"/>
                      <a:gd name="T13" fmla="*/ 344 h 492"/>
                      <a:gd name="T14" fmla="*/ 94 w 576"/>
                      <a:gd name="T15" fmla="*/ 366 h 492"/>
                      <a:gd name="T16" fmla="*/ 78 w 576"/>
                      <a:gd name="T17" fmla="*/ 297 h 492"/>
                      <a:gd name="T18" fmla="*/ 63 w 576"/>
                      <a:gd name="T19" fmla="*/ 192 h 492"/>
                      <a:gd name="T20" fmla="*/ 60 w 576"/>
                      <a:gd name="T21" fmla="*/ 177 h 492"/>
                      <a:gd name="T22" fmla="*/ 17 w 576"/>
                      <a:gd name="T23" fmla="*/ 93 h 492"/>
                      <a:gd name="T24" fmla="*/ 15 w 576"/>
                      <a:gd name="T25" fmla="*/ 67 h 492"/>
                      <a:gd name="T26" fmla="*/ 23 w 576"/>
                      <a:gd name="T27" fmla="*/ 29 h 492"/>
                      <a:gd name="T28" fmla="*/ 20 w 576"/>
                      <a:gd name="T29" fmla="*/ 6 h 492"/>
                      <a:gd name="T30" fmla="*/ 51 w 576"/>
                      <a:gd name="T31" fmla="*/ 5 h 492"/>
                      <a:gd name="T32" fmla="*/ 69 w 576"/>
                      <a:gd name="T33" fmla="*/ 18 h 492"/>
                      <a:gd name="T34" fmla="*/ 91 w 576"/>
                      <a:gd name="T35" fmla="*/ 50 h 492"/>
                      <a:gd name="T36" fmla="*/ 104 w 576"/>
                      <a:gd name="T37" fmla="*/ 69 h 492"/>
                      <a:gd name="T38" fmla="*/ 127 w 576"/>
                      <a:gd name="T39" fmla="*/ 83 h 492"/>
                      <a:gd name="T40" fmla="*/ 147 w 576"/>
                      <a:gd name="T41" fmla="*/ 92 h 492"/>
                      <a:gd name="T42" fmla="*/ 158 w 576"/>
                      <a:gd name="T43" fmla="*/ 111 h 492"/>
                      <a:gd name="T44" fmla="*/ 163 w 576"/>
                      <a:gd name="T45" fmla="*/ 103 h 492"/>
                      <a:gd name="T46" fmla="*/ 191 w 576"/>
                      <a:gd name="T47" fmla="*/ 91 h 492"/>
                      <a:gd name="T48" fmla="*/ 202 w 576"/>
                      <a:gd name="T49" fmla="*/ 69 h 492"/>
                      <a:gd name="T50" fmla="*/ 251 w 576"/>
                      <a:gd name="T51" fmla="*/ 50 h 492"/>
                      <a:gd name="T52" fmla="*/ 262 w 576"/>
                      <a:gd name="T53" fmla="*/ 31 h 492"/>
                      <a:gd name="T54" fmla="*/ 279 w 576"/>
                      <a:gd name="T55" fmla="*/ 0 h 492"/>
                      <a:gd name="T56" fmla="*/ 334 w 576"/>
                      <a:gd name="T57" fmla="*/ 31 h 492"/>
                      <a:gd name="T58" fmla="*/ 357 w 576"/>
                      <a:gd name="T59" fmla="*/ 60 h 492"/>
                      <a:gd name="T60" fmla="*/ 361 w 576"/>
                      <a:gd name="T61" fmla="*/ 66 h 492"/>
                      <a:gd name="T62" fmla="*/ 395 w 576"/>
                      <a:gd name="T63" fmla="*/ 101 h 492"/>
                      <a:gd name="T64" fmla="*/ 431 w 576"/>
                      <a:gd name="T65" fmla="*/ 89 h 492"/>
                      <a:gd name="T66" fmla="*/ 478 w 576"/>
                      <a:gd name="T67" fmla="*/ 92 h 492"/>
                      <a:gd name="T68" fmla="*/ 576 w 576"/>
                      <a:gd name="T69" fmla="*/ 119 h 492"/>
                      <a:gd name="T70" fmla="*/ 511 w 576"/>
                      <a:gd name="T71" fmla="*/ 214 h 492"/>
                      <a:gd name="T72" fmla="*/ 479 w 576"/>
                      <a:gd name="T73" fmla="*/ 246 h 492"/>
                      <a:gd name="T74" fmla="*/ 457 w 576"/>
                      <a:gd name="T75" fmla="*/ 249 h 492"/>
                      <a:gd name="T76" fmla="*/ 420 w 576"/>
                      <a:gd name="T77" fmla="*/ 257 h 492"/>
                      <a:gd name="T78" fmla="*/ 424 w 576"/>
                      <a:gd name="T79" fmla="*/ 298 h 492"/>
                      <a:gd name="T80" fmla="*/ 443 w 576"/>
                      <a:gd name="T81" fmla="*/ 327 h 492"/>
                      <a:gd name="T82" fmla="*/ 440 w 576"/>
                      <a:gd name="T83" fmla="*/ 331 h 492"/>
                      <a:gd name="T84" fmla="*/ 415 w 576"/>
                      <a:gd name="T85" fmla="*/ 344 h 492"/>
                      <a:gd name="T86" fmla="*/ 434 w 576"/>
                      <a:gd name="T87" fmla="*/ 367 h 492"/>
                      <a:gd name="T88" fmla="*/ 448 w 576"/>
                      <a:gd name="T89" fmla="*/ 385 h 492"/>
                      <a:gd name="T90" fmla="*/ 424 w 576"/>
                      <a:gd name="T91" fmla="*/ 398 h 492"/>
                      <a:gd name="T92" fmla="*/ 407 w 576"/>
                      <a:gd name="T93" fmla="*/ 385 h 492"/>
                      <a:gd name="T94" fmla="*/ 383 w 576"/>
                      <a:gd name="T95" fmla="*/ 376 h 492"/>
                      <a:gd name="T96" fmla="*/ 360 w 576"/>
                      <a:gd name="T97" fmla="*/ 359 h 492"/>
                      <a:gd name="T98" fmla="*/ 344 w 576"/>
                      <a:gd name="T99" fmla="*/ 336 h 492"/>
                      <a:gd name="T100" fmla="*/ 318 w 576"/>
                      <a:gd name="T101" fmla="*/ 352 h 492"/>
                      <a:gd name="T102" fmla="*/ 301 w 576"/>
                      <a:gd name="T103" fmla="*/ 357 h 492"/>
                      <a:gd name="T104" fmla="*/ 303 w 576"/>
                      <a:gd name="T105" fmla="*/ 380 h 492"/>
                      <a:gd name="T106" fmla="*/ 291 w 576"/>
                      <a:gd name="T107" fmla="*/ 402 h 492"/>
                      <a:gd name="T108" fmla="*/ 274 w 576"/>
                      <a:gd name="T109" fmla="*/ 446 h 492"/>
                      <a:gd name="T110" fmla="*/ 256 w 576"/>
                      <a:gd name="T111" fmla="*/ 468 h 492"/>
                      <a:gd name="T112" fmla="*/ 237 w 576"/>
                      <a:gd name="T113" fmla="*/ 475 h 492"/>
                      <a:gd name="T114" fmla="*/ 217 w 576"/>
                      <a:gd name="T115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76" h="492">
                        <a:moveTo>
                          <a:pt x="217" y="492"/>
                        </a:moveTo>
                        <a:cubicBezTo>
                          <a:pt x="200" y="457"/>
                          <a:pt x="184" y="425"/>
                          <a:pt x="170" y="392"/>
                        </a:cubicBezTo>
                        <a:cubicBezTo>
                          <a:pt x="166" y="383"/>
                          <a:pt x="162" y="377"/>
                          <a:pt x="151" y="380"/>
                        </a:cubicBezTo>
                        <a:cubicBezTo>
                          <a:pt x="135" y="384"/>
                          <a:pt x="129" y="375"/>
                          <a:pt x="127" y="361"/>
                        </a:cubicBezTo>
                        <a:cubicBezTo>
                          <a:pt x="126" y="355"/>
                          <a:pt x="126" y="349"/>
                          <a:pt x="124" y="344"/>
                        </a:cubicBezTo>
                        <a:cubicBezTo>
                          <a:pt x="122" y="340"/>
                          <a:pt x="117" y="336"/>
                          <a:pt x="114" y="336"/>
                        </a:cubicBezTo>
                        <a:cubicBezTo>
                          <a:pt x="111" y="336"/>
                          <a:pt x="107" y="341"/>
                          <a:pt x="104" y="344"/>
                        </a:cubicBezTo>
                        <a:cubicBezTo>
                          <a:pt x="101" y="351"/>
                          <a:pt x="98" y="358"/>
                          <a:pt x="94" y="366"/>
                        </a:cubicBezTo>
                        <a:cubicBezTo>
                          <a:pt x="77" y="343"/>
                          <a:pt x="77" y="322"/>
                          <a:pt x="78" y="297"/>
                        </a:cubicBezTo>
                        <a:cubicBezTo>
                          <a:pt x="80" y="262"/>
                          <a:pt x="69" y="227"/>
                          <a:pt x="63" y="192"/>
                        </a:cubicBezTo>
                        <a:cubicBezTo>
                          <a:pt x="63" y="187"/>
                          <a:pt x="60" y="182"/>
                          <a:pt x="60" y="177"/>
                        </a:cubicBezTo>
                        <a:cubicBezTo>
                          <a:pt x="59" y="142"/>
                          <a:pt x="44" y="114"/>
                          <a:pt x="17" y="93"/>
                        </a:cubicBezTo>
                        <a:cubicBezTo>
                          <a:pt x="6" y="85"/>
                          <a:pt x="0" y="79"/>
                          <a:pt x="15" y="67"/>
                        </a:cubicBezTo>
                        <a:cubicBezTo>
                          <a:pt x="26" y="58"/>
                          <a:pt x="31" y="45"/>
                          <a:pt x="23" y="29"/>
                        </a:cubicBezTo>
                        <a:cubicBezTo>
                          <a:pt x="20" y="22"/>
                          <a:pt x="21" y="13"/>
                          <a:pt x="20" y="6"/>
                        </a:cubicBezTo>
                        <a:cubicBezTo>
                          <a:pt x="33" y="5"/>
                          <a:pt x="42" y="3"/>
                          <a:pt x="51" y="5"/>
                        </a:cubicBezTo>
                        <a:cubicBezTo>
                          <a:pt x="58" y="6"/>
                          <a:pt x="68" y="12"/>
                          <a:pt x="69" y="18"/>
                        </a:cubicBezTo>
                        <a:cubicBezTo>
                          <a:pt x="73" y="32"/>
                          <a:pt x="78" y="42"/>
                          <a:pt x="91" y="50"/>
                        </a:cubicBezTo>
                        <a:cubicBezTo>
                          <a:pt x="97" y="54"/>
                          <a:pt x="101" y="62"/>
                          <a:pt x="104" y="69"/>
                        </a:cubicBezTo>
                        <a:cubicBezTo>
                          <a:pt x="109" y="80"/>
                          <a:pt x="115" y="84"/>
                          <a:pt x="127" y="83"/>
                        </a:cubicBezTo>
                        <a:cubicBezTo>
                          <a:pt x="134" y="82"/>
                          <a:pt x="142" y="87"/>
                          <a:pt x="147" y="92"/>
                        </a:cubicBezTo>
                        <a:cubicBezTo>
                          <a:pt x="152" y="97"/>
                          <a:pt x="154" y="105"/>
                          <a:pt x="158" y="111"/>
                        </a:cubicBezTo>
                        <a:cubicBezTo>
                          <a:pt x="160" y="108"/>
                          <a:pt x="161" y="105"/>
                          <a:pt x="163" y="103"/>
                        </a:cubicBezTo>
                        <a:cubicBezTo>
                          <a:pt x="172" y="99"/>
                          <a:pt x="183" y="96"/>
                          <a:pt x="191" y="91"/>
                        </a:cubicBezTo>
                        <a:cubicBezTo>
                          <a:pt x="197" y="86"/>
                          <a:pt x="200" y="77"/>
                          <a:pt x="202" y="69"/>
                        </a:cubicBezTo>
                        <a:cubicBezTo>
                          <a:pt x="216" y="58"/>
                          <a:pt x="228" y="44"/>
                          <a:pt x="251" y="50"/>
                        </a:cubicBezTo>
                        <a:cubicBezTo>
                          <a:pt x="260" y="52"/>
                          <a:pt x="264" y="42"/>
                          <a:pt x="262" y="31"/>
                        </a:cubicBezTo>
                        <a:cubicBezTo>
                          <a:pt x="258" y="11"/>
                          <a:pt x="259" y="10"/>
                          <a:pt x="279" y="0"/>
                        </a:cubicBezTo>
                        <a:cubicBezTo>
                          <a:pt x="299" y="23"/>
                          <a:pt x="299" y="23"/>
                          <a:pt x="334" y="31"/>
                        </a:cubicBezTo>
                        <a:cubicBezTo>
                          <a:pt x="344" y="43"/>
                          <a:pt x="351" y="51"/>
                          <a:pt x="357" y="60"/>
                        </a:cubicBezTo>
                        <a:cubicBezTo>
                          <a:pt x="359" y="62"/>
                          <a:pt x="361" y="64"/>
                          <a:pt x="361" y="66"/>
                        </a:cubicBezTo>
                        <a:cubicBezTo>
                          <a:pt x="357" y="93"/>
                          <a:pt x="379" y="97"/>
                          <a:pt x="395" y="101"/>
                        </a:cubicBezTo>
                        <a:cubicBezTo>
                          <a:pt x="405" y="103"/>
                          <a:pt x="417" y="94"/>
                          <a:pt x="431" y="89"/>
                        </a:cubicBezTo>
                        <a:cubicBezTo>
                          <a:pt x="458" y="103"/>
                          <a:pt x="458" y="103"/>
                          <a:pt x="478" y="92"/>
                        </a:cubicBezTo>
                        <a:cubicBezTo>
                          <a:pt x="505" y="115"/>
                          <a:pt x="534" y="129"/>
                          <a:pt x="576" y="119"/>
                        </a:cubicBezTo>
                        <a:cubicBezTo>
                          <a:pt x="552" y="154"/>
                          <a:pt x="532" y="185"/>
                          <a:pt x="511" y="214"/>
                        </a:cubicBezTo>
                        <a:cubicBezTo>
                          <a:pt x="502" y="226"/>
                          <a:pt x="491" y="237"/>
                          <a:pt x="479" y="246"/>
                        </a:cubicBezTo>
                        <a:cubicBezTo>
                          <a:pt x="474" y="250"/>
                          <a:pt x="464" y="248"/>
                          <a:pt x="457" y="249"/>
                        </a:cubicBezTo>
                        <a:cubicBezTo>
                          <a:pt x="444" y="251"/>
                          <a:pt x="428" y="250"/>
                          <a:pt x="420" y="257"/>
                        </a:cubicBezTo>
                        <a:cubicBezTo>
                          <a:pt x="409" y="268"/>
                          <a:pt x="415" y="285"/>
                          <a:pt x="424" y="298"/>
                        </a:cubicBezTo>
                        <a:cubicBezTo>
                          <a:pt x="430" y="308"/>
                          <a:pt x="437" y="318"/>
                          <a:pt x="443" y="327"/>
                        </a:cubicBezTo>
                        <a:cubicBezTo>
                          <a:pt x="442" y="329"/>
                          <a:pt x="441" y="331"/>
                          <a:pt x="440" y="331"/>
                        </a:cubicBezTo>
                        <a:cubicBezTo>
                          <a:pt x="432" y="335"/>
                          <a:pt x="423" y="339"/>
                          <a:pt x="415" y="344"/>
                        </a:cubicBezTo>
                        <a:cubicBezTo>
                          <a:pt x="421" y="351"/>
                          <a:pt x="427" y="359"/>
                          <a:pt x="434" y="367"/>
                        </a:cubicBezTo>
                        <a:cubicBezTo>
                          <a:pt x="438" y="373"/>
                          <a:pt x="443" y="379"/>
                          <a:pt x="448" y="385"/>
                        </a:cubicBezTo>
                        <a:cubicBezTo>
                          <a:pt x="440" y="389"/>
                          <a:pt x="433" y="395"/>
                          <a:pt x="424" y="398"/>
                        </a:cubicBezTo>
                        <a:cubicBezTo>
                          <a:pt x="416" y="400"/>
                          <a:pt x="409" y="397"/>
                          <a:pt x="407" y="385"/>
                        </a:cubicBezTo>
                        <a:cubicBezTo>
                          <a:pt x="405" y="380"/>
                          <a:pt x="391" y="376"/>
                          <a:pt x="383" y="376"/>
                        </a:cubicBezTo>
                        <a:cubicBezTo>
                          <a:pt x="370" y="375"/>
                          <a:pt x="361" y="375"/>
                          <a:pt x="360" y="359"/>
                        </a:cubicBezTo>
                        <a:cubicBezTo>
                          <a:pt x="359" y="350"/>
                          <a:pt x="349" y="336"/>
                          <a:pt x="344" y="336"/>
                        </a:cubicBezTo>
                        <a:cubicBezTo>
                          <a:pt x="335" y="336"/>
                          <a:pt x="327" y="346"/>
                          <a:pt x="318" y="352"/>
                        </a:cubicBezTo>
                        <a:cubicBezTo>
                          <a:pt x="313" y="354"/>
                          <a:pt x="307" y="355"/>
                          <a:pt x="301" y="357"/>
                        </a:cubicBezTo>
                        <a:cubicBezTo>
                          <a:pt x="302" y="364"/>
                          <a:pt x="305" y="373"/>
                          <a:pt x="303" y="380"/>
                        </a:cubicBezTo>
                        <a:cubicBezTo>
                          <a:pt x="301" y="388"/>
                          <a:pt x="297" y="398"/>
                          <a:pt x="291" y="402"/>
                        </a:cubicBezTo>
                        <a:cubicBezTo>
                          <a:pt x="274" y="413"/>
                          <a:pt x="264" y="423"/>
                          <a:pt x="274" y="446"/>
                        </a:cubicBezTo>
                        <a:cubicBezTo>
                          <a:pt x="281" y="463"/>
                          <a:pt x="275" y="468"/>
                          <a:pt x="256" y="468"/>
                        </a:cubicBezTo>
                        <a:cubicBezTo>
                          <a:pt x="249" y="468"/>
                          <a:pt x="242" y="472"/>
                          <a:pt x="237" y="475"/>
                        </a:cubicBezTo>
                        <a:cubicBezTo>
                          <a:pt x="231" y="479"/>
                          <a:pt x="226" y="484"/>
                          <a:pt x="217" y="4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5" name="Freeform 44"/>
                  <p:cNvSpPr/>
                  <p:nvPr/>
                </p:nvSpPr>
                <p:spPr bwMode="auto">
                  <a:xfrm>
                    <a:off x="5384819" y="1579061"/>
                    <a:ext cx="1180427" cy="1067891"/>
                  </a:xfrm>
                  <a:custGeom>
                    <a:avLst/>
                    <a:gdLst>
                      <a:gd name="T0" fmla="*/ 286 w 576"/>
                      <a:gd name="T1" fmla="*/ 453 h 523"/>
                      <a:gd name="T2" fmla="*/ 248 w 576"/>
                      <a:gd name="T3" fmla="*/ 439 h 523"/>
                      <a:gd name="T4" fmla="*/ 219 w 576"/>
                      <a:gd name="T5" fmla="*/ 445 h 523"/>
                      <a:gd name="T6" fmla="*/ 187 w 576"/>
                      <a:gd name="T7" fmla="*/ 425 h 523"/>
                      <a:gd name="T8" fmla="*/ 154 w 576"/>
                      <a:gd name="T9" fmla="*/ 407 h 523"/>
                      <a:gd name="T10" fmla="*/ 118 w 576"/>
                      <a:gd name="T11" fmla="*/ 362 h 523"/>
                      <a:gd name="T12" fmla="*/ 122 w 576"/>
                      <a:gd name="T13" fmla="*/ 331 h 523"/>
                      <a:gd name="T14" fmla="*/ 143 w 576"/>
                      <a:gd name="T15" fmla="*/ 308 h 523"/>
                      <a:gd name="T16" fmla="*/ 168 w 576"/>
                      <a:gd name="T17" fmla="*/ 289 h 523"/>
                      <a:gd name="T18" fmla="*/ 179 w 576"/>
                      <a:gd name="T19" fmla="*/ 277 h 523"/>
                      <a:gd name="T20" fmla="*/ 190 w 576"/>
                      <a:gd name="T21" fmla="*/ 205 h 523"/>
                      <a:gd name="T22" fmla="*/ 186 w 576"/>
                      <a:gd name="T23" fmla="*/ 117 h 523"/>
                      <a:gd name="T24" fmla="*/ 170 w 576"/>
                      <a:gd name="T25" fmla="*/ 84 h 523"/>
                      <a:gd name="T26" fmla="*/ 143 w 576"/>
                      <a:gd name="T27" fmla="*/ 86 h 523"/>
                      <a:gd name="T28" fmla="*/ 97 w 576"/>
                      <a:gd name="T29" fmla="*/ 111 h 523"/>
                      <a:gd name="T30" fmla="*/ 64 w 576"/>
                      <a:gd name="T31" fmla="*/ 83 h 523"/>
                      <a:gd name="T32" fmla="*/ 61 w 576"/>
                      <a:gd name="T33" fmla="*/ 67 h 523"/>
                      <a:gd name="T34" fmla="*/ 31 w 576"/>
                      <a:gd name="T35" fmla="*/ 57 h 523"/>
                      <a:gd name="T36" fmla="*/ 10 w 576"/>
                      <a:gd name="T37" fmla="*/ 64 h 523"/>
                      <a:gd name="T38" fmla="*/ 0 w 576"/>
                      <a:gd name="T39" fmla="*/ 41 h 523"/>
                      <a:gd name="T40" fmla="*/ 27 w 576"/>
                      <a:gd name="T41" fmla="*/ 7 h 523"/>
                      <a:gd name="T42" fmla="*/ 82 w 576"/>
                      <a:gd name="T43" fmla="*/ 9 h 523"/>
                      <a:gd name="T44" fmla="*/ 90 w 576"/>
                      <a:gd name="T45" fmla="*/ 10 h 523"/>
                      <a:gd name="T46" fmla="*/ 201 w 576"/>
                      <a:gd name="T47" fmla="*/ 90 h 523"/>
                      <a:gd name="T48" fmla="*/ 214 w 576"/>
                      <a:gd name="T49" fmla="*/ 105 h 523"/>
                      <a:gd name="T50" fmla="*/ 250 w 576"/>
                      <a:gd name="T51" fmla="*/ 161 h 523"/>
                      <a:gd name="T52" fmla="*/ 282 w 576"/>
                      <a:gd name="T53" fmla="*/ 187 h 523"/>
                      <a:gd name="T54" fmla="*/ 366 w 576"/>
                      <a:gd name="T55" fmla="*/ 201 h 523"/>
                      <a:gd name="T56" fmla="*/ 390 w 576"/>
                      <a:gd name="T57" fmla="*/ 204 h 523"/>
                      <a:gd name="T58" fmla="*/ 408 w 576"/>
                      <a:gd name="T59" fmla="*/ 230 h 523"/>
                      <a:gd name="T60" fmla="*/ 414 w 576"/>
                      <a:gd name="T61" fmla="*/ 241 h 523"/>
                      <a:gd name="T62" fmla="*/ 443 w 576"/>
                      <a:gd name="T63" fmla="*/ 265 h 523"/>
                      <a:gd name="T64" fmla="*/ 486 w 576"/>
                      <a:gd name="T65" fmla="*/ 258 h 523"/>
                      <a:gd name="T66" fmla="*/ 507 w 576"/>
                      <a:gd name="T67" fmla="*/ 233 h 523"/>
                      <a:gd name="T68" fmla="*/ 508 w 576"/>
                      <a:gd name="T69" fmla="*/ 227 h 523"/>
                      <a:gd name="T70" fmla="*/ 561 w 576"/>
                      <a:gd name="T71" fmla="*/ 189 h 523"/>
                      <a:gd name="T72" fmla="*/ 573 w 576"/>
                      <a:gd name="T73" fmla="*/ 358 h 523"/>
                      <a:gd name="T74" fmla="*/ 543 w 576"/>
                      <a:gd name="T75" fmla="*/ 382 h 523"/>
                      <a:gd name="T76" fmla="*/ 492 w 576"/>
                      <a:gd name="T77" fmla="*/ 421 h 523"/>
                      <a:gd name="T78" fmla="*/ 502 w 576"/>
                      <a:gd name="T79" fmla="*/ 450 h 523"/>
                      <a:gd name="T80" fmla="*/ 525 w 576"/>
                      <a:gd name="T81" fmla="*/ 501 h 523"/>
                      <a:gd name="T82" fmla="*/ 488 w 576"/>
                      <a:gd name="T83" fmla="*/ 476 h 523"/>
                      <a:gd name="T84" fmla="*/ 434 w 576"/>
                      <a:gd name="T85" fmla="*/ 523 h 523"/>
                      <a:gd name="T86" fmla="*/ 405 w 576"/>
                      <a:gd name="T87" fmla="*/ 490 h 523"/>
                      <a:gd name="T88" fmla="*/ 387 w 576"/>
                      <a:gd name="T89" fmla="*/ 472 h 523"/>
                      <a:gd name="T90" fmla="*/ 372 w 576"/>
                      <a:gd name="T91" fmla="*/ 489 h 523"/>
                      <a:gd name="T92" fmla="*/ 286 w 576"/>
                      <a:gd name="T93" fmla="*/ 453 h 5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576" h="523">
                        <a:moveTo>
                          <a:pt x="286" y="453"/>
                        </a:moveTo>
                        <a:cubicBezTo>
                          <a:pt x="278" y="437"/>
                          <a:pt x="265" y="432"/>
                          <a:pt x="248" y="439"/>
                        </a:cubicBezTo>
                        <a:cubicBezTo>
                          <a:pt x="239" y="442"/>
                          <a:pt x="228" y="443"/>
                          <a:pt x="219" y="445"/>
                        </a:cubicBezTo>
                        <a:cubicBezTo>
                          <a:pt x="203" y="447"/>
                          <a:pt x="191" y="442"/>
                          <a:pt x="187" y="425"/>
                        </a:cubicBezTo>
                        <a:cubicBezTo>
                          <a:pt x="182" y="404"/>
                          <a:pt x="172" y="396"/>
                          <a:pt x="154" y="407"/>
                        </a:cubicBezTo>
                        <a:cubicBezTo>
                          <a:pt x="141" y="391"/>
                          <a:pt x="130" y="377"/>
                          <a:pt x="118" y="362"/>
                        </a:cubicBezTo>
                        <a:cubicBezTo>
                          <a:pt x="108" y="350"/>
                          <a:pt x="107" y="340"/>
                          <a:pt x="122" y="331"/>
                        </a:cubicBezTo>
                        <a:cubicBezTo>
                          <a:pt x="130" y="325"/>
                          <a:pt x="137" y="316"/>
                          <a:pt x="143" y="308"/>
                        </a:cubicBezTo>
                        <a:cubicBezTo>
                          <a:pt x="150" y="299"/>
                          <a:pt x="153" y="287"/>
                          <a:pt x="168" y="289"/>
                        </a:cubicBezTo>
                        <a:cubicBezTo>
                          <a:pt x="171" y="290"/>
                          <a:pt x="178" y="282"/>
                          <a:pt x="179" y="277"/>
                        </a:cubicBezTo>
                        <a:cubicBezTo>
                          <a:pt x="183" y="253"/>
                          <a:pt x="189" y="229"/>
                          <a:pt x="190" y="205"/>
                        </a:cubicBezTo>
                        <a:cubicBezTo>
                          <a:pt x="191" y="176"/>
                          <a:pt x="190" y="146"/>
                          <a:pt x="186" y="117"/>
                        </a:cubicBezTo>
                        <a:cubicBezTo>
                          <a:pt x="185" y="106"/>
                          <a:pt x="179" y="92"/>
                          <a:pt x="170" y="84"/>
                        </a:cubicBezTo>
                        <a:cubicBezTo>
                          <a:pt x="166" y="80"/>
                          <a:pt x="151" y="82"/>
                          <a:pt x="143" y="86"/>
                        </a:cubicBezTo>
                        <a:cubicBezTo>
                          <a:pt x="127" y="93"/>
                          <a:pt x="112" y="104"/>
                          <a:pt x="97" y="111"/>
                        </a:cubicBezTo>
                        <a:cubicBezTo>
                          <a:pt x="85" y="117"/>
                          <a:pt x="68" y="101"/>
                          <a:pt x="64" y="83"/>
                        </a:cubicBezTo>
                        <a:cubicBezTo>
                          <a:pt x="62" y="78"/>
                          <a:pt x="63" y="73"/>
                          <a:pt x="61" y="67"/>
                        </a:cubicBezTo>
                        <a:cubicBezTo>
                          <a:pt x="58" y="52"/>
                          <a:pt x="44" y="48"/>
                          <a:pt x="31" y="57"/>
                        </a:cubicBezTo>
                        <a:cubicBezTo>
                          <a:pt x="25" y="62"/>
                          <a:pt x="13" y="67"/>
                          <a:pt x="10" y="64"/>
                        </a:cubicBezTo>
                        <a:cubicBezTo>
                          <a:pt x="4" y="59"/>
                          <a:pt x="0" y="49"/>
                          <a:pt x="0" y="41"/>
                        </a:cubicBezTo>
                        <a:cubicBezTo>
                          <a:pt x="0" y="24"/>
                          <a:pt x="8" y="12"/>
                          <a:pt x="27" y="7"/>
                        </a:cubicBezTo>
                        <a:cubicBezTo>
                          <a:pt x="46" y="3"/>
                          <a:pt x="64" y="0"/>
                          <a:pt x="82" y="9"/>
                        </a:cubicBezTo>
                        <a:cubicBezTo>
                          <a:pt x="84" y="10"/>
                          <a:pt x="87" y="11"/>
                          <a:pt x="90" y="10"/>
                        </a:cubicBezTo>
                        <a:cubicBezTo>
                          <a:pt x="151" y="4"/>
                          <a:pt x="176" y="47"/>
                          <a:pt x="201" y="90"/>
                        </a:cubicBezTo>
                        <a:cubicBezTo>
                          <a:pt x="204" y="96"/>
                          <a:pt x="209" y="102"/>
                          <a:pt x="214" y="105"/>
                        </a:cubicBezTo>
                        <a:cubicBezTo>
                          <a:pt x="233" y="119"/>
                          <a:pt x="245" y="138"/>
                          <a:pt x="250" y="161"/>
                        </a:cubicBezTo>
                        <a:cubicBezTo>
                          <a:pt x="254" y="178"/>
                          <a:pt x="264" y="185"/>
                          <a:pt x="282" y="187"/>
                        </a:cubicBezTo>
                        <a:cubicBezTo>
                          <a:pt x="310" y="189"/>
                          <a:pt x="338" y="197"/>
                          <a:pt x="366" y="201"/>
                        </a:cubicBezTo>
                        <a:cubicBezTo>
                          <a:pt x="375" y="203"/>
                          <a:pt x="384" y="203"/>
                          <a:pt x="390" y="204"/>
                        </a:cubicBezTo>
                        <a:cubicBezTo>
                          <a:pt x="397" y="214"/>
                          <a:pt x="403" y="222"/>
                          <a:pt x="408" y="230"/>
                        </a:cubicBezTo>
                        <a:cubicBezTo>
                          <a:pt x="411" y="233"/>
                          <a:pt x="413" y="237"/>
                          <a:pt x="414" y="241"/>
                        </a:cubicBezTo>
                        <a:cubicBezTo>
                          <a:pt x="415" y="261"/>
                          <a:pt x="426" y="267"/>
                          <a:pt x="443" y="265"/>
                        </a:cubicBezTo>
                        <a:cubicBezTo>
                          <a:pt x="458" y="264"/>
                          <a:pt x="472" y="261"/>
                          <a:pt x="486" y="258"/>
                        </a:cubicBezTo>
                        <a:cubicBezTo>
                          <a:pt x="499" y="255"/>
                          <a:pt x="508" y="247"/>
                          <a:pt x="507" y="233"/>
                        </a:cubicBezTo>
                        <a:cubicBezTo>
                          <a:pt x="507" y="231"/>
                          <a:pt x="507" y="228"/>
                          <a:pt x="508" y="227"/>
                        </a:cubicBezTo>
                        <a:cubicBezTo>
                          <a:pt x="525" y="214"/>
                          <a:pt x="541" y="200"/>
                          <a:pt x="561" y="189"/>
                        </a:cubicBezTo>
                        <a:cubicBezTo>
                          <a:pt x="573" y="247"/>
                          <a:pt x="576" y="302"/>
                          <a:pt x="573" y="358"/>
                        </a:cubicBezTo>
                        <a:cubicBezTo>
                          <a:pt x="573" y="375"/>
                          <a:pt x="561" y="383"/>
                          <a:pt x="543" y="382"/>
                        </a:cubicBezTo>
                        <a:cubicBezTo>
                          <a:pt x="524" y="381"/>
                          <a:pt x="494" y="402"/>
                          <a:pt x="492" y="421"/>
                        </a:cubicBezTo>
                        <a:cubicBezTo>
                          <a:pt x="491" y="430"/>
                          <a:pt x="498" y="440"/>
                          <a:pt x="502" y="450"/>
                        </a:cubicBezTo>
                        <a:cubicBezTo>
                          <a:pt x="509" y="465"/>
                          <a:pt x="516" y="481"/>
                          <a:pt x="525" y="501"/>
                        </a:cubicBezTo>
                        <a:cubicBezTo>
                          <a:pt x="502" y="500"/>
                          <a:pt x="490" y="494"/>
                          <a:pt x="488" y="476"/>
                        </a:cubicBezTo>
                        <a:cubicBezTo>
                          <a:pt x="441" y="497"/>
                          <a:pt x="441" y="497"/>
                          <a:pt x="434" y="523"/>
                        </a:cubicBezTo>
                        <a:cubicBezTo>
                          <a:pt x="423" y="510"/>
                          <a:pt x="414" y="500"/>
                          <a:pt x="405" y="490"/>
                        </a:cubicBezTo>
                        <a:cubicBezTo>
                          <a:pt x="399" y="484"/>
                          <a:pt x="393" y="478"/>
                          <a:pt x="387" y="472"/>
                        </a:cubicBezTo>
                        <a:cubicBezTo>
                          <a:pt x="382" y="478"/>
                          <a:pt x="377" y="483"/>
                          <a:pt x="372" y="489"/>
                        </a:cubicBezTo>
                        <a:cubicBezTo>
                          <a:pt x="346" y="475"/>
                          <a:pt x="328" y="439"/>
                          <a:pt x="286" y="4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6" name="Freeform 45"/>
                  <p:cNvSpPr/>
                  <p:nvPr/>
                </p:nvSpPr>
                <p:spPr bwMode="auto">
                  <a:xfrm>
                    <a:off x="2992839" y="2985756"/>
                    <a:ext cx="1506061" cy="1267821"/>
                  </a:xfrm>
                  <a:custGeom>
                    <a:avLst/>
                    <a:gdLst>
                      <a:gd name="T0" fmla="*/ 61 w 735"/>
                      <a:gd name="T1" fmla="*/ 86 h 621"/>
                      <a:gd name="T2" fmla="*/ 109 w 735"/>
                      <a:gd name="T3" fmla="*/ 52 h 621"/>
                      <a:gd name="T4" fmla="*/ 167 w 735"/>
                      <a:gd name="T5" fmla="*/ 21 h 621"/>
                      <a:gd name="T6" fmla="*/ 201 w 735"/>
                      <a:gd name="T7" fmla="*/ 7 h 621"/>
                      <a:gd name="T8" fmla="*/ 222 w 735"/>
                      <a:gd name="T9" fmla="*/ 78 h 621"/>
                      <a:gd name="T10" fmla="*/ 322 w 735"/>
                      <a:gd name="T11" fmla="*/ 122 h 621"/>
                      <a:gd name="T12" fmla="*/ 343 w 735"/>
                      <a:gd name="T13" fmla="*/ 198 h 621"/>
                      <a:gd name="T14" fmla="*/ 434 w 735"/>
                      <a:gd name="T15" fmla="*/ 244 h 621"/>
                      <a:gd name="T16" fmla="*/ 438 w 735"/>
                      <a:gd name="T17" fmla="*/ 224 h 621"/>
                      <a:gd name="T18" fmla="*/ 515 w 735"/>
                      <a:gd name="T19" fmla="*/ 206 h 621"/>
                      <a:gd name="T20" fmla="*/ 500 w 735"/>
                      <a:gd name="T21" fmla="*/ 251 h 621"/>
                      <a:gd name="T22" fmla="*/ 508 w 735"/>
                      <a:gd name="T23" fmla="*/ 322 h 621"/>
                      <a:gd name="T24" fmla="*/ 562 w 735"/>
                      <a:gd name="T25" fmla="*/ 368 h 621"/>
                      <a:gd name="T26" fmla="*/ 627 w 735"/>
                      <a:gd name="T27" fmla="*/ 463 h 621"/>
                      <a:gd name="T28" fmla="*/ 651 w 735"/>
                      <a:gd name="T29" fmla="*/ 399 h 621"/>
                      <a:gd name="T30" fmla="*/ 675 w 735"/>
                      <a:gd name="T31" fmla="*/ 365 h 621"/>
                      <a:gd name="T32" fmla="*/ 732 w 735"/>
                      <a:gd name="T33" fmla="*/ 409 h 621"/>
                      <a:gd name="T34" fmla="*/ 674 w 735"/>
                      <a:gd name="T35" fmla="*/ 465 h 621"/>
                      <a:gd name="T36" fmla="*/ 630 w 735"/>
                      <a:gd name="T37" fmla="*/ 481 h 621"/>
                      <a:gd name="T38" fmla="*/ 627 w 735"/>
                      <a:gd name="T39" fmla="*/ 551 h 621"/>
                      <a:gd name="T40" fmla="*/ 585 w 735"/>
                      <a:gd name="T41" fmla="*/ 591 h 621"/>
                      <a:gd name="T42" fmla="*/ 537 w 735"/>
                      <a:gd name="T43" fmla="*/ 597 h 621"/>
                      <a:gd name="T44" fmla="*/ 500 w 735"/>
                      <a:gd name="T45" fmla="*/ 549 h 621"/>
                      <a:gd name="T46" fmla="*/ 424 w 735"/>
                      <a:gd name="T47" fmla="*/ 568 h 621"/>
                      <a:gd name="T48" fmla="*/ 361 w 735"/>
                      <a:gd name="T49" fmla="*/ 530 h 621"/>
                      <a:gd name="T50" fmla="*/ 386 w 735"/>
                      <a:gd name="T51" fmla="*/ 525 h 621"/>
                      <a:gd name="T52" fmla="*/ 396 w 735"/>
                      <a:gd name="T53" fmla="*/ 490 h 621"/>
                      <a:gd name="T54" fmla="*/ 439 w 735"/>
                      <a:gd name="T55" fmla="*/ 458 h 621"/>
                      <a:gd name="T56" fmla="*/ 455 w 735"/>
                      <a:gd name="T57" fmla="*/ 401 h 621"/>
                      <a:gd name="T58" fmla="*/ 415 w 735"/>
                      <a:gd name="T59" fmla="*/ 312 h 621"/>
                      <a:gd name="T60" fmla="*/ 347 w 735"/>
                      <a:gd name="T61" fmla="*/ 271 h 621"/>
                      <a:gd name="T62" fmla="*/ 303 w 735"/>
                      <a:gd name="T63" fmla="*/ 259 h 621"/>
                      <a:gd name="T64" fmla="*/ 238 w 735"/>
                      <a:gd name="T65" fmla="*/ 226 h 621"/>
                      <a:gd name="T66" fmla="*/ 176 w 735"/>
                      <a:gd name="T67" fmla="*/ 233 h 621"/>
                      <a:gd name="T68" fmla="*/ 151 w 735"/>
                      <a:gd name="T69" fmla="*/ 244 h 621"/>
                      <a:gd name="T70" fmla="*/ 32 w 735"/>
                      <a:gd name="T71" fmla="*/ 187 h 621"/>
                      <a:gd name="T72" fmla="*/ 1 w 735"/>
                      <a:gd name="T73" fmla="*/ 116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35" h="621">
                        <a:moveTo>
                          <a:pt x="1" y="116"/>
                        </a:moveTo>
                        <a:cubicBezTo>
                          <a:pt x="33" y="122"/>
                          <a:pt x="46" y="103"/>
                          <a:pt x="61" y="86"/>
                        </a:cubicBezTo>
                        <a:cubicBezTo>
                          <a:pt x="72" y="74"/>
                          <a:pt x="85" y="64"/>
                          <a:pt x="97" y="53"/>
                        </a:cubicBezTo>
                        <a:cubicBezTo>
                          <a:pt x="100" y="51"/>
                          <a:pt x="105" y="53"/>
                          <a:pt x="109" y="52"/>
                        </a:cubicBezTo>
                        <a:cubicBezTo>
                          <a:pt x="120" y="52"/>
                          <a:pt x="132" y="52"/>
                          <a:pt x="143" y="50"/>
                        </a:cubicBezTo>
                        <a:cubicBezTo>
                          <a:pt x="158" y="47"/>
                          <a:pt x="170" y="41"/>
                          <a:pt x="167" y="21"/>
                        </a:cubicBezTo>
                        <a:cubicBezTo>
                          <a:pt x="166" y="15"/>
                          <a:pt x="171" y="3"/>
                          <a:pt x="176" y="2"/>
                        </a:cubicBezTo>
                        <a:cubicBezTo>
                          <a:pt x="184" y="0"/>
                          <a:pt x="196" y="1"/>
                          <a:pt x="201" y="7"/>
                        </a:cubicBezTo>
                        <a:cubicBezTo>
                          <a:pt x="219" y="23"/>
                          <a:pt x="236" y="42"/>
                          <a:pt x="223" y="71"/>
                        </a:cubicBezTo>
                        <a:cubicBezTo>
                          <a:pt x="222" y="73"/>
                          <a:pt x="221" y="76"/>
                          <a:pt x="222" y="78"/>
                        </a:cubicBezTo>
                        <a:cubicBezTo>
                          <a:pt x="234" y="99"/>
                          <a:pt x="246" y="120"/>
                          <a:pt x="260" y="144"/>
                        </a:cubicBezTo>
                        <a:cubicBezTo>
                          <a:pt x="274" y="116"/>
                          <a:pt x="301" y="128"/>
                          <a:pt x="322" y="122"/>
                        </a:cubicBezTo>
                        <a:cubicBezTo>
                          <a:pt x="331" y="120"/>
                          <a:pt x="335" y="128"/>
                          <a:pt x="329" y="138"/>
                        </a:cubicBezTo>
                        <a:cubicBezTo>
                          <a:pt x="313" y="166"/>
                          <a:pt x="316" y="179"/>
                          <a:pt x="343" y="198"/>
                        </a:cubicBezTo>
                        <a:cubicBezTo>
                          <a:pt x="355" y="206"/>
                          <a:pt x="367" y="212"/>
                          <a:pt x="373" y="230"/>
                        </a:cubicBezTo>
                        <a:cubicBezTo>
                          <a:pt x="378" y="250"/>
                          <a:pt x="413" y="256"/>
                          <a:pt x="434" y="244"/>
                        </a:cubicBezTo>
                        <a:cubicBezTo>
                          <a:pt x="430" y="239"/>
                          <a:pt x="427" y="235"/>
                          <a:pt x="420" y="227"/>
                        </a:cubicBezTo>
                        <a:cubicBezTo>
                          <a:pt x="427" y="226"/>
                          <a:pt x="435" y="222"/>
                          <a:pt x="438" y="224"/>
                        </a:cubicBezTo>
                        <a:cubicBezTo>
                          <a:pt x="458" y="237"/>
                          <a:pt x="473" y="229"/>
                          <a:pt x="486" y="214"/>
                        </a:cubicBezTo>
                        <a:cubicBezTo>
                          <a:pt x="495" y="204"/>
                          <a:pt x="503" y="197"/>
                          <a:pt x="515" y="206"/>
                        </a:cubicBezTo>
                        <a:cubicBezTo>
                          <a:pt x="525" y="213"/>
                          <a:pt x="523" y="233"/>
                          <a:pt x="513" y="242"/>
                        </a:cubicBezTo>
                        <a:cubicBezTo>
                          <a:pt x="509" y="246"/>
                          <a:pt x="505" y="249"/>
                          <a:pt x="500" y="251"/>
                        </a:cubicBezTo>
                        <a:cubicBezTo>
                          <a:pt x="485" y="259"/>
                          <a:pt x="479" y="271"/>
                          <a:pt x="481" y="287"/>
                        </a:cubicBezTo>
                        <a:cubicBezTo>
                          <a:pt x="483" y="304"/>
                          <a:pt x="489" y="317"/>
                          <a:pt x="508" y="322"/>
                        </a:cubicBezTo>
                        <a:cubicBezTo>
                          <a:pt x="521" y="325"/>
                          <a:pt x="536" y="327"/>
                          <a:pt x="545" y="335"/>
                        </a:cubicBezTo>
                        <a:cubicBezTo>
                          <a:pt x="554" y="342"/>
                          <a:pt x="559" y="356"/>
                          <a:pt x="562" y="368"/>
                        </a:cubicBezTo>
                        <a:cubicBezTo>
                          <a:pt x="568" y="387"/>
                          <a:pt x="570" y="407"/>
                          <a:pt x="575" y="426"/>
                        </a:cubicBezTo>
                        <a:cubicBezTo>
                          <a:pt x="579" y="441"/>
                          <a:pt x="615" y="465"/>
                          <a:pt x="627" y="463"/>
                        </a:cubicBezTo>
                        <a:cubicBezTo>
                          <a:pt x="625" y="450"/>
                          <a:pt x="627" y="439"/>
                          <a:pt x="644" y="436"/>
                        </a:cubicBezTo>
                        <a:cubicBezTo>
                          <a:pt x="655" y="434"/>
                          <a:pt x="660" y="403"/>
                          <a:pt x="651" y="399"/>
                        </a:cubicBezTo>
                        <a:cubicBezTo>
                          <a:pt x="623" y="386"/>
                          <a:pt x="639" y="365"/>
                          <a:pt x="638" y="340"/>
                        </a:cubicBezTo>
                        <a:cubicBezTo>
                          <a:pt x="653" y="351"/>
                          <a:pt x="664" y="358"/>
                          <a:pt x="675" y="365"/>
                        </a:cubicBezTo>
                        <a:cubicBezTo>
                          <a:pt x="689" y="372"/>
                          <a:pt x="702" y="379"/>
                          <a:pt x="716" y="385"/>
                        </a:cubicBezTo>
                        <a:cubicBezTo>
                          <a:pt x="727" y="390"/>
                          <a:pt x="735" y="396"/>
                          <a:pt x="732" y="409"/>
                        </a:cubicBezTo>
                        <a:cubicBezTo>
                          <a:pt x="727" y="423"/>
                          <a:pt x="732" y="443"/>
                          <a:pt x="709" y="448"/>
                        </a:cubicBezTo>
                        <a:cubicBezTo>
                          <a:pt x="697" y="451"/>
                          <a:pt x="686" y="460"/>
                          <a:pt x="674" y="465"/>
                        </a:cubicBezTo>
                        <a:cubicBezTo>
                          <a:pt x="670" y="467"/>
                          <a:pt x="663" y="470"/>
                          <a:pt x="659" y="468"/>
                        </a:cubicBezTo>
                        <a:cubicBezTo>
                          <a:pt x="644" y="461"/>
                          <a:pt x="636" y="470"/>
                          <a:pt x="630" y="481"/>
                        </a:cubicBezTo>
                        <a:cubicBezTo>
                          <a:pt x="619" y="498"/>
                          <a:pt x="611" y="516"/>
                          <a:pt x="624" y="536"/>
                        </a:cubicBezTo>
                        <a:cubicBezTo>
                          <a:pt x="626" y="540"/>
                          <a:pt x="626" y="545"/>
                          <a:pt x="627" y="551"/>
                        </a:cubicBezTo>
                        <a:cubicBezTo>
                          <a:pt x="622" y="553"/>
                          <a:pt x="618" y="555"/>
                          <a:pt x="614" y="555"/>
                        </a:cubicBezTo>
                        <a:cubicBezTo>
                          <a:pt x="591" y="558"/>
                          <a:pt x="582" y="568"/>
                          <a:pt x="585" y="591"/>
                        </a:cubicBezTo>
                        <a:cubicBezTo>
                          <a:pt x="587" y="605"/>
                          <a:pt x="578" y="620"/>
                          <a:pt x="567" y="621"/>
                        </a:cubicBezTo>
                        <a:cubicBezTo>
                          <a:pt x="556" y="621"/>
                          <a:pt x="540" y="608"/>
                          <a:pt x="537" y="597"/>
                        </a:cubicBezTo>
                        <a:cubicBezTo>
                          <a:pt x="535" y="588"/>
                          <a:pt x="529" y="580"/>
                          <a:pt x="522" y="573"/>
                        </a:cubicBezTo>
                        <a:cubicBezTo>
                          <a:pt x="521" y="559"/>
                          <a:pt x="518" y="547"/>
                          <a:pt x="500" y="549"/>
                        </a:cubicBezTo>
                        <a:cubicBezTo>
                          <a:pt x="476" y="551"/>
                          <a:pt x="460" y="542"/>
                          <a:pt x="457" y="517"/>
                        </a:cubicBezTo>
                        <a:cubicBezTo>
                          <a:pt x="427" y="521"/>
                          <a:pt x="419" y="533"/>
                          <a:pt x="424" y="568"/>
                        </a:cubicBezTo>
                        <a:cubicBezTo>
                          <a:pt x="404" y="568"/>
                          <a:pt x="385" y="573"/>
                          <a:pt x="370" y="557"/>
                        </a:cubicBezTo>
                        <a:cubicBezTo>
                          <a:pt x="364" y="551"/>
                          <a:pt x="364" y="539"/>
                          <a:pt x="361" y="530"/>
                        </a:cubicBezTo>
                        <a:cubicBezTo>
                          <a:pt x="367" y="529"/>
                          <a:pt x="374" y="527"/>
                          <a:pt x="380" y="525"/>
                        </a:cubicBezTo>
                        <a:cubicBezTo>
                          <a:pt x="382" y="525"/>
                          <a:pt x="385" y="526"/>
                          <a:pt x="386" y="525"/>
                        </a:cubicBezTo>
                        <a:cubicBezTo>
                          <a:pt x="393" y="522"/>
                          <a:pt x="404" y="520"/>
                          <a:pt x="406" y="515"/>
                        </a:cubicBezTo>
                        <a:cubicBezTo>
                          <a:pt x="408" y="509"/>
                          <a:pt x="401" y="500"/>
                          <a:pt x="396" y="490"/>
                        </a:cubicBezTo>
                        <a:cubicBezTo>
                          <a:pt x="403" y="487"/>
                          <a:pt x="411" y="484"/>
                          <a:pt x="418" y="479"/>
                        </a:cubicBezTo>
                        <a:cubicBezTo>
                          <a:pt x="426" y="473"/>
                          <a:pt x="432" y="465"/>
                          <a:pt x="439" y="458"/>
                        </a:cubicBezTo>
                        <a:cubicBezTo>
                          <a:pt x="441" y="456"/>
                          <a:pt x="441" y="450"/>
                          <a:pt x="444" y="449"/>
                        </a:cubicBezTo>
                        <a:cubicBezTo>
                          <a:pt x="464" y="436"/>
                          <a:pt x="461" y="418"/>
                          <a:pt x="455" y="401"/>
                        </a:cubicBezTo>
                        <a:cubicBezTo>
                          <a:pt x="444" y="369"/>
                          <a:pt x="432" y="338"/>
                          <a:pt x="420" y="307"/>
                        </a:cubicBezTo>
                        <a:cubicBezTo>
                          <a:pt x="418" y="309"/>
                          <a:pt x="416" y="311"/>
                          <a:pt x="415" y="312"/>
                        </a:cubicBezTo>
                        <a:cubicBezTo>
                          <a:pt x="403" y="308"/>
                          <a:pt x="391" y="306"/>
                          <a:pt x="381" y="299"/>
                        </a:cubicBezTo>
                        <a:cubicBezTo>
                          <a:pt x="368" y="291"/>
                          <a:pt x="358" y="281"/>
                          <a:pt x="347" y="271"/>
                        </a:cubicBezTo>
                        <a:cubicBezTo>
                          <a:pt x="339" y="265"/>
                          <a:pt x="333" y="257"/>
                          <a:pt x="321" y="266"/>
                        </a:cubicBezTo>
                        <a:cubicBezTo>
                          <a:pt x="318" y="268"/>
                          <a:pt x="308" y="263"/>
                          <a:pt x="303" y="259"/>
                        </a:cubicBezTo>
                        <a:cubicBezTo>
                          <a:pt x="295" y="253"/>
                          <a:pt x="289" y="245"/>
                          <a:pt x="282" y="238"/>
                        </a:cubicBezTo>
                        <a:cubicBezTo>
                          <a:pt x="270" y="226"/>
                          <a:pt x="257" y="220"/>
                          <a:pt x="238" y="226"/>
                        </a:cubicBezTo>
                        <a:cubicBezTo>
                          <a:pt x="229" y="229"/>
                          <a:pt x="216" y="222"/>
                          <a:pt x="205" y="218"/>
                        </a:cubicBezTo>
                        <a:cubicBezTo>
                          <a:pt x="183" y="207"/>
                          <a:pt x="179" y="209"/>
                          <a:pt x="176" y="233"/>
                        </a:cubicBezTo>
                        <a:cubicBezTo>
                          <a:pt x="175" y="239"/>
                          <a:pt x="172" y="247"/>
                          <a:pt x="167" y="249"/>
                        </a:cubicBezTo>
                        <a:cubicBezTo>
                          <a:pt x="164" y="251"/>
                          <a:pt x="154" y="248"/>
                          <a:pt x="151" y="244"/>
                        </a:cubicBezTo>
                        <a:cubicBezTo>
                          <a:pt x="133" y="219"/>
                          <a:pt x="107" y="205"/>
                          <a:pt x="78" y="196"/>
                        </a:cubicBezTo>
                        <a:cubicBezTo>
                          <a:pt x="63" y="192"/>
                          <a:pt x="47" y="188"/>
                          <a:pt x="32" y="187"/>
                        </a:cubicBezTo>
                        <a:cubicBezTo>
                          <a:pt x="5" y="185"/>
                          <a:pt x="3" y="185"/>
                          <a:pt x="1" y="157"/>
                        </a:cubicBezTo>
                        <a:cubicBezTo>
                          <a:pt x="0" y="144"/>
                          <a:pt x="1" y="132"/>
                          <a:pt x="1" y="1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7" name="Freeform 47"/>
                  <p:cNvSpPr/>
                  <p:nvPr/>
                </p:nvSpPr>
                <p:spPr bwMode="auto">
                  <a:xfrm>
                    <a:off x="4568337" y="4546888"/>
                    <a:ext cx="595002" cy="675214"/>
                  </a:xfrm>
                  <a:custGeom>
                    <a:avLst/>
                    <a:gdLst>
                      <a:gd name="T0" fmla="*/ 35 w 290"/>
                      <a:gd name="T1" fmla="*/ 255 h 331"/>
                      <a:gd name="T2" fmla="*/ 27 w 290"/>
                      <a:gd name="T3" fmla="*/ 197 h 331"/>
                      <a:gd name="T4" fmla="*/ 15 w 290"/>
                      <a:gd name="T5" fmla="*/ 188 h 331"/>
                      <a:gd name="T6" fmla="*/ 10 w 290"/>
                      <a:gd name="T7" fmla="*/ 165 h 331"/>
                      <a:gd name="T8" fmla="*/ 18 w 290"/>
                      <a:gd name="T9" fmla="*/ 145 h 331"/>
                      <a:gd name="T10" fmla="*/ 15 w 290"/>
                      <a:gd name="T11" fmla="*/ 77 h 331"/>
                      <a:gd name="T12" fmla="*/ 73 w 290"/>
                      <a:gd name="T13" fmla="*/ 22 h 331"/>
                      <a:gd name="T14" fmla="*/ 80 w 290"/>
                      <a:gd name="T15" fmla="*/ 21 h 331"/>
                      <a:gd name="T16" fmla="*/ 83 w 290"/>
                      <a:gd name="T17" fmla="*/ 0 h 331"/>
                      <a:gd name="T18" fmla="*/ 107 w 290"/>
                      <a:gd name="T19" fmla="*/ 4 h 331"/>
                      <a:gd name="T20" fmla="*/ 174 w 290"/>
                      <a:gd name="T21" fmla="*/ 27 h 331"/>
                      <a:gd name="T22" fmla="*/ 180 w 290"/>
                      <a:gd name="T23" fmla="*/ 27 h 331"/>
                      <a:gd name="T24" fmla="*/ 228 w 290"/>
                      <a:gd name="T25" fmla="*/ 21 h 331"/>
                      <a:gd name="T26" fmla="*/ 243 w 290"/>
                      <a:gd name="T27" fmla="*/ 31 h 331"/>
                      <a:gd name="T28" fmla="*/ 262 w 290"/>
                      <a:gd name="T29" fmla="*/ 57 h 331"/>
                      <a:gd name="T30" fmla="*/ 267 w 290"/>
                      <a:gd name="T31" fmla="*/ 111 h 331"/>
                      <a:gd name="T32" fmla="*/ 252 w 290"/>
                      <a:gd name="T33" fmla="*/ 132 h 331"/>
                      <a:gd name="T34" fmla="*/ 254 w 290"/>
                      <a:gd name="T35" fmla="*/ 149 h 331"/>
                      <a:gd name="T36" fmla="*/ 265 w 290"/>
                      <a:gd name="T37" fmla="*/ 179 h 331"/>
                      <a:gd name="T38" fmla="*/ 270 w 290"/>
                      <a:gd name="T39" fmla="*/ 202 h 331"/>
                      <a:gd name="T40" fmla="*/ 267 w 290"/>
                      <a:gd name="T41" fmla="*/ 275 h 331"/>
                      <a:gd name="T42" fmla="*/ 238 w 290"/>
                      <a:gd name="T43" fmla="*/ 265 h 331"/>
                      <a:gd name="T44" fmla="*/ 218 w 290"/>
                      <a:gd name="T45" fmla="*/ 280 h 331"/>
                      <a:gd name="T46" fmla="*/ 188 w 290"/>
                      <a:gd name="T47" fmla="*/ 308 h 331"/>
                      <a:gd name="T48" fmla="*/ 147 w 290"/>
                      <a:gd name="T49" fmla="*/ 331 h 331"/>
                      <a:gd name="T50" fmla="*/ 112 w 290"/>
                      <a:gd name="T51" fmla="*/ 311 h 331"/>
                      <a:gd name="T52" fmla="*/ 124 w 290"/>
                      <a:gd name="T53" fmla="*/ 231 h 331"/>
                      <a:gd name="T54" fmla="*/ 34 w 290"/>
                      <a:gd name="T55" fmla="*/ 254 h 331"/>
                      <a:gd name="T56" fmla="*/ 35 w 290"/>
                      <a:gd name="T57" fmla="*/ 255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0" h="331">
                        <a:moveTo>
                          <a:pt x="35" y="255"/>
                        </a:moveTo>
                        <a:cubicBezTo>
                          <a:pt x="32" y="235"/>
                          <a:pt x="31" y="216"/>
                          <a:pt x="27" y="197"/>
                        </a:cubicBezTo>
                        <a:cubicBezTo>
                          <a:pt x="26" y="193"/>
                          <a:pt x="19" y="190"/>
                          <a:pt x="15" y="188"/>
                        </a:cubicBezTo>
                        <a:cubicBezTo>
                          <a:pt x="1" y="182"/>
                          <a:pt x="0" y="176"/>
                          <a:pt x="10" y="165"/>
                        </a:cubicBezTo>
                        <a:cubicBezTo>
                          <a:pt x="14" y="160"/>
                          <a:pt x="18" y="152"/>
                          <a:pt x="18" y="145"/>
                        </a:cubicBezTo>
                        <a:cubicBezTo>
                          <a:pt x="18" y="122"/>
                          <a:pt x="16" y="100"/>
                          <a:pt x="15" y="77"/>
                        </a:cubicBezTo>
                        <a:cubicBezTo>
                          <a:pt x="13" y="41"/>
                          <a:pt x="37" y="19"/>
                          <a:pt x="73" y="22"/>
                        </a:cubicBezTo>
                        <a:cubicBezTo>
                          <a:pt x="75" y="22"/>
                          <a:pt x="78" y="21"/>
                          <a:pt x="80" y="21"/>
                        </a:cubicBezTo>
                        <a:cubicBezTo>
                          <a:pt x="81" y="14"/>
                          <a:pt x="82" y="7"/>
                          <a:pt x="83" y="0"/>
                        </a:cubicBezTo>
                        <a:cubicBezTo>
                          <a:pt x="91" y="2"/>
                          <a:pt x="99" y="2"/>
                          <a:pt x="107" y="4"/>
                        </a:cubicBezTo>
                        <a:cubicBezTo>
                          <a:pt x="129" y="12"/>
                          <a:pt x="152" y="20"/>
                          <a:pt x="174" y="27"/>
                        </a:cubicBezTo>
                        <a:cubicBezTo>
                          <a:pt x="176" y="28"/>
                          <a:pt x="179" y="28"/>
                          <a:pt x="180" y="27"/>
                        </a:cubicBezTo>
                        <a:cubicBezTo>
                          <a:pt x="194" y="13"/>
                          <a:pt x="212" y="24"/>
                          <a:pt x="228" y="21"/>
                        </a:cubicBezTo>
                        <a:cubicBezTo>
                          <a:pt x="232" y="20"/>
                          <a:pt x="242" y="27"/>
                          <a:pt x="243" y="31"/>
                        </a:cubicBezTo>
                        <a:cubicBezTo>
                          <a:pt x="246" y="43"/>
                          <a:pt x="245" y="54"/>
                          <a:pt x="262" y="57"/>
                        </a:cubicBezTo>
                        <a:cubicBezTo>
                          <a:pt x="269" y="58"/>
                          <a:pt x="272" y="103"/>
                          <a:pt x="267" y="111"/>
                        </a:cubicBezTo>
                        <a:cubicBezTo>
                          <a:pt x="262" y="118"/>
                          <a:pt x="256" y="124"/>
                          <a:pt x="252" y="132"/>
                        </a:cubicBezTo>
                        <a:cubicBezTo>
                          <a:pt x="250" y="137"/>
                          <a:pt x="252" y="144"/>
                          <a:pt x="254" y="149"/>
                        </a:cubicBezTo>
                        <a:cubicBezTo>
                          <a:pt x="257" y="160"/>
                          <a:pt x="262" y="169"/>
                          <a:pt x="265" y="179"/>
                        </a:cubicBezTo>
                        <a:cubicBezTo>
                          <a:pt x="267" y="187"/>
                          <a:pt x="265" y="197"/>
                          <a:pt x="270" y="202"/>
                        </a:cubicBezTo>
                        <a:cubicBezTo>
                          <a:pt x="290" y="227"/>
                          <a:pt x="288" y="250"/>
                          <a:pt x="267" y="275"/>
                        </a:cubicBezTo>
                        <a:cubicBezTo>
                          <a:pt x="258" y="272"/>
                          <a:pt x="248" y="269"/>
                          <a:pt x="238" y="265"/>
                        </a:cubicBezTo>
                        <a:cubicBezTo>
                          <a:pt x="224" y="260"/>
                          <a:pt x="216" y="266"/>
                          <a:pt x="218" y="280"/>
                        </a:cubicBezTo>
                        <a:cubicBezTo>
                          <a:pt x="221" y="304"/>
                          <a:pt x="207" y="307"/>
                          <a:pt x="188" y="308"/>
                        </a:cubicBezTo>
                        <a:cubicBezTo>
                          <a:pt x="170" y="309"/>
                          <a:pt x="152" y="311"/>
                          <a:pt x="147" y="331"/>
                        </a:cubicBezTo>
                        <a:cubicBezTo>
                          <a:pt x="136" y="324"/>
                          <a:pt x="126" y="319"/>
                          <a:pt x="112" y="311"/>
                        </a:cubicBezTo>
                        <a:cubicBezTo>
                          <a:pt x="118" y="286"/>
                          <a:pt x="143" y="259"/>
                          <a:pt x="124" y="231"/>
                        </a:cubicBezTo>
                        <a:cubicBezTo>
                          <a:pt x="93" y="239"/>
                          <a:pt x="64" y="247"/>
                          <a:pt x="34" y="254"/>
                        </a:cubicBezTo>
                        <a:lnTo>
                          <a:pt x="35" y="25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8" name="Freeform 48"/>
                  <p:cNvSpPr/>
                  <p:nvPr/>
                </p:nvSpPr>
                <p:spPr bwMode="auto">
                  <a:xfrm>
                    <a:off x="4093054" y="5029354"/>
                    <a:ext cx="828454" cy="603382"/>
                  </a:xfrm>
                  <a:custGeom>
                    <a:avLst/>
                    <a:gdLst>
                      <a:gd name="T0" fmla="*/ 266 w 404"/>
                      <a:gd name="T1" fmla="*/ 18 h 296"/>
                      <a:gd name="T2" fmla="*/ 287 w 404"/>
                      <a:gd name="T3" fmla="*/ 23 h 296"/>
                      <a:gd name="T4" fmla="*/ 351 w 404"/>
                      <a:gd name="T5" fmla="*/ 0 h 296"/>
                      <a:gd name="T6" fmla="*/ 347 w 404"/>
                      <a:gd name="T7" fmla="*/ 49 h 296"/>
                      <a:gd name="T8" fmla="*/ 339 w 404"/>
                      <a:gd name="T9" fmla="*/ 75 h 296"/>
                      <a:gd name="T10" fmla="*/ 348 w 404"/>
                      <a:gd name="T11" fmla="*/ 88 h 296"/>
                      <a:gd name="T12" fmla="*/ 374 w 404"/>
                      <a:gd name="T13" fmla="*/ 103 h 296"/>
                      <a:gd name="T14" fmla="*/ 372 w 404"/>
                      <a:gd name="T15" fmla="*/ 110 h 296"/>
                      <a:gd name="T16" fmla="*/ 388 w 404"/>
                      <a:gd name="T17" fmla="*/ 99 h 296"/>
                      <a:gd name="T18" fmla="*/ 387 w 404"/>
                      <a:gd name="T19" fmla="*/ 129 h 296"/>
                      <a:gd name="T20" fmla="*/ 368 w 404"/>
                      <a:gd name="T21" fmla="*/ 165 h 296"/>
                      <a:gd name="T22" fmla="*/ 358 w 404"/>
                      <a:gd name="T23" fmla="*/ 188 h 296"/>
                      <a:gd name="T24" fmla="*/ 313 w 404"/>
                      <a:gd name="T25" fmla="*/ 247 h 296"/>
                      <a:gd name="T26" fmla="*/ 261 w 404"/>
                      <a:gd name="T27" fmla="*/ 295 h 296"/>
                      <a:gd name="T28" fmla="*/ 247 w 404"/>
                      <a:gd name="T29" fmla="*/ 291 h 296"/>
                      <a:gd name="T30" fmla="*/ 226 w 404"/>
                      <a:gd name="T31" fmla="*/ 267 h 296"/>
                      <a:gd name="T32" fmla="*/ 178 w 404"/>
                      <a:gd name="T33" fmla="*/ 277 h 296"/>
                      <a:gd name="T34" fmla="*/ 172 w 404"/>
                      <a:gd name="T35" fmla="*/ 275 h 296"/>
                      <a:gd name="T36" fmla="*/ 126 w 404"/>
                      <a:gd name="T37" fmla="*/ 262 h 296"/>
                      <a:gd name="T38" fmla="*/ 118 w 404"/>
                      <a:gd name="T39" fmla="*/ 236 h 296"/>
                      <a:gd name="T40" fmla="*/ 103 w 404"/>
                      <a:gd name="T41" fmla="*/ 204 h 296"/>
                      <a:gd name="T42" fmla="*/ 57 w 404"/>
                      <a:gd name="T43" fmla="*/ 192 h 296"/>
                      <a:gd name="T44" fmla="*/ 77 w 404"/>
                      <a:gd name="T45" fmla="*/ 169 h 296"/>
                      <a:gd name="T46" fmla="*/ 61 w 404"/>
                      <a:gd name="T47" fmla="*/ 144 h 296"/>
                      <a:gd name="T48" fmla="*/ 28 w 404"/>
                      <a:gd name="T49" fmla="*/ 126 h 296"/>
                      <a:gd name="T50" fmla="*/ 2 w 404"/>
                      <a:gd name="T51" fmla="*/ 111 h 296"/>
                      <a:gd name="T52" fmla="*/ 18 w 404"/>
                      <a:gd name="T53" fmla="*/ 93 h 296"/>
                      <a:gd name="T54" fmla="*/ 43 w 404"/>
                      <a:gd name="T55" fmla="*/ 91 h 296"/>
                      <a:gd name="T56" fmla="*/ 120 w 404"/>
                      <a:gd name="T57" fmla="*/ 70 h 296"/>
                      <a:gd name="T58" fmla="*/ 156 w 404"/>
                      <a:gd name="T59" fmla="*/ 68 h 296"/>
                      <a:gd name="T60" fmla="*/ 193 w 404"/>
                      <a:gd name="T61" fmla="*/ 64 h 296"/>
                      <a:gd name="T62" fmla="*/ 205 w 404"/>
                      <a:gd name="T63" fmla="*/ 59 h 296"/>
                      <a:gd name="T64" fmla="*/ 213 w 404"/>
                      <a:gd name="T65" fmla="*/ 59 h 296"/>
                      <a:gd name="T66" fmla="*/ 267 w 404"/>
                      <a:gd name="T67" fmla="*/ 19 h 296"/>
                      <a:gd name="T68" fmla="*/ 266 w 404"/>
                      <a:gd name="T69" fmla="*/ 18 h 2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3" h="296">
                        <a:moveTo>
                          <a:pt x="266" y="18"/>
                        </a:moveTo>
                        <a:cubicBezTo>
                          <a:pt x="273" y="20"/>
                          <a:pt x="281" y="25"/>
                          <a:pt x="287" y="23"/>
                        </a:cubicBezTo>
                        <a:cubicBezTo>
                          <a:pt x="308" y="17"/>
                          <a:pt x="328" y="9"/>
                          <a:pt x="351" y="0"/>
                        </a:cubicBezTo>
                        <a:cubicBezTo>
                          <a:pt x="355" y="17"/>
                          <a:pt x="359" y="33"/>
                          <a:pt x="347" y="49"/>
                        </a:cubicBezTo>
                        <a:cubicBezTo>
                          <a:pt x="342" y="56"/>
                          <a:pt x="340" y="66"/>
                          <a:pt x="339" y="75"/>
                        </a:cubicBezTo>
                        <a:cubicBezTo>
                          <a:pt x="339" y="79"/>
                          <a:pt x="344" y="85"/>
                          <a:pt x="348" y="88"/>
                        </a:cubicBezTo>
                        <a:cubicBezTo>
                          <a:pt x="356" y="94"/>
                          <a:pt x="365" y="98"/>
                          <a:pt x="374" y="103"/>
                        </a:cubicBezTo>
                        <a:cubicBezTo>
                          <a:pt x="373" y="105"/>
                          <a:pt x="373" y="107"/>
                          <a:pt x="372" y="110"/>
                        </a:cubicBezTo>
                        <a:cubicBezTo>
                          <a:pt x="377" y="106"/>
                          <a:pt x="383" y="103"/>
                          <a:pt x="388" y="99"/>
                        </a:cubicBezTo>
                        <a:cubicBezTo>
                          <a:pt x="397" y="110"/>
                          <a:pt x="404" y="117"/>
                          <a:pt x="387" y="129"/>
                        </a:cubicBezTo>
                        <a:cubicBezTo>
                          <a:pt x="378" y="137"/>
                          <a:pt x="374" y="152"/>
                          <a:pt x="368" y="165"/>
                        </a:cubicBezTo>
                        <a:cubicBezTo>
                          <a:pt x="364" y="172"/>
                          <a:pt x="364" y="185"/>
                          <a:pt x="358" y="188"/>
                        </a:cubicBezTo>
                        <a:cubicBezTo>
                          <a:pt x="332" y="199"/>
                          <a:pt x="326" y="226"/>
                          <a:pt x="313" y="247"/>
                        </a:cubicBezTo>
                        <a:cubicBezTo>
                          <a:pt x="300" y="269"/>
                          <a:pt x="280" y="281"/>
                          <a:pt x="261" y="295"/>
                        </a:cubicBezTo>
                        <a:cubicBezTo>
                          <a:pt x="258" y="296"/>
                          <a:pt x="251" y="294"/>
                          <a:pt x="247" y="291"/>
                        </a:cubicBezTo>
                        <a:cubicBezTo>
                          <a:pt x="240" y="284"/>
                          <a:pt x="233" y="275"/>
                          <a:pt x="226" y="267"/>
                        </a:cubicBezTo>
                        <a:cubicBezTo>
                          <a:pt x="207" y="289"/>
                          <a:pt x="206" y="290"/>
                          <a:pt x="178" y="277"/>
                        </a:cubicBezTo>
                        <a:cubicBezTo>
                          <a:pt x="176" y="276"/>
                          <a:pt x="173" y="275"/>
                          <a:pt x="172" y="275"/>
                        </a:cubicBezTo>
                        <a:cubicBezTo>
                          <a:pt x="152" y="287"/>
                          <a:pt x="141" y="268"/>
                          <a:pt x="126" y="262"/>
                        </a:cubicBezTo>
                        <a:cubicBezTo>
                          <a:pt x="114" y="256"/>
                          <a:pt x="112" y="248"/>
                          <a:pt x="118" y="236"/>
                        </a:cubicBezTo>
                        <a:cubicBezTo>
                          <a:pt x="129" y="212"/>
                          <a:pt x="129" y="212"/>
                          <a:pt x="103" y="204"/>
                        </a:cubicBezTo>
                        <a:cubicBezTo>
                          <a:pt x="89" y="199"/>
                          <a:pt x="73" y="196"/>
                          <a:pt x="57" y="192"/>
                        </a:cubicBezTo>
                        <a:cubicBezTo>
                          <a:pt x="65" y="184"/>
                          <a:pt x="72" y="177"/>
                          <a:pt x="77" y="169"/>
                        </a:cubicBezTo>
                        <a:cubicBezTo>
                          <a:pt x="84" y="154"/>
                          <a:pt x="77" y="143"/>
                          <a:pt x="61" y="144"/>
                        </a:cubicBezTo>
                        <a:cubicBezTo>
                          <a:pt x="46" y="144"/>
                          <a:pt x="37" y="139"/>
                          <a:pt x="28" y="126"/>
                        </a:cubicBezTo>
                        <a:cubicBezTo>
                          <a:pt x="24" y="119"/>
                          <a:pt x="13" y="116"/>
                          <a:pt x="2" y="111"/>
                        </a:cubicBezTo>
                        <a:cubicBezTo>
                          <a:pt x="0" y="101"/>
                          <a:pt x="3" y="93"/>
                          <a:pt x="18" y="93"/>
                        </a:cubicBezTo>
                        <a:cubicBezTo>
                          <a:pt x="26" y="92"/>
                          <a:pt x="36" y="87"/>
                          <a:pt x="43" y="91"/>
                        </a:cubicBezTo>
                        <a:cubicBezTo>
                          <a:pt x="75" y="106"/>
                          <a:pt x="97" y="87"/>
                          <a:pt x="120" y="70"/>
                        </a:cubicBezTo>
                        <a:cubicBezTo>
                          <a:pt x="132" y="61"/>
                          <a:pt x="142" y="59"/>
                          <a:pt x="156" y="68"/>
                        </a:cubicBezTo>
                        <a:cubicBezTo>
                          <a:pt x="167" y="75"/>
                          <a:pt x="182" y="83"/>
                          <a:pt x="193" y="64"/>
                        </a:cubicBezTo>
                        <a:cubicBezTo>
                          <a:pt x="195" y="61"/>
                          <a:pt x="201" y="60"/>
                          <a:pt x="205" y="59"/>
                        </a:cubicBezTo>
                        <a:cubicBezTo>
                          <a:pt x="207" y="59"/>
                          <a:pt x="211" y="60"/>
                          <a:pt x="213" y="59"/>
                        </a:cubicBezTo>
                        <a:cubicBezTo>
                          <a:pt x="231" y="46"/>
                          <a:pt x="249" y="32"/>
                          <a:pt x="267" y="19"/>
                        </a:cubicBezTo>
                        <a:cubicBezTo>
                          <a:pt x="267" y="19"/>
                          <a:pt x="266" y="18"/>
                          <a:pt x="266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89" name="Freeform 49"/>
                  <p:cNvSpPr/>
                  <p:nvPr/>
                </p:nvSpPr>
                <p:spPr bwMode="auto">
                  <a:xfrm>
                    <a:off x="4207984" y="3391602"/>
                    <a:ext cx="538734" cy="961341"/>
                  </a:xfrm>
                  <a:custGeom>
                    <a:avLst/>
                    <a:gdLst>
                      <a:gd name="T0" fmla="*/ 263 w 263"/>
                      <a:gd name="T1" fmla="*/ 378 h 471"/>
                      <a:gd name="T2" fmla="*/ 194 w 263"/>
                      <a:gd name="T3" fmla="*/ 378 h 471"/>
                      <a:gd name="T4" fmla="*/ 190 w 263"/>
                      <a:gd name="T5" fmla="*/ 382 h 471"/>
                      <a:gd name="T6" fmla="*/ 211 w 263"/>
                      <a:gd name="T7" fmla="*/ 410 h 471"/>
                      <a:gd name="T8" fmla="*/ 193 w 263"/>
                      <a:gd name="T9" fmla="*/ 436 h 471"/>
                      <a:gd name="T10" fmla="*/ 201 w 263"/>
                      <a:gd name="T11" fmla="*/ 466 h 471"/>
                      <a:gd name="T12" fmla="*/ 195 w 263"/>
                      <a:gd name="T13" fmla="*/ 471 h 471"/>
                      <a:gd name="T14" fmla="*/ 170 w 263"/>
                      <a:gd name="T15" fmla="*/ 456 h 471"/>
                      <a:gd name="T16" fmla="*/ 129 w 263"/>
                      <a:gd name="T17" fmla="*/ 443 h 471"/>
                      <a:gd name="T18" fmla="*/ 95 w 263"/>
                      <a:gd name="T19" fmla="*/ 425 h 471"/>
                      <a:gd name="T20" fmla="*/ 62 w 263"/>
                      <a:gd name="T21" fmla="*/ 407 h 471"/>
                      <a:gd name="T22" fmla="*/ 49 w 263"/>
                      <a:gd name="T23" fmla="*/ 413 h 471"/>
                      <a:gd name="T24" fmla="*/ 5 w 263"/>
                      <a:gd name="T25" fmla="*/ 395 h 471"/>
                      <a:gd name="T26" fmla="*/ 2 w 263"/>
                      <a:gd name="T27" fmla="*/ 378 h 471"/>
                      <a:gd name="T28" fmla="*/ 13 w 263"/>
                      <a:gd name="T29" fmla="*/ 365 h 471"/>
                      <a:gd name="T30" fmla="*/ 36 w 263"/>
                      <a:gd name="T31" fmla="*/ 331 h 471"/>
                      <a:gd name="T32" fmla="*/ 46 w 263"/>
                      <a:gd name="T33" fmla="*/ 281 h 471"/>
                      <a:gd name="T34" fmla="*/ 72 w 263"/>
                      <a:gd name="T35" fmla="*/ 281 h 471"/>
                      <a:gd name="T36" fmla="*/ 96 w 263"/>
                      <a:gd name="T37" fmla="*/ 281 h 471"/>
                      <a:gd name="T38" fmla="*/ 98 w 263"/>
                      <a:gd name="T39" fmla="*/ 260 h 471"/>
                      <a:gd name="T40" fmla="*/ 111 w 263"/>
                      <a:gd name="T41" fmla="*/ 257 h 471"/>
                      <a:gd name="T42" fmla="*/ 142 w 263"/>
                      <a:gd name="T43" fmla="*/ 226 h 471"/>
                      <a:gd name="T44" fmla="*/ 114 w 263"/>
                      <a:gd name="T45" fmla="*/ 175 h 471"/>
                      <a:gd name="T46" fmla="*/ 85 w 263"/>
                      <a:gd name="T47" fmla="*/ 105 h 471"/>
                      <a:gd name="T48" fmla="*/ 109 w 263"/>
                      <a:gd name="T49" fmla="*/ 118 h 471"/>
                      <a:gd name="T50" fmla="*/ 152 w 263"/>
                      <a:gd name="T51" fmla="*/ 93 h 471"/>
                      <a:gd name="T52" fmla="*/ 193 w 263"/>
                      <a:gd name="T53" fmla="*/ 29 h 471"/>
                      <a:gd name="T54" fmla="*/ 212 w 263"/>
                      <a:gd name="T55" fmla="*/ 10 h 471"/>
                      <a:gd name="T56" fmla="*/ 242 w 263"/>
                      <a:gd name="T57" fmla="*/ 2 h 471"/>
                      <a:gd name="T58" fmla="*/ 258 w 263"/>
                      <a:gd name="T59" fmla="*/ 1 h 471"/>
                      <a:gd name="T60" fmla="*/ 251 w 263"/>
                      <a:gd name="T61" fmla="*/ 14 h 471"/>
                      <a:gd name="T62" fmla="*/ 237 w 263"/>
                      <a:gd name="T63" fmla="*/ 45 h 471"/>
                      <a:gd name="T64" fmla="*/ 231 w 263"/>
                      <a:gd name="T65" fmla="*/ 60 h 471"/>
                      <a:gd name="T66" fmla="*/ 227 w 263"/>
                      <a:gd name="T67" fmla="*/ 91 h 471"/>
                      <a:gd name="T68" fmla="*/ 225 w 263"/>
                      <a:gd name="T69" fmla="*/ 133 h 471"/>
                      <a:gd name="T70" fmla="*/ 222 w 263"/>
                      <a:gd name="T71" fmla="*/ 164 h 471"/>
                      <a:gd name="T72" fmla="*/ 223 w 263"/>
                      <a:gd name="T73" fmla="*/ 250 h 471"/>
                      <a:gd name="T74" fmla="*/ 231 w 263"/>
                      <a:gd name="T75" fmla="*/ 305 h 471"/>
                      <a:gd name="T76" fmla="*/ 234 w 263"/>
                      <a:gd name="T77" fmla="*/ 316 h 471"/>
                      <a:gd name="T78" fmla="*/ 249 w 263"/>
                      <a:gd name="T79" fmla="*/ 349 h 471"/>
                      <a:gd name="T80" fmla="*/ 263 w 263"/>
                      <a:gd name="T81" fmla="*/ 378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63" h="471">
                        <a:moveTo>
                          <a:pt x="263" y="378"/>
                        </a:moveTo>
                        <a:cubicBezTo>
                          <a:pt x="236" y="378"/>
                          <a:pt x="215" y="378"/>
                          <a:pt x="194" y="378"/>
                        </a:cubicBezTo>
                        <a:cubicBezTo>
                          <a:pt x="192" y="379"/>
                          <a:pt x="191" y="381"/>
                          <a:pt x="190" y="382"/>
                        </a:cubicBezTo>
                        <a:cubicBezTo>
                          <a:pt x="198" y="392"/>
                          <a:pt x="205" y="402"/>
                          <a:pt x="211" y="410"/>
                        </a:cubicBezTo>
                        <a:cubicBezTo>
                          <a:pt x="205" y="419"/>
                          <a:pt x="195" y="427"/>
                          <a:pt x="193" y="436"/>
                        </a:cubicBezTo>
                        <a:cubicBezTo>
                          <a:pt x="191" y="445"/>
                          <a:pt x="198" y="456"/>
                          <a:pt x="201" y="466"/>
                        </a:cubicBezTo>
                        <a:cubicBezTo>
                          <a:pt x="199" y="468"/>
                          <a:pt x="197" y="469"/>
                          <a:pt x="195" y="471"/>
                        </a:cubicBezTo>
                        <a:cubicBezTo>
                          <a:pt x="187" y="466"/>
                          <a:pt x="177" y="463"/>
                          <a:pt x="170" y="456"/>
                        </a:cubicBezTo>
                        <a:cubicBezTo>
                          <a:pt x="158" y="444"/>
                          <a:pt x="146" y="438"/>
                          <a:pt x="129" y="443"/>
                        </a:cubicBezTo>
                        <a:cubicBezTo>
                          <a:pt x="113" y="449"/>
                          <a:pt x="100" y="443"/>
                          <a:pt x="95" y="425"/>
                        </a:cubicBezTo>
                        <a:cubicBezTo>
                          <a:pt x="71" y="443"/>
                          <a:pt x="68" y="421"/>
                          <a:pt x="62" y="407"/>
                        </a:cubicBezTo>
                        <a:cubicBezTo>
                          <a:pt x="57" y="409"/>
                          <a:pt x="52" y="411"/>
                          <a:pt x="49" y="413"/>
                        </a:cubicBezTo>
                        <a:cubicBezTo>
                          <a:pt x="30" y="425"/>
                          <a:pt x="10" y="416"/>
                          <a:pt x="5" y="395"/>
                        </a:cubicBezTo>
                        <a:cubicBezTo>
                          <a:pt x="3" y="389"/>
                          <a:pt x="0" y="383"/>
                          <a:pt x="2" y="378"/>
                        </a:cubicBezTo>
                        <a:cubicBezTo>
                          <a:pt x="3" y="373"/>
                          <a:pt x="9" y="365"/>
                          <a:pt x="13" y="365"/>
                        </a:cubicBezTo>
                        <a:cubicBezTo>
                          <a:pt x="41" y="364"/>
                          <a:pt x="48" y="356"/>
                          <a:pt x="36" y="331"/>
                        </a:cubicBezTo>
                        <a:cubicBezTo>
                          <a:pt x="25" y="310"/>
                          <a:pt x="37" y="296"/>
                          <a:pt x="46" y="281"/>
                        </a:cubicBezTo>
                        <a:cubicBezTo>
                          <a:pt x="54" y="269"/>
                          <a:pt x="63" y="277"/>
                          <a:pt x="72" y="281"/>
                        </a:cubicBezTo>
                        <a:cubicBezTo>
                          <a:pt x="79" y="284"/>
                          <a:pt x="89" y="283"/>
                          <a:pt x="96" y="281"/>
                        </a:cubicBezTo>
                        <a:cubicBezTo>
                          <a:pt x="99" y="280"/>
                          <a:pt x="98" y="269"/>
                          <a:pt x="98" y="260"/>
                        </a:cubicBezTo>
                        <a:cubicBezTo>
                          <a:pt x="101" y="260"/>
                          <a:pt x="106" y="258"/>
                          <a:pt x="111" y="257"/>
                        </a:cubicBezTo>
                        <a:cubicBezTo>
                          <a:pt x="130" y="255"/>
                          <a:pt x="140" y="247"/>
                          <a:pt x="142" y="226"/>
                        </a:cubicBezTo>
                        <a:cubicBezTo>
                          <a:pt x="147" y="189"/>
                          <a:pt x="149" y="190"/>
                          <a:pt x="114" y="175"/>
                        </a:cubicBezTo>
                        <a:cubicBezTo>
                          <a:pt x="71" y="156"/>
                          <a:pt x="70" y="153"/>
                          <a:pt x="85" y="105"/>
                        </a:cubicBezTo>
                        <a:cubicBezTo>
                          <a:pt x="93" y="110"/>
                          <a:pt x="101" y="114"/>
                          <a:pt x="109" y="118"/>
                        </a:cubicBezTo>
                        <a:cubicBezTo>
                          <a:pt x="132" y="129"/>
                          <a:pt x="152" y="118"/>
                          <a:pt x="152" y="93"/>
                        </a:cubicBezTo>
                        <a:cubicBezTo>
                          <a:pt x="151" y="62"/>
                          <a:pt x="164" y="41"/>
                          <a:pt x="193" y="29"/>
                        </a:cubicBezTo>
                        <a:cubicBezTo>
                          <a:pt x="200" y="26"/>
                          <a:pt x="205" y="17"/>
                          <a:pt x="212" y="10"/>
                        </a:cubicBezTo>
                        <a:cubicBezTo>
                          <a:pt x="222" y="12"/>
                          <a:pt x="234" y="19"/>
                          <a:pt x="242" y="2"/>
                        </a:cubicBezTo>
                        <a:cubicBezTo>
                          <a:pt x="243" y="0"/>
                          <a:pt x="250" y="1"/>
                          <a:pt x="258" y="1"/>
                        </a:cubicBezTo>
                        <a:cubicBezTo>
                          <a:pt x="254" y="8"/>
                          <a:pt x="253" y="13"/>
                          <a:pt x="251" y="14"/>
                        </a:cubicBezTo>
                        <a:cubicBezTo>
                          <a:pt x="237" y="21"/>
                          <a:pt x="232" y="29"/>
                          <a:pt x="237" y="45"/>
                        </a:cubicBezTo>
                        <a:cubicBezTo>
                          <a:pt x="239" y="48"/>
                          <a:pt x="234" y="56"/>
                          <a:pt x="231" y="60"/>
                        </a:cubicBezTo>
                        <a:cubicBezTo>
                          <a:pt x="222" y="70"/>
                          <a:pt x="221" y="79"/>
                          <a:pt x="227" y="91"/>
                        </a:cubicBezTo>
                        <a:cubicBezTo>
                          <a:pt x="234" y="105"/>
                          <a:pt x="242" y="118"/>
                          <a:pt x="225" y="133"/>
                        </a:cubicBezTo>
                        <a:cubicBezTo>
                          <a:pt x="219" y="138"/>
                          <a:pt x="221" y="153"/>
                          <a:pt x="222" y="164"/>
                        </a:cubicBezTo>
                        <a:cubicBezTo>
                          <a:pt x="227" y="193"/>
                          <a:pt x="231" y="221"/>
                          <a:pt x="223" y="250"/>
                        </a:cubicBezTo>
                        <a:cubicBezTo>
                          <a:pt x="217" y="268"/>
                          <a:pt x="215" y="288"/>
                          <a:pt x="231" y="305"/>
                        </a:cubicBezTo>
                        <a:cubicBezTo>
                          <a:pt x="234" y="307"/>
                          <a:pt x="233" y="312"/>
                          <a:pt x="234" y="316"/>
                        </a:cubicBezTo>
                        <a:cubicBezTo>
                          <a:pt x="239" y="327"/>
                          <a:pt x="244" y="338"/>
                          <a:pt x="249" y="349"/>
                        </a:cubicBezTo>
                        <a:cubicBezTo>
                          <a:pt x="253" y="357"/>
                          <a:pt x="257" y="365"/>
                          <a:pt x="263" y="3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0" name="Freeform 50"/>
                  <p:cNvSpPr/>
                  <p:nvPr/>
                </p:nvSpPr>
                <p:spPr bwMode="auto">
                  <a:xfrm>
                    <a:off x="4668901" y="5099988"/>
                    <a:ext cx="865566" cy="665636"/>
                  </a:xfrm>
                  <a:custGeom>
                    <a:avLst/>
                    <a:gdLst>
                      <a:gd name="T0" fmla="*/ 110 w 422"/>
                      <a:gd name="T1" fmla="*/ 48 h 326"/>
                      <a:gd name="T2" fmla="*/ 143 w 422"/>
                      <a:gd name="T3" fmla="*/ 43 h 326"/>
                      <a:gd name="T4" fmla="*/ 175 w 422"/>
                      <a:gd name="T5" fmla="*/ 9 h 326"/>
                      <a:gd name="T6" fmla="*/ 177 w 422"/>
                      <a:gd name="T7" fmla="*/ 0 h 326"/>
                      <a:gd name="T8" fmla="*/ 266 w 422"/>
                      <a:gd name="T9" fmla="*/ 19 h 326"/>
                      <a:gd name="T10" fmla="*/ 246 w 422"/>
                      <a:gd name="T11" fmla="*/ 54 h 326"/>
                      <a:gd name="T12" fmla="*/ 250 w 422"/>
                      <a:gd name="T13" fmla="*/ 57 h 326"/>
                      <a:gd name="T14" fmla="*/ 283 w 422"/>
                      <a:gd name="T15" fmla="*/ 42 h 326"/>
                      <a:gd name="T16" fmla="*/ 352 w 422"/>
                      <a:gd name="T17" fmla="*/ 36 h 326"/>
                      <a:gd name="T18" fmla="*/ 422 w 422"/>
                      <a:gd name="T19" fmla="*/ 93 h 326"/>
                      <a:gd name="T20" fmla="*/ 385 w 422"/>
                      <a:gd name="T21" fmla="*/ 139 h 326"/>
                      <a:gd name="T22" fmla="*/ 359 w 422"/>
                      <a:gd name="T23" fmla="*/ 152 h 326"/>
                      <a:gd name="T24" fmla="*/ 327 w 422"/>
                      <a:gd name="T25" fmla="*/ 183 h 326"/>
                      <a:gd name="T26" fmla="*/ 316 w 422"/>
                      <a:gd name="T27" fmla="*/ 169 h 326"/>
                      <a:gd name="T28" fmla="*/ 292 w 422"/>
                      <a:gd name="T29" fmla="*/ 163 h 326"/>
                      <a:gd name="T30" fmla="*/ 273 w 422"/>
                      <a:gd name="T31" fmla="*/ 175 h 326"/>
                      <a:gd name="T32" fmla="*/ 224 w 422"/>
                      <a:gd name="T33" fmla="*/ 164 h 326"/>
                      <a:gd name="T34" fmla="*/ 216 w 422"/>
                      <a:gd name="T35" fmla="*/ 156 h 326"/>
                      <a:gd name="T36" fmla="*/ 216 w 422"/>
                      <a:gd name="T37" fmla="*/ 208 h 326"/>
                      <a:gd name="T38" fmla="*/ 193 w 422"/>
                      <a:gd name="T39" fmla="*/ 204 h 326"/>
                      <a:gd name="T40" fmla="*/ 195 w 422"/>
                      <a:gd name="T41" fmla="*/ 209 h 326"/>
                      <a:gd name="T42" fmla="*/ 149 w 422"/>
                      <a:gd name="T43" fmla="*/ 230 h 326"/>
                      <a:gd name="T44" fmla="*/ 81 w 422"/>
                      <a:gd name="T45" fmla="*/ 255 h 326"/>
                      <a:gd name="T46" fmla="*/ 55 w 422"/>
                      <a:gd name="T47" fmla="*/ 265 h 326"/>
                      <a:gd name="T48" fmla="*/ 39 w 422"/>
                      <a:gd name="T49" fmla="*/ 282 h 326"/>
                      <a:gd name="T50" fmla="*/ 49 w 422"/>
                      <a:gd name="T51" fmla="*/ 298 h 326"/>
                      <a:gd name="T52" fmla="*/ 61 w 422"/>
                      <a:gd name="T53" fmla="*/ 318 h 326"/>
                      <a:gd name="T54" fmla="*/ 56 w 422"/>
                      <a:gd name="T55" fmla="*/ 325 h 326"/>
                      <a:gd name="T56" fmla="*/ 20 w 422"/>
                      <a:gd name="T57" fmla="*/ 320 h 326"/>
                      <a:gd name="T58" fmla="*/ 9 w 422"/>
                      <a:gd name="T59" fmla="*/ 257 h 326"/>
                      <a:gd name="T60" fmla="*/ 37 w 422"/>
                      <a:gd name="T61" fmla="*/ 214 h 326"/>
                      <a:gd name="T62" fmla="*/ 53 w 422"/>
                      <a:gd name="T63" fmla="*/ 184 h 326"/>
                      <a:gd name="T64" fmla="*/ 66 w 422"/>
                      <a:gd name="T65" fmla="*/ 170 h 326"/>
                      <a:gd name="T66" fmla="*/ 93 w 422"/>
                      <a:gd name="T67" fmla="*/ 131 h 326"/>
                      <a:gd name="T68" fmla="*/ 109 w 422"/>
                      <a:gd name="T69" fmla="*/ 100 h 326"/>
                      <a:gd name="T70" fmla="*/ 115 w 422"/>
                      <a:gd name="T71" fmla="*/ 62 h 326"/>
                      <a:gd name="T72" fmla="*/ 110 w 422"/>
                      <a:gd name="T73" fmla="*/ 4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22" h="326">
                        <a:moveTo>
                          <a:pt x="110" y="48"/>
                        </a:moveTo>
                        <a:cubicBezTo>
                          <a:pt x="122" y="46"/>
                          <a:pt x="133" y="44"/>
                          <a:pt x="143" y="43"/>
                        </a:cubicBezTo>
                        <a:cubicBezTo>
                          <a:pt x="173" y="38"/>
                          <a:pt x="173" y="38"/>
                          <a:pt x="175" y="9"/>
                        </a:cubicBezTo>
                        <a:cubicBezTo>
                          <a:pt x="175" y="6"/>
                          <a:pt x="177" y="3"/>
                          <a:pt x="177" y="0"/>
                        </a:cubicBezTo>
                        <a:cubicBezTo>
                          <a:pt x="207" y="6"/>
                          <a:pt x="235" y="12"/>
                          <a:pt x="266" y="19"/>
                        </a:cubicBezTo>
                        <a:cubicBezTo>
                          <a:pt x="259" y="32"/>
                          <a:pt x="252" y="43"/>
                          <a:pt x="246" y="54"/>
                        </a:cubicBezTo>
                        <a:cubicBezTo>
                          <a:pt x="248" y="55"/>
                          <a:pt x="249" y="56"/>
                          <a:pt x="250" y="57"/>
                        </a:cubicBezTo>
                        <a:cubicBezTo>
                          <a:pt x="261" y="52"/>
                          <a:pt x="271" y="44"/>
                          <a:pt x="283" y="42"/>
                        </a:cubicBezTo>
                        <a:cubicBezTo>
                          <a:pt x="306" y="38"/>
                          <a:pt x="329" y="36"/>
                          <a:pt x="352" y="36"/>
                        </a:cubicBezTo>
                        <a:cubicBezTo>
                          <a:pt x="373" y="35"/>
                          <a:pt x="411" y="69"/>
                          <a:pt x="422" y="93"/>
                        </a:cubicBezTo>
                        <a:cubicBezTo>
                          <a:pt x="409" y="109"/>
                          <a:pt x="398" y="125"/>
                          <a:pt x="385" y="139"/>
                        </a:cubicBezTo>
                        <a:cubicBezTo>
                          <a:pt x="379" y="145"/>
                          <a:pt x="369" y="148"/>
                          <a:pt x="359" y="152"/>
                        </a:cubicBezTo>
                        <a:cubicBezTo>
                          <a:pt x="345" y="156"/>
                          <a:pt x="327" y="156"/>
                          <a:pt x="327" y="183"/>
                        </a:cubicBezTo>
                        <a:cubicBezTo>
                          <a:pt x="320" y="175"/>
                          <a:pt x="318" y="172"/>
                          <a:pt x="316" y="169"/>
                        </a:cubicBezTo>
                        <a:cubicBezTo>
                          <a:pt x="310" y="161"/>
                          <a:pt x="303" y="153"/>
                          <a:pt x="292" y="163"/>
                        </a:cubicBezTo>
                        <a:cubicBezTo>
                          <a:pt x="286" y="168"/>
                          <a:pt x="279" y="171"/>
                          <a:pt x="273" y="175"/>
                        </a:cubicBezTo>
                        <a:cubicBezTo>
                          <a:pt x="252" y="187"/>
                          <a:pt x="239" y="184"/>
                          <a:pt x="224" y="164"/>
                        </a:cubicBezTo>
                        <a:cubicBezTo>
                          <a:pt x="223" y="162"/>
                          <a:pt x="221" y="161"/>
                          <a:pt x="216" y="156"/>
                        </a:cubicBezTo>
                        <a:cubicBezTo>
                          <a:pt x="216" y="175"/>
                          <a:pt x="216" y="190"/>
                          <a:pt x="216" y="208"/>
                        </a:cubicBezTo>
                        <a:cubicBezTo>
                          <a:pt x="208" y="207"/>
                          <a:pt x="201" y="205"/>
                          <a:pt x="193" y="204"/>
                        </a:cubicBezTo>
                        <a:cubicBezTo>
                          <a:pt x="194" y="206"/>
                          <a:pt x="195" y="207"/>
                          <a:pt x="195" y="209"/>
                        </a:cubicBezTo>
                        <a:cubicBezTo>
                          <a:pt x="180" y="216"/>
                          <a:pt x="165" y="224"/>
                          <a:pt x="149" y="230"/>
                        </a:cubicBezTo>
                        <a:cubicBezTo>
                          <a:pt x="126" y="239"/>
                          <a:pt x="104" y="247"/>
                          <a:pt x="81" y="255"/>
                        </a:cubicBezTo>
                        <a:cubicBezTo>
                          <a:pt x="72" y="259"/>
                          <a:pt x="63" y="261"/>
                          <a:pt x="55" y="265"/>
                        </a:cubicBezTo>
                        <a:cubicBezTo>
                          <a:pt x="49" y="269"/>
                          <a:pt x="42" y="275"/>
                          <a:pt x="39" y="282"/>
                        </a:cubicBezTo>
                        <a:cubicBezTo>
                          <a:pt x="38" y="285"/>
                          <a:pt x="45" y="292"/>
                          <a:pt x="49" y="298"/>
                        </a:cubicBezTo>
                        <a:cubicBezTo>
                          <a:pt x="53" y="305"/>
                          <a:pt x="57" y="312"/>
                          <a:pt x="61" y="318"/>
                        </a:cubicBezTo>
                        <a:cubicBezTo>
                          <a:pt x="59" y="321"/>
                          <a:pt x="58" y="323"/>
                          <a:pt x="56" y="325"/>
                        </a:cubicBezTo>
                        <a:cubicBezTo>
                          <a:pt x="44" y="324"/>
                          <a:pt x="29" y="326"/>
                          <a:pt x="20" y="320"/>
                        </a:cubicBezTo>
                        <a:cubicBezTo>
                          <a:pt x="6" y="311"/>
                          <a:pt x="0" y="271"/>
                          <a:pt x="9" y="257"/>
                        </a:cubicBezTo>
                        <a:cubicBezTo>
                          <a:pt x="17" y="242"/>
                          <a:pt x="28" y="229"/>
                          <a:pt x="37" y="214"/>
                        </a:cubicBezTo>
                        <a:cubicBezTo>
                          <a:pt x="43" y="205"/>
                          <a:pt x="47" y="193"/>
                          <a:pt x="53" y="184"/>
                        </a:cubicBezTo>
                        <a:cubicBezTo>
                          <a:pt x="56" y="178"/>
                          <a:pt x="61" y="173"/>
                          <a:pt x="66" y="170"/>
                        </a:cubicBezTo>
                        <a:cubicBezTo>
                          <a:pt x="81" y="161"/>
                          <a:pt x="91" y="150"/>
                          <a:pt x="93" y="131"/>
                        </a:cubicBezTo>
                        <a:cubicBezTo>
                          <a:pt x="94" y="120"/>
                          <a:pt x="101" y="106"/>
                          <a:pt x="109" y="100"/>
                        </a:cubicBezTo>
                        <a:cubicBezTo>
                          <a:pt x="127" y="88"/>
                          <a:pt x="126" y="77"/>
                          <a:pt x="115" y="62"/>
                        </a:cubicBezTo>
                        <a:cubicBezTo>
                          <a:pt x="113" y="59"/>
                          <a:pt x="112" y="55"/>
                          <a:pt x="110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1" name="Freeform 51"/>
                  <p:cNvSpPr/>
                  <p:nvPr/>
                </p:nvSpPr>
                <p:spPr bwMode="auto">
                  <a:xfrm>
                    <a:off x="5587143" y="2420683"/>
                    <a:ext cx="879933" cy="571058"/>
                  </a:xfrm>
                  <a:custGeom>
                    <a:avLst/>
                    <a:gdLst>
                      <a:gd name="T0" fmla="*/ 101 w 429"/>
                      <a:gd name="T1" fmla="*/ 168 h 280"/>
                      <a:gd name="T2" fmla="*/ 68 w 429"/>
                      <a:gd name="T3" fmla="*/ 97 h 280"/>
                      <a:gd name="T4" fmla="*/ 44 w 429"/>
                      <a:gd name="T5" fmla="*/ 117 h 280"/>
                      <a:gd name="T6" fmla="*/ 24 w 429"/>
                      <a:gd name="T7" fmla="*/ 87 h 280"/>
                      <a:gd name="T8" fmla="*/ 0 w 429"/>
                      <a:gd name="T9" fmla="*/ 28 h 280"/>
                      <a:gd name="T10" fmla="*/ 49 w 429"/>
                      <a:gd name="T11" fmla="*/ 12 h 280"/>
                      <a:gd name="T12" fmla="*/ 69 w 429"/>
                      <a:gd name="T13" fmla="*/ 0 h 280"/>
                      <a:gd name="T14" fmla="*/ 74 w 429"/>
                      <a:gd name="T15" fmla="*/ 5 h 280"/>
                      <a:gd name="T16" fmla="*/ 141 w 429"/>
                      <a:gd name="T17" fmla="*/ 38 h 280"/>
                      <a:gd name="T18" fmla="*/ 182 w 429"/>
                      <a:gd name="T19" fmla="*/ 49 h 280"/>
                      <a:gd name="T20" fmla="*/ 198 w 429"/>
                      <a:gd name="T21" fmla="*/ 50 h 280"/>
                      <a:gd name="T22" fmla="*/ 227 w 429"/>
                      <a:gd name="T23" fmla="*/ 57 h 280"/>
                      <a:gd name="T24" fmla="*/ 240 w 429"/>
                      <a:gd name="T25" fmla="*/ 67 h 280"/>
                      <a:gd name="T26" fmla="*/ 257 w 429"/>
                      <a:gd name="T27" fmla="*/ 77 h 280"/>
                      <a:gd name="T28" fmla="*/ 286 w 429"/>
                      <a:gd name="T29" fmla="*/ 82 h 280"/>
                      <a:gd name="T30" fmla="*/ 324 w 429"/>
                      <a:gd name="T31" fmla="*/ 110 h 280"/>
                      <a:gd name="T32" fmla="*/ 349 w 429"/>
                      <a:gd name="T33" fmla="*/ 101 h 280"/>
                      <a:gd name="T34" fmla="*/ 387 w 429"/>
                      <a:gd name="T35" fmla="*/ 87 h 280"/>
                      <a:gd name="T36" fmla="*/ 425 w 429"/>
                      <a:gd name="T37" fmla="*/ 102 h 280"/>
                      <a:gd name="T38" fmla="*/ 390 w 429"/>
                      <a:gd name="T39" fmla="*/ 135 h 280"/>
                      <a:gd name="T40" fmla="*/ 376 w 429"/>
                      <a:gd name="T41" fmla="*/ 146 h 280"/>
                      <a:gd name="T42" fmla="*/ 310 w 429"/>
                      <a:gd name="T43" fmla="*/ 210 h 280"/>
                      <a:gd name="T44" fmla="*/ 336 w 429"/>
                      <a:gd name="T45" fmla="*/ 241 h 280"/>
                      <a:gd name="T46" fmla="*/ 333 w 429"/>
                      <a:gd name="T47" fmla="*/ 248 h 280"/>
                      <a:gd name="T48" fmla="*/ 282 w 429"/>
                      <a:gd name="T49" fmla="*/ 239 h 280"/>
                      <a:gd name="T50" fmla="*/ 254 w 429"/>
                      <a:gd name="T51" fmla="*/ 250 h 280"/>
                      <a:gd name="T52" fmla="*/ 241 w 429"/>
                      <a:gd name="T53" fmla="*/ 280 h 280"/>
                      <a:gd name="T54" fmla="*/ 208 w 429"/>
                      <a:gd name="T55" fmla="*/ 233 h 280"/>
                      <a:gd name="T56" fmla="*/ 203 w 429"/>
                      <a:gd name="T57" fmla="*/ 221 h 280"/>
                      <a:gd name="T58" fmla="*/ 176 w 429"/>
                      <a:gd name="T59" fmla="*/ 177 h 280"/>
                      <a:gd name="T60" fmla="*/ 161 w 429"/>
                      <a:gd name="T61" fmla="*/ 171 h 280"/>
                      <a:gd name="T62" fmla="*/ 125 w 429"/>
                      <a:gd name="T63" fmla="*/ 172 h 280"/>
                      <a:gd name="T64" fmla="*/ 101 w 429"/>
                      <a:gd name="T65" fmla="*/ 168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29" h="280">
                        <a:moveTo>
                          <a:pt x="101" y="168"/>
                        </a:moveTo>
                        <a:cubicBezTo>
                          <a:pt x="91" y="145"/>
                          <a:pt x="80" y="122"/>
                          <a:pt x="68" y="97"/>
                        </a:cubicBezTo>
                        <a:cubicBezTo>
                          <a:pt x="58" y="106"/>
                          <a:pt x="51" y="111"/>
                          <a:pt x="44" y="117"/>
                        </a:cubicBezTo>
                        <a:cubicBezTo>
                          <a:pt x="29" y="113"/>
                          <a:pt x="25" y="101"/>
                          <a:pt x="24" y="87"/>
                        </a:cubicBezTo>
                        <a:cubicBezTo>
                          <a:pt x="24" y="64"/>
                          <a:pt x="23" y="42"/>
                          <a:pt x="0" y="28"/>
                        </a:cubicBezTo>
                        <a:cubicBezTo>
                          <a:pt x="29" y="37"/>
                          <a:pt x="28" y="37"/>
                          <a:pt x="49" y="12"/>
                        </a:cubicBezTo>
                        <a:cubicBezTo>
                          <a:pt x="54" y="6"/>
                          <a:pt x="63" y="4"/>
                          <a:pt x="69" y="0"/>
                        </a:cubicBezTo>
                        <a:cubicBezTo>
                          <a:pt x="72" y="3"/>
                          <a:pt x="74" y="3"/>
                          <a:pt x="74" y="5"/>
                        </a:cubicBezTo>
                        <a:cubicBezTo>
                          <a:pt x="94" y="46"/>
                          <a:pt x="96" y="48"/>
                          <a:pt x="141" y="38"/>
                        </a:cubicBezTo>
                        <a:cubicBezTo>
                          <a:pt x="157" y="34"/>
                          <a:pt x="172" y="30"/>
                          <a:pt x="182" y="49"/>
                        </a:cubicBezTo>
                        <a:cubicBezTo>
                          <a:pt x="183" y="52"/>
                          <a:pt x="193" y="52"/>
                          <a:pt x="198" y="50"/>
                        </a:cubicBezTo>
                        <a:cubicBezTo>
                          <a:pt x="210" y="46"/>
                          <a:pt x="220" y="43"/>
                          <a:pt x="227" y="57"/>
                        </a:cubicBezTo>
                        <a:cubicBezTo>
                          <a:pt x="229" y="61"/>
                          <a:pt x="236" y="64"/>
                          <a:pt x="240" y="67"/>
                        </a:cubicBezTo>
                        <a:cubicBezTo>
                          <a:pt x="246" y="70"/>
                          <a:pt x="253" y="72"/>
                          <a:pt x="257" y="77"/>
                        </a:cubicBezTo>
                        <a:cubicBezTo>
                          <a:pt x="273" y="97"/>
                          <a:pt x="277" y="97"/>
                          <a:pt x="286" y="82"/>
                        </a:cubicBezTo>
                        <a:cubicBezTo>
                          <a:pt x="297" y="90"/>
                          <a:pt x="310" y="101"/>
                          <a:pt x="324" y="110"/>
                        </a:cubicBezTo>
                        <a:cubicBezTo>
                          <a:pt x="336" y="119"/>
                          <a:pt x="346" y="120"/>
                          <a:pt x="349" y="101"/>
                        </a:cubicBezTo>
                        <a:cubicBezTo>
                          <a:pt x="350" y="91"/>
                          <a:pt x="375" y="82"/>
                          <a:pt x="387" y="87"/>
                        </a:cubicBezTo>
                        <a:cubicBezTo>
                          <a:pt x="399" y="92"/>
                          <a:pt x="412" y="97"/>
                          <a:pt x="425" y="102"/>
                        </a:cubicBezTo>
                        <a:cubicBezTo>
                          <a:pt x="429" y="130"/>
                          <a:pt x="418" y="139"/>
                          <a:pt x="390" y="135"/>
                        </a:cubicBezTo>
                        <a:cubicBezTo>
                          <a:pt x="386" y="135"/>
                          <a:pt x="376" y="141"/>
                          <a:pt x="376" y="146"/>
                        </a:cubicBezTo>
                        <a:cubicBezTo>
                          <a:pt x="368" y="186"/>
                          <a:pt x="350" y="204"/>
                          <a:pt x="310" y="210"/>
                        </a:cubicBezTo>
                        <a:cubicBezTo>
                          <a:pt x="319" y="221"/>
                          <a:pt x="328" y="231"/>
                          <a:pt x="336" y="241"/>
                        </a:cubicBezTo>
                        <a:cubicBezTo>
                          <a:pt x="335" y="243"/>
                          <a:pt x="334" y="245"/>
                          <a:pt x="333" y="248"/>
                        </a:cubicBezTo>
                        <a:cubicBezTo>
                          <a:pt x="316" y="245"/>
                          <a:pt x="299" y="243"/>
                          <a:pt x="282" y="239"/>
                        </a:cubicBezTo>
                        <a:cubicBezTo>
                          <a:pt x="269" y="236"/>
                          <a:pt x="260" y="237"/>
                          <a:pt x="254" y="250"/>
                        </a:cubicBezTo>
                        <a:cubicBezTo>
                          <a:pt x="250" y="260"/>
                          <a:pt x="246" y="269"/>
                          <a:pt x="241" y="280"/>
                        </a:cubicBezTo>
                        <a:cubicBezTo>
                          <a:pt x="222" y="268"/>
                          <a:pt x="203" y="259"/>
                          <a:pt x="208" y="233"/>
                        </a:cubicBezTo>
                        <a:cubicBezTo>
                          <a:pt x="209" y="229"/>
                          <a:pt x="206" y="223"/>
                          <a:pt x="203" y="221"/>
                        </a:cubicBezTo>
                        <a:cubicBezTo>
                          <a:pt x="188" y="210"/>
                          <a:pt x="176" y="198"/>
                          <a:pt x="176" y="177"/>
                        </a:cubicBezTo>
                        <a:cubicBezTo>
                          <a:pt x="176" y="175"/>
                          <a:pt x="166" y="171"/>
                          <a:pt x="161" y="171"/>
                        </a:cubicBezTo>
                        <a:cubicBezTo>
                          <a:pt x="149" y="170"/>
                          <a:pt x="137" y="173"/>
                          <a:pt x="125" y="172"/>
                        </a:cubicBezTo>
                        <a:cubicBezTo>
                          <a:pt x="117" y="172"/>
                          <a:pt x="108" y="170"/>
                          <a:pt x="101" y="1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2" name="Freeform 52"/>
                  <p:cNvSpPr/>
                  <p:nvPr/>
                </p:nvSpPr>
                <p:spPr bwMode="auto">
                  <a:xfrm>
                    <a:off x="4521647" y="4175760"/>
                    <a:ext cx="788946" cy="469297"/>
                  </a:xfrm>
                  <a:custGeom>
                    <a:avLst/>
                    <a:gdLst>
                      <a:gd name="T0" fmla="*/ 364 w 385"/>
                      <a:gd name="T1" fmla="*/ 106 h 230"/>
                      <a:gd name="T2" fmla="*/ 385 w 385"/>
                      <a:gd name="T3" fmla="*/ 180 h 230"/>
                      <a:gd name="T4" fmla="*/ 344 w 385"/>
                      <a:gd name="T5" fmla="*/ 193 h 230"/>
                      <a:gd name="T6" fmla="*/ 276 w 385"/>
                      <a:gd name="T7" fmla="*/ 223 h 230"/>
                      <a:gd name="T8" fmla="*/ 253 w 385"/>
                      <a:gd name="T9" fmla="*/ 195 h 230"/>
                      <a:gd name="T10" fmla="*/ 222 w 385"/>
                      <a:gd name="T11" fmla="*/ 192 h 230"/>
                      <a:gd name="T12" fmla="*/ 148 w 385"/>
                      <a:gd name="T13" fmla="*/ 189 h 230"/>
                      <a:gd name="T14" fmla="*/ 126 w 385"/>
                      <a:gd name="T15" fmla="*/ 178 h 230"/>
                      <a:gd name="T16" fmla="*/ 92 w 385"/>
                      <a:gd name="T17" fmla="*/ 197 h 230"/>
                      <a:gd name="T18" fmla="*/ 30 w 385"/>
                      <a:gd name="T19" fmla="*/ 230 h 230"/>
                      <a:gd name="T20" fmla="*/ 0 w 385"/>
                      <a:gd name="T21" fmla="*/ 167 h 230"/>
                      <a:gd name="T22" fmla="*/ 63 w 385"/>
                      <a:gd name="T23" fmla="*/ 145 h 230"/>
                      <a:gd name="T24" fmla="*/ 69 w 385"/>
                      <a:gd name="T25" fmla="*/ 98 h 230"/>
                      <a:gd name="T26" fmla="*/ 46 w 385"/>
                      <a:gd name="T27" fmla="*/ 52 h 230"/>
                      <a:gd name="T28" fmla="*/ 54 w 385"/>
                      <a:gd name="T29" fmla="*/ 40 h 230"/>
                      <a:gd name="T30" fmla="*/ 59 w 385"/>
                      <a:gd name="T31" fmla="*/ 14 h 230"/>
                      <a:gd name="T32" fmla="*/ 50 w 385"/>
                      <a:gd name="T33" fmla="*/ 3 h 230"/>
                      <a:gd name="T34" fmla="*/ 107 w 385"/>
                      <a:gd name="T35" fmla="*/ 0 h 230"/>
                      <a:gd name="T36" fmla="*/ 115 w 385"/>
                      <a:gd name="T37" fmla="*/ 5 h 230"/>
                      <a:gd name="T38" fmla="*/ 211 w 385"/>
                      <a:gd name="T39" fmla="*/ 41 h 230"/>
                      <a:gd name="T40" fmla="*/ 252 w 385"/>
                      <a:gd name="T41" fmla="*/ 42 h 230"/>
                      <a:gd name="T42" fmla="*/ 281 w 385"/>
                      <a:gd name="T43" fmla="*/ 68 h 230"/>
                      <a:gd name="T44" fmla="*/ 291 w 385"/>
                      <a:gd name="T45" fmla="*/ 72 h 230"/>
                      <a:gd name="T46" fmla="*/ 330 w 385"/>
                      <a:gd name="T47" fmla="*/ 79 h 230"/>
                      <a:gd name="T48" fmla="*/ 342 w 385"/>
                      <a:gd name="T49" fmla="*/ 83 h 230"/>
                      <a:gd name="T50" fmla="*/ 369 w 385"/>
                      <a:gd name="T51" fmla="*/ 106 h 230"/>
                      <a:gd name="T52" fmla="*/ 364 w 385"/>
                      <a:gd name="T53" fmla="*/ 106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85" h="230">
                        <a:moveTo>
                          <a:pt x="364" y="106"/>
                        </a:moveTo>
                        <a:cubicBezTo>
                          <a:pt x="371" y="130"/>
                          <a:pt x="378" y="154"/>
                          <a:pt x="385" y="180"/>
                        </a:cubicBezTo>
                        <a:cubicBezTo>
                          <a:pt x="371" y="185"/>
                          <a:pt x="357" y="188"/>
                          <a:pt x="344" y="193"/>
                        </a:cubicBezTo>
                        <a:cubicBezTo>
                          <a:pt x="321" y="202"/>
                          <a:pt x="299" y="213"/>
                          <a:pt x="276" y="223"/>
                        </a:cubicBezTo>
                        <a:cubicBezTo>
                          <a:pt x="273" y="213"/>
                          <a:pt x="274" y="195"/>
                          <a:pt x="253" y="195"/>
                        </a:cubicBezTo>
                        <a:cubicBezTo>
                          <a:pt x="244" y="195"/>
                          <a:pt x="235" y="193"/>
                          <a:pt x="222" y="192"/>
                        </a:cubicBezTo>
                        <a:cubicBezTo>
                          <a:pt x="200" y="212"/>
                          <a:pt x="174" y="197"/>
                          <a:pt x="148" y="189"/>
                        </a:cubicBezTo>
                        <a:cubicBezTo>
                          <a:pt x="140" y="186"/>
                          <a:pt x="134" y="181"/>
                          <a:pt x="126" y="178"/>
                        </a:cubicBezTo>
                        <a:cubicBezTo>
                          <a:pt x="107" y="169"/>
                          <a:pt x="98" y="173"/>
                          <a:pt x="92" y="197"/>
                        </a:cubicBezTo>
                        <a:cubicBezTo>
                          <a:pt x="60" y="185"/>
                          <a:pt x="52" y="219"/>
                          <a:pt x="30" y="230"/>
                        </a:cubicBezTo>
                        <a:cubicBezTo>
                          <a:pt x="6" y="214"/>
                          <a:pt x="4" y="188"/>
                          <a:pt x="0" y="167"/>
                        </a:cubicBezTo>
                        <a:cubicBezTo>
                          <a:pt x="23" y="159"/>
                          <a:pt x="43" y="154"/>
                          <a:pt x="63" y="145"/>
                        </a:cubicBezTo>
                        <a:cubicBezTo>
                          <a:pt x="84" y="135"/>
                          <a:pt x="88" y="111"/>
                          <a:pt x="69" y="98"/>
                        </a:cubicBezTo>
                        <a:cubicBezTo>
                          <a:pt x="50" y="86"/>
                          <a:pt x="56" y="66"/>
                          <a:pt x="46" y="52"/>
                        </a:cubicBezTo>
                        <a:cubicBezTo>
                          <a:pt x="45" y="50"/>
                          <a:pt x="51" y="41"/>
                          <a:pt x="54" y="40"/>
                        </a:cubicBezTo>
                        <a:cubicBezTo>
                          <a:pt x="79" y="35"/>
                          <a:pt x="69" y="25"/>
                          <a:pt x="59" y="14"/>
                        </a:cubicBezTo>
                        <a:cubicBezTo>
                          <a:pt x="56" y="12"/>
                          <a:pt x="54" y="8"/>
                          <a:pt x="50" y="3"/>
                        </a:cubicBezTo>
                        <a:cubicBezTo>
                          <a:pt x="71" y="2"/>
                          <a:pt x="89" y="1"/>
                          <a:pt x="107" y="0"/>
                        </a:cubicBezTo>
                        <a:cubicBezTo>
                          <a:pt x="110" y="0"/>
                          <a:pt x="113" y="3"/>
                          <a:pt x="115" y="5"/>
                        </a:cubicBezTo>
                        <a:cubicBezTo>
                          <a:pt x="141" y="33"/>
                          <a:pt x="174" y="41"/>
                          <a:pt x="211" y="41"/>
                        </a:cubicBezTo>
                        <a:cubicBezTo>
                          <a:pt x="224" y="41"/>
                          <a:pt x="237" y="42"/>
                          <a:pt x="252" y="42"/>
                        </a:cubicBezTo>
                        <a:cubicBezTo>
                          <a:pt x="250" y="66"/>
                          <a:pt x="258" y="75"/>
                          <a:pt x="281" y="68"/>
                        </a:cubicBezTo>
                        <a:cubicBezTo>
                          <a:pt x="283" y="67"/>
                          <a:pt x="288" y="70"/>
                          <a:pt x="291" y="72"/>
                        </a:cubicBezTo>
                        <a:cubicBezTo>
                          <a:pt x="303" y="81"/>
                          <a:pt x="314" y="92"/>
                          <a:pt x="330" y="79"/>
                        </a:cubicBezTo>
                        <a:cubicBezTo>
                          <a:pt x="332" y="77"/>
                          <a:pt x="338" y="81"/>
                          <a:pt x="342" y="83"/>
                        </a:cubicBezTo>
                        <a:cubicBezTo>
                          <a:pt x="351" y="90"/>
                          <a:pt x="360" y="98"/>
                          <a:pt x="369" y="106"/>
                        </a:cubicBezTo>
                        <a:cubicBezTo>
                          <a:pt x="367" y="106"/>
                          <a:pt x="366" y="106"/>
                          <a:pt x="364" y="1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3" name="Freeform 53"/>
                  <p:cNvSpPr/>
                  <p:nvPr/>
                </p:nvSpPr>
                <p:spPr bwMode="auto">
                  <a:xfrm>
                    <a:off x="4962212" y="2940263"/>
                    <a:ext cx="566270" cy="839228"/>
                  </a:xfrm>
                  <a:custGeom>
                    <a:avLst/>
                    <a:gdLst>
                      <a:gd name="T0" fmla="*/ 18 w 276"/>
                      <a:gd name="T1" fmla="*/ 166 h 411"/>
                      <a:gd name="T2" fmla="*/ 17 w 276"/>
                      <a:gd name="T3" fmla="*/ 127 h 411"/>
                      <a:gd name="T4" fmla="*/ 18 w 276"/>
                      <a:gd name="T5" fmla="*/ 74 h 411"/>
                      <a:gd name="T6" fmla="*/ 32 w 276"/>
                      <a:gd name="T7" fmla="*/ 54 h 411"/>
                      <a:gd name="T8" fmla="*/ 38 w 276"/>
                      <a:gd name="T9" fmla="*/ 70 h 411"/>
                      <a:gd name="T10" fmla="*/ 67 w 276"/>
                      <a:gd name="T11" fmla="*/ 73 h 411"/>
                      <a:gd name="T12" fmla="*/ 90 w 276"/>
                      <a:gd name="T13" fmla="*/ 61 h 411"/>
                      <a:gd name="T14" fmla="*/ 123 w 276"/>
                      <a:gd name="T15" fmla="*/ 41 h 411"/>
                      <a:gd name="T16" fmla="*/ 161 w 276"/>
                      <a:gd name="T17" fmla="*/ 0 h 411"/>
                      <a:gd name="T18" fmla="*/ 171 w 276"/>
                      <a:gd name="T19" fmla="*/ 23 h 411"/>
                      <a:gd name="T20" fmla="*/ 191 w 276"/>
                      <a:gd name="T21" fmla="*/ 37 h 411"/>
                      <a:gd name="T22" fmla="*/ 228 w 276"/>
                      <a:gd name="T23" fmla="*/ 80 h 411"/>
                      <a:gd name="T24" fmla="*/ 248 w 276"/>
                      <a:gd name="T25" fmla="*/ 118 h 411"/>
                      <a:gd name="T26" fmla="*/ 276 w 276"/>
                      <a:gd name="T27" fmla="*/ 143 h 411"/>
                      <a:gd name="T28" fmla="*/ 237 w 276"/>
                      <a:gd name="T29" fmla="*/ 191 h 411"/>
                      <a:gd name="T30" fmla="*/ 211 w 276"/>
                      <a:gd name="T31" fmla="*/ 183 h 411"/>
                      <a:gd name="T32" fmla="*/ 191 w 276"/>
                      <a:gd name="T33" fmla="*/ 146 h 411"/>
                      <a:gd name="T34" fmla="*/ 170 w 276"/>
                      <a:gd name="T35" fmla="*/ 135 h 411"/>
                      <a:gd name="T36" fmla="*/ 170 w 276"/>
                      <a:gd name="T37" fmla="*/ 114 h 411"/>
                      <a:gd name="T38" fmla="*/ 133 w 276"/>
                      <a:gd name="T39" fmla="*/ 96 h 411"/>
                      <a:gd name="T40" fmla="*/ 123 w 276"/>
                      <a:gd name="T41" fmla="*/ 98 h 411"/>
                      <a:gd name="T42" fmla="*/ 93 w 276"/>
                      <a:gd name="T43" fmla="*/ 136 h 411"/>
                      <a:gd name="T44" fmla="*/ 82 w 276"/>
                      <a:gd name="T45" fmla="*/ 164 h 411"/>
                      <a:gd name="T46" fmla="*/ 88 w 276"/>
                      <a:gd name="T47" fmla="*/ 183 h 411"/>
                      <a:gd name="T48" fmla="*/ 142 w 276"/>
                      <a:gd name="T49" fmla="*/ 201 h 411"/>
                      <a:gd name="T50" fmla="*/ 176 w 276"/>
                      <a:gd name="T51" fmla="*/ 241 h 411"/>
                      <a:gd name="T52" fmla="*/ 204 w 276"/>
                      <a:gd name="T53" fmla="*/ 261 h 411"/>
                      <a:gd name="T54" fmla="*/ 92 w 276"/>
                      <a:gd name="T55" fmla="*/ 398 h 411"/>
                      <a:gd name="T56" fmla="*/ 58 w 276"/>
                      <a:gd name="T57" fmla="*/ 406 h 411"/>
                      <a:gd name="T58" fmla="*/ 19 w 276"/>
                      <a:gd name="T59" fmla="*/ 385 h 411"/>
                      <a:gd name="T60" fmla="*/ 21 w 276"/>
                      <a:gd name="T61" fmla="*/ 358 h 411"/>
                      <a:gd name="T62" fmla="*/ 34 w 276"/>
                      <a:gd name="T63" fmla="*/ 329 h 411"/>
                      <a:gd name="T64" fmla="*/ 20 w 276"/>
                      <a:gd name="T65" fmla="*/ 282 h 411"/>
                      <a:gd name="T66" fmla="*/ 18 w 276"/>
                      <a:gd name="T67" fmla="*/ 235 h 411"/>
                      <a:gd name="T68" fmla="*/ 40 w 276"/>
                      <a:gd name="T69" fmla="*/ 203 h 411"/>
                      <a:gd name="T70" fmla="*/ 18 w 276"/>
                      <a:gd name="T71" fmla="*/ 166 h 4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76" h="411">
                        <a:moveTo>
                          <a:pt x="18" y="166"/>
                        </a:moveTo>
                        <a:cubicBezTo>
                          <a:pt x="33" y="156"/>
                          <a:pt x="31" y="142"/>
                          <a:pt x="17" y="127"/>
                        </a:cubicBezTo>
                        <a:cubicBezTo>
                          <a:pt x="0" y="109"/>
                          <a:pt x="3" y="92"/>
                          <a:pt x="18" y="74"/>
                        </a:cubicBezTo>
                        <a:cubicBezTo>
                          <a:pt x="23" y="69"/>
                          <a:pt x="26" y="62"/>
                          <a:pt x="32" y="54"/>
                        </a:cubicBezTo>
                        <a:cubicBezTo>
                          <a:pt x="34" y="61"/>
                          <a:pt x="35" y="66"/>
                          <a:pt x="38" y="70"/>
                        </a:cubicBezTo>
                        <a:cubicBezTo>
                          <a:pt x="44" y="82"/>
                          <a:pt x="59" y="85"/>
                          <a:pt x="67" y="73"/>
                        </a:cubicBezTo>
                        <a:cubicBezTo>
                          <a:pt x="73" y="64"/>
                          <a:pt x="79" y="62"/>
                          <a:pt x="90" y="61"/>
                        </a:cubicBezTo>
                        <a:cubicBezTo>
                          <a:pt x="102" y="59"/>
                          <a:pt x="121" y="50"/>
                          <a:pt x="123" y="41"/>
                        </a:cubicBezTo>
                        <a:cubicBezTo>
                          <a:pt x="129" y="20"/>
                          <a:pt x="147" y="15"/>
                          <a:pt x="161" y="0"/>
                        </a:cubicBezTo>
                        <a:cubicBezTo>
                          <a:pt x="165" y="9"/>
                          <a:pt x="166" y="17"/>
                          <a:pt x="171" y="23"/>
                        </a:cubicBezTo>
                        <a:cubicBezTo>
                          <a:pt x="175" y="28"/>
                          <a:pt x="182" y="31"/>
                          <a:pt x="191" y="37"/>
                        </a:cubicBezTo>
                        <a:cubicBezTo>
                          <a:pt x="187" y="60"/>
                          <a:pt x="195" y="79"/>
                          <a:pt x="228" y="80"/>
                        </a:cubicBezTo>
                        <a:cubicBezTo>
                          <a:pt x="217" y="104"/>
                          <a:pt x="224" y="114"/>
                          <a:pt x="248" y="118"/>
                        </a:cubicBezTo>
                        <a:cubicBezTo>
                          <a:pt x="259" y="120"/>
                          <a:pt x="267" y="134"/>
                          <a:pt x="276" y="143"/>
                        </a:cubicBezTo>
                        <a:cubicBezTo>
                          <a:pt x="269" y="163"/>
                          <a:pt x="256" y="180"/>
                          <a:pt x="237" y="191"/>
                        </a:cubicBezTo>
                        <a:cubicBezTo>
                          <a:pt x="226" y="197"/>
                          <a:pt x="217" y="199"/>
                          <a:pt x="211" y="183"/>
                        </a:cubicBezTo>
                        <a:cubicBezTo>
                          <a:pt x="207" y="170"/>
                          <a:pt x="199" y="157"/>
                          <a:pt x="191" y="146"/>
                        </a:cubicBezTo>
                        <a:cubicBezTo>
                          <a:pt x="187" y="141"/>
                          <a:pt x="178" y="139"/>
                          <a:pt x="170" y="135"/>
                        </a:cubicBezTo>
                        <a:cubicBezTo>
                          <a:pt x="170" y="130"/>
                          <a:pt x="174" y="117"/>
                          <a:pt x="170" y="114"/>
                        </a:cubicBezTo>
                        <a:cubicBezTo>
                          <a:pt x="159" y="106"/>
                          <a:pt x="145" y="101"/>
                          <a:pt x="133" y="96"/>
                        </a:cubicBezTo>
                        <a:cubicBezTo>
                          <a:pt x="130" y="95"/>
                          <a:pt x="125" y="96"/>
                          <a:pt x="123" y="98"/>
                        </a:cubicBezTo>
                        <a:cubicBezTo>
                          <a:pt x="113" y="110"/>
                          <a:pt x="102" y="122"/>
                          <a:pt x="93" y="136"/>
                        </a:cubicBezTo>
                        <a:cubicBezTo>
                          <a:pt x="88" y="144"/>
                          <a:pt x="83" y="154"/>
                          <a:pt x="82" y="164"/>
                        </a:cubicBezTo>
                        <a:cubicBezTo>
                          <a:pt x="81" y="170"/>
                          <a:pt x="84" y="181"/>
                          <a:pt x="88" y="183"/>
                        </a:cubicBezTo>
                        <a:cubicBezTo>
                          <a:pt x="105" y="190"/>
                          <a:pt x="122" y="195"/>
                          <a:pt x="142" y="201"/>
                        </a:cubicBezTo>
                        <a:cubicBezTo>
                          <a:pt x="138" y="224"/>
                          <a:pt x="149" y="238"/>
                          <a:pt x="176" y="241"/>
                        </a:cubicBezTo>
                        <a:cubicBezTo>
                          <a:pt x="185" y="242"/>
                          <a:pt x="194" y="254"/>
                          <a:pt x="204" y="261"/>
                        </a:cubicBezTo>
                        <a:cubicBezTo>
                          <a:pt x="155" y="303"/>
                          <a:pt x="102" y="331"/>
                          <a:pt x="92" y="398"/>
                        </a:cubicBezTo>
                        <a:cubicBezTo>
                          <a:pt x="83" y="400"/>
                          <a:pt x="71" y="403"/>
                          <a:pt x="58" y="406"/>
                        </a:cubicBezTo>
                        <a:cubicBezTo>
                          <a:pt x="38" y="411"/>
                          <a:pt x="27" y="398"/>
                          <a:pt x="19" y="385"/>
                        </a:cubicBezTo>
                        <a:cubicBezTo>
                          <a:pt x="15" y="379"/>
                          <a:pt x="18" y="367"/>
                          <a:pt x="21" y="358"/>
                        </a:cubicBezTo>
                        <a:cubicBezTo>
                          <a:pt x="24" y="348"/>
                          <a:pt x="30" y="339"/>
                          <a:pt x="34" y="329"/>
                        </a:cubicBezTo>
                        <a:cubicBezTo>
                          <a:pt x="42" y="311"/>
                          <a:pt x="36" y="293"/>
                          <a:pt x="20" y="282"/>
                        </a:cubicBezTo>
                        <a:cubicBezTo>
                          <a:pt x="5" y="273"/>
                          <a:pt x="4" y="245"/>
                          <a:pt x="18" y="235"/>
                        </a:cubicBezTo>
                        <a:cubicBezTo>
                          <a:pt x="31" y="227"/>
                          <a:pt x="46" y="221"/>
                          <a:pt x="40" y="203"/>
                        </a:cubicBezTo>
                        <a:cubicBezTo>
                          <a:pt x="36" y="190"/>
                          <a:pt x="27" y="180"/>
                          <a:pt x="18" y="1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4" name="Freeform 54"/>
                  <p:cNvSpPr/>
                  <p:nvPr/>
                </p:nvSpPr>
                <p:spPr bwMode="auto">
                  <a:xfrm>
                    <a:off x="3988898" y="4683367"/>
                    <a:ext cx="634509" cy="543523"/>
                  </a:xfrm>
                  <a:custGeom>
                    <a:avLst/>
                    <a:gdLst>
                      <a:gd name="T0" fmla="*/ 209 w 310"/>
                      <a:gd name="T1" fmla="*/ 6 h 266"/>
                      <a:gd name="T2" fmla="*/ 238 w 310"/>
                      <a:gd name="T3" fmla="*/ 0 h 266"/>
                      <a:gd name="T4" fmla="*/ 290 w 310"/>
                      <a:gd name="T5" fmla="*/ 56 h 266"/>
                      <a:gd name="T6" fmla="*/ 284 w 310"/>
                      <a:gd name="T7" fmla="*/ 99 h 266"/>
                      <a:gd name="T8" fmla="*/ 291 w 310"/>
                      <a:gd name="T9" fmla="*/ 125 h 266"/>
                      <a:gd name="T10" fmla="*/ 303 w 310"/>
                      <a:gd name="T11" fmla="*/ 134 h 266"/>
                      <a:gd name="T12" fmla="*/ 310 w 310"/>
                      <a:gd name="T13" fmla="*/ 182 h 266"/>
                      <a:gd name="T14" fmla="*/ 299 w 310"/>
                      <a:gd name="T15" fmla="*/ 194 h 266"/>
                      <a:gd name="T16" fmla="*/ 267 w 310"/>
                      <a:gd name="T17" fmla="*/ 215 h 266"/>
                      <a:gd name="T18" fmla="*/ 199 w 310"/>
                      <a:gd name="T19" fmla="*/ 226 h 266"/>
                      <a:gd name="T20" fmla="*/ 177 w 310"/>
                      <a:gd name="T21" fmla="*/ 228 h 266"/>
                      <a:gd name="T22" fmla="*/ 161 w 310"/>
                      <a:gd name="T23" fmla="*/ 238 h 266"/>
                      <a:gd name="T24" fmla="*/ 97 w 310"/>
                      <a:gd name="T25" fmla="*/ 254 h 266"/>
                      <a:gd name="T26" fmla="*/ 54 w 310"/>
                      <a:gd name="T27" fmla="*/ 255 h 266"/>
                      <a:gd name="T28" fmla="*/ 48 w 310"/>
                      <a:gd name="T29" fmla="*/ 176 h 266"/>
                      <a:gd name="T30" fmla="*/ 21 w 310"/>
                      <a:gd name="T31" fmla="*/ 151 h 266"/>
                      <a:gd name="T32" fmla="*/ 2 w 310"/>
                      <a:gd name="T33" fmla="*/ 137 h 266"/>
                      <a:gd name="T34" fmla="*/ 11 w 310"/>
                      <a:gd name="T35" fmla="*/ 117 h 266"/>
                      <a:gd name="T36" fmla="*/ 24 w 310"/>
                      <a:gd name="T37" fmla="*/ 114 h 266"/>
                      <a:gd name="T38" fmla="*/ 109 w 310"/>
                      <a:gd name="T39" fmla="*/ 99 h 266"/>
                      <a:gd name="T40" fmla="*/ 126 w 310"/>
                      <a:gd name="T41" fmla="*/ 93 h 266"/>
                      <a:gd name="T42" fmla="*/ 128 w 310"/>
                      <a:gd name="T43" fmla="*/ 61 h 266"/>
                      <a:gd name="T44" fmla="*/ 108 w 310"/>
                      <a:gd name="T45" fmla="*/ 45 h 266"/>
                      <a:gd name="T46" fmla="*/ 104 w 310"/>
                      <a:gd name="T47" fmla="*/ 37 h 266"/>
                      <a:gd name="T48" fmla="*/ 127 w 310"/>
                      <a:gd name="T49" fmla="*/ 36 h 266"/>
                      <a:gd name="T50" fmla="*/ 174 w 310"/>
                      <a:gd name="T51" fmla="*/ 29 h 266"/>
                      <a:gd name="T52" fmla="*/ 209 w 310"/>
                      <a:gd name="T53" fmla="*/ 6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10" h="266">
                        <a:moveTo>
                          <a:pt x="209" y="6"/>
                        </a:moveTo>
                        <a:cubicBezTo>
                          <a:pt x="218" y="21"/>
                          <a:pt x="227" y="6"/>
                          <a:pt x="238" y="0"/>
                        </a:cubicBezTo>
                        <a:cubicBezTo>
                          <a:pt x="255" y="19"/>
                          <a:pt x="251" y="58"/>
                          <a:pt x="290" y="56"/>
                        </a:cubicBezTo>
                        <a:cubicBezTo>
                          <a:pt x="295" y="71"/>
                          <a:pt x="299" y="85"/>
                          <a:pt x="284" y="99"/>
                        </a:cubicBezTo>
                        <a:cubicBezTo>
                          <a:pt x="275" y="107"/>
                          <a:pt x="276" y="120"/>
                          <a:pt x="291" y="125"/>
                        </a:cubicBezTo>
                        <a:cubicBezTo>
                          <a:pt x="296" y="127"/>
                          <a:pt x="302" y="131"/>
                          <a:pt x="303" y="134"/>
                        </a:cubicBezTo>
                        <a:cubicBezTo>
                          <a:pt x="306" y="150"/>
                          <a:pt x="309" y="166"/>
                          <a:pt x="310" y="182"/>
                        </a:cubicBezTo>
                        <a:cubicBezTo>
                          <a:pt x="310" y="186"/>
                          <a:pt x="304" y="191"/>
                          <a:pt x="299" y="194"/>
                        </a:cubicBezTo>
                        <a:cubicBezTo>
                          <a:pt x="289" y="202"/>
                          <a:pt x="279" y="213"/>
                          <a:pt x="267" y="215"/>
                        </a:cubicBezTo>
                        <a:cubicBezTo>
                          <a:pt x="245" y="220"/>
                          <a:pt x="227" y="252"/>
                          <a:pt x="199" y="226"/>
                        </a:cubicBezTo>
                        <a:cubicBezTo>
                          <a:pt x="196" y="223"/>
                          <a:pt x="184" y="225"/>
                          <a:pt x="177" y="228"/>
                        </a:cubicBezTo>
                        <a:cubicBezTo>
                          <a:pt x="171" y="229"/>
                          <a:pt x="166" y="235"/>
                          <a:pt x="161" y="238"/>
                        </a:cubicBezTo>
                        <a:cubicBezTo>
                          <a:pt x="141" y="250"/>
                          <a:pt x="124" y="266"/>
                          <a:pt x="97" y="254"/>
                        </a:cubicBezTo>
                        <a:cubicBezTo>
                          <a:pt x="87" y="249"/>
                          <a:pt x="72" y="254"/>
                          <a:pt x="54" y="255"/>
                        </a:cubicBezTo>
                        <a:cubicBezTo>
                          <a:pt x="52" y="229"/>
                          <a:pt x="50" y="202"/>
                          <a:pt x="48" y="176"/>
                        </a:cubicBezTo>
                        <a:cubicBezTo>
                          <a:pt x="47" y="152"/>
                          <a:pt x="44" y="150"/>
                          <a:pt x="21" y="151"/>
                        </a:cubicBezTo>
                        <a:cubicBezTo>
                          <a:pt x="14" y="151"/>
                          <a:pt x="4" y="144"/>
                          <a:pt x="2" y="137"/>
                        </a:cubicBezTo>
                        <a:cubicBezTo>
                          <a:pt x="0" y="133"/>
                          <a:pt x="6" y="123"/>
                          <a:pt x="11" y="117"/>
                        </a:cubicBezTo>
                        <a:cubicBezTo>
                          <a:pt x="13" y="115"/>
                          <a:pt x="19" y="115"/>
                          <a:pt x="24" y="114"/>
                        </a:cubicBezTo>
                        <a:cubicBezTo>
                          <a:pt x="52" y="109"/>
                          <a:pt x="81" y="104"/>
                          <a:pt x="109" y="99"/>
                        </a:cubicBezTo>
                        <a:cubicBezTo>
                          <a:pt x="115" y="98"/>
                          <a:pt x="121" y="96"/>
                          <a:pt x="126" y="93"/>
                        </a:cubicBezTo>
                        <a:cubicBezTo>
                          <a:pt x="143" y="84"/>
                          <a:pt x="143" y="73"/>
                          <a:pt x="128" y="61"/>
                        </a:cubicBezTo>
                        <a:cubicBezTo>
                          <a:pt x="121" y="56"/>
                          <a:pt x="114" y="50"/>
                          <a:pt x="108" y="45"/>
                        </a:cubicBezTo>
                        <a:cubicBezTo>
                          <a:pt x="107" y="44"/>
                          <a:pt x="107" y="43"/>
                          <a:pt x="104" y="37"/>
                        </a:cubicBezTo>
                        <a:cubicBezTo>
                          <a:pt x="113" y="36"/>
                          <a:pt x="122" y="33"/>
                          <a:pt x="127" y="36"/>
                        </a:cubicBezTo>
                        <a:cubicBezTo>
                          <a:pt x="145" y="46"/>
                          <a:pt x="159" y="46"/>
                          <a:pt x="174" y="29"/>
                        </a:cubicBezTo>
                        <a:cubicBezTo>
                          <a:pt x="182" y="19"/>
                          <a:pt x="196" y="14"/>
                          <a:pt x="209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5" name="Freeform 57"/>
                  <p:cNvSpPr/>
                  <p:nvPr/>
                </p:nvSpPr>
                <p:spPr bwMode="auto">
                  <a:xfrm>
                    <a:off x="4671295" y="3231179"/>
                    <a:ext cx="372325" cy="762608"/>
                  </a:xfrm>
                  <a:custGeom>
                    <a:avLst/>
                    <a:gdLst>
                      <a:gd name="T0" fmla="*/ 1 w 182"/>
                      <a:gd name="T1" fmla="*/ 374 h 374"/>
                      <a:gd name="T2" fmla="*/ 4 w 182"/>
                      <a:gd name="T3" fmla="*/ 326 h 374"/>
                      <a:gd name="T4" fmla="*/ 4 w 182"/>
                      <a:gd name="T5" fmla="*/ 251 h 374"/>
                      <a:gd name="T6" fmla="*/ 11 w 182"/>
                      <a:gd name="T7" fmla="*/ 208 h 374"/>
                      <a:gd name="T8" fmla="*/ 9 w 182"/>
                      <a:gd name="T9" fmla="*/ 171 h 374"/>
                      <a:gd name="T10" fmla="*/ 11 w 182"/>
                      <a:gd name="T11" fmla="*/ 142 h 374"/>
                      <a:gd name="T12" fmla="*/ 21 w 182"/>
                      <a:gd name="T13" fmla="*/ 109 h 374"/>
                      <a:gd name="T14" fmla="*/ 40 w 182"/>
                      <a:gd name="T15" fmla="*/ 79 h 374"/>
                      <a:gd name="T16" fmla="*/ 51 w 182"/>
                      <a:gd name="T17" fmla="*/ 65 h 374"/>
                      <a:gd name="T18" fmla="*/ 66 w 182"/>
                      <a:gd name="T19" fmla="*/ 53 h 374"/>
                      <a:gd name="T20" fmla="*/ 102 w 182"/>
                      <a:gd name="T21" fmla="*/ 18 h 374"/>
                      <a:gd name="T22" fmla="*/ 119 w 182"/>
                      <a:gd name="T23" fmla="*/ 13 h 374"/>
                      <a:gd name="T24" fmla="*/ 159 w 182"/>
                      <a:gd name="T25" fmla="*/ 0 h 374"/>
                      <a:gd name="T26" fmla="*/ 156 w 182"/>
                      <a:gd name="T27" fmla="*/ 15 h 374"/>
                      <a:gd name="T28" fmla="*/ 161 w 182"/>
                      <a:gd name="T29" fmla="*/ 41 h 374"/>
                      <a:gd name="T30" fmla="*/ 163 w 182"/>
                      <a:gd name="T31" fmla="*/ 84 h 374"/>
                      <a:gd name="T32" fmla="*/ 160 w 182"/>
                      <a:gd name="T33" fmla="*/ 147 h 374"/>
                      <a:gd name="T34" fmla="*/ 170 w 182"/>
                      <a:gd name="T35" fmla="*/ 185 h 374"/>
                      <a:gd name="T36" fmla="*/ 155 w 182"/>
                      <a:gd name="T37" fmla="*/ 215 h 374"/>
                      <a:gd name="T38" fmla="*/ 155 w 182"/>
                      <a:gd name="T39" fmla="*/ 251 h 374"/>
                      <a:gd name="T40" fmla="*/ 117 w 182"/>
                      <a:gd name="T41" fmla="*/ 326 h 374"/>
                      <a:gd name="T42" fmla="*/ 18 w 182"/>
                      <a:gd name="T43" fmla="*/ 366 h 374"/>
                      <a:gd name="T44" fmla="*/ 1 w 182"/>
                      <a:gd name="T45" fmla="*/ 37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82" h="374">
                        <a:moveTo>
                          <a:pt x="1" y="374"/>
                        </a:moveTo>
                        <a:cubicBezTo>
                          <a:pt x="2" y="355"/>
                          <a:pt x="0" y="339"/>
                          <a:pt x="4" y="326"/>
                        </a:cubicBezTo>
                        <a:cubicBezTo>
                          <a:pt x="13" y="300"/>
                          <a:pt x="8" y="276"/>
                          <a:pt x="4" y="251"/>
                        </a:cubicBezTo>
                        <a:cubicBezTo>
                          <a:pt x="2" y="236"/>
                          <a:pt x="0" y="223"/>
                          <a:pt x="11" y="208"/>
                        </a:cubicBezTo>
                        <a:cubicBezTo>
                          <a:pt x="17" y="200"/>
                          <a:pt x="13" y="182"/>
                          <a:pt x="9" y="171"/>
                        </a:cubicBezTo>
                        <a:cubicBezTo>
                          <a:pt x="5" y="160"/>
                          <a:pt x="3" y="152"/>
                          <a:pt x="11" y="142"/>
                        </a:cubicBezTo>
                        <a:cubicBezTo>
                          <a:pt x="17" y="133"/>
                          <a:pt x="17" y="121"/>
                          <a:pt x="21" y="109"/>
                        </a:cubicBezTo>
                        <a:cubicBezTo>
                          <a:pt x="26" y="100"/>
                          <a:pt x="33" y="89"/>
                          <a:pt x="40" y="79"/>
                        </a:cubicBezTo>
                        <a:cubicBezTo>
                          <a:pt x="43" y="74"/>
                          <a:pt x="47" y="69"/>
                          <a:pt x="51" y="65"/>
                        </a:cubicBezTo>
                        <a:cubicBezTo>
                          <a:pt x="56" y="61"/>
                          <a:pt x="65" y="58"/>
                          <a:pt x="66" y="53"/>
                        </a:cubicBezTo>
                        <a:cubicBezTo>
                          <a:pt x="71" y="33"/>
                          <a:pt x="91" y="30"/>
                          <a:pt x="102" y="18"/>
                        </a:cubicBezTo>
                        <a:cubicBezTo>
                          <a:pt x="106" y="14"/>
                          <a:pt x="114" y="15"/>
                          <a:pt x="119" y="13"/>
                        </a:cubicBezTo>
                        <a:cubicBezTo>
                          <a:pt x="131" y="10"/>
                          <a:pt x="143" y="5"/>
                          <a:pt x="159" y="0"/>
                        </a:cubicBezTo>
                        <a:cubicBezTo>
                          <a:pt x="159" y="3"/>
                          <a:pt x="160" y="11"/>
                          <a:pt x="156" y="15"/>
                        </a:cubicBezTo>
                        <a:cubicBezTo>
                          <a:pt x="144" y="27"/>
                          <a:pt x="149" y="34"/>
                          <a:pt x="161" y="41"/>
                        </a:cubicBezTo>
                        <a:cubicBezTo>
                          <a:pt x="182" y="52"/>
                          <a:pt x="182" y="72"/>
                          <a:pt x="163" y="84"/>
                        </a:cubicBezTo>
                        <a:cubicBezTo>
                          <a:pt x="138" y="99"/>
                          <a:pt x="137" y="130"/>
                          <a:pt x="160" y="147"/>
                        </a:cubicBezTo>
                        <a:cubicBezTo>
                          <a:pt x="173" y="157"/>
                          <a:pt x="176" y="170"/>
                          <a:pt x="170" y="185"/>
                        </a:cubicBezTo>
                        <a:cubicBezTo>
                          <a:pt x="165" y="195"/>
                          <a:pt x="160" y="205"/>
                          <a:pt x="155" y="215"/>
                        </a:cubicBezTo>
                        <a:cubicBezTo>
                          <a:pt x="151" y="227"/>
                          <a:pt x="145" y="236"/>
                          <a:pt x="155" y="251"/>
                        </a:cubicBezTo>
                        <a:cubicBezTo>
                          <a:pt x="171" y="275"/>
                          <a:pt x="144" y="325"/>
                          <a:pt x="117" y="326"/>
                        </a:cubicBezTo>
                        <a:cubicBezTo>
                          <a:pt x="79" y="329"/>
                          <a:pt x="52" y="357"/>
                          <a:pt x="18" y="366"/>
                        </a:cubicBezTo>
                        <a:cubicBezTo>
                          <a:pt x="14" y="367"/>
                          <a:pt x="11" y="370"/>
                          <a:pt x="1" y="3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6" name="Freeform 59"/>
                  <p:cNvSpPr/>
                  <p:nvPr/>
                </p:nvSpPr>
                <p:spPr bwMode="auto">
                  <a:xfrm>
                    <a:off x="5417143" y="2791811"/>
                    <a:ext cx="645284" cy="508805"/>
                  </a:xfrm>
                  <a:custGeom>
                    <a:avLst/>
                    <a:gdLst>
                      <a:gd name="T0" fmla="*/ 29 w 315"/>
                      <a:gd name="T1" fmla="*/ 91 h 249"/>
                      <a:gd name="T2" fmla="*/ 80 w 315"/>
                      <a:gd name="T3" fmla="*/ 87 h 249"/>
                      <a:gd name="T4" fmla="*/ 130 w 315"/>
                      <a:gd name="T5" fmla="*/ 52 h 249"/>
                      <a:gd name="T6" fmla="*/ 173 w 315"/>
                      <a:gd name="T7" fmla="*/ 25 h 249"/>
                      <a:gd name="T8" fmla="*/ 200 w 315"/>
                      <a:gd name="T9" fmla="*/ 0 h 249"/>
                      <a:gd name="T10" fmla="*/ 248 w 315"/>
                      <a:gd name="T11" fmla="*/ 10 h 249"/>
                      <a:gd name="T12" fmla="*/ 276 w 315"/>
                      <a:gd name="T13" fmla="*/ 45 h 249"/>
                      <a:gd name="T14" fmla="*/ 282 w 315"/>
                      <a:gd name="T15" fmla="*/ 60 h 249"/>
                      <a:gd name="T16" fmla="*/ 302 w 315"/>
                      <a:gd name="T17" fmla="*/ 94 h 249"/>
                      <a:gd name="T18" fmla="*/ 304 w 315"/>
                      <a:gd name="T19" fmla="*/ 121 h 249"/>
                      <a:gd name="T20" fmla="*/ 277 w 315"/>
                      <a:gd name="T21" fmla="*/ 153 h 249"/>
                      <a:gd name="T22" fmla="*/ 218 w 315"/>
                      <a:gd name="T23" fmla="*/ 206 h 249"/>
                      <a:gd name="T24" fmla="*/ 171 w 315"/>
                      <a:gd name="T25" fmla="*/ 249 h 249"/>
                      <a:gd name="T26" fmla="*/ 151 w 315"/>
                      <a:gd name="T27" fmla="*/ 232 h 249"/>
                      <a:gd name="T28" fmla="*/ 159 w 315"/>
                      <a:gd name="T29" fmla="*/ 176 h 249"/>
                      <a:gd name="T30" fmla="*/ 116 w 315"/>
                      <a:gd name="T31" fmla="*/ 154 h 249"/>
                      <a:gd name="T32" fmla="*/ 81 w 315"/>
                      <a:gd name="T33" fmla="*/ 194 h 249"/>
                      <a:gd name="T34" fmla="*/ 46 w 315"/>
                      <a:gd name="T35" fmla="*/ 199 h 249"/>
                      <a:gd name="T36" fmla="*/ 26 w 315"/>
                      <a:gd name="T37" fmla="*/ 184 h 249"/>
                      <a:gd name="T38" fmla="*/ 16 w 315"/>
                      <a:gd name="T39" fmla="*/ 149 h 249"/>
                      <a:gd name="T40" fmla="*/ 28 w 315"/>
                      <a:gd name="T41" fmla="*/ 102 h 249"/>
                      <a:gd name="T42" fmla="*/ 29 w 315"/>
                      <a:gd name="T43" fmla="*/ 91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15" h="249">
                        <a:moveTo>
                          <a:pt x="29" y="91"/>
                        </a:moveTo>
                        <a:cubicBezTo>
                          <a:pt x="56" y="113"/>
                          <a:pt x="56" y="113"/>
                          <a:pt x="80" y="87"/>
                        </a:cubicBezTo>
                        <a:cubicBezTo>
                          <a:pt x="94" y="72"/>
                          <a:pt x="104" y="50"/>
                          <a:pt x="130" y="52"/>
                        </a:cubicBezTo>
                        <a:cubicBezTo>
                          <a:pt x="136" y="29"/>
                          <a:pt x="160" y="36"/>
                          <a:pt x="173" y="25"/>
                        </a:cubicBezTo>
                        <a:cubicBezTo>
                          <a:pt x="182" y="17"/>
                          <a:pt x="191" y="9"/>
                          <a:pt x="200" y="0"/>
                        </a:cubicBezTo>
                        <a:cubicBezTo>
                          <a:pt x="213" y="2"/>
                          <a:pt x="230" y="6"/>
                          <a:pt x="248" y="10"/>
                        </a:cubicBezTo>
                        <a:cubicBezTo>
                          <a:pt x="256" y="19"/>
                          <a:pt x="266" y="31"/>
                          <a:pt x="276" y="45"/>
                        </a:cubicBezTo>
                        <a:cubicBezTo>
                          <a:pt x="280" y="49"/>
                          <a:pt x="282" y="55"/>
                          <a:pt x="282" y="60"/>
                        </a:cubicBezTo>
                        <a:cubicBezTo>
                          <a:pt x="284" y="75"/>
                          <a:pt x="285" y="87"/>
                          <a:pt x="302" y="94"/>
                        </a:cubicBezTo>
                        <a:cubicBezTo>
                          <a:pt x="315" y="100"/>
                          <a:pt x="311" y="112"/>
                          <a:pt x="304" y="121"/>
                        </a:cubicBezTo>
                        <a:cubicBezTo>
                          <a:pt x="295" y="132"/>
                          <a:pt x="283" y="141"/>
                          <a:pt x="277" y="153"/>
                        </a:cubicBezTo>
                        <a:cubicBezTo>
                          <a:pt x="265" y="180"/>
                          <a:pt x="248" y="197"/>
                          <a:pt x="218" y="206"/>
                        </a:cubicBezTo>
                        <a:cubicBezTo>
                          <a:pt x="199" y="212"/>
                          <a:pt x="186" y="235"/>
                          <a:pt x="171" y="249"/>
                        </a:cubicBezTo>
                        <a:cubicBezTo>
                          <a:pt x="164" y="243"/>
                          <a:pt x="156" y="237"/>
                          <a:pt x="151" y="232"/>
                        </a:cubicBezTo>
                        <a:cubicBezTo>
                          <a:pt x="154" y="214"/>
                          <a:pt x="160" y="195"/>
                          <a:pt x="159" y="176"/>
                        </a:cubicBezTo>
                        <a:cubicBezTo>
                          <a:pt x="157" y="147"/>
                          <a:pt x="142" y="141"/>
                          <a:pt x="116" y="154"/>
                        </a:cubicBezTo>
                        <a:cubicBezTo>
                          <a:pt x="98" y="162"/>
                          <a:pt x="87" y="175"/>
                          <a:pt x="81" y="194"/>
                        </a:cubicBezTo>
                        <a:cubicBezTo>
                          <a:pt x="75" y="212"/>
                          <a:pt x="58" y="213"/>
                          <a:pt x="46" y="199"/>
                        </a:cubicBezTo>
                        <a:cubicBezTo>
                          <a:pt x="40" y="192"/>
                          <a:pt x="34" y="186"/>
                          <a:pt x="26" y="184"/>
                        </a:cubicBezTo>
                        <a:cubicBezTo>
                          <a:pt x="7" y="177"/>
                          <a:pt x="0" y="161"/>
                          <a:pt x="16" y="149"/>
                        </a:cubicBezTo>
                        <a:cubicBezTo>
                          <a:pt x="34" y="134"/>
                          <a:pt x="36" y="121"/>
                          <a:pt x="28" y="102"/>
                        </a:cubicBezTo>
                        <a:cubicBezTo>
                          <a:pt x="26" y="99"/>
                          <a:pt x="28" y="95"/>
                          <a:pt x="29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7" name="Freeform 60"/>
                  <p:cNvSpPr/>
                  <p:nvPr/>
                </p:nvSpPr>
                <p:spPr bwMode="auto">
                  <a:xfrm>
                    <a:off x="5181297" y="3978224"/>
                    <a:ext cx="486058" cy="579439"/>
                  </a:xfrm>
                  <a:custGeom>
                    <a:avLst/>
                    <a:gdLst>
                      <a:gd name="T0" fmla="*/ 88 w 237"/>
                      <a:gd name="T1" fmla="*/ 9 h 284"/>
                      <a:gd name="T2" fmla="*/ 121 w 237"/>
                      <a:gd name="T3" fmla="*/ 26 h 284"/>
                      <a:gd name="T4" fmla="*/ 140 w 237"/>
                      <a:gd name="T5" fmla="*/ 47 h 284"/>
                      <a:gd name="T6" fmla="*/ 197 w 237"/>
                      <a:gd name="T7" fmla="*/ 73 h 284"/>
                      <a:gd name="T8" fmla="*/ 206 w 237"/>
                      <a:gd name="T9" fmla="*/ 72 h 284"/>
                      <a:gd name="T10" fmla="*/ 199 w 237"/>
                      <a:gd name="T11" fmla="*/ 85 h 284"/>
                      <a:gd name="T12" fmla="*/ 171 w 237"/>
                      <a:gd name="T13" fmla="*/ 121 h 284"/>
                      <a:gd name="T14" fmla="*/ 178 w 237"/>
                      <a:gd name="T15" fmla="*/ 142 h 284"/>
                      <a:gd name="T16" fmla="*/ 191 w 237"/>
                      <a:gd name="T17" fmla="*/ 154 h 284"/>
                      <a:gd name="T18" fmla="*/ 220 w 237"/>
                      <a:gd name="T19" fmla="*/ 166 h 284"/>
                      <a:gd name="T20" fmla="*/ 235 w 237"/>
                      <a:gd name="T21" fmla="*/ 172 h 284"/>
                      <a:gd name="T22" fmla="*/ 234 w 237"/>
                      <a:gd name="T23" fmla="*/ 189 h 284"/>
                      <a:gd name="T24" fmla="*/ 226 w 237"/>
                      <a:gd name="T25" fmla="*/ 220 h 284"/>
                      <a:gd name="T26" fmla="*/ 205 w 237"/>
                      <a:gd name="T27" fmla="*/ 218 h 284"/>
                      <a:gd name="T28" fmla="*/ 199 w 237"/>
                      <a:gd name="T29" fmla="*/ 267 h 284"/>
                      <a:gd name="T30" fmla="*/ 147 w 237"/>
                      <a:gd name="T31" fmla="*/ 272 h 284"/>
                      <a:gd name="T32" fmla="*/ 112 w 237"/>
                      <a:gd name="T33" fmla="*/ 279 h 284"/>
                      <a:gd name="T34" fmla="*/ 109 w 237"/>
                      <a:gd name="T35" fmla="*/ 260 h 284"/>
                      <a:gd name="T36" fmla="*/ 74 w 237"/>
                      <a:gd name="T37" fmla="*/ 277 h 284"/>
                      <a:gd name="T38" fmla="*/ 58 w 237"/>
                      <a:gd name="T39" fmla="*/ 198 h 284"/>
                      <a:gd name="T40" fmla="*/ 50 w 237"/>
                      <a:gd name="T41" fmla="*/ 193 h 284"/>
                      <a:gd name="T42" fmla="*/ 43 w 237"/>
                      <a:gd name="T43" fmla="*/ 159 h 284"/>
                      <a:gd name="T44" fmla="*/ 48 w 237"/>
                      <a:gd name="T45" fmla="*/ 133 h 284"/>
                      <a:gd name="T46" fmla="*/ 33 w 237"/>
                      <a:gd name="T47" fmla="*/ 118 h 284"/>
                      <a:gd name="T48" fmla="*/ 0 w 237"/>
                      <a:gd name="T49" fmla="*/ 91 h 284"/>
                      <a:gd name="T50" fmla="*/ 31 w 237"/>
                      <a:gd name="T51" fmla="*/ 27 h 284"/>
                      <a:gd name="T52" fmla="*/ 61 w 237"/>
                      <a:gd name="T53" fmla="*/ 32 h 284"/>
                      <a:gd name="T54" fmla="*/ 68 w 237"/>
                      <a:gd name="T55" fmla="*/ 0 h 284"/>
                      <a:gd name="T56" fmla="*/ 88 w 237"/>
                      <a:gd name="T57" fmla="*/ 9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36" h="284">
                        <a:moveTo>
                          <a:pt x="88" y="9"/>
                        </a:moveTo>
                        <a:cubicBezTo>
                          <a:pt x="99" y="14"/>
                          <a:pt x="111" y="19"/>
                          <a:pt x="121" y="26"/>
                        </a:cubicBezTo>
                        <a:cubicBezTo>
                          <a:pt x="129" y="31"/>
                          <a:pt x="137" y="39"/>
                          <a:pt x="140" y="47"/>
                        </a:cubicBezTo>
                        <a:cubicBezTo>
                          <a:pt x="154" y="84"/>
                          <a:pt x="161" y="88"/>
                          <a:pt x="197" y="73"/>
                        </a:cubicBezTo>
                        <a:cubicBezTo>
                          <a:pt x="198" y="72"/>
                          <a:pt x="200" y="72"/>
                          <a:pt x="206" y="72"/>
                        </a:cubicBezTo>
                        <a:cubicBezTo>
                          <a:pt x="203" y="78"/>
                          <a:pt x="202" y="85"/>
                          <a:pt x="199" y="85"/>
                        </a:cubicBezTo>
                        <a:cubicBezTo>
                          <a:pt x="180" y="89"/>
                          <a:pt x="180" y="108"/>
                          <a:pt x="171" y="121"/>
                        </a:cubicBezTo>
                        <a:cubicBezTo>
                          <a:pt x="169" y="125"/>
                          <a:pt x="174" y="135"/>
                          <a:pt x="178" y="142"/>
                        </a:cubicBezTo>
                        <a:cubicBezTo>
                          <a:pt x="181" y="147"/>
                          <a:pt x="186" y="151"/>
                          <a:pt x="191" y="154"/>
                        </a:cubicBezTo>
                        <a:cubicBezTo>
                          <a:pt x="200" y="158"/>
                          <a:pt x="210" y="162"/>
                          <a:pt x="220" y="166"/>
                        </a:cubicBezTo>
                        <a:cubicBezTo>
                          <a:pt x="225" y="168"/>
                          <a:pt x="233" y="168"/>
                          <a:pt x="235" y="172"/>
                        </a:cubicBezTo>
                        <a:cubicBezTo>
                          <a:pt x="237" y="176"/>
                          <a:pt x="235" y="183"/>
                          <a:pt x="234" y="189"/>
                        </a:cubicBezTo>
                        <a:cubicBezTo>
                          <a:pt x="232" y="199"/>
                          <a:pt x="229" y="209"/>
                          <a:pt x="226" y="220"/>
                        </a:cubicBezTo>
                        <a:cubicBezTo>
                          <a:pt x="221" y="219"/>
                          <a:pt x="214" y="219"/>
                          <a:pt x="205" y="218"/>
                        </a:cubicBezTo>
                        <a:cubicBezTo>
                          <a:pt x="211" y="236"/>
                          <a:pt x="215" y="253"/>
                          <a:pt x="199" y="267"/>
                        </a:cubicBezTo>
                        <a:cubicBezTo>
                          <a:pt x="185" y="278"/>
                          <a:pt x="160" y="284"/>
                          <a:pt x="147" y="272"/>
                        </a:cubicBezTo>
                        <a:cubicBezTo>
                          <a:pt x="131" y="256"/>
                          <a:pt x="123" y="266"/>
                          <a:pt x="112" y="279"/>
                        </a:cubicBezTo>
                        <a:cubicBezTo>
                          <a:pt x="111" y="271"/>
                          <a:pt x="110" y="266"/>
                          <a:pt x="109" y="260"/>
                        </a:cubicBezTo>
                        <a:cubicBezTo>
                          <a:pt x="98" y="265"/>
                          <a:pt x="87" y="270"/>
                          <a:pt x="74" y="277"/>
                        </a:cubicBezTo>
                        <a:cubicBezTo>
                          <a:pt x="72" y="248"/>
                          <a:pt x="44" y="229"/>
                          <a:pt x="58" y="198"/>
                        </a:cubicBezTo>
                        <a:cubicBezTo>
                          <a:pt x="55" y="196"/>
                          <a:pt x="53" y="194"/>
                          <a:pt x="50" y="193"/>
                        </a:cubicBezTo>
                        <a:cubicBezTo>
                          <a:pt x="24" y="182"/>
                          <a:pt x="24" y="178"/>
                          <a:pt x="43" y="159"/>
                        </a:cubicBezTo>
                        <a:cubicBezTo>
                          <a:pt x="48" y="153"/>
                          <a:pt x="50" y="141"/>
                          <a:pt x="48" y="133"/>
                        </a:cubicBezTo>
                        <a:cubicBezTo>
                          <a:pt x="47" y="127"/>
                          <a:pt x="39" y="118"/>
                          <a:pt x="33" y="118"/>
                        </a:cubicBezTo>
                        <a:cubicBezTo>
                          <a:pt x="13" y="117"/>
                          <a:pt x="6" y="102"/>
                          <a:pt x="0" y="91"/>
                        </a:cubicBezTo>
                        <a:cubicBezTo>
                          <a:pt x="11" y="68"/>
                          <a:pt x="21" y="48"/>
                          <a:pt x="31" y="27"/>
                        </a:cubicBezTo>
                        <a:cubicBezTo>
                          <a:pt x="41" y="17"/>
                          <a:pt x="47" y="52"/>
                          <a:pt x="61" y="32"/>
                        </a:cubicBezTo>
                        <a:cubicBezTo>
                          <a:pt x="67" y="24"/>
                          <a:pt x="66" y="11"/>
                          <a:pt x="68" y="0"/>
                        </a:cubicBezTo>
                        <a:cubicBezTo>
                          <a:pt x="72" y="2"/>
                          <a:pt x="80" y="6"/>
                          <a:pt x="88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8" name="Freeform 63"/>
                  <p:cNvSpPr/>
                  <p:nvPr/>
                </p:nvSpPr>
                <p:spPr bwMode="auto">
                  <a:xfrm>
                    <a:off x="5558411" y="4344563"/>
                    <a:ext cx="390283" cy="456128"/>
                  </a:xfrm>
                  <a:custGeom>
                    <a:avLst/>
                    <a:gdLst>
                      <a:gd name="T0" fmla="*/ 185 w 190"/>
                      <a:gd name="T1" fmla="*/ 88 h 223"/>
                      <a:gd name="T2" fmla="*/ 178 w 190"/>
                      <a:gd name="T3" fmla="*/ 112 h 223"/>
                      <a:gd name="T4" fmla="*/ 176 w 190"/>
                      <a:gd name="T5" fmla="*/ 124 h 223"/>
                      <a:gd name="T6" fmla="*/ 174 w 190"/>
                      <a:gd name="T7" fmla="*/ 137 h 223"/>
                      <a:gd name="T8" fmla="*/ 154 w 190"/>
                      <a:gd name="T9" fmla="*/ 150 h 223"/>
                      <a:gd name="T10" fmla="*/ 130 w 190"/>
                      <a:gd name="T11" fmla="*/ 221 h 223"/>
                      <a:gd name="T12" fmla="*/ 83 w 190"/>
                      <a:gd name="T13" fmla="*/ 210 h 223"/>
                      <a:gd name="T14" fmla="*/ 83 w 190"/>
                      <a:gd name="T15" fmla="*/ 204 h 223"/>
                      <a:gd name="T16" fmla="*/ 76 w 190"/>
                      <a:gd name="T17" fmla="*/ 209 h 223"/>
                      <a:gd name="T18" fmla="*/ 42 w 190"/>
                      <a:gd name="T19" fmla="*/ 202 h 223"/>
                      <a:gd name="T20" fmla="*/ 6 w 190"/>
                      <a:gd name="T21" fmla="*/ 124 h 223"/>
                      <a:gd name="T22" fmla="*/ 13 w 190"/>
                      <a:gd name="T23" fmla="*/ 97 h 223"/>
                      <a:gd name="T24" fmla="*/ 34 w 190"/>
                      <a:gd name="T25" fmla="*/ 50 h 223"/>
                      <a:gd name="T26" fmla="*/ 54 w 190"/>
                      <a:gd name="T27" fmla="*/ 44 h 223"/>
                      <a:gd name="T28" fmla="*/ 95 w 190"/>
                      <a:gd name="T29" fmla="*/ 4 h 223"/>
                      <a:gd name="T30" fmla="*/ 136 w 190"/>
                      <a:gd name="T31" fmla="*/ 8 h 223"/>
                      <a:gd name="T32" fmla="*/ 104 w 190"/>
                      <a:gd name="T33" fmla="*/ 23 h 223"/>
                      <a:gd name="T34" fmla="*/ 89 w 190"/>
                      <a:gd name="T35" fmla="*/ 36 h 223"/>
                      <a:gd name="T36" fmla="*/ 103 w 190"/>
                      <a:gd name="T37" fmla="*/ 46 h 223"/>
                      <a:gd name="T38" fmla="*/ 139 w 190"/>
                      <a:gd name="T39" fmla="*/ 47 h 223"/>
                      <a:gd name="T40" fmla="*/ 176 w 190"/>
                      <a:gd name="T41" fmla="*/ 69 h 223"/>
                      <a:gd name="T42" fmla="*/ 185 w 190"/>
                      <a:gd name="T43" fmla="*/ 88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0" h="223">
                        <a:moveTo>
                          <a:pt x="185" y="88"/>
                        </a:moveTo>
                        <a:cubicBezTo>
                          <a:pt x="175" y="93"/>
                          <a:pt x="157" y="96"/>
                          <a:pt x="178" y="112"/>
                        </a:cubicBezTo>
                        <a:cubicBezTo>
                          <a:pt x="180" y="113"/>
                          <a:pt x="177" y="120"/>
                          <a:pt x="176" y="124"/>
                        </a:cubicBezTo>
                        <a:cubicBezTo>
                          <a:pt x="176" y="129"/>
                          <a:pt x="172" y="135"/>
                          <a:pt x="174" y="137"/>
                        </a:cubicBezTo>
                        <a:cubicBezTo>
                          <a:pt x="190" y="163"/>
                          <a:pt x="167" y="150"/>
                          <a:pt x="154" y="150"/>
                        </a:cubicBezTo>
                        <a:cubicBezTo>
                          <a:pt x="146" y="173"/>
                          <a:pt x="138" y="196"/>
                          <a:pt x="130" y="221"/>
                        </a:cubicBezTo>
                        <a:cubicBezTo>
                          <a:pt x="116" y="218"/>
                          <a:pt x="100" y="214"/>
                          <a:pt x="83" y="210"/>
                        </a:cubicBezTo>
                        <a:cubicBezTo>
                          <a:pt x="83" y="208"/>
                          <a:pt x="83" y="206"/>
                          <a:pt x="83" y="204"/>
                        </a:cubicBezTo>
                        <a:cubicBezTo>
                          <a:pt x="81" y="206"/>
                          <a:pt x="78" y="208"/>
                          <a:pt x="76" y="209"/>
                        </a:cubicBezTo>
                        <a:cubicBezTo>
                          <a:pt x="58" y="223"/>
                          <a:pt x="52" y="221"/>
                          <a:pt x="42" y="202"/>
                        </a:cubicBezTo>
                        <a:cubicBezTo>
                          <a:pt x="30" y="176"/>
                          <a:pt x="18" y="150"/>
                          <a:pt x="6" y="124"/>
                        </a:cubicBezTo>
                        <a:cubicBezTo>
                          <a:pt x="0" y="113"/>
                          <a:pt x="2" y="105"/>
                          <a:pt x="13" y="97"/>
                        </a:cubicBezTo>
                        <a:cubicBezTo>
                          <a:pt x="32" y="82"/>
                          <a:pt x="33" y="78"/>
                          <a:pt x="34" y="50"/>
                        </a:cubicBezTo>
                        <a:cubicBezTo>
                          <a:pt x="41" y="48"/>
                          <a:pt x="47" y="46"/>
                          <a:pt x="54" y="44"/>
                        </a:cubicBezTo>
                        <a:cubicBezTo>
                          <a:pt x="50" y="8"/>
                          <a:pt x="59" y="0"/>
                          <a:pt x="95" y="4"/>
                        </a:cubicBezTo>
                        <a:cubicBezTo>
                          <a:pt x="108" y="5"/>
                          <a:pt x="121" y="4"/>
                          <a:pt x="136" y="8"/>
                        </a:cubicBezTo>
                        <a:cubicBezTo>
                          <a:pt x="125" y="13"/>
                          <a:pt x="114" y="17"/>
                          <a:pt x="104" y="23"/>
                        </a:cubicBezTo>
                        <a:cubicBezTo>
                          <a:pt x="98" y="26"/>
                          <a:pt x="94" y="31"/>
                          <a:pt x="89" y="36"/>
                        </a:cubicBezTo>
                        <a:cubicBezTo>
                          <a:pt x="94" y="39"/>
                          <a:pt x="98" y="45"/>
                          <a:pt x="103" y="46"/>
                        </a:cubicBezTo>
                        <a:cubicBezTo>
                          <a:pt x="115" y="48"/>
                          <a:pt x="128" y="50"/>
                          <a:pt x="139" y="47"/>
                        </a:cubicBezTo>
                        <a:cubicBezTo>
                          <a:pt x="167" y="39"/>
                          <a:pt x="172" y="41"/>
                          <a:pt x="176" y="69"/>
                        </a:cubicBezTo>
                        <a:cubicBezTo>
                          <a:pt x="177" y="76"/>
                          <a:pt x="182" y="82"/>
                          <a:pt x="185" y="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9" name="Freeform 66"/>
                  <p:cNvSpPr/>
                  <p:nvPr/>
                </p:nvSpPr>
                <p:spPr bwMode="auto">
                  <a:xfrm>
                    <a:off x="5851722" y="5032946"/>
                    <a:ext cx="189156" cy="414227"/>
                  </a:xfrm>
                  <a:custGeom>
                    <a:avLst/>
                    <a:gdLst>
                      <a:gd name="T0" fmla="*/ 48 w 92"/>
                      <a:gd name="T1" fmla="*/ 203 h 203"/>
                      <a:gd name="T2" fmla="*/ 5 w 92"/>
                      <a:gd name="T3" fmla="*/ 165 h 203"/>
                      <a:gd name="T4" fmla="*/ 0 w 92"/>
                      <a:gd name="T5" fmla="*/ 153 h 203"/>
                      <a:gd name="T6" fmla="*/ 13 w 92"/>
                      <a:gd name="T7" fmla="*/ 65 h 203"/>
                      <a:gd name="T8" fmla="*/ 46 w 92"/>
                      <a:gd name="T9" fmla="*/ 12 h 203"/>
                      <a:gd name="T10" fmla="*/ 82 w 92"/>
                      <a:gd name="T11" fmla="*/ 0 h 203"/>
                      <a:gd name="T12" fmla="*/ 48 w 92"/>
                      <a:gd name="T13" fmla="*/ 203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2" h="203">
                        <a:moveTo>
                          <a:pt x="48" y="203"/>
                        </a:moveTo>
                        <a:cubicBezTo>
                          <a:pt x="33" y="190"/>
                          <a:pt x="19" y="178"/>
                          <a:pt x="5" y="165"/>
                        </a:cubicBezTo>
                        <a:cubicBezTo>
                          <a:pt x="2" y="162"/>
                          <a:pt x="0" y="157"/>
                          <a:pt x="0" y="153"/>
                        </a:cubicBezTo>
                        <a:cubicBezTo>
                          <a:pt x="4" y="123"/>
                          <a:pt x="5" y="93"/>
                          <a:pt x="13" y="65"/>
                        </a:cubicBezTo>
                        <a:cubicBezTo>
                          <a:pt x="18" y="46"/>
                          <a:pt x="31" y="27"/>
                          <a:pt x="46" y="12"/>
                        </a:cubicBezTo>
                        <a:cubicBezTo>
                          <a:pt x="53" y="3"/>
                          <a:pt x="70" y="4"/>
                          <a:pt x="82" y="0"/>
                        </a:cubicBezTo>
                        <a:cubicBezTo>
                          <a:pt x="92" y="75"/>
                          <a:pt x="66" y="139"/>
                          <a:pt x="48" y="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100" name="Freeform 67"/>
                  <p:cNvSpPr/>
                  <p:nvPr/>
                </p:nvSpPr>
                <p:spPr bwMode="auto">
                  <a:xfrm>
                    <a:off x="4564746" y="5796751"/>
                    <a:ext cx="262184" cy="211902"/>
                  </a:xfrm>
                  <a:custGeom>
                    <a:avLst/>
                    <a:gdLst>
                      <a:gd name="T0" fmla="*/ 128 w 128"/>
                      <a:gd name="T1" fmla="*/ 0 h 104"/>
                      <a:gd name="T2" fmla="*/ 118 w 128"/>
                      <a:gd name="T3" fmla="*/ 26 h 104"/>
                      <a:gd name="T4" fmla="*/ 107 w 128"/>
                      <a:gd name="T5" fmla="*/ 54 h 104"/>
                      <a:gd name="T6" fmla="*/ 91 w 128"/>
                      <a:gd name="T7" fmla="*/ 81 h 104"/>
                      <a:gd name="T8" fmla="*/ 30 w 128"/>
                      <a:gd name="T9" fmla="*/ 93 h 104"/>
                      <a:gd name="T10" fmla="*/ 20 w 128"/>
                      <a:gd name="T11" fmla="*/ 37 h 104"/>
                      <a:gd name="T12" fmla="*/ 37 w 128"/>
                      <a:gd name="T13" fmla="*/ 17 h 104"/>
                      <a:gd name="T14" fmla="*/ 64 w 128"/>
                      <a:gd name="T15" fmla="*/ 5 h 104"/>
                      <a:gd name="T16" fmla="*/ 128 w 128"/>
                      <a:gd name="T17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8" h="104">
                        <a:moveTo>
                          <a:pt x="128" y="0"/>
                        </a:moveTo>
                        <a:cubicBezTo>
                          <a:pt x="125" y="9"/>
                          <a:pt x="122" y="18"/>
                          <a:pt x="118" y="26"/>
                        </a:cubicBezTo>
                        <a:cubicBezTo>
                          <a:pt x="114" y="36"/>
                          <a:pt x="106" y="45"/>
                          <a:pt x="107" y="54"/>
                        </a:cubicBezTo>
                        <a:cubicBezTo>
                          <a:pt x="107" y="68"/>
                          <a:pt x="102" y="76"/>
                          <a:pt x="91" y="81"/>
                        </a:cubicBezTo>
                        <a:cubicBezTo>
                          <a:pt x="72" y="90"/>
                          <a:pt x="55" y="104"/>
                          <a:pt x="30" y="93"/>
                        </a:cubicBezTo>
                        <a:cubicBezTo>
                          <a:pt x="6" y="82"/>
                          <a:pt x="0" y="56"/>
                          <a:pt x="20" y="37"/>
                        </a:cubicBezTo>
                        <a:cubicBezTo>
                          <a:pt x="27" y="31"/>
                          <a:pt x="30" y="22"/>
                          <a:pt x="37" y="17"/>
                        </a:cubicBezTo>
                        <a:cubicBezTo>
                          <a:pt x="45" y="11"/>
                          <a:pt x="55" y="6"/>
                          <a:pt x="64" y="5"/>
                        </a:cubicBezTo>
                        <a:cubicBezTo>
                          <a:pt x="83" y="2"/>
                          <a:pt x="103" y="2"/>
                          <a:pt x="12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73" name="Freeform 68"/>
              <p:cNvSpPr/>
              <p:nvPr/>
            </p:nvSpPr>
            <p:spPr bwMode="auto">
              <a:xfrm>
                <a:off x="5134607" y="3148573"/>
                <a:ext cx="164015" cy="190353"/>
              </a:xfrm>
              <a:custGeom>
                <a:avLst/>
                <a:gdLst>
                  <a:gd name="T0" fmla="*/ 80 w 80"/>
                  <a:gd name="T1" fmla="*/ 51 h 93"/>
                  <a:gd name="T2" fmla="*/ 59 w 80"/>
                  <a:gd name="T3" fmla="*/ 71 h 93"/>
                  <a:gd name="T4" fmla="*/ 34 w 80"/>
                  <a:gd name="T5" fmla="*/ 86 h 93"/>
                  <a:gd name="T6" fmla="*/ 0 w 80"/>
                  <a:gd name="T7" fmla="*/ 71 h 93"/>
                  <a:gd name="T8" fmla="*/ 44 w 80"/>
                  <a:gd name="T9" fmla="*/ 0 h 93"/>
                  <a:gd name="T10" fmla="*/ 80 w 80"/>
                  <a:gd name="T11" fmla="*/ 16 h 93"/>
                  <a:gd name="T12" fmla="*/ 80 w 80"/>
                  <a:gd name="T13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93">
                    <a:moveTo>
                      <a:pt x="80" y="51"/>
                    </a:moveTo>
                    <a:cubicBezTo>
                      <a:pt x="66" y="51"/>
                      <a:pt x="59" y="55"/>
                      <a:pt x="59" y="71"/>
                    </a:cubicBezTo>
                    <a:cubicBezTo>
                      <a:pt x="60" y="88"/>
                      <a:pt x="50" y="93"/>
                      <a:pt x="34" y="86"/>
                    </a:cubicBezTo>
                    <a:cubicBezTo>
                      <a:pt x="23" y="81"/>
                      <a:pt x="13" y="76"/>
                      <a:pt x="0" y="71"/>
                    </a:cubicBezTo>
                    <a:cubicBezTo>
                      <a:pt x="14" y="47"/>
                      <a:pt x="28" y="25"/>
                      <a:pt x="44" y="0"/>
                    </a:cubicBezTo>
                    <a:cubicBezTo>
                      <a:pt x="55" y="5"/>
                      <a:pt x="67" y="10"/>
                      <a:pt x="80" y="16"/>
                    </a:cubicBezTo>
                    <a:cubicBezTo>
                      <a:pt x="80" y="27"/>
                      <a:pt x="80" y="38"/>
                      <a:pt x="8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4" name="Freeform 69"/>
              <p:cNvSpPr/>
              <p:nvPr/>
            </p:nvSpPr>
            <p:spPr bwMode="auto">
              <a:xfrm>
                <a:off x="5267494" y="3240757"/>
                <a:ext cx="120916" cy="173592"/>
              </a:xfrm>
              <a:custGeom>
                <a:avLst/>
                <a:gdLst>
                  <a:gd name="T0" fmla="*/ 34 w 59"/>
                  <a:gd name="T1" fmla="*/ 0 h 85"/>
                  <a:gd name="T2" fmla="*/ 59 w 59"/>
                  <a:gd name="T3" fmla="*/ 42 h 85"/>
                  <a:gd name="T4" fmla="*/ 38 w 59"/>
                  <a:gd name="T5" fmla="*/ 73 h 85"/>
                  <a:gd name="T6" fmla="*/ 22 w 59"/>
                  <a:gd name="T7" fmla="*/ 85 h 85"/>
                  <a:gd name="T8" fmla="*/ 0 w 59"/>
                  <a:gd name="T9" fmla="*/ 66 h 85"/>
                  <a:gd name="T10" fmla="*/ 34 w 59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85">
                    <a:moveTo>
                      <a:pt x="34" y="0"/>
                    </a:moveTo>
                    <a:cubicBezTo>
                      <a:pt x="43" y="15"/>
                      <a:pt x="52" y="30"/>
                      <a:pt x="59" y="42"/>
                    </a:cubicBezTo>
                    <a:cubicBezTo>
                      <a:pt x="51" y="54"/>
                      <a:pt x="45" y="64"/>
                      <a:pt x="38" y="73"/>
                    </a:cubicBezTo>
                    <a:cubicBezTo>
                      <a:pt x="34" y="78"/>
                      <a:pt x="28" y="85"/>
                      <a:pt x="22" y="85"/>
                    </a:cubicBezTo>
                    <a:cubicBezTo>
                      <a:pt x="11" y="85"/>
                      <a:pt x="0" y="82"/>
                      <a:pt x="0" y="66"/>
                    </a:cubicBezTo>
                    <a:cubicBezTo>
                      <a:pt x="0" y="38"/>
                      <a:pt x="5" y="14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5" name="Freeform 70"/>
              <p:cNvSpPr/>
              <p:nvPr/>
            </p:nvSpPr>
            <p:spPr bwMode="auto">
              <a:xfrm>
                <a:off x="5827778" y="4242802"/>
                <a:ext cx="99367" cy="98169"/>
              </a:xfrm>
              <a:custGeom>
                <a:avLst/>
                <a:gdLst>
                  <a:gd name="T0" fmla="*/ 49 w 49"/>
                  <a:gd name="T1" fmla="*/ 14 h 48"/>
                  <a:gd name="T2" fmla="*/ 33 w 49"/>
                  <a:gd name="T3" fmla="*/ 48 h 48"/>
                  <a:gd name="T4" fmla="*/ 0 w 49"/>
                  <a:gd name="T5" fmla="*/ 36 h 48"/>
                  <a:gd name="T6" fmla="*/ 16 w 49"/>
                  <a:gd name="T7" fmla="*/ 4 h 48"/>
                  <a:gd name="T8" fmla="*/ 49 w 49"/>
                  <a:gd name="T9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8">
                    <a:moveTo>
                      <a:pt x="49" y="14"/>
                    </a:moveTo>
                    <a:cubicBezTo>
                      <a:pt x="42" y="28"/>
                      <a:pt x="39" y="36"/>
                      <a:pt x="33" y="48"/>
                    </a:cubicBezTo>
                    <a:cubicBezTo>
                      <a:pt x="23" y="44"/>
                      <a:pt x="11" y="40"/>
                      <a:pt x="0" y="36"/>
                    </a:cubicBezTo>
                    <a:cubicBezTo>
                      <a:pt x="5" y="25"/>
                      <a:pt x="7" y="10"/>
                      <a:pt x="16" y="4"/>
                    </a:cubicBezTo>
                    <a:cubicBezTo>
                      <a:pt x="22" y="0"/>
                      <a:pt x="36" y="10"/>
                      <a:pt x="4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advClick="0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图片 2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grpSp>
        <p:nvGrpSpPr>
          <p:cNvPr id="3" name="Group 13出自【趣你的PPT】(微信:qunideppt)：最优质的PPT资源库"/>
          <p:cNvGrpSpPr/>
          <p:nvPr/>
        </p:nvGrpSpPr>
        <p:grpSpPr>
          <a:xfrm>
            <a:off x="616566" y="4499111"/>
            <a:ext cx="10951766" cy="1816643"/>
            <a:chOff x="901700" y="4186238"/>
            <a:chExt cx="10383838" cy="1722437"/>
          </a:xfrm>
          <a:solidFill>
            <a:schemeClr val="accent6">
              <a:lumMod val="25000"/>
              <a:lumOff val="75000"/>
            </a:schemeClr>
          </a:solidFill>
        </p:grpSpPr>
        <p:sp>
          <p:nvSpPr>
            <p:cNvPr id="4" name="出自【趣你的PPT】(微信:qunideppt)：最优质的PPT资源库"/>
            <p:cNvSpPr/>
            <p:nvPr/>
          </p:nvSpPr>
          <p:spPr bwMode="auto">
            <a:xfrm>
              <a:off x="7527925" y="4549775"/>
              <a:ext cx="4763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 bwMode="auto">
            <a:xfrm>
              <a:off x="10829925" y="43211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>
              <a:off x="10807700" y="581025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294438" y="4370388"/>
              <a:ext cx="1588" cy="15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>
              <a:off x="4054475" y="4503738"/>
              <a:ext cx="7938" cy="0"/>
            </a:xfrm>
            <a:custGeom>
              <a:avLst/>
              <a:gdLst>
                <a:gd name="T0" fmla="*/ 3 w 3"/>
                <a:gd name="T1" fmla="*/ 1 w 3"/>
                <a:gd name="T2" fmla="*/ 0 w 3"/>
                <a:gd name="T3" fmla="*/ 0 w 3"/>
                <a:gd name="T4" fmla="*/ 0 w 3"/>
                <a:gd name="T5" fmla="*/ 2 w 3"/>
                <a:gd name="T6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4057650" y="4492625"/>
              <a:ext cx="4763" cy="0"/>
            </a:xfrm>
            <a:custGeom>
              <a:avLst/>
              <a:gdLst>
                <a:gd name="T0" fmla="*/ 1 w 2"/>
                <a:gd name="T1" fmla="*/ 0 w 2"/>
                <a:gd name="T2" fmla="*/ 0 w 2"/>
                <a:gd name="T3" fmla="*/ 2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4111625" y="45307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3778250" y="443547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2701925" y="5059363"/>
              <a:ext cx="11113" cy="3175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3 w 4"/>
                <a:gd name="T5" fmla="*/ 0 h 1"/>
                <a:gd name="T6" fmla="*/ 2 w 4"/>
                <a:gd name="T7" fmla="*/ 0 h 1"/>
                <a:gd name="T8" fmla="*/ 0 w 4"/>
                <a:gd name="T9" fmla="*/ 1 h 1"/>
                <a:gd name="T10" fmla="*/ 3 w 4"/>
                <a:gd name="T11" fmla="*/ 0 h 1"/>
                <a:gd name="T12" fmla="*/ 4 w 4"/>
                <a:gd name="T13" fmla="*/ 0 h 1"/>
                <a:gd name="T14" fmla="*/ 4 w 4"/>
                <a:gd name="T15" fmla="*/ 0 h 1"/>
                <a:gd name="T16" fmla="*/ 4 w 4"/>
                <a:gd name="T17" fmla="*/ 0 h 1"/>
                <a:gd name="T18" fmla="*/ 4 w 4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89250" y="5162550"/>
              <a:ext cx="42863" cy="0"/>
            </a:xfrm>
            <a:custGeom>
              <a:avLst/>
              <a:gdLst>
                <a:gd name="T0" fmla="*/ 5 w 16"/>
                <a:gd name="T1" fmla="*/ 16 w 16"/>
                <a:gd name="T2" fmla="*/ 5 w 16"/>
                <a:gd name="T3" fmla="*/ 0 w 16"/>
                <a:gd name="T4" fmla="*/ 5 w 16"/>
                <a:gd name="T5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">
                  <a:moveTo>
                    <a:pt x="5" y="0"/>
                  </a:moveTo>
                  <a:cubicBezTo>
                    <a:pt x="9" y="0"/>
                    <a:pt x="12" y="0"/>
                    <a:pt x="16" y="0"/>
                  </a:cubicBezTo>
                  <a:cubicBezTo>
                    <a:pt x="12" y="0"/>
                    <a:pt x="9" y="0"/>
                    <a:pt x="5" y="0"/>
                  </a:cubicBezTo>
                  <a:moveTo>
                    <a:pt x="0" y="0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2759075" y="517842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3563938" y="4926013"/>
              <a:ext cx="7938" cy="0"/>
            </a:xfrm>
            <a:custGeom>
              <a:avLst/>
              <a:gdLst>
                <a:gd name="T0" fmla="*/ 3 w 3"/>
                <a:gd name="T1" fmla="*/ 1 w 3"/>
                <a:gd name="T2" fmla="*/ 1 w 3"/>
                <a:gd name="T3" fmla="*/ 1 w 3"/>
                <a:gd name="T4" fmla="*/ 2 w 3"/>
                <a:gd name="T5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3892550" y="46942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3114675" y="4686300"/>
              <a:ext cx="4763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7359650" y="4446588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2319338" y="4438650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 flipH="1">
              <a:off x="8096250" y="4254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3444875" y="496728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 flipH="1">
              <a:off x="3076575" y="5037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4287838" y="535305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4257675" y="5307013"/>
              <a:ext cx="7938" cy="3175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3 w 3"/>
                <a:gd name="T11" fmla="*/ 1 h 1"/>
                <a:gd name="T12" fmla="*/ 1 w 3"/>
                <a:gd name="T13" fmla="*/ 0 h 1"/>
                <a:gd name="T14" fmla="*/ 0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2252663" y="4435475"/>
              <a:ext cx="11113" cy="3175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3 w 4"/>
                <a:gd name="T7" fmla="*/ 1 h 1"/>
                <a:gd name="T8" fmla="*/ 4 w 4"/>
                <a:gd name="T9" fmla="*/ 1 h 1"/>
                <a:gd name="T10" fmla="*/ 0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3900488" y="4430713"/>
              <a:ext cx="103188" cy="22225"/>
            </a:xfrm>
            <a:custGeom>
              <a:avLst/>
              <a:gdLst>
                <a:gd name="T0" fmla="*/ 16 w 38"/>
                <a:gd name="T1" fmla="*/ 0 h 8"/>
                <a:gd name="T2" fmla="*/ 0 w 38"/>
                <a:gd name="T3" fmla="*/ 3 h 8"/>
                <a:gd name="T4" fmla="*/ 10 w 38"/>
                <a:gd name="T5" fmla="*/ 7 h 8"/>
                <a:gd name="T6" fmla="*/ 19 w 38"/>
                <a:gd name="T7" fmla="*/ 7 h 8"/>
                <a:gd name="T8" fmla="*/ 27 w 38"/>
                <a:gd name="T9" fmla="*/ 7 h 8"/>
                <a:gd name="T10" fmla="*/ 34 w 38"/>
                <a:gd name="T11" fmla="*/ 8 h 8"/>
                <a:gd name="T12" fmla="*/ 37 w 38"/>
                <a:gd name="T13" fmla="*/ 5 h 8"/>
                <a:gd name="T14" fmla="*/ 26 w 38"/>
                <a:gd name="T15" fmla="*/ 0 h 8"/>
                <a:gd name="T16" fmla="*/ 16 w 3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">
                  <a:moveTo>
                    <a:pt x="16" y="0"/>
                  </a:moveTo>
                  <a:cubicBezTo>
                    <a:pt x="8" y="0"/>
                    <a:pt x="0" y="1"/>
                    <a:pt x="0" y="3"/>
                  </a:cubicBezTo>
                  <a:cubicBezTo>
                    <a:pt x="0" y="5"/>
                    <a:pt x="2" y="7"/>
                    <a:pt x="10" y="7"/>
                  </a:cubicBezTo>
                  <a:cubicBezTo>
                    <a:pt x="13" y="7"/>
                    <a:pt x="16" y="7"/>
                    <a:pt x="19" y="7"/>
                  </a:cubicBezTo>
                  <a:cubicBezTo>
                    <a:pt x="22" y="7"/>
                    <a:pt x="25" y="7"/>
                    <a:pt x="27" y="7"/>
                  </a:cubicBezTo>
                  <a:cubicBezTo>
                    <a:pt x="30" y="7"/>
                    <a:pt x="32" y="8"/>
                    <a:pt x="34" y="8"/>
                  </a:cubicBezTo>
                  <a:cubicBezTo>
                    <a:pt x="37" y="8"/>
                    <a:pt x="38" y="7"/>
                    <a:pt x="37" y="5"/>
                  </a:cubicBezTo>
                  <a:cubicBezTo>
                    <a:pt x="35" y="2"/>
                    <a:pt x="31" y="1"/>
                    <a:pt x="26" y="0"/>
                  </a:cubicBezTo>
                  <a:cubicBezTo>
                    <a:pt x="23" y="0"/>
                    <a:pt x="1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4038600" y="4483100"/>
              <a:ext cx="7938" cy="1587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2 w 3"/>
                <a:gd name="T7" fmla="*/ 0 h 1"/>
                <a:gd name="T8" fmla="*/ 1 w 3"/>
                <a:gd name="T9" fmla="*/ 0 h 1"/>
                <a:gd name="T10" fmla="*/ 1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3571875" y="4248150"/>
              <a:ext cx="144463" cy="53975"/>
            </a:xfrm>
            <a:custGeom>
              <a:avLst/>
              <a:gdLst>
                <a:gd name="T0" fmla="*/ 24 w 53"/>
                <a:gd name="T1" fmla="*/ 0 h 20"/>
                <a:gd name="T2" fmla="*/ 16 w 53"/>
                <a:gd name="T3" fmla="*/ 1 h 20"/>
                <a:gd name="T4" fmla="*/ 15 w 53"/>
                <a:gd name="T5" fmla="*/ 3 h 20"/>
                <a:gd name="T6" fmla="*/ 15 w 53"/>
                <a:gd name="T7" fmla="*/ 3 h 20"/>
                <a:gd name="T8" fmla="*/ 16 w 53"/>
                <a:gd name="T9" fmla="*/ 3 h 20"/>
                <a:gd name="T10" fmla="*/ 15 w 53"/>
                <a:gd name="T11" fmla="*/ 4 h 20"/>
                <a:gd name="T12" fmla="*/ 14 w 53"/>
                <a:gd name="T13" fmla="*/ 5 h 20"/>
                <a:gd name="T14" fmla="*/ 17 w 53"/>
                <a:gd name="T15" fmla="*/ 5 h 20"/>
                <a:gd name="T16" fmla="*/ 18 w 53"/>
                <a:gd name="T17" fmla="*/ 5 h 20"/>
                <a:gd name="T18" fmla="*/ 20 w 53"/>
                <a:gd name="T19" fmla="*/ 6 h 20"/>
                <a:gd name="T20" fmla="*/ 20 w 53"/>
                <a:gd name="T21" fmla="*/ 7 h 20"/>
                <a:gd name="T22" fmla="*/ 19 w 53"/>
                <a:gd name="T23" fmla="*/ 8 h 20"/>
                <a:gd name="T24" fmla="*/ 8 w 53"/>
                <a:gd name="T25" fmla="*/ 9 h 20"/>
                <a:gd name="T26" fmla="*/ 6 w 53"/>
                <a:gd name="T27" fmla="*/ 9 h 20"/>
                <a:gd name="T28" fmla="*/ 5 w 53"/>
                <a:gd name="T29" fmla="*/ 9 h 20"/>
                <a:gd name="T30" fmla="*/ 1 w 53"/>
                <a:gd name="T31" fmla="*/ 12 h 20"/>
                <a:gd name="T32" fmla="*/ 6 w 53"/>
                <a:gd name="T33" fmla="*/ 11 h 20"/>
                <a:gd name="T34" fmla="*/ 10 w 53"/>
                <a:gd name="T35" fmla="*/ 11 h 20"/>
                <a:gd name="T36" fmla="*/ 18 w 53"/>
                <a:gd name="T37" fmla="*/ 12 h 20"/>
                <a:gd name="T38" fmla="*/ 25 w 53"/>
                <a:gd name="T39" fmla="*/ 17 h 20"/>
                <a:gd name="T40" fmla="*/ 29 w 53"/>
                <a:gd name="T41" fmla="*/ 20 h 20"/>
                <a:gd name="T42" fmla="*/ 37 w 53"/>
                <a:gd name="T43" fmla="*/ 19 h 20"/>
                <a:gd name="T44" fmla="*/ 49 w 53"/>
                <a:gd name="T45" fmla="*/ 14 h 20"/>
                <a:gd name="T46" fmla="*/ 46 w 53"/>
                <a:gd name="T47" fmla="*/ 5 h 20"/>
                <a:gd name="T48" fmla="*/ 36 w 53"/>
                <a:gd name="T49" fmla="*/ 2 h 20"/>
                <a:gd name="T50" fmla="*/ 24 w 53"/>
                <a:gd name="T5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0">
                  <a:moveTo>
                    <a:pt x="24" y="0"/>
                  </a:moveTo>
                  <a:cubicBezTo>
                    <a:pt x="21" y="0"/>
                    <a:pt x="17" y="1"/>
                    <a:pt x="16" y="1"/>
                  </a:cubicBezTo>
                  <a:cubicBezTo>
                    <a:pt x="13" y="2"/>
                    <a:pt x="13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4"/>
                    <a:pt x="15" y="4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20" y="5"/>
                    <a:pt x="21" y="5"/>
                    <a:pt x="20" y="6"/>
                  </a:cubicBezTo>
                  <a:cubicBezTo>
                    <a:pt x="18" y="6"/>
                    <a:pt x="18" y="7"/>
                    <a:pt x="20" y="7"/>
                  </a:cubicBezTo>
                  <a:cubicBezTo>
                    <a:pt x="21" y="7"/>
                    <a:pt x="21" y="8"/>
                    <a:pt x="19" y="8"/>
                  </a:cubicBezTo>
                  <a:cubicBezTo>
                    <a:pt x="17" y="8"/>
                    <a:pt x="14" y="9"/>
                    <a:pt x="8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2" y="9"/>
                    <a:pt x="0" y="9"/>
                    <a:pt x="1" y="12"/>
                  </a:cubicBezTo>
                  <a:cubicBezTo>
                    <a:pt x="3" y="11"/>
                    <a:pt x="4" y="11"/>
                    <a:pt x="6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5" y="12"/>
                    <a:pt x="19" y="12"/>
                    <a:pt x="18" y="12"/>
                  </a:cubicBezTo>
                  <a:cubicBezTo>
                    <a:pt x="17" y="13"/>
                    <a:pt x="25" y="15"/>
                    <a:pt x="25" y="17"/>
                  </a:cubicBezTo>
                  <a:cubicBezTo>
                    <a:pt x="26" y="19"/>
                    <a:pt x="26" y="20"/>
                    <a:pt x="29" y="20"/>
                  </a:cubicBezTo>
                  <a:cubicBezTo>
                    <a:pt x="30" y="20"/>
                    <a:pt x="33" y="19"/>
                    <a:pt x="37" y="19"/>
                  </a:cubicBezTo>
                  <a:cubicBezTo>
                    <a:pt x="42" y="18"/>
                    <a:pt x="46" y="16"/>
                    <a:pt x="49" y="14"/>
                  </a:cubicBezTo>
                  <a:cubicBezTo>
                    <a:pt x="52" y="10"/>
                    <a:pt x="53" y="6"/>
                    <a:pt x="46" y="5"/>
                  </a:cubicBezTo>
                  <a:cubicBezTo>
                    <a:pt x="40" y="4"/>
                    <a:pt x="41" y="4"/>
                    <a:pt x="36" y="2"/>
                  </a:cubicBezTo>
                  <a:cubicBezTo>
                    <a:pt x="33" y="1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3597275" y="4281488"/>
              <a:ext cx="15875" cy="1587"/>
            </a:xfrm>
            <a:custGeom>
              <a:avLst/>
              <a:gdLst>
                <a:gd name="T0" fmla="*/ 4 w 6"/>
                <a:gd name="T1" fmla="*/ 0 h 1"/>
                <a:gd name="T2" fmla="*/ 4 w 6"/>
                <a:gd name="T3" fmla="*/ 0 h 1"/>
                <a:gd name="T4" fmla="*/ 0 w 6"/>
                <a:gd name="T5" fmla="*/ 1 h 1"/>
                <a:gd name="T6" fmla="*/ 1 w 6"/>
                <a:gd name="T7" fmla="*/ 1 h 1"/>
                <a:gd name="T8" fmla="*/ 3 w 6"/>
                <a:gd name="T9" fmla="*/ 1 h 1"/>
                <a:gd name="T10" fmla="*/ 4 w 6"/>
                <a:gd name="T11" fmla="*/ 1 h 1"/>
                <a:gd name="T12" fmla="*/ 4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3586163" y="4294188"/>
              <a:ext cx="26988" cy="6350"/>
            </a:xfrm>
            <a:custGeom>
              <a:avLst/>
              <a:gdLst>
                <a:gd name="T0" fmla="*/ 2 w 10"/>
                <a:gd name="T1" fmla="*/ 0 h 2"/>
                <a:gd name="T2" fmla="*/ 5 w 10"/>
                <a:gd name="T3" fmla="*/ 2 h 2"/>
                <a:gd name="T4" fmla="*/ 7 w 10"/>
                <a:gd name="T5" fmla="*/ 2 h 2"/>
                <a:gd name="T6" fmla="*/ 8 w 10"/>
                <a:gd name="T7" fmla="*/ 2 h 2"/>
                <a:gd name="T8" fmla="*/ 8 w 10"/>
                <a:gd name="T9" fmla="*/ 2 h 2"/>
                <a:gd name="T10" fmla="*/ 3 w 10"/>
                <a:gd name="T11" fmla="*/ 0 h 2"/>
                <a:gd name="T12" fmla="*/ 2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0" y="0"/>
                    <a:pt x="0" y="0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2"/>
                    <a:pt x="10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3797300" y="4240213"/>
              <a:ext cx="30163" cy="11112"/>
            </a:xfrm>
            <a:custGeom>
              <a:avLst/>
              <a:gdLst>
                <a:gd name="T0" fmla="*/ 4 w 11"/>
                <a:gd name="T1" fmla="*/ 0 h 4"/>
                <a:gd name="T2" fmla="*/ 2 w 11"/>
                <a:gd name="T3" fmla="*/ 0 h 4"/>
                <a:gd name="T4" fmla="*/ 1 w 11"/>
                <a:gd name="T5" fmla="*/ 2 h 4"/>
                <a:gd name="T6" fmla="*/ 1 w 11"/>
                <a:gd name="T7" fmla="*/ 2 h 4"/>
                <a:gd name="T8" fmla="*/ 2 w 11"/>
                <a:gd name="T9" fmla="*/ 3 h 4"/>
                <a:gd name="T10" fmla="*/ 4 w 11"/>
                <a:gd name="T11" fmla="*/ 4 h 4"/>
                <a:gd name="T12" fmla="*/ 9 w 11"/>
                <a:gd name="T13" fmla="*/ 2 h 4"/>
                <a:gd name="T14" fmla="*/ 4 w 11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8" y="3"/>
                    <a:pt x="9" y="2"/>
                  </a:cubicBezTo>
                  <a:cubicBezTo>
                    <a:pt x="11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3702050" y="4311650"/>
              <a:ext cx="100013" cy="9525"/>
            </a:xfrm>
            <a:custGeom>
              <a:avLst/>
              <a:gdLst>
                <a:gd name="T0" fmla="*/ 12 w 37"/>
                <a:gd name="T1" fmla="*/ 0 h 4"/>
                <a:gd name="T2" fmla="*/ 9 w 37"/>
                <a:gd name="T3" fmla="*/ 3 h 4"/>
                <a:gd name="T4" fmla="*/ 23 w 37"/>
                <a:gd name="T5" fmla="*/ 4 h 4"/>
                <a:gd name="T6" fmla="*/ 25 w 37"/>
                <a:gd name="T7" fmla="*/ 1 h 4"/>
                <a:gd name="T8" fmla="*/ 12 w 3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">
                  <a:moveTo>
                    <a:pt x="12" y="0"/>
                  </a:moveTo>
                  <a:cubicBezTo>
                    <a:pt x="5" y="0"/>
                    <a:pt x="0" y="1"/>
                    <a:pt x="9" y="3"/>
                  </a:cubicBezTo>
                  <a:cubicBezTo>
                    <a:pt x="13" y="4"/>
                    <a:pt x="18" y="4"/>
                    <a:pt x="23" y="4"/>
                  </a:cubicBezTo>
                  <a:cubicBezTo>
                    <a:pt x="32" y="4"/>
                    <a:pt x="37" y="3"/>
                    <a:pt x="25" y="1"/>
                  </a:cubicBezTo>
                  <a:cubicBezTo>
                    <a:pt x="22" y="0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3536950" y="4324350"/>
              <a:ext cx="26988" cy="3175"/>
            </a:xfrm>
            <a:custGeom>
              <a:avLst/>
              <a:gdLst>
                <a:gd name="T0" fmla="*/ 8 w 10"/>
                <a:gd name="T1" fmla="*/ 0 h 1"/>
                <a:gd name="T2" fmla="*/ 6 w 10"/>
                <a:gd name="T3" fmla="*/ 0 h 1"/>
                <a:gd name="T4" fmla="*/ 0 w 10"/>
                <a:gd name="T5" fmla="*/ 1 h 1"/>
                <a:gd name="T6" fmla="*/ 0 w 10"/>
                <a:gd name="T7" fmla="*/ 0 h 1"/>
                <a:gd name="T8" fmla="*/ 7 w 10"/>
                <a:gd name="T9" fmla="*/ 0 h 1"/>
                <a:gd name="T10" fmla="*/ 8 w 1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4027488" y="4373563"/>
              <a:ext cx="25400" cy="7937"/>
            </a:xfrm>
            <a:custGeom>
              <a:avLst/>
              <a:gdLst>
                <a:gd name="T0" fmla="*/ 9 w 9"/>
                <a:gd name="T1" fmla="*/ 0 h 3"/>
                <a:gd name="T2" fmla="*/ 8 w 9"/>
                <a:gd name="T3" fmla="*/ 0 h 3"/>
                <a:gd name="T4" fmla="*/ 3 w 9"/>
                <a:gd name="T5" fmla="*/ 2 h 3"/>
                <a:gd name="T6" fmla="*/ 3 w 9"/>
                <a:gd name="T7" fmla="*/ 3 h 3"/>
                <a:gd name="T8" fmla="*/ 3 w 9"/>
                <a:gd name="T9" fmla="*/ 3 h 3"/>
                <a:gd name="T10" fmla="*/ 7 w 9"/>
                <a:gd name="T11" fmla="*/ 2 h 3"/>
                <a:gd name="T12" fmla="*/ 9 w 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2"/>
                    <a:pt x="1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1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3797300" y="4343400"/>
              <a:ext cx="15875" cy="6350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2 h 2"/>
                <a:gd name="T4" fmla="*/ 3 w 6"/>
                <a:gd name="T5" fmla="*/ 2 h 2"/>
                <a:gd name="T6" fmla="*/ 5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5" y="1"/>
                  </a:cubicBezTo>
                  <a:cubicBezTo>
                    <a:pt x="4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4248150" y="4827588"/>
              <a:ext cx="7938" cy="0"/>
            </a:xfrm>
            <a:custGeom>
              <a:avLst/>
              <a:gdLst>
                <a:gd name="T0" fmla="*/ 2 w 3"/>
                <a:gd name="T1" fmla="*/ 1 w 3"/>
                <a:gd name="T2" fmla="*/ 0 w 3"/>
                <a:gd name="T3" fmla="*/ 2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3713163" y="4281488"/>
              <a:ext cx="87313" cy="23812"/>
            </a:xfrm>
            <a:custGeom>
              <a:avLst/>
              <a:gdLst>
                <a:gd name="T0" fmla="*/ 14 w 32"/>
                <a:gd name="T1" fmla="*/ 0 h 9"/>
                <a:gd name="T2" fmla="*/ 2 w 32"/>
                <a:gd name="T3" fmla="*/ 4 h 9"/>
                <a:gd name="T4" fmla="*/ 5 w 32"/>
                <a:gd name="T5" fmla="*/ 5 h 9"/>
                <a:gd name="T6" fmla="*/ 5 w 32"/>
                <a:gd name="T7" fmla="*/ 6 h 9"/>
                <a:gd name="T8" fmla="*/ 4 w 32"/>
                <a:gd name="T9" fmla="*/ 6 h 9"/>
                <a:gd name="T10" fmla="*/ 3 w 32"/>
                <a:gd name="T11" fmla="*/ 6 h 9"/>
                <a:gd name="T12" fmla="*/ 0 w 32"/>
                <a:gd name="T13" fmla="*/ 7 h 9"/>
                <a:gd name="T14" fmla="*/ 15 w 32"/>
                <a:gd name="T15" fmla="*/ 9 h 9"/>
                <a:gd name="T16" fmla="*/ 17 w 32"/>
                <a:gd name="T17" fmla="*/ 9 h 9"/>
                <a:gd name="T18" fmla="*/ 19 w 32"/>
                <a:gd name="T19" fmla="*/ 0 h 9"/>
                <a:gd name="T20" fmla="*/ 14 w 3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9">
                  <a:moveTo>
                    <a:pt x="14" y="0"/>
                  </a:moveTo>
                  <a:cubicBezTo>
                    <a:pt x="9" y="0"/>
                    <a:pt x="4" y="1"/>
                    <a:pt x="2" y="4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0" y="7"/>
                    <a:pt x="0" y="7"/>
                  </a:cubicBezTo>
                  <a:cubicBezTo>
                    <a:pt x="1" y="8"/>
                    <a:pt x="7" y="9"/>
                    <a:pt x="15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5" y="9"/>
                    <a:pt x="32" y="3"/>
                    <a:pt x="19" y="0"/>
                  </a:cubicBezTo>
                  <a:cubicBezTo>
                    <a:pt x="17" y="0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1127125" y="4491038"/>
              <a:ext cx="30163" cy="4762"/>
            </a:xfrm>
            <a:custGeom>
              <a:avLst/>
              <a:gdLst>
                <a:gd name="T0" fmla="*/ 7 w 11"/>
                <a:gd name="T1" fmla="*/ 0 h 2"/>
                <a:gd name="T2" fmla="*/ 3 w 11"/>
                <a:gd name="T3" fmla="*/ 0 h 2"/>
                <a:gd name="T4" fmla="*/ 5 w 11"/>
                <a:gd name="T5" fmla="*/ 2 h 2"/>
                <a:gd name="T6" fmla="*/ 10 w 11"/>
                <a:gd name="T7" fmla="*/ 1 h 2"/>
                <a:gd name="T8" fmla="*/ 7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7" y="2"/>
                    <a:pt x="10" y="2"/>
                    <a:pt x="10" y="1"/>
                  </a:cubicBezTo>
                  <a:cubicBezTo>
                    <a:pt x="11" y="0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4260850" y="4351338"/>
              <a:ext cx="23813" cy="3175"/>
            </a:xfrm>
            <a:custGeom>
              <a:avLst/>
              <a:gdLst>
                <a:gd name="T0" fmla="*/ 3 w 9"/>
                <a:gd name="T1" fmla="*/ 0 h 1"/>
                <a:gd name="T2" fmla="*/ 3 w 9"/>
                <a:gd name="T3" fmla="*/ 1 h 1"/>
                <a:gd name="T4" fmla="*/ 7 w 9"/>
                <a:gd name="T5" fmla="*/ 1 h 1"/>
                <a:gd name="T6" fmla="*/ 9 w 9"/>
                <a:gd name="T7" fmla="*/ 1 h 1"/>
                <a:gd name="T8" fmla="*/ 4 w 9"/>
                <a:gd name="T9" fmla="*/ 1 h 1"/>
                <a:gd name="T10" fmla="*/ 3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3" y="0"/>
                  </a:moveTo>
                  <a:cubicBezTo>
                    <a:pt x="1" y="0"/>
                    <a:pt x="0" y="1"/>
                    <a:pt x="3" y="1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3794125" y="4300538"/>
              <a:ext cx="6350" cy="158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3656013" y="4327525"/>
              <a:ext cx="347663" cy="80962"/>
            </a:xfrm>
            <a:custGeom>
              <a:avLst/>
              <a:gdLst>
                <a:gd name="T0" fmla="*/ 0 w 128"/>
                <a:gd name="T1" fmla="*/ 1 h 30"/>
                <a:gd name="T2" fmla="*/ 7 w 128"/>
                <a:gd name="T3" fmla="*/ 5 h 30"/>
                <a:gd name="T4" fmla="*/ 14 w 128"/>
                <a:gd name="T5" fmla="*/ 7 h 30"/>
                <a:gd name="T6" fmla="*/ 16 w 128"/>
                <a:gd name="T7" fmla="*/ 22 h 30"/>
                <a:gd name="T8" fmla="*/ 17 w 128"/>
                <a:gd name="T9" fmla="*/ 22 h 30"/>
                <a:gd name="T10" fmla="*/ 24 w 128"/>
                <a:gd name="T11" fmla="*/ 24 h 30"/>
                <a:gd name="T12" fmla="*/ 33 w 128"/>
                <a:gd name="T13" fmla="*/ 23 h 30"/>
                <a:gd name="T14" fmla="*/ 34 w 128"/>
                <a:gd name="T15" fmla="*/ 24 h 30"/>
                <a:gd name="T16" fmla="*/ 36 w 128"/>
                <a:gd name="T17" fmla="*/ 23 h 30"/>
                <a:gd name="T18" fmla="*/ 40 w 128"/>
                <a:gd name="T19" fmla="*/ 26 h 30"/>
                <a:gd name="T20" fmla="*/ 48 w 128"/>
                <a:gd name="T21" fmla="*/ 27 h 30"/>
                <a:gd name="T22" fmla="*/ 52 w 128"/>
                <a:gd name="T23" fmla="*/ 26 h 30"/>
                <a:gd name="T24" fmla="*/ 54 w 128"/>
                <a:gd name="T25" fmla="*/ 27 h 30"/>
                <a:gd name="T26" fmla="*/ 57 w 128"/>
                <a:gd name="T27" fmla="*/ 26 h 30"/>
                <a:gd name="T28" fmla="*/ 58 w 128"/>
                <a:gd name="T29" fmla="*/ 27 h 30"/>
                <a:gd name="T30" fmla="*/ 63 w 128"/>
                <a:gd name="T31" fmla="*/ 26 h 30"/>
                <a:gd name="T32" fmla="*/ 64 w 128"/>
                <a:gd name="T33" fmla="*/ 27 h 30"/>
                <a:gd name="T34" fmla="*/ 66 w 128"/>
                <a:gd name="T35" fmla="*/ 27 h 30"/>
                <a:gd name="T36" fmla="*/ 76 w 128"/>
                <a:gd name="T37" fmla="*/ 28 h 30"/>
                <a:gd name="T38" fmla="*/ 82 w 128"/>
                <a:gd name="T39" fmla="*/ 28 h 30"/>
                <a:gd name="T40" fmla="*/ 102 w 128"/>
                <a:gd name="T41" fmla="*/ 30 h 30"/>
                <a:gd name="T42" fmla="*/ 119 w 128"/>
                <a:gd name="T43" fmla="*/ 27 h 30"/>
                <a:gd name="T44" fmla="*/ 121 w 128"/>
                <a:gd name="T45" fmla="*/ 27 h 30"/>
                <a:gd name="T46" fmla="*/ 124 w 128"/>
                <a:gd name="T47" fmla="*/ 25 h 30"/>
                <a:gd name="T48" fmla="*/ 105 w 128"/>
                <a:gd name="T49" fmla="*/ 18 h 30"/>
                <a:gd name="T50" fmla="*/ 82 w 128"/>
                <a:gd name="T51" fmla="*/ 18 h 30"/>
                <a:gd name="T52" fmla="*/ 73 w 128"/>
                <a:gd name="T53" fmla="*/ 19 h 30"/>
                <a:gd name="T54" fmla="*/ 70 w 128"/>
                <a:gd name="T55" fmla="*/ 19 h 30"/>
                <a:gd name="T56" fmla="*/ 67 w 128"/>
                <a:gd name="T57" fmla="*/ 19 h 30"/>
                <a:gd name="T58" fmla="*/ 61 w 128"/>
                <a:gd name="T59" fmla="*/ 17 h 30"/>
                <a:gd name="T60" fmla="*/ 59 w 128"/>
                <a:gd name="T61" fmla="*/ 18 h 30"/>
                <a:gd name="T62" fmla="*/ 52 w 128"/>
                <a:gd name="T63" fmla="*/ 16 h 30"/>
                <a:gd name="T64" fmla="*/ 48 w 128"/>
                <a:gd name="T65" fmla="*/ 16 h 30"/>
                <a:gd name="T66" fmla="*/ 44 w 128"/>
                <a:gd name="T67" fmla="*/ 16 h 30"/>
                <a:gd name="T68" fmla="*/ 42 w 128"/>
                <a:gd name="T69" fmla="*/ 13 h 30"/>
                <a:gd name="T70" fmla="*/ 40 w 128"/>
                <a:gd name="T71" fmla="*/ 13 h 30"/>
                <a:gd name="T72" fmla="*/ 36 w 128"/>
                <a:gd name="T73" fmla="*/ 13 h 30"/>
                <a:gd name="T74" fmla="*/ 35 w 128"/>
                <a:gd name="T75" fmla="*/ 13 h 30"/>
                <a:gd name="T76" fmla="*/ 39 w 128"/>
                <a:gd name="T77" fmla="*/ 11 h 30"/>
                <a:gd name="T78" fmla="*/ 35 w 128"/>
                <a:gd name="T79" fmla="*/ 9 h 30"/>
                <a:gd name="T80" fmla="*/ 47 w 128"/>
                <a:gd name="T81" fmla="*/ 11 h 30"/>
                <a:gd name="T82" fmla="*/ 45 w 128"/>
                <a:gd name="T83" fmla="*/ 7 h 30"/>
                <a:gd name="T84" fmla="*/ 46 w 128"/>
                <a:gd name="T85" fmla="*/ 7 h 30"/>
                <a:gd name="T86" fmla="*/ 37 w 128"/>
                <a:gd name="T87" fmla="*/ 5 h 30"/>
                <a:gd name="T88" fmla="*/ 29 w 128"/>
                <a:gd name="T89" fmla="*/ 6 h 30"/>
                <a:gd name="T90" fmla="*/ 22 w 128"/>
                <a:gd name="T9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30">
                  <a:moveTo>
                    <a:pt x="12" y="0"/>
                  </a:moveTo>
                  <a:cubicBezTo>
                    <a:pt x="6" y="0"/>
                    <a:pt x="1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6" y="4"/>
                    <a:pt x="7" y="5"/>
                  </a:cubicBezTo>
                  <a:cubicBezTo>
                    <a:pt x="9" y="6"/>
                    <a:pt x="7" y="6"/>
                    <a:pt x="5" y="6"/>
                  </a:cubicBezTo>
                  <a:cubicBezTo>
                    <a:pt x="4" y="7"/>
                    <a:pt x="8" y="7"/>
                    <a:pt x="14" y="7"/>
                  </a:cubicBezTo>
                  <a:cubicBezTo>
                    <a:pt x="20" y="8"/>
                    <a:pt x="24" y="11"/>
                    <a:pt x="17" y="15"/>
                  </a:cubicBezTo>
                  <a:cubicBezTo>
                    <a:pt x="9" y="19"/>
                    <a:pt x="14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7" y="24"/>
                    <a:pt x="23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6" y="24"/>
                    <a:pt x="29" y="24"/>
                    <a:pt x="30" y="24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4"/>
                    <a:pt x="34" y="24"/>
                  </a:cubicBezTo>
                  <a:cubicBezTo>
                    <a:pt x="34" y="24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6" y="23"/>
                    <a:pt x="35" y="24"/>
                  </a:cubicBezTo>
                  <a:cubicBezTo>
                    <a:pt x="34" y="25"/>
                    <a:pt x="36" y="26"/>
                    <a:pt x="40" y="26"/>
                  </a:cubicBezTo>
                  <a:cubicBezTo>
                    <a:pt x="43" y="26"/>
                    <a:pt x="46" y="27"/>
                    <a:pt x="47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1" y="27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ubicBezTo>
                    <a:pt x="52" y="26"/>
                    <a:pt x="53" y="26"/>
                    <a:pt x="53" y="26"/>
                  </a:cubicBezTo>
                  <a:cubicBezTo>
                    <a:pt x="53" y="27"/>
                    <a:pt x="53" y="27"/>
                    <a:pt x="54" y="27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6" y="27"/>
                    <a:pt x="56" y="26"/>
                    <a:pt x="57" y="26"/>
                  </a:cubicBezTo>
                  <a:cubicBezTo>
                    <a:pt x="57" y="26"/>
                    <a:pt x="58" y="27"/>
                    <a:pt x="57" y="27"/>
                  </a:cubicBezTo>
                  <a:cubicBezTo>
                    <a:pt x="57" y="27"/>
                    <a:pt x="57" y="27"/>
                    <a:pt x="58" y="27"/>
                  </a:cubicBezTo>
                  <a:cubicBezTo>
                    <a:pt x="59" y="27"/>
                    <a:pt x="59" y="27"/>
                    <a:pt x="60" y="27"/>
                  </a:cubicBezTo>
                  <a:cubicBezTo>
                    <a:pt x="61" y="27"/>
                    <a:pt x="62" y="26"/>
                    <a:pt x="63" y="26"/>
                  </a:cubicBezTo>
                  <a:cubicBezTo>
                    <a:pt x="63" y="26"/>
                    <a:pt x="63" y="27"/>
                    <a:pt x="63" y="27"/>
                  </a:cubicBezTo>
                  <a:cubicBezTo>
                    <a:pt x="63" y="27"/>
                    <a:pt x="63" y="27"/>
                    <a:pt x="64" y="27"/>
                  </a:cubicBezTo>
                  <a:cubicBezTo>
                    <a:pt x="64" y="27"/>
                    <a:pt x="65" y="27"/>
                    <a:pt x="65" y="27"/>
                  </a:cubicBezTo>
                  <a:cubicBezTo>
                    <a:pt x="65" y="27"/>
                    <a:pt x="66" y="27"/>
                    <a:pt x="66" y="27"/>
                  </a:cubicBezTo>
                  <a:cubicBezTo>
                    <a:pt x="66" y="27"/>
                    <a:pt x="68" y="27"/>
                    <a:pt x="69" y="27"/>
                  </a:cubicBezTo>
                  <a:cubicBezTo>
                    <a:pt x="71" y="28"/>
                    <a:pt x="73" y="28"/>
                    <a:pt x="76" y="28"/>
                  </a:cubicBezTo>
                  <a:cubicBezTo>
                    <a:pt x="77" y="28"/>
                    <a:pt x="78" y="28"/>
                    <a:pt x="78" y="28"/>
                  </a:cubicBezTo>
                  <a:cubicBezTo>
                    <a:pt x="80" y="28"/>
                    <a:pt x="81" y="28"/>
                    <a:pt x="82" y="28"/>
                  </a:cubicBezTo>
                  <a:cubicBezTo>
                    <a:pt x="86" y="28"/>
                    <a:pt x="87" y="29"/>
                    <a:pt x="98" y="30"/>
                  </a:cubicBezTo>
                  <a:cubicBezTo>
                    <a:pt x="100" y="30"/>
                    <a:pt x="101" y="30"/>
                    <a:pt x="102" y="30"/>
                  </a:cubicBezTo>
                  <a:cubicBezTo>
                    <a:pt x="107" y="30"/>
                    <a:pt x="110" y="29"/>
                    <a:pt x="113" y="28"/>
                  </a:cubicBezTo>
                  <a:cubicBezTo>
                    <a:pt x="116" y="28"/>
                    <a:pt x="117" y="27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20" y="27"/>
                    <a:pt x="120" y="27"/>
                    <a:pt x="121" y="27"/>
                  </a:cubicBezTo>
                  <a:cubicBezTo>
                    <a:pt x="121" y="27"/>
                    <a:pt x="121" y="27"/>
                    <a:pt x="120" y="26"/>
                  </a:cubicBezTo>
                  <a:cubicBezTo>
                    <a:pt x="118" y="26"/>
                    <a:pt x="120" y="26"/>
                    <a:pt x="124" y="25"/>
                  </a:cubicBezTo>
                  <a:cubicBezTo>
                    <a:pt x="127" y="24"/>
                    <a:pt x="128" y="22"/>
                    <a:pt x="126" y="22"/>
                  </a:cubicBezTo>
                  <a:cubicBezTo>
                    <a:pt x="125" y="22"/>
                    <a:pt x="119" y="19"/>
                    <a:pt x="105" y="18"/>
                  </a:cubicBezTo>
                  <a:cubicBezTo>
                    <a:pt x="101" y="18"/>
                    <a:pt x="98" y="18"/>
                    <a:pt x="95" y="18"/>
                  </a:cubicBezTo>
                  <a:cubicBezTo>
                    <a:pt x="90" y="18"/>
                    <a:pt x="85" y="18"/>
                    <a:pt x="82" y="18"/>
                  </a:cubicBezTo>
                  <a:cubicBezTo>
                    <a:pt x="78" y="18"/>
                    <a:pt x="75" y="19"/>
                    <a:pt x="74" y="19"/>
                  </a:cubicBezTo>
                  <a:cubicBezTo>
                    <a:pt x="74" y="19"/>
                    <a:pt x="74" y="19"/>
                    <a:pt x="73" y="19"/>
                  </a:cubicBezTo>
                  <a:cubicBezTo>
                    <a:pt x="73" y="19"/>
                    <a:pt x="72" y="19"/>
                    <a:pt x="72" y="19"/>
                  </a:cubicBezTo>
                  <a:cubicBezTo>
                    <a:pt x="70" y="19"/>
                    <a:pt x="69" y="19"/>
                    <a:pt x="70" y="19"/>
                  </a:cubicBezTo>
                  <a:cubicBezTo>
                    <a:pt x="71" y="19"/>
                    <a:pt x="71" y="19"/>
                    <a:pt x="70" y="19"/>
                  </a:cubicBezTo>
                  <a:cubicBezTo>
                    <a:pt x="69" y="19"/>
                    <a:pt x="69" y="19"/>
                    <a:pt x="67" y="19"/>
                  </a:cubicBezTo>
                  <a:cubicBezTo>
                    <a:pt x="64" y="19"/>
                    <a:pt x="63" y="19"/>
                    <a:pt x="63" y="18"/>
                  </a:cubicBezTo>
                  <a:cubicBezTo>
                    <a:pt x="62" y="17"/>
                    <a:pt x="61" y="17"/>
                    <a:pt x="61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8"/>
                    <a:pt x="59" y="18"/>
                    <a:pt x="59" y="18"/>
                  </a:cubicBezTo>
                  <a:cubicBezTo>
                    <a:pt x="58" y="18"/>
                    <a:pt x="57" y="17"/>
                    <a:pt x="56" y="17"/>
                  </a:cubicBezTo>
                  <a:cubicBezTo>
                    <a:pt x="54" y="17"/>
                    <a:pt x="52" y="17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50" y="16"/>
                    <a:pt x="49" y="16"/>
                    <a:pt x="48" y="16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6"/>
                    <a:pt x="44" y="16"/>
                  </a:cubicBezTo>
                  <a:cubicBezTo>
                    <a:pt x="43" y="15"/>
                    <a:pt x="43" y="14"/>
                    <a:pt x="44" y="14"/>
                  </a:cubicBezTo>
                  <a:cubicBezTo>
                    <a:pt x="44" y="13"/>
                    <a:pt x="43" y="13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3"/>
                    <a:pt x="40" y="13"/>
                    <a:pt x="40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3" y="13"/>
                    <a:pt x="34" y="13"/>
                    <a:pt x="37" y="12"/>
                  </a:cubicBezTo>
                  <a:cubicBezTo>
                    <a:pt x="40" y="12"/>
                    <a:pt x="41" y="11"/>
                    <a:pt x="39" y="11"/>
                  </a:cubicBezTo>
                  <a:cubicBezTo>
                    <a:pt x="36" y="10"/>
                    <a:pt x="34" y="10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9" y="10"/>
                    <a:pt x="44" y="11"/>
                  </a:cubicBezTo>
                  <a:cubicBezTo>
                    <a:pt x="45" y="11"/>
                    <a:pt x="46" y="11"/>
                    <a:pt x="47" y="11"/>
                  </a:cubicBezTo>
                  <a:cubicBezTo>
                    <a:pt x="50" y="11"/>
                    <a:pt x="51" y="10"/>
                    <a:pt x="48" y="9"/>
                  </a:cubicBezTo>
                  <a:cubicBezTo>
                    <a:pt x="46" y="8"/>
                    <a:pt x="44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5" y="6"/>
                  </a:cubicBezTo>
                  <a:cubicBezTo>
                    <a:pt x="44" y="6"/>
                    <a:pt x="41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3" y="5"/>
                    <a:pt x="30" y="6"/>
                    <a:pt x="29" y="6"/>
                  </a:cubicBezTo>
                  <a:cubicBezTo>
                    <a:pt x="28" y="6"/>
                    <a:pt x="28" y="5"/>
                    <a:pt x="29" y="4"/>
                  </a:cubicBezTo>
                  <a:cubicBezTo>
                    <a:pt x="30" y="3"/>
                    <a:pt x="27" y="2"/>
                    <a:pt x="22" y="1"/>
                  </a:cubicBezTo>
                  <a:cubicBezTo>
                    <a:pt x="19" y="0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3490913" y="4294188"/>
              <a:ext cx="23813" cy="14287"/>
            </a:xfrm>
            <a:custGeom>
              <a:avLst/>
              <a:gdLst>
                <a:gd name="T0" fmla="*/ 6 w 9"/>
                <a:gd name="T1" fmla="*/ 0 h 5"/>
                <a:gd name="T2" fmla="*/ 1 w 9"/>
                <a:gd name="T3" fmla="*/ 1 h 5"/>
                <a:gd name="T4" fmla="*/ 3 w 9"/>
                <a:gd name="T5" fmla="*/ 5 h 5"/>
                <a:gd name="T6" fmla="*/ 8 w 9"/>
                <a:gd name="T7" fmla="*/ 2 h 5"/>
                <a:gd name="T8" fmla="*/ 6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0" y="3"/>
                    <a:pt x="0" y="4"/>
                    <a:pt x="3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9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2279650" y="4419600"/>
              <a:ext cx="49213" cy="11112"/>
            </a:xfrm>
            <a:custGeom>
              <a:avLst/>
              <a:gdLst>
                <a:gd name="T0" fmla="*/ 16 w 18"/>
                <a:gd name="T1" fmla="*/ 0 h 4"/>
                <a:gd name="T2" fmla="*/ 12 w 18"/>
                <a:gd name="T3" fmla="*/ 1 h 4"/>
                <a:gd name="T4" fmla="*/ 8 w 18"/>
                <a:gd name="T5" fmla="*/ 1 h 4"/>
                <a:gd name="T6" fmla="*/ 7 w 18"/>
                <a:gd name="T7" fmla="*/ 1 h 4"/>
                <a:gd name="T8" fmla="*/ 6 w 18"/>
                <a:gd name="T9" fmla="*/ 1 h 4"/>
                <a:gd name="T10" fmla="*/ 1 w 18"/>
                <a:gd name="T11" fmla="*/ 2 h 4"/>
                <a:gd name="T12" fmla="*/ 0 w 18"/>
                <a:gd name="T13" fmla="*/ 4 h 4"/>
                <a:gd name="T14" fmla="*/ 11 w 18"/>
                <a:gd name="T15" fmla="*/ 3 h 4"/>
                <a:gd name="T16" fmla="*/ 18 w 18"/>
                <a:gd name="T17" fmla="*/ 0 h 4"/>
                <a:gd name="T18" fmla="*/ 16 w 1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10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2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4"/>
                    <a:pt x="7" y="3"/>
                    <a:pt x="11" y="3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2263775" y="4425950"/>
              <a:ext cx="9525" cy="4762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1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2"/>
                    <a:pt x="4" y="2"/>
                    <a:pt x="4" y="1"/>
                  </a:cubicBezTo>
                  <a:cubicBezTo>
                    <a:pt x="4" y="0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2686050" y="4340225"/>
              <a:ext cx="338138" cy="68262"/>
            </a:xfrm>
            <a:custGeom>
              <a:avLst/>
              <a:gdLst>
                <a:gd name="T0" fmla="*/ 72 w 125"/>
                <a:gd name="T1" fmla="*/ 0 h 25"/>
                <a:gd name="T2" fmla="*/ 54 w 125"/>
                <a:gd name="T3" fmla="*/ 1 h 25"/>
                <a:gd name="T4" fmla="*/ 45 w 125"/>
                <a:gd name="T5" fmla="*/ 7 h 25"/>
                <a:gd name="T6" fmla="*/ 34 w 125"/>
                <a:gd name="T7" fmla="*/ 9 h 25"/>
                <a:gd name="T8" fmla="*/ 26 w 125"/>
                <a:gd name="T9" fmla="*/ 11 h 25"/>
                <a:gd name="T10" fmla="*/ 26 w 125"/>
                <a:gd name="T11" fmla="*/ 11 h 25"/>
                <a:gd name="T12" fmla="*/ 26 w 125"/>
                <a:gd name="T13" fmla="*/ 11 h 25"/>
                <a:gd name="T14" fmla="*/ 11 w 125"/>
                <a:gd name="T15" fmla="*/ 14 h 25"/>
                <a:gd name="T16" fmla="*/ 2 w 125"/>
                <a:gd name="T17" fmla="*/ 18 h 25"/>
                <a:gd name="T18" fmla="*/ 7 w 125"/>
                <a:gd name="T19" fmla="*/ 21 h 25"/>
                <a:gd name="T20" fmla="*/ 13 w 125"/>
                <a:gd name="T21" fmla="*/ 25 h 25"/>
                <a:gd name="T22" fmla="*/ 16 w 125"/>
                <a:gd name="T23" fmla="*/ 25 h 25"/>
                <a:gd name="T24" fmla="*/ 25 w 125"/>
                <a:gd name="T25" fmla="*/ 24 h 25"/>
                <a:gd name="T26" fmla="*/ 26 w 125"/>
                <a:gd name="T27" fmla="*/ 24 h 25"/>
                <a:gd name="T28" fmla="*/ 29 w 125"/>
                <a:gd name="T29" fmla="*/ 24 h 25"/>
                <a:gd name="T30" fmla="*/ 42 w 125"/>
                <a:gd name="T31" fmla="*/ 23 h 25"/>
                <a:gd name="T32" fmla="*/ 80 w 125"/>
                <a:gd name="T33" fmla="*/ 16 h 25"/>
                <a:gd name="T34" fmla="*/ 105 w 125"/>
                <a:gd name="T35" fmla="*/ 14 h 25"/>
                <a:gd name="T36" fmla="*/ 107 w 125"/>
                <a:gd name="T37" fmla="*/ 14 h 25"/>
                <a:gd name="T38" fmla="*/ 109 w 125"/>
                <a:gd name="T39" fmla="*/ 14 h 25"/>
                <a:gd name="T40" fmla="*/ 123 w 125"/>
                <a:gd name="T41" fmla="*/ 8 h 25"/>
                <a:gd name="T42" fmla="*/ 109 w 125"/>
                <a:gd name="T43" fmla="*/ 5 h 25"/>
                <a:gd name="T44" fmla="*/ 106 w 125"/>
                <a:gd name="T45" fmla="*/ 5 h 25"/>
                <a:gd name="T46" fmla="*/ 104 w 125"/>
                <a:gd name="T47" fmla="*/ 5 h 25"/>
                <a:gd name="T48" fmla="*/ 103 w 125"/>
                <a:gd name="T49" fmla="*/ 5 h 25"/>
                <a:gd name="T50" fmla="*/ 102 w 125"/>
                <a:gd name="T51" fmla="*/ 4 h 25"/>
                <a:gd name="T52" fmla="*/ 79 w 125"/>
                <a:gd name="T53" fmla="*/ 0 h 25"/>
                <a:gd name="T54" fmla="*/ 72 w 125"/>
                <a:gd name="T5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25">
                  <a:moveTo>
                    <a:pt x="72" y="0"/>
                  </a:moveTo>
                  <a:cubicBezTo>
                    <a:pt x="65" y="0"/>
                    <a:pt x="58" y="0"/>
                    <a:pt x="54" y="1"/>
                  </a:cubicBezTo>
                  <a:cubicBezTo>
                    <a:pt x="51" y="2"/>
                    <a:pt x="47" y="6"/>
                    <a:pt x="45" y="7"/>
                  </a:cubicBezTo>
                  <a:cubicBezTo>
                    <a:pt x="42" y="8"/>
                    <a:pt x="38" y="8"/>
                    <a:pt x="34" y="9"/>
                  </a:cubicBezTo>
                  <a:cubicBezTo>
                    <a:pt x="28" y="10"/>
                    <a:pt x="28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3" y="11"/>
                    <a:pt x="18" y="13"/>
                    <a:pt x="11" y="14"/>
                  </a:cubicBezTo>
                  <a:cubicBezTo>
                    <a:pt x="5" y="16"/>
                    <a:pt x="0" y="17"/>
                    <a:pt x="2" y="18"/>
                  </a:cubicBezTo>
                  <a:cubicBezTo>
                    <a:pt x="5" y="18"/>
                    <a:pt x="7" y="19"/>
                    <a:pt x="7" y="21"/>
                  </a:cubicBezTo>
                  <a:cubicBezTo>
                    <a:pt x="7" y="23"/>
                    <a:pt x="9" y="25"/>
                    <a:pt x="13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20" y="24"/>
                    <a:pt x="23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7" y="24"/>
                    <a:pt x="29" y="24"/>
                  </a:cubicBezTo>
                  <a:cubicBezTo>
                    <a:pt x="33" y="24"/>
                    <a:pt x="38" y="24"/>
                    <a:pt x="42" y="23"/>
                  </a:cubicBezTo>
                  <a:cubicBezTo>
                    <a:pt x="49" y="21"/>
                    <a:pt x="65" y="18"/>
                    <a:pt x="80" y="16"/>
                  </a:cubicBezTo>
                  <a:cubicBezTo>
                    <a:pt x="88" y="15"/>
                    <a:pt x="96" y="14"/>
                    <a:pt x="105" y="14"/>
                  </a:cubicBezTo>
                  <a:cubicBezTo>
                    <a:pt x="106" y="14"/>
                    <a:pt x="107" y="14"/>
                    <a:pt x="107" y="14"/>
                  </a:cubicBezTo>
                  <a:cubicBezTo>
                    <a:pt x="108" y="14"/>
                    <a:pt x="109" y="14"/>
                    <a:pt x="109" y="14"/>
                  </a:cubicBezTo>
                  <a:cubicBezTo>
                    <a:pt x="122" y="14"/>
                    <a:pt x="125" y="11"/>
                    <a:pt x="123" y="8"/>
                  </a:cubicBezTo>
                  <a:cubicBezTo>
                    <a:pt x="121" y="5"/>
                    <a:pt x="114" y="5"/>
                    <a:pt x="109" y="5"/>
                  </a:cubicBezTo>
                  <a:cubicBezTo>
                    <a:pt x="108" y="5"/>
                    <a:pt x="107" y="5"/>
                    <a:pt x="106" y="5"/>
                  </a:cubicBezTo>
                  <a:cubicBezTo>
                    <a:pt x="105" y="5"/>
                    <a:pt x="104" y="5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4" y="4"/>
                    <a:pt x="104" y="4"/>
                    <a:pt x="102" y="4"/>
                  </a:cubicBezTo>
                  <a:cubicBezTo>
                    <a:pt x="100" y="4"/>
                    <a:pt x="93" y="1"/>
                    <a:pt x="79" y="0"/>
                  </a:cubicBezTo>
                  <a:cubicBezTo>
                    <a:pt x="77" y="0"/>
                    <a:pt x="74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2246313" y="4427538"/>
              <a:ext cx="11113" cy="3175"/>
            </a:xfrm>
            <a:custGeom>
              <a:avLst/>
              <a:gdLst>
                <a:gd name="T0" fmla="*/ 2 w 4"/>
                <a:gd name="T1" fmla="*/ 0 h 1"/>
                <a:gd name="T2" fmla="*/ 1 w 4"/>
                <a:gd name="T3" fmla="*/ 0 h 1"/>
                <a:gd name="T4" fmla="*/ 3 w 4"/>
                <a:gd name="T5" fmla="*/ 1 h 1"/>
                <a:gd name="T6" fmla="*/ 4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2192338" y="4408488"/>
              <a:ext cx="14288" cy="3175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0 h 1"/>
                <a:gd name="T4" fmla="*/ 2 w 5"/>
                <a:gd name="T5" fmla="*/ 0 h 1"/>
                <a:gd name="T6" fmla="*/ 3 w 5"/>
                <a:gd name="T7" fmla="*/ 0 h 1"/>
                <a:gd name="T8" fmla="*/ 4 w 5"/>
                <a:gd name="T9" fmla="*/ 1 h 1"/>
                <a:gd name="T10" fmla="*/ 4 w 5"/>
                <a:gd name="T11" fmla="*/ 0 h 1"/>
                <a:gd name="T12" fmla="*/ 2 w 5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8" name="出自【趣你的PPT】(微信:qunideppt)：最优质的PPT资源库"/>
            <p:cNvSpPr/>
            <p:nvPr/>
          </p:nvSpPr>
          <p:spPr bwMode="auto">
            <a:xfrm>
              <a:off x="2992438" y="4273550"/>
              <a:ext cx="260350" cy="31750"/>
            </a:xfrm>
            <a:custGeom>
              <a:avLst/>
              <a:gdLst>
                <a:gd name="T0" fmla="*/ 91 w 96"/>
                <a:gd name="T1" fmla="*/ 0 h 12"/>
                <a:gd name="T2" fmla="*/ 90 w 96"/>
                <a:gd name="T3" fmla="*/ 0 h 12"/>
                <a:gd name="T4" fmla="*/ 85 w 96"/>
                <a:gd name="T5" fmla="*/ 1 h 12"/>
                <a:gd name="T6" fmla="*/ 85 w 96"/>
                <a:gd name="T7" fmla="*/ 1 h 12"/>
                <a:gd name="T8" fmla="*/ 80 w 96"/>
                <a:gd name="T9" fmla="*/ 1 h 12"/>
                <a:gd name="T10" fmla="*/ 69 w 96"/>
                <a:gd name="T11" fmla="*/ 1 h 12"/>
                <a:gd name="T12" fmla="*/ 53 w 96"/>
                <a:gd name="T13" fmla="*/ 1 h 12"/>
                <a:gd name="T14" fmla="*/ 4 w 96"/>
                <a:gd name="T15" fmla="*/ 8 h 12"/>
                <a:gd name="T16" fmla="*/ 1 w 96"/>
                <a:gd name="T17" fmla="*/ 9 h 12"/>
                <a:gd name="T18" fmla="*/ 6 w 96"/>
                <a:gd name="T19" fmla="*/ 11 h 12"/>
                <a:gd name="T20" fmla="*/ 11 w 96"/>
                <a:gd name="T21" fmla="*/ 11 h 12"/>
                <a:gd name="T22" fmla="*/ 17 w 96"/>
                <a:gd name="T23" fmla="*/ 10 h 12"/>
                <a:gd name="T24" fmla="*/ 19 w 96"/>
                <a:gd name="T25" fmla="*/ 10 h 12"/>
                <a:gd name="T26" fmla="*/ 19 w 96"/>
                <a:gd name="T27" fmla="*/ 11 h 12"/>
                <a:gd name="T28" fmla="*/ 23 w 96"/>
                <a:gd name="T29" fmla="*/ 12 h 12"/>
                <a:gd name="T30" fmla="*/ 28 w 96"/>
                <a:gd name="T31" fmla="*/ 12 h 12"/>
                <a:gd name="T32" fmla="*/ 34 w 96"/>
                <a:gd name="T33" fmla="*/ 10 h 12"/>
                <a:gd name="T34" fmla="*/ 35 w 96"/>
                <a:gd name="T35" fmla="*/ 10 h 12"/>
                <a:gd name="T36" fmla="*/ 36 w 96"/>
                <a:gd name="T37" fmla="*/ 11 h 12"/>
                <a:gd name="T38" fmla="*/ 41 w 96"/>
                <a:gd name="T39" fmla="*/ 9 h 12"/>
                <a:gd name="T40" fmla="*/ 53 w 96"/>
                <a:gd name="T41" fmla="*/ 6 h 12"/>
                <a:gd name="T42" fmla="*/ 54 w 96"/>
                <a:gd name="T43" fmla="*/ 6 h 12"/>
                <a:gd name="T44" fmla="*/ 52 w 96"/>
                <a:gd name="T45" fmla="*/ 9 h 12"/>
                <a:gd name="T46" fmla="*/ 56 w 96"/>
                <a:gd name="T47" fmla="*/ 11 h 12"/>
                <a:gd name="T48" fmla="*/ 60 w 96"/>
                <a:gd name="T49" fmla="*/ 11 h 12"/>
                <a:gd name="T50" fmla="*/ 81 w 96"/>
                <a:gd name="T51" fmla="*/ 6 h 12"/>
                <a:gd name="T52" fmla="*/ 81 w 96"/>
                <a:gd name="T53" fmla="*/ 6 h 12"/>
                <a:gd name="T54" fmla="*/ 81 w 96"/>
                <a:gd name="T55" fmla="*/ 6 h 12"/>
                <a:gd name="T56" fmla="*/ 92 w 96"/>
                <a:gd name="T57" fmla="*/ 3 h 12"/>
                <a:gd name="T58" fmla="*/ 91 w 96"/>
                <a:gd name="T5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12">
                  <a:moveTo>
                    <a:pt x="91" y="0"/>
                  </a:moveTo>
                  <a:cubicBezTo>
                    <a:pt x="91" y="0"/>
                    <a:pt x="90" y="0"/>
                    <a:pt x="90" y="0"/>
                  </a:cubicBezTo>
                  <a:cubicBezTo>
                    <a:pt x="89" y="1"/>
                    <a:pt x="87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2" y="1"/>
                    <a:pt x="80" y="1"/>
                  </a:cubicBezTo>
                  <a:cubicBezTo>
                    <a:pt x="77" y="1"/>
                    <a:pt x="73" y="1"/>
                    <a:pt x="69" y="1"/>
                  </a:cubicBezTo>
                  <a:cubicBezTo>
                    <a:pt x="64" y="1"/>
                    <a:pt x="59" y="1"/>
                    <a:pt x="53" y="1"/>
                  </a:cubicBezTo>
                  <a:cubicBezTo>
                    <a:pt x="30" y="3"/>
                    <a:pt x="3" y="8"/>
                    <a:pt x="4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10"/>
                    <a:pt x="2" y="10"/>
                    <a:pt x="6" y="11"/>
                  </a:cubicBezTo>
                  <a:cubicBezTo>
                    <a:pt x="8" y="11"/>
                    <a:pt x="9" y="11"/>
                    <a:pt x="11" y="11"/>
                  </a:cubicBezTo>
                  <a:cubicBezTo>
                    <a:pt x="13" y="11"/>
                    <a:pt x="16" y="11"/>
                    <a:pt x="17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20" y="10"/>
                    <a:pt x="20" y="10"/>
                    <a:pt x="19" y="11"/>
                  </a:cubicBezTo>
                  <a:cubicBezTo>
                    <a:pt x="18" y="12"/>
                    <a:pt x="20" y="12"/>
                    <a:pt x="23" y="12"/>
                  </a:cubicBezTo>
                  <a:cubicBezTo>
                    <a:pt x="25" y="12"/>
                    <a:pt x="27" y="12"/>
                    <a:pt x="28" y="12"/>
                  </a:cubicBezTo>
                  <a:cubicBezTo>
                    <a:pt x="32" y="11"/>
                    <a:pt x="34" y="10"/>
                    <a:pt x="34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6" y="11"/>
                    <a:pt x="36" y="11"/>
                  </a:cubicBezTo>
                  <a:cubicBezTo>
                    <a:pt x="37" y="11"/>
                    <a:pt x="39" y="10"/>
                    <a:pt x="41" y="9"/>
                  </a:cubicBezTo>
                  <a:cubicBezTo>
                    <a:pt x="44" y="8"/>
                    <a:pt x="49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5" y="6"/>
                    <a:pt x="53" y="7"/>
                    <a:pt x="52" y="9"/>
                  </a:cubicBezTo>
                  <a:cubicBezTo>
                    <a:pt x="51" y="10"/>
                    <a:pt x="51" y="11"/>
                    <a:pt x="56" y="11"/>
                  </a:cubicBezTo>
                  <a:cubicBezTo>
                    <a:pt x="57" y="11"/>
                    <a:pt x="58" y="11"/>
                    <a:pt x="60" y="11"/>
                  </a:cubicBezTo>
                  <a:cubicBezTo>
                    <a:pt x="75" y="10"/>
                    <a:pt x="79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3" y="6"/>
                    <a:pt x="87" y="5"/>
                    <a:pt x="92" y="3"/>
                  </a:cubicBezTo>
                  <a:cubicBezTo>
                    <a:pt x="96" y="1"/>
                    <a:pt x="93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3303588" y="4264025"/>
              <a:ext cx="26988" cy="9525"/>
            </a:xfrm>
            <a:custGeom>
              <a:avLst/>
              <a:gdLst>
                <a:gd name="T0" fmla="*/ 3 w 10"/>
                <a:gd name="T1" fmla="*/ 0 h 3"/>
                <a:gd name="T2" fmla="*/ 1 w 10"/>
                <a:gd name="T3" fmla="*/ 1 h 3"/>
                <a:gd name="T4" fmla="*/ 1 w 10"/>
                <a:gd name="T5" fmla="*/ 3 h 3"/>
                <a:gd name="T6" fmla="*/ 8 w 10"/>
                <a:gd name="T7" fmla="*/ 2 h 3"/>
                <a:gd name="T8" fmla="*/ 3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4" y="3"/>
                    <a:pt x="6" y="3"/>
                    <a:pt x="8" y="2"/>
                  </a:cubicBezTo>
                  <a:cubicBezTo>
                    <a:pt x="10" y="1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3314700" y="4270375"/>
              <a:ext cx="107950" cy="19050"/>
            </a:xfrm>
            <a:custGeom>
              <a:avLst/>
              <a:gdLst>
                <a:gd name="T0" fmla="*/ 20 w 40"/>
                <a:gd name="T1" fmla="*/ 0 h 7"/>
                <a:gd name="T2" fmla="*/ 3 w 40"/>
                <a:gd name="T3" fmla="*/ 3 h 7"/>
                <a:gd name="T4" fmla="*/ 13 w 40"/>
                <a:gd name="T5" fmla="*/ 7 h 7"/>
                <a:gd name="T6" fmla="*/ 16 w 40"/>
                <a:gd name="T7" fmla="*/ 7 h 7"/>
                <a:gd name="T8" fmla="*/ 29 w 40"/>
                <a:gd name="T9" fmla="*/ 4 h 7"/>
                <a:gd name="T10" fmla="*/ 36 w 40"/>
                <a:gd name="T11" fmla="*/ 3 h 7"/>
                <a:gd name="T12" fmla="*/ 22 w 40"/>
                <a:gd name="T13" fmla="*/ 0 h 7"/>
                <a:gd name="T14" fmla="*/ 20 w 4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">
                  <a:moveTo>
                    <a:pt x="20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5"/>
                    <a:pt x="6" y="7"/>
                    <a:pt x="13" y="7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27" y="7"/>
                    <a:pt x="30" y="5"/>
                    <a:pt x="29" y="4"/>
                  </a:cubicBezTo>
                  <a:cubicBezTo>
                    <a:pt x="28" y="4"/>
                    <a:pt x="31" y="4"/>
                    <a:pt x="36" y="3"/>
                  </a:cubicBezTo>
                  <a:cubicBezTo>
                    <a:pt x="40" y="2"/>
                    <a:pt x="34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1" name="出自【趣你的PPT】(微信:qunideppt)：最优质的PPT资源库"/>
            <p:cNvSpPr/>
            <p:nvPr/>
          </p:nvSpPr>
          <p:spPr bwMode="auto">
            <a:xfrm>
              <a:off x="3236913" y="4294188"/>
              <a:ext cx="23813" cy="3175"/>
            </a:xfrm>
            <a:custGeom>
              <a:avLst/>
              <a:gdLst>
                <a:gd name="T0" fmla="*/ 0 w 9"/>
                <a:gd name="T1" fmla="*/ 0 h 1"/>
                <a:gd name="T2" fmla="*/ 4 w 9"/>
                <a:gd name="T3" fmla="*/ 1 h 1"/>
                <a:gd name="T4" fmla="*/ 5 w 9"/>
                <a:gd name="T5" fmla="*/ 1 h 1"/>
                <a:gd name="T6" fmla="*/ 6 w 9"/>
                <a:gd name="T7" fmla="*/ 0 h 1"/>
                <a:gd name="T8" fmla="*/ 0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2" y="0"/>
                    <a:pt x="2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0"/>
                    <a:pt x="6" y="0"/>
                  </a:cubicBezTo>
                  <a:cubicBezTo>
                    <a:pt x="4" y="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3379788" y="4254500"/>
              <a:ext cx="106363" cy="15875"/>
            </a:xfrm>
            <a:custGeom>
              <a:avLst/>
              <a:gdLst>
                <a:gd name="T0" fmla="*/ 28 w 39"/>
                <a:gd name="T1" fmla="*/ 0 h 6"/>
                <a:gd name="T2" fmla="*/ 0 w 39"/>
                <a:gd name="T3" fmla="*/ 3 h 6"/>
                <a:gd name="T4" fmla="*/ 8 w 39"/>
                <a:gd name="T5" fmla="*/ 3 h 6"/>
                <a:gd name="T6" fmla="*/ 14 w 39"/>
                <a:gd name="T7" fmla="*/ 4 h 6"/>
                <a:gd name="T8" fmla="*/ 14 w 39"/>
                <a:gd name="T9" fmla="*/ 4 h 6"/>
                <a:gd name="T10" fmla="*/ 14 w 39"/>
                <a:gd name="T11" fmla="*/ 4 h 6"/>
                <a:gd name="T12" fmla="*/ 18 w 39"/>
                <a:gd name="T13" fmla="*/ 5 h 6"/>
                <a:gd name="T14" fmla="*/ 25 w 39"/>
                <a:gd name="T15" fmla="*/ 6 h 6"/>
                <a:gd name="T16" fmla="*/ 31 w 39"/>
                <a:gd name="T17" fmla="*/ 5 h 6"/>
                <a:gd name="T18" fmla="*/ 34 w 39"/>
                <a:gd name="T19" fmla="*/ 0 h 6"/>
                <a:gd name="T20" fmla="*/ 28 w 3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6">
                  <a:moveTo>
                    <a:pt x="28" y="0"/>
                  </a:moveTo>
                  <a:cubicBezTo>
                    <a:pt x="18" y="0"/>
                    <a:pt x="0" y="2"/>
                    <a:pt x="0" y="3"/>
                  </a:cubicBezTo>
                  <a:cubicBezTo>
                    <a:pt x="4" y="3"/>
                    <a:pt x="7" y="3"/>
                    <a:pt x="8" y="3"/>
                  </a:cubicBezTo>
                  <a:cubicBezTo>
                    <a:pt x="12" y="3"/>
                    <a:pt x="13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6" y="4"/>
                    <a:pt x="18" y="5"/>
                  </a:cubicBezTo>
                  <a:cubicBezTo>
                    <a:pt x="19" y="5"/>
                    <a:pt x="22" y="6"/>
                    <a:pt x="25" y="6"/>
                  </a:cubicBezTo>
                  <a:cubicBezTo>
                    <a:pt x="27" y="6"/>
                    <a:pt x="29" y="6"/>
                    <a:pt x="31" y="5"/>
                  </a:cubicBezTo>
                  <a:cubicBezTo>
                    <a:pt x="36" y="4"/>
                    <a:pt x="39" y="2"/>
                    <a:pt x="34" y="0"/>
                  </a:cubicBezTo>
                  <a:cubicBezTo>
                    <a:pt x="33" y="0"/>
                    <a:pt x="31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3" name="出自【趣你的PPT】(微信:qunideppt)：最优质的PPT资源库"/>
            <p:cNvSpPr/>
            <p:nvPr/>
          </p:nvSpPr>
          <p:spPr bwMode="auto">
            <a:xfrm>
              <a:off x="3460750" y="4327525"/>
              <a:ext cx="160338" cy="41275"/>
            </a:xfrm>
            <a:custGeom>
              <a:avLst/>
              <a:gdLst>
                <a:gd name="T0" fmla="*/ 39 w 59"/>
                <a:gd name="T1" fmla="*/ 0 h 15"/>
                <a:gd name="T2" fmla="*/ 36 w 59"/>
                <a:gd name="T3" fmla="*/ 0 h 15"/>
                <a:gd name="T4" fmla="*/ 30 w 59"/>
                <a:gd name="T5" fmla="*/ 4 h 15"/>
                <a:gd name="T6" fmla="*/ 30 w 59"/>
                <a:gd name="T7" fmla="*/ 4 h 15"/>
                <a:gd name="T8" fmla="*/ 29 w 59"/>
                <a:gd name="T9" fmla="*/ 4 h 15"/>
                <a:gd name="T10" fmla="*/ 29 w 59"/>
                <a:gd name="T11" fmla="*/ 5 h 15"/>
                <a:gd name="T12" fmla="*/ 29 w 59"/>
                <a:gd name="T13" fmla="*/ 6 h 15"/>
                <a:gd name="T14" fmla="*/ 25 w 59"/>
                <a:gd name="T15" fmla="*/ 4 h 15"/>
                <a:gd name="T16" fmla="*/ 18 w 59"/>
                <a:gd name="T17" fmla="*/ 2 h 15"/>
                <a:gd name="T18" fmla="*/ 16 w 59"/>
                <a:gd name="T19" fmla="*/ 3 h 15"/>
                <a:gd name="T20" fmla="*/ 13 w 59"/>
                <a:gd name="T21" fmla="*/ 5 h 15"/>
                <a:gd name="T22" fmla="*/ 10 w 59"/>
                <a:gd name="T23" fmla="*/ 7 h 15"/>
                <a:gd name="T24" fmla="*/ 10 w 59"/>
                <a:gd name="T25" fmla="*/ 7 h 15"/>
                <a:gd name="T26" fmla="*/ 7 w 59"/>
                <a:gd name="T27" fmla="*/ 6 h 15"/>
                <a:gd name="T28" fmla="*/ 3 w 59"/>
                <a:gd name="T29" fmla="*/ 7 h 15"/>
                <a:gd name="T30" fmla="*/ 13 w 59"/>
                <a:gd name="T31" fmla="*/ 9 h 15"/>
                <a:gd name="T32" fmla="*/ 22 w 59"/>
                <a:gd name="T33" fmla="*/ 10 h 15"/>
                <a:gd name="T34" fmla="*/ 17 w 59"/>
                <a:gd name="T35" fmla="*/ 10 h 15"/>
                <a:gd name="T36" fmla="*/ 13 w 59"/>
                <a:gd name="T37" fmla="*/ 11 h 15"/>
                <a:gd name="T38" fmla="*/ 9 w 59"/>
                <a:gd name="T39" fmla="*/ 12 h 15"/>
                <a:gd name="T40" fmla="*/ 9 w 59"/>
                <a:gd name="T41" fmla="*/ 14 h 15"/>
                <a:gd name="T42" fmla="*/ 21 w 59"/>
                <a:gd name="T43" fmla="*/ 15 h 15"/>
                <a:gd name="T44" fmla="*/ 23 w 59"/>
                <a:gd name="T45" fmla="*/ 15 h 15"/>
                <a:gd name="T46" fmla="*/ 29 w 59"/>
                <a:gd name="T47" fmla="*/ 14 h 15"/>
                <a:gd name="T48" fmla="*/ 30 w 59"/>
                <a:gd name="T49" fmla="*/ 14 h 15"/>
                <a:gd name="T50" fmla="*/ 30 w 59"/>
                <a:gd name="T51" fmla="*/ 15 h 15"/>
                <a:gd name="T52" fmla="*/ 32 w 59"/>
                <a:gd name="T53" fmla="*/ 14 h 15"/>
                <a:gd name="T54" fmla="*/ 35 w 59"/>
                <a:gd name="T55" fmla="*/ 12 h 15"/>
                <a:gd name="T56" fmla="*/ 41 w 59"/>
                <a:gd name="T57" fmla="*/ 11 h 15"/>
                <a:gd name="T58" fmla="*/ 54 w 59"/>
                <a:gd name="T59" fmla="*/ 6 h 15"/>
                <a:gd name="T60" fmla="*/ 51 w 59"/>
                <a:gd name="T61" fmla="*/ 2 h 15"/>
                <a:gd name="T62" fmla="*/ 49 w 59"/>
                <a:gd name="T63" fmla="*/ 2 h 15"/>
                <a:gd name="T64" fmla="*/ 48 w 59"/>
                <a:gd name="T65" fmla="*/ 2 h 15"/>
                <a:gd name="T66" fmla="*/ 45 w 59"/>
                <a:gd name="T67" fmla="*/ 1 h 15"/>
                <a:gd name="T68" fmla="*/ 39 w 59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15">
                  <a:moveTo>
                    <a:pt x="39" y="0"/>
                  </a:moveTo>
                  <a:cubicBezTo>
                    <a:pt x="38" y="0"/>
                    <a:pt x="37" y="0"/>
                    <a:pt x="36" y="0"/>
                  </a:cubicBezTo>
                  <a:cubicBezTo>
                    <a:pt x="27" y="1"/>
                    <a:pt x="3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8" y="4"/>
                    <a:pt x="29" y="5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5"/>
                    <a:pt x="25" y="4"/>
                  </a:cubicBezTo>
                  <a:cubicBezTo>
                    <a:pt x="23" y="3"/>
                    <a:pt x="20" y="2"/>
                    <a:pt x="18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4" y="3"/>
                    <a:pt x="16" y="4"/>
                    <a:pt x="13" y="5"/>
                  </a:cubicBezTo>
                  <a:cubicBezTo>
                    <a:pt x="11" y="6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6"/>
                    <a:pt x="7" y="6"/>
                  </a:cubicBezTo>
                  <a:cubicBezTo>
                    <a:pt x="6" y="6"/>
                    <a:pt x="4" y="6"/>
                    <a:pt x="3" y="7"/>
                  </a:cubicBezTo>
                  <a:cubicBezTo>
                    <a:pt x="0" y="7"/>
                    <a:pt x="4" y="8"/>
                    <a:pt x="13" y="9"/>
                  </a:cubicBezTo>
                  <a:cubicBezTo>
                    <a:pt x="23" y="9"/>
                    <a:pt x="27" y="10"/>
                    <a:pt x="22" y="10"/>
                  </a:cubicBezTo>
                  <a:cubicBezTo>
                    <a:pt x="18" y="10"/>
                    <a:pt x="16" y="10"/>
                    <a:pt x="17" y="10"/>
                  </a:cubicBezTo>
                  <a:cubicBezTo>
                    <a:pt x="18" y="10"/>
                    <a:pt x="16" y="11"/>
                    <a:pt x="13" y="11"/>
                  </a:cubicBezTo>
                  <a:cubicBezTo>
                    <a:pt x="10" y="11"/>
                    <a:pt x="7" y="11"/>
                    <a:pt x="9" y="12"/>
                  </a:cubicBezTo>
                  <a:cubicBezTo>
                    <a:pt x="10" y="12"/>
                    <a:pt x="5" y="14"/>
                    <a:pt x="9" y="14"/>
                  </a:cubicBezTo>
                  <a:cubicBezTo>
                    <a:pt x="13" y="14"/>
                    <a:pt x="17" y="15"/>
                    <a:pt x="21" y="15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6" y="15"/>
                    <a:pt x="28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4"/>
                    <a:pt x="32" y="14"/>
                  </a:cubicBezTo>
                  <a:cubicBezTo>
                    <a:pt x="33" y="14"/>
                    <a:pt x="33" y="13"/>
                    <a:pt x="35" y="12"/>
                  </a:cubicBezTo>
                  <a:cubicBezTo>
                    <a:pt x="37" y="12"/>
                    <a:pt x="39" y="12"/>
                    <a:pt x="41" y="11"/>
                  </a:cubicBezTo>
                  <a:cubicBezTo>
                    <a:pt x="43" y="10"/>
                    <a:pt x="49" y="8"/>
                    <a:pt x="54" y="6"/>
                  </a:cubicBezTo>
                  <a:cubicBezTo>
                    <a:pt x="59" y="3"/>
                    <a:pt x="54" y="2"/>
                    <a:pt x="51" y="2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7" y="2"/>
                    <a:pt x="46" y="1"/>
                    <a:pt x="45" y="1"/>
                  </a:cubicBezTo>
                  <a:cubicBezTo>
                    <a:pt x="44" y="0"/>
                    <a:pt x="42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4" name="出自【趣你的PPT】(微信:qunideppt)：最优质的PPT资源库"/>
            <p:cNvSpPr/>
            <p:nvPr/>
          </p:nvSpPr>
          <p:spPr bwMode="auto">
            <a:xfrm>
              <a:off x="3060700" y="4302125"/>
              <a:ext cx="330200" cy="57150"/>
            </a:xfrm>
            <a:custGeom>
              <a:avLst/>
              <a:gdLst>
                <a:gd name="T0" fmla="*/ 51 w 122"/>
                <a:gd name="T1" fmla="*/ 0 h 21"/>
                <a:gd name="T2" fmla="*/ 44 w 122"/>
                <a:gd name="T3" fmla="*/ 2 h 21"/>
                <a:gd name="T4" fmla="*/ 44 w 122"/>
                <a:gd name="T5" fmla="*/ 2 h 21"/>
                <a:gd name="T6" fmla="*/ 42 w 122"/>
                <a:gd name="T7" fmla="*/ 2 h 21"/>
                <a:gd name="T8" fmla="*/ 39 w 122"/>
                <a:gd name="T9" fmla="*/ 2 h 21"/>
                <a:gd name="T10" fmla="*/ 35 w 122"/>
                <a:gd name="T11" fmla="*/ 2 h 21"/>
                <a:gd name="T12" fmla="*/ 33 w 122"/>
                <a:gd name="T13" fmla="*/ 5 h 21"/>
                <a:gd name="T14" fmla="*/ 26 w 122"/>
                <a:gd name="T15" fmla="*/ 5 h 21"/>
                <a:gd name="T16" fmla="*/ 22 w 122"/>
                <a:gd name="T17" fmla="*/ 8 h 21"/>
                <a:gd name="T18" fmla="*/ 11 w 122"/>
                <a:gd name="T19" fmla="*/ 10 h 21"/>
                <a:gd name="T20" fmla="*/ 13 w 122"/>
                <a:gd name="T21" fmla="*/ 13 h 21"/>
                <a:gd name="T22" fmla="*/ 16 w 122"/>
                <a:gd name="T23" fmla="*/ 14 h 21"/>
                <a:gd name="T24" fmla="*/ 17 w 122"/>
                <a:gd name="T25" fmla="*/ 14 h 21"/>
                <a:gd name="T26" fmla="*/ 18 w 122"/>
                <a:gd name="T27" fmla="*/ 13 h 21"/>
                <a:gd name="T28" fmla="*/ 19 w 122"/>
                <a:gd name="T29" fmla="*/ 13 h 21"/>
                <a:gd name="T30" fmla="*/ 26 w 122"/>
                <a:gd name="T31" fmla="*/ 14 h 21"/>
                <a:gd name="T32" fmla="*/ 29 w 122"/>
                <a:gd name="T33" fmla="*/ 14 h 21"/>
                <a:gd name="T34" fmla="*/ 35 w 122"/>
                <a:gd name="T35" fmla="*/ 13 h 21"/>
                <a:gd name="T36" fmla="*/ 35 w 122"/>
                <a:gd name="T37" fmla="*/ 14 h 21"/>
                <a:gd name="T38" fmla="*/ 46 w 122"/>
                <a:gd name="T39" fmla="*/ 15 h 21"/>
                <a:gd name="T40" fmla="*/ 32 w 122"/>
                <a:gd name="T41" fmla="*/ 16 h 21"/>
                <a:gd name="T42" fmla="*/ 26 w 122"/>
                <a:gd name="T43" fmla="*/ 20 h 21"/>
                <a:gd name="T44" fmla="*/ 37 w 122"/>
                <a:gd name="T45" fmla="*/ 21 h 21"/>
                <a:gd name="T46" fmla="*/ 52 w 122"/>
                <a:gd name="T47" fmla="*/ 20 h 21"/>
                <a:gd name="T48" fmla="*/ 78 w 122"/>
                <a:gd name="T49" fmla="*/ 18 h 21"/>
                <a:gd name="T50" fmla="*/ 79 w 122"/>
                <a:gd name="T51" fmla="*/ 18 h 21"/>
                <a:gd name="T52" fmla="*/ 81 w 122"/>
                <a:gd name="T53" fmla="*/ 19 h 21"/>
                <a:gd name="T54" fmla="*/ 83 w 122"/>
                <a:gd name="T55" fmla="*/ 18 h 21"/>
                <a:gd name="T56" fmla="*/ 84 w 122"/>
                <a:gd name="T57" fmla="*/ 18 h 21"/>
                <a:gd name="T58" fmla="*/ 89 w 122"/>
                <a:gd name="T59" fmla="*/ 19 h 21"/>
                <a:gd name="T60" fmla="*/ 97 w 122"/>
                <a:gd name="T61" fmla="*/ 19 h 21"/>
                <a:gd name="T62" fmla="*/ 102 w 122"/>
                <a:gd name="T63" fmla="*/ 19 h 21"/>
                <a:gd name="T64" fmla="*/ 115 w 122"/>
                <a:gd name="T65" fmla="*/ 16 h 21"/>
                <a:gd name="T66" fmla="*/ 122 w 122"/>
                <a:gd name="T67" fmla="*/ 11 h 21"/>
                <a:gd name="T68" fmla="*/ 119 w 122"/>
                <a:gd name="T69" fmla="*/ 10 h 21"/>
                <a:gd name="T70" fmla="*/ 113 w 122"/>
                <a:gd name="T71" fmla="*/ 11 h 21"/>
                <a:gd name="T72" fmla="*/ 110 w 122"/>
                <a:gd name="T73" fmla="*/ 12 h 21"/>
                <a:gd name="T74" fmla="*/ 110 w 122"/>
                <a:gd name="T75" fmla="*/ 12 h 21"/>
                <a:gd name="T76" fmla="*/ 107 w 122"/>
                <a:gd name="T77" fmla="*/ 11 h 21"/>
                <a:gd name="T78" fmla="*/ 105 w 122"/>
                <a:gd name="T79" fmla="*/ 12 h 21"/>
                <a:gd name="T80" fmla="*/ 103 w 122"/>
                <a:gd name="T81" fmla="*/ 12 h 21"/>
                <a:gd name="T82" fmla="*/ 103 w 122"/>
                <a:gd name="T83" fmla="*/ 11 h 21"/>
                <a:gd name="T84" fmla="*/ 104 w 122"/>
                <a:gd name="T85" fmla="*/ 9 h 21"/>
                <a:gd name="T86" fmla="*/ 111 w 122"/>
                <a:gd name="T87" fmla="*/ 4 h 21"/>
                <a:gd name="T88" fmla="*/ 109 w 122"/>
                <a:gd name="T89" fmla="*/ 2 h 21"/>
                <a:gd name="T90" fmla="*/ 98 w 122"/>
                <a:gd name="T91" fmla="*/ 4 h 21"/>
                <a:gd name="T92" fmla="*/ 88 w 122"/>
                <a:gd name="T93" fmla="*/ 8 h 21"/>
                <a:gd name="T94" fmla="*/ 80 w 122"/>
                <a:gd name="T95" fmla="*/ 13 h 21"/>
                <a:gd name="T96" fmla="*/ 79 w 122"/>
                <a:gd name="T97" fmla="*/ 13 h 21"/>
                <a:gd name="T98" fmla="*/ 72 w 122"/>
                <a:gd name="T99" fmla="*/ 12 h 21"/>
                <a:gd name="T100" fmla="*/ 71 w 122"/>
                <a:gd name="T101" fmla="*/ 12 h 21"/>
                <a:gd name="T102" fmla="*/ 69 w 122"/>
                <a:gd name="T103" fmla="*/ 12 h 21"/>
                <a:gd name="T104" fmla="*/ 69 w 122"/>
                <a:gd name="T105" fmla="*/ 12 h 21"/>
                <a:gd name="T106" fmla="*/ 67 w 122"/>
                <a:gd name="T107" fmla="*/ 10 h 21"/>
                <a:gd name="T108" fmla="*/ 65 w 122"/>
                <a:gd name="T109" fmla="*/ 9 h 21"/>
                <a:gd name="T110" fmla="*/ 67 w 122"/>
                <a:gd name="T111" fmla="*/ 5 h 21"/>
                <a:gd name="T112" fmla="*/ 54 w 122"/>
                <a:gd name="T113" fmla="*/ 1 h 21"/>
                <a:gd name="T114" fmla="*/ 51 w 122"/>
                <a:gd name="T1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" h="21">
                  <a:moveTo>
                    <a:pt x="51" y="0"/>
                  </a:moveTo>
                  <a:cubicBezTo>
                    <a:pt x="45" y="0"/>
                    <a:pt x="42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8" y="2"/>
                    <a:pt x="37" y="2"/>
                    <a:pt x="35" y="2"/>
                  </a:cubicBezTo>
                  <a:cubicBezTo>
                    <a:pt x="29" y="3"/>
                    <a:pt x="29" y="4"/>
                    <a:pt x="33" y="5"/>
                  </a:cubicBezTo>
                  <a:cubicBezTo>
                    <a:pt x="36" y="5"/>
                    <a:pt x="33" y="5"/>
                    <a:pt x="26" y="5"/>
                  </a:cubicBezTo>
                  <a:cubicBezTo>
                    <a:pt x="18" y="6"/>
                    <a:pt x="18" y="7"/>
                    <a:pt x="22" y="8"/>
                  </a:cubicBezTo>
                  <a:cubicBezTo>
                    <a:pt x="27" y="8"/>
                    <a:pt x="21" y="9"/>
                    <a:pt x="11" y="10"/>
                  </a:cubicBezTo>
                  <a:cubicBezTo>
                    <a:pt x="0" y="11"/>
                    <a:pt x="12" y="13"/>
                    <a:pt x="13" y="13"/>
                  </a:cubicBezTo>
                  <a:cubicBezTo>
                    <a:pt x="14" y="14"/>
                    <a:pt x="15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3" y="14"/>
                    <a:pt x="26" y="14"/>
                  </a:cubicBezTo>
                  <a:cubicBezTo>
                    <a:pt x="27" y="14"/>
                    <a:pt x="28" y="14"/>
                    <a:pt x="29" y="14"/>
                  </a:cubicBezTo>
                  <a:cubicBezTo>
                    <a:pt x="32" y="13"/>
                    <a:pt x="34" y="13"/>
                    <a:pt x="35" y="13"/>
                  </a:cubicBezTo>
                  <a:cubicBezTo>
                    <a:pt x="36" y="13"/>
                    <a:pt x="36" y="13"/>
                    <a:pt x="35" y="14"/>
                  </a:cubicBezTo>
                  <a:cubicBezTo>
                    <a:pt x="33" y="14"/>
                    <a:pt x="39" y="14"/>
                    <a:pt x="46" y="15"/>
                  </a:cubicBezTo>
                  <a:cubicBezTo>
                    <a:pt x="54" y="15"/>
                    <a:pt x="48" y="15"/>
                    <a:pt x="32" y="16"/>
                  </a:cubicBezTo>
                  <a:cubicBezTo>
                    <a:pt x="20" y="17"/>
                    <a:pt x="11" y="18"/>
                    <a:pt x="26" y="20"/>
                  </a:cubicBezTo>
                  <a:cubicBezTo>
                    <a:pt x="29" y="20"/>
                    <a:pt x="33" y="21"/>
                    <a:pt x="37" y="21"/>
                  </a:cubicBezTo>
                  <a:cubicBezTo>
                    <a:pt x="42" y="21"/>
                    <a:pt x="47" y="20"/>
                    <a:pt x="52" y="20"/>
                  </a:cubicBezTo>
                  <a:cubicBezTo>
                    <a:pt x="64" y="19"/>
                    <a:pt x="75" y="18"/>
                    <a:pt x="78" y="18"/>
                  </a:cubicBezTo>
                  <a:cubicBezTo>
                    <a:pt x="78" y="18"/>
                    <a:pt x="79" y="18"/>
                    <a:pt x="79" y="18"/>
                  </a:cubicBezTo>
                  <a:cubicBezTo>
                    <a:pt x="78" y="18"/>
                    <a:pt x="79" y="19"/>
                    <a:pt x="81" y="19"/>
                  </a:cubicBezTo>
                  <a:cubicBezTo>
                    <a:pt x="82" y="19"/>
                    <a:pt x="82" y="18"/>
                    <a:pt x="83" y="18"/>
                  </a:cubicBezTo>
                  <a:cubicBezTo>
                    <a:pt x="83" y="18"/>
                    <a:pt x="83" y="18"/>
                    <a:pt x="84" y="18"/>
                  </a:cubicBezTo>
                  <a:cubicBezTo>
                    <a:pt x="85" y="18"/>
                    <a:pt x="86" y="19"/>
                    <a:pt x="89" y="19"/>
                  </a:cubicBezTo>
                  <a:cubicBezTo>
                    <a:pt x="91" y="19"/>
                    <a:pt x="94" y="19"/>
                    <a:pt x="97" y="19"/>
                  </a:cubicBezTo>
                  <a:cubicBezTo>
                    <a:pt x="98" y="19"/>
                    <a:pt x="100" y="19"/>
                    <a:pt x="102" y="19"/>
                  </a:cubicBezTo>
                  <a:cubicBezTo>
                    <a:pt x="107" y="18"/>
                    <a:pt x="112" y="17"/>
                    <a:pt x="115" y="16"/>
                  </a:cubicBezTo>
                  <a:cubicBezTo>
                    <a:pt x="121" y="14"/>
                    <a:pt x="122" y="12"/>
                    <a:pt x="122" y="11"/>
                  </a:cubicBezTo>
                  <a:cubicBezTo>
                    <a:pt x="121" y="11"/>
                    <a:pt x="120" y="10"/>
                    <a:pt x="119" y="10"/>
                  </a:cubicBezTo>
                  <a:cubicBezTo>
                    <a:pt x="117" y="10"/>
                    <a:pt x="115" y="11"/>
                    <a:pt x="113" y="11"/>
                  </a:cubicBezTo>
                  <a:cubicBezTo>
                    <a:pt x="112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09" y="11"/>
                    <a:pt x="107" y="11"/>
                  </a:cubicBezTo>
                  <a:cubicBezTo>
                    <a:pt x="107" y="11"/>
                    <a:pt x="106" y="11"/>
                    <a:pt x="105" y="12"/>
                  </a:cubicBezTo>
                  <a:cubicBezTo>
                    <a:pt x="104" y="12"/>
                    <a:pt x="103" y="12"/>
                    <a:pt x="103" y="12"/>
                  </a:cubicBezTo>
                  <a:cubicBezTo>
                    <a:pt x="101" y="12"/>
                    <a:pt x="101" y="11"/>
                    <a:pt x="103" y="11"/>
                  </a:cubicBezTo>
                  <a:cubicBezTo>
                    <a:pt x="106" y="10"/>
                    <a:pt x="106" y="9"/>
                    <a:pt x="104" y="9"/>
                  </a:cubicBezTo>
                  <a:cubicBezTo>
                    <a:pt x="102" y="9"/>
                    <a:pt x="108" y="7"/>
                    <a:pt x="111" y="4"/>
                  </a:cubicBezTo>
                  <a:cubicBezTo>
                    <a:pt x="112" y="3"/>
                    <a:pt x="111" y="2"/>
                    <a:pt x="109" y="2"/>
                  </a:cubicBezTo>
                  <a:cubicBezTo>
                    <a:pt x="107" y="2"/>
                    <a:pt x="103" y="2"/>
                    <a:pt x="98" y="4"/>
                  </a:cubicBezTo>
                  <a:cubicBezTo>
                    <a:pt x="95" y="5"/>
                    <a:pt x="91" y="6"/>
                    <a:pt x="88" y="8"/>
                  </a:cubicBezTo>
                  <a:cubicBezTo>
                    <a:pt x="84" y="11"/>
                    <a:pt x="83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6" y="12"/>
                    <a:pt x="74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0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7" y="12"/>
                    <a:pt x="66" y="11"/>
                    <a:pt x="67" y="10"/>
                  </a:cubicBezTo>
                  <a:cubicBezTo>
                    <a:pt x="68" y="10"/>
                    <a:pt x="68" y="9"/>
                    <a:pt x="65" y="9"/>
                  </a:cubicBezTo>
                  <a:cubicBezTo>
                    <a:pt x="63" y="9"/>
                    <a:pt x="69" y="7"/>
                    <a:pt x="67" y="5"/>
                  </a:cubicBezTo>
                  <a:cubicBezTo>
                    <a:pt x="65" y="3"/>
                    <a:pt x="61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5" name="出自【趣你的PPT】(微信:qunideppt)：最优质的PPT资源库"/>
            <p:cNvSpPr/>
            <p:nvPr/>
          </p:nvSpPr>
          <p:spPr bwMode="auto">
            <a:xfrm>
              <a:off x="3781425" y="5872163"/>
              <a:ext cx="188913" cy="36512"/>
            </a:xfrm>
            <a:custGeom>
              <a:avLst/>
              <a:gdLst>
                <a:gd name="T0" fmla="*/ 21 w 70"/>
                <a:gd name="T1" fmla="*/ 0 h 13"/>
                <a:gd name="T2" fmla="*/ 20 w 70"/>
                <a:gd name="T3" fmla="*/ 0 h 13"/>
                <a:gd name="T4" fmla="*/ 9 w 70"/>
                <a:gd name="T5" fmla="*/ 4 h 13"/>
                <a:gd name="T6" fmla="*/ 22 w 70"/>
                <a:gd name="T7" fmla="*/ 9 h 13"/>
                <a:gd name="T8" fmla="*/ 32 w 70"/>
                <a:gd name="T9" fmla="*/ 10 h 13"/>
                <a:gd name="T10" fmla="*/ 26 w 70"/>
                <a:gd name="T11" fmla="*/ 9 h 13"/>
                <a:gd name="T12" fmla="*/ 10 w 70"/>
                <a:gd name="T13" fmla="*/ 9 h 13"/>
                <a:gd name="T14" fmla="*/ 10 w 70"/>
                <a:gd name="T15" fmla="*/ 9 h 13"/>
                <a:gd name="T16" fmla="*/ 4 w 70"/>
                <a:gd name="T17" fmla="*/ 10 h 13"/>
                <a:gd name="T18" fmla="*/ 8 w 70"/>
                <a:gd name="T19" fmla="*/ 11 h 13"/>
                <a:gd name="T20" fmla="*/ 13 w 70"/>
                <a:gd name="T21" fmla="*/ 13 h 13"/>
                <a:gd name="T22" fmla="*/ 13 w 70"/>
                <a:gd name="T23" fmla="*/ 12 h 13"/>
                <a:gd name="T24" fmla="*/ 14 w 70"/>
                <a:gd name="T25" fmla="*/ 12 h 13"/>
                <a:gd name="T26" fmla="*/ 15 w 70"/>
                <a:gd name="T27" fmla="*/ 12 h 13"/>
                <a:gd name="T28" fmla="*/ 28 w 70"/>
                <a:gd name="T29" fmla="*/ 12 h 13"/>
                <a:gd name="T30" fmla="*/ 38 w 70"/>
                <a:gd name="T31" fmla="*/ 11 h 13"/>
                <a:gd name="T32" fmla="*/ 42 w 70"/>
                <a:gd name="T33" fmla="*/ 11 h 13"/>
                <a:gd name="T34" fmla="*/ 45 w 70"/>
                <a:gd name="T35" fmla="*/ 11 h 13"/>
                <a:gd name="T36" fmla="*/ 70 w 70"/>
                <a:gd name="T37" fmla="*/ 9 h 13"/>
                <a:gd name="T38" fmla="*/ 47 w 70"/>
                <a:gd name="T39" fmla="*/ 7 h 13"/>
                <a:gd name="T40" fmla="*/ 28 w 70"/>
                <a:gd name="T41" fmla="*/ 3 h 13"/>
                <a:gd name="T42" fmla="*/ 21 w 70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13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11" y="0"/>
                    <a:pt x="4" y="4"/>
                    <a:pt x="9" y="4"/>
                  </a:cubicBezTo>
                  <a:cubicBezTo>
                    <a:pt x="15" y="5"/>
                    <a:pt x="11" y="7"/>
                    <a:pt x="22" y="9"/>
                  </a:cubicBezTo>
                  <a:cubicBezTo>
                    <a:pt x="29" y="9"/>
                    <a:pt x="33" y="10"/>
                    <a:pt x="32" y="10"/>
                  </a:cubicBezTo>
                  <a:cubicBezTo>
                    <a:pt x="32" y="10"/>
                    <a:pt x="30" y="10"/>
                    <a:pt x="26" y="9"/>
                  </a:cubicBezTo>
                  <a:cubicBezTo>
                    <a:pt x="18" y="9"/>
                    <a:pt x="12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9"/>
                    <a:pt x="9" y="9"/>
                    <a:pt x="4" y="10"/>
                  </a:cubicBezTo>
                  <a:cubicBezTo>
                    <a:pt x="0" y="10"/>
                    <a:pt x="2" y="10"/>
                    <a:pt x="8" y="11"/>
                  </a:cubicBezTo>
                  <a:cubicBezTo>
                    <a:pt x="10" y="12"/>
                    <a:pt x="12" y="12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7" y="12"/>
                    <a:pt x="22" y="12"/>
                    <a:pt x="28" y="12"/>
                  </a:cubicBezTo>
                  <a:cubicBezTo>
                    <a:pt x="31" y="12"/>
                    <a:pt x="34" y="11"/>
                    <a:pt x="38" y="11"/>
                  </a:cubicBezTo>
                  <a:cubicBezTo>
                    <a:pt x="39" y="11"/>
                    <a:pt x="41" y="11"/>
                    <a:pt x="42" y="11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58" y="11"/>
                    <a:pt x="70" y="10"/>
                    <a:pt x="70" y="9"/>
                  </a:cubicBezTo>
                  <a:cubicBezTo>
                    <a:pt x="61" y="9"/>
                    <a:pt x="54" y="8"/>
                    <a:pt x="47" y="7"/>
                  </a:cubicBezTo>
                  <a:cubicBezTo>
                    <a:pt x="35" y="5"/>
                    <a:pt x="27" y="3"/>
                    <a:pt x="28" y="3"/>
                  </a:cubicBezTo>
                  <a:cubicBezTo>
                    <a:pt x="29" y="3"/>
                    <a:pt x="30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6" name="出自【趣你的PPT】(微信:qunideppt)：最优质的PPT资源库"/>
            <p:cNvSpPr/>
            <p:nvPr/>
          </p:nvSpPr>
          <p:spPr bwMode="auto">
            <a:xfrm>
              <a:off x="3643313" y="4354513"/>
              <a:ext cx="11113" cy="4762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1 h 2"/>
                <a:gd name="T4" fmla="*/ 1 w 4"/>
                <a:gd name="T5" fmla="*/ 2 h 2"/>
                <a:gd name="T6" fmla="*/ 3 w 4"/>
                <a:gd name="T7" fmla="*/ 1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939088" y="4259263"/>
              <a:ext cx="68263" cy="7937"/>
            </a:xfrm>
            <a:custGeom>
              <a:avLst/>
              <a:gdLst>
                <a:gd name="T0" fmla="*/ 12 w 25"/>
                <a:gd name="T1" fmla="*/ 3 h 3"/>
                <a:gd name="T2" fmla="*/ 12 w 25"/>
                <a:gd name="T3" fmla="*/ 3 h 3"/>
                <a:gd name="T4" fmla="*/ 12 w 25"/>
                <a:gd name="T5" fmla="*/ 3 h 3"/>
                <a:gd name="T6" fmla="*/ 12 w 25"/>
                <a:gd name="T7" fmla="*/ 3 h 3"/>
                <a:gd name="T8" fmla="*/ 12 w 25"/>
                <a:gd name="T9" fmla="*/ 3 h 3"/>
                <a:gd name="T10" fmla="*/ 12 w 25"/>
                <a:gd name="T11" fmla="*/ 3 h 3"/>
                <a:gd name="T12" fmla="*/ 10 w 25"/>
                <a:gd name="T13" fmla="*/ 0 h 3"/>
                <a:gd name="T14" fmla="*/ 3 w 25"/>
                <a:gd name="T15" fmla="*/ 2 h 3"/>
                <a:gd name="T16" fmla="*/ 10 w 25"/>
                <a:gd name="T17" fmla="*/ 3 h 3"/>
                <a:gd name="T18" fmla="*/ 10 w 25"/>
                <a:gd name="T19" fmla="*/ 3 h 3"/>
                <a:gd name="T20" fmla="*/ 13 w 25"/>
                <a:gd name="T21" fmla="*/ 3 h 3"/>
                <a:gd name="T22" fmla="*/ 13 w 25"/>
                <a:gd name="T23" fmla="*/ 3 h 3"/>
                <a:gd name="T24" fmla="*/ 12 w 25"/>
                <a:gd name="T25" fmla="*/ 3 h 3"/>
                <a:gd name="T26" fmla="*/ 17 w 25"/>
                <a:gd name="T27" fmla="*/ 0 h 3"/>
                <a:gd name="T28" fmla="*/ 10 w 25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10" y="0"/>
                  </a:moveTo>
                  <a:cubicBezTo>
                    <a:pt x="4" y="0"/>
                    <a:pt x="0" y="1"/>
                    <a:pt x="3" y="2"/>
                  </a:cubicBezTo>
                  <a:cubicBezTo>
                    <a:pt x="5" y="2"/>
                    <a:pt x="7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2" y="3"/>
                  </a:cubicBezTo>
                  <a:cubicBezTo>
                    <a:pt x="15" y="3"/>
                    <a:pt x="25" y="2"/>
                    <a:pt x="17" y="0"/>
                  </a:cubicBezTo>
                  <a:cubicBezTo>
                    <a:pt x="15" y="0"/>
                    <a:pt x="12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8" name="出自【趣你的PPT】(微信:qunideppt)：最优质的PPT资源库"/>
            <p:cNvSpPr/>
            <p:nvPr/>
          </p:nvSpPr>
          <p:spPr bwMode="auto">
            <a:xfrm>
              <a:off x="6394450" y="4313238"/>
              <a:ext cx="22225" cy="3175"/>
            </a:xfrm>
            <a:custGeom>
              <a:avLst/>
              <a:gdLst>
                <a:gd name="T0" fmla="*/ 2 w 8"/>
                <a:gd name="T1" fmla="*/ 0 h 1"/>
                <a:gd name="T2" fmla="*/ 1 w 8"/>
                <a:gd name="T3" fmla="*/ 0 h 1"/>
                <a:gd name="T4" fmla="*/ 4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8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59" name="出自【趣你的PPT】(微信:qunideppt)：最优质的PPT资源库"/>
            <p:cNvSpPr/>
            <p:nvPr/>
          </p:nvSpPr>
          <p:spPr bwMode="auto">
            <a:xfrm>
              <a:off x="6353175" y="4327525"/>
              <a:ext cx="11113" cy="3175"/>
            </a:xfrm>
            <a:custGeom>
              <a:avLst/>
              <a:gdLst>
                <a:gd name="T0" fmla="*/ 3 w 4"/>
                <a:gd name="T1" fmla="*/ 0 h 1"/>
                <a:gd name="T2" fmla="*/ 0 w 4"/>
                <a:gd name="T3" fmla="*/ 0 h 1"/>
                <a:gd name="T4" fmla="*/ 3 w 4"/>
                <a:gd name="T5" fmla="*/ 1 h 1"/>
                <a:gd name="T6" fmla="*/ 4 w 4"/>
                <a:gd name="T7" fmla="*/ 0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0" name="出自【趣你的PPT】(微信:qunideppt)：最优质的PPT资源库"/>
            <p:cNvSpPr/>
            <p:nvPr/>
          </p:nvSpPr>
          <p:spPr bwMode="auto">
            <a:xfrm>
              <a:off x="6348413" y="4321175"/>
              <a:ext cx="206375" cy="33337"/>
            </a:xfrm>
            <a:custGeom>
              <a:avLst/>
              <a:gdLst>
                <a:gd name="T0" fmla="*/ 37 w 76"/>
                <a:gd name="T1" fmla="*/ 0 h 12"/>
                <a:gd name="T2" fmla="*/ 37 w 76"/>
                <a:gd name="T3" fmla="*/ 0 h 12"/>
                <a:gd name="T4" fmla="*/ 37 w 76"/>
                <a:gd name="T5" fmla="*/ 0 h 12"/>
                <a:gd name="T6" fmla="*/ 36 w 76"/>
                <a:gd name="T7" fmla="*/ 0 h 12"/>
                <a:gd name="T8" fmla="*/ 36 w 76"/>
                <a:gd name="T9" fmla="*/ 0 h 12"/>
                <a:gd name="T10" fmla="*/ 36 w 76"/>
                <a:gd name="T11" fmla="*/ 2 h 12"/>
                <a:gd name="T12" fmla="*/ 35 w 76"/>
                <a:gd name="T13" fmla="*/ 4 h 12"/>
                <a:gd name="T14" fmla="*/ 33 w 76"/>
                <a:gd name="T15" fmla="*/ 3 h 12"/>
                <a:gd name="T16" fmla="*/ 19 w 76"/>
                <a:gd name="T17" fmla="*/ 2 h 12"/>
                <a:gd name="T18" fmla="*/ 13 w 76"/>
                <a:gd name="T19" fmla="*/ 0 h 12"/>
                <a:gd name="T20" fmla="*/ 12 w 76"/>
                <a:gd name="T21" fmla="*/ 1 h 12"/>
                <a:gd name="T22" fmla="*/ 11 w 76"/>
                <a:gd name="T23" fmla="*/ 3 h 12"/>
                <a:gd name="T24" fmla="*/ 11 w 76"/>
                <a:gd name="T25" fmla="*/ 2 h 12"/>
                <a:gd name="T26" fmla="*/ 10 w 76"/>
                <a:gd name="T27" fmla="*/ 2 h 12"/>
                <a:gd name="T28" fmla="*/ 10 w 76"/>
                <a:gd name="T29" fmla="*/ 3 h 12"/>
                <a:gd name="T30" fmla="*/ 7 w 76"/>
                <a:gd name="T31" fmla="*/ 4 h 12"/>
                <a:gd name="T32" fmla="*/ 5 w 76"/>
                <a:gd name="T33" fmla="*/ 4 h 12"/>
                <a:gd name="T34" fmla="*/ 2 w 76"/>
                <a:gd name="T35" fmla="*/ 3 h 12"/>
                <a:gd name="T36" fmla="*/ 3 w 76"/>
                <a:gd name="T37" fmla="*/ 4 h 12"/>
                <a:gd name="T38" fmla="*/ 4 w 76"/>
                <a:gd name="T39" fmla="*/ 5 h 12"/>
                <a:gd name="T40" fmla="*/ 16 w 76"/>
                <a:gd name="T41" fmla="*/ 8 h 12"/>
                <a:gd name="T42" fmla="*/ 17 w 76"/>
                <a:gd name="T43" fmla="*/ 8 h 12"/>
                <a:gd name="T44" fmla="*/ 29 w 76"/>
                <a:gd name="T45" fmla="*/ 7 h 12"/>
                <a:gd name="T46" fmla="*/ 29 w 76"/>
                <a:gd name="T47" fmla="*/ 7 h 12"/>
                <a:gd name="T48" fmla="*/ 26 w 76"/>
                <a:gd name="T49" fmla="*/ 8 h 12"/>
                <a:gd name="T50" fmla="*/ 23 w 76"/>
                <a:gd name="T51" fmla="*/ 9 h 12"/>
                <a:gd name="T52" fmla="*/ 22 w 76"/>
                <a:gd name="T53" fmla="*/ 9 h 12"/>
                <a:gd name="T54" fmla="*/ 21 w 76"/>
                <a:gd name="T55" fmla="*/ 9 h 12"/>
                <a:gd name="T56" fmla="*/ 28 w 76"/>
                <a:gd name="T57" fmla="*/ 11 h 12"/>
                <a:gd name="T58" fmla="*/ 49 w 76"/>
                <a:gd name="T59" fmla="*/ 12 h 12"/>
                <a:gd name="T60" fmla="*/ 60 w 76"/>
                <a:gd name="T61" fmla="*/ 11 h 12"/>
                <a:gd name="T62" fmla="*/ 72 w 76"/>
                <a:gd name="T63" fmla="*/ 7 h 12"/>
                <a:gd name="T64" fmla="*/ 69 w 76"/>
                <a:gd name="T65" fmla="*/ 2 h 12"/>
                <a:gd name="T66" fmla="*/ 52 w 76"/>
                <a:gd name="T67" fmla="*/ 1 h 12"/>
                <a:gd name="T68" fmla="*/ 51 w 76"/>
                <a:gd name="T69" fmla="*/ 1 h 12"/>
                <a:gd name="T70" fmla="*/ 47 w 76"/>
                <a:gd name="T71" fmla="*/ 2 h 12"/>
                <a:gd name="T72" fmla="*/ 44 w 76"/>
                <a:gd name="T73" fmla="*/ 2 h 12"/>
                <a:gd name="T74" fmla="*/ 43 w 76"/>
                <a:gd name="T75" fmla="*/ 2 h 12"/>
                <a:gd name="T76" fmla="*/ 40 w 76"/>
                <a:gd name="T77" fmla="*/ 1 h 12"/>
                <a:gd name="T78" fmla="*/ 37 w 76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12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6" y="2"/>
                  </a:cubicBezTo>
                  <a:cubicBezTo>
                    <a:pt x="36" y="3"/>
                    <a:pt x="36" y="4"/>
                    <a:pt x="35" y="4"/>
                  </a:cubicBezTo>
                  <a:cubicBezTo>
                    <a:pt x="34" y="4"/>
                    <a:pt x="34" y="4"/>
                    <a:pt x="33" y="3"/>
                  </a:cubicBezTo>
                  <a:cubicBezTo>
                    <a:pt x="32" y="3"/>
                    <a:pt x="25" y="3"/>
                    <a:pt x="19" y="2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9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0" y="3"/>
                    <a:pt x="0" y="4"/>
                    <a:pt x="3" y="4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5"/>
                    <a:pt x="7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24" y="7"/>
                    <a:pt x="28" y="7"/>
                    <a:pt x="29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5" y="8"/>
                    <a:pt x="24" y="8"/>
                    <a:pt x="26" y="8"/>
                  </a:cubicBezTo>
                  <a:cubicBezTo>
                    <a:pt x="28" y="8"/>
                    <a:pt x="26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18" y="9"/>
                    <a:pt x="19" y="10"/>
                    <a:pt x="28" y="11"/>
                  </a:cubicBezTo>
                  <a:cubicBezTo>
                    <a:pt x="33" y="11"/>
                    <a:pt x="42" y="12"/>
                    <a:pt x="49" y="12"/>
                  </a:cubicBezTo>
                  <a:cubicBezTo>
                    <a:pt x="53" y="12"/>
                    <a:pt x="57" y="12"/>
                    <a:pt x="60" y="11"/>
                  </a:cubicBezTo>
                  <a:cubicBezTo>
                    <a:pt x="65" y="10"/>
                    <a:pt x="70" y="8"/>
                    <a:pt x="72" y="7"/>
                  </a:cubicBezTo>
                  <a:cubicBezTo>
                    <a:pt x="76" y="4"/>
                    <a:pt x="74" y="3"/>
                    <a:pt x="69" y="2"/>
                  </a:cubicBezTo>
                  <a:cubicBezTo>
                    <a:pt x="61" y="2"/>
                    <a:pt x="54" y="1"/>
                    <a:pt x="52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8" y="1"/>
                    <a:pt x="47" y="2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44" y="2"/>
                    <a:pt x="44" y="2"/>
                    <a:pt x="43" y="2"/>
                  </a:cubicBezTo>
                  <a:cubicBezTo>
                    <a:pt x="42" y="2"/>
                    <a:pt x="42" y="2"/>
                    <a:pt x="40" y="1"/>
                  </a:cubicBezTo>
                  <a:cubicBezTo>
                    <a:pt x="39" y="0"/>
                    <a:pt x="37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1" name="出自【趣你的PPT】(微信:qunideppt)：最优质的PPT资源库"/>
            <p:cNvSpPr/>
            <p:nvPr/>
          </p:nvSpPr>
          <p:spPr bwMode="auto">
            <a:xfrm>
              <a:off x="6448425" y="4378325"/>
              <a:ext cx="79375" cy="22225"/>
            </a:xfrm>
            <a:custGeom>
              <a:avLst/>
              <a:gdLst>
                <a:gd name="T0" fmla="*/ 7 w 29"/>
                <a:gd name="T1" fmla="*/ 0 h 8"/>
                <a:gd name="T2" fmla="*/ 5 w 29"/>
                <a:gd name="T3" fmla="*/ 0 h 8"/>
                <a:gd name="T4" fmla="*/ 2 w 29"/>
                <a:gd name="T5" fmla="*/ 5 h 8"/>
                <a:gd name="T6" fmla="*/ 4 w 29"/>
                <a:gd name="T7" fmla="*/ 7 h 8"/>
                <a:gd name="T8" fmla="*/ 7 w 29"/>
                <a:gd name="T9" fmla="*/ 7 h 8"/>
                <a:gd name="T10" fmla="*/ 11 w 29"/>
                <a:gd name="T11" fmla="*/ 6 h 8"/>
                <a:gd name="T12" fmla="*/ 14 w 29"/>
                <a:gd name="T13" fmla="*/ 7 h 8"/>
                <a:gd name="T14" fmla="*/ 17 w 29"/>
                <a:gd name="T15" fmla="*/ 8 h 8"/>
                <a:gd name="T16" fmla="*/ 21 w 29"/>
                <a:gd name="T17" fmla="*/ 7 h 8"/>
                <a:gd name="T18" fmla="*/ 25 w 29"/>
                <a:gd name="T19" fmla="*/ 5 h 8"/>
                <a:gd name="T20" fmla="*/ 28 w 29"/>
                <a:gd name="T21" fmla="*/ 4 h 8"/>
                <a:gd name="T22" fmla="*/ 18 w 29"/>
                <a:gd name="T23" fmla="*/ 2 h 8"/>
                <a:gd name="T24" fmla="*/ 7 w 2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0" y="1"/>
                    <a:pt x="2" y="3"/>
                    <a:pt x="2" y="5"/>
                  </a:cubicBezTo>
                  <a:cubicBezTo>
                    <a:pt x="2" y="6"/>
                    <a:pt x="2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3" y="6"/>
                    <a:pt x="15" y="6"/>
                    <a:pt x="14" y="7"/>
                  </a:cubicBezTo>
                  <a:cubicBezTo>
                    <a:pt x="14" y="8"/>
                    <a:pt x="15" y="8"/>
                    <a:pt x="17" y="8"/>
                  </a:cubicBezTo>
                  <a:cubicBezTo>
                    <a:pt x="18" y="8"/>
                    <a:pt x="19" y="8"/>
                    <a:pt x="21" y="7"/>
                  </a:cubicBezTo>
                  <a:cubicBezTo>
                    <a:pt x="22" y="6"/>
                    <a:pt x="24" y="6"/>
                    <a:pt x="25" y="5"/>
                  </a:cubicBezTo>
                  <a:cubicBezTo>
                    <a:pt x="26" y="5"/>
                    <a:pt x="27" y="4"/>
                    <a:pt x="28" y="4"/>
                  </a:cubicBezTo>
                  <a:cubicBezTo>
                    <a:pt x="29" y="4"/>
                    <a:pt x="23" y="4"/>
                    <a:pt x="18" y="2"/>
                  </a:cubicBezTo>
                  <a:cubicBezTo>
                    <a:pt x="13" y="1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2" name="出自【趣你的PPT】(微信:qunideppt)：最优质的PPT资源库"/>
            <p:cNvSpPr/>
            <p:nvPr/>
          </p:nvSpPr>
          <p:spPr bwMode="auto">
            <a:xfrm>
              <a:off x="6592888" y="4359275"/>
              <a:ext cx="7938" cy="3175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3" name="出自【趣你的PPT】(微信:qunideppt)：最优质的PPT资源库"/>
            <p:cNvSpPr/>
            <p:nvPr/>
          </p:nvSpPr>
          <p:spPr bwMode="auto">
            <a:xfrm>
              <a:off x="6556375" y="4365625"/>
              <a:ext cx="11113" cy="3175"/>
            </a:xfrm>
            <a:custGeom>
              <a:avLst/>
              <a:gdLst>
                <a:gd name="T0" fmla="*/ 2 w 4"/>
                <a:gd name="T1" fmla="*/ 0 h 1"/>
                <a:gd name="T2" fmla="*/ 1 w 4"/>
                <a:gd name="T3" fmla="*/ 0 h 1"/>
                <a:gd name="T4" fmla="*/ 2 w 4"/>
                <a:gd name="T5" fmla="*/ 1 h 1"/>
                <a:gd name="T6" fmla="*/ 4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4" name="出自【趣你的PPT】(微信:qunideppt)：最优质的PPT资源库"/>
            <p:cNvSpPr/>
            <p:nvPr/>
          </p:nvSpPr>
          <p:spPr bwMode="auto">
            <a:xfrm>
              <a:off x="6600825" y="4359275"/>
              <a:ext cx="12700" cy="0"/>
            </a:xfrm>
            <a:custGeom>
              <a:avLst/>
              <a:gdLst>
                <a:gd name="T0" fmla="*/ 4 w 5"/>
                <a:gd name="T1" fmla="*/ 2 w 5"/>
                <a:gd name="T2" fmla="*/ 0 w 5"/>
                <a:gd name="T3" fmla="*/ 4 w 5"/>
                <a:gd name="T4" fmla="*/ 4 w 5"/>
                <a:gd name="T5" fmla="*/ 5 w 5"/>
                <a:gd name="T6" fmla="*/ 4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5" name="出自【趣你的PPT】(微信:qunideppt)：最优质的PPT资源库"/>
            <p:cNvSpPr/>
            <p:nvPr/>
          </p:nvSpPr>
          <p:spPr bwMode="auto">
            <a:xfrm>
              <a:off x="6408738" y="4357688"/>
              <a:ext cx="15875" cy="1587"/>
            </a:xfrm>
            <a:custGeom>
              <a:avLst/>
              <a:gdLst>
                <a:gd name="T0" fmla="*/ 0 w 6"/>
                <a:gd name="T1" fmla="*/ 0 h 1"/>
                <a:gd name="T2" fmla="*/ 2 w 6"/>
                <a:gd name="T3" fmla="*/ 1 h 1"/>
                <a:gd name="T4" fmla="*/ 3 w 6"/>
                <a:gd name="T5" fmla="*/ 1 h 1"/>
                <a:gd name="T6" fmla="*/ 4 w 6"/>
                <a:gd name="T7" fmla="*/ 0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1"/>
                    <a:pt x="6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6" name="出自【趣你的PPT】(微信:qunideppt)：最优质的PPT资源库"/>
            <p:cNvSpPr/>
            <p:nvPr/>
          </p:nvSpPr>
          <p:spPr bwMode="auto">
            <a:xfrm>
              <a:off x="6651625" y="4321175"/>
              <a:ext cx="22225" cy="6350"/>
            </a:xfrm>
            <a:custGeom>
              <a:avLst/>
              <a:gdLst>
                <a:gd name="T0" fmla="*/ 7 w 8"/>
                <a:gd name="T1" fmla="*/ 0 h 2"/>
                <a:gd name="T2" fmla="*/ 5 w 8"/>
                <a:gd name="T3" fmla="*/ 0 h 2"/>
                <a:gd name="T4" fmla="*/ 0 w 8"/>
                <a:gd name="T5" fmla="*/ 2 h 2"/>
                <a:gd name="T6" fmla="*/ 6 w 8"/>
                <a:gd name="T7" fmla="*/ 1 h 2"/>
                <a:gd name="T8" fmla="*/ 7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7" name="出自【趣你的PPT】(微信:qunideppt)：最优质的PPT资源库"/>
            <p:cNvSpPr/>
            <p:nvPr/>
          </p:nvSpPr>
          <p:spPr bwMode="auto">
            <a:xfrm>
              <a:off x="6196013" y="4338638"/>
              <a:ext cx="225425" cy="77787"/>
            </a:xfrm>
            <a:custGeom>
              <a:avLst/>
              <a:gdLst>
                <a:gd name="T0" fmla="*/ 40 w 83"/>
                <a:gd name="T1" fmla="*/ 4 h 29"/>
                <a:gd name="T2" fmla="*/ 41 w 83"/>
                <a:gd name="T3" fmla="*/ 8 h 29"/>
                <a:gd name="T4" fmla="*/ 32 w 83"/>
                <a:gd name="T5" fmla="*/ 3 h 29"/>
                <a:gd name="T6" fmla="*/ 26 w 83"/>
                <a:gd name="T7" fmla="*/ 6 h 29"/>
                <a:gd name="T8" fmla="*/ 21 w 83"/>
                <a:gd name="T9" fmla="*/ 4 h 29"/>
                <a:gd name="T10" fmla="*/ 19 w 83"/>
                <a:gd name="T11" fmla="*/ 3 h 29"/>
                <a:gd name="T12" fmla="*/ 21 w 83"/>
                <a:gd name="T13" fmla="*/ 1 h 29"/>
                <a:gd name="T14" fmla="*/ 9 w 83"/>
                <a:gd name="T15" fmla="*/ 2 h 29"/>
                <a:gd name="T16" fmla="*/ 7 w 83"/>
                <a:gd name="T17" fmla="*/ 2 h 29"/>
                <a:gd name="T18" fmla="*/ 1 w 83"/>
                <a:gd name="T19" fmla="*/ 4 h 29"/>
                <a:gd name="T20" fmla="*/ 0 w 83"/>
                <a:gd name="T21" fmla="*/ 6 h 29"/>
                <a:gd name="T22" fmla="*/ 3 w 83"/>
                <a:gd name="T23" fmla="*/ 7 h 29"/>
                <a:gd name="T24" fmla="*/ 8 w 83"/>
                <a:gd name="T25" fmla="*/ 6 h 29"/>
                <a:gd name="T26" fmla="*/ 12 w 83"/>
                <a:gd name="T27" fmla="*/ 8 h 29"/>
                <a:gd name="T28" fmla="*/ 12 w 83"/>
                <a:gd name="T29" fmla="*/ 10 h 29"/>
                <a:gd name="T30" fmla="*/ 7 w 83"/>
                <a:gd name="T31" fmla="*/ 10 h 29"/>
                <a:gd name="T32" fmla="*/ 18 w 83"/>
                <a:gd name="T33" fmla="*/ 13 h 29"/>
                <a:gd name="T34" fmla="*/ 30 w 83"/>
                <a:gd name="T35" fmla="*/ 16 h 29"/>
                <a:gd name="T36" fmla="*/ 36 w 83"/>
                <a:gd name="T37" fmla="*/ 12 h 29"/>
                <a:gd name="T38" fmla="*/ 36 w 83"/>
                <a:gd name="T39" fmla="*/ 12 h 29"/>
                <a:gd name="T40" fmla="*/ 37 w 83"/>
                <a:gd name="T41" fmla="*/ 12 h 29"/>
                <a:gd name="T42" fmla="*/ 39 w 83"/>
                <a:gd name="T43" fmla="*/ 11 h 29"/>
                <a:gd name="T44" fmla="*/ 43 w 83"/>
                <a:gd name="T45" fmla="*/ 13 h 29"/>
                <a:gd name="T46" fmla="*/ 49 w 83"/>
                <a:gd name="T47" fmla="*/ 12 h 29"/>
                <a:gd name="T48" fmla="*/ 53 w 83"/>
                <a:gd name="T49" fmla="*/ 13 h 29"/>
                <a:gd name="T50" fmla="*/ 53 w 83"/>
                <a:gd name="T51" fmla="*/ 13 h 29"/>
                <a:gd name="T52" fmla="*/ 38 w 83"/>
                <a:gd name="T53" fmla="*/ 20 h 29"/>
                <a:gd name="T54" fmla="*/ 55 w 83"/>
                <a:gd name="T55" fmla="*/ 19 h 29"/>
                <a:gd name="T56" fmla="*/ 47 w 83"/>
                <a:gd name="T57" fmla="*/ 20 h 29"/>
                <a:gd name="T58" fmla="*/ 34 w 83"/>
                <a:gd name="T59" fmla="*/ 24 h 29"/>
                <a:gd name="T60" fmla="*/ 57 w 83"/>
                <a:gd name="T61" fmla="*/ 29 h 29"/>
                <a:gd name="T62" fmla="*/ 72 w 83"/>
                <a:gd name="T63" fmla="*/ 16 h 29"/>
                <a:gd name="T64" fmla="*/ 59 w 83"/>
                <a:gd name="T65" fmla="*/ 4 h 29"/>
                <a:gd name="T66" fmla="*/ 58 w 83"/>
                <a:gd name="T67" fmla="*/ 4 h 29"/>
                <a:gd name="T68" fmla="*/ 50 w 83"/>
                <a:gd name="T6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28">
                  <a:moveTo>
                    <a:pt x="50" y="0"/>
                  </a:moveTo>
                  <a:cubicBezTo>
                    <a:pt x="45" y="0"/>
                    <a:pt x="40" y="2"/>
                    <a:pt x="40" y="4"/>
                  </a:cubicBezTo>
                  <a:cubicBezTo>
                    <a:pt x="41" y="7"/>
                    <a:pt x="43" y="9"/>
                    <a:pt x="42" y="9"/>
                  </a:cubicBezTo>
                  <a:cubicBezTo>
                    <a:pt x="42" y="9"/>
                    <a:pt x="42" y="8"/>
                    <a:pt x="41" y="8"/>
                  </a:cubicBezTo>
                  <a:cubicBezTo>
                    <a:pt x="38" y="8"/>
                    <a:pt x="39" y="6"/>
                    <a:pt x="37" y="4"/>
                  </a:cubicBezTo>
                  <a:cubicBezTo>
                    <a:pt x="36" y="3"/>
                    <a:pt x="34" y="3"/>
                    <a:pt x="32" y="3"/>
                  </a:cubicBezTo>
                  <a:cubicBezTo>
                    <a:pt x="30" y="3"/>
                    <a:pt x="28" y="3"/>
                    <a:pt x="27" y="4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2" y="5"/>
                    <a:pt x="20" y="4"/>
                    <a:pt x="21" y="4"/>
                  </a:cubicBezTo>
                  <a:cubicBezTo>
                    <a:pt x="22" y="4"/>
                    <a:pt x="21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27" y="2"/>
                    <a:pt x="21" y="1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1" y="7"/>
                    <a:pt x="12" y="8"/>
                  </a:cubicBezTo>
                  <a:cubicBezTo>
                    <a:pt x="12" y="9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9" y="10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8" y="10"/>
                    <a:pt x="12" y="11"/>
                  </a:cubicBezTo>
                  <a:cubicBezTo>
                    <a:pt x="15" y="12"/>
                    <a:pt x="19" y="13"/>
                    <a:pt x="18" y="13"/>
                  </a:cubicBezTo>
                  <a:cubicBezTo>
                    <a:pt x="17" y="13"/>
                    <a:pt x="19" y="16"/>
                    <a:pt x="27" y="16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9" y="15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1"/>
                  </a:cubicBezTo>
                  <a:cubicBezTo>
                    <a:pt x="38" y="11"/>
                    <a:pt x="38" y="11"/>
                    <a:pt x="39" y="11"/>
                  </a:cubicBezTo>
                  <a:cubicBezTo>
                    <a:pt x="39" y="11"/>
                    <a:pt x="40" y="11"/>
                    <a:pt x="40" y="12"/>
                  </a:cubicBezTo>
                  <a:cubicBezTo>
                    <a:pt x="41" y="13"/>
                    <a:pt x="41" y="13"/>
                    <a:pt x="43" y="13"/>
                  </a:cubicBezTo>
                  <a:cubicBezTo>
                    <a:pt x="43" y="13"/>
                    <a:pt x="44" y="13"/>
                    <a:pt x="45" y="13"/>
                  </a:cubicBezTo>
                  <a:cubicBezTo>
                    <a:pt x="47" y="12"/>
                    <a:pt x="48" y="12"/>
                    <a:pt x="49" y="12"/>
                  </a:cubicBezTo>
                  <a:cubicBezTo>
                    <a:pt x="50" y="12"/>
                    <a:pt x="51" y="12"/>
                    <a:pt x="50" y="12"/>
                  </a:cubicBezTo>
                  <a:cubicBezTo>
                    <a:pt x="50" y="13"/>
                    <a:pt x="51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5" y="13"/>
                    <a:pt x="50" y="14"/>
                    <a:pt x="42" y="15"/>
                  </a:cubicBezTo>
                  <a:cubicBezTo>
                    <a:pt x="35" y="17"/>
                    <a:pt x="32" y="20"/>
                    <a:pt x="38" y="20"/>
                  </a:cubicBezTo>
                  <a:cubicBezTo>
                    <a:pt x="39" y="20"/>
                    <a:pt x="40" y="20"/>
                    <a:pt x="40" y="20"/>
                  </a:cubicBezTo>
                  <a:cubicBezTo>
                    <a:pt x="47" y="19"/>
                    <a:pt x="53" y="19"/>
                    <a:pt x="55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5" y="19"/>
                    <a:pt x="51" y="19"/>
                    <a:pt x="47" y="20"/>
                  </a:cubicBezTo>
                  <a:cubicBezTo>
                    <a:pt x="42" y="20"/>
                    <a:pt x="41" y="21"/>
                    <a:pt x="44" y="21"/>
                  </a:cubicBezTo>
                  <a:cubicBezTo>
                    <a:pt x="46" y="21"/>
                    <a:pt x="28" y="21"/>
                    <a:pt x="34" y="24"/>
                  </a:cubicBezTo>
                  <a:cubicBezTo>
                    <a:pt x="41" y="27"/>
                    <a:pt x="50" y="28"/>
                    <a:pt x="52" y="29"/>
                  </a:cubicBezTo>
                  <a:cubicBezTo>
                    <a:pt x="53" y="29"/>
                    <a:pt x="55" y="29"/>
                    <a:pt x="57" y="29"/>
                  </a:cubicBezTo>
                  <a:cubicBezTo>
                    <a:pt x="60" y="29"/>
                    <a:pt x="64" y="29"/>
                    <a:pt x="64" y="27"/>
                  </a:cubicBezTo>
                  <a:cubicBezTo>
                    <a:pt x="66" y="25"/>
                    <a:pt x="69" y="19"/>
                    <a:pt x="72" y="16"/>
                  </a:cubicBezTo>
                  <a:cubicBezTo>
                    <a:pt x="76" y="12"/>
                    <a:pt x="83" y="9"/>
                    <a:pt x="74" y="7"/>
                  </a:cubicBezTo>
                  <a:cubicBezTo>
                    <a:pt x="66" y="5"/>
                    <a:pt x="61" y="4"/>
                    <a:pt x="59" y="4"/>
                  </a:cubicBezTo>
                  <a:cubicBezTo>
                    <a:pt x="59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3"/>
                    <a:pt x="55" y="1"/>
                  </a:cubicBezTo>
                  <a:cubicBezTo>
                    <a:pt x="54" y="1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 bwMode="auto">
            <a:xfrm>
              <a:off x="6202363" y="4370388"/>
              <a:ext cx="31750" cy="7937"/>
            </a:xfrm>
            <a:custGeom>
              <a:avLst/>
              <a:gdLst>
                <a:gd name="T0" fmla="*/ 2 w 12"/>
                <a:gd name="T1" fmla="*/ 0 h 3"/>
                <a:gd name="T2" fmla="*/ 1 w 12"/>
                <a:gd name="T3" fmla="*/ 1 h 3"/>
                <a:gd name="T4" fmla="*/ 8 w 12"/>
                <a:gd name="T5" fmla="*/ 3 h 3"/>
                <a:gd name="T6" fmla="*/ 10 w 12"/>
                <a:gd name="T7" fmla="*/ 3 h 3"/>
                <a:gd name="T8" fmla="*/ 7 w 12"/>
                <a:gd name="T9" fmla="*/ 1 h 3"/>
                <a:gd name="T10" fmla="*/ 2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2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3" y="2"/>
                    <a:pt x="5" y="2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3"/>
                    <a:pt x="10" y="2"/>
                    <a:pt x="7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69" name="出自【趣你的PPT】(微信:qunideppt)：最优质的PPT资源库"/>
            <p:cNvSpPr/>
            <p:nvPr/>
          </p:nvSpPr>
          <p:spPr bwMode="auto">
            <a:xfrm>
              <a:off x="6424613" y="4368800"/>
              <a:ext cx="46038" cy="9525"/>
            </a:xfrm>
            <a:custGeom>
              <a:avLst/>
              <a:gdLst>
                <a:gd name="T0" fmla="*/ 9 w 17"/>
                <a:gd name="T1" fmla="*/ 0 h 4"/>
                <a:gd name="T2" fmla="*/ 8 w 17"/>
                <a:gd name="T3" fmla="*/ 1 h 4"/>
                <a:gd name="T4" fmla="*/ 1 w 17"/>
                <a:gd name="T5" fmla="*/ 3 h 4"/>
                <a:gd name="T6" fmla="*/ 8 w 17"/>
                <a:gd name="T7" fmla="*/ 4 h 4"/>
                <a:gd name="T8" fmla="*/ 12 w 17"/>
                <a:gd name="T9" fmla="*/ 4 h 4"/>
                <a:gd name="T10" fmla="*/ 17 w 17"/>
                <a:gd name="T11" fmla="*/ 2 h 4"/>
                <a:gd name="T12" fmla="*/ 9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9" y="0"/>
                  </a:moveTo>
                  <a:cubicBezTo>
                    <a:pt x="9" y="0"/>
                    <a:pt x="8" y="1"/>
                    <a:pt x="8" y="1"/>
                  </a:cubicBezTo>
                  <a:cubicBezTo>
                    <a:pt x="2" y="1"/>
                    <a:pt x="0" y="3"/>
                    <a:pt x="1" y="3"/>
                  </a:cubicBezTo>
                  <a:cubicBezTo>
                    <a:pt x="3" y="4"/>
                    <a:pt x="5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3"/>
                    <a:pt x="15" y="3"/>
                    <a:pt x="17" y="2"/>
                  </a:cubicBezTo>
                  <a:cubicBezTo>
                    <a:pt x="15" y="1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0" name="出自【趣你的PPT】(微信:qunideppt)：最优质的PPT资源库"/>
            <p:cNvSpPr/>
            <p:nvPr/>
          </p:nvSpPr>
          <p:spPr bwMode="auto">
            <a:xfrm>
              <a:off x="8216900" y="4259263"/>
              <a:ext cx="123825" cy="38100"/>
            </a:xfrm>
            <a:custGeom>
              <a:avLst/>
              <a:gdLst>
                <a:gd name="T0" fmla="*/ 4 w 46"/>
                <a:gd name="T1" fmla="*/ 0 h 14"/>
                <a:gd name="T2" fmla="*/ 4 w 46"/>
                <a:gd name="T3" fmla="*/ 0 h 14"/>
                <a:gd name="T4" fmla="*/ 2 w 46"/>
                <a:gd name="T5" fmla="*/ 1 h 14"/>
                <a:gd name="T6" fmla="*/ 1 w 46"/>
                <a:gd name="T7" fmla="*/ 1 h 14"/>
                <a:gd name="T8" fmla="*/ 1 w 46"/>
                <a:gd name="T9" fmla="*/ 1 h 14"/>
                <a:gd name="T10" fmla="*/ 0 w 46"/>
                <a:gd name="T11" fmla="*/ 1 h 14"/>
                <a:gd name="T12" fmla="*/ 4 w 46"/>
                <a:gd name="T13" fmla="*/ 4 h 14"/>
                <a:gd name="T14" fmla="*/ 6 w 46"/>
                <a:gd name="T15" fmla="*/ 10 h 14"/>
                <a:gd name="T16" fmla="*/ 11 w 46"/>
                <a:gd name="T17" fmla="*/ 14 h 14"/>
                <a:gd name="T18" fmla="*/ 15 w 46"/>
                <a:gd name="T19" fmla="*/ 14 h 14"/>
                <a:gd name="T20" fmla="*/ 37 w 46"/>
                <a:gd name="T21" fmla="*/ 10 h 14"/>
                <a:gd name="T22" fmla="*/ 40 w 46"/>
                <a:gd name="T23" fmla="*/ 4 h 14"/>
                <a:gd name="T24" fmla="*/ 18 w 46"/>
                <a:gd name="T25" fmla="*/ 1 h 14"/>
                <a:gd name="T26" fmla="*/ 15 w 46"/>
                <a:gd name="T27" fmla="*/ 1 h 14"/>
                <a:gd name="T28" fmla="*/ 15 w 46"/>
                <a:gd name="T29" fmla="*/ 1 h 14"/>
                <a:gd name="T30" fmla="*/ 10 w 46"/>
                <a:gd name="T31" fmla="*/ 0 h 14"/>
                <a:gd name="T32" fmla="*/ 4 w 46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4">
                  <a:moveTo>
                    <a:pt x="4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4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4" y="4"/>
                  </a:cubicBezTo>
                  <a:cubicBezTo>
                    <a:pt x="6" y="5"/>
                    <a:pt x="6" y="8"/>
                    <a:pt x="6" y="10"/>
                  </a:cubicBezTo>
                  <a:cubicBezTo>
                    <a:pt x="6" y="11"/>
                    <a:pt x="8" y="13"/>
                    <a:pt x="11" y="14"/>
                  </a:cubicBezTo>
                  <a:cubicBezTo>
                    <a:pt x="12" y="14"/>
                    <a:pt x="13" y="14"/>
                    <a:pt x="15" y="14"/>
                  </a:cubicBezTo>
                  <a:cubicBezTo>
                    <a:pt x="21" y="14"/>
                    <a:pt x="33" y="12"/>
                    <a:pt x="37" y="10"/>
                  </a:cubicBezTo>
                  <a:cubicBezTo>
                    <a:pt x="46" y="7"/>
                    <a:pt x="45" y="5"/>
                    <a:pt x="40" y="4"/>
                  </a:cubicBezTo>
                  <a:cubicBezTo>
                    <a:pt x="32" y="2"/>
                    <a:pt x="23" y="1"/>
                    <a:pt x="18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0" y="0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1" name="出自【趣你的PPT】(微信:qunideppt)：最优质的PPT资源库"/>
            <p:cNvSpPr/>
            <p:nvPr/>
          </p:nvSpPr>
          <p:spPr bwMode="auto">
            <a:xfrm>
              <a:off x="8383588" y="4278313"/>
              <a:ext cx="11113" cy="3175"/>
            </a:xfrm>
            <a:custGeom>
              <a:avLst/>
              <a:gdLst>
                <a:gd name="T0" fmla="*/ 3 w 4"/>
                <a:gd name="T1" fmla="*/ 0 h 1"/>
                <a:gd name="T2" fmla="*/ 2 w 4"/>
                <a:gd name="T3" fmla="*/ 0 h 1"/>
                <a:gd name="T4" fmla="*/ 2 w 4"/>
                <a:gd name="T5" fmla="*/ 1 h 1"/>
                <a:gd name="T6" fmla="*/ 4 w 4"/>
                <a:gd name="T7" fmla="*/ 0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2" name="出自【趣你的PPT】(微信:qunideppt)：最优质的PPT资源库"/>
            <p:cNvSpPr/>
            <p:nvPr/>
          </p:nvSpPr>
          <p:spPr bwMode="auto">
            <a:xfrm>
              <a:off x="8401050" y="4278313"/>
              <a:ext cx="20638" cy="3175"/>
            </a:xfrm>
            <a:custGeom>
              <a:avLst/>
              <a:gdLst>
                <a:gd name="T0" fmla="*/ 6 w 8"/>
                <a:gd name="T1" fmla="*/ 0 h 1"/>
                <a:gd name="T2" fmla="*/ 5 w 8"/>
                <a:gd name="T3" fmla="*/ 0 h 1"/>
                <a:gd name="T4" fmla="*/ 0 w 8"/>
                <a:gd name="T5" fmla="*/ 1 h 1"/>
                <a:gd name="T6" fmla="*/ 6 w 8"/>
                <a:gd name="T7" fmla="*/ 1 h 1"/>
                <a:gd name="T8" fmla="*/ 6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8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3" name="出自【趣你的PPT】(微信:qunideppt)：最优质的PPT资源库"/>
            <p:cNvSpPr/>
            <p:nvPr/>
          </p:nvSpPr>
          <p:spPr bwMode="auto">
            <a:xfrm>
              <a:off x="8267700" y="4346575"/>
              <a:ext cx="30163" cy="3175"/>
            </a:xfrm>
            <a:custGeom>
              <a:avLst/>
              <a:gdLst>
                <a:gd name="T0" fmla="*/ 5 w 11"/>
                <a:gd name="T1" fmla="*/ 0 h 1"/>
                <a:gd name="T2" fmla="*/ 4 w 11"/>
                <a:gd name="T3" fmla="*/ 1 h 1"/>
                <a:gd name="T4" fmla="*/ 0 w 11"/>
                <a:gd name="T5" fmla="*/ 1 h 1"/>
                <a:gd name="T6" fmla="*/ 1 w 11"/>
                <a:gd name="T7" fmla="*/ 1 h 1"/>
                <a:gd name="T8" fmla="*/ 4 w 11"/>
                <a:gd name="T9" fmla="*/ 1 h 1"/>
                <a:gd name="T10" fmla="*/ 6 w 11"/>
                <a:gd name="T11" fmla="*/ 1 h 1"/>
                <a:gd name="T12" fmla="*/ 7 w 11"/>
                <a:gd name="T13" fmla="*/ 1 h 1"/>
                <a:gd name="T14" fmla="*/ 5 w 1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">
                  <a:moveTo>
                    <a:pt x="5" y="0"/>
                  </a:moveTo>
                  <a:cubicBezTo>
                    <a:pt x="5" y="0"/>
                    <a:pt x="4" y="0"/>
                    <a:pt x="4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1" y="1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4" name="出自【趣你的PPT】(微信:qunideppt)：最优质的PPT资源库"/>
            <p:cNvSpPr/>
            <p:nvPr/>
          </p:nvSpPr>
          <p:spPr bwMode="auto">
            <a:xfrm>
              <a:off x="8102600" y="4392613"/>
              <a:ext cx="19050" cy="3175"/>
            </a:xfrm>
            <a:custGeom>
              <a:avLst/>
              <a:gdLst>
                <a:gd name="T0" fmla="*/ 2 w 7"/>
                <a:gd name="T1" fmla="*/ 0 h 1"/>
                <a:gd name="T2" fmla="*/ 3 w 7"/>
                <a:gd name="T3" fmla="*/ 1 h 1"/>
                <a:gd name="T4" fmla="*/ 3 w 7"/>
                <a:gd name="T5" fmla="*/ 1 h 1"/>
                <a:gd name="T6" fmla="*/ 7 w 7"/>
                <a:gd name="T7" fmla="*/ 0 h 1"/>
                <a:gd name="T8" fmla="*/ 6 w 7"/>
                <a:gd name="T9" fmla="*/ 0 h 1"/>
                <a:gd name="T10" fmla="*/ 2 w 7"/>
                <a:gd name="T11" fmla="*/ 0 h 1"/>
                <a:gd name="T12" fmla="*/ 2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2" y="0"/>
                  </a:moveTo>
                  <a:cubicBezTo>
                    <a:pt x="0" y="0"/>
                    <a:pt x="0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010525" y="4244975"/>
              <a:ext cx="195263" cy="33337"/>
            </a:xfrm>
            <a:custGeom>
              <a:avLst/>
              <a:gdLst>
                <a:gd name="T0" fmla="*/ 32 w 72"/>
                <a:gd name="T1" fmla="*/ 3 h 12"/>
                <a:gd name="T2" fmla="*/ 32 w 72"/>
                <a:gd name="T3" fmla="*/ 3 h 12"/>
                <a:gd name="T4" fmla="*/ 32 w 72"/>
                <a:gd name="T5" fmla="*/ 3 h 12"/>
                <a:gd name="T6" fmla="*/ 32 w 72"/>
                <a:gd name="T7" fmla="*/ 3 h 12"/>
                <a:gd name="T8" fmla="*/ 32 w 72"/>
                <a:gd name="T9" fmla="*/ 3 h 12"/>
                <a:gd name="T10" fmla="*/ 32 w 72"/>
                <a:gd name="T11" fmla="*/ 3 h 12"/>
                <a:gd name="T12" fmla="*/ 20 w 72"/>
                <a:gd name="T13" fmla="*/ 0 h 12"/>
                <a:gd name="T14" fmla="*/ 8 w 72"/>
                <a:gd name="T15" fmla="*/ 1 h 12"/>
                <a:gd name="T16" fmla="*/ 3 w 72"/>
                <a:gd name="T17" fmla="*/ 5 h 12"/>
                <a:gd name="T18" fmla="*/ 1 w 72"/>
                <a:gd name="T19" fmla="*/ 9 h 12"/>
                <a:gd name="T20" fmla="*/ 24 w 72"/>
                <a:gd name="T21" fmla="*/ 11 h 12"/>
                <a:gd name="T22" fmla="*/ 44 w 72"/>
                <a:gd name="T23" fmla="*/ 12 h 12"/>
                <a:gd name="T24" fmla="*/ 46 w 72"/>
                <a:gd name="T25" fmla="*/ 12 h 12"/>
                <a:gd name="T26" fmla="*/ 65 w 72"/>
                <a:gd name="T27" fmla="*/ 11 h 12"/>
                <a:gd name="T28" fmla="*/ 57 w 72"/>
                <a:gd name="T29" fmla="*/ 7 h 12"/>
                <a:gd name="T30" fmla="*/ 57 w 72"/>
                <a:gd name="T31" fmla="*/ 7 h 12"/>
                <a:gd name="T32" fmla="*/ 50 w 72"/>
                <a:gd name="T33" fmla="*/ 2 h 12"/>
                <a:gd name="T34" fmla="*/ 40 w 72"/>
                <a:gd name="T35" fmla="*/ 1 h 12"/>
                <a:gd name="T36" fmla="*/ 32 w 72"/>
                <a:gd name="T37" fmla="*/ 3 h 12"/>
                <a:gd name="T38" fmla="*/ 32 w 72"/>
                <a:gd name="T39" fmla="*/ 3 h 12"/>
                <a:gd name="T40" fmla="*/ 26 w 72"/>
                <a:gd name="T41" fmla="*/ 0 h 12"/>
                <a:gd name="T42" fmla="*/ 20 w 72"/>
                <a:gd name="T4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2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moveTo>
                    <a:pt x="20" y="0"/>
                  </a:moveTo>
                  <a:cubicBezTo>
                    <a:pt x="16" y="0"/>
                    <a:pt x="12" y="0"/>
                    <a:pt x="8" y="1"/>
                  </a:cubicBezTo>
                  <a:cubicBezTo>
                    <a:pt x="2" y="3"/>
                    <a:pt x="3" y="4"/>
                    <a:pt x="3" y="5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2" y="10"/>
                    <a:pt x="12" y="10"/>
                    <a:pt x="24" y="11"/>
                  </a:cubicBezTo>
                  <a:cubicBezTo>
                    <a:pt x="30" y="12"/>
                    <a:pt x="37" y="12"/>
                    <a:pt x="44" y="12"/>
                  </a:cubicBezTo>
                  <a:cubicBezTo>
                    <a:pt x="44" y="12"/>
                    <a:pt x="45" y="12"/>
                    <a:pt x="46" y="12"/>
                  </a:cubicBezTo>
                  <a:cubicBezTo>
                    <a:pt x="54" y="12"/>
                    <a:pt x="62" y="12"/>
                    <a:pt x="65" y="11"/>
                  </a:cubicBezTo>
                  <a:cubicBezTo>
                    <a:pt x="72" y="9"/>
                    <a:pt x="5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7" y="5"/>
                    <a:pt x="50" y="2"/>
                  </a:cubicBezTo>
                  <a:cubicBezTo>
                    <a:pt x="47" y="1"/>
                    <a:pt x="43" y="1"/>
                    <a:pt x="40" y="1"/>
                  </a:cubicBezTo>
                  <a:cubicBezTo>
                    <a:pt x="36" y="1"/>
                    <a:pt x="32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0" y="1"/>
                    <a:pt x="26" y="0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6" name="出自【趣你的PPT】(微信:qunideppt)：最优质的PPT资源库"/>
            <p:cNvSpPr/>
            <p:nvPr/>
          </p:nvSpPr>
          <p:spPr bwMode="auto">
            <a:xfrm>
              <a:off x="8470900" y="4297363"/>
              <a:ext cx="11113" cy="476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1 w 4"/>
                <a:gd name="T5" fmla="*/ 2 h 2"/>
                <a:gd name="T6" fmla="*/ 3 w 4"/>
                <a:gd name="T7" fmla="*/ 1 h 2"/>
                <a:gd name="T8" fmla="*/ 2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7" name="出自【趣你的PPT】(微信:qunideppt)：最优质的PPT资源库"/>
            <p:cNvSpPr/>
            <p:nvPr/>
          </p:nvSpPr>
          <p:spPr bwMode="auto">
            <a:xfrm>
              <a:off x="10309225" y="4357688"/>
              <a:ext cx="11113" cy="1587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1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8" name="出自【趣你的PPT】(微信:qunideppt)：最优质的PPT资源库"/>
            <p:cNvSpPr/>
            <p:nvPr/>
          </p:nvSpPr>
          <p:spPr bwMode="auto">
            <a:xfrm>
              <a:off x="9569450" y="4370388"/>
              <a:ext cx="20638" cy="6350"/>
            </a:xfrm>
            <a:custGeom>
              <a:avLst/>
              <a:gdLst>
                <a:gd name="T0" fmla="*/ 3 w 8"/>
                <a:gd name="T1" fmla="*/ 0 h 2"/>
                <a:gd name="T2" fmla="*/ 1 w 8"/>
                <a:gd name="T3" fmla="*/ 0 h 2"/>
                <a:gd name="T4" fmla="*/ 3 w 8"/>
                <a:gd name="T5" fmla="*/ 2 h 2"/>
                <a:gd name="T6" fmla="*/ 6 w 8"/>
                <a:gd name="T7" fmla="*/ 1 h 2"/>
                <a:gd name="T8" fmla="*/ 3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8" y="1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79" name="出自【趣你的PPT】(微信:qunideppt)：最优质的PPT资源库"/>
            <p:cNvSpPr/>
            <p:nvPr/>
          </p:nvSpPr>
          <p:spPr bwMode="auto">
            <a:xfrm>
              <a:off x="8755063" y="4354513"/>
              <a:ext cx="60325" cy="11112"/>
            </a:xfrm>
            <a:custGeom>
              <a:avLst/>
              <a:gdLst>
                <a:gd name="T0" fmla="*/ 10 w 22"/>
                <a:gd name="T1" fmla="*/ 0 h 4"/>
                <a:gd name="T2" fmla="*/ 5 w 22"/>
                <a:gd name="T3" fmla="*/ 4 h 4"/>
                <a:gd name="T4" fmla="*/ 10 w 22"/>
                <a:gd name="T5" fmla="*/ 4 h 4"/>
                <a:gd name="T6" fmla="*/ 15 w 22"/>
                <a:gd name="T7" fmla="*/ 0 h 4"/>
                <a:gd name="T8" fmla="*/ 10 w 2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">
                  <a:moveTo>
                    <a:pt x="10" y="0"/>
                  </a:moveTo>
                  <a:cubicBezTo>
                    <a:pt x="0" y="0"/>
                    <a:pt x="2" y="3"/>
                    <a:pt x="5" y="4"/>
                  </a:cubicBezTo>
                  <a:cubicBezTo>
                    <a:pt x="7" y="4"/>
                    <a:pt x="9" y="4"/>
                    <a:pt x="10" y="4"/>
                  </a:cubicBezTo>
                  <a:cubicBezTo>
                    <a:pt x="21" y="4"/>
                    <a:pt x="22" y="1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0" name="出自【趣你的PPT】(微信:qunideppt)：最优质的PPT资源库"/>
            <p:cNvSpPr/>
            <p:nvPr/>
          </p:nvSpPr>
          <p:spPr bwMode="auto">
            <a:xfrm>
              <a:off x="8072438" y="4406900"/>
              <a:ext cx="11113" cy="1587"/>
            </a:xfrm>
            <a:custGeom>
              <a:avLst/>
              <a:gdLst>
                <a:gd name="T0" fmla="*/ 3 w 4"/>
                <a:gd name="T1" fmla="*/ 0 h 1"/>
                <a:gd name="T2" fmla="*/ 1 w 4"/>
                <a:gd name="T3" fmla="*/ 0 h 1"/>
                <a:gd name="T4" fmla="*/ 2 w 4"/>
                <a:gd name="T5" fmla="*/ 1 h 1"/>
                <a:gd name="T6" fmla="*/ 2 w 4"/>
                <a:gd name="T7" fmla="*/ 1 h 1"/>
                <a:gd name="T8" fmla="*/ 4 w 4"/>
                <a:gd name="T9" fmla="*/ 0 h 1"/>
                <a:gd name="T10" fmla="*/ 3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1" name="出自【趣你的PPT】(微信:qunideppt)：最优质的PPT资源库"/>
            <p:cNvSpPr/>
            <p:nvPr/>
          </p:nvSpPr>
          <p:spPr bwMode="auto">
            <a:xfrm>
              <a:off x="9498013" y="4308475"/>
              <a:ext cx="90488" cy="15875"/>
            </a:xfrm>
            <a:custGeom>
              <a:avLst/>
              <a:gdLst>
                <a:gd name="T0" fmla="*/ 19 w 33"/>
                <a:gd name="T1" fmla="*/ 0 h 6"/>
                <a:gd name="T2" fmla="*/ 17 w 33"/>
                <a:gd name="T3" fmla="*/ 0 h 6"/>
                <a:gd name="T4" fmla="*/ 6 w 33"/>
                <a:gd name="T5" fmla="*/ 6 h 6"/>
                <a:gd name="T6" fmla="*/ 23 w 33"/>
                <a:gd name="T7" fmla="*/ 5 h 6"/>
                <a:gd name="T8" fmla="*/ 19 w 3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7" y="1"/>
                    <a:pt x="0" y="3"/>
                    <a:pt x="6" y="6"/>
                  </a:cubicBezTo>
                  <a:cubicBezTo>
                    <a:pt x="11" y="5"/>
                    <a:pt x="17" y="5"/>
                    <a:pt x="23" y="5"/>
                  </a:cubicBezTo>
                  <a:cubicBezTo>
                    <a:pt x="33" y="4"/>
                    <a:pt x="33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2" name="出自【趣你的PPT】(微信:qunideppt)：最优质的PPT资源库"/>
            <p:cNvSpPr/>
            <p:nvPr/>
          </p:nvSpPr>
          <p:spPr bwMode="auto">
            <a:xfrm>
              <a:off x="9102725" y="4349750"/>
              <a:ext cx="14288" cy="1587"/>
            </a:xfrm>
            <a:custGeom>
              <a:avLst/>
              <a:gdLst>
                <a:gd name="T0" fmla="*/ 3 w 5"/>
                <a:gd name="T1" fmla="*/ 0 h 1"/>
                <a:gd name="T2" fmla="*/ 2 w 5"/>
                <a:gd name="T3" fmla="*/ 0 h 1"/>
                <a:gd name="T4" fmla="*/ 3 w 5"/>
                <a:gd name="T5" fmla="*/ 1 h 1"/>
                <a:gd name="T6" fmla="*/ 3 w 5"/>
                <a:gd name="T7" fmla="*/ 1 h 1"/>
                <a:gd name="T8" fmla="*/ 5 w 5"/>
                <a:gd name="T9" fmla="*/ 0 h 1"/>
                <a:gd name="T10" fmla="*/ 3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3" name="出自【趣你的PPT】(微信:qunideppt)：最优质的PPT资源库"/>
            <p:cNvSpPr/>
            <p:nvPr/>
          </p:nvSpPr>
          <p:spPr bwMode="auto">
            <a:xfrm>
              <a:off x="9023350" y="4373563"/>
              <a:ext cx="14288" cy="3175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1 w 5"/>
                <a:gd name="T5" fmla="*/ 1 h 1"/>
                <a:gd name="T6" fmla="*/ 1 w 5"/>
                <a:gd name="T7" fmla="*/ 1 h 1"/>
                <a:gd name="T8" fmla="*/ 3 w 5"/>
                <a:gd name="T9" fmla="*/ 1 h 1"/>
                <a:gd name="T10" fmla="*/ 3 w 5"/>
                <a:gd name="T11" fmla="*/ 1 h 1"/>
                <a:gd name="T12" fmla="*/ 3 w 5"/>
                <a:gd name="T13" fmla="*/ 0 h 1"/>
                <a:gd name="T14" fmla="*/ 2 w 5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4" name="出自【趣你的PPT】(微信:qunideppt)：最优质的PPT资源库"/>
            <p:cNvSpPr/>
            <p:nvPr/>
          </p:nvSpPr>
          <p:spPr bwMode="auto">
            <a:xfrm>
              <a:off x="7915275" y="4224338"/>
              <a:ext cx="134938" cy="30162"/>
            </a:xfrm>
            <a:custGeom>
              <a:avLst/>
              <a:gdLst>
                <a:gd name="T0" fmla="*/ 15 w 50"/>
                <a:gd name="T1" fmla="*/ 0 h 11"/>
                <a:gd name="T2" fmla="*/ 2 w 50"/>
                <a:gd name="T3" fmla="*/ 2 h 11"/>
                <a:gd name="T4" fmla="*/ 2 w 50"/>
                <a:gd name="T5" fmla="*/ 6 h 11"/>
                <a:gd name="T6" fmla="*/ 3 w 50"/>
                <a:gd name="T7" fmla="*/ 9 h 11"/>
                <a:gd name="T8" fmla="*/ 25 w 50"/>
                <a:gd name="T9" fmla="*/ 11 h 11"/>
                <a:gd name="T10" fmla="*/ 28 w 50"/>
                <a:gd name="T11" fmla="*/ 11 h 11"/>
                <a:gd name="T12" fmla="*/ 47 w 50"/>
                <a:gd name="T13" fmla="*/ 8 h 11"/>
                <a:gd name="T14" fmla="*/ 33 w 50"/>
                <a:gd name="T15" fmla="*/ 2 h 11"/>
                <a:gd name="T16" fmla="*/ 15 w 5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1">
                  <a:moveTo>
                    <a:pt x="15" y="0"/>
                  </a:moveTo>
                  <a:cubicBezTo>
                    <a:pt x="9" y="0"/>
                    <a:pt x="4" y="1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13" y="11"/>
                    <a:pt x="25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6" y="11"/>
                    <a:pt x="43" y="10"/>
                    <a:pt x="47" y="8"/>
                  </a:cubicBezTo>
                  <a:cubicBezTo>
                    <a:pt x="50" y="5"/>
                    <a:pt x="42" y="3"/>
                    <a:pt x="33" y="2"/>
                  </a:cubicBezTo>
                  <a:cubicBezTo>
                    <a:pt x="27" y="0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321550" y="4370388"/>
              <a:ext cx="290513" cy="95250"/>
            </a:xfrm>
            <a:custGeom>
              <a:avLst/>
              <a:gdLst>
                <a:gd name="T0" fmla="*/ 15 w 107"/>
                <a:gd name="T1" fmla="*/ 29 h 35"/>
                <a:gd name="T2" fmla="*/ 14 w 107"/>
                <a:gd name="T3" fmla="*/ 28 h 35"/>
                <a:gd name="T4" fmla="*/ 14 w 107"/>
                <a:gd name="T5" fmla="*/ 28 h 35"/>
                <a:gd name="T6" fmla="*/ 15 w 107"/>
                <a:gd name="T7" fmla="*/ 29 h 35"/>
                <a:gd name="T8" fmla="*/ 95 w 107"/>
                <a:gd name="T9" fmla="*/ 0 h 35"/>
                <a:gd name="T10" fmla="*/ 79 w 107"/>
                <a:gd name="T11" fmla="*/ 3 h 35"/>
                <a:gd name="T12" fmla="*/ 53 w 107"/>
                <a:gd name="T13" fmla="*/ 9 h 35"/>
                <a:gd name="T14" fmla="*/ 53 w 107"/>
                <a:gd name="T15" fmla="*/ 9 h 35"/>
                <a:gd name="T16" fmla="*/ 50 w 107"/>
                <a:gd name="T17" fmla="*/ 9 h 35"/>
                <a:gd name="T18" fmla="*/ 47 w 107"/>
                <a:gd name="T19" fmla="*/ 9 h 35"/>
                <a:gd name="T20" fmla="*/ 42 w 107"/>
                <a:gd name="T21" fmla="*/ 9 h 35"/>
                <a:gd name="T22" fmla="*/ 37 w 107"/>
                <a:gd name="T23" fmla="*/ 11 h 35"/>
                <a:gd name="T24" fmla="*/ 37 w 107"/>
                <a:gd name="T25" fmla="*/ 11 h 35"/>
                <a:gd name="T26" fmla="*/ 37 w 107"/>
                <a:gd name="T27" fmla="*/ 11 h 35"/>
                <a:gd name="T28" fmla="*/ 30 w 107"/>
                <a:gd name="T29" fmla="*/ 13 h 35"/>
                <a:gd name="T30" fmla="*/ 17 w 107"/>
                <a:gd name="T31" fmla="*/ 19 h 35"/>
                <a:gd name="T32" fmla="*/ 7 w 107"/>
                <a:gd name="T33" fmla="*/ 23 h 35"/>
                <a:gd name="T34" fmla="*/ 13 w 107"/>
                <a:gd name="T35" fmla="*/ 24 h 35"/>
                <a:gd name="T36" fmla="*/ 11 w 107"/>
                <a:gd name="T37" fmla="*/ 25 h 35"/>
                <a:gd name="T38" fmla="*/ 11 w 107"/>
                <a:gd name="T39" fmla="*/ 26 h 35"/>
                <a:gd name="T40" fmla="*/ 10 w 107"/>
                <a:gd name="T41" fmla="*/ 27 h 35"/>
                <a:gd name="T42" fmla="*/ 10 w 107"/>
                <a:gd name="T43" fmla="*/ 27 h 35"/>
                <a:gd name="T44" fmla="*/ 10 w 107"/>
                <a:gd name="T45" fmla="*/ 27 h 35"/>
                <a:gd name="T46" fmla="*/ 11 w 107"/>
                <a:gd name="T47" fmla="*/ 27 h 35"/>
                <a:gd name="T48" fmla="*/ 14 w 107"/>
                <a:gd name="T49" fmla="*/ 28 h 35"/>
                <a:gd name="T50" fmla="*/ 13 w 107"/>
                <a:gd name="T51" fmla="*/ 28 h 35"/>
                <a:gd name="T52" fmla="*/ 10 w 107"/>
                <a:gd name="T53" fmla="*/ 29 h 35"/>
                <a:gd name="T54" fmla="*/ 5 w 107"/>
                <a:gd name="T55" fmla="*/ 30 h 35"/>
                <a:gd name="T56" fmla="*/ 5 w 107"/>
                <a:gd name="T57" fmla="*/ 33 h 35"/>
                <a:gd name="T58" fmla="*/ 6 w 107"/>
                <a:gd name="T59" fmla="*/ 33 h 35"/>
                <a:gd name="T60" fmla="*/ 9 w 107"/>
                <a:gd name="T61" fmla="*/ 33 h 35"/>
                <a:gd name="T62" fmla="*/ 11 w 107"/>
                <a:gd name="T63" fmla="*/ 33 h 35"/>
                <a:gd name="T64" fmla="*/ 10 w 107"/>
                <a:gd name="T65" fmla="*/ 33 h 35"/>
                <a:gd name="T66" fmla="*/ 14 w 107"/>
                <a:gd name="T67" fmla="*/ 35 h 35"/>
                <a:gd name="T68" fmla="*/ 16 w 107"/>
                <a:gd name="T69" fmla="*/ 35 h 35"/>
                <a:gd name="T70" fmla="*/ 18 w 107"/>
                <a:gd name="T71" fmla="*/ 35 h 35"/>
                <a:gd name="T72" fmla="*/ 21 w 107"/>
                <a:gd name="T73" fmla="*/ 35 h 35"/>
                <a:gd name="T74" fmla="*/ 25 w 107"/>
                <a:gd name="T75" fmla="*/ 35 h 35"/>
                <a:gd name="T76" fmla="*/ 36 w 107"/>
                <a:gd name="T77" fmla="*/ 33 h 35"/>
                <a:gd name="T78" fmla="*/ 34 w 107"/>
                <a:gd name="T79" fmla="*/ 30 h 35"/>
                <a:gd name="T80" fmla="*/ 34 w 107"/>
                <a:gd name="T81" fmla="*/ 30 h 35"/>
                <a:gd name="T82" fmla="*/ 35 w 107"/>
                <a:gd name="T83" fmla="*/ 30 h 35"/>
                <a:gd name="T84" fmla="*/ 36 w 107"/>
                <a:gd name="T85" fmla="*/ 29 h 35"/>
                <a:gd name="T86" fmla="*/ 36 w 107"/>
                <a:gd name="T87" fmla="*/ 28 h 35"/>
                <a:gd name="T88" fmla="*/ 37 w 107"/>
                <a:gd name="T89" fmla="*/ 28 h 35"/>
                <a:gd name="T90" fmla="*/ 38 w 107"/>
                <a:gd name="T91" fmla="*/ 28 h 35"/>
                <a:gd name="T92" fmla="*/ 39 w 107"/>
                <a:gd name="T93" fmla="*/ 26 h 35"/>
                <a:gd name="T94" fmla="*/ 39 w 107"/>
                <a:gd name="T95" fmla="*/ 25 h 35"/>
                <a:gd name="T96" fmla="*/ 39 w 107"/>
                <a:gd name="T97" fmla="*/ 25 h 35"/>
                <a:gd name="T98" fmla="*/ 40 w 107"/>
                <a:gd name="T99" fmla="*/ 25 h 35"/>
                <a:gd name="T100" fmla="*/ 41 w 107"/>
                <a:gd name="T101" fmla="*/ 24 h 35"/>
                <a:gd name="T102" fmla="*/ 43 w 107"/>
                <a:gd name="T103" fmla="*/ 23 h 35"/>
                <a:gd name="T104" fmla="*/ 44 w 107"/>
                <a:gd name="T105" fmla="*/ 23 h 35"/>
                <a:gd name="T106" fmla="*/ 46 w 107"/>
                <a:gd name="T107" fmla="*/ 23 h 35"/>
                <a:gd name="T108" fmla="*/ 48 w 107"/>
                <a:gd name="T109" fmla="*/ 23 h 35"/>
                <a:gd name="T110" fmla="*/ 53 w 107"/>
                <a:gd name="T111" fmla="*/ 21 h 35"/>
                <a:gd name="T112" fmla="*/ 79 w 107"/>
                <a:gd name="T113" fmla="*/ 13 h 35"/>
                <a:gd name="T114" fmla="*/ 104 w 107"/>
                <a:gd name="T115" fmla="*/ 3 h 35"/>
                <a:gd name="T116" fmla="*/ 95 w 107"/>
                <a:gd name="T1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" h="35">
                  <a:moveTo>
                    <a:pt x="15" y="29"/>
                  </a:moveTo>
                  <a:cubicBezTo>
                    <a:pt x="15" y="29"/>
                    <a:pt x="15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6" y="29"/>
                    <a:pt x="15" y="29"/>
                  </a:cubicBezTo>
                  <a:moveTo>
                    <a:pt x="95" y="0"/>
                  </a:moveTo>
                  <a:cubicBezTo>
                    <a:pt x="90" y="0"/>
                    <a:pt x="84" y="2"/>
                    <a:pt x="79" y="3"/>
                  </a:cubicBezTo>
                  <a:cubicBezTo>
                    <a:pt x="67" y="7"/>
                    <a:pt x="53" y="8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9"/>
                    <a:pt x="50" y="9"/>
                  </a:cubicBezTo>
                  <a:cubicBezTo>
                    <a:pt x="49" y="9"/>
                    <a:pt x="48" y="9"/>
                    <a:pt x="47" y="9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38" y="10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4" y="12"/>
                    <a:pt x="30" y="13"/>
                  </a:cubicBezTo>
                  <a:cubicBezTo>
                    <a:pt x="27" y="14"/>
                    <a:pt x="23" y="17"/>
                    <a:pt x="17" y="19"/>
                  </a:cubicBezTo>
                  <a:cubicBezTo>
                    <a:pt x="12" y="20"/>
                    <a:pt x="3" y="22"/>
                    <a:pt x="7" y="23"/>
                  </a:cubicBezTo>
                  <a:cubicBezTo>
                    <a:pt x="11" y="24"/>
                    <a:pt x="16" y="24"/>
                    <a:pt x="13" y="24"/>
                  </a:cubicBezTo>
                  <a:cubicBezTo>
                    <a:pt x="10" y="24"/>
                    <a:pt x="9" y="25"/>
                    <a:pt x="11" y="25"/>
                  </a:cubicBezTo>
                  <a:cubicBezTo>
                    <a:pt x="13" y="25"/>
                    <a:pt x="13" y="26"/>
                    <a:pt x="11" y="26"/>
                  </a:cubicBezTo>
                  <a:cubicBezTo>
                    <a:pt x="9" y="26"/>
                    <a:pt x="8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2" y="27"/>
                    <a:pt x="12" y="27"/>
                    <a:pt x="11" y="27"/>
                  </a:cubicBezTo>
                  <a:cubicBezTo>
                    <a:pt x="10" y="28"/>
                    <a:pt x="12" y="28"/>
                    <a:pt x="14" y="28"/>
                  </a:cubicBezTo>
                  <a:cubicBezTo>
                    <a:pt x="14" y="28"/>
                    <a:pt x="13" y="28"/>
                    <a:pt x="13" y="28"/>
                  </a:cubicBezTo>
                  <a:cubicBezTo>
                    <a:pt x="12" y="28"/>
                    <a:pt x="11" y="28"/>
                    <a:pt x="10" y="29"/>
                  </a:cubicBezTo>
                  <a:cubicBezTo>
                    <a:pt x="8" y="29"/>
                    <a:pt x="8" y="30"/>
                    <a:pt x="5" y="30"/>
                  </a:cubicBezTo>
                  <a:cubicBezTo>
                    <a:pt x="0" y="32"/>
                    <a:pt x="1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2" y="33"/>
                    <a:pt x="11" y="33"/>
                    <a:pt x="10" y="33"/>
                  </a:cubicBezTo>
                  <a:cubicBezTo>
                    <a:pt x="8" y="34"/>
                    <a:pt x="10" y="35"/>
                    <a:pt x="14" y="35"/>
                  </a:cubicBezTo>
                  <a:cubicBezTo>
                    <a:pt x="14" y="35"/>
                    <a:pt x="15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19" y="35"/>
                    <a:pt x="20" y="35"/>
                    <a:pt x="21" y="35"/>
                  </a:cubicBezTo>
                  <a:cubicBezTo>
                    <a:pt x="22" y="35"/>
                    <a:pt x="23" y="35"/>
                    <a:pt x="25" y="35"/>
                  </a:cubicBezTo>
                  <a:cubicBezTo>
                    <a:pt x="30" y="35"/>
                    <a:pt x="36" y="34"/>
                    <a:pt x="36" y="33"/>
                  </a:cubicBezTo>
                  <a:cubicBezTo>
                    <a:pt x="38" y="31"/>
                    <a:pt x="33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0"/>
                    <a:pt x="36" y="30"/>
                    <a:pt x="36" y="29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8"/>
                    <a:pt x="36" y="28"/>
                    <a:pt x="37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39" y="28"/>
                    <a:pt x="39" y="27"/>
                    <a:pt x="39" y="26"/>
                  </a:cubicBezTo>
                  <a:cubicBezTo>
                    <a:pt x="38" y="25"/>
                    <a:pt x="38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0" y="25"/>
                    <a:pt x="40" y="25"/>
                  </a:cubicBezTo>
                  <a:cubicBezTo>
                    <a:pt x="41" y="25"/>
                    <a:pt x="42" y="24"/>
                    <a:pt x="41" y="24"/>
                  </a:cubicBezTo>
                  <a:cubicBezTo>
                    <a:pt x="41" y="23"/>
                    <a:pt x="42" y="23"/>
                    <a:pt x="43" y="23"/>
                  </a:cubicBezTo>
                  <a:cubicBezTo>
                    <a:pt x="43" y="23"/>
                    <a:pt x="44" y="23"/>
                    <a:pt x="44" y="23"/>
                  </a:cubicBezTo>
                  <a:cubicBezTo>
                    <a:pt x="45" y="23"/>
                    <a:pt x="45" y="23"/>
                    <a:pt x="46" y="23"/>
                  </a:cubicBezTo>
                  <a:cubicBezTo>
                    <a:pt x="47" y="23"/>
                    <a:pt x="49" y="23"/>
                    <a:pt x="48" y="23"/>
                  </a:cubicBezTo>
                  <a:cubicBezTo>
                    <a:pt x="47" y="23"/>
                    <a:pt x="51" y="22"/>
                    <a:pt x="53" y="21"/>
                  </a:cubicBezTo>
                  <a:cubicBezTo>
                    <a:pt x="55" y="20"/>
                    <a:pt x="66" y="17"/>
                    <a:pt x="79" y="13"/>
                  </a:cubicBezTo>
                  <a:cubicBezTo>
                    <a:pt x="93" y="10"/>
                    <a:pt x="107" y="5"/>
                    <a:pt x="104" y="3"/>
                  </a:cubicBezTo>
                  <a:cubicBezTo>
                    <a:pt x="101" y="1"/>
                    <a:pt x="98" y="0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6" name="出自【趣你的PPT】(微信:qunideppt)：最优质的PPT资源库"/>
            <p:cNvSpPr/>
            <p:nvPr/>
          </p:nvSpPr>
          <p:spPr bwMode="auto">
            <a:xfrm>
              <a:off x="7381875" y="4406900"/>
              <a:ext cx="9525" cy="1587"/>
            </a:xfrm>
            <a:custGeom>
              <a:avLst/>
              <a:gdLst>
                <a:gd name="T0" fmla="*/ 3 w 4"/>
                <a:gd name="T1" fmla="*/ 0 h 1"/>
                <a:gd name="T2" fmla="*/ 2 w 4"/>
                <a:gd name="T3" fmla="*/ 0 h 1"/>
                <a:gd name="T4" fmla="*/ 1 w 4"/>
                <a:gd name="T5" fmla="*/ 1 h 1"/>
                <a:gd name="T6" fmla="*/ 3 w 4"/>
                <a:gd name="T7" fmla="*/ 0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7" name="出自【趣你的PPT】(微信:qunideppt)：最优质的PPT资源库"/>
            <p:cNvSpPr/>
            <p:nvPr/>
          </p:nvSpPr>
          <p:spPr bwMode="auto">
            <a:xfrm>
              <a:off x="7527925" y="4521200"/>
              <a:ext cx="61913" cy="12700"/>
            </a:xfrm>
            <a:custGeom>
              <a:avLst/>
              <a:gdLst>
                <a:gd name="T0" fmla="*/ 7 w 23"/>
                <a:gd name="T1" fmla="*/ 0 h 5"/>
                <a:gd name="T2" fmla="*/ 3 w 23"/>
                <a:gd name="T3" fmla="*/ 1 h 5"/>
                <a:gd name="T4" fmla="*/ 1 w 23"/>
                <a:gd name="T5" fmla="*/ 1 h 5"/>
                <a:gd name="T6" fmla="*/ 1 w 23"/>
                <a:gd name="T7" fmla="*/ 1 h 5"/>
                <a:gd name="T8" fmla="*/ 9 w 23"/>
                <a:gd name="T9" fmla="*/ 3 h 5"/>
                <a:gd name="T10" fmla="*/ 23 w 23"/>
                <a:gd name="T11" fmla="*/ 5 h 5"/>
                <a:gd name="T12" fmla="*/ 13 w 23"/>
                <a:gd name="T13" fmla="*/ 1 h 5"/>
                <a:gd name="T14" fmla="*/ 7 w 2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">
                  <a:moveTo>
                    <a:pt x="7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2" y="2"/>
                    <a:pt x="9" y="3"/>
                  </a:cubicBezTo>
                  <a:cubicBezTo>
                    <a:pt x="13" y="4"/>
                    <a:pt x="17" y="4"/>
                    <a:pt x="23" y="5"/>
                  </a:cubicBezTo>
                  <a:cubicBezTo>
                    <a:pt x="23" y="4"/>
                    <a:pt x="18" y="2"/>
                    <a:pt x="13" y="1"/>
                  </a:cubicBezTo>
                  <a:cubicBezTo>
                    <a:pt x="11" y="0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8" name="出自【趣你的PPT】(微信:qunideppt)：最优质的PPT资源库"/>
            <p:cNvSpPr/>
            <p:nvPr/>
          </p:nvSpPr>
          <p:spPr bwMode="auto">
            <a:xfrm>
              <a:off x="7351713" y="4506913"/>
              <a:ext cx="19050" cy="4762"/>
            </a:xfrm>
            <a:custGeom>
              <a:avLst/>
              <a:gdLst>
                <a:gd name="T0" fmla="*/ 2 w 7"/>
                <a:gd name="T1" fmla="*/ 0 h 2"/>
                <a:gd name="T2" fmla="*/ 2 w 7"/>
                <a:gd name="T3" fmla="*/ 2 h 2"/>
                <a:gd name="T4" fmla="*/ 6 w 7"/>
                <a:gd name="T5" fmla="*/ 2 h 2"/>
                <a:gd name="T6" fmla="*/ 7 w 7"/>
                <a:gd name="T7" fmla="*/ 2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0" y="0"/>
                    <a:pt x="0" y="1"/>
                    <a:pt x="2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89" name="出自【趣你的PPT】(微信:qunideppt)：最优质的PPT资源库"/>
            <p:cNvSpPr/>
            <p:nvPr/>
          </p:nvSpPr>
          <p:spPr bwMode="auto">
            <a:xfrm>
              <a:off x="7842250" y="4225925"/>
              <a:ext cx="23813" cy="6350"/>
            </a:xfrm>
            <a:custGeom>
              <a:avLst/>
              <a:gdLst>
                <a:gd name="T0" fmla="*/ 5 w 9"/>
                <a:gd name="T1" fmla="*/ 0 h 2"/>
                <a:gd name="T2" fmla="*/ 3 w 9"/>
                <a:gd name="T3" fmla="*/ 0 h 2"/>
                <a:gd name="T4" fmla="*/ 3 w 9"/>
                <a:gd name="T5" fmla="*/ 2 h 2"/>
                <a:gd name="T6" fmla="*/ 7 w 9"/>
                <a:gd name="T7" fmla="*/ 1 h 2"/>
                <a:gd name="T8" fmla="*/ 5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5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1"/>
                    <a:pt x="4" y="2"/>
                    <a:pt x="3" y="2"/>
                  </a:cubicBezTo>
                  <a:cubicBezTo>
                    <a:pt x="4" y="2"/>
                    <a:pt x="5" y="2"/>
                    <a:pt x="7" y="1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0" name="出自【趣你的PPT】(微信:qunideppt)：最优质的PPT资源库"/>
            <p:cNvSpPr/>
            <p:nvPr/>
          </p:nvSpPr>
          <p:spPr bwMode="auto">
            <a:xfrm>
              <a:off x="7558088" y="4537075"/>
              <a:ext cx="12700" cy="3175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1 h 1"/>
                <a:gd name="T4" fmla="*/ 4 w 5"/>
                <a:gd name="T5" fmla="*/ 1 h 1"/>
                <a:gd name="T6" fmla="*/ 3 w 5"/>
                <a:gd name="T7" fmla="*/ 1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5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1" name="出自【趣你的PPT】(微信:qunideppt)：最优质的PPT资源库"/>
            <p:cNvSpPr/>
            <p:nvPr/>
          </p:nvSpPr>
          <p:spPr bwMode="auto">
            <a:xfrm>
              <a:off x="7294563" y="4465638"/>
              <a:ext cx="200025" cy="55562"/>
            </a:xfrm>
            <a:custGeom>
              <a:avLst/>
              <a:gdLst>
                <a:gd name="T0" fmla="*/ 27 w 74"/>
                <a:gd name="T1" fmla="*/ 0 h 20"/>
                <a:gd name="T2" fmla="*/ 22 w 74"/>
                <a:gd name="T3" fmla="*/ 0 h 20"/>
                <a:gd name="T4" fmla="*/ 10 w 74"/>
                <a:gd name="T5" fmla="*/ 5 h 20"/>
                <a:gd name="T6" fmla="*/ 10 w 74"/>
                <a:gd name="T7" fmla="*/ 6 h 20"/>
                <a:gd name="T8" fmla="*/ 10 w 74"/>
                <a:gd name="T9" fmla="*/ 6 h 20"/>
                <a:gd name="T10" fmla="*/ 12 w 74"/>
                <a:gd name="T11" fmla="*/ 6 h 20"/>
                <a:gd name="T12" fmla="*/ 12 w 74"/>
                <a:gd name="T13" fmla="*/ 6 h 20"/>
                <a:gd name="T14" fmla="*/ 12 w 74"/>
                <a:gd name="T15" fmla="*/ 7 h 20"/>
                <a:gd name="T16" fmla="*/ 13 w 74"/>
                <a:gd name="T17" fmla="*/ 6 h 20"/>
                <a:gd name="T18" fmla="*/ 14 w 74"/>
                <a:gd name="T19" fmla="*/ 6 h 20"/>
                <a:gd name="T20" fmla="*/ 16 w 74"/>
                <a:gd name="T21" fmla="*/ 7 h 20"/>
                <a:gd name="T22" fmla="*/ 15 w 74"/>
                <a:gd name="T23" fmla="*/ 9 h 20"/>
                <a:gd name="T24" fmla="*/ 7 w 74"/>
                <a:gd name="T25" fmla="*/ 14 h 20"/>
                <a:gd name="T26" fmla="*/ 13 w 74"/>
                <a:gd name="T27" fmla="*/ 15 h 20"/>
                <a:gd name="T28" fmla="*/ 18 w 74"/>
                <a:gd name="T29" fmla="*/ 14 h 20"/>
                <a:gd name="T30" fmla="*/ 22 w 74"/>
                <a:gd name="T31" fmla="*/ 13 h 20"/>
                <a:gd name="T32" fmla="*/ 22 w 74"/>
                <a:gd name="T33" fmla="*/ 13 h 20"/>
                <a:gd name="T34" fmla="*/ 24 w 74"/>
                <a:gd name="T35" fmla="*/ 14 h 20"/>
                <a:gd name="T36" fmla="*/ 25 w 74"/>
                <a:gd name="T37" fmla="*/ 14 h 20"/>
                <a:gd name="T38" fmla="*/ 26 w 74"/>
                <a:gd name="T39" fmla="*/ 14 h 20"/>
                <a:gd name="T40" fmla="*/ 31 w 74"/>
                <a:gd name="T41" fmla="*/ 15 h 20"/>
                <a:gd name="T42" fmla="*/ 34 w 74"/>
                <a:gd name="T43" fmla="*/ 17 h 20"/>
                <a:gd name="T44" fmla="*/ 43 w 74"/>
                <a:gd name="T45" fmla="*/ 19 h 20"/>
                <a:gd name="T46" fmla="*/ 51 w 74"/>
                <a:gd name="T47" fmla="*/ 20 h 20"/>
                <a:gd name="T48" fmla="*/ 51 w 74"/>
                <a:gd name="T49" fmla="*/ 20 h 20"/>
                <a:gd name="T50" fmla="*/ 51 w 74"/>
                <a:gd name="T51" fmla="*/ 19 h 20"/>
                <a:gd name="T52" fmla="*/ 56 w 74"/>
                <a:gd name="T53" fmla="*/ 20 h 20"/>
                <a:gd name="T54" fmla="*/ 63 w 74"/>
                <a:gd name="T55" fmla="*/ 20 h 20"/>
                <a:gd name="T56" fmla="*/ 64 w 74"/>
                <a:gd name="T57" fmla="*/ 20 h 20"/>
                <a:gd name="T58" fmla="*/ 64 w 74"/>
                <a:gd name="T59" fmla="*/ 20 h 20"/>
                <a:gd name="T60" fmla="*/ 67 w 74"/>
                <a:gd name="T61" fmla="*/ 20 h 20"/>
                <a:gd name="T62" fmla="*/ 70 w 74"/>
                <a:gd name="T63" fmla="*/ 20 h 20"/>
                <a:gd name="T64" fmla="*/ 71 w 74"/>
                <a:gd name="T65" fmla="*/ 20 h 20"/>
                <a:gd name="T66" fmla="*/ 70 w 74"/>
                <a:gd name="T67" fmla="*/ 19 h 20"/>
                <a:gd name="T68" fmla="*/ 49 w 74"/>
                <a:gd name="T69" fmla="*/ 13 h 20"/>
                <a:gd name="T70" fmla="*/ 42 w 74"/>
                <a:gd name="T71" fmla="*/ 8 h 20"/>
                <a:gd name="T72" fmla="*/ 39 w 74"/>
                <a:gd name="T73" fmla="*/ 3 h 20"/>
                <a:gd name="T74" fmla="*/ 39 w 74"/>
                <a:gd name="T75" fmla="*/ 1 h 20"/>
                <a:gd name="T76" fmla="*/ 27 w 74"/>
                <a:gd name="T7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" h="20">
                  <a:moveTo>
                    <a:pt x="27" y="0"/>
                  </a:moveTo>
                  <a:cubicBezTo>
                    <a:pt x="25" y="0"/>
                    <a:pt x="24" y="0"/>
                    <a:pt x="22" y="0"/>
                  </a:cubicBezTo>
                  <a:cubicBezTo>
                    <a:pt x="12" y="0"/>
                    <a:pt x="12" y="4"/>
                    <a:pt x="10" y="5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3" y="6"/>
                    <a:pt x="12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3" y="7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5" y="6"/>
                    <a:pt x="16" y="7"/>
                    <a:pt x="16" y="7"/>
                  </a:cubicBezTo>
                  <a:cubicBezTo>
                    <a:pt x="17" y="8"/>
                    <a:pt x="15" y="8"/>
                    <a:pt x="15" y="9"/>
                  </a:cubicBezTo>
                  <a:cubicBezTo>
                    <a:pt x="14" y="9"/>
                    <a:pt x="0" y="11"/>
                    <a:pt x="7" y="14"/>
                  </a:cubicBezTo>
                  <a:cubicBezTo>
                    <a:pt x="9" y="14"/>
                    <a:pt x="11" y="15"/>
                    <a:pt x="13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20" y="14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4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7" y="14"/>
                    <a:pt x="29" y="14"/>
                    <a:pt x="31" y="15"/>
                  </a:cubicBezTo>
                  <a:cubicBezTo>
                    <a:pt x="34" y="15"/>
                    <a:pt x="35" y="16"/>
                    <a:pt x="34" y="17"/>
                  </a:cubicBezTo>
                  <a:cubicBezTo>
                    <a:pt x="33" y="17"/>
                    <a:pt x="37" y="18"/>
                    <a:pt x="43" y="19"/>
                  </a:cubicBezTo>
                  <a:cubicBezTo>
                    <a:pt x="47" y="19"/>
                    <a:pt x="50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19"/>
                    <a:pt x="51" y="19"/>
                    <a:pt x="51" y="19"/>
                  </a:cubicBezTo>
                  <a:cubicBezTo>
                    <a:pt x="52" y="19"/>
                    <a:pt x="54" y="19"/>
                    <a:pt x="56" y="20"/>
                  </a:cubicBezTo>
                  <a:cubicBezTo>
                    <a:pt x="59" y="20"/>
                    <a:pt x="61" y="20"/>
                    <a:pt x="63" y="20"/>
                  </a:cubicBezTo>
                  <a:cubicBezTo>
                    <a:pt x="64" y="20"/>
                    <a:pt x="65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20"/>
                    <a:pt x="66" y="20"/>
                    <a:pt x="67" y="20"/>
                  </a:cubicBezTo>
                  <a:cubicBezTo>
                    <a:pt x="68" y="20"/>
                    <a:pt x="69" y="20"/>
                    <a:pt x="70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7"/>
                    <a:pt x="57" y="15"/>
                    <a:pt x="49" y="13"/>
                  </a:cubicBezTo>
                  <a:cubicBezTo>
                    <a:pt x="45" y="11"/>
                    <a:pt x="43" y="10"/>
                    <a:pt x="42" y="8"/>
                  </a:cubicBezTo>
                  <a:cubicBezTo>
                    <a:pt x="40" y="5"/>
                    <a:pt x="37" y="3"/>
                    <a:pt x="39" y="3"/>
                  </a:cubicBezTo>
                  <a:cubicBezTo>
                    <a:pt x="42" y="2"/>
                    <a:pt x="38" y="1"/>
                    <a:pt x="39" y="1"/>
                  </a:cubicBezTo>
                  <a:cubicBezTo>
                    <a:pt x="41" y="1"/>
                    <a:pt x="35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2" name="出自【趣你的PPT】(微信:qunideppt)：最优质的PPT资源库"/>
            <p:cNvSpPr/>
            <p:nvPr/>
          </p:nvSpPr>
          <p:spPr bwMode="auto">
            <a:xfrm>
              <a:off x="7964488" y="4457700"/>
              <a:ext cx="20638" cy="6350"/>
            </a:xfrm>
            <a:custGeom>
              <a:avLst/>
              <a:gdLst>
                <a:gd name="T0" fmla="*/ 4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6 w 8"/>
                <a:gd name="T7" fmla="*/ 1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0" y="1"/>
                    <a:pt x="1" y="2"/>
                    <a:pt x="0" y="2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8" y="0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3" name="出自【趣你的PPT】(微信:qunideppt)：最优质的PPT资源库"/>
            <p:cNvSpPr/>
            <p:nvPr/>
          </p:nvSpPr>
          <p:spPr bwMode="auto">
            <a:xfrm>
              <a:off x="7969250" y="42672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4" name="出自【趣你的PPT】(微信:qunideppt)：最优质的PPT资源库"/>
            <p:cNvSpPr/>
            <p:nvPr/>
          </p:nvSpPr>
          <p:spPr bwMode="auto">
            <a:xfrm>
              <a:off x="7278688" y="4545013"/>
              <a:ext cx="47625" cy="11112"/>
            </a:xfrm>
            <a:custGeom>
              <a:avLst/>
              <a:gdLst>
                <a:gd name="T0" fmla="*/ 6 w 18"/>
                <a:gd name="T1" fmla="*/ 0 h 4"/>
                <a:gd name="T2" fmla="*/ 1 w 18"/>
                <a:gd name="T3" fmla="*/ 3 h 4"/>
                <a:gd name="T4" fmla="*/ 4 w 18"/>
                <a:gd name="T5" fmla="*/ 4 h 4"/>
                <a:gd name="T6" fmla="*/ 11 w 18"/>
                <a:gd name="T7" fmla="*/ 4 h 4"/>
                <a:gd name="T8" fmla="*/ 16 w 18"/>
                <a:gd name="T9" fmla="*/ 3 h 4"/>
                <a:gd name="T10" fmla="*/ 16 w 18"/>
                <a:gd name="T11" fmla="*/ 3 h 4"/>
                <a:gd name="T12" fmla="*/ 17 w 18"/>
                <a:gd name="T13" fmla="*/ 3 h 4"/>
                <a:gd name="T14" fmla="*/ 17 w 18"/>
                <a:gd name="T15" fmla="*/ 2 h 4"/>
                <a:gd name="T16" fmla="*/ 6 w 1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">
                  <a:moveTo>
                    <a:pt x="6" y="0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4"/>
                    <a:pt x="2" y="4"/>
                    <a:pt x="4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3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8" y="3"/>
                    <a:pt x="17" y="2"/>
                  </a:cubicBezTo>
                  <a:cubicBezTo>
                    <a:pt x="12" y="0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5" name="出自【趣你的PPT】(微信:qunideppt)：最优质的PPT资源库"/>
            <p:cNvSpPr/>
            <p:nvPr/>
          </p:nvSpPr>
          <p:spPr bwMode="auto">
            <a:xfrm>
              <a:off x="7864475" y="4449763"/>
              <a:ext cx="15875" cy="4762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1 h 2"/>
                <a:gd name="T4" fmla="*/ 4 w 6"/>
                <a:gd name="T5" fmla="*/ 2 h 2"/>
                <a:gd name="T6" fmla="*/ 5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5" y="1"/>
                    <a:pt x="0" y="1"/>
                    <a:pt x="2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6" name="出自【趣你的PPT】(微信:qunideppt)：最优质的PPT资源库"/>
            <p:cNvSpPr/>
            <p:nvPr/>
          </p:nvSpPr>
          <p:spPr bwMode="auto">
            <a:xfrm>
              <a:off x="7872413" y="4438650"/>
              <a:ext cx="12700" cy="3175"/>
            </a:xfrm>
            <a:custGeom>
              <a:avLst/>
              <a:gdLst>
                <a:gd name="T0" fmla="*/ 5 w 5"/>
                <a:gd name="T1" fmla="*/ 0 h 1"/>
                <a:gd name="T2" fmla="*/ 2 w 5"/>
                <a:gd name="T3" fmla="*/ 0 h 1"/>
                <a:gd name="T4" fmla="*/ 1 w 5"/>
                <a:gd name="T5" fmla="*/ 1 h 1"/>
                <a:gd name="T6" fmla="*/ 2 w 5"/>
                <a:gd name="T7" fmla="*/ 1 h 1"/>
                <a:gd name="T8" fmla="*/ 5 w 5"/>
                <a:gd name="T9" fmla="*/ 0 h 1"/>
                <a:gd name="T10" fmla="*/ 5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7" name="出自【趣你的PPT】(微信:qunideppt)：最优质的PPT资源库"/>
            <p:cNvSpPr/>
            <p:nvPr/>
          </p:nvSpPr>
          <p:spPr bwMode="auto">
            <a:xfrm>
              <a:off x="7900988" y="4445000"/>
              <a:ext cx="17463" cy="1587"/>
            </a:xfrm>
            <a:custGeom>
              <a:avLst/>
              <a:gdLst>
                <a:gd name="T0" fmla="*/ 3 w 6"/>
                <a:gd name="T1" fmla="*/ 0 h 1"/>
                <a:gd name="T2" fmla="*/ 2 w 6"/>
                <a:gd name="T3" fmla="*/ 1 h 1"/>
                <a:gd name="T4" fmla="*/ 5 w 6"/>
                <a:gd name="T5" fmla="*/ 1 h 1"/>
                <a:gd name="T6" fmla="*/ 6 w 6"/>
                <a:gd name="T7" fmla="*/ 1 h 1"/>
                <a:gd name="T8" fmla="*/ 4 w 6"/>
                <a:gd name="T9" fmla="*/ 0 h 1"/>
                <a:gd name="T10" fmla="*/ 3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2" y="0"/>
                    <a:pt x="0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8" name="出自【趣你的PPT】(微信:qunideppt)：最优质的PPT资源库"/>
            <p:cNvSpPr/>
            <p:nvPr/>
          </p:nvSpPr>
          <p:spPr bwMode="auto">
            <a:xfrm>
              <a:off x="3046413" y="4311650"/>
              <a:ext cx="57150" cy="7937"/>
            </a:xfrm>
            <a:custGeom>
              <a:avLst/>
              <a:gdLst>
                <a:gd name="T0" fmla="*/ 16 w 21"/>
                <a:gd name="T1" fmla="*/ 0 h 3"/>
                <a:gd name="T2" fmla="*/ 11 w 21"/>
                <a:gd name="T3" fmla="*/ 0 h 3"/>
                <a:gd name="T4" fmla="*/ 2 w 21"/>
                <a:gd name="T5" fmla="*/ 3 h 3"/>
                <a:gd name="T6" fmla="*/ 4 w 21"/>
                <a:gd name="T7" fmla="*/ 3 h 3"/>
                <a:gd name="T8" fmla="*/ 16 w 21"/>
                <a:gd name="T9" fmla="*/ 1 h 3"/>
                <a:gd name="T10" fmla="*/ 16 w 2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">
                  <a:moveTo>
                    <a:pt x="16" y="0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4" y="1"/>
                    <a:pt x="0" y="2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7" y="3"/>
                    <a:pt x="12" y="2"/>
                    <a:pt x="16" y="1"/>
                  </a:cubicBezTo>
                  <a:cubicBezTo>
                    <a:pt x="21" y="0"/>
                    <a:pt x="20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99" name="出自【趣你的PPT】(微信:qunideppt)：最优质的PPT资源库"/>
            <p:cNvSpPr/>
            <p:nvPr/>
          </p:nvSpPr>
          <p:spPr bwMode="auto">
            <a:xfrm>
              <a:off x="3475038" y="4397375"/>
              <a:ext cx="180975" cy="44450"/>
            </a:xfrm>
            <a:custGeom>
              <a:avLst/>
              <a:gdLst>
                <a:gd name="T0" fmla="*/ 41 w 67"/>
                <a:gd name="T1" fmla="*/ 0 h 16"/>
                <a:gd name="T2" fmla="*/ 31 w 67"/>
                <a:gd name="T3" fmla="*/ 1 h 16"/>
                <a:gd name="T4" fmla="*/ 27 w 67"/>
                <a:gd name="T5" fmla="*/ 2 h 16"/>
                <a:gd name="T6" fmla="*/ 26 w 67"/>
                <a:gd name="T7" fmla="*/ 2 h 16"/>
                <a:gd name="T8" fmla="*/ 26 w 67"/>
                <a:gd name="T9" fmla="*/ 2 h 16"/>
                <a:gd name="T10" fmla="*/ 11 w 67"/>
                <a:gd name="T11" fmla="*/ 8 h 16"/>
                <a:gd name="T12" fmla="*/ 2 w 67"/>
                <a:gd name="T13" fmla="*/ 15 h 16"/>
                <a:gd name="T14" fmla="*/ 4 w 67"/>
                <a:gd name="T15" fmla="*/ 16 h 16"/>
                <a:gd name="T16" fmla="*/ 5 w 67"/>
                <a:gd name="T17" fmla="*/ 16 h 16"/>
                <a:gd name="T18" fmla="*/ 19 w 67"/>
                <a:gd name="T19" fmla="*/ 14 h 16"/>
                <a:gd name="T20" fmla="*/ 22 w 67"/>
                <a:gd name="T21" fmla="*/ 11 h 16"/>
                <a:gd name="T22" fmla="*/ 22 w 67"/>
                <a:gd name="T23" fmla="*/ 11 h 16"/>
                <a:gd name="T24" fmla="*/ 30 w 67"/>
                <a:gd name="T25" fmla="*/ 11 h 16"/>
                <a:gd name="T26" fmla="*/ 41 w 67"/>
                <a:gd name="T27" fmla="*/ 12 h 16"/>
                <a:gd name="T28" fmla="*/ 58 w 67"/>
                <a:gd name="T29" fmla="*/ 8 h 16"/>
                <a:gd name="T30" fmla="*/ 48 w 67"/>
                <a:gd name="T31" fmla="*/ 0 h 16"/>
                <a:gd name="T32" fmla="*/ 41 w 67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6">
                  <a:moveTo>
                    <a:pt x="41" y="0"/>
                  </a:moveTo>
                  <a:cubicBezTo>
                    <a:pt x="36" y="0"/>
                    <a:pt x="33" y="1"/>
                    <a:pt x="31" y="1"/>
                  </a:cubicBezTo>
                  <a:cubicBezTo>
                    <a:pt x="29" y="2"/>
                    <a:pt x="27" y="2"/>
                    <a:pt x="27" y="2"/>
                  </a:cubicBezTo>
                  <a:cubicBezTo>
                    <a:pt x="27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3" y="2"/>
                    <a:pt x="17" y="5"/>
                    <a:pt x="11" y="8"/>
                  </a:cubicBezTo>
                  <a:cubicBezTo>
                    <a:pt x="5" y="12"/>
                    <a:pt x="4" y="15"/>
                    <a:pt x="2" y="15"/>
                  </a:cubicBezTo>
                  <a:cubicBezTo>
                    <a:pt x="0" y="16"/>
                    <a:pt x="1" y="16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9" y="16"/>
                    <a:pt x="15" y="16"/>
                    <a:pt x="19" y="14"/>
                  </a:cubicBezTo>
                  <a:cubicBezTo>
                    <a:pt x="24" y="13"/>
                    <a:pt x="23" y="11"/>
                    <a:pt x="22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3" y="11"/>
                    <a:pt x="26" y="11"/>
                    <a:pt x="30" y="11"/>
                  </a:cubicBezTo>
                  <a:cubicBezTo>
                    <a:pt x="34" y="11"/>
                    <a:pt x="38" y="12"/>
                    <a:pt x="41" y="12"/>
                  </a:cubicBezTo>
                  <a:cubicBezTo>
                    <a:pt x="47" y="11"/>
                    <a:pt x="53" y="9"/>
                    <a:pt x="58" y="8"/>
                  </a:cubicBezTo>
                  <a:cubicBezTo>
                    <a:pt x="67" y="6"/>
                    <a:pt x="64" y="2"/>
                    <a:pt x="48" y="0"/>
                  </a:cubicBezTo>
                  <a:cubicBezTo>
                    <a:pt x="45" y="0"/>
                    <a:pt x="43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0" name="出自【趣你的PPT】(微信:qunideppt)：最优质的PPT资源库"/>
            <p:cNvSpPr/>
            <p:nvPr/>
          </p:nvSpPr>
          <p:spPr bwMode="auto">
            <a:xfrm>
              <a:off x="3616325" y="4491038"/>
              <a:ext cx="20638" cy="4762"/>
            </a:xfrm>
            <a:custGeom>
              <a:avLst/>
              <a:gdLst>
                <a:gd name="T0" fmla="*/ 4 w 8"/>
                <a:gd name="T1" fmla="*/ 0 h 2"/>
                <a:gd name="T2" fmla="*/ 2 w 8"/>
                <a:gd name="T3" fmla="*/ 2 h 2"/>
                <a:gd name="T4" fmla="*/ 4 w 8"/>
                <a:gd name="T5" fmla="*/ 2 h 2"/>
                <a:gd name="T6" fmla="*/ 7 w 8"/>
                <a:gd name="T7" fmla="*/ 1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4" y="1"/>
                    <a:pt x="0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6" y="2"/>
                    <a:pt x="8" y="1"/>
                    <a:pt x="7" y="1"/>
                  </a:cubicBezTo>
                  <a:cubicBezTo>
                    <a:pt x="5" y="1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1" name="出自【趣你的PPT】(微信:qunideppt)：最优质的PPT资源库"/>
            <p:cNvSpPr/>
            <p:nvPr/>
          </p:nvSpPr>
          <p:spPr bwMode="auto">
            <a:xfrm>
              <a:off x="3563938" y="4529138"/>
              <a:ext cx="15875" cy="4762"/>
            </a:xfrm>
            <a:custGeom>
              <a:avLst/>
              <a:gdLst>
                <a:gd name="T0" fmla="*/ 2 w 6"/>
                <a:gd name="T1" fmla="*/ 0 h 2"/>
                <a:gd name="T2" fmla="*/ 1 w 6"/>
                <a:gd name="T3" fmla="*/ 0 h 2"/>
                <a:gd name="T4" fmla="*/ 2 w 6"/>
                <a:gd name="T5" fmla="*/ 2 h 2"/>
                <a:gd name="T6" fmla="*/ 3 w 6"/>
                <a:gd name="T7" fmla="*/ 2 h 2"/>
                <a:gd name="T8" fmla="*/ 4 w 6"/>
                <a:gd name="T9" fmla="*/ 1 h 2"/>
                <a:gd name="T10" fmla="*/ 2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6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2" name="出自【趣你的PPT】(微信:qunideppt)：最优质的PPT资源库"/>
            <p:cNvSpPr/>
            <p:nvPr/>
          </p:nvSpPr>
          <p:spPr bwMode="auto">
            <a:xfrm>
              <a:off x="3908425" y="4635500"/>
              <a:ext cx="19050" cy="476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1 h 2"/>
                <a:gd name="T4" fmla="*/ 1 w 7"/>
                <a:gd name="T5" fmla="*/ 2 h 2"/>
                <a:gd name="T6" fmla="*/ 3 w 7"/>
                <a:gd name="T7" fmla="*/ 1 h 2"/>
                <a:gd name="T8" fmla="*/ 0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2" y="1"/>
                    <a:pt x="7" y="1"/>
                    <a:pt x="3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3" name="出自【趣你的PPT】(微信:qunideppt)：最优质的PPT资源库"/>
            <p:cNvSpPr/>
            <p:nvPr/>
          </p:nvSpPr>
          <p:spPr bwMode="auto">
            <a:xfrm>
              <a:off x="3311525" y="4392613"/>
              <a:ext cx="185738" cy="57150"/>
            </a:xfrm>
            <a:custGeom>
              <a:avLst/>
              <a:gdLst>
                <a:gd name="T0" fmla="*/ 38 w 68"/>
                <a:gd name="T1" fmla="*/ 0 h 21"/>
                <a:gd name="T2" fmla="*/ 32 w 68"/>
                <a:gd name="T3" fmla="*/ 1 h 21"/>
                <a:gd name="T4" fmla="*/ 30 w 68"/>
                <a:gd name="T5" fmla="*/ 3 h 21"/>
                <a:gd name="T6" fmla="*/ 30 w 68"/>
                <a:gd name="T7" fmla="*/ 3 h 21"/>
                <a:gd name="T8" fmla="*/ 28 w 68"/>
                <a:gd name="T9" fmla="*/ 3 h 21"/>
                <a:gd name="T10" fmla="*/ 25 w 68"/>
                <a:gd name="T11" fmla="*/ 4 h 21"/>
                <a:gd name="T12" fmla="*/ 34 w 68"/>
                <a:gd name="T13" fmla="*/ 6 h 21"/>
                <a:gd name="T14" fmla="*/ 26 w 68"/>
                <a:gd name="T15" fmla="*/ 7 h 21"/>
                <a:gd name="T16" fmla="*/ 25 w 68"/>
                <a:gd name="T17" fmla="*/ 8 h 21"/>
                <a:gd name="T18" fmla="*/ 19 w 68"/>
                <a:gd name="T19" fmla="*/ 7 h 21"/>
                <a:gd name="T20" fmla="*/ 11 w 68"/>
                <a:gd name="T21" fmla="*/ 6 h 21"/>
                <a:gd name="T22" fmla="*/ 6 w 68"/>
                <a:gd name="T23" fmla="*/ 7 h 21"/>
                <a:gd name="T24" fmla="*/ 3 w 68"/>
                <a:gd name="T25" fmla="*/ 12 h 21"/>
                <a:gd name="T26" fmla="*/ 14 w 68"/>
                <a:gd name="T27" fmla="*/ 19 h 21"/>
                <a:gd name="T28" fmla="*/ 23 w 68"/>
                <a:gd name="T29" fmla="*/ 21 h 21"/>
                <a:gd name="T30" fmla="*/ 38 w 68"/>
                <a:gd name="T31" fmla="*/ 19 h 21"/>
                <a:gd name="T32" fmla="*/ 51 w 68"/>
                <a:gd name="T33" fmla="*/ 16 h 21"/>
                <a:gd name="T34" fmla="*/ 54 w 68"/>
                <a:gd name="T35" fmla="*/ 15 h 21"/>
                <a:gd name="T36" fmla="*/ 59 w 68"/>
                <a:gd name="T37" fmla="*/ 13 h 21"/>
                <a:gd name="T38" fmla="*/ 58 w 68"/>
                <a:gd name="T39" fmla="*/ 12 h 21"/>
                <a:gd name="T40" fmla="*/ 57 w 68"/>
                <a:gd name="T41" fmla="*/ 12 h 21"/>
                <a:gd name="T42" fmla="*/ 57 w 68"/>
                <a:gd name="T43" fmla="*/ 12 h 21"/>
                <a:gd name="T44" fmla="*/ 55 w 68"/>
                <a:gd name="T45" fmla="*/ 9 h 21"/>
                <a:gd name="T46" fmla="*/ 55 w 68"/>
                <a:gd name="T47" fmla="*/ 7 h 21"/>
                <a:gd name="T48" fmla="*/ 63 w 68"/>
                <a:gd name="T49" fmla="*/ 4 h 21"/>
                <a:gd name="T50" fmla="*/ 58 w 68"/>
                <a:gd name="T51" fmla="*/ 1 h 21"/>
                <a:gd name="T52" fmla="*/ 42 w 68"/>
                <a:gd name="T53" fmla="*/ 0 h 21"/>
                <a:gd name="T54" fmla="*/ 42 w 68"/>
                <a:gd name="T55" fmla="*/ 0 h 21"/>
                <a:gd name="T56" fmla="*/ 42 w 68"/>
                <a:gd name="T57" fmla="*/ 0 h 21"/>
                <a:gd name="T58" fmla="*/ 41 w 68"/>
                <a:gd name="T59" fmla="*/ 0 h 21"/>
                <a:gd name="T60" fmla="*/ 38 w 68"/>
                <a:gd name="T6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21">
                  <a:moveTo>
                    <a:pt x="38" y="0"/>
                  </a:moveTo>
                  <a:cubicBezTo>
                    <a:pt x="36" y="0"/>
                    <a:pt x="33" y="0"/>
                    <a:pt x="32" y="1"/>
                  </a:cubicBezTo>
                  <a:cubicBezTo>
                    <a:pt x="30" y="2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6" y="3"/>
                    <a:pt x="24" y="3"/>
                    <a:pt x="25" y="4"/>
                  </a:cubicBezTo>
                  <a:cubicBezTo>
                    <a:pt x="27" y="5"/>
                    <a:pt x="33" y="5"/>
                    <a:pt x="34" y="6"/>
                  </a:cubicBezTo>
                  <a:cubicBezTo>
                    <a:pt x="34" y="6"/>
                    <a:pt x="29" y="6"/>
                    <a:pt x="26" y="7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3" y="8"/>
                    <a:pt x="22" y="7"/>
                    <a:pt x="19" y="7"/>
                  </a:cubicBezTo>
                  <a:cubicBezTo>
                    <a:pt x="17" y="7"/>
                    <a:pt x="14" y="6"/>
                    <a:pt x="11" y="6"/>
                  </a:cubicBezTo>
                  <a:cubicBezTo>
                    <a:pt x="9" y="6"/>
                    <a:pt x="8" y="6"/>
                    <a:pt x="6" y="7"/>
                  </a:cubicBezTo>
                  <a:cubicBezTo>
                    <a:pt x="1" y="7"/>
                    <a:pt x="0" y="9"/>
                    <a:pt x="3" y="12"/>
                  </a:cubicBezTo>
                  <a:cubicBezTo>
                    <a:pt x="5" y="14"/>
                    <a:pt x="9" y="17"/>
                    <a:pt x="14" y="19"/>
                  </a:cubicBezTo>
                  <a:cubicBezTo>
                    <a:pt x="17" y="21"/>
                    <a:pt x="20" y="21"/>
                    <a:pt x="23" y="21"/>
                  </a:cubicBezTo>
                  <a:cubicBezTo>
                    <a:pt x="28" y="21"/>
                    <a:pt x="32" y="20"/>
                    <a:pt x="38" y="19"/>
                  </a:cubicBezTo>
                  <a:cubicBezTo>
                    <a:pt x="47" y="19"/>
                    <a:pt x="49" y="16"/>
                    <a:pt x="51" y="16"/>
                  </a:cubicBezTo>
                  <a:cubicBezTo>
                    <a:pt x="52" y="15"/>
                    <a:pt x="53" y="15"/>
                    <a:pt x="54" y="15"/>
                  </a:cubicBezTo>
                  <a:cubicBezTo>
                    <a:pt x="56" y="14"/>
                    <a:pt x="57" y="14"/>
                    <a:pt x="59" y="13"/>
                  </a:cubicBezTo>
                  <a:cubicBezTo>
                    <a:pt x="60" y="12"/>
                    <a:pt x="60" y="12"/>
                    <a:pt x="58" y="12"/>
                  </a:cubicBezTo>
                  <a:cubicBezTo>
                    <a:pt x="58" y="12"/>
                    <a:pt x="58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8" y="11"/>
                    <a:pt x="55" y="9"/>
                  </a:cubicBezTo>
                  <a:cubicBezTo>
                    <a:pt x="52" y="8"/>
                    <a:pt x="49" y="8"/>
                    <a:pt x="55" y="7"/>
                  </a:cubicBezTo>
                  <a:cubicBezTo>
                    <a:pt x="62" y="6"/>
                    <a:pt x="62" y="4"/>
                    <a:pt x="63" y="4"/>
                  </a:cubicBezTo>
                  <a:cubicBezTo>
                    <a:pt x="63" y="4"/>
                    <a:pt x="68" y="2"/>
                    <a:pt x="58" y="1"/>
                  </a:cubicBezTo>
                  <a:cubicBezTo>
                    <a:pt x="50" y="1"/>
                    <a:pt x="44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4" name="出自【趣你的PPT】(微信:qunideppt)：最优质的PPT资源库"/>
            <p:cNvSpPr/>
            <p:nvPr/>
          </p:nvSpPr>
          <p:spPr bwMode="auto">
            <a:xfrm>
              <a:off x="3208338" y="4495800"/>
              <a:ext cx="14288" cy="3175"/>
            </a:xfrm>
            <a:custGeom>
              <a:avLst/>
              <a:gdLst>
                <a:gd name="T0" fmla="*/ 4 w 5"/>
                <a:gd name="T1" fmla="*/ 0 h 1"/>
                <a:gd name="T2" fmla="*/ 2 w 5"/>
                <a:gd name="T3" fmla="*/ 0 h 1"/>
                <a:gd name="T4" fmla="*/ 0 w 5"/>
                <a:gd name="T5" fmla="*/ 1 h 1"/>
                <a:gd name="T6" fmla="*/ 5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4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5" name="出自【趣你的PPT】(微信:qunideppt)：最优质的PPT资源库"/>
            <p:cNvSpPr/>
            <p:nvPr/>
          </p:nvSpPr>
          <p:spPr bwMode="auto">
            <a:xfrm>
              <a:off x="3360738" y="4492625"/>
              <a:ext cx="15875" cy="3175"/>
            </a:xfrm>
            <a:custGeom>
              <a:avLst/>
              <a:gdLst>
                <a:gd name="T0" fmla="*/ 4 w 6"/>
                <a:gd name="T1" fmla="*/ 0 h 1"/>
                <a:gd name="T2" fmla="*/ 2 w 6"/>
                <a:gd name="T3" fmla="*/ 0 h 1"/>
                <a:gd name="T4" fmla="*/ 2 w 6"/>
                <a:gd name="T5" fmla="*/ 1 h 1"/>
                <a:gd name="T6" fmla="*/ 4 w 6"/>
                <a:gd name="T7" fmla="*/ 1 h 1"/>
                <a:gd name="T8" fmla="*/ 5 w 6"/>
                <a:gd name="T9" fmla="*/ 0 h 1"/>
                <a:gd name="T10" fmla="*/ 4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6" name="出自【趣你的PPT】(微信:qunideppt)：最优质的PPT资源库"/>
            <p:cNvSpPr/>
            <p:nvPr/>
          </p:nvSpPr>
          <p:spPr bwMode="auto">
            <a:xfrm>
              <a:off x="3843338" y="4511675"/>
              <a:ext cx="14288" cy="3175"/>
            </a:xfrm>
            <a:custGeom>
              <a:avLst/>
              <a:gdLst>
                <a:gd name="T0" fmla="*/ 4 w 5"/>
                <a:gd name="T1" fmla="*/ 0 h 1"/>
                <a:gd name="T2" fmla="*/ 2 w 5"/>
                <a:gd name="T3" fmla="*/ 0 h 1"/>
                <a:gd name="T4" fmla="*/ 1 w 5"/>
                <a:gd name="T5" fmla="*/ 1 h 1"/>
                <a:gd name="T6" fmla="*/ 3 w 5"/>
                <a:gd name="T7" fmla="*/ 1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7" name="出自【趣你的PPT】(微信:qunideppt)：最优质的PPT资源库"/>
            <p:cNvSpPr/>
            <p:nvPr/>
          </p:nvSpPr>
          <p:spPr bwMode="auto">
            <a:xfrm>
              <a:off x="3211513" y="4483100"/>
              <a:ext cx="11113" cy="1587"/>
            </a:xfrm>
            <a:custGeom>
              <a:avLst/>
              <a:gdLst>
                <a:gd name="T0" fmla="*/ 3 w 4"/>
                <a:gd name="T1" fmla="*/ 0 h 1"/>
                <a:gd name="T2" fmla="*/ 2 w 4"/>
                <a:gd name="T3" fmla="*/ 1 h 1"/>
                <a:gd name="T4" fmla="*/ 0 w 4"/>
                <a:gd name="T5" fmla="*/ 1 h 1"/>
                <a:gd name="T6" fmla="*/ 4 w 4"/>
                <a:gd name="T7" fmla="*/ 1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8" name="出自【趣你的PPT】(微信:qunideppt)：最优质的PPT资源库"/>
            <p:cNvSpPr/>
            <p:nvPr/>
          </p:nvSpPr>
          <p:spPr bwMode="auto">
            <a:xfrm>
              <a:off x="3870325" y="4521200"/>
              <a:ext cx="15875" cy="4762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0 h 2"/>
                <a:gd name="T4" fmla="*/ 2 w 6"/>
                <a:gd name="T5" fmla="*/ 2 h 2"/>
                <a:gd name="T6" fmla="*/ 5 w 6"/>
                <a:gd name="T7" fmla="*/ 1 h 2"/>
                <a:gd name="T8" fmla="*/ 2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2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09" name="出自【趣你的PPT】(微信:qunideppt)：最优质的PPT资源库"/>
            <p:cNvSpPr/>
            <p:nvPr/>
          </p:nvSpPr>
          <p:spPr bwMode="auto">
            <a:xfrm>
              <a:off x="3813175" y="4540250"/>
              <a:ext cx="98425" cy="19050"/>
            </a:xfrm>
            <a:custGeom>
              <a:avLst/>
              <a:gdLst>
                <a:gd name="T0" fmla="*/ 22 w 36"/>
                <a:gd name="T1" fmla="*/ 0 h 7"/>
                <a:gd name="T2" fmla="*/ 18 w 36"/>
                <a:gd name="T3" fmla="*/ 0 h 7"/>
                <a:gd name="T4" fmla="*/ 10 w 36"/>
                <a:gd name="T5" fmla="*/ 7 h 7"/>
                <a:gd name="T6" fmla="*/ 18 w 36"/>
                <a:gd name="T7" fmla="*/ 6 h 7"/>
                <a:gd name="T8" fmla="*/ 22 w 3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">
                  <a:moveTo>
                    <a:pt x="22" y="0"/>
                  </a:moveTo>
                  <a:cubicBezTo>
                    <a:pt x="21" y="0"/>
                    <a:pt x="19" y="0"/>
                    <a:pt x="18" y="0"/>
                  </a:cubicBezTo>
                  <a:cubicBezTo>
                    <a:pt x="9" y="1"/>
                    <a:pt x="0" y="7"/>
                    <a:pt x="10" y="7"/>
                  </a:cubicBezTo>
                  <a:cubicBezTo>
                    <a:pt x="12" y="7"/>
                    <a:pt x="15" y="6"/>
                    <a:pt x="18" y="6"/>
                  </a:cubicBezTo>
                  <a:cubicBezTo>
                    <a:pt x="31" y="4"/>
                    <a:pt x="36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0" name="出自【趣你的PPT】(微信:qunideppt)：最优质的PPT资源库"/>
            <p:cNvSpPr/>
            <p:nvPr/>
          </p:nvSpPr>
          <p:spPr bwMode="auto">
            <a:xfrm>
              <a:off x="3792538" y="4506913"/>
              <a:ext cx="20638" cy="3175"/>
            </a:xfrm>
            <a:custGeom>
              <a:avLst/>
              <a:gdLst>
                <a:gd name="T0" fmla="*/ 3 w 8"/>
                <a:gd name="T1" fmla="*/ 0 h 1"/>
                <a:gd name="T2" fmla="*/ 2 w 8"/>
                <a:gd name="T3" fmla="*/ 0 h 1"/>
                <a:gd name="T4" fmla="*/ 1 w 8"/>
                <a:gd name="T5" fmla="*/ 1 h 1"/>
                <a:gd name="T6" fmla="*/ 4 w 8"/>
                <a:gd name="T7" fmla="*/ 1 h 1"/>
                <a:gd name="T8" fmla="*/ 6 w 8"/>
                <a:gd name="T9" fmla="*/ 1 h 1"/>
                <a:gd name="T10" fmla="*/ 5 w 8"/>
                <a:gd name="T11" fmla="*/ 0 h 1"/>
                <a:gd name="T12" fmla="*/ 3 w 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8" y="1"/>
                    <a:pt x="5" y="1"/>
                    <a:pt x="5" y="0"/>
                  </a:cubicBezTo>
                  <a:cubicBezTo>
                    <a:pt x="6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1" name="出自【趣你的PPT】(微信:qunideppt)：最优质的PPT资源库"/>
            <p:cNvSpPr/>
            <p:nvPr/>
          </p:nvSpPr>
          <p:spPr bwMode="auto">
            <a:xfrm>
              <a:off x="3908425" y="4545013"/>
              <a:ext cx="26988" cy="4762"/>
            </a:xfrm>
            <a:custGeom>
              <a:avLst/>
              <a:gdLst>
                <a:gd name="T0" fmla="*/ 2 w 10"/>
                <a:gd name="T1" fmla="*/ 0 h 2"/>
                <a:gd name="T2" fmla="*/ 3 w 10"/>
                <a:gd name="T3" fmla="*/ 2 h 2"/>
                <a:gd name="T4" fmla="*/ 5 w 10"/>
                <a:gd name="T5" fmla="*/ 2 h 2"/>
                <a:gd name="T6" fmla="*/ 8 w 10"/>
                <a:gd name="T7" fmla="*/ 1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3" y="1"/>
                    <a:pt x="0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8" y="2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2" name="出自【趣你的PPT】(微信:qunideppt)：最优质的PPT资源库"/>
            <p:cNvSpPr/>
            <p:nvPr/>
          </p:nvSpPr>
          <p:spPr bwMode="auto">
            <a:xfrm>
              <a:off x="3805238" y="4518025"/>
              <a:ext cx="41275" cy="4762"/>
            </a:xfrm>
            <a:custGeom>
              <a:avLst/>
              <a:gdLst>
                <a:gd name="T0" fmla="*/ 13 w 15"/>
                <a:gd name="T1" fmla="*/ 0 h 2"/>
                <a:gd name="T2" fmla="*/ 11 w 15"/>
                <a:gd name="T3" fmla="*/ 0 h 2"/>
                <a:gd name="T4" fmla="*/ 11 w 15"/>
                <a:gd name="T5" fmla="*/ 0 h 2"/>
                <a:gd name="T6" fmla="*/ 3 w 15"/>
                <a:gd name="T7" fmla="*/ 1 h 2"/>
                <a:gd name="T8" fmla="*/ 4 w 15"/>
                <a:gd name="T9" fmla="*/ 2 h 2"/>
                <a:gd name="T10" fmla="*/ 7 w 15"/>
                <a:gd name="T11" fmla="*/ 2 h 2"/>
                <a:gd name="T12" fmla="*/ 13 w 1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5" y="1"/>
                    <a:pt x="3" y="1"/>
                  </a:cubicBezTo>
                  <a:cubicBezTo>
                    <a:pt x="0" y="2"/>
                    <a:pt x="1" y="2"/>
                    <a:pt x="4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12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3" name="出自【趣你的PPT】(微信:qunideppt)：最优质的PPT资源库"/>
            <p:cNvSpPr/>
            <p:nvPr/>
          </p:nvSpPr>
          <p:spPr bwMode="auto">
            <a:xfrm>
              <a:off x="3905250" y="4530725"/>
              <a:ext cx="7938" cy="9525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3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4" name="出自【趣你的PPT】(微信:qunideppt)：最优质的PPT资源库"/>
            <p:cNvSpPr/>
            <p:nvPr/>
          </p:nvSpPr>
          <p:spPr bwMode="auto">
            <a:xfrm>
              <a:off x="3440113" y="4340225"/>
              <a:ext cx="34925" cy="3175"/>
            </a:xfrm>
            <a:custGeom>
              <a:avLst/>
              <a:gdLst>
                <a:gd name="T0" fmla="*/ 10 w 13"/>
                <a:gd name="T1" fmla="*/ 0 h 1"/>
                <a:gd name="T2" fmla="*/ 8 w 13"/>
                <a:gd name="T3" fmla="*/ 0 h 1"/>
                <a:gd name="T4" fmla="*/ 0 w 13"/>
                <a:gd name="T5" fmla="*/ 1 h 1"/>
                <a:gd name="T6" fmla="*/ 9 w 13"/>
                <a:gd name="T7" fmla="*/ 1 h 1"/>
                <a:gd name="T8" fmla="*/ 10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13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5" name="出自【趣你的PPT】(微信:qunideppt)：最优质的PPT资源库"/>
            <p:cNvSpPr/>
            <p:nvPr/>
          </p:nvSpPr>
          <p:spPr bwMode="auto">
            <a:xfrm>
              <a:off x="3379788" y="4351338"/>
              <a:ext cx="26988" cy="6350"/>
            </a:xfrm>
            <a:custGeom>
              <a:avLst/>
              <a:gdLst>
                <a:gd name="T0" fmla="*/ 5 w 10"/>
                <a:gd name="T1" fmla="*/ 0 h 2"/>
                <a:gd name="T2" fmla="*/ 3 w 10"/>
                <a:gd name="T3" fmla="*/ 0 h 2"/>
                <a:gd name="T4" fmla="*/ 0 w 10"/>
                <a:gd name="T5" fmla="*/ 2 h 2"/>
                <a:gd name="T6" fmla="*/ 8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4" y="1"/>
                    <a:pt x="7" y="2"/>
                    <a:pt x="8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6" name="出自【趣你的PPT】(微信:qunideppt)：最优质的PPT资源库"/>
            <p:cNvSpPr/>
            <p:nvPr/>
          </p:nvSpPr>
          <p:spPr bwMode="auto">
            <a:xfrm>
              <a:off x="3441700" y="4338638"/>
              <a:ext cx="30163" cy="0"/>
            </a:xfrm>
            <a:custGeom>
              <a:avLst/>
              <a:gdLst>
                <a:gd name="T0" fmla="*/ 9 w 11"/>
                <a:gd name="T1" fmla="*/ 8 w 11"/>
                <a:gd name="T2" fmla="*/ 0 w 11"/>
                <a:gd name="T3" fmla="*/ 8 w 11"/>
                <a:gd name="T4" fmla="*/ 9 w 11"/>
                <a:gd name="T5" fmla="*/ 11 w 11"/>
                <a:gd name="T6" fmla="*/ 9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7" name="出自【趣你的PPT】(微信:qunideppt)：最优质的PPT资源库"/>
            <p:cNvSpPr/>
            <p:nvPr/>
          </p:nvSpPr>
          <p:spPr bwMode="auto">
            <a:xfrm>
              <a:off x="3506788" y="4378325"/>
              <a:ext cx="22225" cy="3175"/>
            </a:xfrm>
            <a:custGeom>
              <a:avLst/>
              <a:gdLst>
                <a:gd name="T0" fmla="*/ 6 w 8"/>
                <a:gd name="T1" fmla="*/ 0 h 1"/>
                <a:gd name="T2" fmla="*/ 2 w 8"/>
                <a:gd name="T3" fmla="*/ 1 h 1"/>
                <a:gd name="T4" fmla="*/ 1 w 8"/>
                <a:gd name="T5" fmla="*/ 1 h 1"/>
                <a:gd name="T6" fmla="*/ 1 w 8"/>
                <a:gd name="T7" fmla="*/ 1 h 1"/>
                <a:gd name="T8" fmla="*/ 4 w 8"/>
                <a:gd name="T9" fmla="*/ 1 h 1"/>
                <a:gd name="T10" fmla="*/ 5 w 8"/>
                <a:gd name="T11" fmla="*/ 1 h 1"/>
                <a:gd name="T12" fmla="*/ 6 w 8"/>
                <a:gd name="T13" fmla="*/ 0 h 1"/>
                <a:gd name="T14" fmla="*/ 6 w 8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">
                  <a:moveTo>
                    <a:pt x="6" y="0"/>
                  </a:move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8" name="出自【趣你的PPT】(微信:qunideppt)：最优质的PPT资源库"/>
            <p:cNvSpPr/>
            <p:nvPr/>
          </p:nvSpPr>
          <p:spPr bwMode="auto">
            <a:xfrm>
              <a:off x="3448050" y="4389438"/>
              <a:ext cx="49213" cy="6350"/>
            </a:xfrm>
            <a:custGeom>
              <a:avLst/>
              <a:gdLst>
                <a:gd name="T0" fmla="*/ 9 w 18"/>
                <a:gd name="T1" fmla="*/ 0 h 2"/>
                <a:gd name="T2" fmla="*/ 5 w 18"/>
                <a:gd name="T3" fmla="*/ 0 h 2"/>
                <a:gd name="T4" fmla="*/ 2 w 18"/>
                <a:gd name="T5" fmla="*/ 1 h 2"/>
                <a:gd name="T6" fmla="*/ 10 w 18"/>
                <a:gd name="T7" fmla="*/ 2 h 2"/>
                <a:gd name="T8" fmla="*/ 10 w 18"/>
                <a:gd name="T9" fmla="*/ 2 h 2"/>
                <a:gd name="T10" fmla="*/ 14 w 18"/>
                <a:gd name="T11" fmla="*/ 0 h 2"/>
                <a:gd name="T12" fmla="*/ 9 w 1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">
                  <a:moveTo>
                    <a:pt x="9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6" y="2"/>
                    <a:pt x="18" y="1"/>
                    <a:pt x="14" y="0"/>
                  </a:cubicBezTo>
                  <a:cubicBezTo>
                    <a:pt x="12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19" name="出自【趣你的PPT】(微信:qunideppt)：最优质的PPT资源库"/>
            <p:cNvSpPr/>
            <p:nvPr/>
          </p:nvSpPr>
          <p:spPr bwMode="auto">
            <a:xfrm>
              <a:off x="3257550" y="4483100"/>
              <a:ext cx="106363" cy="26987"/>
            </a:xfrm>
            <a:custGeom>
              <a:avLst/>
              <a:gdLst>
                <a:gd name="T0" fmla="*/ 25 w 39"/>
                <a:gd name="T1" fmla="*/ 0 h 10"/>
                <a:gd name="T2" fmla="*/ 22 w 39"/>
                <a:gd name="T3" fmla="*/ 1 h 10"/>
                <a:gd name="T4" fmla="*/ 18 w 39"/>
                <a:gd name="T5" fmla="*/ 2 h 10"/>
                <a:gd name="T6" fmla="*/ 17 w 39"/>
                <a:gd name="T7" fmla="*/ 2 h 10"/>
                <a:gd name="T8" fmla="*/ 17 w 39"/>
                <a:gd name="T9" fmla="*/ 2 h 10"/>
                <a:gd name="T10" fmla="*/ 6 w 39"/>
                <a:gd name="T11" fmla="*/ 4 h 10"/>
                <a:gd name="T12" fmla="*/ 1 w 39"/>
                <a:gd name="T13" fmla="*/ 6 h 10"/>
                <a:gd name="T14" fmla="*/ 1 w 39"/>
                <a:gd name="T15" fmla="*/ 6 h 10"/>
                <a:gd name="T16" fmla="*/ 2 w 39"/>
                <a:gd name="T17" fmla="*/ 6 h 10"/>
                <a:gd name="T18" fmla="*/ 7 w 39"/>
                <a:gd name="T19" fmla="*/ 7 h 10"/>
                <a:gd name="T20" fmla="*/ 10 w 39"/>
                <a:gd name="T21" fmla="*/ 9 h 10"/>
                <a:gd name="T22" fmla="*/ 24 w 39"/>
                <a:gd name="T23" fmla="*/ 10 h 10"/>
                <a:gd name="T24" fmla="*/ 25 w 39"/>
                <a:gd name="T25" fmla="*/ 10 h 10"/>
                <a:gd name="T26" fmla="*/ 37 w 39"/>
                <a:gd name="T27" fmla="*/ 7 h 10"/>
                <a:gd name="T28" fmla="*/ 37 w 39"/>
                <a:gd name="T29" fmla="*/ 7 h 10"/>
                <a:gd name="T30" fmla="*/ 35 w 39"/>
                <a:gd name="T31" fmla="*/ 7 h 10"/>
                <a:gd name="T32" fmla="*/ 35 w 39"/>
                <a:gd name="T33" fmla="*/ 7 h 10"/>
                <a:gd name="T34" fmla="*/ 34 w 39"/>
                <a:gd name="T35" fmla="*/ 4 h 10"/>
                <a:gd name="T36" fmla="*/ 26 w 39"/>
                <a:gd name="T37" fmla="*/ 1 h 10"/>
                <a:gd name="T38" fmla="*/ 25 w 39"/>
                <a:gd name="T3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10">
                  <a:moveTo>
                    <a:pt x="25" y="0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20" y="2"/>
                    <a:pt x="19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2" y="3"/>
                    <a:pt x="6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4" y="6"/>
                    <a:pt x="7" y="7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3" y="10"/>
                    <a:pt x="18" y="10"/>
                    <a:pt x="24" y="10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34" y="10"/>
                    <a:pt x="35" y="8"/>
                    <a:pt x="37" y="7"/>
                  </a:cubicBezTo>
                  <a:cubicBezTo>
                    <a:pt x="39" y="7"/>
                    <a:pt x="38" y="7"/>
                    <a:pt x="37" y="7"/>
                  </a:cubicBezTo>
                  <a:cubicBezTo>
                    <a:pt x="36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5" y="6"/>
                    <a:pt x="34" y="4"/>
                  </a:cubicBezTo>
                  <a:cubicBezTo>
                    <a:pt x="33" y="3"/>
                    <a:pt x="26" y="2"/>
                    <a:pt x="26" y="1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0" name="出自【趣你的PPT】(微信:qunideppt)：最优质的PPT资源库"/>
            <p:cNvSpPr/>
            <p:nvPr/>
          </p:nvSpPr>
          <p:spPr bwMode="auto">
            <a:xfrm>
              <a:off x="3471863" y="4414838"/>
              <a:ext cx="11113" cy="1587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1 w 4"/>
                <a:gd name="T5" fmla="*/ 1 h 1"/>
                <a:gd name="T6" fmla="*/ 2 w 4"/>
                <a:gd name="T7" fmla="*/ 1 h 1"/>
                <a:gd name="T8" fmla="*/ 4 w 4"/>
                <a:gd name="T9" fmla="*/ 1 h 1"/>
                <a:gd name="T10" fmla="*/ 4 w 4"/>
                <a:gd name="T11" fmla="*/ 1 h 1"/>
                <a:gd name="T12" fmla="*/ 4 w 4"/>
                <a:gd name="T13" fmla="*/ 0 h 1"/>
                <a:gd name="T14" fmla="*/ 4 w 4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1" name="出自【趣你的PPT】(微信:qunideppt)：最优质的PPT资源库"/>
            <p:cNvSpPr/>
            <p:nvPr/>
          </p:nvSpPr>
          <p:spPr bwMode="auto">
            <a:xfrm>
              <a:off x="3152775" y="4495800"/>
              <a:ext cx="7938" cy="6350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1 h 2"/>
                <a:gd name="T4" fmla="*/ 2 w 3"/>
                <a:gd name="T5" fmla="*/ 2 h 2"/>
                <a:gd name="T6" fmla="*/ 2 w 3"/>
                <a:gd name="T7" fmla="*/ 1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2" name="出自【趣你的PPT】(微信:qunideppt)：最优质的PPT资源库"/>
            <p:cNvSpPr/>
            <p:nvPr/>
          </p:nvSpPr>
          <p:spPr bwMode="auto">
            <a:xfrm>
              <a:off x="2946400" y="4510088"/>
              <a:ext cx="7938" cy="0"/>
            </a:xfrm>
            <a:custGeom>
              <a:avLst/>
              <a:gdLst>
                <a:gd name="T0" fmla="*/ 2 w 3"/>
                <a:gd name="T1" fmla="*/ 2 w 3"/>
                <a:gd name="T2" fmla="*/ 0 w 3"/>
                <a:gd name="T3" fmla="*/ 1 w 3"/>
                <a:gd name="T4" fmla="*/ 3 w 3"/>
                <a:gd name="T5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3" name="出自【趣你的PPT】(微信:qunideppt)：最优质的PPT资源库"/>
            <p:cNvSpPr/>
            <p:nvPr/>
          </p:nvSpPr>
          <p:spPr bwMode="auto">
            <a:xfrm>
              <a:off x="3273425" y="4460875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1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4" name="出自【趣你的PPT】(微信:qunideppt)：最优质的PPT资源库"/>
            <p:cNvSpPr/>
            <p:nvPr/>
          </p:nvSpPr>
          <p:spPr bwMode="auto">
            <a:xfrm>
              <a:off x="2789238" y="4378325"/>
              <a:ext cx="455613" cy="114300"/>
            </a:xfrm>
            <a:custGeom>
              <a:avLst/>
              <a:gdLst>
                <a:gd name="T0" fmla="*/ 81 w 168"/>
                <a:gd name="T1" fmla="*/ 0 h 42"/>
                <a:gd name="T2" fmla="*/ 18 w 168"/>
                <a:gd name="T3" fmla="*/ 9 h 42"/>
                <a:gd name="T4" fmla="*/ 33 w 168"/>
                <a:gd name="T5" fmla="*/ 13 h 42"/>
                <a:gd name="T6" fmla="*/ 44 w 168"/>
                <a:gd name="T7" fmla="*/ 14 h 42"/>
                <a:gd name="T8" fmla="*/ 40 w 168"/>
                <a:gd name="T9" fmla="*/ 14 h 42"/>
                <a:gd name="T10" fmla="*/ 39 w 168"/>
                <a:gd name="T11" fmla="*/ 14 h 42"/>
                <a:gd name="T12" fmla="*/ 17 w 168"/>
                <a:gd name="T13" fmla="*/ 15 h 42"/>
                <a:gd name="T14" fmla="*/ 49 w 168"/>
                <a:gd name="T15" fmla="*/ 22 h 42"/>
                <a:gd name="T16" fmla="*/ 36 w 168"/>
                <a:gd name="T17" fmla="*/ 24 h 42"/>
                <a:gd name="T18" fmla="*/ 1 w 168"/>
                <a:gd name="T19" fmla="*/ 27 h 42"/>
                <a:gd name="T20" fmla="*/ 22 w 168"/>
                <a:gd name="T21" fmla="*/ 35 h 42"/>
                <a:gd name="T22" fmla="*/ 52 w 168"/>
                <a:gd name="T23" fmla="*/ 40 h 42"/>
                <a:gd name="T24" fmla="*/ 101 w 168"/>
                <a:gd name="T25" fmla="*/ 35 h 42"/>
                <a:gd name="T26" fmla="*/ 101 w 168"/>
                <a:gd name="T27" fmla="*/ 36 h 42"/>
                <a:gd name="T28" fmla="*/ 109 w 168"/>
                <a:gd name="T29" fmla="*/ 40 h 42"/>
                <a:gd name="T30" fmla="*/ 112 w 168"/>
                <a:gd name="T31" fmla="*/ 40 h 42"/>
                <a:gd name="T32" fmla="*/ 119 w 168"/>
                <a:gd name="T33" fmla="*/ 41 h 42"/>
                <a:gd name="T34" fmla="*/ 136 w 168"/>
                <a:gd name="T35" fmla="*/ 42 h 42"/>
                <a:gd name="T36" fmla="*/ 140 w 168"/>
                <a:gd name="T37" fmla="*/ 38 h 42"/>
                <a:gd name="T38" fmla="*/ 134 w 168"/>
                <a:gd name="T39" fmla="*/ 38 h 42"/>
                <a:gd name="T40" fmla="*/ 138 w 168"/>
                <a:gd name="T41" fmla="*/ 36 h 42"/>
                <a:gd name="T42" fmla="*/ 143 w 168"/>
                <a:gd name="T43" fmla="*/ 37 h 42"/>
                <a:gd name="T44" fmla="*/ 152 w 168"/>
                <a:gd name="T45" fmla="*/ 35 h 42"/>
                <a:gd name="T46" fmla="*/ 154 w 168"/>
                <a:gd name="T47" fmla="*/ 36 h 42"/>
                <a:gd name="T48" fmla="*/ 157 w 168"/>
                <a:gd name="T49" fmla="*/ 36 h 42"/>
                <a:gd name="T50" fmla="*/ 160 w 168"/>
                <a:gd name="T51" fmla="*/ 36 h 42"/>
                <a:gd name="T52" fmla="*/ 161 w 168"/>
                <a:gd name="T53" fmla="*/ 37 h 42"/>
                <a:gd name="T54" fmla="*/ 168 w 168"/>
                <a:gd name="T55" fmla="*/ 33 h 42"/>
                <a:gd name="T56" fmla="*/ 156 w 168"/>
                <a:gd name="T57" fmla="*/ 28 h 42"/>
                <a:gd name="T58" fmla="*/ 156 w 168"/>
                <a:gd name="T59" fmla="*/ 28 h 42"/>
                <a:gd name="T60" fmla="*/ 158 w 168"/>
                <a:gd name="T61" fmla="*/ 16 h 42"/>
                <a:gd name="T62" fmla="*/ 154 w 168"/>
                <a:gd name="T63" fmla="*/ 5 h 42"/>
                <a:gd name="T64" fmla="*/ 138 w 168"/>
                <a:gd name="T65" fmla="*/ 11 h 42"/>
                <a:gd name="T66" fmla="*/ 127 w 168"/>
                <a:gd name="T67" fmla="*/ 19 h 42"/>
                <a:gd name="T68" fmla="*/ 126 w 168"/>
                <a:gd name="T69" fmla="*/ 12 h 42"/>
                <a:gd name="T70" fmla="*/ 121 w 168"/>
                <a:gd name="T71" fmla="*/ 8 h 42"/>
                <a:gd name="T72" fmla="*/ 120 w 168"/>
                <a:gd name="T73" fmla="*/ 9 h 42"/>
                <a:gd name="T74" fmla="*/ 119 w 168"/>
                <a:gd name="T75" fmla="*/ 10 h 42"/>
                <a:gd name="T76" fmla="*/ 114 w 168"/>
                <a:gd name="T77" fmla="*/ 11 h 42"/>
                <a:gd name="T78" fmla="*/ 102 w 168"/>
                <a:gd name="T79" fmla="*/ 10 h 42"/>
                <a:gd name="T80" fmla="*/ 98 w 168"/>
                <a:gd name="T81" fmla="*/ 4 h 42"/>
                <a:gd name="T82" fmla="*/ 86 w 168"/>
                <a:gd name="T83" fmla="*/ 5 h 42"/>
                <a:gd name="T84" fmla="*/ 87 w 168"/>
                <a:gd name="T8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8" h="42">
                  <a:moveTo>
                    <a:pt x="85" y="0"/>
                  </a:moveTo>
                  <a:cubicBezTo>
                    <a:pt x="84" y="0"/>
                    <a:pt x="83" y="0"/>
                    <a:pt x="81" y="0"/>
                  </a:cubicBezTo>
                  <a:cubicBezTo>
                    <a:pt x="76" y="1"/>
                    <a:pt x="65" y="1"/>
                    <a:pt x="54" y="2"/>
                  </a:cubicBezTo>
                  <a:cubicBezTo>
                    <a:pt x="40" y="4"/>
                    <a:pt x="25" y="7"/>
                    <a:pt x="18" y="9"/>
                  </a:cubicBezTo>
                  <a:cubicBezTo>
                    <a:pt x="12" y="11"/>
                    <a:pt x="24" y="12"/>
                    <a:pt x="21" y="12"/>
                  </a:cubicBezTo>
                  <a:cubicBezTo>
                    <a:pt x="19" y="12"/>
                    <a:pt x="24" y="13"/>
                    <a:pt x="33" y="13"/>
                  </a:cubicBezTo>
                  <a:cubicBezTo>
                    <a:pt x="42" y="14"/>
                    <a:pt x="47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4"/>
                    <a:pt x="38" y="14"/>
                  </a:cubicBezTo>
                  <a:cubicBezTo>
                    <a:pt x="34" y="14"/>
                    <a:pt x="25" y="14"/>
                    <a:pt x="17" y="15"/>
                  </a:cubicBezTo>
                  <a:cubicBezTo>
                    <a:pt x="9" y="16"/>
                    <a:pt x="9" y="18"/>
                    <a:pt x="23" y="20"/>
                  </a:cubicBezTo>
                  <a:cubicBezTo>
                    <a:pt x="32" y="21"/>
                    <a:pt x="41" y="21"/>
                    <a:pt x="49" y="22"/>
                  </a:cubicBezTo>
                  <a:cubicBezTo>
                    <a:pt x="60" y="23"/>
                    <a:pt x="56" y="25"/>
                    <a:pt x="45" y="25"/>
                  </a:cubicBezTo>
                  <a:cubicBezTo>
                    <a:pt x="42" y="25"/>
                    <a:pt x="39" y="25"/>
                    <a:pt x="36" y="24"/>
                  </a:cubicBezTo>
                  <a:cubicBezTo>
                    <a:pt x="28" y="24"/>
                    <a:pt x="21" y="23"/>
                    <a:pt x="15" y="23"/>
                  </a:cubicBezTo>
                  <a:cubicBezTo>
                    <a:pt x="6" y="23"/>
                    <a:pt x="0" y="24"/>
                    <a:pt x="1" y="27"/>
                  </a:cubicBezTo>
                  <a:cubicBezTo>
                    <a:pt x="4" y="31"/>
                    <a:pt x="17" y="30"/>
                    <a:pt x="20" y="32"/>
                  </a:cubicBezTo>
                  <a:cubicBezTo>
                    <a:pt x="23" y="33"/>
                    <a:pt x="23" y="34"/>
                    <a:pt x="22" y="35"/>
                  </a:cubicBezTo>
                  <a:cubicBezTo>
                    <a:pt x="20" y="37"/>
                    <a:pt x="34" y="40"/>
                    <a:pt x="5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9" y="40"/>
                    <a:pt x="66" y="39"/>
                    <a:pt x="72" y="39"/>
                  </a:cubicBezTo>
                  <a:cubicBezTo>
                    <a:pt x="90" y="38"/>
                    <a:pt x="100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6"/>
                    <a:pt x="101" y="36"/>
                  </a:cubicBezTo>
                  <a:cubicBezTo>
                    <a:pt x="100" y="37"/>
                    <a:pt x="102" y="38"/>
                    <a:pt x="106" y="38"/>
                  </a:cubicBezTo>
                  <a:cubicBezTo>
                    <a:pt x="109" y="39"/>
                    <a:pt x="111" y="39"/>
                    <a:pt x="109" y="40"/>
                  </a:cubicBezTo>
                  <a:cubicBezTo>
                    <a:pt x="108" y="40"/>
                    <a:pt x="109" y="40"/>
                    <a:pt x="111" y="40"/>
                  </a:cubicBezTo>
                  <a:cubicBezTo>
                    <a:pt x="111" y="40"/>
                    <a:pt x="112" y="40"/>
                    <a:pt x="11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3" y="40"/>
                    <a:pt x="116" y="41"/>
                    <a:pt x="119" y="41"/>
                  </a:cubicBezTo>
                  <a:cubicBezTo>
                    <a:pt x="123" y="42"/>
                    <a:pt x="127" y="42"/>
                    <a:pt x="133" y="42"/>
                  </a:cubicBezTo>
                  <a:cubicBezTo>
                    <a:pt x="134" y="42"/>
                    <a:pt x="135" y="42"/>
                    <a:pt x="136" y="42"/>
                  </a:cubicBezTo>
                  <a:cubicBezTo>
                    <a:pt x="148" y="42"/>
                    <a:pt x="144" y="38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8"/>
                    <a:pt x="136" y="39"/>
                    <a:pt x="135" y="39"/>
                  </a:cubicBezTo>
                  <a:cubicBezTo>
                    <a:pt x="134" y="39"/>
                    <a:pt x="134" y="38"/>
                    <a:pt x="134" y="38"/>
                  </a:cubicBezTo>
                  <a:cubicBezTo>
                    <a:pt x="136" y="38"/>
                    <a:pt x="136" y="37"/>
                    <a:pt x="137" y="36"/>
                  </a:cubicBezTo>
                  <a:cubicBezTo>
                    <a:pt x="137" y="36"/>
                    <a:pt x="137" y="36"/>
                    <a:pt x="138" y="36"/>
                  </a:cubicBezTo>
                  <a:cubicBezTo>
                    <a:pt x="139" y="36"/>
                    <a:pt x="140" y="36"/>
                    <a:pt x="142" y="37"/>
                  </a:cubicBezTo>
                  <a:cubicBezTo>
                    <a:pt x="142" y="37"/>
                    <a:pt x="142" y="37"/>
                    <a:pt x="143" y="37"/>
                  </a:cubicBezTo>
                  <a:cubicBezTo>
                    <a:pt x="144" y="37"/>
                    <a:pt x="146" y="36"/>
                    <a:pt x="148" y="35"/>
                  </a:cubicBezTo>
                  <a:cubicBezTo>
                    <a:pt x="150" y="35"/>
                    <a:pt x="151" y="35"/>
                    <a:pt x="152" y="35"/>
                  </a:cubicBezTo>
                  <a:cubicBezTo>
                    <a:pt x="152" y="35"/>
                    <a:pt x="153" y="35"/>
                    <a:pt x="153" y="35"/>
                  </a:cubicBezTo>
                  <a:cubicBezTo>
                    <a:pt x="154" y="35"/>
                    <a:pt x="154" y="35"/>
                    <a:pt x="154" y="36"/>
                  </a:cubicBezTo>
                  <a:cubicBezTo>
                    <a:pt x="154" y="36"/>
                    <a:pt x="154" y="36"/>
                    <a:pt x="155" y="36"/>
                  </a:cubicBezTo>
                  <a:cubicBezTo>
                    <a:pt x="156" y="36"/>
                    <a:pt x="156" y="36"/>
                    <a:pt x="157" y="36"/>
                  </a:cubicBezTo>
                  <a:cubicBezTo>
                    <a:pt x="158" y="36"/>
                    <a:pt x="159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59" y="37"/>
                    <a:pt x="160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2" y="37"/>
                    <a:pt x="166" y="37"/>
                    <a:pt x="167" y="36"/>
                  </a:cubicBezTo>
                  <a:cubicBezTo>
                    <a:pt x="167" y="35"/>
                    <a:pt x="168" y="34"/>
                    <a:pt x="168" y="33"/>
                  </a:cubicBezTo>
                  <a:cubicBezTo>
                    <a:pt x="164" y="33"/>
                    <a:pt x="162" y="32"/>
                    <a:pt x="160" y="31"/>
                  </a:cubicBezTo>
                  <a:cubicBezTo>
                    <a:pt x="158" y="30"/>
                    <a:pt x="157" y="28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4" y="28"/>
                    <a:pt x="148" y="26"/>
                    <a:pt x="149" y="23"/>
                  </a:cubicBezTo>
                  <a:cubicBezTo>
                    <a:pt x="150" y="20"/>
                    <a:pt x="153" y="18"/>
                    <a:pt x="158" y="16"/>
                  </a:cubicBezTo>
                  <a:cubicBezTo>
                    <a:pt x="162" y="15"/>
                    <a:pt x="164" y="13"/>
                    <a:pt x="165" y="10"/>
                  </a:cubicBezTo>
                  <a:cubicBezTo>
                    <a:pt x="166" y="7"/>
                    <a:pt x="155" y="6"/>
                    <a:pt x="154" y="5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50" y="5"/>
                    <a:pt x="142" y="7"/>
                    <a:pt x="138" y="11"/>
                  </a:cubicBezTo>
                  <a:cubicBezTo>
                    <a:pt x="132" y="14"/>
                    <a:pt x="129" y="18"/>
                    <a:pt x="130" y="18"/>
                  </a:cubicBezTo>
                  <a:cubicBezTo>
                    <a:pt x="131" y="18"/>
                    <a:pt x="129" y="19"/>
                    <a:pt x="127" y="19"/>
                  </a:cubicBezTo>
                  <a:cubicBezTo>
                    <a:pt x="127" y="19"/>
                    <a:pt x="127" y="19"/>
                    <a:pt x="126" y="19"/>
                  </a:cubicBezTo>
                  <a:cubicBezTo>
                    <a:pt x="124" y="19"/>
                    <a:pt x="122" y="16"/>
                    <a:pt x="126" y="12"/>
                  </a:cubicBezTo>
                  <a:cubicBezTo>
                    <a:pt x="130" y="9"/>
                    <a:pt x="123" y="7"/>
                    <a:pt x="121" y="7"/>
                  </a:cubicBezTo>
                  <a:cubicBezTo>
                    <a:pt x="121" y="7"/>
                    <a:pt x="121" y="7"/>
                    <a:pt x="121" y="8"/>
                  </a:cubicBezTo>
                  <a:cubicBezTo>
                    <a:pt x="122" y="8"/>
                    <a:pt x="121" y="9"/>
                    <a:pt x="121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9"/>
                    <a:pt x="120" y="8"/>
                    <a:pt x="120" y="8"/>
                  </a:cubicBezTo>
                  <a:cubicBezTo>
                    <a:pt x="119" y="8"/>
                    <a:pt x="119" y="9"/>
                    <a:pt x="119" y="10"/>
                  </a:cubicBezTo>
                  <a:cubicBezTo>
                    <a:pt x="119" y="10"/>
                    <a:pt x="117" y="10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2" y="11"/>
                    <a:pt x="110" y="10"/>
                    <a:pt x="111" y="10"/>
                  </a:cubicBezTo>
                  <a:cubicBezTo>
                    <a:pt x="111" y="10"/>
                    <a:pt x="107" y="10"/>
                    <a:pt x="102" y="10"/>
                  </a:cubicBezTo>
                  <a:cubicBezTo>
                    <a:pt x="97" y="10"/>
                    <a:pt x="104" y="10"/>
                    <a:pt x="107" y="7"/>
                  </a:cubicBezTo>
                  <a:cubicBezTo>
                    <a:pt x="109" y="6"/>
                    <a:pt x="106" y="5"/>
                    <a:pt x="98" y="4"/>
                  </a:cubicBezTo>
                  <a:cubicBezTo>
                    <a:pt x="97" y="4"/>
                    <a:pt x="97" y="4"/>
                    <a:pt x="96" y="4"/>
                  </a:cubicBezTo>
                  <a:cubicBezTo>
                    <a:pt x="93" y="4"/>
                    <a:pt x="90" y="5"/>
                    <a:pt x="86" y="5"/>
                  </a:cubicBezTo>
                  <a:cubicBezTo>
                    <a:pt x="85" y="5"/>
                    <a:pt x="84" y="6"/>
                    <a:pt x="83" y="6"/>
                  </a:cubicBezTo>
                  <a:cubicBezTo>
                    <a:pt x="81" y="6"/>
                    <a:pt x="82" y="4"/>
                    <a:pt x="87" y="3"/>
                  </a:cubicBezTo>
                  <a:cubicBezTo>
                    <a:pt x="90" y="1"/>
                    <a:pt x="91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5" name="出自【趣你的PPT】(微信:qunideppt)：最优质的PPT资源库"/>
            <p:cNvSpPr/>
            <p:nvPr/>
          </p:nvSpPr>
          <p:spPr bwMode="auto">
            <a:xfrm>
              <a:off x="3233738" y="4381500"/>
              <a:ext cx="95250" cy="25400"/>
            </a:xfrm>
            <a:custGeom>
              <a:avLst/>
              <a:gdLst>
                <a:gd name="T0" fmla="*/ 10 w 35"/>
                <a:gd name="T1" fmla="*/ 0 h 9"/>
                <a:gd name="T2" fmla="*/ 7 w 35"/>
                <a:gd name="T3" fmla="*/ 9 h 9"/>
                <a:gd name="T4" fmla="*/ 22 w 35"/>
                <a:gd name="T5" fmla="*/ 2 h 9"/>
                <a:gd name="T6" fmla="*/ 10 w 3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9">
                  <a:moveTo>
                    <a:pt x="10" y="0"/>
                  </a:moveTo>
                  <a:cubicBezTo>
                    <a:pt x="0" y="0"/>
                    <a:pt x="5" y="7"/>
                    <a:pt x="7" y="9"/>
                  </a:cubicBezTo>
                  <a:cubicBezTo>
                    <a:pt x="15" y="7"/>
                    <a:pt x="35" y="4"/>
                    <a:pt x="22" y="2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6" name="出自【趣你的PPT】(微信:qunideppt)：最优质的PPT资源库"/>
            <p:cNvSpPr/>
            <p:nvPr/>
          </p:nvSpPr>
          <p:spPr bwMode="auto">
            <a:xfrm>
              <a:off x="3571875" y="4365625"/>
              <a:ext cx="68263" cy="15875"/>
            </a:xfrm>
            <a:custGeom>
              <a:avLst/>
              <a:gdLst>
                <a:gd name="T0" fmla="*/ 11 w 25"/>
                <a:gd name="T1" fmla="*/ 0 h 6"/>
                <a:gd name="T2" fmla="*/ 10 w 25"/>
                <a:gd name="T3" fmla="*/ 1 h 6"/>
                <a:gd name="T4" fmla="*/ 4 w 25"/>
                <a:gd name="T5" fmla="*/ 2 h 6"/>
                <a:gd name="T6" fmla="*/ 0 w 25"/>
                <a:gd name="T7" fmla="*/ 3 h 6"/>
                <a:gd name="T8" fmla="*/ 9 w 25"/>
                <a:gd name="T9" fmla="*/ 6 h 6"/>
                <a:gd name="T10" fmla="*/ 13 w 25"/>
                <a:gd name="T11" fmla="*/ 6 h 6"/>
                <a:gd name="T12" fmla="*/ 25 w 25"/>
                <a:gd name="T13" fmla="*/ 2 h 6"/>
                <a:gd name="T14" fmla="*/ 17 w 25"/>
                <a:gd name="T15" fmla="*/ 0 h 6"/>
                <a:gd name="T16" fmla="*/ 14 w 25"/>
                <a:gd name="T17" fmla="*/ 0 h 6"/>
                <a:gd name="T18" fmla="*/ 13 w 25"/>
                <a:gd name="T19" fmla="*/ 0 h 6"/>
                <a:gd name="T20" fmla="*/ 12 w 25"/>
                <a:gd name="T21" fmla="*/ 0 h 6"/>
                <a:gd name="T22" fmla="*/ 11 w 2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6">
                  <a:moveTo>
                    <a:pt x="11" y="0"/>
                  </a:moveTo>
                  <a:cubicBezTo>
                    <a:pt x="10" y="0"/>
                    <a:pt x="10" y="0"/>
                    <a:pt x="10" y="1"/>
                  </a:cubicBezTo>
                  <a:cubicBezTo>
                    <a:pt x="9" y="1"/>
                    <a:pt x="6" y="1"/>
                    <a:pt x="4" y="2"/>
                  </a:cubicBezTo>
                  <a:cubicBezTo>
                    <a:pt x="3" y="2"/>
                    <a:pt x="2" y="2"/>
                    <a:pt x="0" y="3"/>
                  </a:cubicBezTo>
                  <a:cubicBezTo>
                    <a:pt x="2" y="4"/>
                    <a:pt x="4" y="5"/>
                    <a:pt x="9" y="6"/>
                  </a:cubicBezTo>
                  <a:cubicBezTo>
                    <a:pt x="10" y="6"/>
                    <a:pt x="12" y="6"/>
                    <a:pt x="13" y="6"/>
                  </a:cubicBezTo>
                  <a:cubicBezTo>
                    <a:pt x="19" y="6"/>
                    <a:pt x="25" y="4"/>
                    <a:pt x="25" y="2"/>
                  </a:cubicBezTo>
                  <a:cubicBezTo>
                    <a:pt x="24" y="0"/>
                    <a:pt x="2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7" name="出自【趣你的PPT】(微信:qunideppt)：最优质的PPT资源库"/>
            <p:cNvSpPr/>
            <p:nvPr/>
          </p:nvSpPr>
          <p:spPr bwMode="auto">
            <a:xfrm>
              <a:off x="2935288" y="4514850"/>
              <a:ext cx="7938" cy="3175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2 w 3"/>
                <a:gd name="T5" fmla="*/ 1 h 1"/>
                <a:gd name="T6" fmla="*/ 2 w 3"/>
                <a:gd name="T7" fmla="*/ 1 h 1"/>
                <a:gd name="T8" fmla="*/ 2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8" name="出自【趣你的PPT】(微信:qunideppt)：最优质的PPT资源库"/>
            <p:cNvSpPr/>
            <p:nvPr/>
          </p:nvSpPr>
          <p:spPr bwMode="auto">
            <a:xfrm>
              <a:off x="3943350" y="4673600"/>
              <a:ext cx="19050" cy="1587"/>
            </a:xfrm>
            <a:custGeom>
              <a:avLst/>
              <a:gdLst>
                <a:gd name="T0" fmla="*/ 7 w 7"/>
                <a:gd name="T1" fmla="*/ 0 h 1"/>
                <a:gd name="T2" fmla="*/ 2 w 7"/>
                <a:gd name="T3" fmla="*/ 1 h 1"/>
                <a:gd name="T4" fmla="*/ 4 w 7"/>
                <a:gd name="T5" fmla="*/ 1 h 1"/>
                <a:gd name="T6" fmla="*/ 5 w 7"/>
                <a:gd name="T7" fmla="*/ 1 h 1"/>
                <a:gd name="T8" fmla="*/ 7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2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789613" y="4730750"/>
              <a:ext cx="241300" cy="104775"/>
            </a:xfrm>
            <a:custGeom>
              <a:avLst/>
              <a:gdLst>
                <a:gd name="T0" fmla="*/ 51 w 89"/>
                <a:gd name="T1" fmla="*/ 36 h 39"/>
                <a:gd name="T2" fmla="*/ 55 w 89"/>
                <a:gd name="T3" fmla="*/ 36 h 39"/>
                <a:gd name="T4" fmla="*/ 21 w 89"/>
                <a:gd name="T5" fmla="*/ 0 h 39"/>
                <a:gd name="T6" fmla="*/ 9 w 89"/>
                <a:gd name="T7" fmla="*/ 1 h 39"/>
                <a:gd name="T8" fmla="*/ 6 w 89"/>
                <a:gd name="T9" fmla="*/ 3 h 39"/>
                <a:gd name="T10" fmla="*/ 4 w 89"/>
                <a:gd name="T11" fmla="*/ 4 h 39"/>
                <a:gd name="T12" fmla="*/ 2 w 89"/>
                <a:gd name="T13" fmla="*/ 5 h 39"/>
                <a:gd name="T14" fmla="*/ 3 w 89"/>
                <a:gd name="T15" fmla="*/ 5 h 39"/>
                <a:gd name="T16" fmla="*/ 3 w 89"/>
                <a:gd name="T17" fmla="*/ 6 h 39"/>
                <a:gd name="T18" fmla="*/ 4 w 89"/>
                <a:gd name="T19" fmla="*/ 6 h 39"/>
                <a:gd name="T20" fmla="*/ 5 w 89"/>
                <a:gd name="T21" fmla="*/ 6 h 39"/>
                <a:gd name="T22" fmla="*/ 2 w 89"/>
                <a:gd name="T23" fmla="*/ 8 h 39"/>
                <a:gd name="T24" fmla="*/ 4 w 89"/>
                <a:gd name="T25" fmla="*/ 8 h 39"/>
                <a:gd name="T26" fmla="*/ 4 w 89"/>
                <a:gd name="T27" fmla="*/ 13 h 39"/>
                <a:gd name="T28" fmla="*/ 9 w 89"/>
                <a:gd name="T29" fmla="*/ 11 h 39"/>
                <a:gd name="T30" fmla="*/ 8 w 89"/>
                <a:gd name="T31" fmla="*/ 12 h 39"/>
                <a:gd name="T32" fmla="*/ 10 w 89"/>
                <a:gd name="T33" fmla="*/ 11 h 39"/>
                <a:gd name="T34" fmla="*/ 11 w 89"/>
                <a:gd name="T35" fmla="*/ 11 h 39"/>
                <a:gd name="T36" fmla="*/ 11 w 89"/>
                <a:gd name="T37" fmla="*/ 11 h 39"/>
                <a:gd name="T38" fmla="*/ 12 w 89"/>
                <a:gd name="T39" fmla="*/ 15 h 39"/>
                <a:gd name="T40" fmla="*/ 14 w 89"/>
                <a:gd name="T41" fmla="*/ 18 h 39"/>
                <a:gd name="T42" fmla="*/ 23 w 89"/>
                <a:gd name="T43" fmla="*/ 16 h 39"/>
                <a:gd name="T44" fmla="*/ 27 w 89"/>
                <a:gd name="T45" fmla="*/ 18 h 39"/>
                <a:gd name="T46" fmla="*/ 33 w 89"/>
                <a:gd name="T47" fmla="*/ 24 h 39"/>
                <a:gd name="T48" fmla="*/ 33 w 89"/>
                <a:gd name="T49" fmla="*/ 24 h 39"/>
                <a:gd name="T50" fmla="*/ 30 w 89"/>
                <a:gd name="T51" fmla="*/ 24 h 39"/>
                <a:gd name="T52" fmla="*/ 29 w 89"/>
                <a:gd name="T53" fmla="*/ 24 h 39"/>
                <a:gd name="T54" fmla="*/ 16 w 89"/>
                <a:gd name="T55" fmla="*/ 26 h 39"/>
                <a:gd name="T56" fmla="*/ 17 w 89"/>
                <a:gd name="T57" fmla="*/ 26 h 39"/>
                <a:gd name="T58" fmla="*/ 8 w 89"/>
                <a:gd name="T59" fmla="*/ 31 h 39"/>
                <a:gd name="T60" fmla="*/ 19 w 89"/>
                <a:gd name="T61" fmla="*/ 32 h 39"/>
                <a:gd name="T62" fmla="*/ 29 w 89"/>
                <a:gd name="T63" fmla="*/ 32 h 39"/>
                <a:gd name="T64" fmla="*/ 21 w 89"/>
                <a:gd name="T65" fmla="*/ 35 h 39"/>
                <a:gd name="T66" fmla="*/ 5 w 89"/>
                <a:gd name="T67" fmla="*/ 39 h 39"/>
                <a:gd name="T68" fmla="*/ 58 w 89"/>
                <a:gd name="T69" fmla="*/ 36 h 39"/>
                <a:gd name="T70" fmla="*/ 80 w 89"/>
                <a:gd name="T71" fmla="*/ 32 h 39"/>
                <a:gd name="T72" fmla="*/ 77 w 89"/>
                <a:gd name="T73" fmla="*/ 32 h 39"/>
                <a:gd name="T74" fmla="*/ 75 w 89"/>
                <a:gd name="T75" fmla="*/ 32 h 39"/>
                <a:gd name="T76" fmla="*/ 76 w 89"/>
                <a:gd name="T77" fmla="*/ 32 h 39"/>
                <a:gd name="T78" fmla="*/ 79 w 89"/>
                <a:gd name="T79" fmla="*/ 30 h 39"/>
                <a:gd name="T80" fmla="*/ 84 w 89"/>
                <a:gd name="T81" fmla="*/ 26 h 39"/>
                <a:gd name="T82" fmla="*/ 72 w 89"/>
                <a:gd name="T83" fmla="*/ 25 h 39"/>
                <a:gd name="T84" fmla="*/ 69 w 89"/>
                <a:gd name="T85" fmla="*/ 26 h 39"/>
                <a:gd name="T86" fmla="*/ 61 w 89"/>
                <a:gd name="T87" fmla="*/ 22 h 39"/>
                <a:gd name="T88" fmla="*/ 62 w 89"/>
                <a:gd name="T89" fmla="*/ 22 h 39"/>
                <a:gd name="T90" fmla="*/ 29 w 89"/>
                <a:gd name="T91" fmla="*/ 11 h 39"/>
                <a:gd name="T92" fmla="*/ 40 w 89"/>
                <a:gd name="T93" fmla="*/ 5 h 39"/>
                <a:gd name="T94" fmla="*/ 24 w 89"/>
                <a:gd name="T95" fmla="*/ 4 h 39"/>
                <a:gd name="T96" fmla="*/ 21 w 89"/>
                <a:gd name="T97" fmla="*/ 4 h 39"/>
                <a:gd name="T98" fmla="*/ 21 w 89"/>
                <a:gd name="T99" fmla="*/ 3 h 39"/>
                <a:gd name="T100" fmla="*/ 21 w 89"/>
                <a:gd name="T10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39">
                  <a:moveTo>
                    <a:pt x="53" y="36"/>
                  </a:moveTo>
                  <a:cubicBezTo>
                    <a:pt x="51" y="36"/>
                    <a:pt x="50" y="36"/>
                    <a:pt x="51" y="36"/>
                  </a:cubicBezTo>
                  <a:cubicBezTo>
                    <a:pt x="51" y="36"/>
                    <a:pt x="53" y="36"/>
                    <a:pt x="53" y="36"/>
                  </a:cubicBezTo>
                  <a:cubicBezTo>
                    <a:pt x="53" y="36"/>
                    <a:pt x="55" y="36"/>
                    <a:pt x="55" y="36"/>
                  </a:cubicBezTo>
                  <a:cubicBezTo>
                    <a:pt x="56" y="36"/>
                    <a:pt x="54" y="36"/>
                    <a:pt x="53" y="36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15" y="0"/>
                    <a:pt x="10" y="0"/>
                    <a:pt x="9" y="1"/>
                  </a:cubicBezTo>
                  <a:cubicBezTo>
                    <a:pt x="7" y="2"/>
                    <a:pt x="8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4" y="6"/>
                    <a:pt x="2" y="7"/>
                  </a:cubicBezTo>
                  <a:cubicBezTo>
                    <a:pt x="0" y="8"/>
                    <a:pt x="0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6" y="8"/>
                    <a:pt x="6" y="9"/>
                    <a:pt x="4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5" y="13"/>
                    <a:pt x="6" y="12"/>
                  </a:cubicBezTo>
                  <a:cubicBezTo>
                    <a:pt x="7" y="12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9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2"/>
                    <a:pt x="13" y="13"/>
                    <a:pt x="12" y="15"/>
                  </a:cubicBezTo>
                  <a:cubicBezTo>
                    <a:pt x="11" y="16"/>
                    <a:pt x="12" y="17"/>
                    <a:pt x="13" y="17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5" y="18"/>
                    <a:pt x="17" y="17"/>
                    <a:pt x="17" y="17"/>
                  </a:cubicBezTo>
                  <a:cubicBezTo>
                    <a:pt x="16" y="17"/>
                    <a:pt x="19" y="16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8" y="16"/>
                    <a:pt x="27" y="17"/>
                    <a:pt x="27" y="18"/>
                  </a:cubicBezTo>
                  <a:cubicBezTo>
                    <a:pt x="26" y="20"/>
                    <a:pt x="34" y="21"/>
                    <a:pt x="34" y="22"/>
                  </a:cubicBezTo>
                  <a:cubicBezTo>
                    <a:pt x="34" y="23"/>
                    <a:pt x="35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1" y="24"/>
                    <a:pt x="30" y="24"/>
                    <a:pt x="31" y="24"/>
                  </a:cubicBezTo>
                  <a:cubicBezTo>
                    <a:pt x="31" y="24"/>
                    <a:pt x="31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29" y="24"/>
                  </a:cubicBezTo>
                  <a:cubicBezTo>
                    <a:pt x="27" y="24"/>
                    <a:pt x="25" y="24"/>
                    <a:pt x="22" y="25"/>
                  </a:cubicBezTo>
                  <a:cubicBezTo>
                    <a:pt x="17" y="25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9" y="26"/>
                    <a:pt x="22" y="28"/>
                    <a:pt x="17" y="29"/>
                  </a:cubicBezTo>
                  <a:cubicBezTo>
                    <a:pt x="12" y="30"/>
                    <a:pt x="7" y="31"/>
                    <a:pt x="8" y="31"/>
                  </a:cubicBezTo>
                  <a:cubicBezTo>
                    <a:pt x="10" y="31"/>
                    <a:pt x="10" y="31"/>
                    <a:pt x="14" y="31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2"/>
                    <a:pt x="22" y="32"/>
                    <a:pt x="28" y="32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5" y="32"/>
                    <a:pt x="32" y="34"/>
                    <a:pt x="21" y="35"/>
                  </a:cubicBezTo>
                  <a:cubicBezTo>
                    <a:pt x="10" y="37"/>
                    <a:pt x="2" y="39"/>
                    <a:pt x="4" y="39"/>
                  </a:cubicBezTo>
                  <a:cubicBezTo>
                    <a:pt x="4" y="39"/>
                    <a:pt x="4" y="39"/>
                    <a:pt x="5" y="39"/>
                  </a:cubicBezTo>
                  <a:cubicBezTo>
                    <a:pt x="7" y="39"/>
                    <a:pt x="21" y="38"/>
                    <a:pt x="38" y="37"/>
                  </a:cubicBezTo>
                  <a:cubicBezTo>
                    <a:pt x="44" y="37"/>
                    <a:pt x="51" y="36"/>
                    <a:pt x="58" y="36"/>
                  </a:cubicBezTo>
                  <a:cubicBezTo>
                    <a:pt x="75" y="35"/>
                    <a:pt x="83" y="32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8" y="32"/>
                    <a:pt x="78" y="32"/>
                    <a:pt x="77" y="32"/>
                  </a:cubicBezTo>
                  <a:cubicBezTo>
                    <a:pt x="76" y="32"/>
                    <a:pt x="76" y="32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4" y="32"/>
                    <a:pt x="74" y="32"/>
                    <a:pt x="76" y="32"/>
                  </a:cubicBezTo>
                  <a:cubicBezTo>
                    <a:pt x="77" y="31"/>
                    <a:pt x="79" y="31"/>
                    <a:pt x="78" y="31"/>
                  </a:cubicBezTo>
                  <a:cubicBezTo>
                    <a:pt x="77" y="31"/>
                    <a:pt x="78" y="31"/>
                    <a:pt x="79" y="30"/>
                  </a:cubicBezTo>
                  <a:cubicBezTo>
                    <a:pt x="81" y="30"/>
                    <a:pt x="82" y="30"/>
                    <a:pt x="81" y="30"/>
                  </a:cubicBezTo>
                  <a:cubicBezTo>
                    <a:pt x="81" y="29"/>
                    <a:pt x="89" y="28"/>
                    <a:pt x="84" y="26"/>
                  </a:cubicBezTo>
                  <a:cubicBezTo>
                    <a:pt x="82" y="25"/>
                    <a:pt x="80" y="25"/>
                    <a:pt x="77" y="25"/>
                  </a:cubicBezTo>
                  <a:cubicBezTo>
                    <a:pt x="76" y="25"/>
                    <a:pt x="74" y="25"/>
                    <a:pt x="72" y="25"/>
                  </a:cubicBezTo>
                  <a:cubicBezTo>
                    <a:pt x="71" y="26"/>
                    <a:pt x="70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7" y="25"/>
                    <a:pt x="68" y="24"/>
                    <a:pt x="66" y="23"/>
                  </a:cubicBezTo>
                  <a:cubicBezTo>
                    <a:pt x="64" y="22"/>
                    <a:pt x="61" y="22"/>
                    <a:pt x="61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5" y="22"/>
                    <a:pt x="62" y="19"/>
                    <a:pt x="50" y="15"/>
                  </a:cubicBezTo>
                  <a:cubicBezTo>
                    <a:pt x="38" y="12"/>
                    <a:pt x="26" y="11"/>
                    <a:pt x="29" y="11"/>
                  </a:cubicBezTo>
                  <a:cubicBezTo>
                    <a:pt x="33" y="10"/>
                    <a:pt x="34" y="10"/>
                    <a:pt x="32" y="10"/>
                  </a:cubicBezTo>
                  <a:cubicBezTo>
                    <a:pt x="30" y="10"/>
                    <a:pt x="46" y="8"/>
                    <a:pt x="40" y="5"/>
                  </a:cubicBezTo>
                  <a:cubicBezTo>
                    <a:pt x="38" y="4"/>
                    <a:pt x="34" y="3"/>
                    <a:pt x="30" y="3"/>
                  </a:cubicBezTo>
                  <a:cubicBezTo>
                    <a:pt x="28" y="3"/>
                    <a:pt x="26" y="3"/>
                    <a:pt x="24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3" y="2"/>
                    <a:pt x="25" y="1"/>
                  </a:cubicBezTo>
                  <a:cubicBezTo>
                    <a:pt x="28" y="0"/>
                    <a:pt x="26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111625" y="46291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1" name="出自【趣你的PPT】(微信:qunideppt)：最优质的PPT资源库"/>
            <p:cNvSpPr/>
            <p:nvPr/>
          </p:nvSpPr>
          <p:spPr bwMode="auto">
            <a:xfrm>
              <a:off x="4054475" y="4492625"/>
              <a:ext cx="17463" cy="3175"/>
            </a:xfrm>
            <a:custGeom>
              <a:avLst/>
              <a:gdLst>
                <a:gd name="T0" fmla="*/ 6 w 6"/>
                <a:gd name="T1" fmla="*/ 0 h 1"/>
                <a:gd name="T2" fmla="*/ 5 w 6"/>
                <a:gd name="T3" fmla="*/ 0 h 1"/>
                <a:gd name="T4" fmla="*/ 5 w 6"/>
                <a:gd name="T5" fmla="*/ 0 h 1"/>
                <a:gd name="T6" fmla="*/ 3 w 6"/>
                <a:gd name="T7" fmla="*/ 0 h 1"/>
                <a:gd name="T8" fmla="*/ 1 w 6"/>
                <a:gd name="T9" fmla="*/ 0 h 1"/>
                <a:gd name="T10" fmla="*/ 3 w 6"/>
                <a:gd name="T11" fmla="*/ 1 h 1"/>
                <a:gd name="T12" fmla="*/ 5 w 6"/>
                <a:gd name="T13" fmla="*/ 1 h 1"/>
                <a:gd name="T14" fmla="*/ 6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571875" y="4416425"/>
              <a:ext cx="681038" cy="231775"/>
            </a:xfrm>
            <a:custGeom>
              <a:avLst/>
              <a:gdLst>
                <a:gd name="T0" fmla="*/ 74 w 251"/>
                <a:gd name="T1" fmla="*/ 0 h 85"/>
                <a:gd name="T2" fmla="*/ 11 w 251"/>
                <a:gd name="T3" fmla="*/ 21 h 85"/>
                <a:gd name="T4" fmla="*/ 20 w 251"/>
                <a:gd name="T5" fmla="*/ 26 h 85"/>
                <a:gd name="T6" fmla="*/ 35 w 251"/>
                <a:gd name="T7" fmla="*/ 28 h 85"/>
                <a:gd name="T8" fmla="*/ 70 w 251"/>
                <a:gd name="T9" fmla="*/ 31 h 85"/>
                <a:gd name="T10" fmla="*/ 101 w 251"/>
                <a:gd name="T11" fmla="*/ 30 h 85"/>
                <a:gd name="T12" fmla="*/ 121 w 251"/>
                <a:gd name="T13" fmla="*/ 39 h 85"/>
                <a:gd name="T14" fmla="*/ 134 w 251"/>
                <a:gd name="T15" fmla="*/ 44 h 85"/>
                <a:gd name="T16" fmla="*/ 144 w 251"/>
                <a:gd name="T17" fmla="*/ 49 h 85"/>
                <a:gd name="T18" fmla="*/ 106 w 251"/>
                <a:gd name="T19" fmla="*/ 64 h 85"/>
                <a:gd name="T20" fmla="*/ 86 w 251"/>
                <a:gd name="T21" fmla="*/ 64 h 85"/>
                <a:gd name="T22" fmla="*/ 101 w 251"/>
                <a:gd name="T23" fmla="*/ 69 h 85"/>
                <a:gd name="T24" fmla="*/ 108 w 251"/>
                <a:gd name="T25" fmla="*/ 70 h 85"/>
                <a:gd name="T26" fmla="*/ 122 w 251"/>
                <a:gd name="T27" fmla="*/ 75 h 85"/>
                <a:gd name="T28" fmla="*/ 157 w 251"/>
                <a:gd name="T29" fmla="*/ 77 h 85"/>
                <a:gd name="T30" fmla="*/ 173 w 251"/>
                <a:gd name="T31" fmla="*/ 79 h 85"/>
                <a:gd name="T32" fmla="*/ 180 w 251"/>
                <a:gd name="T33" fmla="*/ 81 h 85"/>
                <a:gd name="T34" fmla="*/ 190 w 251"/>
                <a:gd name="T35" fmla="*/ 81 h 85"/>
                <a:gd name="T36" fmla="*/ 195 w 251"/>
                <a:gd name="T37" fmla="*/ 73 h 85"/>
                <a:gd name="T38" fmla="*/ 185 w 251"/>
                <a:gd name="T39" fmla="*/ 69 h 85"/>
                <a:gd name="T40" fmla="*/ 176 w 251"/>
                <a:gd name="T41" fmla="*/ 65 h 85"/>
                <a:gd name="T42" fmla="*/ 184 w 251"/>
                <a:gd name="T43" fmla="*/ 60 h 85"/>
                <a:gd name="T44" fmla="*/ 199 w 251"/>
                <a:gd name="T45" fmla="*/ 62 h 85"/>
                <a:gd name="T46" fmla="*/ 208 w 251"/>
                <a:gd name="T47" fmla="*/ 63 h 85"/>
                <a:gd name="T48" fmla="*/ 205 w 251"/>
                <a:gd name="T49" fmla="*/ 65 h 85"/>
                <a:gd name="T50" fmla="*/ 207 w 251"/>
                <a:gd name="T51" fmla="*/ 68 h 85"/>
                <a:gd name="T52" fmla="*/ 216 w 251"/>
                <a:gd name="T53" fmla="*/ 70 h 85"/>
                <a:gd name="T54" fmla="*/ 231 w 251"/>
                <a:gd name="T55" fmla="*/ 65 h 85"/>
                <a:gd name="T56" fmla="*/ 236 w 251"/>
                <a:gd name="T57" fmla="*/ 63 h 85"/>
                <a:gd name="T58" fmla="*/ 243 w 251"/>
                <a:gd name="T59" fmla="*/ 62 h 85"/>
                <a:gd name="T60" fmla="*/ 245 w 251"/>
                <a:gd name="T61" fmla="*/ 62 h 85"/>
                <a:gd name="T62" fmla="*/ 244 w 251"/>
                <a:gd name="T63" fmla="*/ 58 h 85"/>
                <a:gd name="T64" fmla="*/ 235 w 251"/>
                <a:gd name="T65" fmla="*/ 58 h 85"/>
                <a:gd name="T66" fmla="*/ 230 w 251"/>
                <a:gd name="T67" fmla="*/ 57 h 85"/>
                <a:gd name="T68" fmla="*/ 226 w 251"/>
                <a:gd name="T69" fmla="*/ 54 h 85"/>
                <a:gd name="T70" fmla="*/ 216 w 251"/>
                <a:gd name="T71" fmla="*/ 53 h 85"/>
                <a:gd name="T72" fmla="*/ 209 w 251"/>
                <a:gd name="T73" fmla="*/ 51 h 85"/>
                <a:gd name="T74" fmla="*/ 202 w 251"/>
                <a:gd name="T75" fmla="*/ 49 h 85"/>
                <a:gd name="T76" fmla="*/ 192 w 251"/>
                <a:gd name="T77" fmla="*/ 46 h 85"/>
                <a:gd name="T78" fmla="*/ 200 w 251"/>
                <a:gd name="T79" fmla="*/ 44 h 85"/>
                <a:gd name="T80" fmla="*/ 199 w 251"/>
                <a:gd name="T81" fmla="*/ 42 h 85"/>
                <a:gd name="T82" fmla="*/ 212 w 251"/>
                <a:gd name="T83" fmla="*/ 35 h 85"/>
                <a:gd name="T84" fmla="*/ 186 w 251"/>
                <a:gd name="T85" fmla="*/ 36 h 85"/>
                <a:gd name="T86" fmla="*/ 204 w 251"/>
                <a:gd name="T87" fmla="*/ 31 h 85"/>
                <a:gd name="T88" fmla="*/ 180 w 251"/>
                <a:gd name="T89" fmla="*/ 33 h 85"/>
                <a:gd name="T90" fmla="*/ 178 w 251"/>
                <a:gd name="T91" fmla="*/ 32 h 85"/>
                <a:gd name="T92" fmla="*/ 178 w 251"/>
                <a:gd name="T93" fmla="*/ 30 h 85"/>
                <a:gd name="T94" fmla="*/ 181 w 251"/>
                <a:gd name="T95" fmla="*/ 28 h 85"/>
                <a:gd name="T96" fmla="*/ 170 w 251"/>
                <a:gd name="T97" fmla="*/ 25 h 85"/>
                <a:gd name="T98" fmla="*/ 166 w 251"/>
                <a:gd name="T99" fmla="*/ 23 h 85"/>
                <a:gd name="T100" fmla="*/ 157 w 251"/>
                <a:gd name="T101" fmla="*/ 22 h 85"/>
                <a:gd name="T102" fmla="*/ 151 w 251"/>
                <a:gd name="T103" fmla="*/ 21 h 85"/>
                <a:gd name="T104" fmla="*/ 147 w 251"/>
                <a:gd name="T105" fmla="*/ 14 h 85"/>
                <a:gd name="T106" fmla="*/ 126 w 251"/>
                <a:gd name="T107" fmla="*/ 16 h 85"/>
                <a:gd name="T108" fmla="*/ 121 w 251"/>
                <a:gd name="T109" fmla="*/ 16 h 85"/>
                <a:gd name="T110" fmla="*/ 113 w 251"/>
                <a:gd name="T111" fmla="*/ 16 h 85"/>
                <a:gd name="T112" fmla="*/ 110 w 251"/>
                <a:gd name="T113" fmla="*/ 13 h 85"/>
                <a:gd name="T114" fmla="*/ 94 w 251"/>
                <a:gd name="T115" fmla="*/ 4 h 85"/>
                <a:gd name="T116" fmla="*/ 77 w 251"/>
                <a:gd name="T117" fmla="*/ 6 h 85"/>
                <a:gd name="T118" fmla="*/ 70 w 251"/>
                <a:gd name="T119" fmla="*/ 13 h 85"/>
                <a:gd name="T120" fmla="*/ 50 w 251"/>
                <a:gd name="T121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85">
                  <a:moveTo>
                    <a:pt x="76" y="7"/>
                  </a:moveTo>
                  <a:cubicBezTo>
                    <a:pt x="76" y="7"/>
                    <a:pt x="77" y="7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6" y="8"/>
                  </a:cubicBezTo>
                  <a:cubicBezTo>
                    <a:pt x="76" y="7"/>
                    <a:pt x="76" y="7"/>
                    <a:pt x="76" y="7"/>
                  </a:cubicBezTo>
                  <a:moveTo>
                    <a:pt x="74" y="0"/>
                  </a:moveTo>
                  <a:cubicBezTo>
                    <a:pt x="69" y="0"/>
                    <a:pt x="64" y="0"/>
                    <a:pt x="59" y="0"/>
                  </a:cubicBezTo>
                  <a:cubicBezTo>
                    <a:pt x="49" y="1"/>
                    <a:pt x="41" y="3"/>
                    <a:pt x="37" y="4"/>
                  </a:cubicBezTo>
                  <a:cubicBezTo>
                    <a:pt x="33" y="5"/>
                    <a:pt x="27" y="7"/>
                    <a:pt x="24" y="8"/>
                  </a:cubicBezTo>
                  <a:cubicBezTo>
                    <a:pt x="20" y="9"/>
                    <a:pt x="0" y="13"/>
                    <a:pt x="9" y="16"/>
                  </a:cubicBezTo>
                  <a:cubicBezTo>
                    <a:pt x="17" y="19"/>
                    <a:pt x="22" y="21"/>
                    <a:pt x="18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3" y="21"/>
                    <a:pt x="11" y="21"/>
                  </a:cubicBezTo>
                  <a:cubicBezTo>
                    <a:pt x="7" y="21"/>
                    <a:pt x="3" y="21"/>
                    <a:pt x="4" y="23"/>
                  </a:cubicBezTo>
                  <a:cubicBezTo>
                    <a:pt x="6" y="24"/>
                    <a:pt x="10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1" y="26"/>
                    <a:pt x="13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5" y="26"/>
                    <a:pt x="26" y="26"/>
                  </a:cubicBezTo>
                  <a:cubicBezTo>
                    <a:pt x="26" y="26"/>
                    <a:pt x="27" y="26"/>
                    <a:pt x="27" y="26"/>
                  </a:cubicBezTo>
                  <a:cubicBezTo>
                    <a:pt x="28" y="26"/>
                    <a:pt x="28" y="26"/>
                    <a:pt x="28" y="27"/>
                  </a:cubicBezTo>
                  <a:cubicBezTo>
                    <a:pt x="27" y="28"/>
                    <a:pt x="32" y="28"/>
                    <a:pt x="35" y="28"/>
                  </a:cubicBezTo>
                  <a:cubicBezTo>
                    <a:pt x="37" y="28"/>
                    <a:pt x="38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8"/>
                    <a:pt x="43" y="30"/>
                    <a:pt x="52" y="31"/>
                  </a:cubicBezTo>
                  <a:cubicBezTo>
                    <a:pt x="55" y="31"/>
                    <a:pt x="58" y="31"/>
                    <a:pt x="60" y="31"/>
                  </a:cubicBezTo>
                  <a:cubicBezTo>
                    <a:pt x="65" y="31"/>
                    <a:pt x="66" y="31"/>
                    <a:pt x="65" y="30"/>
                  </a:cubicBezTo>
                  <a:cubicBezTo>
                    <a:pt x="64" y="30"/>
                    <a:pt x="64" y="29"/>
                    <a:pt x="64" y="29"/>
                  </a:cubicBezTo>
                  <a:cubicBezTo>
                    <a:pt x="65" y="29"/>
                    <a:pt x="67" y="30"/>
                    <a:pt x="70" y="31"/>
                  </a:cubicBezTo>
                  <a:cubicBezTo>
                    <a:pt x="74" y="32"/>
                    <a:pt x="77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8" y="32"/>
                    <a:pt x="79" y="32"/>
                  </a:cubicBezTo>
                  <a:cubicBezTo>
                    <a:pt x="81" y="32"/>
                    <a:pt x="84" y="32"/>
                    <a:pt x="88" y="33"/>
                  </a:cubicBezTo>
                  <a:cubicBezTo>
                    <a:pt x="91" y="33"/>
                    <a:pt x="94" y="33"/>
                    <a:pt x="96" y="33"/>
                  </a:cubicBezTo>
                  <a:cubicBezTo>
                    <a:pt x="98" y="33"/>
                    <a:pt x="99" y="33"/>
                    <a:pt x="101" y="33"/>
                  </a:cubicBezTo>
                  <a:cubicBezTo>
                    <a:pt x="105" y="32"/>
                    <a:pt x="103" y="31"/>
                    <a:pt x="101" y="30"/>
                  </a:cubicBezTo>
                  <a:cubicBezTo>
                    <a:pt x="98" y="28"/>
                    <a:pt x="101" y="28"/>
                    <a:pt x="102" y="27"/>
                  </a:cubicBezTo>
                  <a:cubicBezTo>
                    <a:pt x="102" y="27"/>
                    <a:pt x="102" y="27"/>
                    <a:pt x="103" y="27"/>
                  </a:cubicBezTo>
                  <a:cubicBezTo>
                    <a:pt x="103" y="27"/>
                    <a:pt x="103" y="28"/>
                    <a:pt x="105" y="29"/>
                  </a:cubicBezTo>
                  <a:cubicBezTo>
                    <a:pt x="107" y="31"/>
                    <a:pt x="113" y="31"/>
                    <a:pt x="112" y="32"/>
                  </a:cubicBezTo>
                  <a:cubicBezTo>
                    <a:pt x="111" y="34"/>
                    <a:pt x="111" y="35"/>
                    <a:pt x="114" y="35"/>
                  </a:cubicBezTo>
                  <a:cubicBezTo>
                    <a:pt x="117" y="35"/>
                    <a:pt x="118" y="35"/>
                    <a:pt x="116" y="35"/>
                  </a:cubicBezTo>
                  <a:cubicBezTo>
                    <a:pt x="114" y="36"/>
                    <a:pt x="121" y="37"/>
                    <a:pt x="121" y="39"/>
                  </a:cubicBezTo>
                  <a:cubicBezTo>
                    <a:pt x="121" y="41"/>
                    <a:pt x="118" y="41"/>
                    <a:pt x="121" y="41"/>
                  </a:cubicBezTo>
                  <a:cubicBezTo>
                    <a:pt x="121" y="41"/>
                    <a:pt x="122" y="41"/>
                    <a:pt x="123" y="41"/>
                  </a:cubicBezTo>
                  <a:cubicBezTo>
                    <a:pt x="126" y="41"/>
                    <a:pt x="129" y="41"/>
                    <a:pt x="129" y="41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29" y="42"/>
                    <a:pt x="129" y="42"/>
                    <a:pt x="131" y="43"/>
                  </a:cubicBezTo>
                  <a:cubicBezTo>
                    <a:pt x="132" y="43"/>
                    <a:pt x="133" y="44"/>
                    <a:pt x="133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7" y="44"/>
                    <a:pt x="138" y="44"/>
                  </a:cubicBezTo>
                  <a:cubicBezTo>
                    <a:pt x="139" y="45"/>
                    <a:pt x="138" y="46"/>
                    <a:pt x="140" y="46"/>
                  </a:cubicBezTo>
                  <a:cubicBezTo>
                    <a:pt x="142" y="47"/>
                    <a:pt x="143" y="47"/>
                    <a:pt x="144" y="47"/>
                  </a:cubicBezTo>
                  <a:cubicBezTo>
                    <a:pt x="144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5" y="48"/>
                    <a:pt x="144" y="49"/>
                  </a:cubicBezTo>
                  <a:cubicBezTo>
                    <a:pt x="144" y="50"/>
                    <a:pt x="144" y="51"/>
                    <a:pt x="143" y="52"/>
                  </a:cubicBezTo>
                  <a:cubicBezTo>
                    <a:pt x="143" y="53"/>
                    <a:pt x="140" y="54"/>
                    <a:pt x="138" y="54"/>
                  </a:cubicBezTo>
                  <a:cubicBezTo>
                    <a:pt x="133" y="55"/>
                    <a:pt x="119" y="57"/>
                    <a:pt x="115" y="59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09" y="64"/>
                    <a:pt x="108" y="64"/>
                  </a:cubicBezTo>
                  <a:cubicBezTo>
                    <a:pt x="108" y="64"/>
                    <a:pt x="107" y="64"/>
                    <a:pt x="106" y="64"/>
                  </a:cubicBezTo>
                  <a:cubicBezTo>
                    <a:pt x="105" y="64"/>
                    <a:pt x="103" y="65"/>
                    <a:pt x="103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1" y="65"/>
                    <a:pt x="101" y="64"/>
                    <a:pt x="101" y="64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1" y="64"/>
                    <a:pt x="100" y="64"/>
                    <a:pt x="98" y="64"/>
                  </a:cubicBezTo>
                  <a:cubicBezTo>
                    <a:pt x="96" y="65"/>
                    <a:pt x="94" y="65"/>
                    <a:pt x="92" y="65"/>
                  </a:cubicBezTo>
                  <a:cubicBezTo>
                    <a:pt x="90" y="65"/>
                    <a:pt x="88" y="65"/>
                    <a:pt x="86" y="64"/>
                  </a:cubicBezTo>
                  <a:cubicBezTo>
                    <a:pt x="82" y="64"/>
                    <a:pt x="78" y="64"/>
                    <a:pt x="74" y="64"/>
                  </a:cubicBezTo>
                  <a:cubicBezTo>
                    <a:pt x="70" y="64"/>
                    <a:pt x="67" y="64"/>
                    <a:pt x="65" y="65"/>
                  </a:cubicBezTo>
                  <a:cubicBezTo>
                    <a:pt x="61" y="66"/>
                    <a:pt x="58" y="67"/>
                    <a:pt x="59" y="68"/>
                  </a:cubicBezTo>
                  <a:cubicBezTo>
                    <a:pt x="61" y="69"/>
                    <a:pt x="66" y="70"/>
                    <a:pt x="71" y="70"/>
                  </a:cubicBezTo>
                  <a:cubicBezTo>
                    <a:pt x="80" y="70"/>
                    <a:pt x="88" y="69"/>
                    <a:pt x="93" y="69"/>
                  </a:cubicBezTo>
                  <a:cubicBezTo>
                    <a:pt x="96" y="69"/>
                    <a:pt x="98" y="69"/>
                    <a:pt x="100" y="69"/>
                  </a:cubicBezTo>
                  <a:cubicBezTo>
                    <a:pt x="101" y="69"/>
                    <a:pt x="102" y="69"/>
                    <a:pt x="101" y="69"/>
                  </a:cubicBezTo>
                  <a:cubicBezTo>
                    <a:pt x="101" y="70"/>
                    <a:pt x="101" y="70"/>
                    <a:pt x="102" y="70"/>
                  </a:cubicBezTo>
                  <a:cubicBezTo>
                    <a:pt x="102" y="70"/>
                    <a:pt x="102" y="70"/>
                    <a:pt x="103" y="70"/>
                  </a:cubicBezTo>
                  <a:cubicBezTo>
                    <a:pt x="104" y="70"/>
                    <a:pt x="104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7" y="70"/>
                    <a:pt x="108" y="70"/>
                    <a:pt x="108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10" y="70"/>
                    <a:pt x="110" y="70"/>
                    <a:pt x="112" y="71"/>
                  </a:cubicBezTo>
                  <a:cubicBezTo>
                    <a:pt x="113" y="72"/>
                    <a:pt x="117" y="73"/>
                    <a:pt x="117" y="74"/>
                  </a:cubicBezTo>
                  <a:cubicBezTo>
                    <a:pt x="117" y="74"/>
                    <a:pt x="117" y="75"/>
                    <a:pt x="118" y="75"/>
                  </a:cubicBezTo>
                  <a:cubicBezTo>
                    <a:pt x="118" y="75"/>
                    <a:pt x="118" y="74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20" y="74"/>
                    <a:pt x="121" y="74"/>
                    <a:pt x="122" y="75"/>
                  </a:cubicBezTo>
                  <a:cubicBezTo>
                    <a:pt x="124" y="75"/>
                    <a:pt x="124" y="76"/>
                    <a:pt x="121" y="76"/>
                  </a:cubicBezTo>
                  <a:cubicBezTo>
                    <a:pt x="118" y="76"/>
                    <a:pt x="119" y="78"/>
                    <a:pt x="126" y="80"/>
                  </a:cubicBezTo>
                  <a:cubicBezTo>
                    <a:pt x="132" y="81"/>
                    <a:pt x="143" y="83"/>
                    <a:pt x="153" y="85"/>
                  </a:cubicBezTo>
                  <a:cubicBezTo>
                    <a:pt x="155" y="85"/>
                    <a:pt x="157" y="85"/>
                    <a:pt x="159" y="85"/>
                  </a:cubicBezTo>
                  <a:cubicBezTo>
                    <a:pt x="166" y="85"/>
                    <a:pt x="170" y="83"/>
                    <a:pt x="163" y="81"/>
                  </a:cubicBezTo>
                  <a:cubicBezTo>
                    <a:pt x="156" y="79"/>
                    <a:pt x="154" y="77"/>
                    <a:pt x="156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60" y="77"/>
                    <a:pt x="162" y="77"/>
                    <a:pt x="163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7"/>
                    <a:pt x="166" y="78"/>
                    <a:pt x="168" y="78"/>
                  </a:cubicBezTo>
                  <a:cubicBezTo>
                    <a:pt x="169" y="79"/>
                    <a:pt x="171" y="80"/>
                    <a:pt x="172" y="80"/>
                  </a:cubicBezTo>
                  <a:cubicBezTo>
                    <a:pt x="172" y="80"/>
                    <a:pt x="172" y="79"/>
                    <a:pt x="173" y="79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74" y="79"/>
                    <a:pt x="174" y="79"/>
                    <a:pt x="175" y="79"/>
                  </a:cubicBezTo>
                  <a:cubicBezTo>
                    <a:pt x="176" y="80"/>
                    <a:pt x="177" y="80"/>
                    <a:pt x="178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80"/>
                    <a:pt x="179" y="80"/>
                    <a:pt x="179" y="80"/>
                  </a:cubicBezTo>
                  <a:cubicBezTo>
                    <a:pt x="179" y="81"/>
                    <a:pt x="179" y="81"/>
                    <a:pt x="180" y="81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1" y="81"/>
                    <a:pt x="182" y="81"/>
                    <a:pt x="183" y="81"/>
                  </a:cubicBezTo>
                  <a:cubicBezTo>
                    <a:pt x="183" y="82"/>
                    <a:pt x="185" y="82"/>
                    <a:pt x="186" y="83"/>
                  </a:cubicBezTo>
                  <a:cubicBezTo>
                    <a:pt x="187" y="83"/>
                    <a:pt x="187" y="83"/>
                    <a:pt x="188" y="83"/>
                  </a:cubicBezTo>
                  <a:cubicBezTo>
                    <a:pt x="188" y="83"/>
                    <a:pt x="189" y="83"/>
                    <a:pt x="188" y="82"/>
                  </a:cubicBezTo>
                  <a:cubicBezTo>
                    <a:pt x="188" y="82"/>
                    <a:pt x="188" y="81"/>
                    <a:pt x="189" y="81"/>
                  </a:cubicBezTo>
                  <a:cubicBezTo>
                    <a:pt x="189" y="81"/>
                    <a:pt x="190" y="81"/>
                    <a:pt x="190" y="81"/>
                  </a:cubicBezTo>
                  <a:cubicBezTo>
                    <a:pt x="190" y="81"/>
                    <a:pt x="190" y="81"/>
                    <a:pt x="190" y="81"/>
                  </a:cubicBezTo>
                  <a:cubicBezTo>
                    <a:pt x="191" y="81"/>
                    <a:pt x="193" y="80"/>
                    <a:pt x="193" y="79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3" y="78"/>
                    <a:pt x="193" y="78"/>
                    <a:pt x="194" y="78"/>
                  </a:cubicBezTo>
                  <a:cubicBezTo>
                    <a:pt x="194" y="78"/>
                    <a:pt x="195" y="79"/>
                    <a:pt x="195" y="79"/>
                  </a:cubicBezTo>
                  <a:cubicBezTo>
                    <a:pt x="197" y="79"/>
                    <a:pt x="199" y="78"/>
                    <a:pt x="198" y="76"/>
                  </a:cubicBezTo>
                  <a:cubicBezTo>
                    <a:pt x="197" y="74"/>
                    <a:pt x="193" y="73"/>
                    <a:pt x="195" y="73"/>
                  </a:cubicBezTo>
                  <a:cubicBezTo>
                    <a:pt x="197" y="73"/>
                    <a:pt x="196" y="72"/>
                    <a:pt x="194" y="72"/>
                  </a:cubicBezTo>
                  <a:cubicBezTo>
                    <a:pt x="192" y="72"/>
                    <a:pt x="191" y="72"/>
                    <a:pt x="192" y="71"/>
                  </a:cubicBezTo>
                  <a:cubicBezTo>
                    <a:pt x="193" y="71"/>
                    <a:pt x="192" y="71"/>
                    <a:pt x="191" y="71"/>
                  </a:cubicBezTo>
                  <a:cubicBezTo>
                    <a:pt x="190" y="71"/>
                    <a:pt x="190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7" y="71"/>
                    <a:pt x="187" y="70"/>
                    <a:pt x="187" y="70"/>
                  </a:cubicBezTo>
                  <a:cubicBezTo>
                    <a:pt x="187" y="69"/>
                    <a:pt x="186" y="69"/>
                    <a:pt x="185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3" y="69"/>
                    <a:pt x="181" y="69"/>
                    <a:pt x="181" y="68"/>
                  </a:cubicBezTo>
                  <a:cubicBezTo>
                    <a:pt x="180" y="67"/>
                    <a:pt x="182" y="66"/>
                    <a:pt x="180" y="66"/>
                  </a:cubicBezTo>
                  <a:cubicBezTo>
                    <a:pt x="178" y="66"/>
                    <a:pt x="179" y="65"/>
                    <a:pt x="177" y="65"/>
                  </a:cubicBezTo>
                  <a:cubicBezTo>
                    <a:pt x="177" y="65"/>
                    <a:pt x="177" y="65"/>
                    <a:pt x="176" y="65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4" y="65"/>
                    <a:pt x="178" y="64"/>
                    <a:pt x="175" y="63"/>
                  </a:cubicBezTo>
                  <a:cubicBezTo>
                    <a:pt x="174" y="62"/>
                    <a:pt x="172" y="61"/>
                    <a:pt x="173" y="61"/>
                  </a:cubicBezTo>
                  <a:cubicBezTo>
                    <a:pt x="173" y="61"/>
                    <a:pt x="174" y="61"/>
                    <a:pt x="176" y="62"/>
                  </a:cubicBezTo>
                  <a:cubicBezTo>
                    <a:pt x="179" y="62"/>
                    <a:pt x="181" y="62"/>
                    <a:pt x="182" y="62"/>
                  </a:cubicBezTo>
                  <a:cubicBezTo>
                    <a:pt x="184" y="62"/>
                    <a:pt x="184" y="62"/>
                    <a:pt x="184" y="61"/>
                  </a:cubicBezTo>
                  <a:cubicBezTo>
                    <a:pt x="183" y="61"/>
                    <a:pt x="183" y="60"/>
                    <a:pt x="183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5" y="61"/>
                    <a:pt x="185" y="61"/>
                    <a:pt x="186" y="61"/>
                  </a:cubicBezTo>
                  <a:cubicBezTo>
                    <a:pt x="186" y="61"/>
                    <a:pt x="186" y="61"/>
                    <a:pt x="187" y="61"/>
                  </a:cubicBezTo>
                  <a:cubicBezTo>
                    <a:pt x="187" y="61"/>
                    <a:pt x="188" y="60"/>
                    <a:pt x="186" y="60"/>
                  </a:cubicBezTo>
                  <a:cubicBezTo>
                    <a:pt x="185" y="60"/>
                    <a:pt x="186" y="59"/>
                    <a:pt x="187" y="59"/>
                  </a:cubicBezTo>
                  <a:cubicBezTo>
                    <a:pt x="187" y="59"/>
                    <a:pt x="188" y="59"/>
                    <a:pt x="188" y="59"/>
                  </a:cubicBezTo>
                  <a:cubicBezTo>
                    <a:pt x="190" y="60"/>
                    <a:pt x="189" y="61"/>
                    <a:pt x="194" y="62"/>
                  </a:cubicBezTo>
                  <a:cubicBezTo>
                    <a:pt x="196" y="62"/>
                    <a:pt x="197" y="62"/>
                    <a:pt x="199" y="62"/>
                  </a:cubicBezTo>
                  <a:cubicBezTo>
                    <a:pt x="200" y="62"/>
                    <a:pt x="200" y="62"/>
                    <a:pt x="201" y="62"/>
                  </a:cubicBezTo>
                  <a:cubicBezTo>
                    <a:pt x="201" y="62"/>
                    <a:pt x="202" y="62"/>
                    <a:pt x="202" y="62"/>
                  </a:cubicBezTo>
                  <a:cubicBezTo>
                    <a:pt x="202" y="62"/>
                    <a:pt x="202" y="62"/>
                    <a:pt x="201" y="62"/>
                  </a:cubicBezTo>
                  <a:cubicBezTo>
                    <a:pt x="200" y="63"/>
                    <a:pt x="201" y="63"/>
                    <a:pt x="202" y="63"/>
                  </a:cubicBezTo>
                  <a:cubicBezTo>
                    <a:pt x="203" y="63"/>
                    <a:pt x="204" y="63"/>
                    <a:pt x="206" y="62"/>
                  </a:cubicBezTo>
                  <a:cubicBezTo>
                    <a:pt x="208" y="62"/>
                    <a:pt x="210" y="62"/>
                    <a:pt x="210" y="62"/>
                  </a:cubicBezTo>
                  <a:cubicBezTo>
                    <a:pt x="211" y="62"/>
                    <a:pt x="211" y="62"/>
                    <a:pt x="208" y="63"/>
                  </a:cubicBezTo>
                  <a:cubicBezTo>
                    <a:pt x="205" y="64"/>
                    <a:pt x="203" y="65"/>
                    <a:pt x="204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6" y="65"/>
                    <a:pt x="206" y="65"/>
                    <a:pt x="205" y="65"/>
                  </a:cubicBezTo>
                  <a:cubicBezTo>
                    <a:pt x="204" y="65"/>
                    <a:pt x="203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6" y="65"/>
                    <a:pt x="206" y="66"/>
                    <a:pt x="205" y="66"/>
                  </a:cubicBezTo>
                  <a:cubicBezTo>
                    <a:pt x="203" y="66"/>
                    <a:pt x="204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6" y="67"/>
                  </a:cubicBezTo>
                  <a:cubicBezTo>
                    <a:pt x="207" y="67"/>
                    <a:pt x="206" y="67"/>
                    <a:pt x="206" y="68"/>
                  </a:cubicBezTo>
                  <a:cubicBezTo>
                    <a:pt x="206" y="68"/>
                    <a:pt x="206" y="68"/>
                    <a:pt x="207" y="68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9"/>
                  </a:cubicBezTo>
                  <a:cubicBezTo>
                    <a:pt x="209" y="69"/>
                    <a:pt x="210" y="69"/>
                    <a:pt x="211" y="69"/>
                  </a:cubicBezTo>
                  <a:cubicBezTo>
                    <a:pt x="211" y="69"/>
                    <a:pt x="211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3" y="69"/>
                    <a:pt x="214" y="69"/>
                    <a:pt x="215" y="70"/>
                  </a:cubicBezTo>
                  <a:cubicBezTo>
                    <a:pt x="215" y="70"/>
                    <a:pt x="215" y="70"/>
                    <a:pt x="216" y="70"/>
                  </a:cubicBezTo>
                  <a:cubicBezTo>
                    <a:pt x="217" y="70"/>
                    <a:pt x="218" y="70"/>
                    <a:pt x="219" y="69"/>
                  </a:cubicBezTo>
                  <a:cubicBezTo>
                    <a:pt x="220" y="68"/>
                    <a:pt x="219" y="66"/>
                    <a:pt x="220" y="66"/>
                  </a:cubicBezTo>
                  <a:cubicBezTo>
                    <a:pt x="221" y="65"/>
                    <a:pt x="221" y="65"/>
                    <a:pt x="222" y="65"/>
                  </a:cubicBezTo>
                  <a:cubicBezTo>
                    <a:pt x="223" y="65"/>
                    <a:pt x="224" y="65"/>
                    <a:pt x="225" y="66"/>
                  </a:cubicBezTo>
                  <a:cubicBezTo>
                    <a:pt x="226" y="66"/>
                    <a:pt x="227" y="66"/>
                    <a:pt x="228" y="66"/>
                  </a:cubicBezTo>
                  <a:cubicBezTo>
                    <a:pt x="229" y="66"/>
                    <a:pt x="230" y="66"/>
                    <a:pt x="230" y="66"/>
                  </a:cubicBezTo>
                  <a:cubicBezTo>
                    <a:pt x="229" y="65"/>
                    <a:pt x="230" y="65"/>
                    <a:pt x="231" y="65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3" y="65"/>
                    <a:pt x="234" y="65"/>
                    <a:pt x="233" y="64"/>
                  </a:cubicBezTo>
                  <a:cubicBezTo>
                    <a:pt x="232" y="64"/>
                    <a:pt x="232" y="64"/>
                    <a:pt x="233" y="64"/>
                  </a:cubicBezTo>
                  <a:cubicBezTo>
                    <a:pt x="234" y="64"/>
                    <a:pt x="234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6" y="63"/>
                  </a:cubicBezTo>
                  <a:cubicBezTo>
                    <a:pt x="235" y="63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3"/>
                    <a:pt x="235" y="63"/>
                    <a:pt x="236" y="63"/>
                  </a:cubicBezTo>
                  <a:cubicBezTo>
                    <a:pt x="237" y="63"/>
                    <a:pt x="238" y="62"/>
                    <a:pt x="237" y="62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8" y="62"/>
                    <a:pt x="239" y="62"/>
                    <a:pt x="242" y="62"/>
                  </a:cubicBezTo>
                  <a:cubicBezTo>
                    <a:pt x="242" y="62"/>
                    <a:pt x="243" y="62"/>
                    <a:pt x="243" y="62"/>
                  </a:cubicBezTo>
                  <a:cubicBezTo>
                    <a:pt x="244" y="62"/>
                    <a:pt x="245" y="62"/>
                    <a:pt x="245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4" y="62"/>
                    <a:pt x="244" y="62"/>
                  </a:cubicBezTo>
                  <a:cubicBezTo>
                    <a:pt x="244" y="62"/>
                    <a:pt x="244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6" y="62"/>
                    <a:pt x="247" y="61"/>
                    <a:pt x="245" y="61"/>
                  </a:cubicBezTo>
                  <a:cubicBezTo>
                    <a:pt x="244" y="61"/>
                    <a:pt x="244" y="60"/>
                    <a:pt x="246" y="60"/>
                  </a:cubicBezTo>
                  <a:cubicBezTo>
                    <a:pt x="246" y="60"/>
                    <a:pt x="246" y="60"/>
                    <a:pt x="247" y="61"/>
                  </a:cubicBezTo>
                  <a:cubicBezTo>
                    <a:pt x="248" y="61"/>
                    <a:pt x="249" y="61"/>
                    <a:pt x="251" y="61"/>
                  </a:cubicBezTo>
                  <a:cubicBezTo>
                    <a:pt x="250" y="61"/>
                    <a:pt x="250" y="60"/>
                    <a:pt x="249" y="59"/>
                  </a:cubicBezTo>
                  <a:cubicBezTo>
                    <a:pt x="248" y="59"/>
                    <a:pt x="245" y="58"/>
                    <a:pt x="244" y="58"/>
                  </a:cubicBezTo>
                  <a:cubicBezTo>
                    <a:pt x="243" y="58"/>
                    <a:pt x="242" y="58"/>
                    <a:pt x="242" y="58"/>
                  </a:cubicBezTo>
                  <a:cubicBezTo>
                    <a:pt x="241" y="59"/>
                    <a:pt x="241" y="59"/>
                    <a:pt x="240" y="59"/>
                  </a:cubicBezTo>
                  <a:cubicBezTo>
                    <a:pt x="240" y="59"/>
                    <a:pt x="240" y="59"/>
                    <a:pt x="239" y="59"/>
                  </a:cubicBezTo>
                  <a:cubicBezTo>
                    <a:pt x="239" y="59"/>
                    <a:pt x="239" y="58"/>
                    <a:pt x="238" y="58"/>
                  </a:cubicBezTo>
                  <a:cubicBezTo>
                    <a:pt x="237" y="58"/>
                    <a:pt x="236" y="59"/>
                    <a:pt x="236" y="59"/>
                  </a:cubicBezTo>
                  <a:cubicBezTo>
                    <a:pt x="236" y="59"/>
                    <a:pt x="235" y="59"/>
                    <a:pt x="235" y="59"/>
                  </a:cubicBezTo>
                  <a:cubicBezTo>
                    <a:pt x="235" y="59"/>
                    <a:pt x="234" y="59"/>
                    <a:pt x="235" y="58"/>
                  </a:cubicBezTo>
                  <a:cubicBezTo>
                    <a:pt x="236" y="58"/>
                    <a:pt x="236" y="58"/>
                    <a:pt x="235" y="58"/>
                  </a:cubicBezTo>
                  <a:cubicBezTo>
                    <a:pt x="235" y="58"/>
                    <a:pt x="234" y="58"/>
                    <a:pt x="233" y="58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1" y="58"/>
                    <a:pt x="232" y="58"/>
                    <a:pt x="233" y="57"/>
                  </a:cubicBezTo>
                  <a:cubicBezTo>
                    <a:pt x="235" y="57"/>
                    <a:pt x="236" y="56"/>
                    <a:pt x="235" y="56"/>
                  </a:cubicBezTo>
                  <a:cubicBezTo>
                    <a:pt x="234" y="56"/>
                    <a:pt x="234" y="56"/>
                    <a:pt x="233" y="57"/>
                  </a:cubicBezTo>
                  <a:cubicBezTo>
                    <a:pt x="231" y="57"/>
                    <a:pt x="230" y="57"/>
                    <a:pt x="230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30" y="56"/>
                    <a:pt x="229" y="56"/>
                    <a:pt x="226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2" y="56"/>
                    <a:pt x="222" y="56"/>
                    <a:pt x="224" y="56"/>
                  </a:cubicBezTo>
                  <a:cubicBezTo>
                    <a:pt x="226" y="56"/>
                    <a:pt x="227" y="56"/>
                    <a:pt x="226" y="56"/>
                  </a:cubicBezTo>
                  <a:cubicBezTo>
                    <a:pt x="225" y="55"/>
                    <a:pt x="226" y="55"/>
                    <a:pt x="226" y="54"/>
                  </a:cubicBezTo>
                  <a:cubicBezTo>
                    <a:pt x="226" y="53"/>
                    <a:pt x="224" y="53"/>
                    <a:pt x="222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3"/>
                    <a:pt x="221" y="53"/>
                    <a:pt x="221" y="53"/>
                  </a:cubicBezTo>
                  <a:cubicBezTo>
                    <a:pt x="220" y="53"/>
                    <a:pt x="219" y="52"/>
                    <a:pt x="221" y="52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1" y="51"/>
                    <a:pt x="220" y="52"/>
                    <a:pt x="218" y="52"/>
                  </a:cubicBezTo>
                  <a:cubicBezTo>
                    <a:pt x="217" y="52"/>
                    <a:pt x="216" y="53"/>
                    <a:pt x="216" y="53"/>
                  </a:cubicBezTo>
                  <a:cubicBezTo>
                    <a:pt x="215" y="53"/>
                    <a:pt x="215" y="52"/>
                    <a:pt x="216" y="52"/>
                  </a:cubicBezTo>
                  <a:cubicBezTo>
                    <a:pt x="216" y="52"/>
                    <a:pt x="216" y="51"/>
                    <a:pt x="215" y="51"/>
                  </a:cubicBezTo>
                  <a:cubicBezTo>
                    <a:pt x="215" y="51"/>
                    <a:pt x="214" y="52"/>
                    <a:pt x="213" y="52"/>
                  </a:cubicBezTo>
                  <a:cubicBezTo>
                    <a:pt x="211" y="52"/>
                    <a:pt x="210" y="53"/>
                    <a:pt x="210" y="53"/>
                  </a:cubicBezTo>
                  <a:cubicBezTo>
                    <a:pt x="210" y="53"/>
                    <a:pt x="210" y="52"/>
                    <a:pt x="210" y="52"/>
                  </a:cubicBezTo>
                  <a:cubicBezTo>
                    <a:pt x="211" y="51"/>
                    <a:pt x="211" y="51"/>
                    <a:pt x="210" y="51"/>
                  </a:cubicBezTo>
                  <a:cubicBezTo>
                    <a:pt x="210" y="51"/>
                    <a:pt x="210" y="51"/>
                    <a:pt x="209" y="51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8" y="51"/>
                    <a:pt x="209" y="51"/>
                    <a:pt x="208" y="50"/>
                  </a:cubicBezTo>
                  <a:cubicBezTo>
                    <a:pt x="206" y="49"/>
                    <a:pt x="201" y="49"/>
                    <a:pt x="202" y="49"/>
                  </a:cubicBezTo>
                  <a:cubicBezTo>
                    <a:pt x="203" y="49"/>
                    <a:pt x="203" y="49"/>
                    <a:pt x="202" y="49"/>
                  </a:cubicBezTo>
                  <a:cubicBezTo>
                    <a:pt x="202" y="49"/>
                    <a:pt x="201" y="49"/>
                    <a:pt x="200" y="49"/>
                  </a:cubicBezTo>
                  <a:cubicBezTo>
                    <a:pt x="200" y="49"/>
                    <a:pt x="200" y="49"/>
                    <a:pt x="199" y="49"/>
                  </a:cubicBezTo>
                  <a:cubicBezTo>
                    <a:pt x="199" y="49"/>
                    <a:pt x="200" y="49"/>
                    <a:pt x="202" y="49"/>
                  </a:cubicBezTo>
                  <a:cubicBezTo>
                    <a:pt x="205" y="48"/>
                    <a:pt x="208" y="48"/>
                    <a:pt x="208" y="48"/>
                  </a:cubicBezTo>
                  <a:cubicBezTo>
                    <a:pt x="208" y="48"/>
                    <a:pt x="207" y="48"/>
                    <a:pt x="204" y="48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4" y="48"/>
                    <a:pt x="203" y="48"/>
                    <a:pt x="203" y="48"/>
                  </a:cubicBezTo>
                  <a:cubicBezTo>
                    <a:pt x="201" y="48"/>
                    <a:pt x="199" y="47"/>
                    <a:pt x="199" y="47"/>
                  </a:cubicBezTo>
                  <a:cubicBezTo>
                    <a:pt x="200" y="47"/>
                    <a:pt x="197" y="47"/>
                    <a:pt x="194" y="47"/>
                  </a:cubicBezTo>
                  <a:cubicBezTo>
                    <a:pt x="192" y="47"/>
                    <a:pt x="191" y="46"/>
                    <a:pt x="192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5" y="46"/>
                    <a:pt x="194" y="46"/>
                    <a:pt x="192" y="45"/>
                  </a:cubicBezTo>
                  <a:cubicBezTo>
                    <a:pt x="190" y="45"/>
                    <a:pt x="190" y="45"/>
                    <a:pt x="192" y="45"/>
                  </a:cubicBezTo>
                  <a:cubicBezTo>
                    <a:pt x="193" y="45"/>
                    <a:pt x="193" y="45"/>
                    <a:pt x="195" y="45"/>
                  </a:cubicBezTo>
                  <a:cubicBezTo>
                    <a:pt x="195" y="45"/>
                    <a:pt x="196" y="45"/>
                    <a:pt x="197" y="45"/>
                  </a:cubicBezTo>
                  <a:cubicBezTo>
                    <a:pt x="200" y="45"/>
                    <a:pt x="202" y="45"/>
                    <a:pt x="200" y="44"/>
                  </a:cubicBezTo>
                  <a:cubicBezTo>
                    <a:pt x="199" y="44"/>
                    <a:pt x="199" y="44"/>
                    <a:pt x="200" y="44"/>
                  </a:cubicBezTo>
                  <a:cubicBezTo>
                    <a:pt x="200" y="44"/>
                    <a:pt x="201" y="44"/>
                    <a:pt x="201" y="44"/>
                  </a:cubicBezTo>
                  <a:cubicBezTo>
                    <a:pt x="201" y="44"/>
                    <a:pt x="201" y="44"/>
                    <a:pt x="201" y="44"/>
                  </a:cubicBezTo>
                  <a:cubicBezTo>
                    <a:pt x="203" y="44"/>
                    <a:pt x="202" y="43"/>
                    <a:pt x="199" y="43"/>
                  </a:cubicBezTo>
                  <a:cubicBezTo>
                    <a:pt x="196" y="43"/>
                    <a:pt x="195" y="43"/>
                    <a:pt x="197" y="42"/>
                  </a:cubicBezTo>
                  <a:cubicBezTo>
                    <a:pt x="200" y="42"/>
                    <a:pt x="201" y="42"/>
                    <a:pt x="200" y="42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1" y="42"/>
                    <a:pt x="204" y="42"/>
                    <a:pt x="207" y="42"/>
                  </a:cubicBezTo>
                  <a:cubicBezTo>
                    <a:pt x="208" y="42"/>
                    <a:pt x="208" y="42"/>
                    <a:pt x="209" y="42"/>
                  </a:cubicBezTo>
                  <a:cubicBezTo>
                    <a:pt x="213" y="42"/>
                    <a:pt x="215" y="41"/>
                    <a:pt x="208" y="40"/>
                  </a:cubicBezTo>
                  <a:cubicBezTo>
                    <a:pt x="201" y="39"/>
                    <a:pt x="203" y="39"/>
                    <a:pt x="212" y="37"/>
                  </a:cubicBezTo>
                  <a:cubicBezTo>
                    <a:pt x="219" y="36"/>
                    <a:pt x="223" y="35"/>
                    <a:pt x="212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1" y="35"/>
                    <a:pt x="206" y="36"/>
                    <a:pt x="200" y="37"/>
                  </a:cubicBezTo>
                  <a:cubicBezTo>
                    <a:pt x="196" y="37"/>
                    <a:pt x="194" y="37"/>
                    <a:pt x="193" y="37"/>
                  </a:cubicBezTo>
                  <a:cubicBezTo>
                    <a:pt x="193" y="37"/>
                    <a:pt x="193" y="37"/>
                    <a:pt x="195" y="37"/>
                  </a:cubicBezTo>
                  <a:cubicBezTo>
                    <a:pt x="199" y="36"/>
                    <a:pt x="199" y="36"/>
                    <a:pt x="196" y="36"/>
                  </a:cubicBezTo>
                  <a:cubicBezTo>
                    <a:pt x="196" y="36"/>
                    <a:pt x="195" y="36"/>
                    <a:pt x="193" y="36"/>
                  </a:cubicBezTo>
                  <a:cubicBezTo>
                    <a:pt x="189" y="36"/>
                    <a:pt x="187" y="36"/>
                    <a:pt x="186" y="36"/>
                  </a:cubicBezTo>
                  <a:cubicBezTo>
                    <a:pt x="186" y="36"/>
                    <a:pt x="186" y="36"/>
                    <a:pt x="187" y="36"/>
                  </a:cubicBezTo>
                  <a:cubicBezTo>
                    <a:pt x="188" y="36"/>
                    <a:pt x="189" y="36"/>
                    <a:pt x="188" y="36"/>
                  </a:cubicBezTo>
                  <a:cubicBezTo>
                    <a:pt x="187" y="36"/>
                    <a:pt x="191" y="35"/>
                    <a:pt x="197" y="35"/>
                  </a:cubicBezTo>
                  <a:cubicBezTo>
                    <a:pt x="202" y="34"/>
                    <a:pt x="205" y="34"/>
                    <a:pt x="207" y="34"/>
                  </a:cubicBezTo>
                  <a:cubicBezTo>
                    <a:pt x="207" y="34"/>
                    <a:pt x="207" y="34"/>
                    <a:pt x="207" y="34"/>
                  </a:cubicBezTo>
                  <a:cubicBezTo>
                    <a:pt x="207" y="34"/>
                    <a:pt x="207" y="34"/>
                    <a:pt x="207" y="34"/>
                  </a:cubicBezTo>
                  <a:cubicBezTo>
                    <a:pt x="208" y="34"/>
                    <a:pt x="211" y="32"/>
                    <a:pt x="204" y="31"/>
                  </a:cubicBezTo>
                  <a:cubicBezTo>
                    <a:pt x="202" y="31"/>
                    <a:pt x="200" y="31"/>
                    <a:pt x="199" y="31"/>
                  </a:cubicBezTo>
                  <a:cubicBezTo>
                    <a:pt x="197" y="31"/>
                    <a:pt x="196" y="31"/>
                    <a:pt x="195" y="31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3" y="31"/>
                    <a:pt x="194" y="31"/>
                    <a:pt x="194" y="31"/>
                  </a:cubicBezTo>
                  <a:cubicBezTo>
                    <a:pt x="195" y="31"/>
                    <a:pt x="195" y="30"/>
                    <a:pt x="194" y="30"/>
                  </a:cubicBezTo>
                  <a:cubicBezTo>
                    <a:pt x="193" y="30"/>
                    <a:pt x="190" y="31"/>
                    <a:pt x="186" y="32"/>
                  </a:cubicBezTo>
                  <a:cubicBezTo>
                    <a:pt x="182" y="33"/>
                    <a:pt x="180" y="33"/>
                    <a:pt x="180" y="33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2"/>
                    <a:pt x="182" y="32"/>
                    <a:pt x="181" y="32"/>
                  </a:cubicBezTo>
                  <a:cubicBezTo>
                    <a:pt x="181" y="32"/>
                    <a:pt x="180" y="32"/>
                    <a:pt x="180" y="32"/>
                  </a:cubicBezTo>
                  <a:cubicBezTo>
                    <a:pt x="179" y="32"/>
                    <a:pt x="178" y="32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8" y="32"/>
                    <a:pt x="178" y="32"/>
                    <a:pt x="179" y="32"/>
                  </a:cubicBezTo>
                  <a:cubicBezTo>
                    <a:pt x="179" y="32"/>
                    <a:pt x="180" y="32"/>
                    <a:pt x="181" y="32"/>
                  </a:cubicBezTo>
                  <a:cubicBezTo>
                    <a:pt x="182" y="32"/>
                    <a:pt x="183" y="31"/>
                    <a:pt x="185" y="31"/>
                  </a:cubicBezTo>
                  <a:cubicBezTo>
                    <a:pt x="190" y="30"/>
                    <a:pt x="191" y="29"/>
                    <a:pt x="190" y="29"/>
                  </a:cubicBezTo>
                  <a:cubicBezTo>
                    <a:pt x="190" y="29"/>
                    <a:pt x="190" y="29"/>
                    <a:pt x="189" y="29"/>
                  </a:cubicBezTo>
                  <a:cubicBezTo>
                    <a:pt x="187" y="30"/>
                    <a:pt x="182" y="30"/>
                    <a:pt x="178" y="30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4" y="30"/>
                    <a:pt x="172" y="30"/>
                    <a:pt x="173" y="30"/>
                  </a:cubicBezTo>
                  <a:cubicBezTo>
                    <a:pt x="175" y="29"/>
                    <a:pt x="175" y="29"/>
                    <a:pt x="174" y="28"/>
                  </a:cubicBezTo>
                  <a:cubicBezTo>
                    <a:pt x="173" y="28"/>
                    <a:pt x="176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80" y="28"/>
                    <a:pt x="180" y="28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4" y="28"/>
                    <a:pt x="186" y="27"/>
                    <a:pt x="188" y="27"/>
                  </a:cubicBezTo>
                  <a:cubicBezTo>
                    <a:pt x="191" y="25"/>
                    <a:pt x="186" y="24"/>
                    <a:pt x="181" y="24"/>
                  </a:cubicBezTo>
                  <a:cubicBezTo>
                    <a:pt x="179" y="24"/>
                    <a:pt x="176" y="25"/>
                    <a:pt x="174" y="25"/>
                  </a:cubicBezTo>
                  <a:cubicBezTo>
                    <a:pt x="172" y="26"/>
                    <a:pt x="170" y="27"/>
                    <a:pt x="170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1" y="26"/>
                    <a:pt x="171" y="25"/>
                    <a:pt x="171" y="25"/>
                  </a:cubicBezTo>
                  <a:cubicBezTo>
                    <a:pt x="171" y="25"/>
                    <a:pt x="171" y="25"/>
                    <a:pt x="170" y="25"/>
                  </a:cubicBezTo>
                  <a:cubicBezTo>
                    <a:pt x="170" y="25"/>
                    <a:pt x="168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4" y="26"/>
                    <a:pt x="164" y="26"/>
                    <a:pt x="166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5"/>
                    <a:pt x="164" y="24"/>
                    <a:pt x="166" y="23"/>
                  </a:cubicBezTo>
                  <a:cubicBezTo>
                    <a:pt x="167" y="23"/>
                    <a:pt x="167" y="23"/>
                    <a:pt x="166" y="23"/>
                  </a:cubicBezTo>
                  <a:cubicBezTo>
                    <a:pt x="165" y="23"/>
                    <a:pt x="163" y="23"/>
                    <a:pt x="161" y="23"/>
                  </a:cubicBezTo>
                  <a:cubicBezTo>
                    <a:pt x="157" y="24"/>
                    <a:pt x="154" y="24"/>
                    <a:pt x="154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5" y="24"/>
                    <a:pt x="156" y="23"/>
                    <a:pt x="158" y="23"/>
                  </a:cubicBezTo>
                  <a:cubicBezTo>
                    <a:pt x="159" y="23"/>
                    <a:pt x="159" y="22"/>
                    <a:pt x="158" y="22"/>
                  </a:cubicBezTo>
                  <a:cubicBezTo>
                    <a:pt x="158" y="22"/>
                    <a:pt x="157" y="22"/>
                    <a:pt x="157" y="22"/>
                  </a:cubicBezTo>
                  <a:cubicBezTo>
                    <a:pt x="156" y="22"/>
                    <a:pt x="155" y="23"/>
                    <a:pt x="155" y="23"/>
                  </a:cubicBezTo>
                  <a:cubicBezTo>
                    <a:pt x="155" y="23"/>
                    <a:pt x="155" y="22"/>
                    <a:pt x="156" y="22"/>
                  </a:cubicBezTo>
                  <a:cubicBezTo>
                    <a:pt x="158" y="22"/>
                    <a:pt x="158" y="22"/>
                    <a:pt x="162" y="21"/>
                  </a:cubicBezTo>
                  <a:cubicBezTo>
                    <a:pt x="164" y="20"/>
                    <a:pt x="163" y="20"/>
                    <a:pt x="160" y="20"/>
                  </a:cubicBezTo>
                  <a:cubicBezTo>
                    <a:pt x="159" y="20"/>
                    <a:pt x="157" y="20"/>
                    <a:pt x="156" y="20"/>
                  </a:cubicBezTo>
                  <a:cubicBezTo>
                    <a:pt x="154" y="20"/>
                    <a:pt x="152" y="20"/>
                    <a:pt x="152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20"/>
                    <a:pt x="152" y="20"/>
                    <a:pt x="153" y="20"/>
                  </a:cubicBezTo>
                  <a:cubicBezTo>
                    <a:pt x="156" y="19"/>
                    <a:pt x="156" y="19"/>
                    <a:pt x="154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2" y="19"/>
                    <a:pt x="170" y="17"/>
                    <a:pt x="154" y="15"/>
                  </a:cubicBezTo>
                  <a:cubicBezTo>
                    <a:pt x="152" y="15"/>
                    <a:pt x="149" y="15"/>
                    <a:pt x="147" y="14"/>
                  </a:cubicBezTo>
                  <a:cubicBezTo>
                    <a:pt x="145" y="14"/>
                    <a:pt x="143" y="14"/>
                    <a:pt x="141" y="14"/>
                  </a:cubicBezTo>
                  <a:cubicBezTo>
                    <a:pt x="137" y="14"/>
                    <a:pt x="136" y="15"/>
                    <a:pt x="136" y="15"/>
                  </a:cubicBezTo>
                  <a:cubicBezTo>
                    <a:pt x="135" y="16"/>
                    <a:pt x="136" y="16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1" y="16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6" y="15"/>
                    <a:pt x="126" y="16"/>
                  </a:cubicBezTo>
                  <a:cubicBezTo>
                    <a:pt x="126" y="17"/>
                    <a:pt x="127" y="17"/>
                    <a:pt x="127" y="17"/>
                  </a:cubicBezTo>
                  <a:cubicBezTo>
                    <a:pt x="127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124" y="17"/>
                    <a:pt x="123" y="17"/>
                    <a:pt x="123" y="17"/>
                  </a:cubicBezTo>
                  <a:cubicBezTo>
                    <a:pt x="122" y="18"/>
                    <a:pt x="121" y="18"/>
                    <a:pt x="120" y="18"/>
                  </a:cubicBezTo>
                  <a:cubicBezTo>
                    <a:pt x="120" y="18"/>
                    <a:pt x="119" y="18"/>
                    <a:pt x="119" y="18"/>
                  </a:cubicBezTo>
                  <a:cubicBezTo>
                    <a:pt x="118" y="18"/>
                    <a:pt x="120" y="17"/>
                    <a:pt x="121" y="16"/>
                  </a:cubicBezTo>
                  <a:cubicBezTo>
                    <a:pt x="122" y="15"/>
                    <a:pt x="121" y="14"/>
                    <a:pt x="120" y="14"/>
                  </a:cubicBezTo>
                  <a:cubicBezTo>
                    <a:pt x="120" y="14"/>
                    <a:pt x="120" y="14"/>
                    <a:pt x="120" y="15"/>
                  </a:cubicBezTo>
                  <a:cubicBezTo>
                    <a:pt x="120" y="15"/>
                    <a:pt x="119" y="15"/>
                    <a:pt x="119" y="15"/>
                  </a:cubicBezTo>
                  <a:cubicBezTo>
                    <a:pt x="118" y="15"/>
                    <a:pt x="117" y="15"/>
                    <a:pt x="117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6" y="14"/>
                    <a:pt x="115" y="14"/>
                    <a:pt x="115" y="15"/>
                  </a:cubicBezTo>
                  <a:cubicBezTo>
                    <a:pt x="115" y="15"/>
                    <a:pt x="114" y="16"/>
                    <a:pt x="113" y="16"/>
                  </a:cubicBezTo>
                  <a:cubicBezTo>
                    <a:pt x="113" y="16"/>
                    <a:pt x="113" y="16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09" y="15"/>
                    <a:pt x="108" y="16"/>
                  </a:cubicBezTo>
                  <a:cubicBezTo>
                    <a:pt x="106" y="16"/>
                    <a:pt x="105" y="17"/>
                    <a:pt x="104" y="17"/>
                  </a:cubicBezTo>
                  <a:cubicBezTo>
                    <a:pt x="103" y="17"/>
                    <a:pt x="103" y="16"/>
                    <a:pt x="103" y="16"/>
                  </a:cubicBezTo>
                  <a:cubicBezTo>
                    <a:pt x="104" y="16"/>
                    <a:pt x="105" y="15"/>
                    <a:pt x="108" y="14"/>
                  </a:cubicBezTo>
                  <a:cubicBezTo>
                    <a:pt x="110" y="13"/>
                    <a:pt x="111" y="13"/>
                    <a:pt x="110" y="13"/>
                  </a:cubicBezTo>
                  <a:cubicBezTo>
                    <a:pt x="110" y="13"/>
                    <a:pt x="109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7" y="13"/>
                    <a:pt x="112" y="12"/>
                    <a:pt x="116" y="10"/>
                  </a:cubicBezTo>
                  <a:cubicBezTo>
                    <a:pt x="119" y="8"/>
                    <a:pt x="121" y="6"/>
                    <a:pt x="119" y="5"/>
                  </a:cubicBezTo>
                  <a:cubicBezTo>
                    <a:pt x="117" y="4"/>
                    <a:pt x="110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99" y="3"/>
                    <a:pt x="96" y="3"/>
                    <a:pt x="94" y="4"/>
                  </a:cubicBezTo>
                  <a:cubicBezTo>
                    <a:pt x="92" y="4"/>
                    <a:pt x="91" y="5"/>
                    <a:pt x="90" y="5"/>
                  </a:cubicBezTo>
                  <a:cubicBezTo>
                    <a:pt x="90" y="5"/>
                    <a:pt x="89" y="5"/>
                    <a:pt x="89" y="5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3" y="4"/>
                    <a:pt x="79" y="5"/>
                    <a:pt x="81" y="6"/>
                  </a:cubicBezTo>
                  <a:cubicBezTo>
                    <a:pt x="83" y="6"/>
                    <a:pt x="83" y="7"/>
                    <a:pt x="82" y="7"/>
                  </a:cubicBezTo>
                  <a:cubicBezTo>
                    <a:pt x="81" y="7"/>
                    <a:pt x="80" y="6"/>
                    <a:pt x="79" y="6"/>
                  </a:cubicBezTo>
                  <a:cubicBezTo>
                    <a:pt x="78" y="6"/>
                    <a:pt x="78" y="6"/>
                    <a:pt x="77" y="6"/>
                  </a:cubicBezTo>
                  <a:cubicBezTo>
                    <a:pt x="75" y="6"/>
                    <a:pt x="74" y="7"/>
                    <a:pt x="76" y="7"/>
                  </a:cubicBezTo>
                  <a:cubicBezTo>
                    <a:pt x="75" y="7"/>
                    <a:pt x="74" y="7"/>
                    <a:pt x="73" y="7"/>
                  </a:cubicBezTo>
                  <a:cubicBezTo>
                    <a:pt x="72" y="7"/>
                    <a:pt x="70" y="7"/>
                    <a:pt x="68" y="8"/>
                  </a:cubicBezTo>
                  <a:cubicBezTo>
                    <a:pt x="61" y="9"/>
                    <a:pt x="67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2" y="11"/>
                    <a:pt x="71" y="12"/>
                    <a:pt x="70" y="13"/>
                  </a:cubicBezTo>
                  <a:cubicBezTo>
                    <a:pt x="68" y="13"/>
                    <a:pt x="67" y="13"/>
                    <a:pt x="66" y="13"/>
                  </a:cubicBezTo>
                  <a:cubicBezTo>
                    <a:pt x="65" y="13"/>
                    <a:pt x="64" y="13"/>
                    <a:pt x="64" y="13"/>
                  </a:cubicBezTo>
                  <a:cubicBezTo>
                    <a:pt x="64" y="13"/>
                    <a:pt x="63" y="12"/>
                    <a:pt x="62" y="12"/>
                  </a:cubicBezTo>
                  <a:cubicBezTo>
                    <a:pt x="61" y="12"/>
                    <a:pt x="59" y="13"/>
                    <a:pt x="58" y="13"/>
                  </a:cubicBezTo>
                  <a:cubicBezTo>
                    <a:pt x="56" y="14"/>
                    <a:pt x="60" y="16"/>
                    <a:pt x="58" y="19"/>
                  </a:cubicBezTo>
                  <a:cubicBezTo>
                    <a:pt x="56" y="21"/>
                    <a:pt x="51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1"/>
                    <a:pt x="49" y="21"/>
                  </a:cubicBezTo>
                  <a:cubicBezTo>
                    <a:pt x="47" y="21"/>
                    <a:pt x="48" y="20"/>
                    <a:pt x="50" y="20"/>
                  </a:cubicBezTo>
                  <a:cubicBezTo>
                    <a:pt x="52" y="20"/>
                    <a:pt x="47" y="16"/>
                    <a:pt x="51" y="12"/>
                  </a:cubicBezTo>
                  <a:cubicBezTo>
                    <a:pt x="53" y="9"/>
                    <a:pt x="59" y="7"/>
                    <a:pt x="68" y="4"/>
                  </a:cubicBezTo>
                  <a:cubicBezTo>
                    <a:pt x="73" y="3"/>
                    <a:pt x="100" y="0"/>
                    <a:pt x="77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3" name="出自【趣你的PPT】(微信:qunideppt)：最优质的PPT资源库"/>
            <p:cNvSpPr/>
            <p:nvPr/>
          </p:nvSpPr>
          <p:spPr bwMode="auto">
            <a:xfrm>
              <a:off x="4076700" y="4645025"/>
              <a:ext cx="19050" cy="3175"/>
            </a:xfrm>
            <a:custGeom>
              <a:avLst/>
              <a:gdLst>
                <a:gd name="T0" fmla="*/ 4 w 7"/>
                <a:gd name="T1" fmla="*/ 0 h 1"/>
                <a:gd name="T2" fmla="*/ 1 w 7"/>
                <a:gd name="T3" fmla="*/ 1 h 1"/>
                <a:gd name="T4" fmla="*/ 3 w 7"/>
                <a:gd name="T5" fmla="*/ 1 h 1"/>
                <a:gd name="T6" fmla="*/ 6 w 7"/>
                <a:gd name="T7" fmla="*/ 1 h 1"/>
                <a:gd name="T8" fmla="*/ 4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cubicBezTo>
                    <a:pt x="4" y="1"/>
                    <a:pt x="0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4" name="出自【趣你的PPT】(微信:qunideppt)：最优质的PPT资源库"/>
            <p:cNvSpPr/>
            <p:nvPr/>
          </p:nvSpPr>
          <p:spPr bwMode="auto">
            <a:xfrm>
              <a:off x="4052888" y="4659313"/>
              <a:ext cx="19050" cy="3175"/>
            </a:xfrm>
            <a:custGeom>
              <a:avLst/>
              <a:gdLst>
                <a:gd name="T0" fmla="*/ 0 w 7"/>
                <a:gd name="T1" fmla="*/ 0 h 1"/>
                <a:gd name="T2" fmla="*/ 2 w 7"/>
                <a:gd name="T3" fmla="*/ 1 h 1"/>
                <a:gd name="T4" fmla="*/ 4 w 7"/>
                <a:gd name="T5" fmla="*/ 1 h 1"/>
                <a:gd name="T6" fmla="*/ 6 w 7"/>
                <a:gd name="T7" fmla="*/ 1 h 1"/>
                <a:gd name="T8" fmla="*/ 4 w 7"/>
                <a:gd name="T9" fmla="*/ 0 h 1"/>
                <a:gd name="T10" fmla="*/ 0 w 7"/>
                <a:gd name="T11" fmla="*/ 0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5" name="出自【趣你的PPT】(微信:qunideppt)：最优质的PPT资源库"/>
            <p:cNvSpPr/>
            <p:nvPr/>
          </p:nvSpPr>
          <p:spPr bwMode="auto">
            <a:xfrm>
              <a:off x="4060825" y="4656138"/>
              <a:ext cx="7938" cy="3175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6" name="出自【趣你的PPT】(微信:qunideppt)：最优质的PPT资源库"/>
            <p:cNvSpPr/>
            <p:nvPr/>
          </p:nvSpPr>
          <p:spPr bwMode="auto">
            <a:xfrm>
              <a:off x="3840163" y="4216400"/>
              <a:ext cx="228600" cy="92075"/>
            </a:xfrm>
            <a:custGeom>
              <a:avLst/>
              <a:gdLst>
                <a:gd name="T0" fmla="*/ 61 w 84"/>
                <a:gd name="T1" fmla="*/ 2 h 34"/>
                <a:gd name="T2" fmla="*/ 53 w 84"/>
                <a:gd name="T3" fmla="*/ 3 h 34"/>
                <a:gd name="T4" fmla="*/ 51 w 84"/>
                <a:gd name="T5" fmla="*/ 3 h 34"/>
                <a:gd name="T6" fmla="*/ 37 w 84"/>
                <a:gd name="T7" fmla="*/ 8 h 34"/>
                <a:gd name="T8" fmla="*/ 34 w 84"/>
                <a:gd name="T9" fmla="*/ 8 h 34"/>
                <a:gd name="T10" fmla="*/ 27 w 84"/>
                <a:gd name="T11" fmla="*/ 9 h 34"/>
                <a:gd name="T12" fmla="*/ 24 w 84"/>
                <a:gd name="T13" fmla="*/ 8 h 34"/>
                <a:gd name="T14" fmla="*/ 26 w 84"/>
                <a:gd name="T15" fmla="*/ 11 h 34"/>
                <a:gd name="T16" fmla="*/ 29 w 84"/>
                <a:gd name="T17" fmla="*/ 14 h 34"/>
                <a:gd name="T18" fmla="*/ 19 w 84"/>
                <a:gd name="T19" fmla="*/ 13 h 34"/>
                <a:gd name="T20" fmla="*/ 9 w 84"/>
                <a:gd name="T21" fmla="*/ 18 h 34"/>
                <a:gd name="T22" fmla="*/ 9 w 84"/>
                <a:gd name="T23" fmla="*/ 21 h 34"/>
                <a:gd name="T24" fmla="*/ 11 w 84"/>
                <a:gd name="T25" fmla="*/ 21 h 34"/>
                <a:gd name="T26" fmla="*/ 14 w 84"/>
                <a:gd name="T27" fmla="*/ 21 h 34"/>
                <a:gd name="T28" fmla="*/ 19 w 84"/>
                <a:gd name="T29" fmla="*/ 22 h 34"/>
                <a:gd name="T30" fmla="*/ 29 w 84"/>
                <a:gd name="T31" fmla="*/ 24 h 34"/>
                <a:gd name="T32" fmla="*/ 27 w 84"/>
                <a:gd name="T33" fmla="*/ 24 h 34"/>
                <a:gd name="T34" fmla="*/ 29 w 84"/>
                <a:gd name="T35" fmla="*/ 25 h 34"/>
                <a:gd name="T36" fmla="*/ 13 w 84"/>
                <a:gd name="T37" fmla="*/ 24 h 34"/>
                <a:gd name="T38" fmla="*/ 4 w 84"/>
                <a:gd name="T39" fmla="*/ 27 h 34"/>
                <a:gd name="T40" fmla="*/ 2 w 84"/>
                <a:gd name="T41" fmla="*/ 26 h 34"/>
                <a:gd name="T42" fmla="*/ 4 w 84"/>
                <a:gd name="T43" fmla="*/ 28 h 34"/>
                <a:gd name="T44" fmla="*/ 0 w 84"/>
                <a:gd name="T45" fmla="*/ 30 h 34"/>
                <a:gd name="T46" fmla="*/ 3 w 84"/>
                <a:gd name="T47" fmla="*/ 31 h 34"/>
                <a:gd name="T48" fmla="*/ 9 w 84"/>
                <a:gd name="T49" fmla="*/ 34 h 34"/>
                <a:gd name="T50" fmla="*/ 15 w 84"/>
                <a:gd name="T51" fmla="*/ 34 h 34"/>
                <a:gd name="T52" fmla="*/ 19 w 84"/>
                <a:gd name="T53" fmla="*/ 34 h 34"/>
                <a:gd name="T54" fmla="*/ 24 w 84"/>
                <a:gd name="T55" fmla="*/ 32 h 34"/>
                <a:gd name="T56" fmla="*/ 26 w 84"/>
                <a:gd name="T57" fmla="*/ 33 h 34"/>
                <a:gd name="T58" fmla="*/ 31 w 84"/>
                <a:gd name="T59" fmla="*/ 34 h 34"/>
                <a:gd name="T60" fmla="*/ 37 w 84"/>
                <a:gd name="T61" fmla="*/ 32 h 34"/>
                <a:gd name="T62" fmla="*/ 42 w 84"/>
                <a:gd name="T63" fmla="*/ 30 h 34"/>
                <a:gd name="T64" fmla="*/ 47 w 84"/>
                <a:gd name="T65" fmla="*/ 29 h 34"/>
                <a:gd name="T66" fmla="*/ 53 w 84"/>
                <a:gd name="T67" fmla="*/ 29 h 34"/>
                <a:gd name="T68" fmla="*/ 59 w 84"/>
                <a:gd name="T69" fmla="*/ 28 h 34"/>
                <a:gd name="T70" fmla="*/ 76 w 84"/>
                <a:gd name="T71" fmla="*/ 26 h 34"/>
                <a:gd name="T72" fmla="*/ 77 w 84"/>
                <a:gd name="T73" fmla="*/ 23 h 34"/>
                <a:gd name="T74" fmla="*/ 75 w 84"/>
                <a:gd name="T75" fmla="*/ 21 h 34"/>
                <a:gd name="T76" fmla="*/ 80 w 84"/>
                <a:gd name="T77" fmla="*/ 16 h 34"/>
                <a:gd name="T78" fmla="*/ 80 w 84"/>
                <a:gd name="T79" fmla="*/ 16 h 34"/>
                <a:gd name="T80" fmla="*/ 82 w 84"/>
                <a:gd name="T81" fmla="*/ 13 h 34"/>
                <a:gd name="T82" fmla="*/ 78 w 84"/>
                <a:gd name="T83" fmla="*/ 14 h 34"/>
                <a:gd name="T84" fmla="*/ 66 w 84"/>
                <a:gd name="T8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34">
                  <a:moveTo>
                    <a:pt x="62" y="0"/>
                  </a:moveTo>
                  <a:cubicBezTo>
                    <a:pt x="61" y="0"/>
                    <a:pt x="60" y="1"/>
                    <a:pt x="61" y="2"/>
                  </a:cubicBezTo>
                  <a:cubicBezTo>
                    <a:pt x="62" y="3"/>
                    <a:pt x="59" y="3"/>
                    <a:pt x="55" y="3"/>
                  </a:cubicBezTo>
                  <a:cubicBezTo>
                    <a:pt x="54" y="3"/>
                    <a:pt x="54" y="3"/>
                    <a:pt x="53" y="3"/>
                  </a:cubicBezTo>
                  <a:cubicBezTo>
                    <a:pt x="52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44" y="3"/>
                    <a:pt x="41" y="5"/>
                  </a:cubicBezTo>
                  <a:cubicBezTo>
                    <a:pt x="38" y="7"/>
                    <a:pt x="39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8"/>
                    <a:pt x="31" y="8"/>
                    <a:pt x="30" y="8"/>
                  </a:cubicBezTo>
                  <a:cubicBezTo>
                    <a:pt x="29" y="8"/>
                    <a:pt x="28" y="9"/>
                    <a:pt x="27" y="9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2" y="8"/>
                    <a:pt x="21" y="9"/>
                    <a:pt x="23" y="10"/>
                  </a:cubicBezTo>
                  <a:cubicBezTo>
                    <a:pt x="25" y="11"/>
                    <a:pt x="27" y="11"/>
                    <a:pt x="26" y="11"/>
                  </a:cubicBezTo>
                  <a:cubicBezTo>
                    <a:pt x="25" y="11"/>
                    <a:pt x="27" y="12"/>
                    <a:pt x="30" y="12"/>
                  </a:cubicBezTo>
                  <a:cubicBezTo>
                    <a:pt x="33" y="12"/>
                    <a:pt x="33" y="14"/>
                    <a:pt x="29" y="14"/>
                  </a:cubicBezTo>
                  <a:cubicBezTo>
                    <a:pt x="28" y="14"/>
                    <a:pt x="27" y="14"/>
                    <a:pt x="27" y="14"/>
                  </a:cubicBezTo>
                  <a:cubicBezTo>
                    <a:pt x="24" y="13"/>
                    <a:pt x="21" y="13"/>
                    <a:pt x="19" y="13"/>
                  </a:cubicBezTo>
                  <a:cubicBezTo>
                    <a:pt x="15" y="13"/>
                    <a:pt x="11" y="14"/>
                    <a:pt x="11" y="15"/>
                  </a:cubicBezTo>
                  <a:cubicBezTo>
                    <a:pt x="11" y="17"/>
                    <a:pt x="14" y="17"/>
                    <a:pt x="9" y="18"/>
                  </a:cubicBezTo>
                  <a:cubicBezTo>
                    <a:pt x="4" y="19"/>
                    <a:pt x="7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2" y="20"/>
                    <a:pt x="12" y="21"/>
                    <a:pt x="11" y="21"/>
                  </a:cubicBezTo>
                  <a:cubicBezTo>
                    <a:pt x="10" y="21"/>
                    <a:pt x="11" y="21"/>
                    <a:pt x="13" y="21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1"/>
                    <a:pt x="19" y="22"/>
                    <a:pt x="19" y="22"/>
                  </a:cubicBezTo>
                  <a:cubicBezTo>
                    <a:pt x="20" y="22"/>
                    <a:pt x="24" y="23"/>
                    <a:pt x="28" y="23"/>
                  </a:cubicBezTo>
                  <a:cubicBezTo>
                    <a:pt x="32" y="24"/>
                    <a:pt x="32" y="24"/>
                    <a:pt x="29" y="24"/>
                  </a:cubicBezTo>
                  <a:cubicBezTo>
                    <a:pt x="29" y="24"/>
                    <a:pt x="29" y="24"/>
                    <a:pt x="28" y="24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4" y="24"/>
                    <a:pt x="25" y="24"/>
                    <a:pt x="29" y="24"/>
                  </a:cubicBezTo>
                  <a:cubicBezTo>
                    <a:pt x="30" y="25"/>
                    <a:pt x="30" y="25"/>
                    <a:pt x="29" y="25"/>
                  </a:cubicBezTo>
                  <a:cubicBezTo>
                    <a:pt x="28" y="25"/>
                    <a:pt x="23" y="24"/>
                    <a:pt x="15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9" y="24"/>
                    <a:pt x="7" y="25"/>
                    <a:pt x="6" y="25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5" y="27"/>
                    <a:pt x="4" y="28"/>
                    <a:pt x="4" y="28"/>
                  </a:cubicBezTo>
                  <a:cubicBezTo>
                    <a:pt x="4" y="29"/>
                    <a:pt x="7" y="29"/>
                    <a:pt x="5" y="29"/>
                  </a:cubicBezTo>
                  <a:cubicBezTo>
                    <a:pt x="2" y="29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1" y="31"/>
                    <a:pt x="2" y="31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1" y="32"/>
                    <a:pt x="4" y="33"/>
                    <a:pt x="9" y="34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3" y="34"/>
                    <a:pt x="14" y="34"/>
                    <a:pt x="15" y="34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3"/>
                    <a:pt x="24" y="32"/>
                  </a:cubicBezTo>
                  <a:cubicBezTo>
                    <a:pt x="25" y="32"/>
                    <a:pt x="26" y="31"/>
                    <a:pt x="26" y="31"/>
                  </a:cubicBezTo>
                  <a:cubicBezTo>
                    <a:pt x="26" y="31"/>
                    <a:pt x="26" y="32"/>
                    <a:pt x="26" y="33"/>
                  </a:cubicBezTo>
                  <a:cubicBezTo>
                    <a:pt x="26" y="34"/>
                    <a:pt x="27" y="34"/>
                    <a:pt x="28" y="34"/>
                  </a:cubicBezTo>
                  <a:cubicBezTo>
                    <a:pt x="29" y="34"/>
                    <a:pt x="30" y="34"/>
                    <a:pt x="31" y="34"/>
                  </a:cubicBezTo>
                  <a:cubicBezTo>
                    <a:pt x="34" y="33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7" y="33"/>
                    <a:pt x="41" y="32"/>
                    <a:pt x="42" y="30"/>
                  </a:cubicBezTo>
                  <a:cubicBezTo>
                    <a:pt x="44" y="29"/>
                    <a:pt x="45" y="28"/>
                    <a:pt x="46" y="28"/>
                  </a:cubicBezTo>
                  <a:cubicBezTo>
                    <a:pt x="47" y="28"/>
                    <a:pt x="48" y="29"/>
                    <a:pt x="47" y="29"/>
                  </a:cubicBezTo>
                  <a:cubicBezTo>
                    <a:pt x="47" y="30"/>
                    <a:pt x="47" y="30"/>
                    <a:pt x="48" y="30"/>
                  </a:cubicBezTo>
                  <a:cubicBezTo>
                    <a:pt x="49" y="30"/>
                    <a:pt x="51" y="30"/>
                    <a:pt x="53" y="29"/>
                  </a:cubicBezTo>
                  <a:cubicBezTo>
                    <a:pt x="56" y="28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60" y="28"/>
                    <a:pt x="62" y="28"/>
                  </a:cubicBezTo>
                  <a:cubicBezTo>
                    <a:pt x="65" y="28"/>
                    <a:pt x="71" y="28"/>
                    <a:pt x="76" y="26"/>
                  </a:cubicBezTo>
                  <a:cubicBezTo>
                    <a:pt x="84" y="25"/>
                    <a:pt x="80" y="23"/>
                    <a:pt x="78" y="23"/>
                  </a:cubicBezTo>
                  <a:cubicBezTo>
                    <a:pt x="78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3"/>
                    <a:pt x="79" y="22"/>
                    <a:pt x="75" y="21"/>
                  </a:cubicBezTo>
                  <a:cubicBezTo>
                    <a:pt x="70" y="20"/>
                    <a:pt x="70" y="21"/>
                    <a:pt x="76" y="19"/>
                  </a:cubicBezTo>
                  <a:cubicBezTo>
                    <a:pt x="81" y="18"/>
                    <a:pt x="82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9" y="16"/>
                    <a:pt x="81" y="15"/>
                    <a:pt x="82" y="14"/>
                  </a:cubicBezTo>
                  <a:cubicBezTo>
                    <a:pt x="83" y="14"/>
                    <a:pt x="83" y="13"/>
                    <a:pt x="82" y="13"/>
                  </a:cubicBezTo>
                  <a:cubicBezTo>
                    <a:pt x="82" y="13"/>
                    <a:pt x="81" y="14"/>
                    <a:pt x="80" y="14"/>
                  </a:cubicBezTo>
                  <a:cubicBezTo>
                    <a:pt x="79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1"/>
                    <a:pt x="69" y="8"/>
                    <a:pt x="66" y="3"/>
                  </a:cubicBezTo>
                  <a:cubicBezTo>
                    <a:pt x="65" y="1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7" name="出自【趣你的PPT】(微信:qunideppt)：最优质的PPT资源库"/>
            <p:cNvSpPr/>
            <p:nvPr/>
          </p:nvSpPr>
          <p:spPr bwMode="auto">
            <a:xfrm>
              <a:off x="4173538" y="4857750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8" name="出自【趣你的PPT】(微信:qunideppt)：最优质的PPT资源库"/>
            <p:cNvSpPr/>
            <p:nvPr/>
          </p:nvSpPr>
          <p:spPr bwMode="auto">
            <a:xfrm>
              <a:off x="4008438" y="4292600"/>
              <a:ext cx="25400" cy="1587"/>
            </a:xfrm>
            <a:custGeom>
              <a:avLst/>
              <a:gdLst>
                <a:gd name="T0" fmla="*/ 3 w 9"/>
                <a:gd name="T1" fmla="*/ 0 h 1"/>
                <a:gd name="T2" fmla="*/ 4 w 9"/>
                <a:gd name="T3" fmla="*/ 1 h 1"/>
                <a:gd name="T4" fmla="*/ 7 w 9"/>
                <a:gd name="T5" fmla="*/ 1 h 1"/>
                <a:gd name="T6" fmla="*/ 4 w 9"/>
                <a:gd name="T7" fmla="*/ 0 h 1"/>
                <a:gd name="T8" fmla="*/ 3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3" y="0"/>
                  </a:moveTo>
                  <a:cubicBezTo>
                    <a:pt x="0" y="0"/>
                    <a:pt x="3" y="1"/>
                    <a:pt x="4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39" name="出自【趣你的PPT】(微信:qunideppt)：最优质的PPT资源库"/>
            <p:cNvSpPr/>
            <p:nvPr/>
          </p:nvSpPr>
          <p:spPr bwMode="auto">
            <a:xfrm>
              <a:off x="3819525" y="4186238"/>
              <a:ext cx="920750" cy="187325"/>
            </a:xfrm>
            <a:custGeom>
              <a:avLst/>
              <a:gdLst>
                <a:gd name="T0" fmla="*/ 229 w 340"/>
                <a:gd name="T1" fmla="*/ 3 h 69"/>
                <a:gd name="T2" fmla="*/ 221 w 340"/>
                <a:gd name="T3" fmla="*/ 1 h 69"/>
                <a:gd name="T4" fmla="*/ 214 w 340"/>
                <a:gd name="T5" fmla="*/ 1 h 69"/>
                <a:gd name="T6" fmla="*/ 207 w 340"/>
                <a:gd name="T7" fmla="*/ 5 h 69"/>
                <a:gd name="T8" fmla="*/ 190 w 340"/>
                <a:gd name="T9" fmla="*/ 3 h 69"/>
                <a:gd name="T10" fmla="*/ 163 w 340"/>
                <a:gd name="T11" fmla="*/ 3 h 69"/>
                <a:gd name="T12" fmla="*/ 148 w 340"/>
                <a:gd name="T13" fmla="*/ 9 h 69"/>
                <a:gd name="T14" fmla="*/ 138 w 340"/>
                <a:gd name="T15" fmla="*/ 8 h 69"/>
                <a:gd name="T16" fmla="*/ 123 w 340"/>
                <a:gd name="T17" fmla="*/ 8 h 69"/>
                <a:gd name="T18" fmla="*/ 118 w 340"/>
                <a:gd name="T19" fmla="*/ 8 h 69"/>
                <a:gd name="T20" fmla="*/ 101 w 340"/>
                <a:gd name="T21" fmla="*/ 10 h 69"/>
                <a:gd name="T22" fmla="*/ 102 w 340"/>
                <a:gd name="T23" fmla="*/ 13 h 69"/>
                <a:gd name="T24" fmla="*/ 96 w 340"/>
                <a:gd name="T25" fmla="*/ 16 h 69"/>
                <a:gd name="T26" fmla="*/ 112 w 340"/>
                <a:gd name="T27" fmla="*/ 18 h 69"/>
                <a:gd name="T28" fmla="*/ 134 w 340"/>
                <a:gd name="T29" fmla="*/ 19 h 69"/>
                <a:gd name="T30" fmla="*/ 121 w 340"/>
                <a:gd name="T31" fmla="*/ 25 h 69"/>
                <a:gd name="T32" fmla="*/ 142 w 340"/>
                <a:gd name="T33" fmla="*/ 24 h 69"/>
                <a:gd name="T34" fmla="*/ 159 w 340"/>
                <a:gd name="T35" fmla="*/ 26 h 69"/>
                <a:gd name="T36" fmla="*/ 181 w 340"/>
                <a:gd name="T37" fmla="*/ 27 h 69"/>
                <a:gd name="T38" fmla="*/ 153 w 340"/>
                <a:gd name="T39" fmla="*/ 28 h 69"/>
                <a:gd name="T40" fmla="*/ 133 w 340"/>
                <a:gd name="T41" fmla="*/ 35 h 69"/>
                <a:gd name="T42" fmla="*/ 91 w 340"/>
                <a:gd name="T43" fmla="*/ 35 h 69"/>
                <a:gd name="T44" fmla="*/ 103 w 340"/>
                <a:gd name="T45" fmla="*/ 42 h 69"/>
                <a:gd name="T46" fmla="*/ 101 w 340"/>
                <a:gd name="T47" fmla="*/ 45 h 69"/>
                <a:gd name="T48" fmla="*/ 68 w 340"/>
                <a:gd name="T49" fmla="*/ 42 h 69"/>
                <a:gd name="T50" fmla="*/ 61 w 340"/>
                <a:gd name="T51" fmla="*/ 49 h 69"/>
                <a:gd name="T52" fmla="*/ 62 w 340"/>
                <a:gd name="T53" fmla="*/ 51 h 69"/>
                <a:gd name="T54" fmla="*/ 64 w 340"/>
                <a:gd name="T55" fmla="*/ 53 h 69"/>
                <a:gd name="T56" fmla="*/ 80 w 340"/>
                <a:gd name="T57" fmla="*/ 54 h 69"/>
                <a:gd name="T58" fmla="*/ 35 w 340"/>
                <a:gd name="T59" fmla="*/ 51 h 69"/>
                <a:gd name="T60" fmla="*/ 4 w 340"/>
                <a:gd name="T61" fmla="*/ 61 h 69"/>
                <a:gd name="T62" fmla="*/ 8 w 340"/>
                <a:gd name="T63" fmla="*/ 61 h 69"/>
                <a:gd name="T64" fmla="*/ 18 w 340"/>
                <a:gd name="T65" fmla="*/ 63 h 69"/>
                <a:gd name="T66" fmla="*/ 37 w 340"/>
                <a:gd name="T67" fmla="*/ 64 h 69"/>
                <a:gd name="T68" fmla="*/ 46 w 340"/>
                <a:gd name="T69" fmla="*/ 63 h 69"/>
                <a:gd name="T70" fmla="*/ 55 w 340"/>
                <a:gd name="T71" fmla="*/ 65 h 69"/>
                <a:gd name="T72" fmla="*/ 68 w 340"/>
                <a:gd name="T73" fmla="*/ 65 h 69"/>
                <a:gd name="T74" fmla="*/ 94 w 340"/>
                <a:gd name="T75" fmla="*/ 67 h 69"/>
                <a:gd name="T76" fmla="*/ 100 w 340"/>
                <a:gd name="T77" fmla="*/ 64 h 69"/>
                <a:gd name="T78" fmla="*/ 77 w 340"/>
                <a:gd name="T79" fmla="*/ 59 h 69"/>
                <a:gd name="T80" fmla="*/ 84 w 340"/>
                <a:gd name="T81" fmla="*/ 56 h 69"/>
                <a:gd name="T82" fmla="*/ 133 w 340"/>
                <a:gd name="T83" fmla="*/ 55 h 69"/>
                <a:gd name="T84" fmla="*/ 144 w 340"/>
                <a:gd name="T85" fmla="*/ 53 h 69"/>
                <a:gd name="T86" fmla="*/ 149 w 340"/>
                <a:gd name="T87" fmla="*/ 43 h 69"/>
                <a:gd name="T88" fmla="*/ 162 w 340"/>
                <a:gd name="T89" fmla="*/ 44 h 69"/>
                <a:gd name="T90" fmla="*/ 156 w 340"/>
                <a:gd name="T91" fmla="*/ 40 h 69"/>
                <a:gd name="T92" fmla="*/ 181 w 340"/>
                <a:gd name="T93" fmla="*/ 41 h 69"/>
                <a:gd name="T94" fmla="*/ 203 w 340"/>
                <a:gd name="T95" fmla="*/ 40 h 69"/>
                <a:gd name="T96" fmla="*/ 213 w 340"/>
                <a:gd name="T97" fmla="*/ 36 h 69"/>
                <a:gd name="T98" fmla="*/ 274 w 340"/>
                <a:gd name="T99" fmla="*/ 26 h 69"/>
                <a:gd name="T100" fmla="*/ 271 w 340"/>
                <a:gd name="T101" fmla="*/ 23 h 69"/>
                <a:gd name="T102" fmla="*/ 281 w 340"/>
                <a:gd name="T103" fmla="*/ 23 h 69"/>
                <a:gd name="T104" fmla="*/ 300 w 340"/>
                <a:gd name="T105" fmla="*/ 23 h 69"/>
                <a:gd name="T106" fmla="*/ 330 w 340"/>
                <a:gd name="T107" fmla="*/ 10 h 69"/>
                <a:gd name="T108" fmla="*/ 323 w 340"/>
                <a:gd name="T109" fmla="*/ 9 h 69"/>
                <a:gd name="T110" fmla="*/ 304 w 340"/>
                <a:gd name="T111" fmla="*/ 10 h 69"/>
                <a:gd name="T112" fmla="*/ 298 w 340"/>
                <a:gd name="T113" fmla="*/ 5 h 69"/>
                <a:gd name="T114" fmla="*/ 280 w 340"/>
                <a:gd name="T115" fmla="*/ 3 h 69"/>
                <a:gd name="T116" fmla="*/ 267 w 340"/>
                <a:gd name="T117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69">
                  <a:moveTo>
                    <a:pt x="244" y="0"/>
                  </a:moveTo>
                  <a:cubicBezTo>
                    <a:pt x="242" y="0"/>
                    <a:pt x="241" y="0"/>
                    <a:pt x="240" y="0"/>
                  </a:cubicBezTo>
                  <a:cubicBezTo>
                    <a:pt x="236" y="0"/>
                    <a:pt x="235" y="1"/>
                    <a:pt x="234" y="2"/>
                  </a:cubicBezTo>
                  <a:cubicBezTo>
                    <a:pt x="232" y="3"/>
                    <a:pt x="231" y="4"/>
                    <a:pt x="230" y="4"/>
                  </a:cubicBezTo>
                  <a:cubicBezTo>
                    <a:pt x="229" y="4"/>
                    <a:pt x="229" y="3"/>
                    <a:pt x="229" y="3"/>
                  </a:cubicBezTo>
                  <a:cubicBezTo>
                    <a:pt x="228" y="2"/>
                    <a:pt x="228" y="2"/>
                    <a:pt x="227" y="2"/>
                  </a:cubicBezTo>
                  <a:cubicBezTo>
                    <a:pt x="227" y="2"/>
                    <a:pt x="226" y="2"/>
                    <a:pt x="226" y="2"/>
                  </a:cubicBezTo>
                  <a:cubicBezTo>
                    <a:pt x="226" y="2"/>
                    <a:pt x="225" y="2"/>
                    <a:pt x="225" y="2"/>
                  </a:cubicBezTo>
                  <a:cubicBezTo>
                    <a:pt x="224" y="2"/>
                    <a:pt x="223" y="2"/>
                    <a:pt x="223" y="2"/>
                  </a:cubicBezTo>
                  <a:cubicBezTo>
                    <a:pt x="223" y="1"/>
                    <a:pt x="222" y="1"/>
                    <a:pt x="221" y="1"/>
                  </a:cubicBezTo>
                  <a:cubicBezTo>
                    <a:pt x="221" y="1"/>
                    <a:pt x="220" y="1"/>
                    <a:pt x="220" y="2"/>
                  </a:cubicBezTo>
                  <a:cubicBezTo>
                    <a:pt x="220" y="2"/>
                    <a:pt x="220" y="2"/>
                    <a:pt x="219" y="2"/>
                  </a:cubicBezTo>
                  <a:cubicBezTo>
                    <a:pt x="219" y="2"/>
                    <a:pt x="219" y="1"/>
                    <a:pt x="218" y="1"/>
                  </a:cubicBezTo>
                  <a:cubicBezTo>
                    <a:pt x="217" y="1"/>
                    <a:pt x="216" y="1"/>
                    <a:pt x="215" y="1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09" y="1"/>
                    <a:pt x="207" y="1"/>
                    <a:pt x="208" y="1"/>
                  </a:cubicBezTo>
                  <a:cubicBezTo>
                    <a:pt x="210" y="1"/>
                    <a:pt x="210" y="2"/>
                    <a:pt x="211" y="3"/>
                  </a:cubicBezTo>
                  <a:cubicBezTo>
                    <a:pt x="212" y="4"/>
                    <a:pt x="213" y="5"/>
                    <a:pt x="212" y="5"/>
                  </a:cubicBezTo>
                  <a:cubicBezTo>
                    <a:pt x="211" y="5"/>
                    <a:pt x="210" y="5"/>
                    <a:pt x="209" y="5"/>
                  </a:cubicBezTo>
                  <a:cubicBezTo>
                    <a:pt x="208" y="5"/>
                    <a:pt x="208" y="5"/>
                    <a:pt x="207" y="5"/>
                  </a:cubicBezTo>
                  <a:cubicBezTo>
                    <a:pt x="205" y="5"/>
                    <a:pt x="205" y="4"/>
                    <a:pt x="201" y="3"/>
                  </a:cubicBezTo>
                  <a:cubicBezTo>
                    <a:pt x="200" y="2"/>
                    <a:pt x="199" y="2"/>
                    <a:pt x="198" y="2"/>
                  </a:cubicBezTo>
                  <a:cubicBezTo>
                    <a:pt x="196" y="2"/>
                    <a:pt x="195" y="3"/>
                    <a:pt x="195" y="4"/>
                  </a:cubicBezTo>
                  <a:cubicBezTo>
                    <a:pt x="195" y="4"/>
                    <a:pt x="195" y="5"/>
                    <a:pt x="194" y="5"/>
                  </a:cubicBezTo>
                  <a:cubicBezTo>
                    <a:pt x="194" y="5"/>
                    <a:pt x="193" y="4"/>
                    <a:pt x="190" y="3"/>
                  </a:cubicBezTo>
                  <a:cubicBezTo>
                    <a:pt x="189" y="3"/>
                    <a:pt x="188" y="3"/>
                    <a:pt x="188" y="3"/>
                  </a:cubicBezTo>
                  <a:cubicBezTo>
                    <a:pt x="185" y="3"/>
                    <a:pt x="183" y="6"/>
                    <a:pt x="179" y="7"/>
                  </a:cubicBezTo>
                  <a:cubicBezTo>
                    <a:pt x="178" y="7"/>
                    <a:pt x="178" y="7"/>
                    <a:pt x="177" y="7"/>
                  </a:cubicBezTo>
                  <a:cubicBezTo>
                    <a:pt x="174" y="7"/>
                    <a:pt x="173" y="4"/>
                    <a:pt x="164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3" y="3"/>
                    <a:pt x="148" y="6"/>
                    <a:pt x="149" y="8"/>
                  </a:cubicBezTo>
                  <a:cubicBezTo>
                    <a:pt x="151" y="9"/>
                    <a:pt x="151" y="10"/>
                    <a:pt x="153" y="10"/>
                  </a:cubicBezTo>
                  <a:cubicBezTo>
                    <a:pt x="154" y="10"/>
                    <a:pt x="153" y="10"/>
                    <a:pt x="152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49" y="9"/>
                    <a:pt x="148" y="9"/>
                    <a:pt x="148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10"/>
                    <a:pt x="144" y="9"/>
                    <a:pt x="143" y="9"/>
                  </a:cubicBezTo>
                  <a:cubicBezTo>
                    <a:pt x="143" y="8"/>
                    <a:pt x="142" y="8"/>
                    <a:pt x="141" y="8"/>
                  </a:cubicBezTo>
                  <a:cubicBezTo>
                    <a:pt x="140" y="8"/>
                    <a:pt x="139" y="8"/>
                    <a:pt x="138" y="8"/>
                  </a:cubicBezTo>
                  <a:cubicBezTo>
                    <a:pt x="138" y="9"/>
                    <a:pt x="137" y="9"/>
                    <a:pt x="137" y="9"/>
                  </a:cubicBezTo>
                  <a:cubicBezTo>
                    <a:pt x="136" y="9"/>
                    <a:pt x="135" y="8"/>
                    <a:pt x="134" y="8"/>
                  </a:cubicBezTo>
                  <a:cubicBezTo>
                    <a:pt x="133" y="7"/>
                    <a:pt x="131" y="6"/>
                    <a:pt x="129" y="6"/>
                  </a:cubicBezTo>
                  <a:cubicBezTo>
                    <a:pt x="128" y="6"/>
                    <a:pt x="127" y="7"/>
                    <a:pt x="126" y="7"/>
                  </a:cubicBezTo>
                  <a:cubicBezTo>
                    <a:pt x="124" y="8"/>
                    <a:pt x="123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2" y="8"/>
                    <a:pt x="122" y="8"/>
                  </a:cubicBezTo>
                  <a:cubicBezTo>
                    <a:pt x="122" y="8"/>
                    <a:pt x="121" y="8"/>
                    <a:pt x="120" y="8"/>
                  </a:cubicBezTo>
                  <a:cubicBezTo>
                    <a:pt x="120" y="8"/>
                    <a:pt x="120" y="9"/>
                    <a:pt x="119" y="9"/>
                  </a:cubicBezTo>
                  <a:cubicBezTo>
                    <a:pt x="119" y="9"/>
                    <a:pt x="118" y="8"/>
                    <a:pt x="118" y="8"/>
                  </a:cubicBezTo>
                  <a:cubicBezTo>
                    <a:pt x="119" y="7"/>
                    <a:pt x="116" y="7"/>
                    <a:pt x="112" y="7"/>
                  </a:cubicBezTo>
                  <a:cubicBezTo>
                    <a:pt x="109" y="7"/>
                    <a:pt x="107" y="7"/>
                    <a:pt x="104" y="7"/>
                  </a:cubicBezTo>
                  <a:cubicBezTo>
                    <a:pt x="99" y="8"/>
                    <a:pt x="94" y="9"/>
                    <a:pt x="94" y="10"/>
                  </a:cubicBezTo>
                  <a:cubicBezTo>
                    <a:pt x="95" y="10"/>
                    <a:pt x="97" y="10"/>
                    <a:pt x="99" y="10"/>
                  </a:cubicBezTo>
                  <a:cubicBezTo>
                    <a:pt x="99" y="10"/>
                    <a:pt x="100" y="10"/>
                    <a:pt x="101" y="10"/>
                  </a:cubicBezTo>
                  <a:cubicBezTo>
                    <a:pt x="102" y="10"/>
                    <a:pt x="103" y="10"/>
                    <a:pt x="104" y="10"/>
                  </a:cubicBezTo>
                  <a:cubicBezTo>
                    <a:pt x="105" y="10"/>
                    <a:pt x="105" y="10"/>
                    <a:pt x="107" y="10"/>
                  </a:cubicBezTo>
                  <a:cubicBezTo>
                    <a:pt x="109" y="10"/>
                    <a:pt x="108" y="11"/>
                    <a:pt x="104" y="11"/>
                  </a:cubicBezTo>
                  <a:cubicBezTo>
                    <a:pt x="100" y="11"/>
                    <a:pt x="98" y="12"/>
                    <a:pt x="98" y="12"/>
                  </a:cubicBezTo>
                  <a:cubicBezTo>
                    <a:pt x="98" y="13"/>
                    <a:pt x="100" y="13"/>
                    <a:pt x="102" y="13"/>
                  </a:cubicBezTo>
                  <a:cubicBezTo>
                    <a:pt x="103" y="13"/>
                    <a:pt x="106" y="13"/>
                    <a:pt x="108" y="12"/>
                  </a:cubicBezTo>
                  <a:cubicBezTo>
                    <a:pt x="110" y="12"/>
                    <a:pt x="111" y="12"/>
                    <a:pt x="112" y="12"/>
                  </a:cubicBezTo>
                  <a:cubicBezTo>
                    <a:pt x="114" y="12"/>
                    <a:pt x="113" y="13"/>
                    <a:pt x="109" y="13"/>
                  </a:cubicBezTo>
                  <a:cubicBezTo>
                    <a:pt x="103" y="13"/>
                    <a:pt x="100" y="14"/>
                    <a:pt x="102" y="14"/>
                  </a:cubicBezTo>
                  <a:cubicBezTo>
                    <a:pt x="104" y="15"/>
                    <a:pt x="91" y="15"/>
                    <a:pt x="96" y="16"/>
                  </a:cubicBezTo>
                  <a:cubicBezTo>
                    <a:pt x="98" y="16"/>
                    <a:pt x="102" y="17"/>
                    <a:pt x="108" y="17"/>
                  </a:cubicBezTo>
                  <a:cubicBezTo>
                    <a:pt x="112" y="17"/>
                    <a:pt x="116" y="18"/>
                    <a:pt x="120" y="18"/>
                  </a:cubicBezTo>
                  <a:cubicBezTo>
                    <a:pt x="121" y="18"/>
                    <a:pt x="122" y="18"/>
                    <a:pt x="123" y="18"/>
                  </a:cubicBezTo>
                  <a:cubicBezTo>
                    <a:pt x="126" y="17"/>
                    <a:pt x="127" y="17"/>
                    <a:pt x="127" y="17"/>
                  </a:cubicBezTo>
                  <a:cubicBezTo>
                    <a:pt x="128" y="17"/>
                    <a:pt x="122" y="18"/>
                    <a:pt x="112" y="18"/>
                  </a:cubicBezTo>
                  <a:cubicBezTo>
                    <a:pt x="99" y="18"/>
                    <a:pt x="87" y="19"/>
                    <a:pt x="95" y="21"/>
                  </a:cubicBezTo>
                  <a:cubicBezTo>
                    <a:pt x="98" y="22"/>
                    <a:pt x="101" y="22"/>
                    <a:pt x="104" y="22"/>
                  </a:cubicBezTo>
                  <a:cubicBezTo>
                    <a:pt x="109" y="22"/>
                    <a:pt x="113" y="21"/>
                    <a:pt x="118" y="20"/>
                  </a:cubicBezTo>
                  <a:cubicBezTo>
                    <a:pt x="120" y="19"/>
                    <a:pt x="123" y="19"/>
                    <a:pt x="127" y="19"/>
                  </a:cubicBezTo>
                  <a:cubicBezTo>
                    <a:pt x="129" y="19"/>
                    <a:pt x="132" y="19"/>
                    <a:pt x="134" y="19"/>
                  </a:cubicBezTo>
                  <a:cubicBezTo>
                    <a:pt x="142" y="19"/>
                    <a:pt x="142" y="20"/>
                    <a:pt x="135" y="20"/>
                  </a:cubicBezTo>
                  <a:cubicBezTo>
                    <a:pt x="134" y="20"/>
                    <a:pt x="132" y="20"/>
                    <a:pt x="130" y="20"/>
                  </a:cubicBezTo>
                  <a:cubicBezTo>
                    <a:pt x="129" y="20"/>
                    <a:pt x="129" y="20"/>
                    <a:pt x="128" y="20"/>
                  </a:cubicBezTo>
                  <a:cubicBezTo>
                    <a:pt x="122" y="20"/>
                    <a:pt x="115" y="20"/>
                    <a:pt x="112" y="22"/>
                  </a:cubicBezTo>
                  <a:cubicBezTo>
                    <a:pt x="107" y="24"/>
                    <a:pt x="113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7" y="25"/>
                    <a:pt x="131" y="25"/>
                    <a:pt x="133" y="24"/>
                  </a:cubicBezTo>
                  <a:cubicBezTo>
                    <a:pt x="136" y="24"/>
                    <a:pt x="137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9" y="24"/>
                    <a:pt x="142" y="24"/>
                  </a:cubicBezTo>
                  <a:cubicBezTo>
                    <a:pt x="142" y="24"/>
                    <a:pt x="143" y="24"/>
                    <a:pt x="144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7" y="24"/>
                    <a:pt x="146" y="24"/>
                    <a:pt x="143" y="25"/>
                  </a:cubicBezTo>
                  <a:cubicBezTo>
                    <a:pt x="140" y="25"/>
                    <a:pt x="144" y="27"/>
                    <a:pt x="151" y="27"/>
                  </a:cubicBezTo>
                  <a:cubicBezTo>
                    <a:pt x="154" y="27"/>
                    <a:pt x="156" y="27"/>
                    <a:pt x="159" y="26"/>
                  </a:cubicBezTo>
                  <a:cubicBezTo>
                    <a:pt x="172" y="25"/>
                    <a:pt x="185" y="23"/>
                    <a:pt x="191" y="22"/>
                  </a:cubicBezTo>
                  <a:cubicBezTo>
                    <a:pt x="192" y="22"/>
                    <a:pt x="193" y="22"/>
                    <a:pt x="194" y="22"/>
                  </a:cubicBezTo>
                  <a:cubicBezTo>
                    <a:pt x="194" y="22"/>
                    <a:pt x="191" y="22"/>
                    <a:pt x="186" y="23"/>
                  </a:cubicBezTo>
                  <a:cubicBezTo>
                    <a:pt x="179" y="24"/>
                    <a:pt x="179" y="26"/>
                    <a:pt x="184" y="27"/>
                  </a:cubicBezTo>
                  <a:cubicBezTo>
                    <a:pt x="188" y="27"/>
                    <a:pt x="187" y="27"/>
                    <a:pt x="181" y="27"/>
                  </a:cubicBezTo>
                  <a:cubicBezTo>
                    <a:pt x="180" y="27"/>
                    <a:pt x="178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67" y="27"/>
                    <a:pt x="163" y="28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4" y="29"/>
                    <a:pt x="160" y="29"/>
                    <a:pt x="153" y="28"/>
                  </a:cubicBezTo>
                  <a:cubicBezTo>
                    <a:pt x="149" y="28"/>
                    <a:pt x="144" y="28"/>
                    <a:pt x="141" y="28"/>
                  </a:cubicBezTo>
                  <a:cubicBezTo>
                    <a:pt x="139" y="28"/>
                    <a:pt x="137" y="28"/>
                    <a:pt x="136" y="28"/>
                  </a:cubicBezTo>
                  <a:cubicBezTo>
                    <a:pt x="132" y="29"/>
                    <a:pt x="128" y="30"/>
                    <a:pt x="128" y="31"/>
                  </a:cubicBezTo>
                  <a:cubicBezTo>
                    <a:pt x="128" y="34"/>
                    <a:pt x="135" y="34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1" y="35"/>
                    <a:pt x="127" y="34"/>
                    <a:pt x="126" y="32"/>
                  </a:cubicBezTo>
                  <a:cubicBezTo>
                    <a:pt x="125" y="30"/>
                    <a:pt x="124" y="29"/>
                    <a:pt x="120" y="28"/>
                  </a:cubicBezTo>
                  <a:cubicBezTo>
                    <a:pt x="116" y="27"/>
                    <a:pt x="110" y="27"/>
                    <a:pt x="106" y="27"/>
                  </a:cubicBezTo>
                  <a:cubicBezTo>
                    <a:pt x="104" y="27"/>
                    <a:pt x="102" y="27"/>
                    <a:pt x="101" y="27"/>
                  </a:cubicBezTo>
                  <a:cubicBezTo>
                    <a:pt x="90" y="28"/>
                    <a:pt x="91" y="32"/>
                    <a:pt x="91" y="35"/>
                  </a:cubicBezTo>
                  <a:cubicBezTo>
                    <a:pt x="91" y="38"/>
                    <a:pt x="91" y="39"/>
                    <a:pt x="90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8" y="39"/>
                    <a:pt x="87" y="41"/>
                    <a:pt x="95" y="42"/>
                  </a:cubicBezTo>
                  <a:cubicBezTo>
                    <a:pt x="98" y="42"/>
                    <a:pt x="101" y="42"/>
                    <a:pt x="103" y="42"/>
                  </a:cubicBezTo>
                  <a:cubicBezTo>
                    <a:pt x="104" y="42"/>
                    <a:pt x="105" y="42"/>
                    <a:pt x="106" y="42"/>
                  </a:cubicBezTo>
                  <a:cubicBezTo>
                    <a:pt x="106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6" y="42"/>
                  </a:cubicBezTo>
                  <a:cubicBezTo>
                    <a:pt x="102" y="43"/>
                    <a:pt x="99" y="44"/>
                    <a:pt x="101" y="44"/>
                  </a:cubicBezTo>
                  <a:cubicBezTo>
                    <a:pt x="102" y="44"/>
                    <a:pt x="101" y="44"/>
                    <a:pt x="101" y="45"/>
                  </a:cubicBezTo>
                  <a:cubicBezTo>
                    <a:pt x="101" y="45"/>
                    <a:pt x="101" y="45"/>
                    <a:pt x="100" y="45"/>
                  </a:cubicBezTo>
                  <a:cubicBezTo>
                    <a:pt x="100" y="45"/>
                    <a:pt x="98" y="44"/>
                    <a:pt x="94" y="43"/>
                  </a:cubicBezTo>
                  <a:cubicBezTo>
                    <a:pt x="90" y="42"/>
                    <a:pt x="85" y="41"/>
                    <a:pt x="78" y="41"/>
                  </a:cubicBezTo>
                  <a:cubicBezTo>
                    <a:pt x="77" y="41"/>
                    <a:pt x="75" y="41"/>
                    <a:pt x="74" y="42"/>
                  </a:cubicBezTo>
                  <a:cubicBezTo>
                    <a:pt x="72" y="42"/>
                    <a:pt x="70" y="42"/>
                    <a:pt x="68" y="42"/>
                  </a:cubicBezTo>
                  <a:cubicBezTo>
                    <a:pt x="52" y="44"/>
                    <a:pt x="49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60" y="48"/>
                    <a:pt x="60" y="48"/>
                    <a:pt x="59" y="48"/>
                  </a:cubicBezTo>
                  <a:cubicBezTo>
                    <a:pt x="59" y="48"/>
                    <a:pt x="59" y="49"/>
                    <a:pt x="61" y="49"/>
                  </a:cubicBezTo>
                  <a:cubicBezTo>
                    <a:pt x="63" y="49"/>
                    <a:pt x="66" y="48"/>
                    <a:pt x="69" y="48"/>
                  </a:cubicBezTo>
                  <a:cubicBezTo>
                    <a:pt x="72" y="47"/>
                    <a:pt x="74" y="47"/>
                    <a:pt x="74" y="47"/>
                  </a:cubicBezTo>
                  <a:cubicBezTo>
                    <a:pt x="74" y="47"/>
                    <a:pt x="73" y="47"/>
                    <a:pt x="72" y="47"/>
                  </a:cubicBezTo>
                  <a:cubicBezTo>
                    <a:pt x="69" y="49"/>
                    <a:pt x="67" y="50"/>
                    <a:pt x="64" y="50"/>
                  </a:cubicBezTo>
                  <a:cubicBezTo>
                    <a:pt x="61" y="51"/>
                    <a:pt x="60" y="51"/>
                    <a:pt x="62" y="51"/>
                  </a:cubicBezTo>
                  <a:cubicBezTo>
                    <a:pt x="64" y="51"/>
                    <a:pt x="64" y="51"/>
                    <a:pt x="62" y="52"/>
                  </a:cubicBezTo>
                  <a:cubicBezTo>
                    <a:pt x="60" y="52"/>
                    <a:pt x="58" y="53"/>
                    <a:pt x="59" y="53"/>
                  </a:cubicBezTo>
                  <a:cubicBezTo>
                    <a:pt x="59" y="53"/>
                    <a:pt x="60" y="53"/>
                    <a:pt x="60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63" y="53"/>
                    <a:pt x="64" y="53"/>
                    <a:pt x="64" y="53"/>
                  </a:cubicBezTo>
                  <a:cubicBezTo>
                    <a:pt x="65" y="53"/>
                    <a:pt x="65" y="53"/>
                    <a:pt x="63" y="54"/>
                  </a:cubicBezTo>
                  <a:cubicBezTo>
                    <a:pt x="62" y="54"/>
                    <a:pt x="65" y="55"/>
                    <a:pt x="70" y="55"/>
                  </a:cubicBezTo>
                  <a:cubicBezTo>
                    <a:pt x="72" y="55"/>
                    <a:pt x="75" y="54"/>
                    <a:pt x="77" y="54"/>
                  </a:cubicBezTo>
                  <a:cubicBezTo>
                    <a:pt x="81" y="53"/>
                    <a:pt x="84" y="53"/>
                    <a:pt x="84" y="53"/>
                  </a:cubicBezTo>
                  <a:cubicBezTo>
                    <a:pt x="84" y="53"/>
                    <a:pt x="82" y="53"/>
                    <a:pt x="80" y="54"/>
                  </a:cubicBezTo>
                  <a:cubicBezTo>
                    <a:pt x="77" y="55"/>
                    <a:pt x="71" y="55"/>
                    <a:pt x="66" y="55"/>
                  </a:cubicBezTo>
                  <a:cubicBezTo>
                    <a:pt x="62" y="55"/>
                    <a:pt x="58" y="55"/>
                    <a:pt x="56" y="54"/>
                  </a:cubicBezTo>
                  <a:cubicBezTo>
                    <a:pt x="54" y="52"/>
                    <a:pt x="53" y="50"/>
                    <a:pt x="46" y="50"/>
                  </a:cubicBezTo>
                  <a:cubicBezTo>
                    <a:pt x="44" y="50"/>
                    <a:pt x="43" y="50"/>
                    <a:pt x="42" y="50"/>
                  </a:cubicBezTo>
                  <a:cubicBezTo>
                    <a:pt x="37" y="50"/>
                    <a:pt x="35" y="50"/>
                    <a:pt x="35" y="51"/>
                  </a:cubicBezTo>
                  <a:cubicBezTo>
                    <a:pt x="34" y="53"/>
                    <a:pt x="37" y="55"/>
                    <a:pt x="39" y="56"/>
                  </a:cubicBezTo>
                  <a:cubicBezTo>
                    <a:pt x="40" y="56"/>
                    <a:pt x="30" y="56"/>
                    <a:pt x="14" y="57"/>
                  </a:cubicBezTo>
                  <a:cubicBezTo>
                    <a:pt x="0" y="58"/>
                    <a:pt x="1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4" y="61"/>
                    <a:pt x="4" y="61"/>
                  </a:cubicBezTo>
                  <a:cubicBezTo>
                    <a:pt x="4" y="61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6" y="61"/>
                    <a:pt x="8" y="61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9" y="60"/>
                    <a:pt x="9" y="60"/>
                    <a:pt x="8" y="61"/>
                  </a:cubicBezTo>
                  <a:cubicBezTo>
                    <a:pt x="8" y="62"/>
                    <a:pt x="10" y="62"/>
                    <a:pt x="12" y="62"/>
                  </a:cubicBezTo>
                  <a:cubicBezTo>
                    <a:pt x="12" y="62"/>
                    <a:pt x="13" y="62"/>
                    <a:pt x="13" y="62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6" y="62"/>
                    <a:pt x="16" y="62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8" y="63"/>
                    <a:pt x="19" y="63"/>
                    <a:pt x="19" y="63"/>
                  </a:cubicBezTo>
                  <a:cubicBezTo>
                    <a:pt x="20" y="63"/>
                    <a:pt x="20" y="62"/>
                    <a:pt x="20" y="62"/>
                  </a:cubicBezTo>
                  <a:cubicBezTo>
                    <a:pt x="20" y="62"/>
                    <a:pt x="20" y="64"/>
                    <a:pt x="24" y="65"/>
                  </a:cubicBezTo>
                  <a:cubicBezTo>
                    <a:pt x="26" y="65"/>
                    <a:pt x="29" y="65"/>
                    <a:pt x="31" y="65"/>
                  </a:cubicBezTo>
                  <a:cubicBezTo>
                    <a:pt x="34" y="65"/>
                    <a:pt x="37" y="65"/>
                    <a:pt x="37" y="64"/>
                  </a:cubicBezTo>
                  <a:cubicBezTo>
                    <a:pt x="37" y="64"/>
                    <a:pt x="38" y="63"/>
                    <a:pt x="38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39" y="64"/>
                    <a:pt x="40" y="64"/>
                    <a:pt x="40" y="64"/>
                  </a:cubicBezTo>
                  <a:cubicBezTo>
                    <a:pt x="41" y="64"/>
                    <a:pt x="42" y="64"/>
                    <a:pt x="43" y="63"/>
                  </a:cubicBezTo>
                  <a:cubicBezTo>
                    <a:pt x="44" y="63"/>
                    <a:pt x="45" y="63"/>
                    <a:pt x="46" y="63"/>
                  </a:cubicBezTo>
                  <a:cubicBezTo>
                    <a:pt x="47" y="63"/>
                    <a:pt x="48" y="63"/>
                    <a:pt x="48" y="64"/>
                  </a:cubicBezTo>
                  <a:cubicBezTo>
                    <a:pt x="49" y="64"/>
                    <a:pt x="49" y="65"/>
                    <a:pt x="50" y="65"/>
                  </a:cubicBezTo>
                  <a:cubicBezTo>
                    <a:pt x="51" y="65"/>
                    <a:pt x="53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5"/>
                  </a:cubicBezTo>
                  <a:cubicBezTo>
                    <a:pt x="55" y="65"/>
                    <a:pt x="55" y="66"/>
                    <a:pt x="57" y="66"/>
                  </a:cubicBezTo>
                  <a:cubicBezTo>
                    <a:pt x="58" y="66"/>
                    <a:pt x="58" y="66"/>
                    <a:pt x="59" y="66"/>
                  </a:cubicBezTo>
                  <a:cubicBezTo>
                    <a:pt x="66" y="65"/>
                    <a:pt x="64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4"/>
                    <a:pt x="67" y="64"/>
                    <a:pt x="68" y="65"/>
                  </a:cubicBezTo>
                  <a:cubicBezTo>
                    <a:pt x="69" y="65"/>
                    <a:pt x="70" y="66"/>
                    <a:pt x="70" y="66"/>
                  </a:cubicBezTo>
                  <a:cubicBezTo>
                    <a:pt x="71" y="67"/>
                    <a:pt x="74" y="69"/>
                    <a:pt x="79" y="69"/>
                  </a:cubicBezTo>
                  <a:cubicBezTo>
                    <a:pt x="80" y="69"/>
                    <a:pt x="81" y="68"/>
                    <a:pt x="83" y="68"/>
                  </a:cubicBezTo>
                  <a:cubicBezTo>
                    <a:pt x="88" y="68"/>
                    <a:pt x="92" y="67"/>
                    <a:pt x="93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5" y="67"/>
                    <a:pt x="95" y="67"/>
                  </a:cubicBezTo>
                  <a:cubicBezTo>
                    <a:pt x="97" y="67"/>
                    <a:pt x="101" y="67"/>
                    <a:pt x="103" y="66"/>
                  </a:cubicBezTo>
                  <a:cubicBezTo>
                    <a:pt x="106" y="65"/>
                    <a:pt x="104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4"/>
                    <a:pt x="100" y="64"/>
                    <a:pt x="100" y="64"/>
                  </a:cubicBezTo>
                  <a:cubicBezTo>
                    <a:pt x="98" y="64"/>
                    <a:pt x="100" y="63"/>
                    <a:pt x="98" y="61"/>
                  </a:cubicBezTo>
                  <a:cubicBezTo>
                    <a:pt x="97" y="60"/>
                    <a:pt x="89" y="59"/>
                    <a:pt x="84" y="59"/>
                  </a:cubicBezTo>
                  <a:cubicBezTo>
                    <a:pt x="84" y="59"/>
                    <a:pt x="84" y="59"/>
                    <a:pt x="83" y="59"/>
                  </a:cubicBezTo>
                  <a:cubicBezTo>
                    <a:pt x="81" y="59"/>
                    <a:pt x="79" y="59"/>
                    <a:pt x="78" y="59"/>
                  </a:cubicBezTo>
                  <a:cubicBezTo>
                    <a:pt x="78" y="59"/>
                    <a:pt x="77" y="59"/>
                    <a:pt x="77" y="59"/>
                  </a:cubicBezTo>
                  <a:cubicBezTo>
                    <a:pt x="77" y="59"/>
                    <a:pt x="77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1" y="58"/>
                    <a:pt x="83" y="58"/>
                    <a:pt x="84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56"/>
                    <a:pt x="86" y="59"/>
                    <a:pt x="99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7" y="60"/>
                    <a:pt x="113" y="58"/>
                    <a:pt x="118" y="57"/>
                  </a:cubicBezTo>
                  <a:cubicBezTo>
                    <a:pt x="124" y="56"/>
                    <a:pt x="128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4" y="55"/>
                    <a:pt x="134" y="55"/>
                    <a:pt x="135" y="55"/>
                  </a:cubicBezTo>
                  <a:cubicBezTo>
                    <a:pt x="142" y="55"/>
                    <a:pt x="146" y="53"/>
                    <a:pt x="143" y="53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2" y="53"/>
                    <a:pt x="143" y="53"/>
                  </a:cubicBezTo>
                  <a:cubicBezTo>
                    <a:pt x="143" y="53"/>
                    <a:pt x="144" y="53"/>
                    <a:pt x="144" y="53"/>
                  </a:cubicBezTo>
                  <a:cubicBezTo>
                    <a:pt x="146" y="53"/>
                    <a:pt x="149" y="53"/>
                    <a:pt x="152" y="52"/>
                  </a:cubicBezTo>
                  <a:cubicBezTo>
                    <a:pt x="159" y="51"/>
                    <a:pt x="157" y="51"/>
                    <a:pt x="164" y="49"/>
                  </a:cubicBezTo>
                  <a:cubicBezTo>
                    <a:pt x="170" y="47"/>
                    <a:pt x="156" y="46"/>
                    <a:pt x="158" y="46"/>
                  </a:cubicBezTo>
                  <a:cubicBezTo>
                    <a:pt x="160" y="45"/>
                    <a:pt x="157" y="45"/>
                    <a:pt x="151" y="44"/>
                  </a:cubicBezTo>
                  <a:cubicBezTo>
                    <a:pt x="147" y="44"/>
                    <a:pt x="146" y="43"/>
                    <a:pt x="149" y="43"/>
                  </a:cubicBezTo>
                  <a:cubicBezTo>
                    <a:pt x="149" y="43"/>
                    <a:pt x="150" y="43"/>
                    <a:pt x="152" y="43"/>
                  </a:cubicBezTo>
                  <a:cubicBezTo>
                    <a:pt x="153" y="44"/>
                    <a:pt x="155" y="44"/>
                    <a:pt x="156" y="44"/>
                  </a:cubicBezTo>
                  <a:cubicBezTo>
                    <a:pt x="158" y="44"/>
                    <a:pt x="158" y="43"/>
                    <a:pt x="155" y="43"/>
                  </a:cubicBezTo>
                  <a:cubicBezTo>
                    <a:pt x="154" y="43"/>
                    <a:pt x="153" y="43"/>
                    <a:pt x="154" y="43"/>
                  </a:cubicBezTo>
                  <a:cubicBezTo>
                    <a:pt x="155" y="43"/>
                    <a:pt x="158" y="43"/>
                    <a:pt x="162" y="44"/>
                  </a:cubicBezTo>
                  <a:cubicBezTo>
                    <a:pt x="167" y="44"/>
                    <a:pt x="172" y="45"/>
                    <a:pt x="174" y="45"/>
                  </a:cubicBezTo>
                  <a:cubicBezTo>
                    <a:pt x="174" y="45"/>
                    <a:pt x="175" y="45"/>
                    <a:pt x="175" y="45"/>
                  </a:cubicBezTo>
                  <a:cubicBezTo>
                    <a:pt x="175" y="43"/>
                    <a:pt x="170" y="43"/>
                    <a:pt x="164" y="42"/>
                  </a:cubicBezTo>
                  <a:cubicBezTo>
                    <a:pt x="156" y="41"/>
                    <a:pt x="152" y="40"/>
                    <a:pt x="154" y="40"/>
                  </a:cubicBezTo>
                  <a:cubicBezTo>
                    <a:pt x="154" y="40"/>
                    <a:pt x="155" y="40"/>
                    <a:pt x="156" y="40"/>
                  </a:cubicBezTo>
                  <a:cubicBezTo>
                    <a:pt x="158" y="40"/>
                    <a:pt x="160" y="40"/>
                    <a:pt x="163" y="41"/>
                  </a:cubicBezTo>
                  <a:cubicBezTo>
                    <a:pt x="164" y="41"/>
                    <a:pt x="164" y="41"/>
                    <a:pt x="165" y="41"/>
                  </a:cubicBezTo>
                  <a:cubicBezTo>
                    <a:pt x="166" y="41"/>
                    <a:pt x="166" y="41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6" y="40"/>
                    <a:pt x="172" y="41"/>
                    <a:pt x="181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7" y="41"/>
                    <a:pt x="189" y="40"/>
                    <a:pt x="190" y="40"/>
                  </a:cubicBezTo>
                  <a:cubicBezTo>
                    <a:pt x="191" y="40"/>
                    <a:pt x="192" y="39"/>
                    <a:pt x="194" y="39"/>
                  </a:cubicBezTo>
                  <a:cubicBezTo>
                    <a:pt x="195" y="39"/>
                    <a:pt x="196" y="39"/>
                    <a:pt x="198" y="39"/>
                  </a:cubicBezTo>
                  <a:cubicBezTo>
                    <a:pt x="200" y="40"/>
                    <a:pt x="201" y="40"/>
                    <a:pt x="203" y="40"/>
                  </a:cubicBezTo>
                  <a:cubicBezTo>
                    <a:pt x="209" y="40"/>
                    <a:pt x="212" y="38"/>
                    <a:pt x="215" y="38"/>
                  </a:cubicBezTo>
                  <a:cubicBezTo>
                    <a:pt x="218" y="38"/>
                    <a:pt x="217" y="37"/>
                    <a:pt x="213" y="37"/>
                  </a:cubicBezTo>
                  <a:cubicBezTo>
                    <a:pt x="210" y="37"/>
                    <a:pt x="208" y="36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0" y="36"/>
                    <a:pt x="211" y="36"/>
                    <a:pt x="213" y="36"/>
                  </a:cubicBezTo>
                  <a:cubicBezTo>
                    <a:pt x="214" y="36"/>
                    <a:pt x="216" y="37"/>
                    <a:pt x="218" y="37"/>
                  </a:cubicBezTo>
                  <a:cubicBezTo>
                    <a:pt x="219" y="37"/>
                    <a:pt x="221" y="36"/>
                    <a:pt x="223" y="36"/>
                  </a:cubicBezTo>
                  <a:cubicBezTo>
                    <a:pt x="230" y="36"/>
                    <a:pt x="239" y="34"/>
                    <a:pt x="256" y="32"/>
                  </a:cubicBezTo>
                  <a:cubicBezTo>
                    <a:pt x="260" y="31"/>
                    <a:pt x="265" y="31"/>
                    <a:pt x="269" y="30"/>
                  </a:cubicBezTo>
                  <a:cubicBezTo>
                    <a:pt x="283" y="28"/>
                    <a:pt x="284" y="26"/>
                    <a:pt x="274" y="26"/>
                  </a:cubicBezTo>
                  <a:cubicBezTo>
                    <a:pt x="273" y="26"/>
                    <a:pt x="272" y="26"/>
                    <a:pt x="270" y="26"/>
                  </a:cubicBezTo>
                  <a:cubicBezTo>
                    <a:pt x="266" y="26"/>
                    <a:pt x="263" y="26"/>
                    <a:pt x="261" y="26"/>
                  </a:cubicBezTo>
                  <a:cubicBezTo>
                    <a:pt x="257" y="26"/>
                    <a:pt x="258" y="26"/>
                    <a:pt x="266" y="26"/>
                  </a:cubicBezTo>
                  <a:cubicBezTo>
                    <a:pt x="277" y="25"/>
                    <a:pt x="281" y="24"/>
                    <a:pt x="277" y="23"/>
                  </a:cubicBezTo>
                  <a:cubicBezTo>
                    <a:pt x="273" y="23"/>
                    <a:pt x="271" y="23"/>
                    <a:pt x="271" y="23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1" y="23"/>
                    <a:pt x="272" y="23"/>
                    <a:pt x="272" y="23"/>
                  </a:cubicBezTo>
                  <a:cubicBezTo>
                    <a:pt x="273" y="23"/>
                    <a:pt x="273" y="23"/>
                    <a:pt x="272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2"/>
                    <a:pt x="276" y="23"/>
                    <a:pt x="281" y="23"/>
                  </a:cubicBezTo>
                  <a:cubicBezTo>
                    <a:pt x="284" y="23"/>
                    <a:pt x="286" y="23"/>
                    <a:pt x="288" y="23"/>
                  </a:cubicBezTo>
                  <a:cubicBezTo>
                    <a:pt x="291" y="23"/>
                    <a:pt x="293" y="23"/>
                    <a:pt x="292" y="23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2" y="23"/>
                    <a:pt x="293" y="23"/>
                    <a:pt x="294" y="23"/>
                  </a:cubicBezTo>
                  <a:cubicBezTo>
                    <a:pt x="296" y="23"/>
                    <a:pt x="297" y="23"/>
                    <a:pt x="300" y="23"/>
                  </a:cubicBezTo>
                  <a:cubicBezTo>
                    <a:pt x="303" y="23"/>
                    <a:pt x="307" y="23"/>
                    <a:pt x="311" y="23"/>
                  </a:cubicBezTo>
                  <a:cubicBezTo>
                    <a:pt x="319" y="23"/>
                    <a:pt x="326" y="22"/>
                    <a:pt x="330" y="20"/>
                  </a:cubicBezTo>
                  <a:cubicBezTo>
                    <a:pt x="334" y="19"/>
                    <a:pt x="338" y="18"/>
                    <a:pt x="339" y="16"/>
                  </a:cubicBezTo>
                  <a:cubicBezTo>
                    <a:pt x="340" y="14"/>
                    <a:pt x="330" y="14"/>
                    <a:pt x="332" y="12"/>
                  </a:cubicBezTo>
                  <a:cubicBezTo>
                    <a:pt x="333" y="11"/>
                    <a:pt x="332" y="10"/>
                    <a:pt x="330" y="10"/>
                  </a:cubicBezTo>
                  <a:cubicBezTo>
                    <a:pt x="330" y="10"/>
                    <a:pt x="330" y="10"/>
                    <a:pt x="329" y="10"/>
                  </a:cubicBezTo>
                  <a:cubicBezTo>
                    <a:pt x="328" y="10"/>
                    <a:pt x="328" y="10"/>
                    <a:pt x="327" y="10"/>
                  </a:cubicBezTo>
                  <a:cubicBezTo>
                    <a:pt x="326" y="10"/>
                    <a:pt x="326" y="10"/>
                    <a:pt x="326" y="10"/>
                  </a:cubicBezTo>
                  <a:cubicBezTo>
                    <a:pt x="326" y="9"/>
                    <a:pt x="325" y="9"/>
                    <a:pt x="325" y="9"/>
                  </a:cubicBezTo>
                  <a:cubicBezTo>
                    <a:pt x="324" y="9"/>
                    <a:pt x="324" y="9"/>
                    <a:pt x="323" y="9"/>
                  </a:cubicBezTo>
                  <a:cubicBezTo>
                    <a:pt x="323" y="10"/>
                    <a:pt x="322" y="10"/>
                    <a:pt x="322" y="10"/>
                  </a:cubicBezTo>
                  <a:cubicBezTo>
                    <a:pt x="321" y="10"/>
                    <a:pt x="320" y="10"/>
                    <a:pt x="321" y="9"/>
                  </a:cubicBezTo>
                  <a:cubicBezTo>
                    <a:pt x="321" y="9"/>
                    <a:pt x="321" y="9"/>
                    <a:pt x="320" y="9"/>
                  </a:cubicBezTo>
                  <a:cubicBezTo>
                    <a:pt x="319" y="9"/>
                    <a:pt x="314" y="10"/>
                    <a:pt x="308" y="10"/>
                  </a:cubicBezTo>
                  <a:cubicBezTo>
                    <a:pt x="306" y="10"/>
                    <a:pt x="305" y="10"/>
                    <a:pt x="304" y="10"/>
                  </a:cubicBezTo>
                  <a:cubicBezTo>
                    <a:pt x="300" y="10"/>
                    <a:pt x="301" y="10"/>
                    <a:pt x="306" y="9"/>
                  </a:cubicBezTo>
                  <a:cubicBezTo>
                    <a:pt x="313" y="8"/>
                    <a:pt x="314" y="7"/>
                    <a:pt x="310" y="7"/>
                  </a:cubicBezTo>
                  <a:cubicBezTo>
                    <a:pt x="306" y="6"/>
                    <a:pt x="302" y="6"/>
                    <a:pt x="303" y="6"/>
                  </a:cubicBezTo>
                  <a:cubicBezTo>
                    <a:pt x="304" y="6"/>
                    <a:pt x="302" y="5"/>
                    <a:pt x="300" y="5"/>
                  </a:cubicBezTo>
                  <a:cubicBezTo>
                    <a:pt x="300" y="5"/>
                    <a:pt x="299" y="5"/>
                    <a:pt x="298" y="5"/>
                  </a:cubicBezTo>
                  <a:cubicBezTo>
                    <a:pt x="297" y="6"/>
                    <a:pt x="297" y="6"/>
                    <a:pt x="297" y="6"/>
                  </a:cubicBezTo>
                  <a:cubicBezTo>
                    <a:pt x="294" y="6"/>
                    <a:pt x="292" y="5"/>
                    <a:pt x="293" y="5"/>
                  </a:cubicBezTo>
                  <a:cubicBezTo>
                    <a:pt x="293" y="4"/>
                    <a:pt x="290" y="3"/>
                    <a:pt x="285" y="3"/>
                  </a:cubicBezTo>
                  <a:cubicBezTo>
                    <a:pt x="285" y="3"/>
                    <a:pt x="284" y="3"/>
                    <a:pt x="284" y="3"/>
                  </a:cubicBezTo>
                  <a:cubicBezTo>
                    <a:pt x="282" y="3"/>
                    <a:pt x="281" y="3"/>
                    <a:pt x="280" y="3"/>
                  </a:cubicBezTo>
                  <a:cubicBezTo>
                    <a:pt x="279" y="3"/>
                    <a:pt x="278" y="3"/>
                    <a:pt x="277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3"/>
                    <a:pt x="276" y="3"/>
                    <a:pt x="273" y="3"/>
                  </a:cubicBezTo>
                  <a:cubicBezTo>
                    <a:pt x="272" y="3"/>
                    <a:pt x="270" y="3"/>
                    <a:pt x="268" y="3"/>
                  </a:cubicBezTo>
                  <a:cubicBezTo>
                    <a:pt x="268" y="3"/>
                    <a:pt x="267" y="3"/>
                    <a:pt x="267" y="3"/>
                  </a:cubicBezTo>
                  <a:cubicBezTo>
                    <a:pt x="262" y="3"/>
                    <a:pt x="260" y="2"/>
                    <a:pt x="254" y="1"/>
                  </a:cubicBezTo>
                  <a:cubicBezTo>
                    <a:pt x="251" y="0"/>
                    <a:pt x="248" y="0"/>
                    <a:pt x="2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0" name="出自【趣你的PPT】(微信:qunideppt)：最优质的PPT资源库"/>
            <p:cNvSpPr/>
            <p:nvPr/>
          </p:nvSpPr>
          <p:spPr bwMode="auto">
            <a:xfrm>
              <a:off x="4081463" y="4806950"/>
              <a:ext cx="220663" cy="57150"/>
            </a:xfrm>
            <a:custGeom>
              <a:avLst/>
              <a:gdLst>
                <a:gd name="T0" fmla="*/ 37 w 81"/>
                <a:gd name="T1" fmla="*/ 2 h 21"/>
                <a:gd name="T2" fmla="*/ 11 w 81"/>
                <a:gd name="T3" fmla="*/ 11 h 21"/>
                <a:gd name="T4" fmla="*/ 10 w 81"/>
                <a:gd name="T5" fmla="*/ 11 h 21"/>
                <a:gd name="T6" fmla="*/ 9 w 81"/>
                <a:gd name="T7" fmla="*/ 11 h 21"/>
                <a:gd name="T8" fmla="*/ 10 w 81"/>
                <a:gd name="T9" fmla="*/ 12 h 21"/>
                <a:gd name="T10" fmla="*/ 3 w 81"/>
                <a:gd name="T11" fmla="*/ 15 h 21"/>
                <a:gd name="T12" fmla="*/ 29 w 81"/>
                <a:gd name="T13" fmla="*/ 16 h 21"/>
                <a:gd name="T14" fmla="*/ 41 w 81"/>
                <a:gd name="T15" fmla="*/ 16 h 21"/>
                <a:gd name="T16" fmla="*/ 41 w 81"/>
                <a:gd name="T17" fmla="*/ 16 h 21"/>
                <a:gd name="T18" fmla="*/ 42 w 81"/>
                <a:gd name="T19" fmla="*/ 15 h 21"/>
                <a:gd name="T20" fmla="*/ 42 w 81"/>
                <a:gd name="T21" fmla="*/ 16 h 21"/>
                <a:gd name="T22" fmla="*/ 44 w 81"/>
                <a:gd name="T23" fmla="*/ 17 h 21"/>
                <a:gd name="T24" fmla="*/ 52 w 81"/>
                <a:gd name="T25" fmla="*/ 17 h 21"/>
                <a:gd name="T26" fmla="*/ 48 w 81"/>
                <a:gd name="T27" fmla="*/ 19 h 21"/>
                <a:gd name="T28" fmla="*/ 61 w 81"/>
                <a:gd name="T29" fmla="*/ 17 h 21"/>
                <a:gd name="T30" fmla="*/ 63 w 81"/>
                <a:gd name="T31" fmla="*/ 20 h 21"/>
                <a:gd name="T32" fmla="*/ 69 w 81"/>
                <a:gd name="T33" fmla="*/ 19 h 21"/>
                <a:gd name="T34" fmla="*/ 70 w 81"/>
                <a:gd name="T35" fmla="*/ 20 h 21"/>
                <a:gd name="T36" fmla="*/ 78 w 81"/>
                <a:gd name="T37" fmla="*/ 19 h 21"/>
                <a:gd name="T38" fmla="*/ 77 w 81"/>
                <a:gd name="T39" fmla="*/ 17 h 21"/>
                <a:gd name="T40" fmla="*/ 77 w 81"/>
                <a:gd name="T41" fmla="*/ 16 h 21"/>
                <a:gd name="T42" fmla="*/ 74 w 81"/>
                <a:gd name="T43" fmla="*/ 16 h 21"/>
                <a:gd name="T44" fmla="*/ 67 w 81"/>
                <a:gd name="T45" fmla="*/ 16 h 21"/>
                <a:gd name="T46" fmla="*/ 67 w 81"/>
                <a:gd name="T47" fmla="*/ 15 h 21"/>
                <a:gd name="T48" fmla="*/ 74 w 81"/>
                <a:gd name="T49" fmla="*/ 13 h 21"/>
                <a:gd name="T50" fmla="*/ 73 w 81"/>
                <a:gd name="T51" fmla="*/ 13 h 21"/>
                <a:gd name="T52" fmla="*/ 67 w 81"/>
                <a:gd name="T53" fmla="*/ 13 h 21"/>
                <a:gd name="T54" fmla="*/ 67 w 81"/>
                <a:gd name="T55" fmla="*/ 11 h 21"/>
                <a:gd name="T56" fmla="*/ 70 w 81"/>
                <a:gd name="T57" fmla="*/ 9 h 21"/>
                <a:gd name="T58" fmla="*/ 64 w 81"/>
                <a:gd name="T59" fmla="*/ 9 h 21"/>
                <a:gd name="T60" fmla="*/ 64 w 81"/>
                <a:gd name="T61" fmla="*/ 9 h 21"/>
                <a:gd name="T62" fmla="*/ 55 w 81"/>
                <a:gd name="T63" fmla="*/ 10 h 21"/>
                <a:gd name="T64" fmla="*/ 55 w 81"/>
                <a:gd name="T65" fmla="*/ 9 h 21"/>
                <a:gd name="T66" fmla="*/ 53 w 81"/>
                <a:gd name="T67" fmla="*/ 9 h 21"/>
                <a:gd name="T68" fmla="*/ 50 w 81"/>
                <a:gd name="T69" fmla="*/ 9 h 21"/>
                <a:gd name="T70" fmla="*/ 48 w 81"/>
                <a:gd name="T71" fmla="*/ 9 h 21"/>
                <a:gd name="T72" fmla="*/ 46 w 81"/>
                <a:gd name="T73" fmla="*/ 7 h 21"/>
                <a:gd name="T74" fmla="*/ 46 w 81"/>
                <a:gd name="T75" fmla="*/ 8 h 21"/>
                <a:gd name="T76" fmla="*/ 50 w 81"/>
                <a:gd name="T77" fmla="*/ 6 h 21"/>
                <a:gd name="T78" fmla="*/ 49 w 81"/>
                <a:gd name="T79" fmla="*/ 6 h 21"/>
                <a:gd name="T80" fmla="*/ 46 w 81"/>
                <a:gd name="T81" fmla="*/ 6 h 21"/>
                <a:gd name="T82" fmla="*/ 40 w 81"/>
                <a:gd name="T83" fmla="*/ 7 h 21"/>
                <a:gd name="T84" fmla="*/ 49 w 81"/>
                <a:gd name="T85" fmla="*/ 2 h 21"/>
                <a:gd name="T86" fmla="*/ 49 w 81"/>
                <a:gd name="T87" fmla="*/ 2 h 21"/>
                <a:gd name="T88" fmla="*/ 54 w 81"/>
                <a:gd name="T8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21">
                  <a:moveTo>
                    <a:pt x="54" y="0"/>
                  </a:moveTo>
                  <a:cubicBezTo>
                    <a:pt x="51" y="0"/>
                    <a:pt x="43" y="0"/>
                    <a:pt x="37" y="2"/>
                  </a:cubicBezTo>
                  <a:cubicBezTo>
                    <a:pt x="28" y="5"/>
                    <a:pt x="22" y="9"/>
                    <a:pt x="18" y="10"/>
                  </a:cubicBezTo>
                  <a:cubicBezTo>
                    <a:pt x="14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2"/>
                    <a:pt x="7" y="12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7" y="13"/>
                    <a:pt x="3" y="15"/>
                  </a:cubicBezTo>
                  <a:cubicBezTo>
                    <a:pt x="0" y="17"/>
                    <a:pt x="20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5" y="16"/>
                    <a:pt x="37" y="16"/>
                  </a:cubicBezTo>
                  <a:cubicBezTo>
                    <a:pt x="39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2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3" y="16"/>
                  </a:cubicBezTo>
                  <a:cubicBezTo>
                    <a:pt x="43" y="16"/>
                    <a:pt x="44" y="16"/>
                    <a:pt x="42" y="16"/>
                  </a:cubicBezTo>
                  <a:cubicBezTo>
                    <a:pt x="41" y="17"/>
                    <a:pt x="41" y="17"/>
                    <a:pt x="43" y="17"/>
                  </a:cubicBezTo>
                  <a:cubicBezTo>
                    <a:pt x="43" y="17"/>
                    <a:pt x="43" y="17"/>
                    <a:pt x="44" y="17"/>
                  </a:cubicBezTo>
                  <a:cubicBezTo>
                    <a:pt x="46" y="17"/>
                    <a:pt x="48" y="16"/>
                    <a:pt x="50" y="16"/>
                  </a:cubicBezTo>
                  <a:cubicBezTo>
                    <a:pt x="51" y="16"/>
                    <a:pt x="51" y="16"/>
                    <a:pt x="52" y="17"/>
                  </a:cubicBezTo>
                  <a:cubicBezTo>
                    <a:pt x="54" y="17"/>
                    <a:pt x="52" y="17"/>
                    <a:pt x="48" y="18"/>
                  </a:cubicBezTo>
                  <a:cubicBezTo>
                    <a:pt x="45" y="19"/>
                    <a:pt x="46" y="19"/>
                    <a:pt x="48" y="19"/>
                  </a:cubicBezTo>
                  <a:cubicBezTo>
                    <a:pt x="49" y="19"/>
                    <a:pt x="51" y="19"/>
                    <a:pt x="53" y="18"/>
                  </a:cubicBezTo>
                  <a:cubicBezTo>
                    <a:pt x="57" y="18"/>
                    <a:pt x="59" y="17"/>
                    <a:pt x="61" y="17"/>
                  </a:cubicBezTo>
                  <a:cubicBezTo>
                    <a:pt x="62" y="17"/>
                    <a:pt x="62" y="17"/>
                    <a:pt x="62" y="18"/>
                  </a:cubicBezTo>
                  <a:cubicBezTo>
                    <a:pt x="62" y="19"/>
                    <a:pt x="62" y="20"/>
                    <a:pt x="63" y="20"/>
                  </a:cubicBezTo>
                  <a:cubicBezTo>
                    <a:pt x="64" y="20"/>
                    <a:pt x="64" y="20"/>
                    <a:pt x="65" y="19"/>
                  </a:cubicBezTo>
                  <a:cubicBezTo>
                    <a:pt x="67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20"/>
                  </a:cubicBezTo>
                  <a:cubicBezTo>
                    <a:pt x="69" y="20"/>
                    <a:pt x="71" y="21"/>
                    <a:pt x="72" y="21"/>
                  </a:cubicBezTo>
                  <a:cubicBezTo>
                    <a:pt x="74" y="21"/>
                    <a:pt x="76" y="20"/>
                    <a:pt x="78" y="19"/>
                  </a:cubicBezTo>
                  <a:cubicBezTo>
                    <a:pt x="81" y="18"/>
                    <a:pt x="80" y="17"/>
                    <a:pt x="78" y="17"/>
                  </a:cubicBezTo>
                  <a:cubicBezTo>
                    <a:pt x="78" y="17"/>
                    <a:pt x="78" y="17"/>
                    <a:pt x="77" y="17"/>
                  </a:cubicBezTo>
                  <a:cubicBezTo>
                    <a:pt x="77" y="17"/>
                    <a:pt x="77" y="17"/>
                    <a:pt x="76" y="17"/>
                  </a:cubicBezTo>
                  <a:cubicBezTo>
                    <a:pt x="76" y="17"/>
                    <a:pt x="76" y="17"/>
                    <a:pt x="77" y="16"/>
                  </a:cubicBezTo>
                  <a:cubicBezTo>
                    <a:pt x="78" y="16"/>
                    <a:pt x="78" y="15"/>
                    <a:pt x="77" y="15"/>
                  </a:cubicBezTo>
                  <a:cubicBezTo>
                    <a:pt x="76" y="15"/>
                    <a:pt x="75" y="16"/>
                    <a:pt x="74" y="16"/>
                  </a:cubicBezTo>
                  <a:cubicBezTo>
                    <a:pt x="72" y="16"/>
                    <a:pt x="70" y="16"/>
                    <a:pt x="69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6" y="16"/>
                    <a:pt x="67" y="16"/>
                    <a:pt x="68" y="16"/>
                  </a:cubicBezTo>
                  <a:cubicBezTo>
                    <a:pt x="69" y="16"/>
                    <a:pt x="68" y="15"/>
                    <a:pt x="67" y="15"/>
                  </a:cubicBezTo>
                  <a:cubicBezTo>
                    <a:pt x="67" y="15"/>
                    <a:pt x="68" y="15"/>
                    <a:pt x="68" y="15"/>
                  </a:cubicBezTo>
                  <a:cubicBezTo>
                    <a:pt x="69" y="15"/>
                    <a:pt x="72" y="14"/>
                    <a:pt x="74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3"/>
                    <a:pt x="74" y="13"/>
                    <a:pt x="73" y="13"/>
                  </a:cubicBezTo>
                  <a:cubicBezTo>
                    <a:pt x="71" y="13"/>
                    <a:pt x="69" y="14"/>
                    <a:pt x="68" y="14"/>
                  </a:cubicBezTo>
                  <a:cubicBezTo>
                    <a:pt x="68" y="14"/>
                    <a:pt x="68" y="13"/>
                    <a:pt x="67" y="13"/>
                  </a:cubicBezTo>
                  <a:cubicBezTo>
                    <a:pt x="67" y="13"/>
                    <a:pt x="67" y="13"/>
                    <a:pt x="68" y="12"/>
                  </a:cubicBezTo>
                  <a:cubicBezTo>
                    <a:pt x="69" y="12"/>
                    <a:pt x="67" y="11"/>
                    <a:pt x="67" y="11"/>
                  </a:cubicBezTo>
                  <a:cubicBezTo>
                    <a:pt x="72" y="10"/>
                    <a:pt x="73" y="9"/>
                    <a:pt x="72" y="9"/>
                  </a:cubicBezTo>
                  <a:cubicBezTo>
                    <a:pt x="72" y="9"/>
                    <a:pt x="71" y="9"/>
                    <a:pt x="70" y="9"/>
                  </a:cubicBezTo>
                  <a:cubicBezTo>
                    <a:pt x="68" y="9"/>
                    <a:pt x="67" y="9"/>
                    <a:pt x="66" y="9"/>
                  </a:cubicBezTo>
                  <a:cubicBezTo>
                    <a:pt x="65" y="9"/>
                    <a:pt x="65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1" y="9"/>
                    <a:pt x="59" y="9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9"/>
                    <a:pt x="56" y="9"/>
                    <a:pt x="55" y="9"/>
                  </a:cubicBezTo>
                  <a:cubicBezTo>
                    <a:pt x="55" y="9"/>
                    <a:pt x="54" y="9"/>
                    <a:pt x="54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2" y="9"/>
                    <a:pt x="53" y="9"/>
                  </a:cubicBezTo>
                  <a:cubicBezTo>
                    <a:pt x="53" y="9"/>
                    <a:pt x="52" y="9"/>
                    <a:pt x="50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6" y="9"/>
                    <a:pt x="46" y="9"/>
                    <a:pt x="47" y="8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7" y="7"/>
                    <a:pt x="49" y="7"/>
                  </a:cubicBezTo>
                  <a:cubicBezTo>
                    <a:pt x="52" y="6"/>
                    <a:pt x="52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7" y="6"/>
                    <a:pt x="47" y="6"/>
                    <a:pt x="46" y="6"/>
                  </a:cubicBezTo>
                  <a:cubicBezTo>
                    <a:pt x="46" y="6"/>
                    <a:pt x="44" y="6"/>
                    <a:pt x="42" y="6"/>
                  </a:cubicBezTo>
                  <a:cubicBezTo>
                    <a:pt x="41" y="7"/>
                    <a:pt x="40" y="7"/>
                    <a:pt x="40" y="7"/>
                  </a:cubicBezTo>
                  <a:cubicBezTo>
                    <a:pt x="39" y="7"/>
                    <a:pt x="39" y="6"/>
                    <a:pt x="42" y="5"/>
                  </a:cubicBezTo>
                  <a:cubicBezTo>
                    <a:pt x="45" y="3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2"/>
                    <a:pt x="51" y="2"/>
                    <a:pt x="52" y="1"/>
                  </a:cubicBezTo>
                  <a:cubicBezTo>
                    <a:pt x="54" y="1"/>
                    <a:pt x="52" y="0"/>
                    <a:pt x="54" y="0"/>
                  </a:cubicBezTo>
                  <a:cubicBezTo>
                    <a:pt x="55" y="0"/>
                    <a:pt x="55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1" name="出自【趣你的PPT】(微信:qunideppt)：最优质的PPT资源库"/>
            <p:cNvSpPr/>
            <p:nvPr/>
          </p:nvSpPr>
          <p:spPr bwMode="auto">
            <a:xfrm>
              <a:off x="5651500" y="4768850"/>
              <a:ext cx="152400" cy="46037"/>
            </a:xfrm>
            <a:custGeom>
              <a:avLst/>
              <a:gdLst>
                <a:gd name="T0" fmla="*/ 37 w 56"/>
                <a:gd name="T1" fmla="*/ 0 h 17"/>
                <a:gd name="T2" fmla="*/ 35 w 56"/>
                <a:gd name="T3" fmla="*/ 1 h 17"/>
                <a:gd name="T4" fmla="*/ 34 w 56"/>
                <a:gd name="T5" fmla="*/ 2 h 17"/>
                <a:gd name="T6" fmla="*/ 34 w 56"/>
                <a:gd name="T7" fmla="*/ 1 h 17"/>
                <a:gd name="T8" fmla="*/ 33 w 56"/>
                <a:gd name="T9" fmla="*/ 1 h 17"/>
                <a:gd name="T10" fmla="*/ 33 w 56"/>
                <a:gd name="T11" fmla="*/ 1 h 17"/>
                <a:gd name="T12" fmla="*/ 25 w 56"/>
                <a:gd name="T13" fmla="*/ 2 h 17"/>
                <a:gd name="T14" fmla="*/ 23 w 56"/>
                <a:gd name="T15" fmla="*/ 3 h 17"/>
                <a:gd name="T16" fmla="*/ 24 w 56"/>
                <a:gd name="T17" fmla="*/ 4 h 17"/>
                <a:gd name="T18" fmla="*/ 25 w 56"/>
                <a:gd name="T19" fmla="*/ 4 h 17"/>
                <a:gd name="T20" fmla="*/ 25 w 56"/>
                <a:gd name="T21" fmla="*/ 4 h 17"/>
                <a:gd name="T22" fmla="*/ 17 w 56"/>
                <a:gd name="T23" fmla="*/ 5 h 17"/>
                <a:gd name="T24" fmla="*/ 7 w 56"/>
                <a:gd name="T25" fmla="*/ 6 h 17"/>
                <a:gd name="T26" fmla="*/ 7 w 56"/>
                <a:gd name="T27" fmla="*/ 6 h 17"/>
                <a:gd name="T28" fmla="*/ 6 w 56"/>
                <a:gd name="T29" fmla="*/ 6 h 17"/>
                <a:gd name="T30" fmla="*/ 5 w 56"/>
                <a:gd name="T31" fmla="*/ 6 h 17"/>
                <a:gd name="T32" fmla="*/ 7 w 56"/>
                <a:gd name="T33" fmla="*/ 7 h 17"/>
                <a:gd name="T34" fmla="*/ 7 w 56"/>
                <a:gd name="T35" fmla="*/ 8 h 17"/>
                <a:gd name="T36" fmla="*/ 10 w 56"/>
                <a:gd name="T37" fmla="*/ 9 h 17"/>
                <a:gd name="T38" fmla="*/ 11 w 56"/>
                <a:gd name="T39" fmla="*/ 11 h 17"/>
                <a:gd name="T40" fmla="*/ 9 w 56"/>
                <a:gd name="T41" fmla="*/ 12 h 17"/>
                <a:gd name="T42" fmla="*/ 10 w 56"/>
                <a:gd name="T43" fmla="*/ 12 h 17"/>
                <a:gd name="T44" fmla="*/ 14 w 56"/>
                <a:gd name="T45" fmla="*/ 12 h 17"/>
                <a:gd name="T46" fmla="*/ 17 w 56"/>
                <a:gd name="T47" fmla="*/ 12 h 17"/>
                <a:gd name="T48" fmla="*/ 12 w 56"/>
                <a:gd name="T49" fmla="*/ 13 h 17"/>
                <a:gd name="T50" fmla="*/ 2 w 56"/>
                <a:gd name="T51" fmla="*/ 14 h 17"/>
                <a:gd name="T52" fmla="*/ 2 w 56"/>
                <a:gd name="T53" fmla="*/ 15 h 17"/>
                <a:gd name="T54" fmla="*/ 2 w 56"/>
                <a:gd name="T55" fmla="*/ 15 h 17"/>
                <a:gd name="T56" fmla="*/ 2 w 56"/>
                <a:gd name="T57" fmla="*/ 15 h 17"/>
                <a:gd name="T58" fmla="*/ 2 w 56"/>
                <a:gd name="T59" fmla="*/ 15 h 17"/>
                <a:gd name="T60" fmla="*/ 3 w 56"/>
                <a:gd name="T61" fmla="*/ 16 h 17"/>
                <a:gd name="T62" fmla="*/ 3 w 56"/>
                <a:gd name="T63" fmla="*/ 16 h 17"/>
                <a:gd name="T64" fmla="*/ 4 w 56"/>
                <a:gd name="T65" fmla="*/ 16 h 17"/>
                <a:gd name="T66" fmla="*/ 4 w 56"/>
                <a:gd name="T67" fmla="*/ 16 h 17"/>
                <a:gd name="T68" fmla="*/ 4 w 56"/>
                <a:gd name="T69" fmla="*/ 17 h 17"/>
                <a:gd name="T70" fmla="*/ 5 w 56"/>
                <a:gd name="T71" fmla="*/ 17 h 17"/>
                <a:gd name="T72" fmla="*/ 7 w 56"/>
                <a:gd name="T73" fmla="*/ 17 h 17"/>
                <a:gd name="T74" fmla="*/ 7 w 56"/>
                <a:gd name="T75" fmla="*/ 17 h 17"/>
                <a:gd name="T76" fmla="*/ 7 w 56"/>
                <a:gd name="T77" fmla="*/ 17 h 17"/>
                <a:gd name="T78" fmla="*/ 11 w 56"/>
                <a:gd name="T79" fmla="*/ 17 h 17"/>
                <a:gd name="T80" fmla="*/ 14 w 56"/>
                <a:gd name="T81" fmla="*/ 17 h 17"/>
                <a:gd name="T82" fmla="*/ 33 w 56"/>
                <a:gd name="T83" fmla="*/ 15 h 17"/>
                <a:gd name="T84" fmla="*/ 48 w 56"/>
                <a:gd name="T85" fmla="*/ 9 h 17"/>
                <a:gd name="T86" fmla="*/ 55 w 56"/>
                <a:gd name="T87" fmla="*/ 4 h 17"/>
                <a:gd name="T88" fmla="*/ 55 w 56"/>
                <a:gd name="T89" fmla="*/ 4 h 17"/>
                <a:gd name="T90" fmla="*/ 55 w 56"/>
                <a:gd name="T91" fmla="*/ 5 h 17"/>
                <a:gd name="T92" fmla="*/ 50 w 56"/>
                <a:gd name="T93" fmla="*/ 2 h 17"/>
                <a:gd name="T94" fmla="*/ 42 w 56"/>
                <a:gd name="T95" fmla="*/ 1 h 17"/>
                <a:gd name="T96" fmla="*/ 39 w 56"/>
                <a:gd name="T97" fmla="*/ 1 h 17"/>
                <a:gd name="T98" fmla="*/ 38 w 56"/>
                <a:gd name="T99" fmla="*/ 1 h 17"/>
                <a:gd name="T100" fmla="*/ 38 w 56"/>
                <a:gd name="T101" fmla="*/ 1 h 17"/>
                <a:gd name="T102" fmla="*/ 38 w 56"/>
                <a:gd name="T103" fmla="*/ 1 h 17"/>
                <a:gd name="T104" fmla="*/ 37 w 56"/>
                <a:gd name="T10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" h="17">
                  <a:moveTo>
                    <a:pt x="37" y="0"/>
                  </a:moveTo>
                  <a:cubicBezTo>
                    <a:pt x="36" y="0"/>
                    <a:pt x="35" y="1"/>
                    <a:pt x="35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1"/>
                    <a:pt x="34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9" y="1"/>
                    <a:pt x="26" y="2"/>
                    <a:pt x="25" y="2"/>
                  </a:cubicBezTo>
                  <a:cubicBezTo>
                    <a:pt x="26" y="2"/>
                    <a:pt x="24" y="3"/>
                    <a:pt x="23" y="3"/>
                  </a:cubicBezTo>
                  <a:cubicBezTo>
                    <a:pt x="22" y="3"/>
                    <a:pt x="23" y="4"/>
                    <a:pt x="24" y="4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3" y="5"/>
                    <a:pt x="17" y="5"/>
                  </a:cubicBezTo>
                  <a:cubicBezTo>
                    <a:pt x="10" y="5"/>
                    <a:pt x="6" y="5"/>
                    <a:pt x="7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7" y="7"/>
                  </a:cubicBezTo>
                  <a:cubicBezTo>
                    <a:pt x="9" y="7"/>
                    <a:pt x="9" y="7"/>
                    <a:pt x="7" y="8"/>
                  </a:cubicBezTo>
                  <a:cubicBezTo>
                    <a:pt x="5" y="8"/>
                    <a:pt x="7" y="9"/>
                    <a:pt x="10" y="9"/>
                  </a:cubicBezTo>
                  <a:cubicBezTo>
                    <a:pt x="14" y="10"/>
                    <a:pt x="14" y="10"/>
                    <a:pt x="11" y="11"/>
                  </a:cubicBezTo>
                  <a:cubicBezTo>
                    <a:pt x="9" y="12"/>
                    <a:pt x="8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3" y="12"/>
                    <a:pt x="14" y="12"/>
                  </a:cubicBezTo>
                  <a:cubicBezTo>
                    <a:pt x="15" y="12"/>
                    <a:pt x="16" y="12"/>
                    <a:pt x="17" y="12"/>
                  </a:cubicBezTo>
                  <a:cubicBezTo>
                    <a:pt x="18" y="12"/>
                    <a:pt x="15" y="13"/>
                    <a:pt x="12" y="13"/>
                  </a:cubicBezTo>
                  <a:cubicBezTo>
                    <a:pt x="9" y="14"/>
                    <a:pt x="4" y="14"/>
                    <a:pt x="2" y="14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2" y="15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6"/>
                    <a:pt x="6" y="16"/>
                    <a:pt x="4" y="16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8" y="17"/>
                    <a:pt x="11" y="17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9" y="17"/>
                    <a:pt x="27" y="16"/>
                    <a:pt x="33" y="15"/>
                  </a:cubicBezTo>
                  <a:cubicBezTo>
                    <a:pt x="40" y="15"/>
                    <a:pt x="47" y="12"/>
                    <a:pt x="48" y="9"/>
                  </a:cubicBezTo>
                  <a:cubicBezTo>
                    <a:pt x="49" y="6"/>
                    <a:pt x="54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5"/>
                    <a:pt x="55" y="5"/>
                  </a:cubicBezTo>
                  <a:cubicBezTo>
                    <a:pt x="56" y="5"/>
                    <a:pt x="56" y="3"/>
                    <a:pt x="50" y="2"/>
                  </a:cubicBezTo>
                  <a:cubicBezTo>
                    <a:pt x="47" y="1"/>
                    <a:pt x="44" y="1"/>
                    <a:pt x="42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2" name="出自【趣你的PPT】(微信:qunideppt)：最优质的PPT资源库"/>
            <p:cNvSpPr/>
            <p:nvPr/>
          </p:nvSpPr>
          <p:spPr bwMode="auto">
            <a:xfrm>
              <a:off x="10282238" y="5208588"/>
              <a:ext cx="49213" cy="14287"/>
            </a:xfrm>
            <a:custGeom>
              <a:avLst/>
              <a:gdLst>
                <a:gd name="T0" fmla="*/ 4 w 18"/>
                <a:gd name="T1" fmla="*/ 0 h 5"/>
                <a:gd name="T2" fmla="*/ 0 w 18"/>
                <a:gd name="T3" fmla="*/ 1 h 5"/>
                <a:gd name="T4" fmla="*/ 3 w 18"/>
                <a:gd name="T5" fmla="*/ 3 h 5"/>
                <a:gd name="T6" fmla="*/ 12 w 18"/>
                <a:gd name="T7" fmla="*/ 5 h 5"/>
                <a:gd name="T8" fmla="*/ 13 w 18"/>
                <a:gd name="T9" fmla="*/ 5 h 5"/>
                <a:gd name="T10" fmla="*/ 14 w 18"/>
                <a:gd name="T11" fmla="*/ 2 h 5"/>
                <a:gd name="T12" fmla="*/ 4 w 1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6" y="5"/>
                    <a:pt x="18" y="4"/>
                    <a:pt x="14" y="2"/>
                  </a:cubicBezTo>
                  <a:cubicBezTo>
                    <a:pt x="12" y="1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3" name="出自【趣你的PPT】(微信:qunideppt)：最优质的PPT资源库"/>
            <p:cNvSpPr/>
            <p:nvPr/>
          </p:nvSpPr>
          <p:spPr bwMode="auto">
            <a:xfrm>
              <a:off x="10194925" y="5216525"/>
              <a:ext cx="44450" cy="11112"/>
            </a:xfrm>
            <a:custGeom>
              <a:avLst/>
              <a:gdLst>
                <a:gd name="T0" fmla="*/ 1 w 16"/>
                <a:gd name="T1" fmla="*/ 0 h 4"/>
                <a:gd name="T2" fmla="*/ 1 w 16"/>
                <a:gd name="T3" fmla="*/ 3 h 4"/>
                <a:gd name="T4" fmla="*/ 6 w 16"/>
                <a:gd name="T5" fmla="*/ 4 h 4"/>
                <a:gd name="T6" fmla="*/ 12 w 16"/>
                <a:gd name="T7" fmla="*/ 3 h 4"/>
                <a:gd name="T8" fmla="*/ 10 w 16"/>
                <a:gd name="T9" fmla="*/ 1 h 4"/>
                <a:gd name="T10" fmla="*/ 5 w 16"/>
                <a:gd name="T11" fmla="*/ 0 h 4"/>
                <a:gd name="T12" fmla="*/ 2 w 16"/>
                <a:gd name="T13" fmla="*/ 0 h 4"/>
                <a:gd name="T14" fmla="*/ 1 w 1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">
                  <a:moveTo>
                    <a:pt x="1" y="0"/>
                  </a:moveTo>
                  <a:cubicBezTo>
                    <a:pt x="0" y="0"/>
                    <a:pt x="0" y="1"/>
                    <a:pt x="1" y="3"/>
                  </a:cubicBezTo>
                  <a:cubicBezTo>
                    <a:pt x="1" y="3"/>
                    <a:pt x="4" y="4"/>
                    <a:pt x="6" y="4"/>
                  </a:cubicBezTo>
                  <a:cubicBezTo>
                    <a:pt x="8" y="4"/>
                    <a:pt x="10" y="4"/>
                    <a:pt x="12" y="3"/>
                  </a:cubicBezTo>
                  <a:cubicBezTo>
                    <a:pt x="16" y="2"/>
                    <a:pt x="14" y="1"/>
                    <a:pt x="10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4" name="出自【趣你的PPT】(微信:qunideppt)：最优质的PPT资源库"/>
            <p:cNvSpPr/>
            <p:nvPr/>
          </p:nvSpPr>
          <p:spPr bwMode="auto">
            <a:xfrm>
              <a:off x="10266363" y="5410200"/>
              <a:ext cx="96838" cy="14287"/>
            </a:xfrm>
            <a:custGeom>
              <a:avLst/>
              <a:gdLst>
                <a:gd name="T0" fmla="*/ 26 w 36"/>
                <a:gd name="T1" fmla="*/ 0 h 5"/>
                <a:gd name="T2" fmla="*/ 14 w 36"/>
                <a:gd name="T3" fmla="*/ 1 h 5"/>
                <a:gd name="T4" fmla="*/ 5 w 36"/>
                <a:gd name="T5" fmla="*/ 5 h 5"/>
                <a:gd name="T6" fmla="*/ 7 w 36"/>
                <a:gd name="T7" fmla="*/ 5 h 5"/>
                <a:gd name="T8" fmla="*/ 17 w 36"/>
                <a:gd name="T9" fmla="*/ 3 h 5"/>
                <a:gd name="T10" fmla="*/ 31 w 36"/>
                <a:gd name="T11" fmla="*/ 2 h 5"/>
                <a:gd name="T12" fmla="*/ 26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26" y="0"/>
                  </a:moveTo>
                  <a:cubicBezTo>
                    <a:pt x="23" y="0"/>
                    <a:pt x="19" y="0"/>
                    <a:pt x="14" y="1"/>
                  </a:cubicBezTo>
                  <a:cubicBezTo>
                    <a:pt x="1" y="2"/>
                    <a:pt x="0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11" y="5"/>
                    <a:pt x="14" y="4"/>
                    <a:pt x="17" y="3"/>
                  </a:cubicBezTo>
                  <a:cubicBezTo>
                    <a:pt x="22" y="3"/>
                    <a:pt x="26" y="2"/>
                    <a:pt x="31" y="2"/>
                  </a:cubicBezTo>
                  <a:cubicBezTo>
                    <a:pt x="36" y="1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5" name="出自【趣你的PPT】(微信:qunideppt)：最优质的PPT资源库"/>
            <p:cNvSpPr/>
            <p:nvPr/>
          </p:nvSpPr>
          <p:spPr bwMode="auto">
            <a:xfrm>
              <a:off x="10563225" y="5699125"/>
              <a:ext cx="38100" cy="4762"/>
            </a:xfrm>
            <a:custGeom>
              <a:avLst/>
              <a:gdLst>
                <a:gd name="T0" fmla="*/ 6 w 14"/>
                <a:gd name="T1" fmla="*/ 0 h 2"/>
                <a:gd name="T2" fmla="*/ 5 w 14"/>
                <a:gd name="T3" fmla="*/ 0 h 2"/>
                <a:gd name="T4" fmla="*/ 6 w 14"/>
                <a:gd name="T5" fmla="*/ 2 h 2"/>
                <a:gd name="T6" fmla="*/ 6 w 14"/>
                <a:gd name="T7" fmla="*/ 2 h 2"/>
                <a:gd name="T8" fmla="*/ 14 w 14"/>
                <a:gd name="T9" fmla="*/ 1 h 2"/>
                <a:gd name="T10" fmla="*/ 6 w 1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0" y="1"/>
                    <a:pt x="1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1" y="2"/>
                    <a:pt x="14" y="2"/>
                    <a:pt x="14" y="1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6" name="出自【趣你的PPT】(微信:qunideppt)：最优质的PPT资源库"/>
            <p:cNvSpPr/>
            <p:nvPr/>
          </p:nvSpPr>
          <p:spPr bwMode="auto">
            <a:xfrm>
              <a:off x="10745788" y="5757863"/>
              <a:ext cx="15875" cy="3175"/>
            </a:xfrm>
            <a:custGeom>
              <a:avLst/>
              <a:gdLst>
                <a:gd name="T0" fmla="*/ 5 w 6"/>
                <a:gd name="T1" fmla="*/ 0 h 1"/>
                <a:gd name="T2" fmla="*/ 2 w 6"/>
                <a:gd name="T3" fmla="*/ 0 h 1"/>
                <a:gd name="T4" fmla="*/ 5 w 6"/>
                <a:gd name="T5" fmla="*/ 1 h 1"/>
                <a:gd name="T6" fmla="*/ 6 w 6"/>
                <a:gd name="T7" fmla="*/ 0 h 1"/>
                <a:gd name="T8" fmla="*/ 5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cubicBezTo>
                    <a:pt x="4" y="0"/>
                    <a:pt x="2" y="0"/>
                    <a:pt x="2" y="0"/>
                  </a:cubicBezTo>
                  <a:cubicBezTo>
                    <a:pt x="0" y="1"/>
                    <a:pt x="4" y="1"/>
                    <a:pt x="5" y="1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7" name="出自【趣你的PPT】(微信:qunideppt)：最优质的PPT资源库"/>
            <p:cNvSpPr/>
            <p:nvPr/>
          </p:nvSpPr>
          <p:spPr bwMode="auto">
            <a:xfrm>
              <a:off x="10210800" y="5241925"/>
              <a:ext cx="157163" cy="31750"/>
            </a:xfrm>
            <a:custGeom>
              <a:avLst/>
              <a:gdLst>
                <a:gd name="T0" fmla="*/ 42 w 58"/>
                <a:gd name="T1" fmla="*/ 0 h 12"/>
                <a:gd name="T2" fmla="*/ 41 w 58"/>
                <a:gd name="T3" fmla="*/ 0 h 12"/>
                <a:gd name="T4" fmla="*/ 40 w 58"/>
                <a:gd name="T5" fmla="*/ 1 h 12"/>
                <a:gd name="T6" fmla="*/ 40 w 58"/>
                <a:gd name="T7" fmla="*/ 0 h 12"/>
                <a:gd name="T8" fmla="*/ 38 w 58"/>
                <a:gd name="T9" fmla="*/ 1 h 12"/>
                <a:gd name="T10" fmla="*/ 34 w 58"/>
                <a:gd name="T11" fmla="*/ 2 h 12"/>
                <a:gd name="T12" fmla="*/ 26 w 58"/>
                <a:gd name="T13" fmla="*/ 4 h 12"/>
                <a:gd name="T14" fmla="*/ 25 w 58"/>
                <a:gd name="T15" fmla="*/ 4 h 12"/>
                <a:gd name="T16" fmla="*/ 20 w 58"/>
                <a:gd name="T17" fmla="*/ 4 h 12"/>
                <a:gd name="T18" fmla="*/ 14 w 58"/>
                <a:gd name="T19" fmla="*/ 3 h 12"/>
                <a:gd name="T20" fmla="*/ 7 w 58"/>
                <a:gd name="T21" fmla="*/ 4 h 12"/>
                <a:gd name="T22" fmla="*/ 2 w 58"/>
                <a:gd name="T23" fmla="*/ 7 h 12"/>
                <a:gd name="T24" fmla="*/ 3 w 58"/>
                <a:gd name="T25" fmla="*/ 7 h 12"/>
                <a:gd name="T26" fmla="*/ 8 w 58"/>
                <a:gd name="T27" fmla="*/ 7 h 12"/>
                <a:gd name="T28" fmla="*/ 9 w 58"/>
                <a:gd name="T29" fmla="*/ 7 h 12"/>
                <a:gd name="T30" fmla="*/ 9 w 58"/>
                <a:gd name="T31" fmla="*/ 7 h 12"/>
                <a:gd name="T32" fmla="*/ 12 w 58"/>
                <a:gd name="T33" fmla="*/ 6 h 12"/>
                <a:gd name="T34" fmla="*/ 14 w 58"/>
                <a:gd name="T35" fmla="*/ 6 h 12"/>
                <a:gd name="T36" fmla="*/ 15 w 58"/>
                <a:gd name="T37" fmla="*/ 6 h 12"/>
                <a:gd name="T38" fmla="*/ 17 w 58"/>
                <a:gd name="T39" fmla="*/ 6 h 12"/>
                <a:gd name="T40" fmla="*/ 17 w 58"/>
                <a:gd name="T41" fmla="*/ 6 h 12"/>
                <a:gd name="T42" fmla="*/ 19 w 58"/>
                <a:gd name="T43" fmla="*/ 6 h 12"/>
                <a:gd name="T44" fmla="*/ 23 w 58"/>
                <a:gd name="T45" fmla="*/ 7 h 12"/>
                <a:gd name="T46" fmla="*/ 28 w 58"/>
                <a:gd name="T47" fmla="*/ 11 h 12"/>
                <a:gd name="T48" fmla="*/ 41 w 58"/>
                <a:gd name="T49" fmla="*/ 12 h 12"/>
                <a:gd name="T50" fmla="*/ 42 w 58"/>
                <a:gd name="T51" fmla="*/ 12 h 12"/>
                <a:gd name="T52" fmla="*/ 46 w 58"/>
                <a:gd name="T53" fmla="*/ 10 h 12"/>
                <a:gd name="T54" fmla="*/ 50 w 58"/>
                <a:gd name="T55" fmla="*/ 8 h 12"/>
                <a:gd name="T56" fmla="*/ 51 w 58"/>
                <a:gd name="T57" fmla="*/ 9 h 12"/>
                <a:gd name="T58" fmla="*/ 52 w 58"/>
                <a:gd name="T59" fmla="*/ 9 h 12"/>
                <a:gd name="T60" fmla="*/ 56 w 58"/>
                <a:gd name="T61" fmla="*/ 4 h 12"/>
                <a:gd name="T62" fmla="*/ 42 w 58"/>
                <a:gd name="T6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12">
                  <a:moveTo>
                    <a:pt x="4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1"/>
                    <a:pt x="40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4" y="1"/>
                    <a:pt x="34" y="2"/>
                  </a:cubicBezTo>
                  <a:cubicBezTo>
                    <a:pt x="34" y="3"/>
                    <a:pt x="30" y="3"/>
                    <a:pt x="26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3"/>
                    <a:pt x="16" y="3"/>
                    <a:pt x="14" y="3"/>
                  </a:cubicBezTo>
                  <a:cubicBezTo>
                    <a:pt x="12" y="3"/>
                    <a:pt x="9" y="3"/>
                    <a:pt x="7" y="4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6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1" y="7"/>
                    <a:pt x="12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2" y="6"/>
                    <a:pt x="23" y="7"/>
                  </a:cubicBezTo>
                  <a:cubicBezTo>
                    <a:pt x="26" y="7"/>
                    <a:pt x="23" y="10"/>
                    <a:pt x="28" y="11"/>
                  </a:cubicBezTo>
                  <a:cubicBezTo>
                    <a:pt x="34" y="12"/>
                    <a:pt x="42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5" y="12"/>
                    <a:pt x="46" y="10"/>
                  </a:cubicBezTo>
                  <a:cubicBezTo>
                    <a:pt x="47" y="9"/>
                    <a:pt x="48" y="8"/>
                    <a:pt x="50" y="8"/>
                  </a:cubicBezTo>
                  <a:cubicBezTo>
                    <a:pt x="50" y="8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5" y="9"/>
                    <a:pt x="58" y="7"/>
                    <a:pt x="56" y="4"/>
                  </a:cubicBezTo>
                  <a:cubicBezTo>
                    <a:pt x="54" y="1"/>
                    <a:pt x="46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8" name="出自【趣你的PPT】(微信:qunideppt)：最优质的PPT资源库"/>
            <p:cNvSpPr/>
            <p:nvPr/>
          </p:nvSpPr>
          <p:spPr bwMode="auto">
            <a:xfrm>
              <a:off x="10804525" y="5810250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49" name="出自【趣你的PPT】(微信:qunideppt)：最优质的PPT资源库"/>
            <p:cNvSpPr/>
            <p:nvPr/>
          </p:nvSpPr>
          <p:spPr bwMode="auto">
            <a:xfrm>
              <a:off x="2252663" y="4433888"/>
              <a:ext cx="12700" cy="4762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0 w 5"/>
                <a:gd name="T5" fmla="*/ 1 h 2"/>
                <a:gd name="T6" fmla="*/ 4 w 5"/>
                <a:gd name="T7" fmla="*/ 2 h 2"/>
                <a:gd name="T8" fmla="*/ 4 w 5"/>
                <a:gd name="T9" fmla="*/ 2 h 2"/>
                <a:gd name="T10" fmla="*/ 4 w 5"/>
                <a:gd name="T11" fmla="*/ 1 h 2"/>
                <a:gd name="T12" fmla="*/ 1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3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0" name="出自【趣你的PPT】(微信:qunideppt)：最优质的PPT资源库"/>
            <p:cNvSpPr/>
            <p:nvPr/>
          </p:nvSpPr>
          <p:spPr bwMode="auto">
            <a:xfrm>
              <a:off x="10220325" y="5227638"/>
              <a:ext cx="34925" cy="14287"/>
            </a:xfrm>
            <a:custGeom>
              <a:avLst/>
              <a:gdLst>
                <a:gd name="T0" fmla="*/ 7 w 13"/>
                <a:gd name="T1" fmla="*/ 0 h 5"/>
                <a:gd name="T2" fmla="*/ 0 w 13"/>
                <a:gd name="T3" fmla="*/ 4 h 5"/>
                <a:gd name="T4" fmla="*/ 5 w 13"/>
                <a:gd name="T5" fmla="*/ 5 h 5"/>
                <a:gd name="T6" fmla="*/ 5 w 13"/>
                <a:gd name="T7" fmla="*/ 5 h 5"/>
                <a:gd name="T8" fmla="*/ 9 w 13"/>
                <a:gd name="T9" fmla="*/ 0 h 5"/>
                <a:gd name="T10" fmla="*/ 7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2" y="1"/>
                    <a:pt x="0" y="4"/>
                  </a:cubicBezTo>
                  <a:cubicBezTo>
                    <a:pt x="1" y="5"/>
                    <a:pt x="3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5"/>
                    <a:pt x="13" y="3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1" name="出自【趣你的PPT】(微信:qunideppt)：最优质的PPT资源库"/>
            <p:cNvSpPr/>
            <p:nvPr/>
          </p:nvSpPr>
          <p:spPr bwMode="auto">
            <a:xfrm>
              <a:off x="10118725" y="5407025"/>
              <a:ext cx="120650" cy="6350"/>
            </a:xfrm>
            <a:custGeom>
              <a:avLst/>
              <a:gdLst>
                <a:gd name="T0" fmla="*/ 18 w 44"/>
                <a:gd name="T1" fmla="*/ 0 h 2"/>
                <a:gd name="T2" fmla="*/ 2 w 44"/>
                <a:gd name="T3" fmla="*/ 0 h 2"/>
                <a:gd name="T4" fmla="*/ 15 w 44"/>
                <a:gd name="T5" fmla="*/ 2 h 2"/>
                <a:gd name="T6" fmla="*/ 34 w 44"/>
                <a:gd name="T7" fmla="*/ 1 h 2"/>
                <a:gd name="T8" fmla="*/ 41 w 44"/>
                <a:gd name="T9" fmla="*/ 1 h 2"/>
                <a:gd name="T10" fmla="*/ 23 w 44"/>
                <a:gd name="T11" fmla="*/ 0 h 2"/>
                <a:gd name="T12" fmla="*/ 18 w 4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">
                  <a:moveTo>
                    <a:pt x="18" y="0"/>
                  </a:moveTo>
                  <a:cubicBezTo>
                    <a:pt x="10" y="0"/>
                    <a:pt x="4" y="0"/>
                    <a:pt x="2" y="0"/>
                  </a:cubicBezTo>
                  <a:cubicBezTo>
                    <a:pt x="0" y="2"/>
                    <a:pt x="7" y="2"/>
                    <a:pt x="15" y="2"/>
                  </a:cubicBezTo>
                  <a:cubicBezTo>
                    <a:pt x="23" y="2"/>
                    <a:pt x="32" y="2"/>
                    <a:pt x="34" y="1"/>
                  </a:cubicBezTo>
                  <a:cubicBezTo>
                    <a:pt x="36" y="1"/>
                    <a:pt x="39" y="1"/>
                    <a:pt x="41" y="1"/>
                  </a:cubicBezTo>
                  <a:cubicBezTo>
                    <a:pt x="44" y="0"/>
                    <a:pt x="35" y="0"/>
                    <a:pt x="23" y="0"/>
                  </a:cubicBezTo>
                  <a:cubicBezTo>
                    <a:pt x="21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2" name="出自【趣你的PPT】(微信:qunideppt)：最优质的PPT资源库"/>
            <p:cNvSpPr/>
            <p:nvPr/>
          </p:nvSpPr>
          <p:spPr bwMode="auto">
            <a:xfrm>
              <a:off x="10102850" y="5318125"/>
              <a:ext cx="219075" cy="57150"/>
            </a:xfrm>
            <a:custGeom>
              <a:avLst/>
              <a:gdLst>
                <a:gd name="T0" fmla="*/ 75 w 81"/>
                <a:gd name="T1" fmla="*/ 0 h 21"/>
                <a:gd name="T2" fmla="*/ 45 w 81"/>
                <a:gd name="T3" fmla="*/ 1 h 21"/>
                <a:gd name="T4" fmla="*/ 18 w 81"/>
                <a:gd name="T5" fmla="*/ 2 h 21"/>
                <a:gd name="T6" fmla="*/ 0 w 81"/>
                <a:gd name="T7" fmla="*/ 15 h 21"/>
                <a:gd name="T8" fmla="*/ 1 w 81"/>
                <a:gd name="T9" fmla="*/ 18 h 21"/>
                <a:gd name="T10" fmla="*/ 9 w 81"/>
                <a:gd name="T11" fmla="*/ 21 h 21"/>
                <a:gd name="T12" fmla="*/ 16 w 81"/>
                <a:gd name="T13" fmla="*/ 18 h 21"/>
                <a:gd name="T14" fmla="*/ 22 w 81"/>
                <a:gd name="T15" fmla="*/ 15 h 21"/>
                <a:gd name="T16" fmla="*/ 27 w 81"/>
                <a:gd name="T17" fmla="*/ 16 h 21"/>
                <a:gd name="T18" fmla="*/ 37 w 81"/>
                <a:gd name="T19" fmla="*/ 20 h 21"/>
                <a:gd name="T20" fmla="*/ 41 w 81"/>
                <a:gd name="T21" fmla="*/ 21 h 21"/>
                <a:gd name="T22" fmla="*/ 41 w 81"/>
                <a:gd name="T23" fmla="*/ 16 h 21"/>
                <a:gd name="T24" fmla="*/ 47 w 81"/>
                <a:gd name="T25" fmla="*/ 9 h 21"/>
                <a:gd name="T26" fmla="*/ 44 w 81"/>
                <a:gd name="T27" fmla="*/ 8 h 21"/>
                <a:gd name="T28" fmla="*/ 32 w 81"/>
                <a:gd name="T29" fmla="*/ 8 h 21"/>
                <a:gd name="T30" fmla="*/ 25 w 81"/>
                <a:gd name="T31" fmla="*/ 8 h 21"/>
                <a:gd name="T32" fmla="*/ 14 w 81"/>
                <a:gd name="T33" fmla="*/ 5 h 21"/>
                <a:gd name="T34" fmla="*/ 36 w 81"/>
                <a:gd name="T35" fmla="*/ 3 h 21"/>
                <a:gd name="T36" fmla="*/ 48 w 81"/>
                <a:gd name="T37" fmla="*/ 3 h 21"/>
                <a:gd name="T38" fmla="*/ 60 w 81"/>
                <a:gd name="T39" fmla="*/ 3 h 21"/>
                <a:gd name="T40" fmla="*/ 73 w 81"/>
                <a:gd name="T41" fmla="*/ 3 h 21"/>
                <a:gd name="T42" fmla="*/ 75 w 81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21">
                  <a:moveTo>
                    <a:pt x="75" y="0"/>
                  </a:moveTo>
                  <a:cubicBezTo>
                    <a:pt x="68" y="0"/>
                    <a:pt x="54" y="1"/>
                    <a:pt x="45" y="1"/>
                  </a:cubicBezTo>
                  <a:cubicBezTo>
                    <a:pt x="37" y="1"/>
                    <a:pt x="26" y="1"/>
                    <a:pt x="18" y="2"/>
                  </a:cubicBezTo>
                  <a:cubicBezTo>
                    <a:pt x="4" y="3"/>
                    <a:pt x="0" y="10"/>
                    <a:pt x="0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2" y="20"/>
                    <a:pt x="6" y="21"/>
                    <a:pt x="9" y="21"/>
                  </a:cubicBezTo>
                  <a:cubicBezTo>
                    <a:pt x="13" y="21"/>
                    <a:pt x="16" y="20"/>
                    <a:pt x="16" y="18"/>
                  </a:cubicBezTo>
                  <a:cubicBezTo>
                    <a:pt x="17" y="16"/>
                    <a:pt x="18" y="15"/>
                    <a:pt x="22" y="15"/>
                  </a:cubicBezTo>
                  <a:cubicBezTo>
                    <a:pt x="23" y="15"/>
                    <a:pt x="25" y="15"/>
                    <a:pt x="27" y="16"/>
                  </a:cubicBezTo>
                  <a:cubicBezTo>
                    <a:pt x="36" y="18"/>
                    <a:pt x="34" y="20"/>
                    <a:pt x="37" y="20"/>
                  </a:cubicBezTo>
                  <a:cubicBezTo>
                    <a:pt x="38" y="20"/>
                    <a:pt x="40" y="21"/>
                    <a:pt x="41" y="21"/>
                  </a:cubicBezTo>
                  <a:cubicBezTo>
                    <a:pt x="46" y="21"/>
                    <a:pt x="45" y="18"/>
                    <a:pt x="41" y="16"/>
                  </a:cubicBezTo>
                  <a:cubicBezTo>
                    <a:pt x="38" y="13"/>
                    <a:pt x="39" y="11"/>
                    <a:pt x="47" y="9"/>
                  </a:cubicBezTo>
                  <a:cubicBezTo>
                    <a:pt x="52" y="8"/>
                    <a:pt x="51" y="8"/>
                    <a:pt x="44" y="8"/>
                  </a:cubicBezTo>
                  <a:cubicBezTo>
                    <a:pt x="41" y="8"/>
                    <a:pt x="37" y="8"/>
                    <a:pt x="32" y="8"/>
                  </a:cubicBezTo>
                  <a:cubicBezTo>
                    <a:pt x="29" y="8"/>
                    <a:pt x="27" y="8"/>
                    <a:pt x="25" y="8"/>
                  </a:cubicBezTo>
                  <a:cubicBezTo>
                    <a:pt x="16" y="8"/>
                    <a:pt x="11" y="8"/>
                    <a:pt x="14" y="5"/>
                  </a:cubicBezTo>
                  <a:cubicBezTo>
                    <a:pt x="17" y="3"/>
                    <a:pt x="26" y="3"/>
                    <a:pt x="36" y="3"/>
                  </a:cubicBezTo>
                  <a:cubicBezTo>
                    <a:pt x="40" y="3"/>
                    <a:pt x="44" y="3"/>
                    <a:pt x="48" y="3"/>
                  </a:cubicBezTo>
                  <a:cubicBezTo>
                    <a:pt x="52" y="3"/>
                    <a:pt x="56" y="3"/>
                    <a:pt x="60" y="3"/>
                  </a:cubicBezTo>
                  <a:cubicBezTo>
                    <a:pt x="65" y="3"/>
                    <a:pt x="70" y="3"/>
                    <a:pt x="73" y="3"/>
                  </a:cubicBezTo>
                  <a:cubicBezTo>
                    <a:pt x="81" y="0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3" name="出自【趣你的PPT】(微信:qunideppt)：最优质的PPT资源库"/>
            <p:cNvSpPr/>
            <p:nvPr/>
          </p:nvSpPr>
          <p:spPr bwMode="auto">
            <a:xfrm>
              <a:off x="6964363" y="4624388"/>
              <a:ext cx="7938" cy="1587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4" name="出自【趣你的PPT】(微信:qunideppt)：最优质的PPT资源库"/>
            <p:cNvSpPr/>
            <p:nvPr/>
          </p:nvSpPr>
          <p:spPr bwMode="auto">
            <a:xfrm>
              <a:off x="7907338" y="4575175"/>
              <a:ext cx="22225" cy="3175"/>
            </a:xfrm>
            <a:custGeom>
              <a:avLst/>
              <a:gdLst>
                <a:gd name="T0" fmla="*/ 2 w 8"/>
                <a:gd name="T1" fmla="*/ 0 h 1"/>
                <a:gd name="T2" fmla="*/ 3 w 8"/>
                <a:gd name="T3" fmla="*/ 1 h 1"/>
                <a:gd name="T4" fmla="*/ 4 w 8"/>
                <a:gd name="T5" fmla="*/ 1 h 1"/>
                <a:gd name="T6" fmla="*/ 6 w 8"/>
                <a:gd name="T7" fmla="*/ 0 h 1"/>
                <a:gd name="T8" fmla="*/ 6 w 8"/>
                <a:gd name="T9" fmla="*/ 0 h 1"/>
                <a:gd name="T10" fmla="*/ 5 w 8"/>
                <a:gd name="T11" fmla="*/ 0 h 1"/>
                <a:gd name="T12" fmla="*/ 3 w 8"/>
                <a:gd name="T13" fmla="*/ 0 h 1"/>
                <a:gd name="T14" fmla="*/ 3 w 8"/>
                <a:gd name="T15" fmla="*/ 0 h 1"/>
                <a:gd name="T16" fmla="*/ 2 w 8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6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5" name="出自【趣你的PPT】(微信:qunideppt)：最优质的PPT资源库"/>
            <p:cNvSpPr/>
            <p:nvPr/>
          </p:nvSpPr>
          <p:spPr bwMode="auto">
            <a:xfrm>
              <a:off x="8105775" y="4403725"/>
              <a:ext cx="9525" cy="3175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0 h 1"/>
                <a:gd name="T4" fmla="*/ 0 w 4"/>
                <a:gd name="T5" fmla="*/ 1 h 1"/>
                <a:gd name="T6" fmla="*/ 3 w 4"/>
                <a:gd name="T7" fmla="*/ 0 h 1"/>
                <a:gd name="T8" fmla="*/ 1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6" name="出自【趣你的PPT】(微信:qunideppt)：最优质的PPT资源库"/>
            <p:cNvSpPr/>
            <p:nvPr/>
          </p:nvSpPr>
          <p:spPr bwMode="auto">
            <a:xfrm>
              <a:off x="8186738" y="4487863"/>
              <a:ext cx="4763" cy="7937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1 w 2"/>
                <a:gd name="T5" fmla="*/ 3 h 3"/>
                <a:gd name="T6" fmla="*/ 1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7" name="出自【趣你的PPT】(微信:qunideppt)：最优质的PPT资源库"/>
            <p:cNvSpPr/>
            <p:nvPr/>
          </p:nvSpPr>
          <p:spPr bwMode="auto">
            <a:xfrm>
              <a:off x="10748963" y="5772150"/>
              <a:ext cx="130175" cy="41275"/>
            </a:xfrm>
            <a:custGeom>
              <a:avLst/>
              <a:gdLst>
                <a:gd name="T0" fmla="*/ 9 w 48"/>
                <a:gd name="T1" fmla="*/ 0 h 15"/>
                <a:gd name="T2" fmla="*/ 4 w 48"/>
                <a:gd name="T3" fmla="*/ 4 h 15"/>
                <a:gd name="T4" fmla="*/ 5 w 48"/>
                <a:gd name="T5" fmla="*/ 9 h 15"/>
                <a:gd name="T6" fmla="*/ 4 w 48"/>
                <a:gd name="T7" fmla="*/ 9 h 15"/>
                <a:gd name="T8" fmla="*/ 4 w 48"/>
                <a:gd name="T9" fmla="*/ 9 h 15"/>
                <a:gd name="T10" fmla="*/ 7 w 48"/>
                <a:gd name="T11" fmla="*/ 14 h 15"/>
                <a:gd name="T12" fmla="*/ 13 w 48"/>
                <a:gd name="T13" fmla="*/ 15 h 15"/>
                <a:gd name="T14" fmla="*/ 22 w 48"/>
                <a:gd name="T15" fmla="*/ 14 h 15"/>
                <a:gd name="T16" fmla="*/ 22 w 48"/>
                <a:gd name="T17" fmla="*/ 14 h 15"/>
                <a:gd name="T18" fmla="*/ 22 w 48"/>
                <a:gd name="T19" fmla="*/ 14 h 15"/>
                <a:gd name="T20" fmla="*/ 22 w 48"/>
                <a:gd name="T21" fmla="*/ 14 h 15"/>
                <a:gd name="T22" fmla="*/ 23 w 48"/>
                <a:gd name="T23" fmla="*/ 14 h 15"/>
                <a:gd name="T24" fmla="*/ 28 w 48"/>
                <a:gd name="T25" fmla="*/ 13 h 15"/>
                <a:gd name="T26" fmla="*/ 29 w 48"/>
                <a:gd name="T27" fmla="*/ 13 h 15"/>
                <a:gd name="T28" fmla="*/ 30 w 48"/>
                <a:gd name="T29" fmla="*/ 13 h 15"/>
                <a:gd name="T30" fmla="*/ 30 w 48"/>
                <a:gd name="T31" fmla="*/ 13 h 15"/>
                <a:gd name="T32" fmla="*/ 36 w 48"/>
                <a:gd name="T33" fmla="*/ 11 h 15"/>
                <a:gd name="T34" fmla="*/ 41 w 48"/>
                <a:gd name="T35" fmla="*/ 9 h 15"/>
                <a:gd name="T36" fmla="*/ 42 w 48"/>
                <a:gd name="T37" fmla="*/ 9 h 15"/>
                <a:gd name="T38" fmla="*/ 42 w 48"/>
                <a:gd name="T39" fmla="*/ 9 h 15"/>
                <a:gd name="T40" fmla="*/ 46 w 48"/>
                <a:gd name="T41" fmla="*/ 6 h 15"/>
                <a:gd name="T42" fmla="*/ 46 w 48"/>
                <a:gd name="T43" fmla="*/ 2 h 15"/>
                <a:gd name="T44" fmla="*/ 28 w 48"/>
                <a:gd name="T45" fmla="*/ 3 h 15"/>
                <a:gd name="T46" fmla="*/ 28 w 48"/>
                <a:gd name="T47" fmla="*/ 3 h 15"/>
                <a:gd name="T48" fmla="*/ 9 w 48"/>
                <a:gd name="T49" fmla="*/ 0 h 15"/>
                <a:gd name="T50" fmla="*/ 9 w 48"/>
                <a:gd name="T5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15">
                  <a:moveTo>
                    <a:pt x="9" y="0"/>
                  </a:moveTo>
                  <a:cubicBezTo>
                    <a:pt x="7" y="0"/>
                    <a:pt x="4" y="2"/>
                    <a:pt x="4" y="4"/>
                  </a:cubicBezTo>
                  <a:cubicBezTo>
                    <a:pt x="4" y="7"/>
                    <a:pt x="6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0" y="11"/>
                    <a:pt x="7" y="14"/>
                  </a:cubicBezTo>
                  <a:cubicBezTo>
                    <a:pt x="9" y="15"/>
                    <a:pt x="11" y="15"/>
                    <a:pt x="13" y="15"/>
                  </a:cubicBezTo>
                  <a:cubicBezTo>
                    <a:pt x="16" y="15"/>
                    <a:pt x="19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5" y="14"/>
                    <a:pt x="27" y="13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30" y="13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4" y="13"/>
                    <a:pt x="36" y="11"/>
                  </a:cubicBezTo>
                  <a:cubicBezTo>
                    <a:pt x="38" y="10"/>
                    <a:pt x="41" y="9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7"/>
                    <a:pt x="46" y="6"/>
                  </a:cubicBezTo>
                  <a:cubicBezTo>
                    <a:pt x="47" y="4"/>
                    <a:pt x="48" y="3"/>
                    <a:pt x="46" y="2"/>
                  </a:cubicBezTo>
                  <a:cubicBezTo>
                    <a:pt x="40" y="2"/>
                    <a:pt x="34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8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807575" y="5434013"/>
              <a:ext cx="1420813" cy="315912"/>
            </a:xfrm>
            <a:custGeom>
              <a:avLst/>
              <a:gdLst>
                <a:gd name="T0" fmla="*/ 495 w 524"/>
                <a:gd name="T1" fmla="*/ 43 h 116"/>
                <a:gd name="T2" fmla="*/ 272 w 524"/>
                <a:gd name="T3" fmla="*/ 0 h 116"/>
                <a:gd name="T4" fmla="*/ 240 w 524"/>
                <a:gd name="T5" fmla="*/ 9 h 116"/>
                <a:gd name="T6" fmla="*/ 240 w 524"/>
                <a:gd name="T7" fmla="*/ 13 h 116"/>
                <a:gd name="T8" fmla="*/ 238 w 524"/>
                <a:gd name="T9" fmla="*/ 14 h 116"/>
                <a:gd name="T10" fmla="*/ 224 w 524"/>
                <a:gd name="T11" fmla="*/ 13 h 116"/>
                <a:gd name="T12" fmla="*/ 215 w 524"/>
                <a:gd name="T13" fmla="*/ 15 h 116"/>
                <a:gd name="T14" fmla="*/ 191 w 524"/>
                <a:gd name="T15" fmla="*/ 11 h 116"/>
                <a:gd name="T16" fmla="*/ 187 w 524"/>
                <a:gd name="T17" fmla="*/ 11 h 116"/>
                <a:gd name="T18" fmla="*/ 177 w 524"/>
                <a:gd name="T19" fmla="*/ 15 h 116"/>
                <a:gd name="T20" fmla="*/ 171 w 524"/>
                <a:gd name="T21" fmla="*/ 19 h 116"/>
                <a:gd name="T22" fmla="*/ 163 w 524"/>
                <a:gd name="T23" fmla="*/ 19 h 116"/>
                <a:gd name="T24" fmla="*/ 161 w 524"/>
                <a:gd name="T25" fmla="*/ 22 h 116"/>
                <a:gd name="T26" fmla="*/ 149 w 524"/>
                <a:gd name="T27" fmla="*/ 20 h 116"/>
                <a:gd name="T28" fmla="*/ 95 w 524"/>
                <a:gd name="T29" fmla="*/ 32 h 116"/>
                <a:gd name="T30" fmla="*/ 30 w 524"/>
                <a:gd name="T31" fmla="*/ 39 h 116"/>
                <a:gd name="T32" fmla="*/ 21 w 524"/>
                <a:gd name="T33" fmla="*/ 48 h 116"/>
                <a:gd name="T34" fmla="*/ 15 w 524"/>
                <a:gd name="T35" fmla="*/ 53 h 116"/>
                <a:gd name="T36" fmla="*/ 15 w 524"/>
                <a:gd name="T37" fmla="*/ 56 h 116"/>
                <a:gd name="T38" fmla="*/ 20 w 524"/>
                <a:gd name="T39" fmla="*/ 63 h 116"/>
                <a:gd name="T40" fmla="*/ 36 w 524"/>
                <a:gd name="T41" fmla="*/ 91 h 116"/>
                <a:gd name="T42" fmla="*/ 195 w 524"/>
                <a:gd name="T43" fmla="*/ 78 h 116"/>
                <a:gd name="T44" fmla="*/ 267 w 524"/>
                <a:gd name="T45" fmla="*/ 93 h 116"/>
                <a:gd name="T46" fmla="*/ 298 w 524"/>
                <a:gd name="T47" fmla="*/ 87 h 116"/>
                <a:gd name="T48" fmla="*/ 295 w 524"/>
                <a:gd name="T49" fmla="*/ 94 h 116"/>
                <a:gd name="T50" fmla="*/ 304 w 524"/>
                <a:gd name="T51" fmla="*/ 97 h 116"/>
                <a:gd name="T52" fmla="*/ 311 w 524"/>
                <a:gd name="T53" fmla="*/ 104 h 116"/>
                <a:gd name="T54" fmla="*/ 357 w 524"/>
                <a:gd name="T55" fmla="*/ 113 h 116"/>
                <a:gd name="T56" fmla="*/ 372 w 524"/>
                <a:gd name="T57" fmla="*/ 112 h 116"/>
                <a:gd name="T58" fmla="*/ 374 w 524"/>
                <a:gd name="T59" fmla="*/ 112 h 116"/>
                <a:gd name="T60" fmla="*/ 383 w 524"/>
                <a:gd name="T61" fmla="*/ 116 h 116"/>
                <a:gd name="T62" fmla="*/ 403 w 524"/>
                <a:gd name="T63" fmla="*/ 112 h 116"/>
                <a:gd name="T64" fmla="*/ 431 w 524"/>
                <a:gd name="T65" fmla="*/ 109 h 116"/>
                <a:gd name="T66" fmla="*/ 483 w 524"/>
                <a:gd name="T67" fmla="*/ 87 h 116"/>
                <a:gd name="T68" fmla="*/ 512 w 524"/>
                <a:gd name="T69" fmla="*/ 53 h 116"/>
                <a:gd name="T70" fmla="*/ 494 w 524"/>
                <a:gd name="T71" fmla="*/ 43 h 116"/>
                <a:gd name="T72" fmla="*/ 487 w 524"/>
                <a:gd name="T73" fmla="*/ 42 h 116"/>
                <a:gd name="T74" fmla="*/ 459 w 524"/>
                <a:gd name="T75" fmla="*/ 32 h 116"/>
                <a:gd name="T76" fmla="*/ 419 w 524"/>
                <a:gd name="T77" fmla="*/ 7 h 116"/>
                <a:gd name="T78" fmla="*/ 401 w 524"/>
                <a:gd name="T79" fmla="*/ 2 h 116"/>
                <a:gd name="T80" fmla="*/ 372 w 524"/>
                <a:gd name="T81" fmla="*/ 23 h 116"/>
                <a:gd name="T82" fmla="*/ 328 w 524"/>
                <a:gd name="T83" fmla="*/ 6 h 116"/>
                <a:gd name="T84" fmla="*/ 328 w 524"/>
                <a:gd name="T85" fmla="*/ 3 h 116"/>
                <a:gd name="T86" fmla="*/ 319 w 524"/>
                <a:gd name="T87" fmla="*/ 3 h 116"/>
                <a:gd name="T88" fmla="*/ 313 w 524"/>
                <a:gd name="T89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4" h="115">
                  <a:moveTo>
                    <a:pt x="495" y="43"/>
                  </a:moveTo>
                  <a:cubicBezTo>
                    <a:pt x="495" y="43"/>
                    <a:pt x="495" y="43"/>
                    <a:pt x="495" y="43"/>
                  </a:cubicBezTo>
                  <a:cubicBezTo>
                    <a:pt x="495" y="43"/>
                    <a:pt x="495" y="43"/>
                    <a:pt x="495" y="43"/>
                  </a:cubicBezTo>
                  <a:cubicBezTo>
                    <a:pt x="495" y="43"/>
                    <a:pt x="495" y="43"/>
                    <a:pt x="495" y="43"/>
                  </a:cubicBezTo>
                  <a:moveTo>
                    <a:pt x="272" y="0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73" y="1"/>
                    <a:pt x="282" y="3"/>
                    <a:pt x="273" y="3"/>
                  </a:cubicBezTo>
                  <a:cubicBezTo>
                    <a:pt x="263" y="4"/>
                    <a:pt x="252" y="5"/>
                    <a:pt x="250" y="6"/>
                  </a:cubicBezTo>
                  <a:cubicBezTo>
                    <a:pt x="248" y="7"/>
                    <a:pt x="244" y="8"/>
                    <a:pt x="240" y="9"/>
                  </a:cubicBezTo>
                  <a:cubicBezTo>
                    <a:pt x="236" y="10"/>
                    <a:pt x="235" y="11"/>
                    <a:pt x="237" y="12"/>
                  </a:cubicBezTo>
                  <a:cubicBezTo>
                    <a:pt x="238" y="12"/>
                    <a:pt x="236" y="12"/>
                    <a:pt x="238" y="13"/>
                  </a:cubicBezTo>
                  <a:cubicBezTo>
                    <a:pt x="240" y="13"/>
                    <a:pt x="241" y="13"/>
                    <a:pt x="240" y="13"/>
                  </a:cubicBezTo>
                  <a:cubicBezTo>
                    <a:pt x="240" y="13"/>
                    <a:pt x="239" y="13"/>
                    <a:pt x="239" y="13"/>
                  </a:cubicBezTo>
                  <a:cubicBezTo>
                    <a:pt x="239" y="13"/>
                    <a:pt x="238" y="13"/>
                    <a:pt x="238" y="13"/>
                  </a:cubicBezTo>
                  <a:cubicBezTo>
                    <a:pt x="237" y="13"/>
                    <a:pt x="237" y="13"/>
                    <a:pt x="238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8" y="14"/>
                    <a:pt x="237" y="14"/>
                    <a:pt x="236" y="14"/>
                  </a:cubicBezTo>
                  <a:cubicBezTo>
                    <a:pt x="234" y="14"/>
                    <a:pt x="229" y="13"/>
                    <a:pt x="224" y="13"/>
                  </a:cubicBezTo>
                  <a:cubicBezTo>
                    <a:pt x="224" y="13"/>
                    <a:pt x="223" y="13"/>
                    <a:pt x="223" y="13"/>
                  </a:cubicBezTo>
                  <a:cubicBezTo>
                    <a:pt x="219" y="13"/>
                    <a:pt x="218" y="15"/>
                    <a:pt x="216" y="15"/>
                  </a:cubicBezTo>
                  <a:cubicBezTo>
                    <a:pt x="216" y="15"/>
                    <a:pt x="216" y="15"/>
                    <a:pt x="215" y="15"/>
                  </a:cubicBezTo>
                  <a:cubicBezTo>
                    <a:pt x="214" y="15"/>
                    <a:pt x="222" y="13"/>
                    <a:pt x="213" y="11"/>
                  </a:cubicBezTo>
                  <a:cubicBezTo>
                    <a:pt x="208" y="10"/>
                    <a:pt x="204" y="10"/>
                    <a:pt x="200" y="10"/>
                  </a:cubicBezTo>
                  <a:cubicBezTo>
                    <a:pt x="195" y="10"/>
                    <a:pt x="192" y="11"/>
                    <a:pt x="191" y="11"/>
                  </a:cubicBezTo>
                  <a:cubicBezTo>
                    <a:pt x="190" y="12"/>
                    <a:pt x="189" y="12"/>
                    <a:pt x="189" y="12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8" y="11"/>
                    <a:pt x="188" y="11"/>
                    <a:pt x="187" y="11"/>
                  </a:cubicBezTo>
                  <a:cubicBezTo>
                    <a:pt x="187" y="11"/>
                    <a:pt x="186" y="12"/>
                    <a:pt x="184" y="12"/>
                  </a:cubicBezTo>
                  <a:cubicBezTo>
                    <a:pt x="182" y="13"/>
                    <a:pt x="183" y="14"/>
                    <a:pt x="180" y="14"/>
                  </a:cubicBezTo>
                  <a:cubicBezTo>
                    <a:pt x="178" y="14"/>
                    <a:pt x="176" y="15"/>
                    <a:pt x="177" y="15"/>
                  </a:cubicBezTo>
                  <a:cubicBezTo>
                    <a:pt x="179" y="15"/>
                    <a:pt x="178" y="15"/>
                    <a:pt x="175" y="15"/>
                  </a:cubicBezTo>
                  <a:cubicBezTo>
                    <a:pt x="172" y="15"/>
                    <a:pt x="172" y="16"/>
                    <a:pt x="171" y="17"/>
                  </a:cubicBezTo>
                  <a:cubicBezTo>
                    <a:pt x="169" y="18"/>
                    <a:pt x="170" y="18"/>
                    <a:pt x="171" y="19"/>
                  </a:cubicBezTo>
                  <a:cubicBezTo>
                    <a:pt x="172" y="19"/>
                    <a:pt x="172" y="19"/>
                    <a:pt x="171" y="19"/>
                  </a:cubicBezTo>
                  <a:cubicBezTo>
                    <a:pt x="171" y="19"/>
                    <a:pt x="170" y="19"/>
                    <a:pt x="170" y="19"/>
                  </a:cubicBezTo>
                  <a:cubicBezTo>
                    <a:pt x="168" y="19"/>
                    <a:pt x="166" y="19"/>
                    <a:pt x="163" y="19"/>
                  </a:cubicBezTo>
                  <a:cubicBezTo>
                    <a:pt x="163" y="19"/>
                    <a:pt x="162" y="19"/>
                    <a:pt x="161" y="19"/>
                  </a:cubicBezTo>
                  <a:cubicBezTo>
                    <a:pt x="159" y="19"/>
                    <a:pt x="159" y="19"/>
                    <a:pt x="160" y="19"/>
                  </a:cubicBezTo>
                  <a:cubicBezTo>
                    <a:pt x="161" y="20"/>
                    <a:pt x="162" y="21"/>
                    <a:pt x="161" y="22"/>
                  </a:cubicBezTo>
                  <a:cubicBezTo>
                    <a:pt x="160" y="22"/>
                    <a:pt x="160" y="22"/>
                    <a:pt x="159" y="22"/>
                  </a:cubicBezTo>
                  <a:cubicBezTo>
                    <a:pt x="158" y="22"/>
                    <a:pt x="156" y="22"/>
                    <a:pt x="154" y="21"/>
                  </a:cubicBezTo>
                  <a:cubicBezTo>
                    <a:pt x="153" y="20"/>
                    <a:pt x="151" y="20"/>
                    <a:pt x="149" y="20"/>
                  </a:cubicBezTo>
                  <a:cubicBezTo>
                    <a:pt x="146" y="20"/>
                    <a:pt x="142" y="21"/>
                    <a:pt x="140" y="22"/>
                  </a:cubicBezTo>
                  <a:cubicBezTo>
                    <a:pt x="138" y="23"/>
                    <a:pt x="136" y="25"/>
                    <a:pt x="133" y="26"/>
                  </a:cubicBezTo>
                  <a:cubicBezTo>
                    <a:pt x="121" y="31"/>
                    <a:pt x="114" y="30"/>
                    <a:pt x="95" y="32"/>
                  </a:cubicBezTo>
                  <a:cubicBezTo>
                    <a:pt x="85" y="33"/>
                    <a:pt x="69" y="33"/>
                    <a:pt x="55" y="35"/>
                  </a:cubicBezTo>
                  <a:cubicBezTo>
                    <a:pt x="40" y="37"/>
                    <a:pt x="32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8" y="39"/>
                    <a:pt x="21" y="41"/>
                    <a:pt x="21" y="45"/>
                  </a:cubicBezTo>
                  <a:cubicBezTo>
                    <a:pt x="21" y="46"/>
                    <a:pt x="21" y="47"/>
                    <a:pt x="21" y="48"/>
                  </a:cubicBezTo>
                  <a:cubicBezTo>
                    <a:pt x="23" y="52"/>
                    <a:pt x="20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5" y="53"/>
                    <a:pt x="15" y="53"/>
                  </a:cubicBezTo>
                  <a:cubicBezTo>
                    <a:pt x="15" y="53"/>
                    <a:pt x="15" y="54"/>
                    <a:pt x="16" y="54"/>
                  </a:cubicBezTo>
                  <a:cubicBezTo>
                    <a:pt x="17" y="55"/>
                    <a:pt x="17" y="56"/>
                    <a:pt x="16" y="56"/>
                  </a:cubicBezTo>
                  <a:cubicBezTo>
                    <a:pt x="16" y="56"/>
                    <a:pt x="15" y="56"/>
                    <a:pt x="15" y="56"/>
                  </a:cubicBezTo>
                  <a:cubicBezTo>
                    <a:pt x="13" y="55"/>
                    <a:pt x="12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9" y="58"/>
                    <a:pt x="20" y="63"/>
                  </a:cubicBezTo>
                  <a:cubicBezTo>
                    <a:pt x="22" y="67"/>
                    <a:pt x="20" y="72"/>
                    <a:pt x="26" y="76"/>
                  </a:cubicBezTo>
                  <a:cubicBezTo>
                    <a:pt x="37" y="82"/>
                    <a:pt x="0" y="84"/>
                    <a:pt x="21" y="89"/>
                  </a:cubicBezTo>
                  <a:cubicBezTo>
                    <a:pt x="26" y="91"/>
                    <a:pt x="31" y="91"/>
                    <a:pt x="36" y="91"/>
                  </a:cubicBezTo>
                  <a:cubicBezTo>
                    <a:pt x="44" y="91"/>
                    <a:pt x="52" y="90"/>
                    <a:pt x="60" y="89"/>
                  </a:cubicBezTo>
                  <a:cubicBezTo>
                    <a:pt x="74" y="87"/>
                    <a:pt x="92" y="87"/>
                    <a:pt x="107" y="87"/>
                  </a:cubicBezTo>
                  <a:cubicBezTo>
                    <a:pt x="130" y="86"/>
                    <a:pt x="161" y="79"/>
                    <a:pt x="195" y="78"/>
                  </a:cubicBezTo>
                  <a:cubicBezTo>
                    <a:pt x="196" y="78"/>
                    <a:pt x="198" y="78"/>
                    <a:pt x="199" y="78"/>
                  </a:cubicBezTo>
                  <a:cubicBezTo>
                    <a:pt x="217" y="78"/>
                    <a:pt x="249" y="81"/>
                    <a:pt x="263" y="84"/>
                  </a:cubicBezTo>
                  <a:cubicBezTo>
                    <a:pt x="275" y="88"/>
                    <a:pt x="265" y="93"/>
                    <a:pt x="267" y="93"/>
                  </a:cubicBezTo>
                  <a:cubicBezTo>
                    <a:pt x="267" y="93"/>
                    <a:pt x="268" y="93"/>
                    <a:pt x="268" y="93"/>
                  </a:cubicBezTo>
                  <a:cubicBezTo>
                    <a:pt x="271" y="93"/>
                    <a:pt x="277" y="91"/>
                    <a:pt x="288" y="88"/>
                  </a:cubicBezTo>
                  <a:cubicBezTo>
                    <a:pt x="292" y="87"/>
                    <a:pt x="296" y="87"/>
                    <a:pt x="298" y="87"/>
                  </a:cubicBezTo>
                  <a:cubicBezTo>
                    <a:pt x="301" y="87"/>
                    <a:pt x="302" y="88"/>
                    <a:pt x="298" y="90"/>
                  </a:cubicBezTo>
                  <a:cubicBezTo>
                    <a:pt x="293" y="93"/>
                    <a:pt x="290" y="95"/>
                    <a:pt x="292" y="95"/>
                  </a:cubicBezTo>
                  <a:cubicBezTo>
                    <a:pt x="293" y="95"/>
                    <a:pt x="294" y="95"/>
                    <a:pt x="295" y="94"/>
                  </a:cubicBezTo>
                  <a:cubicBezTo>
                    <a:pt x="298" y="93"/>
                    <a:pt x="301" y="93"/>
                    <a:pt x="303" y="93"/>
                  </a:cubicBezTo>
                  <a:cubicBezTo>
                    <a:pt x="304" y="93"/>
                    <a:pt x="305" y="93"/>
                    <a:pt x="304" y="94"/>
                  </a:cubicBezTo>
                  <a:cubicBezTo>
                    <a:pt x="303" y="96"/>
                    <a:pt x="301" y="97"/>
                    <a:pt x="304" y="97"/>
                  </a:cubicBezTo>
                  <a:cubicBezTo>
                    <a:pt x="305" y="97"/>
                    <a:pt x="305" y="97"/>
                    <a:pt x="305" y="97"/>
                  </a:cubicBezTo>
                  <a:cubicBezTo>
                    <a:pt x="305" y="97"/>
                    <a:pt x="305" y="97"/>
                    <a:pt x="305" y="97"/>
                  </a:cubicBezTo>
                  <a:cubicBezTo>
                    <a:pt x="310" y="97"/>
                    <a:pt x="305" y="100"/>
                    <a:pt x="311" y="104"/>
                  </a:cubicBezTo>
                  <a:cubicBezTo>
                    <a:pt x="316" y="107"/>
                    <a:pt x="324" y="110"/>
                    <a:pt x="331" y="111"/>
                  </a:cubicBezTo>
                  <a:cubicBezTo>
                    <a:pt x="340" y="113"/>
                    <a:pt x="343" y="113"/>
                    <a:pt x="347" y="113"/>
                  </a:cubicBezTo>
                  <a:cubicBezTo>
                    <a:pt x="350" y="113"/>
                    <a:pt x="353" y="113"/>
                    <a:pt x="357" y="113"/>
                  </a:cubicBezTo>
                  <a:cubicBezTo>
                    <a:pt x="362" y="113"/>
                    <a:pt x="366" y="112"/>
                    <a:pt x="368" y="111"/>
                  </a:cubicBezTo>
                  <a:cubicBezTo>
                    <a:pt x="369" y="111"/>
                    <a:pt x="369" y="111"/>
                    <a:pt x="370" y="111"/>
                  </a:cubicBezTo>
                  <a:cubicBezTo>
                    <a:pt x="371" y="111"/>
                    <a:pt x="372" y="111"/>
                    <a:pt x="372" y="112"/>
                  </a:cubicBezTo>
                  <a:cubicBezTo>
                    <a:pt x="372" y="112"/>
                    <a:pt x="373" y="112"/>
                    <a:pt x="374" y="112"/>
                  </a:cubicBezTo>
                  <a:cubicBezTo>
                    <a:pt x="374" y="112"/>
                    <a:pt x="374" y="112"/>
                    <a:pt x="374" y="112"/>
                  </a:cubicBezTo>
                  <a:cubicBezTo>
                    <a:pt x="374" y="112"/>
                    <a:pt x="374" y="112"/>
                    <a:pt x="374" y="112"/>
                  </a:cubicBezTo>
                  <a:cubicBezTo>
                    <a:pt x="376" y="112"/>
                    <a:pt x="376" y="114"/>
                    <a:pt x="378" y="115"/>
                  </a:cubicBezTo>
                  <a:cubicBezTo>
                    <a:pt x="379" y="116"/>
                    <a:pt x="381" y="116"/>
                    <a:pt x="382" y="116"/>
                  </a:cubicBezTo>
                  <a:cubicBezTo>
                    <a:pt x="383" y="116"/>
                    <a:pt x="383" y="116"/>
                    <a:pt x="383" y="116"/>
                  </a:cubicBezTo>
                  <a:cubicBezTo>
                    <a:pt x="383" y="116"/>
                    <a:pt x="389" y="115"/>
                    <a:pt x="395" y="114"/>
                  </a:cubicBezTo>
                  <a:cubicBezTo>
                    <a:pt x="401" y="113"/>
                    <a:pt x="404" y="112"/>
                    <a:pt x="403" y="112"/>
                  </a:cubicBezTo>
                  <a:cubicBezTo>
                    <a:pt x="403" y="112"/>
                    <a:pt x="403" y="112"/>
                    <a:pt x="403" y="112"/>
                  </a:cubicBezTo>
                  <a:cubicBezTo>
                    <a:pt x="403" y="112"/>
                    <a:pt x="403" y="112"/>
                    <a:pt x="403" y="112"/>
                  </a:cubicBezTo>
                  <a:cubicBezTo>
                    <a:pt x="403" y="112"/>
                    <a:pt x="403" y="112"/>
                    <a:pt x="402" y="112"/>
                  </a:cubicBezTo>
                  <a:cubicBezTo>
                    <a:pt x="401" y="111"/>
                    <a:pt x="417" y="112"/>
                    <a:pt x="431" y="109"/>
                  </a:cubicBezTo>
                  <a:cubicBezTo>
                    <a:pt x="437" y="108"/>
                    <a:pt x="438" y="106"/>
                    <a:pt x="447" y="101"/>
                  </a:cubicBezTo>
                  <a:cubicBezTo>
                    <a:pt x="452" y="99"/>
                    <a:pt x="457" y="96"/>
                    <a:pt x="464" y="93"/>
                  </a:cubicBezTo>
                  <a:cubicBezTo>
                    <a:pt x="473" y="89"/>
                    <a:pt x="484" y="87"/>
                    <a:pt x="483" y="87"/>
                  </a:cubicBezTo>
                  <a:cubicBezTo>
                    <a:pt x="482" y="87"/>
                    <a:pt x="493" y="84"/>
                    <a:pt x="501" y="80"/>
                  </a:cubicBezTo>
                  <a:cubicBezTo>
                    <a:pt x="512" y="75"/>
                    <a:pt x="520" y="69"/>
                    <a:pt x="517" y="66"/>
                  </a:cubicBezTo>
                  <a:cubicBezTo>
                    <a:pt x="514" y="62"/>
                    <a:pt x="524" y="55"/>
                    <a:pt x="512" y="53"/>
                  </a:cubicBezTo>
                  <a:cubicBezTo>
                    <a:pt x="507" y="51"/>
                    <a:pt x="502" y="50"/>
                    <a:pt x="499" y="48"/>
                  </a:cubicBezTo>
                  <a:cubicBezTo>
                    <a:pt x="495" y="45"/>
                    <a:pt x="495" y="43"/>
                    <a:pt x="495" y="43"/>
                  </a:cubicBezTo>
                  <a:cubicBezTo>
                    <a:pt x="495" y="43"/>
                    <a:pt x="494" y="43"/>
                    <a:pt x="494" y="43"/>
                  </a:cubicBezTo>
                  <a:cubicBezTo>
                    <a:pt x="493" y="43"/>
                    <a:pt x="492" y="43"/>
                    <a:pt x="491" y="42"/>
                  </a:cubicBezTo>
                  <a:cubicBezTo>
                    <a:pt x="490" y="42"/>
                    <a:pt x="489" y="42"/>
                    <a:pt x="488" y="42"/>
                  </a:cubicBezTo>
                  <a:cubicBezTo>
                    <a:pt x="487" y="42"/>
                    <a:pt x="487" y="42"/>
                    <a:pt x="487" y="42"/>
                  </a:cubicBezTo>
                  <a:cubicBezTo>
                    <a:pt x="487" y="42"/>
                    <a:pt x="487" y="42"/>
                    <a:pt x="487" y="42"/>
                  </a:cubicBezTo>
                  <a:cubicBezTo>
                    <a:pt x="486" y="42"/>
                    <a:pt x="482" y="40"/>
                    <a:pt x="477" y="36"/>
                  </a:cubicBezTo>
                  <a:cubicBezTo>
                    <a:pt x="473" y="32"/>
                    <a:pt x="458" y="32"/>
                    <a:pt x="459" y="32"/>
                  </a:cubicBezTo>
                  <a:cubicBezTo>
                    <a:pt x="460" y="31"/>
                    <a:pt x="445" y="30"/>
                    <a:pt x="443" y="25"/>
                  </a:cubicBezTo>
                  <a:cubicBezTo>
                    <a:pt x="441" y="21"/>
                    <a:pt x="444" y="16"/>
                    <a:pt x="439" y="13"/>
                  </a:cubicBezTo>
                  <a:cubicBezTo>
                    <a:pt x="429" y="9"/>
                    <a:pt x="422" y="14"/>
                    <a:pt x="419" y="7"/>
                  </a:cubicBezTo>
                  <a:cubicBezTo>
                    <a:pt x="418" y="6"/>
                    <a:pt x="417" y="4"/>
                    <a:pt x="415" y="3"/>
                  </a:cubicBezTo>
                  <a:cubicBezTo>
                    <a:pt x="413" y="2"/>
                    <a:pt x="409" y="1"/>
                    <a:pt x="406" y="1"/>
                  </a:cubicBezTo>
                  <a:cubicBezTo>
                    <a:pt x="404" y="1"/>
                    <a:pt x="402" y="1"/>
                    <a:pt x="401" y="2"/>
                  </a:cubicBezTo>
                  <a:cubicBezTo>
                    <a:pt x="398" y="4"/>
                    <a:pt x="397" y="6"/>
                    <a:pt x="396" y="7"/>
                  </a:cubicBezTo>
                  <a:cubicBezTo>
                    <a:pt x="396" y="8"/>
                    <a:pt x="392" y="12"/>
                    <a:pt x="389" y="17"/>
                  </a:cubicBezTo>
                  <a:cubicBezTo>
                    <a:pt x="387" y="20"/>
                    <a:pt x="384" y="23"/>
                    <a:pt x="372" y="23"/>
                  </a:cubicBezTo>
                  <a:cubicBezTo>
                    <a:pt x="368" y="23"/>
                    <a:pt x="364" y="23"/>
                    <a:pt x="359" y="22"/>
                  </a:cubicBezTo>
                  <a:cubicBezTo>
                    <a:pt x="350" y="21"/>
                    <a:pt x="334" y="19"/>
                    <a:pt x="325" y="17"/>
                  </a:cubicBezTo>
                  <a:cubicBezTo>
                    <a:pt x="313" y="13"/>
                    <a:pt x="323" y="8"/>
                    <a:pt x="328" y="6"/>
                  </a:cubicBezTo>
                  <a:cubicBezTo>
                    <a:pt x="334" y="5"/>
                    <a:pt x="334" y="4"/>
                    <a:pt x="332" y="3"/>
                  </a:cubicBezTo>
                  <a:cubicBezTo>
                    <a:pt x="331" y="3"/>
                    <a:pt x="330" y="3"/>
                    <a:pt x="329" y="3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27" y="4"/>
                    <a:pt x="325" y="4"/>
                    <a:pt x="323" y="4"/>
                  </a:cubicBezTo>
                  <a:cubicBezTo>
                    <a:pt x="323" y="4"/>
                    <a:pt x="323" y="4"/>
                    <a:pt x="322" y="4"/>
                  </a:cubicBezTo>
                  <a:cubicBezTo>
                    <a:pt x="320" y="4"/>
                    <a:pt x="318" y="4"/>
                    <a:pt x="319" y="3"/>
                  </a:cubicBezTo>
                  <a:cubicBezTo>
                    <a:pt x="319" y="3"/>
                    <a:pt x="319" y="3"/>
                    <a:pt x="318" y="3"/>
                  </a:cubicBezTo>
                  <a:cubicBezTo>
                    <a:pt x="318" y="3"/>
                    <a:pt x="317" y="3"/>
                    <a:pt x="316" y="3"/>
                  </a:cubicBezTo>
                  <a:cubicBezTo>
                    <a:pt x="315" y="3"/>
                    <a:pt x="314" y="3"/>
                    <a:pt x="313" y="3"/>
                  </a:cubicBezTo>
                  <a:cubicBezTo>
                    <a:pt x="309" y="3"/>
                    <a:pt x="302" y="3"/>
                    <a:pt x="295" y="2"/>
                  </a:cubicBezTo>
                  <a:cubicBezTo>
                    <a:pt x="283" y="1"/>
                    <a:pt x="274" y="0"/>
                    <a:pt x="2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59" name="出自【趣你的PPT】(微信:qunideppt)：最优质的PPT资源库"/>
            <p:cNvSpPr/>
            <p:nvPr/>
          </p:nvSpPr>
          <p:spPr bwMode="auto">
            <a:xfrm flipH="1">
              <a:off x="11095038" y="43926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0" name="出自【趣你的PPT】(微信:qunideppt)：最优质的PPT资源库"/>
            <p:cNvSpPr/>
            <p:nvPr/>
          </p:nvSpPr>
          <p:spPr bwMode="auto">
            <a:xfrm>
              <a:off x="10880725" y="5768975"/>
              <a:ext cx="15875" cy="3175"/>
            </a:xfrm>
            <a:custGeom>
              <a:avLst/>
              <a:gdLst>
                <a:gd name="T0" fmla="*/ 0 w 6"/>
                <a:gd name="T1" fmla="*/ 0 h 1"/>
                <a:gd name="T2" fmla="*/ 2 w 6"/>
                <a:gd name="T3" fmla="*/ 1 h 1"/>
                <a:gd name="T4" fmla="*/ 3 w 6"/>
                <a:gd name="T5" fmla="*/ 1 h 1"/>
                <a:gd name="T6" fmla="*/ 4 w 6"/>
                <a:gd name="T7" fmla="*/ 0 h 1"/>
                <a:gd name="T8" fmla="*/ 4 w 6"/>
                <a:gd name="T9" fmla="*/ 0 h 1"/>
                <a:gd name="T10" fmla="*/ 3 w 6"/>
                <a:gd name="T11" fmla="*/ 0 h 1"/>
                <a:gd name="T12" fmla="*/ 2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1" name="出自【趣你的PPT】(微信:qunideppt)：最优质的PPT资源库"/>
            <p:cNvSpPr/>
            <p:nvPr/>
          </p:nvSpPr>
          <p:spPr bwMode="auto">
            <a:xfrm>
              <a:off x="7524750" y="4549775"/>
              <a:ext cx="14288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1 w 5"/>
                <a:gd name="T5" fmla="*/ 0 h 1"/>
                <a:gd name="T6" fmla="*/ 1 w 5"/>
                <a:gd name="T7" fmla="*/ 0 h 1"/>
                <a:gd name="T8" fmla="*/ 1 w 5"/>
                <a:gd name="T9" fmla="*/ 1 h 1"/>
                <a:gd name="T10" fmla="*/ 3 w 5"/>
                <a:gd name="T11" fmla="*/ 0 h 1"/>
                <a:gd name="T12" fmla="*/ 4 w 5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391150" y="4294188"/>
              <a:ext cx="5894388" cy="1355725"/>
            </a:xfrm>
            <a:custGeom>
              <a:avLst/>
              <a:gdLst>
                <a:gd name="T0" fmla="*/ 839 w 2174"/>
                <a:gd name="T1" fmla="*/ 210 h 498"/>
                <a:gd name="T2" fmla="*/ 318 w 2174"/>
                <a:gd name="T3" fmla="*/ 182 h 498"/>
                <a:gd name="T4" fmla="*/ 1021 w 2174"/>
                <a:gd name="T5" fmla="*/ 29 h 498"/>
                <a:gd name="T6" fmla="*/ 1021 w 2174"/>
                <a:gd name="T7" fmla="*/ 72 h 498"/>
                <a:gd name="T8" fmla="*/ 979 w 2174"/>
                <a:gd name="T9" fmla="*/ 86 h 498"/>
                <a:gd name="T10" fmla="*/ 908 w 2174"/>
                <a:gd name="T11" fmla="*/ 92 h 498"/>
                <a:gd name="T12" fmla="*/ 744 w 2174"/>
                <a:gd name="T13" fmla="*/ 96 h 498"/>
                <a:gd name="T14" fmla="*/ 592 w 2174"/>
                <a:gd name="T15" fmla="*/ 121 h 498"/>
                <a:gd name="T16" fmla="*/ 551 w 2174"/>
                <a:gd name="T17" fmla="*/ 96 h 498"/>
                <a:gd name="T18" fmla="*/ 493 w 2174"/>
                <a:gd name="T19" fmla="*/ 88 h 498"/>
                <a:gd name="T20" fmla="*/ 449 w 2174"/>
                <a:gd name="T21" fmla="*/ 87 h 498"/>
                <a:gd name="T22" fmla="*/ 394 w 2174"/>
                <a:gd name="T23" fmla="*/ 99 h 498"/>
                <a:gd name="T24" fmla="*/ 363 w 2174"/>
                <a:gd name="T25" fmla="*/ 108 h 498"/>
                <a:gd name="T26" fmla="*/ 319 w 2174"/>
                <a:gd name="T27" fmla="*/ 129 h 498"/>
                <a:gd name="T28" fmla="*/ 297 w 2174"/>
                <a:gd name="T29" fmla="*/ 136 h 498"/>
                <a:gd name="T30" fmla="*/ 276 w 2174"/>
                <a:gd name="T31" fmla="*/ 146 h 498"/>
                <a:gd name="T32" fmla="*/ 276 w 2174"/>
                <a:gd name="T33" fmla="*/ 151 h 498"/>
                <a:gd name="T34" fmla="*/ 314 w 2174"/>
                <a:gd name="T35" fmla="*/ 156 h 498"/>
                <a:gd name="T36" fmla="*/ 407 w 2174"/>
                <a:gd name="T37" fmla="*/ 153 h 498"/>
                <a:gd name="T38" fmla="*/ 465 w 2174"/>
                <a:gd name="T39" fmla="*/ 151 h 498"/>
                <a:gd name="T40" fmla="*/ 447 w 2174"/>
                <a:gd name="T41" fmla="*/ 167 h 498"/>
                <a:gd name="T42" fmla="*/ 324 w 2174"/>
                <a:gd name="T43" fmla="*/ 168 h 498"/>
                <a:gd name="T44" fmla="*/ 255 w 2174"/>
                <a:gd name="T45" fmla="*/ 192 h 498"/>
                <a:gd name="T46" fmla="*/ 150 w 2174"/>
                <a:gd name="T47" fmla="*/ 225 h 498"/>
                <a:gd name="T48" fmla="*/ 272 w 2174"/>
                <a:gd name="T49" fmla="*/ 226 h 498"/>
                <a:gd name="T50" fmla="*/ 407 w 2174"/>
                <a:gd name="T51" fmla="*/ 225 h 498"/>
                <a:gd name="T52" fmla="*/ 498 w 2174"/>
                <a:gd name="T53" fmla="*/ 248 h 498"/>
                <a:gd name="T54" fmla="*/ 589 w 2174"/>
                <a:gd name="T55" fmla="*/ 212 h 498"/>
                <a:gd name="T56" fmla="*/ 662 w 2174"/>
                <a:gd name="T57" fmla="*/ 215 h 498"/>
                <a:gd name="T58" fmla="*/ 536 w 2174"/>
                <a:gd name="T59" fmla="*/ 245 h 498"/>
                <a:gd name="T60" fmla="*/ 617 w 2174"/>
                <a:gd name="T61" fmla="*/ 273 h 498"/>
                <a:gd name="T62" fmla="*/ 341 w 2174"/>
                <a:gd name="T63" fmla="*/ 252 h 498"/>
                <a:gd name="T64" fmla="*/ 8 w 2174"/>
                <a:gd name="T65" fmla="*/ 337 h 498"/>
                <a:gd name="T66" fmla="*/ 344 w 2174"/>
                <a:gd name="T67" fmla="*/ 390 h 498"/>
                <a:gd name="T68" fmla="*/ 658 w 2174"/>
                <a:gd name="T69" fmla="*/ 458 h 498"/>
                <a:gd name="T70" fmla="*/ 746 w 2174"/>
                <a:gd name="T71" fmla="*/ 333 h 498"/>
                <a:gd name="T72" fmla="*/ 731 w 2174"/>
                <a:gd name="T73" fmla="*/ 313 h 498"/>
                <a:gd name="T74" fmla="*/ 814 w 2174"/>
                <a:gd name="T75" fmla="*/ 277 h 498"/>
                <a:gd name="T76" fmla="*/ 1104 w 2174"/>
                <a:gd name="T77" fmla="*/ 301 h 498"/>
                <a:gd name="T78" fmla="*/ 1340 w 2174"/>
                <a:gd name="T79" fmla="*/ 305 h 498"/>
                <a:gd name="T80" fmla="*/ 1383 w 2174"/>
                <a:gd name="T81" fmla="*/ 308 h 498"/>
                <a:gd name="T82" fmla="*/ 1427 w 2174"/>
                <a:gd name="T83" fmla="*/ 325 h 498"/>
                <a:gd name="T84" fmla="*/ 1543 w 2174"/>
                <a:gd name="T85" fmla="*/ 368 h 498"/>
                <a:gd name="T86" fmla="*/ 1579 w 2174"/>
                <a:gd name="T87" fmla="*/ 344 h 498"/>
                <a:gd name="T88" fmla="*/ 1656 w 2174"/>
                <a:gd name="T89" fmla="*/ 301 h 498"/>
                <a:gd name="T90" fmla="*/ 1727 w 2174"/>
                <a:gd name="T91" fmla="*/ 282 h 498"/>
                <a:gd name="T92" fmla="*/ 1698 w 2174"/>
                <a:gd name="T93" fmla="*/ 252 h 498"/>
                <a:gd name="T94" fmla="*/ 1746 w 2174"/>
                <a:gd name="T95" fmla="*/ 227 h 498"/>
                <a:gd name="T96" fmla="*/ 1836 w 2174"/>
                <a:gd name="T97" fmla="*/ 209 h 498"/>
                <a:gd name="T98" fmla="*/ 1838 w 2174"/>
                <a:gd name="T99" fmla="*/ 112 h 498"/>
                <a:gd name="T100" fmla="*/ 1959 w 2174"/>
                <a:gd name="T101" fmla="*/ 85 h 498"/>
                <a:gd name="T102" fmla="*/ 2063 w 2174"/>
                <a:gd name="T103" fmla="*/ 138 h 498"/>
                <a:gd name="T104" fmla="*/ 2100 w 2174"/>
                <a:gd name="T105" fmla="*/ 84 h 498"/>
                <a:gd name="T106" fmla="*/ 2079 w 2174"/>
                <a:gd name="T107" fmla="*/ 46 h 498"/>
                <a:gd name="T108" fmla="*/ 2158 w 2174"/>
                <a:gd name="T109" fmla="*/ 32 h 498"/>
                <a:gd name="T110" fmla="*/ 2109 w 2174"/>
                <a:gd name="T111" fmla="*/ 12 h 498"/>
                <a:gd name="T112" fmla="*/ 1979 w 2174"/>
                <a:gd name="T113" fmla="*/ 8 h 498"/>
                <a:gd name="T114" fmla="*/ 1754 w 2174"/>
                <a:gd name="T115" fmla="*/ 16 h 498"/>
                <a:gd name="T116" fmla="*/ 1609 w 2174"/>
                <a:gd name="T117" fmla="*/ 18 h 498"/>
                <a:gd name="T118" fmla="*/ 1556 w 2174"/>
                <a:gd name="T119" fmla="*/ 31 h 498"/>
                <a:gd name="T120" fmla="*/ 1438 w 2174"/>
                <a:gd name="T121" fmla="*/ 26 h 498"/>
                <a:gd name="T122" fmla="*/ 1270 w 2174"/>
                <a:gd name="T123" fmla="*/ 30 h 498"/>
                <a:gd name="T124" fmla="*/ 1187 w 2174"/>
                <a:gd name="T125" fmla="*/ 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4" h="498">
                  <a:moveTo>
                    <a:pt x="1550" y="375"/>
                  </a:moveTo>
                  <a:cubicBezTo>
                    <a:pt x="1550" y="375"/>
                    <a:pt x="1550" y="375"/>
                    <a:pt x="1550" y="375"/>
                  </a:cubicBezTo>
                  <a:cubicBezTo>
                    <a:pt x="1550" y="375"/>
                    <a:pt x="1550" y="375"/>
                    <a:pt x="1550" y="375"/>
                  </a:cubicBezTo>
                  <a:cubicBezTo>
                    <a:pt x="1550" y="375"/>
                    <a:pt x="1550" y="375"/>
                    <a:pt x="1550" y="375"/>
                  </a:cubicBezTo>
                  <a:moveTo>
                    <a:pt x="810" y="242"/>
                  </a:moveTo>
                  <a:cubicBezTo>
                    <a:pt x="810" y="242"/>
                    <a:pt x="810" y="242"/>
                    <a:pt x="810" y="242"/>
                  </a:cubicBezTo>
                  <a:cubicBezTo>
                    <a:pt x="810" y="242"/>
                    <a:pt x="810" y="242"/>
                    <a:pt x="810" y="242"/>
                  </a:cubicBezTo>
                  <a:cubicBezTo>
                    <a:pt x="810" y="242"/>
                    <a:pt x="810" y="242"/>
                    <a:pt x="810" y="242"/>
                  </a:cubicBezTo>
                  <a:moveTo>
                    <a:pt x="554" y="484"/>
                  </a:moveTo>
                  <a:cubicBezTo>
                    <a:pt x="550" y="484"/>
                    <a:pt x="547" y="483"/>
                    <a:pt x="548" y="481"/>
                  </a:cubicBezTo>
                  <a:cubicBezTo>
                    <a:pt x="548" y="479"/>
                    <a:pt x="558" y="477"/>
                    <a:pt x="566" y="477"/>
                  </a:cubicBezTo>
                  <a:cubicBezTo>
                    <a:pt x="571" y="477"/>
                    <a:pt x="575" y="478"/>
                    <a:pt x="574" y="480"/>
                  </a:cubicBezTo>
                  <a:cubicBezTo>
                    <a:pt x="572" y="481"/>
                    <a:pt x="561" y="484"/>
                    <a:pt x="554" y="484"/>
                  </a:cubicBezTo>
                  <a:moveTo>
                    <a:pt x="479" y="246"/>
                  </a:moveTo>
                  <a:cubicBezTo>
                    <a:pt x="480" y="246"/>
                    <a:pt x="481" y="246"/>
                    <a:pt x="481" y="246"/>
                  </a:cubicBezTo>
                  <a:cubicBezTo>
                    <a:pt x="482" y="246"/>
                    <a:pt x="483" y="246"/>
                    <a:pt x="483" y="246"/>
                  </a:cubicBezTo>
                  <a:cubicBezTo>
                    <a:pt x="483" y="246"/>
                    <a:pt x="483" y="246"/>
                    <a:pt x="482" y="246"/>
                  </a:cubicBezTo>
                  <a:cubicBezTo>
                    <a:pt x="481" y="246"/>
                    <a:pt x="481" y="246"/>
                    <a:pt x="480" y="246"/>
                  </a:cubicBezTo>
                  <a:cubicBezTo>
                    <a:pt x="480" y="246"/>
                    <a:pt x="479" y="246"/>
                    <a:pt x="479" y="246"/>
                  </a:cubicBezTo>
                  <a:moveTo>
                    <a:pt x="790" y="212"/>
                  </a:moveTo>
                  <a:cubicBezTo>
                    <a:pt x="791" y="212"/>
                    <a:pt x="792" y="211"/>
                    <a:pt x="792" y="211"/>
                  </a:cubicBezTo>
                  <a:cubicBezTo>
                    <a:pt x="791" y="210"/>
                    <a:pt x="798" y="210"/>
                    <a:pt x="807" y="209"/>
                  </a:cubicBezTo>
                  <a:cubicBezTo>
                    <a:pt x="813" y="209"/>
                    <a:pt x="819" y="208"/>
                    <a:pt x="823" y="208"/>
                  </a:cubicBezTo>
                  <a:cubicBezTo>
                    <a:pt x="823" y="208"/>
                    <a:pt x="823" y="208"/>
                    <a:pt x="824" y="208"/>
                  </a:cubicBezTo>
                  <a:cubicBezTo>
                    <a:pt x="836" y="208"/>
                    <a:pt x="838" y="209"/>
                    <a:pt x="839" y="210"/>
                  </a:cubicBezTo>
                  <a:cubicBezTo>
                    <a:pt x="842" y="213"/>
                    <a:pt x="837" y="214"/>
                    <a:pt x="827" y="215"/>
                  </a:cubicBezTo>
                  <a:cubicBezTo>
                    <a:pt x="818" y="216"/>
                    <a:pt x="824" y="218"/>
                    <a:pt x="820" y="219"/>
                  </a:cubicBezTo>
                  <a:cubicBezTo>
                    <a:pt x="815" y="219"/>
                    <a:pt x="817" y="220"/>
                    <a:pt x="820" y="221"/>
                  </a:cubicBezTo>
                  <a:cubicBezTo>
                    <a:pt x="822" y="222"/>
                    <a:pt x="823" y="223"/>
                    <a:pt x="826" y="224"/>
                  </a:cubicBezTo>
                  <a:cubicBezTo>
                    <a:pt x="828" y="225"/>
                    <a:pt x="844" y="225"/>
                    <a:pt x="845" y="226"/>
                  </a:cubicBezTo>
                  <a:cubicBezTo>
                    <a:pt x="849" y="227"/>
                    <a:pt x="850" y="230"/>
                    <a:pt x="851" y="232"/>
                  </a:cubicBezTo>
                  <a:cubicBezTo>
                    <a:pt x="852" y="236"/>
                    <a:pt x="861" y="238"/>
                    <a:pt x="863" y="238"/>
                  </a:cubicBezTo>
                  <a:cubicBezTo>
                    <a:pt x="865" y="239"/>
                    <a:pt x="864" y="239"/>
                    <a:pt x="862" y="240"/>
                  </a:cubicBezTo>
                  <a:cubicBezTo>
                    <a:pt x="861" y="240"/>
                    <a:pt x="870" y="242"/>
                    <a:pt x="872" y="245"/>
                  </a:cubicBezTo>
                  <a:cubicBezTo>
                    <a:pt x="874" y="247"/>
                    <a:pt x="875" y="249"/>
                    <a:pt x="876" y="251"/>
                  </a:cubicBezTo>
                  <a:cubicBezTo>
                    <a:pt x="859" y="250"/>
                    <a:pt x="833" y="250"/>
                    <a:pt x="818" y="248"/>
                  </a:cubicBezTo>
                  <a:cubicBezTo>
                    <a:pt x="804" y="246"/>
                    <a:pt x="809" y="242"/>
                    <a:pt x="809" y="242"/>
                  </a:cubicBezTo>
                  <a:cubicBezTo>
                    <a:pt x="810" y="242"/>
                    <a:pt x="810" y="242"/>
                    <a:pt x="810" y="242"/>
                  </a:cubicBezTo>
                  <a:cubicBezTo>
                    <a:pt x="810" y="241"/>
                    <a:pt x="810" y="240"/>
                    <a:pt x="812" y="238"/>
                  </a:cubicBezTo>
                  <a:cubicBezTo>
                    <a:pt x="815" y="236"/>
                    <a:pt x="810" y="234"/>
                    <a:pt x="799" y="231"/>
                  </a:cubicBezTo>
                  <a:cubicBezTo>
                    <a:pt x="797" y="230"/>
                    <a:pt x="796" y="230"/>
                    <a:pt x="794" y="229"/>
                  </a:cubicBezTo>
                  <a:cubicBezTo>
                    <a:pt x="784" y="226"/>
                    <a:pt x="769" y="221"/>
                    <a:pt x="771" y="217"/>
                  </a:cubicBezTo>
                  <a:cubicBezTo>
                    <a:pt x="773" y="214"/>
                    <a:pt x="785" y="213"/>
                    <a:pt x="787" y="213"/>
                  </a:cubicBezTo>
                  <a:cubicBezTo>
                    <a:pt x="787" y="213"/>
                    <a:pt x="787" y="213"/>
                    <a:pt x="787" y="213"/>
                  </a:cubicBezTo>
                  <a:cubicBezTo>
                    <a:pt x="787" y="213"/>
                    <a:pt x="787" y="213"/>
                    <a:pt x="787" y="213"/>
                  </a:cubicBezTo>
                  <a:cubicBezTo>
                    <a:pt x="789" y="213"/>
                    <a:pt x="790" y="212"/>
                    <a:pt x="788" y="212"/>
                  </a:cubicBezTo>
                  <a:cubicBezTo>
                    <a:pt x="787" y="212"/>
                    <a:pt x="787" y="212"/>
                    <a:pt x="788" y="212"/>
                  </a:cubicBezTo>
                  <a:cubicBezTo>
                    <a:pt x="789" y="212"/>
                    <a:pt x="789" y="212"/>
                    <a:pt x="789" y="212"/>
                  </a:cubicBezTo>
                  <a:cubicBezTo>
                    <a:pt x="789" y="212"/>
                    <a:pt x="790" y="212"/>
                    <a:pt x="790" y="212"/>
                  </a:cubicBezTo>
                  <a:moveTo>
                    <a:pt x="318" y="182"/>
                  </a:moveTo>
                  <a:cubicBezTo>
                    <a:pt x="318" y="182"/>
                    <a:pt x="317" y="182"/>
                    <a:pt x="316" y="182"/>
                  </a:cubicBezTo>
                  <a:cubicBezTo>
                    <a:pt x="318" y="182"/>
                    <a:pt x="319" y="182"/>
                    <a:pt x="318" y="182"/>
                  </a:cubicBezTo>
                  <a:moveTo>
                    <a:pt x="1108" y="0"/>
                  </a:moveTo>
                  <a:cubicBezTo>
                    <a:pt x="1107" y="0"/>
                    <a:pt x="1105" y="0"/>
                    <a:pt x="1103" y="0"/>
                  </a:cubicBezTo>
                  <a:cubicBezTo>
                    <a:pt x="1095" y="1"/>
                    <a:pt x="1091" y="4"/>
                    <a:pt x="1091" y="7"/>
                  </a:cubicBezTo>
                  <a:cubicBezTo>
                    <a:pt x="1092" y="11"/>
                    <a:pt x="1102" y="15"/>
                    <a:pt x="1107" y="15"/>
                  </a:cubicBezTo>
                  <a:cubicBezTo>
                    <a:pt x="1113" y="16"/>
                    <a:pt x="1111" y="16"/>
                    <a:pt x="1102" y="16"/>
                  </a:cubicBezTo>
                  <a:cubicBezTo>
                    <a:pt x="1092" y="16"/>
                    <a:pt x="1093" y="17"/>
                    <a:pt x="1099" y="19"/>
                  </a:cubicBezTo>
                  <a:cubicBezTo>
                    <a:pt x="1101" y="19"/>
                    <a:pt x="1102" y="19"/>
                    <a:pt x="1102" y="19"/>
                  </a:cubicBezTo>
                  <a:cubicBezTo>
                    <a:pt x="1101" y="19"/>
                    <a:pt x="1100" y="19"/>
                    <a:pt x="1098" y="19"/>
                  </a:cubicBezTo>
                  <a:cubicBezTo>
                    <a:pt x="1096" y="19"/>
                    <a:pt x="1094" y="19"/>
                    <a:pt x="1091" y="19"/>
                  </a:cubicBezTo>
                  <a:cubicBezTo>
                    <a:pt x="1083" y="21"/>
                    <a:pt x="1077" y="22"/>
                    <a:pt x="1075" y="22"/>
                  </a:cubicBezTo>
                  <a:cubicBezTo>
                    <a:pt x="1074" y="22"/>
                    <a:pt x="1074" y="22"/>
                    <a:pt x="1074" y="22"/>
                  </a:cubicBezTo>
                  <a:cubicBezTo>
                    <a:pt x="1074" y="22"/>
                    <a:pt x="1073" y="22"/>
                    <a:pt x="1073" y="22"/>
                  </a:cubicBezTo>
                  <a:cubicBezTo>
                    <a:pt x="1072" y="22"/>
                    <a:pt x="1072" y="22"/>
                    <a:pt x="1071" y="23"/>
                  </a:cubicBezTo>
                  <a:cubicBezTo>
                    <a:pt x="1071" y="23"/>
                    <a:pt x="1071" y="23"/>
                    <a:pt x="1071" y="23"/>
                  </a:cubicBezTo>
                  <a:cubicBezTo>
                    <a:pt x="1070" y="23"/>
                    <a:pt x="1068" y="21"/>
                    <a:pt x="1060" y="21"/>
                  </a:cubicBezTo>
                  <a:cubicBezTo>
                    <a:pt x="1060" y="21"/>
                    <a:pt x="1060" y="21"/>
                    <a:pt x="1059" y="21"/>
                  </a:cubicBezTo>
                  <a:cubicBezTo>
                    <a:pt x="1051" y="21"/>
                    <a:pt x="1045" y="22"/>
                    <a:pt x="1046" y="22"/>
                  </a:cubicBezTo>
                  <a:cubicBezTo>
                    <a:pt x="1047" y="22"/>
                    <a:pt x="1043" y="23"/>
                    <a:pt x="1042" y="23"/>
                  </a:cubicBezTo>
                  <a:cubicBezTo>
                    <a:pt x="1042" y="24"/>
                    <a:pt x="1043" y="25"/>
                    <a:pt x="1046" y="25"/>
                  </a:cubicBezTo>
                  <a:cubicBezTo>
                    <a:pt x="1046" y="25"/>
                    <a:pt x="1047" y="25"/>
                    <a:pt x="1047" y="25"/>
                  </a:cubicBezTo>
                  <a:cubicBezTo>
                    <a:pt x="1047" y="25"/>
                    <a:pt x="1048" y="25"/>
                    <a:pt x="1048" y="25"/>
                  </a:cubicBezTo>
                  <a:cubicBezTo>
                    <a:pt x="1049" y="25"/>
                    <a:pt x="1045" y="26"/>
                    <a:pt x="1037" y="27"/>
                  </a:cubicBezTo>
                  <a:cubicBezTo>
                    <a:pt x="1031" y="28"/>
                    <a:pt x="1026" y="28"/>
                    <a:pt x="1021" y="29"/>
                  </a:cubicBezTo>
                  <a:cubicBezTo>
                    <a:pt x="1019" y="30"/>
                    <a:pt x="1016" y="31"/>
                    <a:pt x="1012" y="33"/>
                  </a:cubicBezTo>
                  <a:cubicBezTo>
                    <a:pt x="1008" y="34"/>
                    <a:pt x="1004" y="35"/>
                    <a:pt x="1007" y="35"/>
                  </a:cubicBezTo>
                  <a:cubicBezTo>
                    <a:pt x="1009" y="35"/>
                    <a:pt x="1010" y="36"/>
                    <a:pt x="1009" y="37"/>
                  </a:cubicBezTo>
                  <a:cubicBezTo>
                    <a:pt x="1008" y="38"/>
                    <a:pt x="1006" y="38"/>
                    <a:pt x="1004" y="38"/>
                  </a:cubicBezTo>
                  <a:cubicBezTo>
                    <a:pt x="1003" y="38"/>
                    <a:pt x="1002" y="38"/>
                    <a:pt x="1001" y="38"/>
                  </a:cubicBezTo>
                  <a:cubicBezTo>
                    <a:pt x="1001" y="38"/>
                    <a:pt x="1000" y="38"/>
                    <a:pt x="1000" y="38"/>
                  </a:cubicBezTo>
                  <a:cubicBezTo>
                    <a:pt x="998" y="38"/>
                    <a:pt x="998" y="39"/>
                    <a:pt x="1003" y="40"/>
                  </a:cubicBezTo>
                  <a:cubicBezTo>
                    <a:pt x="1009" y="41"/>
                    <a:pt x="1012" y="41"/>
                    <a:pt x="1009" y="41"/>
                  </a:cubicBezTo>
                  <a:cubicBezTo>
                    <a:pt x="1006" y="41"/>
                    <a:pt x="1008" y="42"/>
                    <a:pt x="1013" y="43"/>
                  </a:cubicBezTo>
                  <a:cubicBezTo>
                    <a:pt x="1017" y="43"/>
                    <a:pt x="1019" y="43"/>
                    <a:pt x="1022" y="44"/>
                  </a:cubicBezTo>
                  <a:cubicBezTo>
                    <a:pt x="1030" y="45"/>
                    <a:pt x="1027" y="46"/>
                    <a:pt x="1024" y="47"/>
                  </a:cubicBezTo>
                  <a:cubicBezTo>
                    <a:pt x="1021" y="48"/>
                    <a:pt x="1020" y="49"/>
                    <a:pt x="1019" y="49"/>
                  </a:cubicBezTo>
                  <a:cubicBezTo>
                    <a:pt x="1019" y="49"/>
                    <a:pt x="1019" y="49"/>
                    <a:pt x="1018" y="48"/>
                  </a:cubicBezTo>
                  <a:cubicBezTo>
                    <a:pt x="1018" y="47"/>
                    <a:pt x="1016" y="47"/>
                    <a:pt x="1012" y="47"/>
                  </a:cubicBezTo>
                  <a:cubicBezTo>
                    <a:pt x="1008" y="47"/>
                    <a:pt x="1002" y="47"/>
                    <a:pt x="994" y="48"/>
                  </a:cubicBezTo>
                  <a:cubicBezTo>
                    <a:pt x="979" y="49"/>
                    <a:pt x="969" y="54"/>
                    <a:pt x="977" y="57"/>
                  </a:cubicBezTo>
                  <a:cubicBezTo>
                    <a:pt x="986" y="60"/>
                    <a:pt x="1009" y="62"/>
                    <a:pt x="1021" y="65"/>
                  </a:cubicBezTo>
                  <a:cubicBezTo>
                    <a:pt x="1023" y="66"/>
                    <a:pt x="1025" y="67"/>
                    <a:pt x="1027" y="67"/>
                  </a:cubicBezTo>
                  <a:cubicBezTo>
                    <a:pt x="1038" y="71"/>
                    <a:pt x="1041" y="76"/>
                    <a:pt x="1055" y="77"/>
                  </a:cubicBezTo>
                  <a:cubicBezTo>
                    <a:pt x="1064" y="77"/>
                    <a:pt x="1069" y="78"/>
                    <a:pt x="1068" y="78"/>
                  </a:cubicBezTo>
                  <a:cubicBezTo>
                    <a:pt x="1068" y="78"/>
                    <a:pt x="1067" y="78"/>
                    <a:pt x="1065" y="77"/>
                  </a:cubicBezTo>
                  <a:cubicBezTo>
                    <a:pt x="1057" y="77"/>
                    <a:pt x="1046" y="78"/>
                    <a:pt x="1036" y="76"/>
                  </a:cubicBezTo>
                  <a:cubicBezTo>
                    <a:pt x="1028" y="74"/>
                    <a:pt x="1025" y="72"/>
                    <a:pt x="1023" y="72"/>
                  </a:cubicBezTo>
                  <a:cubicBezTo>
                    <a:pt x="1023" y="72"/>
                    <a:pt x="1023" y="72"/>
                    <a:pt x="1022" y="72"/>
                  </a:cubicBezTo>
                  <a:cubicBezTo>
                    <a:pt x="1022" y="72"/>
                    <a:pt x="1022" y="72"/>
                    <a:pt x="1021" y="72"/>
                  </a:cubicBezTo>
                  <a:cubicBezTo>
                    <a:pt x="1020" y="72"/>
                    <a:pt x="1020" y="70"/>
                    <a:pt x="1019" y="68"/>
                  </a:cubicBezTo>
                  <a:cubicBezTo>
                    <a:pt x="1018" y="66"/>
                    <a:pt x="1015" y="64"/>
                    <a:pt x="1007" y="64"/>
                  </a:cubicBezTo>
                  <a:cubicBezTo>
                    <a:pt x="1006" y="64"/>
                    <a:pt x="1004" y="64"/>
                    <a:pt x="1003" y="64"/>
                  </a:cubicBezTo>
                  <a:cubicBezTo>
                    <a:pt x="1003" y="64"/>
                    <a:pt x="1002" y="64"/>
                    <a:pt x="1001" y="64"/>
                  </a:cubicBezTo>
                  <a:cubicBezTo>
                    <a:pt x="994" y="64"/>
                    <a:pt x="985" y="63"/>
                    <a:pt x="977" y="61"/>
                  </a:cubicBezTo>
                  <a:cubicBezTo>
                    <a:pt x="974" y="61"/>
                    <a:pt x="972" y="61"/>
                    <a:pt x="970" y="61"/>
                  </a:cubicBezTo>
                  <a:cubicBezTo>
                    <a:pt x="964" y="61"/>
                    <a:pt x="966" y="64"/>
                    <a:pt x="959" y="64"/>
                  </a:cubicBezTo>
                  <a:cubicBezTo>
                    <a:pt x="949" y="65"/>
                    <a:pt x="947" y="68"/>
                    <a:pt x="960" y="69"/>
                  </a:cubicBezTo>
                  <a:cubicBezTo>
                    <a:pt x="972" y="70"/>
                    <a:pt x="973" y="71"/>
                    <a:pt x="965" y="71"/>
                  </a:cubicBezTo>
                  <a:cubicBezTo>
                    <a:pt x="964" y="71"/>
                    <a:pt x="963" y="71"/>
                    <a:pt x="961" y="71"/>
                  </a:cubicBezTo>
                  <a:cubicBezTo>
                    <a:pt x="952" y="71"/>
                    <a:pt x="944" y="71"/>
                    <a:pt x="940" y="70"/>
                  </a:cubicBezTo>
                  <a:cubicBezTo>
                    <a:pt x="936" y="69"/>
                    <a:pt x="935" y="67"/>
                    <a:pt x="933" y="64"/>
                  </a:cubicBezTo>
                  <a:cubicBezTo>
                    <a:pt x="932" y="63"/>
                    <a:pt x="931" y="62"/>
                    <a:pt x="931" y="62"/>
                  </a:cubicBezTo>
                  <a:cubicBezTo>
                    <a:pt x="930" y="62"/>
                    <a:pt x="929" y="64"/>
                    <a:pt x="926" y="65"/>
                  </a:cubicBezTo>
                  <a:cubicBezTo>
                    <a:pt x="923" y="67"/>
                    <a:pt x="919" y="69"/>
                    <a:pt x="922" y="71"/>
                  </a:cubicBezTo>
                  <a:cubicBezTo>
                    <a:pt x="923" y="73"/>
                    <a:pt x="937" y="74"/>
                    <a:pt x="940" y="75"/>
                  </a:cubicBezTo>
                  <a:cubicBezTo>
                    <a:pt x="944" y="77"/>
                    <a:pt x="939" y="80"/>
                    <a:pt x="943" y="82"/>
                  </a:cubicBezTo>
                  <a:cubicBezTo>
                    <a:pt x="948" y="85"/>
                    <a:pt x="955" y="85"/>
                    <a:pt x="963" y="85"/>
                  </a:cubicBezTo>
                  <a:cubicBezTo>
                    <a:pt x="965" y="85"/>
                    <a:pt x="968" y="85"/>
                    <a:pt x="971" y="85"/>
                  </a:cubicBezTo>
                  <a:cubicBezTo>
                    <a:pt x="973" y="85"/>
                    <a:pt x="976" y="85"/>
                    <a:pt x="979" y="85"/>
                  </a:cubicBezTo>
                  <a:cubicBezTo>
                    <a:pt x="996" y="85"/>
                    <a:pt x="997" y="92"/>
                    <a:pt x="1004" y="93"/>
                  </a:cubicBezTo>
                  <a:cubicBezTo>
                    <a:pt x="1007" y="94"/>
                    <a:pt x="1008" y="95"/>
                    <a:pt x="1006" y="95"/>
                  </a:cubicBezTo>
                  <a:cubicBezTo>
                    <a:pt x="1005" y="95"/>
                    <a:pt x="1003" y="94"/>
                    <a:pt x="1001" y="93"/>
                  </a:cubicBezTo>
                  <a:cubicBezTo>
                    <a:pt x="998" y="92"/>
                    <a:pt x="997" y="90"/>
                    <a:pt x="991" y="89"/>
                  </a:cubicBezTo>
                  <a:cubicBezTo>
                    <a:pt x="988" y="88"/>
                    <a:pt x="984" y="86"/>
                    <a:pt x="979" y="86"/>
                  </a:cubicBezTo>
                  <a:cubicBezTo>
                    <a:pt x="978" y="86"/>
                    <a:pt x="976" y="86"/>
                    <a:pt x="975" y="86"/>
                  </a:cubicBezTo>
                  <a:cubicBezTo>
                    <a:pt x="960" y="90"/>
                    <a:pt x="970" y="89"/>
                    <a:pt x="970" y="92"/>
                  </a:cubicBezTo>
                  <a:cubicBezTo>
                    <a:pt x="970" y="95"/>
                    <a:pt x="972" y="103"/>
                    <a:pt x="962" y="105"/>
                  </a:cubicBezTo>
                  <a:cubicBezTo>
                    <a:pt x="959" y="105"/>
                    <a:pt x="956" y="105"/>
                    <a:pt x="952" y="105"/>
                  </a:cubicBezTo>
                  <a:cubicBezTo>
                    <a:pt x="949" y="105"/>
                    <a:pt x="945" y="105"/>
                    <a:pt x="941" y="105"/>
                  </a:cubicBezTo>
                  <a:cubicBezTo>
                    <a:pt x="930" y="104"/>
                    <a:pt x="920" y="104"/>
                    <a:pt x="919" y="104"/>
                  </a:cubicBezTo>
                  <a:cubicBezTo>
                    <a:pt x="918" y="104"/>
                    <a:pt x="923" y="103"/>
                    <a:pt x="930" y="103"/>
                  </a:cubicBezTo>
                  <a:cubicBezTo>
                    <a:pt x="931" y="103"/>
                    <a:pt x="932" y="103"/>
                    <a:pt x="933" y="103"/>
                  </a:cubicBezTo>
                  <a:cubicBezTo>
                    <a:pt x="939" y="103"/>
                    <a:pt x="943" y="103"/>
                    <a:pt x="941" y="103"/>
                  </a:cubicBezTo>
                  <a:cubicBezTo>
                    <a:pt x="940" y="103"/>
                    <a:pt x="942" y="104"/>
                    <a:pt x="944" y="104"/>
                  </a:cubicBezTo>
                  <a:cubicBezTo>
                    <a:pt x="945" y="104"/>
                    <a:pt x="946" y="104"/>
                    <a:pt x="947" y="103"/>
                  </a:cubicBezTo>
                  <a:cubicBezTo>
                    <a:pt x="950" y="103"/>
                    <a:pt x="961" y="99"/>
                    <a:pt x="955" y="94"/>
                  </a:cubicBezTo>
                  <a:cubicBezTo>
                    <a:pt x="950" y="89"/>
                    <a:pt x="933" y="83"/>
                    <a:pt x="927" y="79"/>
                  </a:cubicBezTo>
                  <a:cubicBezTo>
                    <a:pt x="925" y="77"/>
                    <a:pt x="918" y="74"/>
                    <a:pt x="916" y="73"/>
                  </a:cubicBezTo>
                  <a:cubicBezTo>
                    <a:pt x="911" y="70"/>
                    <a:pt x="913" y="69"/>
                    <a:pt x="909" y="66"/>
                  </a:cubicBezTo>
                  <a:cubicBezTo>
                    <a:pt x="905" y="63"/>
                    <a:pt x="901" y="62"/>
                    <a:pt x="895" y="61"/>
                  </a:cubicBezTo>
                  <a:cubicBezTo>
                    <a:pt x="892" y="61"/>
                    <a:pt x="890" y="61"/>
                    <a:pt x="888" y="61"/>
                  </a:cubicBezTo>
                  <a:cubicBezTo>
                    <a:pt x="878" y="61"/>
                    <a:pt x="870" y="63"/>
                    <a:pt x="871" y="66"/>
                  </a:cubicBezTo>
                  <a:cubicBezTo>
                    <a:pt x="872" y="68"/>
                    <a:pt x="873" y="70"/>
                    <a:pt x="872" y="71"/>
                  </a:cubicBezTo>
                  <a:cubicBezTo>
                    <a:pt x="871" y="73"/>
                    <a:pt x="866" y="75"/>
                    <a:pt x="865" y="76"/>
                  </a:cubicBezTo>
                  <a:cubicBezTo>
                    <a:pt x="861" y="79"/>
                    <a:pt x="875" y="81"/>
                    <a:pt x="874" y="81"/>
                  </a:cubicBezTo>
                  <a:cubicBezTo>
                    <a:pt x="874" y="82"/>
                    <a:pt x="873" y="84"/>
                    <a:pt x="875" y="85"/>
                  </a:cubicBezTo>
                  <a:cubicBezTo>
                    <a:pt x="876" y="86"/>
                    <a:pt x="880" y="86"/>
                    <a:pt x="884" y="86"/>
                  </a:cubicBezTo>
                  <a:cubicBezTo>
                    <a:pt x="887" y="86"/>
                    <a:pt x="890" y="88"/>
                    <a:pt x="896" y="89"/>
                  </a:cubicBezTo>
                  <a:cubicBezTo>
                    <a:pt x="902" y="90"/>
                    <a:pt x="909" y="91"/>
                    <a:pt x="908" y="92"/>
                  </a:cubicBezTo>
                  <a:cubicBezTo>
                    <a:pt x="908" y="93"/>
                    <a:pt x="906" y="93"/>
                    <a:pt x="905" y="93"/>
                  </a:cubicBezTo>
                  <a:cubicBezTo>
                    <a:pt x="901" y="93"/>
                    <a:pt x="894" y="92"/>
                    <a:pt x="885" y="91"/>
                  </a:cubicBezTo>
                  <a:cubicBezTo>
                    <a:pt x="872" y="89"/>
                    <a:pt x="852" y="87"/>
                    <a:pt x="838" y="86"/>
                  </a:cubicBezTo>
                  <a:cubicBezTo>
                    <a:pt x="834" y="86"/>
                    <a:pt x="829" y="85"/>
                    <a:pt x="825" y="85"/>
                  </a:cubicBezTo>
                  <a:cubicBezTo>
                    <a:pt x="820" y="85"/>
                    <a:pt x="816" y="86"/>
                    <a:pt x="813" y="86"/>
                  </a:cubicBezTo>
                  <a:cubicBezTo>
                    <a:pt x="810" y="87"/>
                    <a:pt x="813" y="89"/>
                    <a:pt x="817" y="90"/>
                  </a:cubicBezTo>
                  <a:cubicBezTo>
                    <a:pt x="823" y="92"/>
                    <a:pt x="825" y="93"/>
                    <a:pt x="821" y="94"/>
                  </a:cubicBezTo>
                  <a:cubicBezTo>
                    <a:pt x="818" y="94"/>
                    <a:pt x="814" y="96"/>
                    <a:pt x="811" y="96"/>
                  </a:cubicBezTo>
                  <a:cubicBezTo>
                    <a:pt x="811" y="96"/>
                    <a:pt x="810" y="96"/>
                    <a:pt x="809" y="96"/>
                  </a:cubicBezTo>
                  <a:cubicBezTo>
                    <a:pt x="807" y="95"/>
                    <a:pt x="803" y="94"/>
                    <a:pt x="798" y="94"/>
                  </a:cubicBezTo>
                  <a:cubicBezTo>
                    <a:pt x="796" y="94"/>
                    <a:pt x="793" y="94"/>
                    <a:pt x="790" y="94"/>
                  </a:cubicBezTo>
                  <a:cubicBezTo>
                    <a:pt x="790" y="95"/>
                    <a:pt x="790" y="95"/>
                    <a:pt x="789" y="95"/>
                  </a:cubicBezTo>
                  <a:cubicBezTo>
                    <a:pt x="789" y="95"/>
                    <a:pt x="789" y="95"/>
                    <a:pt x="788" y="95"/>
                  </a:cubicBezTo>
                  <a:cubicBezTo>
                    <a:pt x="788" y="95"/>
                    <a:pt x="788" y="95"/>
                    <a:pt x="788" y="95"/>
                  </a:cubicBezTo>
                  <a:cubicBezTo>
                    <a:pt x="788" y="95"/>
                    <a:pt x="788" y="95"/>
                    <a:pt x="788" y="95"/>
                  </a:cubicBezTo>
                  <a:cubicBezTo>
                    <a:pt x="787" y="95"/>
                    <a:pt x="786" y="95"/>
                    <a:pt x="785" y="95"/>
                  </a:cubicBezTo>
                  <a:cubicBezTo>
                    <a:pt x="773" y="96"/>
                    <a:pt x="766" y="98"/>
                    <a:pt x="764" y="99"/>
                  </a:cubicBezTo>
                  <a:cubicBezTo>
                    <a:pt x="763" y="99"/>
                    <a:pt x="762" y="99"/>
                    <a:pt x="760" y="99"/>
                  </a:cubicBezTo>
                  <a:cubicBezTo>
                    <a:pt x="759" y="99"/>
                    <a:pt x="757" y="99"/>
                    <a:pt x="756" y="99"/>
                  </a:cubicBezTo>
                  <a:cubicBezTo>
                    <a:pt x="753" y="99"/>
                    <a:pt x="754" y="98"/>
                    <a:pt x="755" y="97"/>
                  </a:cubicBezTo>
                  <a:cubicBezTo>
                    <a:pt x="756" y="95"/>
                    <a:pt x="752" y="95"/>
                    <a:pt x="754" y="94"/>
                  </a:cubicBezTo>
                  <a:cubicBezTo>
                    <a:pt x="755" y="94"/>
                    <a:pt x="756" y="94"/>
                    <a:pt x="755" y="94"/>
                  </a:cubicBezTo>
                  <a:cubicBezTo>
                    <a:pt x="755" y="94"/>
                    <a:pt x="753" y="94"/>
                    <a:pt x="750" y="95"/>
                  </a:cubicBezTo>
                  <a:cubicBezTo>
                    <a:pt x="746" y="95"/>
                    <a:pt x="745" y="96"/>
                    <a:pt x="744" y="96"/>
                  </a:cubicBezTo>
                  <a:cubicBezTo>
                    <a:pt x="744" y="96"/>
                    <a:pt x="744" y="96"/>
                    <a:pt x="744" y="96"/>
                  </a:cubicBezTo>
                  <a:cubicBezTo>
                    <a:pt x="743" y="96"/>
                    <a:pt x="743" y="96"/>
                    <a:pt x="743" y="96"/>
                  </a:cubicBezTo>
                  <a:cubicBezTo>
                    <a:pt x="743" y="96"/>
                    <a:pt x="742" y="97"/>
                    <a:pt x="741" y="97"/>
                  </a:cubicBezTo>
                  <a:cubicBezTo>
                    <a:pt x="740" y="98"/>
                    <a:pt x="739" y="98"/>
                    <a:pt x="738" y="98"/>
                  </a:cubicBezTo>
                  <a:cubicBezTo>
                    <a:pt x="738" y="98"/>
                    <a:pt x="738" y="98"/>
                    <a:pt x="738" y="98"/>
                  </a:cubicBezTo>
                  <a:cubicBezTo>
                    <a:pt x="737" y="98"/>
                    <a:pt x="737" y="98"/>
                    <a:pt x="736" y="98"/>
                  </a:cubicBezTo>
                  <a:cubicBezTo>
                    <a:pt x="733" y="98"/>
                    <a:pt x="727" y="98"/>
                    <a:pt x="721" y="99"/>
                  </a:cubicBezTo>
                  <a:cubicBezTo>
                    <a:pt x="714" y="101"/>
                    <a:pt x="707" y="102"/>
                    <a:pt x="709" y="103"/>
                  </a:cubicBezTo>
                  <a:cubicBezTo>
                    <a:pt x="710" y="103"/>
                    <a:pt x="708" y="104"/>
                    <a:pt x="705" y="104"/>
                  </a:cubicBezTo>
                  <a:cubicBezTo>
                    <a:pt x="702" y="104"/>
                    <a:pt x="699" y="109"/>
                    <a:pt x="688" y="109"/>
                  </a:cubicBezTo>
                  <a:cubicBezTo>
                    <a:pt x="687" y="109"/>
                    <a:pt x="685" y="108"/>
                    <a:pt x="682" y="108"/>
                  </a:cubicBezTo>
                  <a:cubicBezTo>
                    <a:pt x="667" y="106"/>
                    <a:pt x="681" y="100"/>
                    <a:pt x="669" y="99"/>
                  </a:cubicBezTo>
                  <a:cubicBezTo>
                    <a:pt x="666" y="99"/>
                    <a:pt x="664" y="99"/>
                    <a:pt x="662" y="99"/>
                  </a:cubicBezTo>
                  <a:cubicBezTo>
                    <a:pt x="657" y="99"/>
                    <a:pt x="657" y="100"/>
                    <a:pt x="658" y="102"/>
                  </a:cubicBezTo>
                  <a:cubicBezTo>
                    <a:pt x="658" y="104"/>
                    <a:pt x="656" y="105"/>
                    <a:pt x="658" y="107"/>
                  </a:cubicBezTo>
                  <a:cubicBezTo>
                    <a:pt x="659" y="108"/>
                    <a:pt x="662" y="109"/>
                    <a:pt x="665" y="111"/>
                  </a:cubicBezTo>
                  <a:cubicBezTo>
                    <a:pt x="668" y="113"/>
                    <a:pt x="667" y="114"/>
                    <a:pt x="665" y="114"/>
                  </a:cubicBezTo>
                  <a:cubicBezTo>
                    <a:pt x="665" y="114"/>
                    <a:pt x="665" y="114"/>
                    <a:pt x="665" y="114"/>
                  </a:cubicBezTo>
                  <a:cubicBezTo>
                    <a:pt x="663" y="114"/>
                    <a:pt x="656" y="113"/>
                    <a:pt x="649" y="113"/>
                  </a:cubicBezTo>
                  <a:cubicBezTo>
                    <a:pt x="647" y="113"/>
                    <a:pt x="645" y="113"/>
                    <a:pt x="643" y="113"/>
                  </a:cubicBezTo>
                  <a:cubicBezTo>
                    <a:pt x="638" y="114"/>
                    <a:pt x="633" y="115"/>
                    <a:pt x="631" y="116"/>
                  </a:cubicBezTo>
                  <a:cubicBezTo>
                    <a:pt x="628" y="118"/>
                    <a:pt x="629" y="119"/>
                    <a:pt x="631" y="121"/>
                  </a:cubicBezTo>
                  <a:cubicBezTo>
                    <a:pt x="632" y="122"/>
                    <a:pt x="627" y="123"/>
                    <a:pt x="620" y="123"/>
                  </a:cubicBezTo>
                  <a:cubicBezTo>
                    <a:pt x="617" y="123"/>
                    <a:pt x="614" y="123"/>
                    <a:pt x="611" y="122"/>
                  </a:cubicBezTo>
                  <a:cubicBezTo>
                    <a:pt x="604" y="122"/>
                    <a:pt x="598" y="121"/>
                    <a:pt x="595" y="121"/>
                  </a:cubicBezTo>
                  <a:cubicBezTo>
                    <a:pt x="593" y="121"/>
                    <a:pt x="592" y="121"/>
                    <a:pt x="592" y="121"/>
                  </a:cubicBezTo>
                  <a:cubicBezTo>
                    <a:pt x="591" y="122"/>
                    <a:pt x="594" y="124"/>
                    <a:pt x="602" y="125"/>
                  </a:cubicBezTo>
                  <a:cubicBezTo>
                    <a:pt x="607" y="125"/>
                    <a:pt x="612" y="126"/>
                    <a:pt x="612" y="127"/>
                  </a:cubicBezTo>
                  <a:cubicBezTo>
                    <a:pt x="612" y="128"/>
                    <a:pt x="610" y="129"/>
                    <a:pt x="607" y="129"/>
                  </a:cubicBezTo>
                  <a:cubicBezTo>
                    <a:pt x="600" y="129"/>
                    <a:pt x="588" y="126"/>
                    <a:pt x="586" y="126"/>
                  </a:cubicBezTo>
                  <a:cubicBezTo>
                    <a:pt x="580" y="125"/>
                    <a:pt x="577" y="122"/>
                    <a:pt x="573" y="119"/>
                  </a:cubicBezTo>
                  <a:cubicBezTo>
                    <a:pt x="567" y="116"/>
                    <a:pt x="553" y="115"/>
                    <a:pt x="555" y="115"/>
                  </a:cubicBezTo>
                  <a:cubicBezTo>
                    <a:pt x="556" y="114"/>
                    <a:pt x="556" y="114"/>
                    <a:pt x="554" y="114"/>
                  </a:cubicBezTo>
                  <a:cubicBezTo>
                    <a:pt x="553" y="114"/>
                    <a:pt x="554" y="114"/>
                    <a:pt x="552" y="114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49" y="114"/>
                    <a:pt x="548" y="114"/>
                    <a:pt x="549" y="113"/>
                  </a:cubicBezTo>
                  <a:cubicBezTo>
                    <a:pt x="550" y="113"/>
                    <a:pt x="548" y="113"/>
                    <a:pt x="545" y="112"/>
                  </a:cubicBezTo>
                  <a:cubicBezTo>
                    <a:pt x="543" y="111"/>
                    <a:pt x="543" y="111"/>
                    <a:pt x="545" y="111"/>
                  </a:cubicBezTo>
                  <a:cubicBezTo>
                    <a:pt x="546" y="111"/>
                    <a:pt x="548" y="111"/>
                    <a:pt x="551" y="112"/>
                  </a:cubicBezTo>
                  <a:cubicBezTo>
                    <a:pt x="557" y="112"/>
                    <a:pt x="564" y="112"/>
                    <a:pt x="563" y="113"/>
                  </a:cubicBezTo>
                  <a:cubicBezTo>
                    <a:pt x="562" y="113"/>
                    <a:pt x="576" y="114"/>
                    <a:pt x="593" y="115"/>
                  </a:cubicBezTo>
                  <a:cubicBezTo>
                    <a:pt x="597" y="115"/>
                    <a:pt x="600" y="115"/>
                    <a:pt x="604" y="115"/>
                  </a:cubicBezTo>
                  <a:cubicBezTo>
                    <a:pt x="610" y="115"/>
                    <a:pt x="616" y="115"/>
                    <a:pt x="622" y="114"/>
                  </a:cubicBezTo>
                  <a:cubicBezTo>
                    <a:pt x="636" y="112"/>
                    <a:pt x="636" y="110"/>
                    <a:pt x="631" y="108"/>
                  </a:cubicBezTo>
                  <a:cubicBezTo>
                    <a:pt x="623" y="104"/>
                    <a:pt x="612" y="102"/>
                    <a:pt x="611" y="102"/>
                  </a:cubicBezTo>
                  <a:cubicBezTo>
                    <a:pt x="611" y="102"/>
                    <a:pt x="611" y="102"/>
                    <a:pt x="611" y="102"/>
                  </a:cubicBezTo>
                  <a:cubicBezTo>
                    <a:pt x="612" y="102"/>
                    <a:pt x="611" y="103"/>
                    <a:pt x="610" y="103"/>
                  </a:cubicBezTo>
                  <a:cubicBezTo>
                    <a:pt x="609" y="103"/>
                    <a:pt x="608" y="103"/>
                    <a:pt x="607" y="102"/>
                  </a:cubicBezTo>
                  <a:cubicBezTo>
                    <a:pt x="603" y="102"/>
                    <a:pt x="592" y="100"/>
                    <a:pt x="577" y="98"/>
                  </a:cubicBezTo>
                  <a:cubicBezTo>
                    <a:pt x="567" y="97"/>
                    <a:pt x="558" y="96"/>
                    <a:pt x="551" y="96"/>
                  </a:cubicBezTo>
                  <a:cubicBezTo>
                    <a:pt x="548" y="96"/>
                    <a:pt x="546" y="96"/>
                    <a:pt x="545" y="97"/>
                  </a:cubicBezTo>
                  <a:cubicBezTo>
                    <a:pt x="543" y="97"/>
                    <a:pt x="542" y="97"/>
                    <a:pt x="542" y="97"/>
                  </a:cubicBezTo>
                  <a:cubicBezTo>
                    <a:pt x="542" y="97"/>
                    <a:pt x="542" y="97"/>
                    <a:pt x="542" y="97"/>
                  </a:cubicBezTo>
                  <a:cubicBezTo>
                    <a:pt x="543" y="97"/>
                    <a:pt x="542" y="96"/>
                    <a:pt x="540" y="96"/>
                  </a:cubicBezTo>
                  <a:cubicBezTo>
                    <a:pt x="540" y="96"/>
                    <a:pt x="540" y="96"/>
                    <a:pt x="539" y="96"/>
                  </a:cubicBezTo>
                  <a:cubicBezTo>
                    <a:pt x="538" y="96"/>
                    <a:pt x="538" y="96"/>
                    <a:pt x="537" y="96"/>
                  </a:cubicBezTo>
                  <a:cubicBezTo>
                    <a:pt x="536" y="96"/>
                    <a:pt x="535" y="96"/>
                    <a:pt x="533" y="96"/>
                  </a:cubicBezTo>
                  <a:cubicBezTo>
                    <a:pt x="531" y="96"/>
                    <a:pt x="527" y="96"/>
                    <a:pt x="528" y="95"/>
                  </a:cubicBezTo>
                  <a:cubicBezTo>
                    <a:pt x="528" y="95"/>
                    <a:pt x="529" y="94"/>
                    <a:pt x="531" y="94"/>
                  </a:cubicBezTo>
                  <a:cubicBezTo>
                    <a:pt x="532" y="94"/>
                    <a:pt x="532" y="94"/>
                    <a:pt x="533" y="95"/>
                  </a:cubicBezTo>
                  <a:cubicBezTo>
                    <a:pt x="534" y="95"/>
                    <a:pt x="534" y="95"/>
                    <a:pt x="534" y="95"/>
                  </a:cubicBezTo>
                  <a:cubicBezTo>
                    <a:pt x="536" y="95"/>
                    <a:pt x="535" y="94"/>
                    <a:pt x="532" y="94"/>
                  </a:cubicBezTo>
                  <a:cubicBezTo>
                    <a:pt x="531" y="93"/>
                    <a:pt x="530" y="93"/>
                    <a:pt x="529" y="93"/>
                  </a:cubicBezTo>
                  <a:cubicBezTo>
                    <a:pt x="526" y="93"/>
                    <a:pt x="524" y="94"/>
                    <a:pt x="523" y="94"/>
                  </a:cubicBezTo>
                  <a:cubicBezTo>
                    <a:pt x="522" y="95"/>
                    <a:pt x="521" y="95"/>
                    <a:pt x="519" y="95"/>
                  </a:cubicBezTo>
                  <a:cubicBezTo>
                    <a:pt x="518" y="95"/>
                    <a:pt x="517" y="95"/>
                    <a:pt x="515" y="94"/>
                  </a:cubicBezTo>
                  <a:cubicBezTo>
                    <a:pt x="513" y="94"/>
                    <a:pt x="512" y="94"/>
                    <a:pt x="510" y="94"/>
                  </a:cubicBezTo>
                  <a:cubicBezTo>
                    <a:pt x="510" y="94"/>
                    <a:pt x="509" y="94"/>
                    <a:pt x="509" y="94"/>
                  </a:cubicBezTo>
                  <a:cubicBezTo>
                    <a:pt x="509" y="94"/>
                    <a:pt x="509" y="94"/>
                    <a:pt x="508" y="94"/>
                  </a:cubicBezTo>
                  <a:cubicBezTo>
                    <a:pt x="508" y="94"/>
                    <a:pt x="507" y="94"/>
                    <a:pt x="506" y="94"/>
                  </a:cubicBezTo>
                  <a:cubicBezTo>
                    <a:pt x="505" y="94"/>
                    <a:pt x="501" y="94"/>
                    <a:pt x="498" y="93"/>
                  </a:cubicBezTo>
                  <a:cubicBezTo>
                    <a:pt x="494" y="93"/>
                    <a:pt x="498" y="93"/>
                    <a:pt x="506" y="92"/>
                  </a:cubicBezTo>
                  <a:cubicBezTo>
                    <a:pt x="515" y="91"/>
                    <a:pt x="516" y="89"/>
                    <a:pt x="512" y="89"/>
                  </a:cubicBezTo>
                  <a:cubicBezTo>
                    <a:pt x="508" y="89"/>
                    <a:pt x="505" y="88"/>
                    <a:pt x="502" y="88"/>
                  </a:cubicBezTo>
                  <a:cubicBezTo>
                    <a:pt x="500" y="88"/>
                    <a:pt x="496" y="88"/>
                    <a:pt x="493" y="88"/>
                  </a:cubicBezTo>
                  <a:cubicBezTo>
                    <a:pt x="492" y="88"/>
                    <a:pt x="491" y="88"/>
                    <a:pt x="491" y="88"/>
                  </a:cubicBezTo>
                  <a:cubicBezTo>
                    <a:pt x="489" y="89"/>
                    <a:pt x="488" y="90"/>
                    <a:pt x="485" y="90"/>
                  </a:cubicBezTo>
                  <a:cubicBezTo>
                    <a:pt x="485" y="90"/>
                    <a:pt x="485" y="90"/>
                    <a:pt x="484" y="90"/>
                  </a:cubicBezTo>
                  <a:cubicBezTo>
                    <a:pt x="483" y="90"/>
                    <a:pt x="482" y="90"/>
                    <a:pt x="484" y="89"/>
                  </a:cubicBezTo>
                  <a:cubicBezTo>
                    <a:pt x="485" y="89"/>
                    <a:pt x="485" y="89"/>
                    <a:pt x="484" y="89"/>
                  </a:cubicBezTo>
                  <a:cubicBezTo>
                    <a:pt x="484" y="89"/>
                    <a:pt x="484" y="89"/>
                    <a:pt x="484" y="89"/>
                  </a:cubicBezTo>
                  <a:cubicBezTo>
                    <a:pt x="483" y="89"/>
                    <a:pt x="483" y="89"/>
                    <a:pt x="483" y="89"/>
                  </a:cubicBezTo>
                  <a:cubicBezTo>
                    <a:pt x="483" y="89"/>
                    <a:pt x="484" y="88"/>
                    <a:pt x="483" y="88"/>
                  </a:cubicBezTo>
                  <a:cubicBezTo>
                    <a:pt x="482" y="88"/>
                    <a:pt x="489" y="86"/>
                    <a:pt x="485" y="86"/>
                  </a:cubicBezTo>
                  <a:cubicBezTo>
                    <a:pt x="484" y="86"/>
                    <a:pt x="483" y="86"/>
                    <a:pt x="483" y="86"/>
                  </a:cubicBezTo>
                  <a:cubicBezTo>
                    <a:pt x="481" y="86"/>
                    <a:pt x="480" y="86"/>
                    <a:pt x="479" y="86"/>
                  </a:cubicBezTo>
                  <a:cubicBezTo>
                    <a:pt x="478" y="86"/>
                    <a:pt x="477" y="86"/>
                    <a:pt x="476" y="86"/>
                  </a:cubicBezTo>
                  <a:cubicBezTo>
                    <a:pt x="476" y="86"/>
                    <a:pt x="476" y="86"/>
                    <a:pt x="476" y="86"/>
                  </a:cubicBezTo>
                  <a:cubicBezTo>
                    <a:pt x="476" y="86"/>
                    <a:pt x="476" y="86"/>
                    <a:pt x="476" y="86"/>
                  </a:cubicBezTo>
                  <a:cubicBezTo>
                    <a:pt x="475" y="86"/>
                    <a:pt x="476" y="88"/>
                    <a:pt x="474" y="89"/>
                  </a:cubicBezTo>
                  <a:cubicBezTo>
                    <a:pt x="473" y="90"/>
                    <a:pt x="471" y="90"/>
                    <a:pt x="470" y="90"/>
                  </a:cubicBezTo>
                  <a:cubicBezTo>
                    <a:pt x="469" y="90"/>
                    <a:pt x="468" y="89"/>
                    <a:pt x="467" y="89"/>
                  </a:cubicBezTo>
                  <a:cubicBezTo>
                    <a:pt x="467" y="88"/>
                    <a:pt x="467" y="88"/>
                    <a:pt x="466" y="88"/>
                  </a:cubicBezTo>
                  <a:cubicBezTo>
                    <a:pt x="465" y="88"/>
                    <a:pt x="464" y="89"/>
                    <a:pt x="462" y="90"/>
                  </a:cubicBezTo>
                  <a:cubicBezTo>
                    <a:pt x="460" y="91"/>
                    <a:pt x="459" y="91"/>
                    <a:pt x="458" y="91"/>
                  </a:cubicBezTo>
                  <a:cubicBezTo>
                    <a:pt x="457" y="91"/>
                    <a:pt x="457" y="91"/>
                    <a:pt x="458" y="90"/>
                  </a:cubicBezTo>
                  <a:cubicBezTo>
                    <a:pt x="458" y="89"/>
                    <a:pt x="456" y="87"/>
                    <a:pt x="455" y="87"/>
                  </a:cubicBezTo>
                  <a:cubicBezTo>
                    <a:pt x="455" y="87"/>
                    <a:pt x="455" y="87"/>
                    <a:pt x="455" y="87"/>
                  </a:cubicBezTo>
                  <a:cubicBezTo>
                    <a:pt x="455" y="88"/>
                    <a:pt x="455" y="88"/>
                    <a:pt x="454" y="88"/>
                  </a:cubicBezTo>
                  <a:cubicBezTo>
                    <a:pt x="453" y="88"/>
                    <a:pt x="451" y="88"/>
                    <a:pt x="449" y="87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6" y="87"/>
                    <a:pt x="446" y="88"/>
                    <a:pt x="447" y="89"/>
                  </a:cubicBezTo>
                  <a:cubicBezTo>
                    <a:pt x="448" y="89"/>
                    <a:pt x="443" y="90"/>
                    <a:pt x="440" y="91"/>
                  </a:cubicBezTo>
                  <a:cubicBezTo>
                    <a:pt x="438" y="92"/>
                    <a:pt x="437" y="92"/>
                    <a:pt x="434" y="92"/>
                  </a:cubicBezTo>
                  <a:cubicBezTo>
                    <a:pt x="433" y="92"/>
                    <a:pt x="431" y="92"/>
                    <a:pt x="429" y="92"/>
                  </a:cubicBezTo>
                  <a:cubicBezTo>
                    <a:pt x="428" y="92"/>
                    <a:pt x="427" y="92"/>
                    <a:pt x="426" y="92"/>
                  </a:cubicBezTo>
                  <a:cubicBezTo>
                    <a:pt x="422" y="92"/>
                    <a:pt x="420" y="93"/>
                    <a:pt x="422" y="94"/>
                  </a:cubicBezTo>
                  <a:cubicBezTo>
                    <a:pt x="423" y="95"/>
                    <a:pt x="424" y="95"/>
                    <a:pt x="423" y="95"/>
                  </a:cubicBezTo>
                  <a:cubicBezTo>
                    <a:pt x="423" y="95"/>
                    <a:pt x="423" y="95"/>
                    <a:pt x="422" y="95"/>
                  </a:cubicBezTo>
                  <a:cubicBezTo>
                    <a:pt x="421" y="95"/>
                    <a:pt x="420" y="94"/>
                    <a:pt x="418" y="94"/>
                  </a:cubicBezTo>
                  <a:cubicBezTo>
                    <a:pt x="416" y="94"/>
                    <a:pt x="414" y="95"/>
                    <a:pt x="414" y="95"/>
                  </a:cubicBezTo>
                  <a:cubicBezTo>
                    <a:pt x="414" y="96"/>
                    <a:pt x="413" y="97"/>
                    <a:pt x="411" y="97"/>
                  </a:cubicBezTo>
                  <a:cubicBezTo>
                    <a:pt x="410" y="97"/>
                    <a:pt x="410" y="98"/>
                    <a:pt x="410" y="98"/>
                  </a:cubicBezTo>
                  <a:cubicBezTo>
                    <a:pt x="408" y="98"/>
                    <a:pt x="408" y="97"/>
                    <a:pt x="408" y="96"/>
                  </a:cubicBezTo>
                  <a:cubicBezTo>
                    <a:pt x="408" y="96"/>
                    <a:pt x="408" y="95"/>
                    <a:pt x="408" y="95"/>
                  </a:cubicBezTo>
                  <a:cubicBezTo>
                    <a:pt x="407" y="95"/>
                    <a:pt x="407" y="96"/>
                    <a:pt x="406" y="96"/>
                  </a:cubicBezTo>
                  <a:cubicBezTo>
                    <a:pt x="405" y="97"/>
                    <a:pt x="403" y="97"/>
                    <a:pt x="403" y="97"/>
                  </a:cubicBezTo>
                  <a:cubicBezTo>
                    <a:pt x="403" y="97"/>
                    <a:pt x="402" y="97"/>
                    <a:pt x="402" y="96"/>
                  </a:cubicBezTo>
                  <a:cubicBezTo>
                    <a:pt x="402" y="96"/>
                    <a:pt x="402" y="96"/>
                    <a:pt x="402" y="96"/>
                  </a:cubicBezTo>
                  <a:cubicBezTo>
                    <a:pt x="402" y="96"/>
                    <a:pt x="401" y="97"/>
                    <a:pt x="401" y="97"/>
                  </a:cubicBezTo>
                  <a:cubicBezTo>
                    <a:pt x="400" y="98"/>
                    <a:pt x="400" y="99"/>
                    <a:pt x="399" y="99"/>
                  </a:cubicBezTo>
                  <a:cubicBezTo>
                    <a:pt x="399" y="99"/>
                    <a:pt x="398" y="98"/>
                    <a:pt x="397" y="98"/>
                  </a:cubicBezTo>
                  <a:cubicBezTo>
                    <a:pt x="396" y="98"/>
                    <a:pt x="394" y="98"/>
                    <a:pt x="394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6" y="98"/>
                    <a:pt x="395" y="98"/>
                    <a:pt x="394" y="99"/>
                  </a:cubicBezTo>
                  <a:cubicBezTo>
                    <a:pt x="393" y="99"/>
                    <a:pt x="393" y="99"/>
                    <a:pt x="393" y="99"/>
                  </a:cubicBezTo>
                  <a:cubicBezTo>
                    <a:pt x="393" y="99"/>
                    <a:pt x="393" y="99"/>
                    <a:pt x="392" y="99"/>
                  </a:cubicBezTo>
                  <a:cubicBezTo>
                    <a:pt x="391" y="98"/>
                    <a:pt x="391" y="98"/>
                    <a:pt x="390" y="98"/>
                  </a:cubicBezTo>
                  <a:cubicBezTo>
                    <a:pt x="389" y="98"/>
                    <a:pt x="389" y="98"/>
                    <a:pt x="389" y="99"/>
                  </a:cubicBezTo>
                  <a:cubicBezTo>
                    <a:pt x="389" y="99"/>
                    <a:pt x="387" y="100"/>
                    <a:pt x="385" y="100"/>
                  </a:cubicBezTo>
                  <a:cubicBezTo>
                    <a:pt x="384" y="100"/>
                    <a:pt x="384" y="100"/>
                    <a:pt x="385" y="100"/>
                  </a:cubicBezTo>
                  <a:cubicBezTo>
                    <a:pt x="385" y="100"/>
                    <a:pt x="385" y="100"/>
                    <a:pt x="385" y="100"/>
                  </a:cubicBezTo>
                  <a:cubicBezTo>
                    <a:pt x="385" y="100"/>
                    <a:pt x="385" y="100"/>
                    <a:pt x="385" y="100"/>
                  </a:cubicBezTo>
                  <a:cubicBezTo>
                    <a:pt x="386" y="100"/>
                    <a:pt x="383" y="102"/>
                    <a:pt x="379" y="102"/>
                  </a:cubicBezTo>
                  <a:cubicBezTo>
                    <a:pt x="376" y="103"/>
                    <a:pt x="375" y="104"/>
                    <a:pt x="378" y="104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79" y="104"/>
                    <a:pt x="379" y="104"/>
                    <a:pt x="380" y="104"/>
                  </a:cubicBezTo>
                  <a:cubicBezTo>
                    <a:pt x="382" y="104"/>
                    <a:pt x="384" y="104"/>
                    <a:pt x="383" y="105"/>
                  </a:cubicBezTo>
                  <a:cubicBezTo>
                    <a:pt x="383" y="105"/>
                    <a:pt x="381" y="105"/>
                    <a:pt x="380" y="105"/>
                  </a:cubicBezTo>
                  <a:cubicBezTo>
                    <a:pt x="379" y="105"/>
                    <a:pt x="378" y="105"/>
                    <a:pt x="377" y="105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74" y="105"/>
                    <a:pt x="373" y="105"/>
                    <a:pt x="373" y="106"/>
                  </a:cubicBezTo>
                  <a:cubicBezTo>
                    <a:pt x="373" y="106"/>
                    <a:pt x="372" y="106"/>
                    <a:pt x="372" y="106"/>
                  </a:cubicBezTo>
                  <a:cubicBezTo>
                    <a:pt x="371" y="106"/>
                    <a:pt x="370" y="106"/>
                    <a:pt x="368" y="106"/>
                  </a:cubicBezTo>
                  <a:cubicBezTo>
                    <a:pt x="368" y="106"/>
                    <a:pt x="367" y="106"/>
                    <a:pt x="367" y="106"/>
                  </a:cubicBezTo>
                  <a:cubicBezTo>
                    <a:pt x="365" y="106"/>
                    <a:pt x="364" y="106"/>
                    <a:pt x="366" y="106"/>
                  </a:cubicBezTo>
                  <a:cubicBezTo>
                    <a:pt x="368" y="106"/>
                    <a:pt x="367" y="107"/>
                    <a:pt x="364" y="107"/>
                  </a:cubicBezTo>
                  <a:cubicBezTo>
                    <a:pt x="362" y="107"/>
                    <a:pt x="361" y="108"/>
                    <a:pt x="361" y="108"/>
                  </a:cubicBezTo>
                  <a:cubicBezTo>
                    <a:pt x="361" y="108"/>
                    <a:pt x="361" y="109"/>
                    <a:pt x="362" y="109"/>
                  </a:cubicBezTo>
                  <a:cubicBezTo>
                    <a:pt x="362" y="109"/>
                    <a:pt x="362" y="108"/>
                    <a:pt x="363" y="108"/>
                  </a:cubicBezTo>
                  <a:cubicBezTo>
                    <a:pt x="363" y="108"/>
                    <a:pt x="364" y="108"/>
                    <a:pt x="364" y="108"/>
                  </a:cubicBezTo>
                  <a:cubicBezTo>
                    <a:pt x="365" y="108"/>
                    <a:pt x="366" y="109"/>
                    <a:pt x="366" y="109"/>
                  </a:cubicBezTo>
                  <a:cubicBezTo>
                    <a:pt x="367" y="110"/>
                    <a:pt x="364" y="110"/>
                    <a:pt x="361" y="110"/>
                  </a:cubicBezTo>
                  <a:cubicBezTo>
                    <a:pt x="358" y="110"/>
                    <a:pt x="359" y="111"/>
                    <a:pt x="362" y="112"/>
                  </a:cubicBezTo>
                  <a:cubicBezTo>
                    <a:pt x="364" y="112"/>
                    <a:pt x="362" y="112"/>
                    <a:pt x="357" y="112"/>
                  </a:cubicBezTo>
                  <a:cubicBezTo>
                    <a:pt x="352" y="113"/>
                    <a:pt x="348" y="114"/>
                    <a:pt x="350" y="114"/>
                  </a:cubicBezTo>
                  <a:cubicBezTo>
                    <a:pt x="351" y="114"/>
                    <a:pt x="350" y="114"/>
                    <a:pt x="348" y="115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8" y="116"/>
                    <a:pt x="347" y="116"/>
                    <a:pt x="346" y="116"/>
                  </a:cubicBezTo>
                  <a:cubicBezTo>
                    <a:pt x="346" y="116"/>
                    <a:pt x="346" y="116"/>
                    <a:pt x="346" y="116"/>
                  </a:cubicBezTo>
                  <a:cubicBezTo>
                    <a:pt x="346" y="116"/>
                    <a:pt x="345" y="116"/>
                    <a:pt x="345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7"/>
                    <a:pt x="345" y="117"/>
                    <a:pt x="347" y="117"/>
                  </a:cubicBezTo>
                  <a:cubicBezTo>
                    <a:pt x="350" y="117"/>
                    <a:pt x="351" y="117"/>
                    <a:pt x="350" y="118"/>
                  </a:cubicBezTo>
                  <a:cubicBezTo>
                    <a:pt x="350" y="118"/>
                    <a:pt x="348" y="118"/>
                    <a:pt x="345" y="118"/>
                  </a:cubicBezTo>
                  <a:cubicBezTo>
                    <a:pt x="343" y="118"/>
                    <a:pt x="342" y="119"/>
                    <a:pt x="344" y="119"/>
                  </a:cubicBezTo>
                  <a:cubicBezTo>
                    <a:pt x="346" y="119"/>
                    <a:pt x="343" y="120"/>
                    <a:pt x="342" y="120"/>
                  </a:cubicBezTo>
                  <a:cubicBezTo>
                    <a:pt x="342" y="121"/>
                    <a:pt x="342" y="121"/>
                    <a:pt x="341" y="121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0" y="121"/>
                    <a:pt x="340" y="121"/>
                    <a:pt x="341" y="122"/>
                  </a:cubicBezTo>
                  <a:cubicBezTo>
                    <a:pt x="342" y="122"/>
                    <a:pt x="338" y="122"/>
                    <a:pt x="340" y="123"/>
                  </a:cubicBezTo>
                  <a:cubicBezTo>
                    <a:pt x="341" y="123"/>
                    <a:pt x="339" y="124"/>
                    <a:pt x="335" y="125"/>
                  </a:cubicBezTo>
                  <a:cubicBezTo>
                    <a:pt x="331" y="126"/>
                    <a:pt x="324" y="127"/>
                    <a:pt x="319" y="129"/>
                  </a:cubicBezTo>
                  <a:cubicBezTo>
                    <a:pt x="315" y="130"/>
                    <a:pt x="313" y="132"/>
                    <a:pt x="313" y="132"/>
                  </a:cubicBezTo>
                  <a:cubicBezTo>
                    <a:pt x="313" y="132"/>
                    <a:pt x="313" y="132"/>
                    <a:pt x="314" y="132"/>
                  </a:cubicBezTo>
                  <a:cubicBezTo>
                    <a:pt x="314" y="132"/>
                    <a:pt x="314" y="132"/>
                    <a:pt x="314" y="132"/>
                  </a:cubicBezTo>
                  <a:cubicBezTo>
                    <a:pt x="315" y="132"/>
                    <a:pt x="315" y="132"/>
                    <a:pt x="315" y="133"/>
                  </a:cubicBezTo>
                  <a:cubicBezTo>
                    <a:pt x="314" y="133"/>
                    <a:pt x="315" y="133"/>
                    <a:pt x="315" y="133"/>
                  </a:cubicBezTo>
                  <a:cubicBezTo>
                    <a:pt x="317" y="133"/>
                    <a:pt x="320" y="133"/>
                    <a:pt x="323" y="132"/>
                  </a:cubicBezTo>
                  <a:cubicBezTo>
                    <a:pt x="326" y="131"/>
                    <a:pt x="328" y="131"/>
                    <a:pt x="328" y="131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28" y="132"/>
                    <a:pt x="328" y="132"/>
                    <a:pt x="327" y="133"/>
                  </a:cubicBezTo>
                  <a:cubicBezTo>
                    <a:pt x="326" y="134"/>
                    <a:pt x="322" y="135"/>
                    <a:pt x="319" y="135"/>
                  </a:cubicBezTo>
                  <a:cubicBezTo>
                    <a:pt x="318" y="135"/>
                    <a:pt x="318" y="135"/>
                    <a:pt x="317" y="135"/>
                  </a:cubicBezTo>
                  <a:cubicBezTo>
                    <a:pt x="315" y="135"/>
                    <a:pt x="313" y="134"/>
                    <a:pt x="312" y="134"/>
                  </a:cubicBezTo>
                  <a:cubicBezTo>
                    <a:pt x="311" y="134"/>
                    <a:pt x="310" y="133"/>
                    <a:pt x="310" y="133"/>
                  </a:cubicBezTo>
                  <a:cubicBezTo>
                    <a:pt x="308" y="133"/>
                    <a:pt x="307" y="134"/>
                    <a:pt x="308" y="134"/>
                  </a:cubicBezTo>
                  <a:cubicBezTo>
                    <a:pt x="309" y="134"/>
                    <a:pt x="307" y="134"/>
                    <a:pt x="305" y="134"/>
                  </a:cubicBezTo>
                  <a:cubicBezTo>
                    <a:pt x="302" y="134"/>
                    <a:pt x="301" y="135"/>
                    <a:pt x="302" y="135"/>
                  </a:cubicBezTo>
                  <a:cubicBezTo>
                    <a:pt x="302" y="135"/>
                    <a:pt x="302" y="135"/>
                    <a:pt x="302" y="135"/>
                  </a:cubicBezTo>
                  <a:cubicBezTo>
                    <a:pt x="302" y="135"/>
                    <a:pt x="302" y="135"/>
                    <a:pt x="302" y="135"/>
                  </a:cubicBezTo>
                  <a:cubicBezTo>
                    <a:pt x="303" y="135"/>
                    <a:pt x="302" y="135"/>
                    <a:pt x="300" y="136"/>
                  </a:cubicBezTo>
                  <a:cubicBezTo>
                    <a:pt x="298" y="136"/>
                    <a:pt x="299" y="136"/>
                    <a:pt x="300" y="136"/>
                  </a:cubicBezTo>
                  <a:cubicBezTo>
                    <a:pt x="302" y="136"/>
                    <a:pt x="302" y="137"/>
                    <a:pt x="301" y="137"/>
                  </a:cubicBezTo>
                  <a:cubicBezTo>
                    <a:pt x="301" y="137"/>
                    <a:pt x="300" y="137"/>
                    <a:pt x="299" y="136"/>
                  </a:cubicBezTo>
                  <a:cubicBezTo>
                    <a:pt x="298" y="136"/>
                    <a:pt x="297" y="136"/>
                    <a:pt x="297" y="136"/>
                  </a:cubicBezTo>
                  <a:cubicBezTo>
                    <a:pt x="296" y="136"/>
                    <a:pt x="296" y="136"/>
                    <a:pt x="298" y="137"/>
                  </a:cubicBezTo>
                  <a:cubicBezTo>
                    <a:pt x="299" y="137"/>
                    <a:pt x="299" y="137"/>
                    <a:pt x="298" y="137"/>
                  </a:cubicBezTo>
                  <a:cubicBezTo>
                    <a:pt x="297" y="137"/>
                    <a:pt x="296" y="137"/>
                    <a:pt x="293" y="137"/>
                  </a:cubicBezTo>
                  <a:cubicBezTo>
                    <a:pt x="291" y="137"/>
                    <a:pt x="288" y="136"/>
                    <a:pt x="286" y="136"/>
                  </a:cubicBezTo>
                  <a:cubicBezTo>
                    <a:pt x="285" y="136"/>
                    <a:pt x="285" y="136"/>
                    <a:pt x="284" y="137"/>
                  </a:cubicBezTo>
                  <a:cubicBezTo>
                    <a:pt x="284" y="137"/>
                    <a:pt x="285" y="137"/>
                    <a:pt x="288" y="137"/>
                  </a:cubicBezTo>
                  <a:cubicBezTo>
                    <a:pt x="291" y="138"/>
                    <a:pt x="290" y="138"/>
                    <a:pt x="284" y="138"/>
                  </a:cubicBezTo>
                  <a:cubicBezTo>
                    <a:pt x="279" y="138"/>
                    <a:pt x="277" y="139"/>
                    <a:pt x="280" y="139"/>
                  </a:cubicBezTo>
                  <a:cubicBezTo>
                    <a:pt x="282" y="140"/>
                    <a:pt x="283" y="140"/>
                    <a:pt x="282" y="140"/>
                  </a:cubicBezTo>
                  <a:cubicBezTo>
                    <a:pt x="282" y="140"/>
                    <a:pt x="281" y="140"/>
                    <a:pt x="281" y="140"/>
                  </a:cubicBezTo>
                  <a:cubicBezTo>
                    <a:pt x="281" y="140"/>
                    <a:pt x="280" y="140"/>
                    <a:pt x="279" y="140"/>
                  </a:cubicBezTo>
                  <a:cubicBezTo>
                    <a:pt x="276" y="140"/>
                    <a:pt x="274" y="141"/>
                    <a:pt x="272" y="141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71" y="140"/>
                    <a:pt x="271" y="140"/>
                    <a:pt x="270" y="140"/>
                  </a:cubicBezTo>
                  <a:cubicBezTo>
                    <a:pt x="269" y="140"/>
                    <a:pt x="269" y="141"/>
                    <a:pt x="269" y="141"/>
                  </a:cubicBezTo>
                  <a:cubicBezTo>
                    <a:pt x="269" y="141"/>
                    <a:pt x="269" y="141"/>
                    <a:pt x="268" y="141"/>
                  </a:cubicBezTo>
                  <a:cubicBezTo>
                    <a:pt x="267" y="141"/>
                    <a:pt x="266" y="141"/>
                    <a:pt x="266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1"/>
                    <a:pt x="267" y="141"/>
                    <a:pt x="272" y="142"/>
                  </a:cubicBezTo>
                  <a:cubicBezTo>
                    <a:pt x="277" y="142"/>
                    <a:pt x="277" y="142"/>
                    <a:pt x="272" y="142"/>
                  </a:cubicBezTo>
                  <a:cubicBezTo>
                    <a:pt x="267" y="143"/>
                    <a:pt x="264" y="143"/>
                    <a:pt x="267" y="144"/>
                  </a:cubicBezTo>
                  <a:cubicBezTo>
                    <a:pt x="270" y="144"/>
                    <a:pt x="270" y="144"/>
                    <a:pt x="268" y="144"/>
                  </a:cubicBezTo>
                  <a:cubicBezTo>
                    <a:pt x="266" y="144"/>
                    <a:pt x="264" y="145"/>
                    <a:pt x="265" y="145"/>
                  </a:cubicBezTo>
                  <a:cubicBezTo>
                    <a:pt x="266" y="145"/>
                    <a:pt x="269" y="146"/>
                    <a:pt x="275" y="146"/>
                  </a:cubicBezTo>
                  <a:cubicBezTo>
                    <a:pt x="275" y="146"/>
                    <a:pt x="276" y="146"/>
                    <a:pt x="276" y="146"/>
                  </a:cubicBezTo>
                  <a:cubicBezTo>
                    <a:pt x="282" y="146"/>
                    <a:pt x="286" y="145"/>
                    <a:pt x="287" y="145"/>
                  </a:cubicBezTo>
                  <a:cubicBezTo>
                    <a:pt x="287" y="145"/>
                    <a:pt x="287" y="145"/>
                    <a:pt x="287" y="145"/>
                  </a:cubicBezTo>
                  <a:cubicBezTo>
                    <a:pt x="287" y="145"/>
                    <a:pt x="287" y="145"/>
                    <a:pt x="288" y="145"/>
                  </a:cubicBezTo>
                  <a:cubicBezTo>
                    <a:pt x="288" y="145"/>
                    <a:pt x="289" y="145"/>
                    <a:pt x="289" y="145"/>
                  </a:cubicBezTo>
                  <a:cubicBezTo>
                    <a:pt x="289" y="145"/>
                    <a:pt x="289" y="145"/>
                    <a:pt x="290" y="145"/>
                  </a:cubicBezTo>
                  <a:cubicBezTo>
                    <a:pt x="290" y="145"/>
                    <a:pt x="290" y="145"/>
                    <a:pt x="288" y="146"/>
                  </a:cubicBezTo>
                  <a:cubicBezTo>
                    <a:pt x="287" y="147"/>
                    <a:pt x="285" y="147"/>
                    <a:pt x="284" y="147"/>
                  </a:cubicBezTo>
                  <a:cubicBezTo>
                    <a:pt x="284" y="147"/>
                    <a:pt x="284" y="147"/>
                    <a:pt x="284" y="147"/>
                  </a:cubicBezTo>
                  <a:cubicBezTo>
                    <a:pt x="285" y="146"/>
                    <a:pt x="281" y="146"/>
                    <a:pt x="276" y="146"/>
                  </a:cubicBezTo>
                  <a:cubicBezTo>
                    <a:pt x="275" y="146"/>
                    <a:pt x="274" y="146"/>
                    <a:pt x="273" y="146"/>
                  </a:cubicBezTo>
                  <a:cubicBezTo>
                    <a:pt x="268" y="146"/>
                    <a:pt x="264" y="147"/>
                    <a:pt x="264" y="147"/>
                  </a:cubicBezTo>
                  <a:cubicBezTo>
                    <a:pt x="264" y="147"/>
                    <a:pt x="264" y="147"/>
                    <a:pt x="265" y="147"/>
                  </a:cubicBezTo>
                  <a:cubicBezTo>
                    <a:pt x="265" y="147"/>
                    <a:pt x="266" y="147"/>
                    <a:pt x="266" y="147"/>
                  </a:cubicBezTo>
                  <a:cubicBezTo>
                    <a:pt x="266" y="147"/>
                    <a:pt x="267" y="147"/>
                    <a:pt x="267" y="147"/>
                  </a:cubicBezTo>
                  <a:cubicBezTo>
                    <a:pt x="268" y="147"/>
                    <a:pt x="268" y="148"/>
                    <a:pt x="267" y="148"/>
                  </a:cubicBezTo>
                  <a:cubicBezTo>
                    <a:pt x="266" y="148"/>
                    <a:pt x="266" y="148"/>
                    <a:pt x="269" y="148"/>
                  </a:cubicBezTo>
                  <a:cubicBezTo>
                    <a:pt x="271" y="148"/>
                    <a:pt x="271" y="149"/>
                    <a:pt x="271" y="150"/>
                  </a:cubicBezTo>
                  <a:cubicBezTo>
                    <a:pt x="272" y="150"/>
                    <a:pt x="272" y="151"/>
                    <a:pt x="273" y="151"/>
                  </a:cubicBezTo>
                  <a:cubicBezTo>
                    <a:pt x="274" y="151"/>
                    <a:pt x="276" y="150"/>
                    <a:pt x="277" y="150"/>
                  </a:cubicBezTo>
                  <a:cubicBezTo>
                    <a:pt x="280" y="150"/>
                    <a:pt x="281" y="150"/>
                    <a:pt x="282" y="150"/>
                  </a:cubicBezTo>
                  <a:cubicBezTo>
                    <a:pt x="282" y="150"/>
                    <a:pt x="282" y="150"/>
                    <a:pt x="282" y="150"/>
                  </a:cubicBezTo>
                  <a:cubicBezTo>
                    <a:pt x="282" y="150"/>
                    <a:pt x="281" y="151"/>
                    <a:pt x="280" y="151"/>
                  </a:cubicBezTo>
                  <a:cubicBezTo>
                    <a:pt x="280" y="151"/>
                    <a:pt x="280" y="151"/>
                    <a:pt x="280" y="151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78" y="151"/>
                    <a:pt x="277" y="151"/>
                    <a:pt x="276" y="151"/>
                  </a:cubicBezTo>
                  <a:cubicBezTo>
                    <a:pt x="275" y="152"/>
                    <a:pt x="274" y="152"/>
                    <a:pt x="276" y="152"/>
                  </a:cubicBezTo>
                  <a:cubicBezTo>
                    <a:pt x="278" y="152"/>
                    <a:pt x="273" y="152"/>
                    <a:pt x="269" y="154"/>
                  </a:cubicBezTo>
                  <a:cubicBezTo>
                    <a:pt x="267" y="154"/>
                    <a:pt x="270" y="155"/>
                    <a:pt x="271" y="155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2" y="155"/>
                    <a:pt x="273" y="155"/>
                    <a:pt x="273" y="155"/>
                  </a:cubicBezTo>
                  <a:cubicBezTo>
                    <a:pt x="274" y="155"/>
                    <a:pt x="276" y="155"/>
                    <a:pt x="276" y="156"/>
                  </a:cubicBezTo>
                  <a:cubicBezTo>
                    <a:pt x="277" y="156"/>
                    <a:pt x="277" y="157"/>
                    <a:pt x="278" y="157"/>
                  </a:cubicBezTo>
                  <a:cubicBezTo>
                    <a:pt x="279" y="157"/>
                    <a:pt x="279" y="157"/>
                    <a:pt x="279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79" y="157"/>
                    <a:pt x="279" y="157"/>
                  </a:cubicBezTo>
                  <a:cubicBezTo>
                    <a:pt x="278" y="158"/>
                    <a:pt x="278" y="158"/>
                    <a:pt x="277" y="158"/>
                  </a:cubicBezTo>
                  <a:cubicBezTo>
                    <a:pt x="276" y="158"/>
                    <a:pt x="275" y="158"/>
                    <a:pt x="275" y="158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2" y="158"/>
                    <a:pt x="272" y="159"/>
                    <a:pt x="275" y="160"/>
                  </a:cubicBezTo>
                  <a:cubicBezTo>
                    <a:pt x="279" y="161"/>
                    <a:pt x="284" y="162"/>
                    <a:pt x="285" y="162"/>
                  </a:cubicBezTo>
                  <a:cubicBezTo>
                    <a:pt x="285" y="162"/>
                    <a:pt x="286" y="162"/>
                    <a:pt x="286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2"/>
                    <a:pt x="287" y="162"/>
                    <a:pt x="288" y="162"/>
                  </a:cubicBezTo>
                  <a:cubicBezTo>
                    <a:pt x="289" y="162"/>
                    <a:pt x="291" y="162"/>
                    <a:pt x="292" y="162"/>
                  </a:cubicBezTo>
                  <a:cubicBezTo>
                    <a:pt x="294" y="162"/>
                    <a:pt x="295" y="162"/>
                    <a:pt x="297" y="162"/>
                  </a:cubicBezTo>
                  <a:cubicBezTo>
                    <a:pt x="303" y="161"/>
                    <a:pt x="312" y="159"/>
                    <a:pt x="314" y="158"/>
                  </a:cubicBezTo>
                  <a:cubicBezTo>
                    <a:pt x="314" y="157"/>
                    <a:pt x="314" y="156"/>
                    <a:pt x="314" y="156"/>
                  </a:cubicBezTo>
                  <a:cubicBezTo>
                    <a:pt x="313" y="156"/>
                    <a:pt x="313" y="156"/>
                    <a:pt x="313" y="156"/>
                  </a:cubicBezTo>
                  <a:cubicBezTo>
                    <a:pt x="313" y="156"/>
                    <a:pt x="313" y="156"/>
                    <a:pt x="314" y="156"/>
                  </a:cubicBezTo>
                  <a:cubicBezTo>
                    <a:pt x="314" y="156"/>
                    <a:pt x="314" y="156"/>
                    <a:pt x="314" y="156"/>
                  </a:cubicBezTo>
                  <a:cubicBezTo>
                    <a:pt x="316" y="157"/>
                    <a:pt x="318" y="157"/>
                    <a:pt x="319" y="157"/>
                  </a:cubicBezTo>
                  <a:cubicBezTo>
                    <a:pt x="319" y="157"/>
                    <a:pt x="319" y="157"/>
                    <a:pt x="319" y="157"/>
                  </a:cubicBezTo>
                  <a:cubicBezTo>
                    <a:pt x="320" y="157"/>
                    <a:pt x="324" y="156"/>
                    <a:pt x="325" y="154"/>
                  </a:cubicBezTo>
                  <a:cubicBezTo>
                    <a:pt x="326" y="154"/>
                    <a:pt x="326" y="153"/>
                    <a:pt x="327" y="153"/>
                  </a:cubicBezTo>
                  <a:cubicBezTo>
                    <a:pt x="328" y="153"/>
                    <a:pt x="329" y="154"/>
                    <a:pt x="330" y="154"/>
                  </a:cubicBezTo>
                  <a:cubicBezTo>
                    <a:pt x="332" y="156"/>
                    <a:pt x="335" y="157"/>
                    <a:pt x="336" y="159"/>
                  </a:cubicBezTo>
                  <a:cubicBezTo>
                    <a:pt x="336" y="160"/>
                    <a:pt x="337" y="161"/>
                    <a:pt x="337" y="161"/>
                  </a:cubicBezTo>
                  <a:cubicBezTo>
                    <a:pt x="337" y="161"/>
                    <a:pt x="337" y="160"/>
                    <a:pt x="337" y="160"/>
                  </a:cubicBezTo>
                  <a:cubicBezTo>
                    <a:pt x="337" y="160"/>
                    <a:pt x="337" y="160"/>
                    <a:pt x="337" y="160"/>
                  </a:cubicBezTo>
                  <a:cubicBezTo>
                    <a:pt x="338" y="160"/>
                    <a:pt x="340" y="163"/>
                    <a:pt x="345" y="165"/>
                  </a:cubicBezTo>
                  <a:cubicBezTo>
                    <a:pt x="350" y="168"/>
                    <a:pt x="352" y="174"/>
                    <a:pt x="362" y="174"/>
                  </a:cubicBezTo>
                  <a:cubicBezTo>
                    <a:pt x="362" y="174"/>
                    <a:pt x="362" y="174"/>
                    <a:pt x="363" y="174"/>
                  </a:cubicBezTo>
                  <a:cubicBezTo>
                    <a:pt x="373" y="173"/>
                    <a:pt x="390" y="171"/>
                    <a:pt x="393" y="168"/>
                  </a:cubicBezTo>
                  <a:cubicBezTo>
                    <a:pt x="395" y="165"/>
                    <a:pt x="393" y="162"/>
                    <a:pt x="395" y="162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6" y="162"/>
                    <a:pt x="396" y="161"/>
                    <a:pt x="395" y="161"/>
                  </a:cubicBezTo>
                  <a:cubicBezTo>
                    <a:pt x="394" y="160"/>
                    <a:pt x="393" y="160"/>
                    <a:pt x="395" y="160"/>
                  </a:cubicBezTo>
                  <a:cubicBezTo>
                    <a:pt x="396" y="160"/>
                    <a:pt x="397" y="159"/>
                    <a:pt x="395" y="159"/>
                  </a:cubicBezTo>
                  <a:cubicBezTo>
                    <a:pt x="394" y="159"/>
                    <a:pt x="395" y="158"/>
                    <a:pt x="398" y="158"/>
                  </a:cubicBezTo>
                  <a:cubicBezTo>
                    <a:pt x="400" y="157"/>
                    <a:pt x="403" y="157"/>
                    <a:pt x="404" y="157"/>
                  </a:cubicBezTo>
                  <a:cubicBezTo>
                    <a:pt x="404" y="157"/>
                    <a:pt x="404" y="157"/>
                    <a:pt x="404" y="157"/>
                  </a:cubicBezTo>
                  <a:cubicBezTo>
                    <a:pt x="404" y="157"/>
                    <a:pt x="404" y="157"/>
                    <a:pt x="404" y="157"/>
                  </a:cubicBezTo>
                  <a:cubicBezTo>
                    <a:pt x="405" y="157"/>
                    <a:pt x="410" y="155"/>
                    <a:pt x="402" y="155"/>
                  </a:cubicBezTo>
                  <a:cubicBezTo>
                    <a:pt x="393" y="154"/>
                    <a:pt x="395" y="153"/>
                    <a:pt x="407" y="153"/>
                  </a:cubicBezTo>
                  <a:cubicBezTo>
                    <a:pt x="411" y="153"/>
                    <a:pt x="412" y="153"/>
                    <a:pt x="406" y="149"/>
                  </a:cubicBezTo>
                  <a:cubicBezTo>
                    <a:pt x="404" y="148"/>
                    <a:pt x="396" y="147"/>
                    <a:pt x="394" y="144"/>
                  </a:cubicBezTo>
                  <a:cubicBezTo>
                    <a:pt x="392" y="143"/>
                    <a:pt x="394" y="143"/>
                    <a:pt x="395" y="141"/>
                  </a:cubicBezTo>
                  <a:cubicBezTo>
                    <a:pt x="395" y="140"/>
                    <a:pt x="402" y="137"/>
                    <a:pt x="410" y="135"/>
                  </a:cubicBezTo>
                  <a:cubicBezTo>
                    <a:pt x="418" y="133"/>
                    <a:pt x="427" y="130"/>
                    <a:pt x="430" y="129"/>
                  </a:cubicBezTo>
                  <a:cubicBezTo>
                    <a:pt x="434" y="128"/>
                    <a:pt x="435" y="127"/>
                    <a:pt x="433" y="126"/>
                  </a:cubicBezTo>
                  <a:cubicBezTo>
                    <a:pt x="431" y="126"/>
                    <a:pt x="431" y="125"/>
                    <a:pt x="431" y="124"/>
                  </a:cubicBezTo>
                  <a:cubicBezTo>
                    <a:pt x="431" y="123"/>
                    <a:pt x="431" y="122"/>
                    <a:pt x="432" y="122"/>
                  </a:cubicBezTo>
                  <a:cubicBezTo>
                    <a:pt x="432" y="122"/>
                    <a:pt x="432" y="122"/>
                    <a:pt x="432" y="122"/>
                  </a:cubicBezTo>
                  <a:cubicBezTo>
                    <a:pt x="432" y="122"/>
                    <a:pt x="432" y="122"/>
                    <a:pt x="433" y="122"/>
                  </a:cubicBezTo>
                  <a:cubicBezTo>
                    <a:pt x="433" y="122"/>
                    <a:pt x="434" y="122"/>
                    <a:pt x="434" y="122"/>
                  </a:cubicBezTo>
                  <a:cubicBezTo>
                    <a:pt x="433" y="122"/>
                    <a:pt x="433" y="122"/>
                    <a:pt x="435" y="121"/>
                  </a:cubicBezTo>
                  <a:cubicBezTo>
                    <a:pt x="436" y="121"/>
                    <a:pt x="437" y="121"/>
                    <a:pt x="436" y="121"/>
                  </a:cubicBezTo>
                  <a:cubicBezTo>
                    <a:pt x="435" y="120"/>
                    <a:pt x="442" y="119"/>
                    <a:pt x="452" y="119"/>
                  </a:cubicBezTo>
                  <a:cubicBezTo>
                    <a:pt x="455" y="119"/>
                    <a:pt x="457" y="119"/>
                    <a:pt x="460" y="119"/>
                  </a:cubicBezTo>
                  <a:cubicBezTo>
                    <a:pt x="473" y="120"/>
                    <a:pt x="476" y="124"/>
                    <a:pt x="474" y="124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473" y="124"/>
                    <a:pt x="473" y="124"/>
                    <a:pt x="474" y="124"/>
                  </a:cubicBezTo>
                  <a:cubicBezTo>
                    <a:pt x="475" y="124"/>
                    <a:pt x="466" y="125"/>
                    <a:pt x="460" y="127"/>
                  </a:cubicBezTo>
                  <a:cubicBezTo>
                    <a:pt x="454" y="129"/>
                    <a:pt x="450" y="132"/>
                    <a:pt x="445" y="133"/>
                  </a:cubicBezTo>
                  <a:cubicBezTo>
                    <a:pt x="441" y="133"/>
                    <a:pt x="434" y="137"/>
                    <a:pt x="437" y="141"/>
                  </a:cubicBezTo>
                  <a:cubicBezTo>
                    <a:pt x="440" y="145"/>
                    <a:pt x="445" y="148"/>
                    <a:pt x="451" y="148"/>
                  </a:cubicBezTo>
                  <a:cubicBezTo>
                    <a:pt x="456" y="148"/>
                    <a:pt x="460" y="149"/>
                    <a:pt x="461" y="150"/>
                  </a:cubicBezTo>
                  <a:cubicBezTo>
                    <a:pt x="462" y="151"/>
                    <a:pt x="463" y="151"/>
                    <a:pt x="465" y="151"/>
                  </a:cubicBezTo>
                  <a:cubicBezTo>
                    <a:pt x="468" y="151"/>
                    <a:pt x="472" y="150"/>
                    <a:pt x="476" y="150"/>
                  </a:cubicBezTo>
                  <a:cubicBezTo>
                    <a:pt x="482" y="149"/>
                    <a:pt x="488" y="149"/>
                    <a:pt x="489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0" y="149"/>
                    <a:pt x="491" y="149"/>
                    <a:pt x="492" y="148"/>
                  </a:cubicBezTo>
                  <a:cubicBezTo>
                    <a:pt x="492" y="148"/>
                    <a:pt x="493" y="148"/>
                    <a:pt x="495" y="148"/>
                  </a:cubicBezTo>
                  <a:cubicBezTo>
                    <a:pt x="496" y="148"/>
                    <a:pt x="496" y="148"/>
                    <a:pt x="497" y="148"/>
                  </a:cubicBezTo>
                  <a:cubicBezTo>
                    <a:pt x="497" y="148"/>
                    <a:pt x="498" y="148"/>
                    <a:pt x="499" y="148"/>
                  </a:cubicBezTo>
                  <a:cubicBezTo>
                    <a:pt x="500" y="148"/>
                    <a:pt x="501" y="148"/>
                    <a:pt x="502" y="148"/>
                  </a:cubicBezTo>
                  <a:cubicBezTo>
                    <a:pt x="507" y="148"/>
                    <a:pt x="514" y="147"/>
                    <a:pt x="518" y="147"/>
                  </a:cubicBezTo>
                  <a:cubicBezTo>
                    <a:pt x="520" y="147"/>
                    <a:pt x="521" y="147"/>
                    <a:pt x="521" y="147"/>
                  </a:cubicBezTo>
                  <a:cubicBezTo>
                    <a:pt x="522" y="147"/>
                    <a:pt x="522" y="147"/>
                    <a:pt x="523" y="147"/>
                  </a:cubicBezTo>
                  <a:cubicBezTo>
                    <a:pt x="525" y="148"/>
                    <a:pt x="524" y="148"/>
                    <a:pt x="528" y="149"/>
                  </a:cubicBezTo>
                  <a:cubicBezTo>
                    <a:pt x="533" y="150"/>
                    <a:pt x="532" y="151"/>
                    <a:pt x="527" y="151"/>
                  </a:cubicBezTo>
                  <a:cubicBezTo>
                    <a:pt x="522" y="152"/>
                    <a:pt x="518" y="152"/>
                    <a:pt x="518" y="153"/>
                  </a:cubicBezTo>
                  <a:cubicBezTo>
                    <a:pt x="519" y="153"/>
                    <a:pt x="516" y="153"/>
                    <a:pt x="513" y="153"/>
                  </a:cubicBezTo>
                  <a:cubicBezTo>
                    <a:pt x="511" y="153"/>
                    <a:pt x="508" y="153"/>
                    <a:pt x="505" y="153"/>
                  </a:cubicBezTo>
                  <a:cubicBezTo>
                    <a:pt x="502" y="153"/>
                    <a:pt x="499" y="153"/>
                    <a:pt x="495" y="153"/>
                  </a:cubicBezTo>
                  <a:cubicBezTo>
                    <a:pt x="489" y="153"/>
                    <a:pt x="481" y="153"/>
                    <a:pt x="476" y="154"/>
                  </a:cubicBezTo>
                  <a:cubicBezTo>
                    <a:pt x="468" y="155"/>
                    <a:pt x="472" y="158"/>
                    <a:pt x="473" y="159"/>
                  </a:cubicBezTo>
                  <a:cubicBezTo>
                    <a:pt x="474" y="160"/>
                    <a:pt x="484" y="162"/>
                    <a:pt x="477" y="165"/>
                  </a:cubicBezTo>
                  <a:cubicBezTo>
                    <a:pt x="475" y="166"/>
                    <a:pt x="472" y="166"/>
                    <a:pt x="469" y="166"/>
                  </a:cubicBezTo>
                  <a:cubicBezTo>
                    <a:pt x="466" y="166"/>
                    <a:pt x="464" y="166"/>
                    <a:pt x="461" y="166"/>
                  </a:cubicBezTo>
                  <a:cubicBezTo>
                    <a:pt x="459" y="166"/>
                    <a:pt x="456" y="166"/>
                    <a:pt x="454" y="166"/>
                  </a:cubicBezTo>
                  <a:cubicBezTo>
                    <a:pt x="451" y="166"/>
                    <a:pt x="448" y="166"/>
                    <a:pt x="447" y="167"/>
                  </a:cubicBezTo>
                  <a:cubicBezTo>
                    <a:pt x="444" y="170"/>
                    <a:pt x="453" y="173"/>
                    <a:pt x="459" y="174"/>
                  </a:cubicBezTo>
                  <a:cubicBezTo>
                    <a:pt x="464" y="174"/>
                    <a:pt x="469" y="175"/>
                    <a:pt x="469" y="176"/>
                  </a:cubicBezTo>
                  <a:cubicBezTo>
                    <a:pt x="470" y="177"/>
                    <a:pt x="460" y="178"/>
                    <a:pt x="450" y="178"/>
                  </a:cubicBezTo>
                  <a:cubicBezTo>
                    <a:pt x="442" y="178"/>
                    <a:pt x="436" y="178"/>
                    <a:pt x="433" y="178"/>
                  </a:cubicBezTo>
                  <a:cubicBezTo>
                    <a:pt x="431" y="178"/>
                    <a:pt x="430" y="178"/>
                    <a:pt x="431" y="178"/>
                  </a:cubicBezTo>
                  <a:cubicBezTo>
                    <a:pt x="432" y="178"/>
                    <a:pt x="432" y="178"/>
                    <a:pt x="431" y="178"/>
                  </a:cubicBez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9" y="178"/>
                    <a:pt x="428" y="178"/>
                  </a:cubicBezTo>
                  <a:cubicBezTo>
                    <a:pt x="428" y="178"/>
                    <a:pt x="427" y="178"/>
                    <a:pt x="427" y="178"/>
                  </a:cubicBezTo>
                  <a:cubicBezTo>
                    <a:pt x="422" y="178"/>
                    <a:pt x="420" y="177"/>
                    <a:pt x="421" y="177"/>
                  </a:cubicBezTo>
                  <a:cubicBezTo>
                    <a:pt x="422" y="177"/>
                    <a:pt x="419" y="177"/>
                    <a:pt x="413" y="177"/>
                  </a:cubicBezTo>
                  <a:cubicBezTo>
                    <a:pt x="410" y="177"/>
                    <a:pt x="405" y="177"/>
                    <a:pt x="401" y="177"/>
                  </a:cubicBezTo>
                  <a:cubicBezTo>
                    <a:pt x="394" y="178"/>
                    <a:pt x="387" y="179"/>
                    <a:pt x="379" y="180"/>
                  </a:cubicBezTo>
                  <a:cubicBezTo>
                    <a:pt x="372" y="181"/>
                    <a:pt x="374" y="181"/>
                    <a:pt x="373" y="181"/>
                  </a:cubicBezTo>
                  <a:cubicBezTo>
                    <a:pt x="373" y="181"/>
                    <a:pt x="371" y="181"/>
                    <a:pt x="367" y="181"/>
                  </a:cubicBezTo>
                  <a:cubicBezTo>
                    <a:pt x="363" y="181"/>
                    <a:pt x="361" y="180"/>
                    <a:pt x="359" y="180"/>
                  </a:cubicBezTo>
                  <a:cubicBezTo>
                    <a:pt x="355" y="179"/>
                    <a:pt x="352" y="179"/>
                    <a:pt x="352" y="179"/>
                  </a:cubicBezTo>
                  <a:cubicBezTo>
                    <a:pt x="350" y="179"/>
                    <a:pt x="348" y="180"/>
                    <a:pt x="343" y="180"/>
                  </a:cubicBezTo>
                  <a:cubicBezTo>
                    <a:pt x="341" y="180"/>
                    <a:pt x="339" y="181"/>
                    <a:pt x="338" y="181"/>
                  </a:cubicBezTo>
                  <a:cubicBezTo>
                    <a:pt x="334" y="181"/>
                    <a:pt x="332" y="180"/>
                    <a:pt x="334" y="180"/>
                  </a:cubicBezTo>
                  <a:cubicBezTo>
                    <a:pt x="335" y="180"/>
                    <a:pt x="333" y="179"/>
                    <a:pt x="330" y="179"/>
                  </a:cubicBezTo>
                  <a:cubicBezTo>
                    <a:pt x="330" y="179"/>
                    <a:pt x="330" y="179"/>
                    <a:pt x="330" y="179"/>
                  </a:cubicBezTo>
                  <a:cubicBezTo>
                    <a:pt x="330" y="179"/>
                    <a:pt x="330" y="179"/>
                    <a:pt x="330" y="179"/>
                  </a:cubicBezTo>
                  <a:cubicBezTo>
                    <a:pt x="327" y="179"/>
                    <a:pt x="315" y="177"/>
                    <a:pt x="319" y="174"/>
                  </a:cubicBezTo>
                  <a:cubicBezTo>
                    <a:pt x="323" y="171"/>
                    <a:pt x="330" y="169"/>
                    <a:pt x="324" y="168"/>
                  </a:cubicBezTo>
                  <a:cubicBezTo>
                    <a:pt x="322" y="168"/>
                    <a:pt x="320" y="168"/>
                    <a:pt x="319" y="168"/>
                  </a:cubicBezTo>
                  <a:cubicBezTo>
                    <a:pt x="316" y="168"/>
                    <a:pt x="314" y="168"/>
                    <a:pt x="315" y="168"/>
                  </a:cubicBezTo>
                  <a:cubicBezTo>
                    <a:pt x="316" y="169"/>
                    <a:pt x="316" y="169"/>
                    <a:pt x="315" y="169"/>
                  </a:cubicBezTo>
                  <a:cubicBezTo>
                    <a:pt x="315" y="169"/>
                    <a:pt x="315" y="169"/>
                    <a:pt x="314" y="169"/>
                  </a:cubicBezTo>
                  <a:cubicBezTo>
                    <a:pt x="313" y="169"/>
                    <a:pt x="312" y="169"/>
                    <a:pt x="312" y="169"/>
                  </a:cubicBezTo>
                  <a:cubicBezTo>
                    <a:pt x="312" y="169"/>
                    <a:pt x="311" y="168"/>
                    <a:pt x="310" y="168"/>
                  </a:cubicBezTo>
                  <a:cubicBezTo>
                    <a:pt x="309" y="168"/>
                    <a:pt x="308" y="169"/>
                    <a:pt x="306" y="169"/>
                  </a:cubicBezTo>
                  <a:cubicBezTo>
                    <a:pt x="304" y="169"/>
                    <a:pt x="304" y="170"/>
                    <a:pt x="303" y="172"/>
                  </a:cubicBezTo>
                  <a:cubicBezTo>
                    <a:pt x="302" y="173"/>
                    <a:pt x="304" y="175"/>
                    <a:pt x="307" y="176"/>
                  </a:cubicBezTo>
                  <a:cubicBezTo>
                    <a:pt x="310" y="177"/>
                    <a:pt x="311" y="179"/>
                    <a:pt x="310" y="179"/>
                  </a:cubicBezTo>
                  <a:cubicBezTo>
                    <a:pt x="308" y="179"/>
                    <a:pt x="310" y="180"/>
                    <a:pt x="315" y="181"/>
                  </a:cubicBezTo>
                  <a:cubicBezTo>
                    <a:pt x="316" y="182"/>
                    <a:pt x="316" y="182"/>
                    <a:pt x="316" y="182"/>
                  </a:cubicBezTo>
                  <a:cubicBezTo>
                    <a:pt x="316" y="182"/>
                    <a:pt x="315" y="182"/>
                    <a:pt x="314" y="182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06" y="182"/>
                    <a:pt x="307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5" y="183"/>
                    <a:pt x="304" y="183"/>
                    <a:pt x="304" y="183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2" y="183"/>
                    <a:pt x="299" y="183"/>
                    <a:pt x="295" y="182"/>
                  </a:cubicBezTo>
                  <a:cubicBezTo>
                    <a:pt x="294" y="182"/>
                    <a:pt x="293" y="182"/>
                    <a:pt x="292" y="182"/>
                  </a:cubicBezTo>
                  <a:cubicBezTo>
                    <a:pt x="287" y="182"/>
                    <a:pt x="279" y="183"/>
                    <a:pt x="268" y="185"/>
                  </a:cubicBezTo>
                  <a:cubicBezTo>
                    <a:pt x="256" y="187"/>
                    <a:pt x="260" y="191"/>
                    <a:pt x="258" y="192"/>
                  </a:cubicBezTo>
                  <a:cubicBezTo>
                    <a:pt x="256" y="192"/>
                    <a:pt x="257" y="192"/>
                    <a:pt x="256" y="192"/>
                  </a:cubicBezTo>
                  <a:cubicBezTo>
                    <a:pt x="256" y="192"/>
                    <a:pt x="255" y="192"/>
                    <a:pt x="255" y="192"/>
                  </a:cubicBezTo>
                  <a:cubicBezTo>
                    <a:pt x="254" y="192"/>
                    <a:pt x="254" y="192"/>
                    <a:pt x="253" y="192"/>
                  </a:cubicBezTo>
                  <a:cubicBezTo>
                    <a:pt x="253" y="192"/>
                    <a:pt x="253" y="192"/>
                    <a:pt x="255" y="192"/>
                  </a:cubicBezTo>
                  <a:cubicBezTo>
                    <a:pt x="257" y="193"/>
                    <a:pt x="246" y="193"/>
                    <a:pt x="235" y="196"/>
                  </a:cubicBezTo>
                  <a:cubicBezTo>
                    <a:pt x="225" y="198"/>
                    <a:pt x="214" y="201"/>
                    <a:pt x="207" y="201"/>
                  </a:cubicBezTo>
                  <a:cubicBezTo>
                    <a:pt x="206" y="201"/>
                    <a:pt x="206" y="201"/>
                    <a:pt x="206" y="201"/>
                  </a:cubicBezTo>
                  <a:cubicBezTo>
                    <a:pt x="203" y="201"/>
                    <a:pt x="201" y="201"/>
                    <a:pt x="199" y="201"/>
                  </a:cubicBezTo>
                  <a:cubicBezTo>
                    <a:pt x="196" y="201"/>
                    <a:pt x="195" y="201"/>
                    <a:pt x="196" y="202"/>
                  </a:cubicBezTo>
                  <a:cubicBezTo>
                    <a:pt x="197" y="203"/>
                    <a:pt x="190" y="204"/>
                    <a:pt x="180" y="204"/>
                  </a:cubicBezTo>
                  <a:cubicBezTo>
                    <a:pt x="180" y="204"/>
                    <a:pt x="179" y="204"/>
                    <a:pt x="179" y="204"/>
                  </a:cubicBezTo>
                  <a:cubicBezTo>
                    <a:pt x="179" y="204"/>
                    <a:pt x="178" y="204"/>
                    <a:pt x="178" y="204"/>
                  </a:cubicBezTo>
                  <a:cubicBezTo>
                    <a:pt x="168" y="204"/>
                    <a:pt x="161" y="205"/>
                    <a:pt x="163" y="205"/>
                  </a:cubicBezTo>
                  <a:cubicBezTo>
                    <a:pt x="164" y="205"/>
                    <a:pt x="165" y="205"/>
                    <a:pt x="164" y="205"/>
                  </a:cubicBezTo>
                  <a:cubicBezTo>
                    <a:pt x="164" y="205"/>
                    <a:pt x="164" y="205"/>
                    <a:pt x="164" y="205"/>
                  </a:cubicBezTo>
                  <a:cubicBezTo>
                    <a:pt x="164" y="205"/>
                    <a:pt x="164" y="205"/>
                    <a:pt x="164" y="205"/>
                  </a:cubicBezTo>
                  <a:cubicBezTo>
                    <a:pt x="163" y="205"/>
                    <a:pt x="162" y="206"/>
                    <a:pt x="163" y="206"/>
                  </a:cubicBezTo>
                  <a:cubicBezTo>
                    <a:pt x="164" y="206"/>
                    <a:pt x="165" y="206"/>
                    <a:pt x="164" y="207"/>
                  </a:cubicBezTo>
                  <a:cubicBezTo>
                    <a:pt x="162" y="207"/>
                    <a:pt x="163" y="207"/>
                    <a:pt x="164" y="207"/>
                  </a:cubicBezTo>
                  <a:cubicBezTo>
                    <a:pt x="165" y="208"/>
                    <a:pt x="172" y="208"/>
                    <a:pt x="181" y="208"/>
                  </a:cubicBezTo>
                  <a:cubicBezTo>
                    <a:pt x="189" y="209"/>
                    <a:pt x="193" y="213"/>
                    <a:pt x="199" y="215"/>
                  </a:cubicBezTo>
                  <a:cubicBezTo>
                    <a:pt x="204" y="217"/>
                    <a:pt x="207" y="218"/>
                    <a:pt x="207" y="218"/>
                  </a:cubicBezTo>
                  <a:cubicBezTo>
                    <a:pt x="207" y="218"/>
                    <a:pt x="207" y="218"/>
                    <a:pt x="207" y="218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05" y="218"/>
                    <a:pt x="205" y="222"/>
                    <a:pt x="191" y="225"/>
                  </a:cubicBezTo>
                  <a:cubicBezTo>
                    <a:pt x="187" y="225"/>
                    <a:pt x="183" y="226"/>
                    <a:pt x="176" y="226"/>
                  </a:cubicBezTo>
                  <a:cubicBezTo>
                    <a:pt x="170" y="226"/>
                    <a:pt x="161" y="225"/>
                    <a:pt x="150" y="225"/>
                  </a:cubicBezTo>
                  <a:cubicBezTo>
                    <a:pt x="149" y="225"/>
                    <a:pt x="146" y="225"/>
                    <a:pt x="144" y="225"/>
                  </a:cubicBezTo>
                  <a:cubicBezTo>
                    <a:pt x="138" y="225"/>
                    <a:pt x="131" y="225"/>
                    <a:pt x="124" y="225"/>
                  </a:cubicBezTo>
                  <a:cubicBezTo>
                    <a:pt x="110" y="226"/>
                    <a:pt x="110" y="232"/>
                    <a:pt x="108" y="237"/>
                  </a:cubicBezTo>
                  <a:cubicBezTo>
                    <a:pt x="106" y="241"/>
                    <a:pt x="104" y="244"/>
                    <a:pt x="105" y="244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6" y="244"/>
                    <a:pt x="107" y="244"/>
                    <a:pt x="107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8" y="244"/>
                    <a:pt x="108" y="245"/>
                    <a:pt x="107" y="245"/>
                  </a:cubicBezTo>
                  <a:cubicBezTo>
                    <a:pt x="106" y="245"/>
                    <a:pt x="106" y="245"/>
                    <a:pt x="107" y="245"/>
                  </a:cubicBezTo>
                  <a:cubicBezTo>
                    <a:pt x="107" y="245"/>
                    <a:pt x="107" y="245"/>
                    <a:pt x="108" y="245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110" y="245"/>
                    <a:pt x="110" y="247"/>
                    <a:pt x="109" y="248"/>
                  </a:cubicBezTo>
                  <a:cubicBezTo>
                    <a:pt x="109" y="250"/>
                    <a:pt x="114" y="251"/>
                    <a:pt x="123" y="251"/>
                  </a:cubicBezTo>
                  <a:cubicBezTo>
                    <a:pt x="128" y="251"/>
                    <a:pt x="132" y="251"/>
                    <a:pt x="138" y="252"/>
                  </a:cubicBezTo>
                  <a:cubicBezTo>
                    <a:pt x="140" y="252"/>
                    <a:pt x="142" y="255"/>
                    <a:pt x="149" y="255"/>
                  </a:cubicBezTo>
                  <a:cubicBezTo>
                    <a:pt x="149" y="255"/>
                    <a:pt x="149" y="255"/>
                    <a:pt x="149" y="255"/>
                  </a:cubicBezTo>
                  <a:cubicBezTo>
                    <a:pt x="152" y="255"/>
                    <a:pt x="159" y="252"/>
                    <a:pt x="163" y="252"/>
                  </a:cubicBezTo>
                  <a:cubicBezTo>
                    <a:pt x="178" y="251"/>
                    <a:pt x="185" y="252"/>
                    <a:pt x="195" y="251"/>
                  </a:cubicBezTo>
                  <a:cubicBezTo>
                    <a:pt x="201" y="250"/>
                    <a:pt x="204" y="249"/>
                    <a:pt x="207" y="248"/>
                  </a:cubicBezTo>
                  <a:cubicBezTo>
                    <a:pt x="213" y="246"/>
                    <a:pt x="209" y="242"/>
                    <a:pt x="216" y="239"/>
                  </a:cubicBezTo>
                  <a:cubicBezTo>
                    <a:pt x="221" y="237"/>
                    <a:pt x="228" y="236"/>
                    <a:pt x="232" y="235"/>
                  </a:cubicBezTo>
                  <a:cubicBezTo>
                    <a:pt x="236" y="234"/>
                    <a:pt x="244" y="232"/>
                    <a:pt x="248" y="231"/>
                  </a:cubicBezTo>
                  <a:cubicBezTo>
                    <a:pt x="253" y="229"/>
                    <a:pt x="247" y="226"/>
                    <a:pt x="258" y="225"/>
                  </a:cubicBezTo>
                  <a:cubicBezTo>
                    <a:pt x="259" y="225"/>
                    <a:pt x="260" y="225"/>
                    <a:pt x="260" y="225"/>
                  </a:cubicBezTo>
                  <a:cubicBezTo>
                    <a:pt x="264" y="225"/>
                    <a:pt x="268" y="225"/>
                    <a:pt x="272" y="226"/>
                  </a:cubicBezTo>
                  <a:cubicBezTo>
                    <a:pt x="276" y="227"/>
                    <a:pt x="279" y="227"/>
                    <a:pt x="282" y="227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92" y="227"/>
                    <a:pt x="298" y="224"/>
                    <a:pt x="309" y="223"/>
                  </a:cubicBezTo>
                  <a:cubicBezTo>
                    <a:pt x="312" y="223"/>
                    <a:pt x="315" y="223"/>
                    <a:pt x="318" y="223"/>
                  </a:cubicBezTo>
                  <a:cubicBezTo>
                    <a:pt x="333" y="223"/>
                    <a:pt x="338" y="226"/>
                    <a:pt x="350" y="229"/>
                  </a:cubicBezTo>
                  <a:cubicBezTo>
                    <a:pt x="363" y="233"/>
                    <a:pt x="374" y="235"/>
                    <a:pt x="386" y="237"/>
                  </a:cubicBezTo>
                  <a:cubicBezTo>
                    <a:pt x="401" y="239"/>
                    <a:pt x="399" y="241"/>
                    <a:pt x="406" y="245"/>
                  </a:cubicBezTo>
                  <a:cubicBezTo>
                    <a:pt x="407" y="245"/>
                    <a:pt x="398" y="248"/>
                    <a:pt x="405" y="248"/>
                  </a:cubicBezTo>
                  <a:cubicBezTo>
                    <a:pt x="406" y="248"/>
                    <a:pt x="407" y="248"/>
                    <a:pt x="408" y="248"/>
                  </a:cubicBezTo>
                  <a:cubicBezTo>
                    <a:pt x="414" y="248"/>
                    <a:pt x="418" y="243"/>
                    <a:pt x="419" y="242"/>
                  </a:cubicBezTo>
                  <a:cubicBezTo>
                    <a:pt x="421" y="241"/>
                    <a:pt x="408" y="240"/>
                    <a:pt x="417" y="238"/>
                  </a:cubicBezTo>
                  <a:cubicBezTo>
                    <a:pt x="417" y="237"/>
                    <a:pt x="418" y="237"/>
                    <a:pt x="419" y="237"/>
                  </a:cubicBezTo>
                  <a:cubicBezTo>
                    <a:pt x="421" y="237"/>
                    <a:pt x="424" y="238"/>
                    <a:pt x="426" y="238"/>
                  </a:cubicBezTo>
                  <a:cubicBezTo>
                    <a:pt x="427" y="238"/>
                    <a:pt x="428" y="238"/>
                    <a:pt x="428" y="238"/>
                  </a:cubicBezTo>
                  <a:cubicBezTo>
                    <a:pt x="431" y="238"/>
                    <a:pt x="430" y="237"/>
                    <a:pt x="421" y="236"/>
                  </a:cubicBezTo>
                  <a:cubicBezTo>
                    <a:pt x="409" y="234"/>
                    <a:pt x="391" y="231"/>
                    <a:pt x="378" y="228"/>
                  </a:cubicBezTo>
                  <a:cubicBezTo>
                    <a:pt x="371" y="226"/>
                    <a:pt x="365" y="224"/>
                    <a:pt x="361" y="222"/>
                  </a:cubicBezTo>
                  <a:cubicBezTo>
                    <a:pt x="357" y="219"/>
                    <a:pt x="364" y="218"/>
                    <a:pt x="369" y="218"/>
                  </a:cubicBezTo>
                  <a:cubicBezTo>
                    <a:pt x="372" y="218"/>
                    <a:pt x="374" y="218"/>
                    <a:pt x="375" y="219"/>
                  </a:cubicBezTo>
                  <a:cubicBezTo>
                    <a:pt x="375" y="219"/>
                    <a:pt x="375" y="219"/>
                    <a:pt x="376" y="219"/>
                  </a:cubicBezTo>
                  <a:cubicBezTo>
                    <a:pt x="377" y="219"/>
                    <a:pt x="378" y="219"/>
                    <a:pt x="379" y="219"/>
                  </a:cubicBezTo>
                  <a:cubicBezTo>
                    <a:pt x="380" y="219"/>
                    <a:pt x="381" y="218"/>
                    <a:pt x="383" y="218"/>
                  </a:cubicBezTo>
                  <a:cubicBezTo>
                    <a:pt x="384" y="218"/>
                    <a:pt x="386" y="219"/>
                    <a:pt x="388" y="219"/>
                  </a:cubicBezTo>
                  <a:cubicBezTo>
                    <a:pt x="395" y="221"/>
                    <a:pt x="397" y="223"/>
                    <a:pt x="395" y="223"/>
                  </a:cubicBezTo>
                  <a:cubicBezTo>
                    <a:pt x="393" y="223"/>
                    <a:pt x="399" y="224"/>
                    <a:pt x="407" y="225"/>
                  </a:cubicBezTo>
                  <a:cubicBezTo>
                    <a:pt x="415" y="226"/>
                    <a:pt x="419" y="227"/>
                    <a:pt x="420" y="227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21" y="227"/>
                    <a:pt x="426" y="228"/>
                    <a:pt x="431" y="229"/>
                  </a:cubicBezTo>
                  <a:cubicBezTo>
                    <a:pt x="434" y="229"/>
                    <a:pt x="437" y="230"/>
                    <a:pt x="441" y="231"/>
                  </a:cubicBezTo>
                  <a:cubicBezTo>
                    <a:pt x="443" y="232"/>
                    <a:pt x="446" y="239"/>
                    <a:pt x="449" y="239"/>
                  </a:cubicBezTo>
                  <a:cubicBezTo>
                    <a:pt x="455" y="239"/>
                    <a:pt x="462" y="244"/>
                    <a:pt x="468" y="245"/>
                  </a:cubicBezTo>
                  <a:cubicBezTo>
                    <a:pt x="471" y="246"/>
                    <a:pt x="475" y="246"/>
                    <a:pt x="479" y="246"/>
                  </a:cubicBezTo>
                  <a:cubicBezTo>
                    <a:pt x="477" y="246"/>
                    <a:pt x="475" y="247"/>
                    <a:pt x="473" y="248"/>
                  </a:cubicBezTo>
                  <a:cubicBezTo>
                    <a:pt x="469" y="250"/>
                    <a:pt x="479" y="252"/>
                    <a:pt x="481" y="252"/>
                  </a:cubicBezTo>
                  <a:cubicBezTo>
                    <a:pt x="481" y="252"/>
                    <a:pt x="481" y="252"/>
                    <a:pt x="481" y="252"/>
                  </a:cubicBezTo>
                  <a:cubicBezTo>
                    <a:pt x="481" y="252"/>
                    <a:pt x="481" y="252"/>
                    <a:pt x="482" y="252"/>
                  </a:cubicBezTo>
                  <a:cubicBezTo>
                    <a:pt x="482" y="252"/>
                    <a:pt x="483" y="252"/>
                    <a:pt x="485" y="252"/>
                  </a:cubicBezTo>
                  <a:cubicBezTo>
                    <a:pt x="485" y="253"/>
                    <a:pt x="486" y="253"/>
                    <a:pt x="487" y="253"/>
                  </a:cubicBezTo>
                  <a:cubicBezTo>
                    <a:pt x="487" y="253"/>
                    <a:pt x="488" y="253"/>
                    <a:pt x="488" y="253"/>
                  </a:cubicBezTo>
                  <a:cubicBezTo>
                    <a:pt x="488" y="253"/>
                    <a:pt x="489" y="252"/>
                    <a:pt x="490" y="252"/>
                  </a:cubicBezTo>
                  <a:cubicBezTo>
                    <a:pt x="490" y="252"/>
                    <a:pt x="491" y="252"/>
                    <a:pt x="492" y="253"/>
                  </a:cubicBezTo>
                  <a:cubicBezTo>
                    <a:pt x="493" y="253"/>
                    <a:pt x="493" y="253"/>
                    <a:pt x="493" y="253"/>
                  </a:cubicBezTo>
                  <a:cubicBezTo>
                    <a:pt x="494" y="253"/>
                    <a:pt x="494" y="252"/>
                    <a:pt x="493" y="251"/>
                  </a:cubicBezTo>
                  <a:cubicBezTo>
                    <a:pt x="492" y="250"/>
                    <a:pt x="492" y="250"/>
                    <a:pt x="494" y="250"/>
                  </a:cubicBezTo>
                  <a:cubicBezTo>
                    <a:pt x="494" y="250"/>
                    <a:pt x="494" y="250"/>
                    <a:pt x="494" y="250"/>
                  </a:cubicBezTo>
                  <a:cubicBezTo>
                    <a:pt x="495" y="250"/>
                    <a:pt x="495" y="250"/>
                    <a:pt x="495" y="250"/>
                  </a:cubicBezTo>
                  <a:cubicBezTo>
                    <a:pt x="497" y="250"/>
                    <a:pt x="497" y="250"/>
                    <a:pt x="495" y="249"/>
                  </a:cubicBezTo>
                  <a:cubicBezTo>
                    <a:pt x="494" y="249"/>
                    <a:pt x="495" y="248"/>
                    <a:pt x="497" y="248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502" y="248"/>
                    <a:pt x="503" y="247"/>
                    <a:pt x="498" y="246"/>
                  </a:cubicBezTo>
                  <a:cubicBezTo>
                    <a:pt x="493" y="244"/>
                    <a:pt x="491" y="244"/>
                    <a:pt x="490" y="243"/>
                  </a:cubicBezTo>
                  <a:cubicBezTo>
                    <a:pt x="489" y="243"/>
                    <a:pt x="490" y="242"/>
                    <a:pt x="490" y="242"/>
                  </a:cubicBezTo>
                  <a:cubicBezTo>
                    <a:pt x="491" y="242"/>
                    <a:pt x="491" y="242"/>
                    <a:pt x="491" y="242"/>
                  </a:cubicBezTo>
                  <a:cubicBezTo>
                    <a:pt x="491" y="242"/>
                    <a:pt x="488" y="241"/>
                    <a:pt x="486" y="240"/>
                  </a:cubicBezTo>
                  <a:cubicBezTo>
                    <a:pt x="485" y="239"/>
                    <a:pt x="488" y="238"/>
                    <a:pt x="490" y="238"/>
                  </a:cubicBezTo>
                  <a:cubicBezTo>
                    <a:pt x="491" y="238"/>
                    <a:pt x="492" y="238"/>
                    <a:pt x="493" y="238"/>
                  </a:cubicBezTo>
                  <a:cubicBezTo>
                    <a:pt x="494" y="238"/>
                    <a:pt x="495" y="239"/>
                    <a:pt x="496" y="239"/>
                  </a:cubicBezTo>
                  <a:cubicBezTo>
                    <a:pt x="495" y="239"/>
                    <a:pt x="496" y="239"/>
                    <a:pt x="497" y="239"/>
                  </a:cubicBezTo>
                  <a:cubicBezTo>
                    <a:pt x="497" y="239"/>
                    <a:pt x="498" y="239"/>
                    <a:pt x="498" y="239"/>
                  </a:cubicBezTo>
                  <a:cubicBezTo>
                    <a:pt x="499" y="239"/>
                    <a:pt x="500" y="239"/>
                    <a:pt x="500" y="239"/>
                  </a:cubicBezTo>
                  <a:cubicBezTo>
                    <a:pt x="501" y="239"/>
                    <a:pt x="502" y="239"/>
                    <a:pt x="501" y="238"/>
                  </a:cubicBezTo>
                  <a:cubicBezTo>
                    <a:pt x="500" y="238"/>
                    <a:pt x="501" y="238"/>
                    <a:pt x="502" y="238"/>
                  </a:cubicBezTo>
                  <a:cubicBezTo>
                    <a:pt x="502" y="238"/>
                    <a:pt x="502" y="238"/>
                    <a:pt x="503" y="238"/>
                  </a:cubicBezTo>
                  <a:cubicBezTo>
                    <a:pt x="503" y="238"/>
                    <a:pt x="503" y="238"/>
                    <a:pt x="503" y="238"/>
                  </a:cubicBezTo>
                  <a:cubicBezTo>
                    <a:pt x="505" y="238"/>
                    <a:pt x="505" y="238"/>
                    <a:pt x="503" y="237"/>
                  </a:cubicBezTo>
                  <a:cubicBezTo>
                    <a:pt x="500" y="237"/>
                    <a:pt x="506" y="235"/>
                    <a:pt x="517" y="235"/>
                  </a:cubicBezTo>
                  <a:cubicBezTo>
                    <a:pt x="527" y="235"/>
                    <a:pt x="534" y="237"/>
                    <a:pt x="533" y="237"/>
                  </a:cubicBezTo>
                  <a:cubicBezTo>
                    <a:pt x="532" y="237"/>
                    <a:pt x="532" y="238"/>
                    <a:pt x="532" y="238"/>
                  </a:cubicBezTo>
                  <a:cubicBezTo>
                    <a:pt x="533" y="238"/>
                    <a:pt x="537" y="237"/>
                    <a:pt x="544" y="236"/>
                  </a:cubicBezTo>
                  <a:cubicBezTo>
                    <a:pt x="553" y="235"/>
                    <a:pt x="556" y="234"/>
                    <a:pt x="551" y="232"/>
                  </a:cubicBezTo>
                  <a:cubicBezTo>
                    <a:pt x="545" y="230"/>
                    <a:pt x="549" y="226"/>
                    <a:pt x="556" y="222"/>
                  </a:cubicBezTo>
                  <a:cubicBezTo>
                    <a:pt x="563" y="219"/>
                    <a:pt x="570" y="214"/>
                    <a:pt x="578" y="212"/>
                  </a:cubicBezTo>
                  <a:cubicBezTo>
                    <a:pt x="582" y="211"/>
                    <a:pt x="586" y="211"/>
                    <a:pt x="588" y="211"/>
                  </a:cubicBezTo>
                  <a:cubicBezTo>
                    <a:pt x="590" y="211"/>
                    <a:pt x="591" y="211"/>
                    <a:pt x="589" y="212"/>
                  </a:cubicBezTo>
                  <a:cubicBezTo>
                    <a:pt x="585" y="212"/>
                    <a:pt x="588" y="213"/>
                    <a:pt x="597" y="213"/>
                  </a:cubicBezTo>
                  <a:cubicBezTo>
                    <a:pt x="605" y="214"/>
                    <a:pt x="607" y="215"/>
                    <a:pt x="604" y="216"/>
                  </a:cubicBezTo>
                  <a:cubicBezTo>
                    <a:pt x="601" y="216"/>
                    <a:pt x="606" y="217"/>
                    <a:pt x="609" y="218"/>
                  </a:cubicBezTo>
                  <a:cubicBezTo>
                    <a:pt x="611" y="219"/>
                    <a:pt x="612" y="220"/>
                    <a:pt x="620" y="220"/>
                  </a:cubicBezTo>
                  <a:cubicBezTo>
                    <a:pt x="620" y="220"/>
                    <a:pt x="620" y="220"/>
                    <a:pt x="620" y="220"/>
                  </a:cubicBezTo>
                  <a:cubicBezTo>
                    <a:pt x="624" y="220"/>
                    <a:pt x="630" y="219"/>
                    <a:pt x="635" y="218"/>
                  </a:cubicBezTo>
                  <a:cubicBezTo>
                    <a:pt x="642" y="217"/>
                    <a:pt x="640" y="217"/>
                    <a:pt x="632" y="216"/>
                  </a:cubicBezTo>
                  <a:cubicBezTo>
                    <a:pt x="630" y="216"/>
                    <a:pt x="628" y="216"/>
                    <a:pt x="627" y="216"/>
                  </a:cubicBezTo>
                  <a:cubicBezTo>
                    <a:pt x="627" y="216"/>
                    <a:pt x="627" y="216"/>
                    <a:pt x="626" y="216"/>
                  </a:cubicBezTo>
                  <a:cubicBezTo>
                    <a:pt x="625" y="216"/>
                    <a:pt x="624" y="216"/>
                    <a:pt x="621" y="215"/>
                  </a:cubicBezTo>
                  <a:cubicBezTo>
                    <a:pt x="616" y="214"/>
                    <a:pt x="614" y="213"/>
                    <a:pt x="619" y="213"/>
                  </a:cubicBezTo>
                  <a:cubicBezTo>
                    <a:pt x="621" y="212"/>
                    <a:pt x="624" y="212"/>
                    <a:pt x="625" y="212"/>
                  </a:cubicBezTo>
                  <a:cubicBezTo>
                    <a:pt x="626" y="212"/>
                    <a:pt x="626" y="212"/>
                    <a:pt x="626" y="212"/>
                  </a:cubicBezTo>
                  <a:cubicBezTo>
                    <a:pt x="626" y="213"/>
                    <a:pt x="626" y="213"/>
                    <a:pt x="626" y="213"/>
                  </a:cubicBezTo>
                  <a:cubicBezTo>
                    <a:pt x="626" y="213"/>
                    <a:pt x="627" y="212"/>
                    <a:pt x="628" y="212"/>
                  </a:cubicBezTo>
                  <a:cubicBezTo>
                    <a:pt x="629" y="211"/>
                    <a:pt x="638" y="211"/>
                    <a:pt x="648" y="210"/>
                  </a:cubicBezTo>
                  <a:cubicBezTo>
                    <a:pt x="657" y="209"/>
                    <a:pt x="663" y="208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6" y="208"/>
                    <a:pt x="668" y="208"/>
                  </a:cubicBezTo>
                  <a:cubicBezTo>
                    <a:pt x="668" y="208"/>
                    <a:pt x="669" y="208"/>
                    <a:pt x="669" y="208"/>
                  </a:cubicBezTo>
                  <a:cubicBezTo>
                    <a:pt x="669" y="208"/>
                    <a:pt x="669" y="208"/>
                    <a:pt x="669" y="208"/>
                  </a:cubicBezTo>
                  <a:cubicBezTo>
                    <a:pt x="672" y="208"/>
                    <a:pt x="672" y="209"/>
                    <a:pt x="670" y="210"/>
                  </a:cubicBezTo>
                  <a:cubicBezTo>
                    <a:pt x="667" y="210"/>
                    <a:pt x="665" y="211"/>
                    <a:pt x="662" y="211"/>
                  </a:cubicBezTo>
                  <a:cubicBezTo>
                    <a:pt x="660" y="211"/>
                    <a:pt x="660" y="211"/>
                    <a:pt x="662" y="212"/>
                  </a:cubicBezTo>
                  <a:cubicBezTo>
                    <a:pt x="664" y="213"/>
                    <a:pt x="664" y="214"/>
                    <a:pt x="662" y="215"/>
                  </a:cubicBezTo>
                  <a:cubicBezTo>
                    <a:pt x="660" y="216"/>
                    <a:pt x="657" y="216"/>
                    <a:pt x="655" y="216"/>
                  </a:cubicBezTo>
                  <a:cubicBezTo>
                    <a:pt x="655" y="216"/>
                    <a:pt x="655" y="216"/>
                    <a:pt x="655" y="216"/>
                  </a:cubicBezTo>
                  <a:cubicBezTo>
                    <a:pt x="654" y="216"/>
                    <a:pt x="654" y="216"/>
                    <a:pt x="653" y="216"/>
                  </a:cubicBezTo>
                  <a:cubicBezTo>
                    <a:pt x="652" y="216"/>
                    <a:pt x="651" y="216"/>
                    <a:pt x="650" y="217"/>
                  </a:cubicBezTo>
                  <a:cubicBezTo>
                    <a:pt x="650" y="217"/>
                    <a:pt x="660" y="219"/>
                    <a:pt x="675" y="222"/>
                  </a:cubicBezTo>
                  <a:cubicBezTo>
                    <a:pt x="705" y="227"/>
                    <a:pt x="736" y="233"/>
                    <a:pt x="683" y="234"/>
                  </a:cubicBezTo>
                  <a:cubicBezTo>
                    <a:pt x="682" y="234"/>
                    <a:pt x="681" y="234"/>
                    <a:pt x="680" y="234"/>
                  </a:cubicBezTo>
                  <a:cubicBezTo>
                    <a:pt x="657" y="234"/>
                    <a:pt x="645" y="231"/>
                    <a:pt x="628" y="231"/>
                  </a:cubicBezTo>
                  <a:cubicBezTo>
                    <a:pt x="614" y="231"/>
                    <a:pt x="605" y="232"/>
                    <a:pt x="593" y="233"/>
                  </a:cubicBezTo>
                  <a:cubicBezTo>
                    <a:pt x="589" y="233"/>
                    <a:pt x="584" y="233"/>
                    <a:pt x="578" y="234"/>
                  </a:cubicBezTo>
                  <a:cubicBezTo>
                    <a:pt x="570" y="234"/>
                    <a:pt x="565" y="235"/>
                    <a:pt x="567" y="235"/>
                  </a:cubicBezTo>
                  <a:cubicBezTo>
                    <a:pt x="569" y="236"/>
                    <a:pt x="569" y="236"/>
                    <a:pt x="565" y="237"/>
                  </a:cubicBezTo>
                  <a:cubicBezTo>
                    <a:pt x="562" y="237"/>
                    <a:pt x="561" y="237"/>
                    <a:pt x="562" y="237"/>
                  </a:cubicBezTo>
                  <a:cubicBezTo>
                    <a:pt x="562" y="237"/>
                    <a:pt x="562" y="237"/>
                    <a:pt x="561" y="237"/>
                  </a:cubicBezTo>
                  <a:cubicBezTo>
                    <a:pt x="561" y="237"/>
                    <a:pt x="560" y="237"/>
                    <a:pt x="560" y="237"/>
                  </a:cubicBezTo>
                  <a:cubicBezTo>
                    <a:pt x="559" y="237"/>
                    <a:pt x="559" y="237"/>
                    <a:pt x="559" y="237"/>
                  </a:cubicBezTo>
                  <a:cubicBezTo>
                    <a:pt x="555" y="237"/>
                    <a:pt x="549" y="237"/>
                    <a:pt x="542" y="238"/>
                  </a:cubicBezTo>
                  <a:cubicBezTo>
                    <a:pt x="530" y="238"/>
                    <a:pt x="532" y="241"/>
                    <a:pt x="535" y="241"/>
                  </a:cubicBezTo>
                  <a:cubicBezTo>
                    <a:pt x="535" y="241"/>
                    <a:pt x="535" y="241"/>
                    <a:pt x="535" y="241"/>
                  </a:cubicBezTo>
                  <a:cubicBezTo>
                    <a:pt x="535" y="241"/>
                    <a:pt x="536" y="241"/>
                    <a:pt x="536" y="241"/>
                  </a:cubicBezTo>
                  <a:cubicBezTo>
                    <a:pt x="538" y="241"/>
                    <a:pt x="540" y="242"/>
                    <a:pt x="540" y="242"/>
                  </a:cubicBezTo>
                  <a:cubicBezTo>
                    <a:pt x="541" y="243"/>
                    <a:pt x="541" y="244"/>
                    <a:pt x="540" y="244"/>
                  </a:cubicBezTo>
                  <a:cubicBezTo>
                    <a:pt x="538" y="244"/>
                    <a:pt x="538" y="245"/>
                    <a:pt x="538" y="245"/>
                  </a:cubicBezTo>
                  <a:cubicBezTo>
                    <a:pt x="539" y="245"/>
                    <a:pt x="539" y="245"/>
                    <a:pt x="538" y="245"/>
                  </a:cubicBezTo>
                  <a:cubicBezTo>
                    <a:pt x="538" y="245"/>
                    <a:pt x="537" y="245"/>
                    <a:pt x="536" y="245"/>
                  </a:cubicBezTo>
                  <a:cubicBezTo>
                    <a:pt x="536" y="245"/>
                    <a:pt x="535" y="245"/>
                    <a:pt x="535" y="245"/>
                  </a:cubicBezTo>
                  <a:cubicBezTo>
                    <a:pt x="535" y="245"/>
                    <a:pt x="535" y="245"/>
                    <a:pt x="535" y="245"/>
                  </a:cubicBezTo>
                  <a:cubicBezTo>
                    <a:pt x="535" y="245"/>
                    <a:pt x="536" y="246"/>
                    <a:pt x="540" y="248"/>
                  </a:cubicBezTo>
                  <a:cubicBezTo>
                    <a:pt x="545" y="249"/>
                    <a:pt x="548" y="251"/>
                    <a:pt x="547" y="251"/>
                  </a:cubicBezTo>
                  <a:cubicBezTo>
                    <a:pt x="546" y="251"/>
                    <a:pt x="547" y="251"/>
                    <a:pt x="550" y="251"/>
                  </a:cubicBezTo>
                  <a:cubicBezTo>
                    <a:pt x="550" y="251"/>
                    <a:pt x="550" y="251"/>
                    <a:pt x="550" y="251"/>
                  </a:cubicBezTo>
                  <a:cubicBezTo>
                    <a:pt x="550" y="251"/>
                    <a:pt x="551" y="251"/>
                    <a:pt x="551" y="251"/>
                  </a:cubicBezTo>
                  <a:cubicBezTo>
                    <a:pt x="553" y="251"/>
                    <a:pt x="553" y="252"/>
                    <a:pt x="551" y="252"/>
                  </a:cubicBezTo>
                  <a:cubicBezTo>
                    <a:pt x="548" y="252"/>
                    <a:pt x="548" y="252"/>
                    <a:pt x="550" y="252"/>
                  </a:cubicBezTo>
                  <a:cubicBezTo>
                    <a:pt x="551" y="252"/>
                    <a:pt x="551" y="252"/>
                    <a:pt x="551" y="252"/>
                  </a:cubicBezTo>
                  <a:cubicBezTo>
                    <a:pt x="554" y="252"/>
                    <a:pt x="558" y="252"/>
                    <a:pt x="561" y="252"/>
                  </a:cubicBezTo>
                  <a:cubicBezTo>
                    <a:pt x="561" y="252"/>
                    <a:pt x="561" y="252"/>
                    <a:pt x="561" y="252"/>
                  </a:cubicBezTo>
                  <a:cubicBezTo>
                    <a:pt x="563" y="252"/>
                    <a:pt x="566" y="253"/>
                    <a:pt x="569" y="253"/>
                  </a:cubicBezTo>
                  <a:cubicBezTo>
                    <a:pt x="572" y="253"/>
                    <a:pt x="576" y="254"/>
                    <a:pt x="580" y="254"/>
                  </a:cubicBezTo>
                  <a:cubicBezTo>
                    <a:pt x="582" y="254"/>
                    <a:pt x="583" y="254"/>
                    <a:pt x="584" y="254"/>
                  </a:cubicBezTo>
                  <a:cubicBezTo>
                    <a:pt x="591" y="253"/>
                    <a:pt x="598" y="253"/>
                    <a:pt x="603" y="253"/>
                  </a:cubicBezTo>
                  <a:cubicBezTo>
                    <a:pt x="603" y="253"/>
                    <a:pt x="603" y="253"/>
                    <a:pt x="603" y="253"/>
                  </a:cubicBezTo>
                  <a:cubicBezTo>
                    <a:pt x="610" y="253"/>
                    <a:pt x="618" y="254"/>
                    <a:pt x="627" y="254"/>
                  </a:cubicBezTo>
                  <a:cubicBezTo>
                    <a:pt x="629" y="254"/>
                    <a:pt x="630" y="254"/>
                    <a:pt x="631" y="254"/>
                  </a:cubicBezTo>
                  <a:cubicBezTo>
                    <a:pt x="634" y="254"/>
                    <a:pt x="639" y="253"/>
                    <a:pt x="643" y="252"/>
                  </a:cubicBezTo>
                  <a:cubicBezTo>
                    <a:pt x="644" y="252"/>
                    <a:pt x="645" y="252"/>
                    <a:pt x="645" y="252"/>
                  </a:cubicBezTo>
                  <a:cubicBezTo>
                    <a:pt x="651" y="252"/>
                    <a:pt x="653" y="255"/>
                    <a:pt x="651" y="260"/>
                  </a:cubicBezTo>
                  <a:cubicBezTo>
                    <a:pt x="649" y="264"/>
                    <a:pt x="647" y="268"/>
                    <a:pt x="640" y="270"/>
                  </a:cubicBezTo>
                  <a:cubicBezTo>
                    <a:pt x="635" y="272"/>
                    <a:pt x="629" y="273"/>
                    <a:pt x="623" y="273"/>
                  </a:cubicBezTo>
                  <a:cubicBezTo>
                    <a:pt x="620" y="273"/>
                    <a:pt x="618" y="273"/>
                    <a:pt x="617" y="273"/>
                  </a:cubicBezTo>
                  <a:cubicBezTo>
                    <a:pt x="615" y="273"/>
                    <a:pt x="614" y="273"/>
                    <a:pt x="613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2" y="273"/>
                    <a:pt x="611" y="272"/>
                    <a:pt x="607" y="272"/>
                  </a:cubicBezTo>
                  <a:cubicBezTo>
                    <a:pt x="603" y="271"/>
                    <a:pt x="600" y="271"/>
                    <a:pt x="600" y="271"/>
                  </a:cubicBezTo>
                  <a:cubicBezTo>
                    <a:pt x="600" y="271"/>
                    <a:pt x="600" y="271"/>
                    <a:pt x="600" y="271"/>
                  </a:cubicBezTo>
                  <a:cubicBezTo>
                    <a:pt x="601" y="271"/>
                    <a:pt x="599" y="271"/>
                    <a:pt x="596" y="271"/>
                  </a:cubicBezTo>
                  <a:cubicBezTo>
                    <a:pt x="596" y="271"/>
                    <a:pt x="596" y="271"/>
                    <a:pt x="596" y="271"/>
                  </a:cubicBezTo>
                  <a:cubicBezTo>
                    <a:pt x="594" y="271"/>
                    <a:pt x="594" y="271"/>
                    <a:pt x="594" y="271"/>
                  </a:cubicBezTo>
                  <a:cubicBezTo>
                    <a:pt x="592" y="272"/>
                    <a:pt x="581" y="273"/>
                    <a:pt x="567" y="273"/>
                  </a:cubicBezTo>
                  <a:cubicBezTo>
                    <a:pt x="566" y="273"/>
                    <a:pt x="566" y="273"/>
                    <a:pt x="565" y="273"/>
                  </a:cubicBezTo>
                  <a:cubicBezTo>
                    <a:pt x="546" y="272"/>
                    <a:pt x="526" y="271"/>
                    <a:pt x="508" y="269"/>
                  </a:cubicBezTo>
                  <a:cubicBezTo>
                    <a:pt x="496" y="268"/>
                    <a:pt x="491" y="267"/>
                    <a:pt x="479" y="267"/>
                  </a:cubicBezTo>
                  <a:cubicBezTo>
                    <a:pt x="477" y="267"/>
                    <a:pt x="475" y="267"/>
                    <a:pt x="473" y="267"/>
                  </a:cubicBezTo>
                  <a:cubicBezTo>
                    <a:pt x="446" y="268"/>
                    <a:pt x="473" y="275"/>
                    <a:pt x="451" y="277"/>
                  </a:cubicBezTo>
                  <a:cubicBezTo>
                    <a:pt x="450" y="277"/>
                    <a:pt x="450" y="277"/>
                    <a:pt x="449" y="277"/>
                  </a:cubicBezTo>
                  <a:cubicBezTo>
                    <a:pt x="438" y="277"/>
                    <a:pt x="409" y="271"/>
                    <a:pt x="402" y="270"/>
                  </a:cubicBezTo>
                  <a:cubicBezTo>
                    <a:pt x="389" y="268"/>
                    <a:pt x="371" y="268"/>
                    <a:pt x="354" y="266"/>
                  </a:cubicBezTo>
                  <a:cubicBezTo>
                    <a:pt x="353" y="266"/>
                    <a:pt x="351" y="265"/>
                    <a:pt x="349" y="265"/>
                  </a:cubicBezTo>
                  <a:cubicBezTo>
                    <a:pt x="346" y="265"/>
                    <a:pt x="339" y="264"/>
                    <a:pt x="340" y="262"/>
                  </a:cubicBezTo>
                  <a:cubicBezTo>
                    <a:pt x="341" y="262"/>
                    <a:pt x="344" y="262"/>
                    <a:pt x="343" y="260"/>
                  </a:cubicBezTo>
                  <a:cubicBezTo>
                    <a:pt x="343" y="259"/>
                    <a:pt x="342" y="258"/>
                    <a:pt x="343" y="256"/>
                  </a:cubicBezTo>
                  <a:cubicBezTo>
                    <a:pt x="343" y="253"/>
                    <a:pt x="343" y="252"/>
                    <a:pt x="342" y="252"/>
                  </a:cubicBezTo>
                  <a:cubicBezTo>
                    <a:pt x="342" y="252"/>
                    <a:pt x="342" y="252"/>
                    <a:pt x="342" y="252"/>
                  </a:cubicBezTo>
                  <a:cubicBezTo>
                    <a:pt x="342" y="252"/>
                    <a:pt x="341" y="252"/>
                    <a:pt x="341" y="252"/>
                  </a:cubicBezTo>
                  <a:cubicBezTo>
                    <a:pt x="339" y="252"/>
                    <a:pt x="335" y="252"/>
                    <a:pt x="331" y="252"/>
                  </a:cubicBezTo>
                  <a:cubicBezTo>
                    <a:pt x="326" y="251"/>
                    <a:pt x="319" y="251"/>
                    <a:pt x="312" y="251"/>
                  </a:cubicBezTo>
                  <a:cubicBezTo>
                    <a:pt x="311" y="251"/>
                    <a:pt x="310" y="251"/>
                    <a:pt x="309" y="251"/>
                  </a:cubicBezTo>
                  <a:cubicBezTo>
                    <a:pt x="286" y="251"/>
                    <a:pt x="258" y="253"/>
                    <a:pt x="248" y="253"/>
                  </a:cubicBezTo>
                  <a:cubicBezTo>
                    <a:pt x="235" y="254"/>
                    <a:pt x="203" y="258"/>
                    <a:pt x="179" y="258"/>
                  </a:cubicBezTo>
                  <a:cubicBezTo>
                    <a:pt x="177" y="258"/>
                    <a:pt x="175" y="259"/>
                    <a:pt x="174" y="259"/>
                  </a:cubicBezTo>
                  <a:cubicBezTo>
                    <a:pt x="168" y="259"/>
                    <a:pt x="163" y="258"/>
                    <a:pt x="159" y="258"/>
                  </a:cubicBezTo>
                  <a:cubicBezTo>
                    <a:pt x="155" y="258"/>
                    <a:pt x="151" y="258"/>
                    <a:pt x="149" y="258"/>
                  </a:cubicBezTo>
                  <a:cubicBezTo>
                    <a:pt x="146" y="258"/>
                    <a:pt x="144" y="258"/>
                    <a:pt x="144" y="258"/>
                  </a:cubicBezTo>
                  <a:cubicBezTo>
                    <a:pt x="143" y="259"/>
                    <a:pt x="142" y="260"/>
                    <a:pt x="138" y="262"/>
                  </a:cubicBezTo>
                  <a:cubicBezTo>
                    <a:pt x="131" y="264"/>
                    <a:pt x="121" y="264"/>
                    <a:pt x="114" y="266"/>
                  </a:cubicBezTo>
                  <a:cubicBezTo>
                    <a:pt x="95" y="270"/>
                    <a:pt x="105" y="276"/>
                    <a:pt x="87" y="281"/>
                  </a:cubicBezTo>
                  <a:cubicBezTo>
                    <a:pt x="78" y="284"/>
                    <a:pt x="63" y="285"/>
                    <a:pt x="52" y="287"/>
                  </a:cubicBezTo>
                  <a:cubicBezTo>
                    <a:pt x="42" y="290"/>
                    <a:pt x="38" y="292"/>
                    <a:pt x="29" y="296"/>
                  </a:cubicBezTo>
                  <a:cubicBezTo>
                    <a:pt x="24" y="298"/>
                    <a:pt x="17" y="300"/>
                    <a:pt x="12" y="302"/>
                  </a:cubicBezTo>
                  <a:cubicBezTo>
                    <a:pt x="3" y="306"/>
                    <a:pt x="14" y="312"/>
                    <a:pt x="14" y="317"/>
                  </a:cubicBezTo>
                  <a:cubicBezTo>
                    <a:pt x="14" y="319"/>
                    <a:pt x="13" y="321"/>
                    <a:pt x="12" y="322"/>
                  </a:cubicBezTo>
                  <a:cubicBezTo>
                    <a:pt x="8" y="327"/>
                    <a:pt x="0" y="331"/>
                    <a:pt x="4" y="332"/>
                  </a:cubicBezTo>
                  <a:cubicBezTo>
                    <a:pt x="8" y="334"/>
                    <a:pt x="12" y="335"/>
                    <a:pt x="9" y="335"/>
                  </a:cubicBezTo>
                  <a:cubicBezTo>
                    <a:pt x="7" y="335"/>
                    <a:pt x="5" y="335"/>
                    <a:pt x="5" y="335"/>
                  </a:cubicBezTo>
                  <a:cubicBezTo>
                    <a:pt x="5" y="336"/>
                    <a:pt x="6" y="337"/>
                    <a:pt x="7" y="337"/>
                  </a:cubicBezTo>
                  <a:cubicBezTo>
                    <a:pt x="8" y="337"/>
                    <a:pt x="8" y="337"/>
                    <a:pt x="8" y="337"/>
                  </a:cubicBezTo>
                  <a:cubicBezTo>
                    <a:pt x="8" y="337"/>
                    <a:pt x="8" y="337"/>
                    <a:pt x="9" y="337"/>
                  </a:cubicBezTo>
                  <a:cubicBezTo>
                    <a:pt x="9" y="337"/>
                    <a:pt x="10" y="337"/>
                    <a:pt x="10" y="337"/>
                  </a:cubicBezTo>
                  <a:cubicBezTo>
                    <a:pt x="10" y="337"/>
                    <a:pt x="9" y="337"/>
                    <a:pt x="8" y="337"/>
                  </a:cubicBezTo>
                  <a:cubicBezTo>
                    <a:pt x="8" y="337"/>
                    <a:pt x="8" y="337"/>
                    <a:pt x="8" y="337"/>
                  </a:cubicBezTo>
                  <a:cubicBezTo>
                    <a:pt x="7" y="337"/>
                    <a:pt x="7" y="339"/>
                    <a:pt x="14" y="339"/>
                  </a:cubicBezTo>
                  <a:cubicBezTo>
                    <a:pt x="21" y="340"/>
                    <a:pt x="26" y="340"/>
                    <a:pt x="24" y="340"/>
                  </a:cubicBezTo>
                  <a:cubicBezTo>
                    <a:pt x="22" y="340"/>
                    <a:pt x="21" y="341"/>
                    <a:pt x="24" y="341"/>
                  </a:cubicBezTo>
                  <a:cubicBezTo>
                    <a:pt x="26" y="341"/>
                    <a:pt x="28" y="342"/>
                    <a:pt x="33" y="344"/>
                  </a:cubicBezTo>
                  <a:cubicBezTo>
                    <a:pt x="37" y="345"/>
                    <a:pt x="52" y="348"/>
                    <a:pt x="61" y="352"/>
                  </a:cubicBezTo>
                  <a:cubicBezTo>
                    <a:pt x="66" y="355"/>
                    <a:pt x="72" y="357"/>
                    <a:pt x="85" y="359"/>
                  </a:cubicBezTo>
                  <a:cubicBezTo>
                    <a:pt x="96" y="361"/>
                    <a:pt x="104" y="363"/>
                    <a:pt x="117" y="364"/>
                  </a:cubicBezTo>
                  <a:cubicBezTo>
                    <a:pt x="119" y="365"/>
                    <a:pt x="121" y="365"/>
                    <a:pt x="123" y="365"/>
                  </a:cubicBezTo>
                  <a:cubicBezTo>
                    <a:pt x="131" y="365"/>
                    <a:pt x="135" y="363"/>
                    <a:pt x="144" y="362"/>
                  </a:cubicBezTo>
                  <a:cubicBezTo>
                    <a:pt x="153" y="362"/>
                    <a:pt x="160" y="362"/>
                    <a:pt x="166" y="362"/>
                  </a:cubicBezTo>
                  <a:cubicBezTo>
                    <a:pt x="171" y="362"/>
                    <a:pt x="175" y="362"/>
                    <a:pt x="179" y="362"/>
                  </a:cubicBezTo>
                  <a:cubicBezTo>
                    <a:pt x="184" y="362"/>
                    <a:pt x="188" y="362"/>
                    <a:pt x="193" y="362"/>
                  </a:cubicBezTo>
                  <a:cubicBezTo>
                    <a:pt x="197" y="362"/>
                    <a:pt x="202" y="362"/>
                    <a:pt x="208" y="362"/>
                  </a:cubicBezTo>
                  <a:cubicBezTo>
                    <a:pt x="222" y="362"/>
                    <a:pt x="240" y="357"/>
                    <a:pt x="256" y="357"/>
                  </a:cubicBezTo>
                  <a:cubicBezTo>
                    <a:pt x="259" y="357"/>
                    <a:pt x="261" y="358"/>
                    <a:pt x="263" y="358"/>
                  </a:cubicBezTo>
                  <a:cubicBezTo>
                    <a:pt x="284" y="360"/>
                    <a:pt x="280" y="366"/>
                    <a:pt x="298" y="366"/>
                  </a:cubicBezTo>
                  <a:cubicBezTo>
                    <a:pt x="302" y="366"/>
                    <a:pt x="306" y="365"/>
                    <a:pt x="312" y="365"/>
                  </a:cubicBezTo>
                  <a:cubicBezTo>
                    <a:pt x="317" y="364"/>
                    <a:pt x="321" y="364"/>
                    <a:pt x="324" y="364"/>
                  </a:cubicBezTo>
                  <a:cubicBezTo>
                    <a:pt x="337" y="364"/>
                    <a:pt x="338" y="367"/>
                    <a:pt x="337" y="371"/>
                  </a:cubicBezTo>
                  <a:cubicBezTo>
                    <a:pt x="336" y="375"/>
                    <a:pt x="337" y="379"/>
                    <a:pt x="335" y="379"/>
                  </a:cubicBezTo>
                  <a:cubicBezTo>
                    <a:pt x="335" y="379"/>
                    <a:pt x="335" y="379"/>
                    <a:pt x="335" y="379"/>
                  </a:cubicBezTo>
                  <a:cubicBezTo>
                    <a:pt x="335" y="379"/>
                    <a:pt x="335" y="379"/>
                    <a:pt x="335" y="379"/>
                  </a:cubicBezTo>
                  <a:cubicBezTo>
                    <a:pt x="333" y="379"/>
                    <a:pt x="326" y="382"/>
                    <a:pt x="330" y="385"/>
                  </a:cubicBezTo>
                  <a:cubicBezTo>
                    <a:pt x="332" y="387"/>
                    <a:pt x="337" y="388"/>
                    <a:pt x="344" y="390"/>
                  </a:cubicBezTo>
                  <a:cubicBezTo>
                    <a:pt x="350" y="391"/>
                    <a:pt x="355" y="393"/>
                    <a:pt x="359" y="395"/>
                  </a:cubicBezTo>
                  <a:cubicBezTo>
                    <a:pt x="366" y="398"/>
                    <a:pt x="374" y="402"/>
                    <a:pt x="376" y="406"/>
                  </a:cubicBezTo>
                  <a:cubicBezTo>
                    <a:pt x="378" y="408"/>
                    <a:pt x="379" y="410"/>
                    <a:pt x="380" y="411"/>
                  </a:cubicBezTo>
                  <a:cubicBezTo>
                    <a:pt x="382" y="414"/>
                    <a:pt x="391" y="416"/>
                    <a:pt x="388" y="419"/>
                  </a:cubicBezTo>
                  <a:cubicBezTo>
                    <a:pt x="386" y="422"/>
                    <a:pt x="369" y="423"/>
                    <a:pt x="369" y="425"/>
                  </a:cubicBezTo>
                  <a:cubicBezTo>
                    <a:pt x="368" y="429"/>
                    <a:pt x="362" y="433"/>
                    <a:pt x="360" y="437"/>
                  </a:cubicBezTo>
                  <a:cubicBezTo>
                    <a:pt x="356" y="442"/>
                    <a:pt x="386" y="450"/>
                    <a:pt x="392" y="455"/>
                  </a:cubicBezTo>
                  <a:cubicBezTo>
                    <a:pt x="396" y="459"/>
                    <a:pt x="394" y="465"/>
                    <a:pt x="398" y="468"/>
                  </a:cubicBezTo>
                  <a:cubicBezTo>
                    <a:pt x="400" y="470"/>
                    <a:pt x="414" y="475"/>
                    <a:pt x="416" y="477"/>
                  </a:cubicBezTo>
                  <a:cubicBezTo>
                    <a:pt x="418" y="481"/>
                    <a:pt x="430" y="486"/>
                    <a:pt x="435" y="489"/>
                  </a:cubicBezTo>
                  <a:cubicBezTo>
                    <a:pt x="435" y="490"/>
                    <a:pt x="436" y="492"/>
                    <a:pt x="436" y="494"/>
                  </a:cubicBezTo>
                  <a:cubicBezTo>
                    <a:pt x="436" y="496"/>
                    <a:pt x="445" y="498"/>
                    <a:pt x="456" y="498"/>
                  </a:cubicBezTo>
                  <a:cubicBezTo>
                    <a:pt x="459" y="498"/>
                    <a:pt x="462" y="498"/>
                    <a:pt x="464" y="498"/>
                  </a:cubicBezTo>
                  <a:cubicBezTo>
                    <a:pt x="469" y="498"/>
                    <a:pt x="473" y="498"/>
                    <a:pt x="477" y="498"/>
                  </a:cubicBezTo>
                  <a:cubicBezTo>
                    <a:pt x="485" y="497"/>
                    <a:pt x="493" y="497"/>
                    <a:pt x="501" y="497"/>
                  </a:cubicBezTo>
                  <a:cubicBezTo>
                    <a:pt x="515" y="497"/>
                    <a:pt x="531" y="496"/>
                    <a:pt x="539" y="495"/>
                  </a:cubicBezTo>
                  <a:cubicBezTo>
                    <a:pt x="544" y="494"/>
                    <a:pt x="549" y="494"/>
                    <a:pt x="554" y="493"/>
                  </a:cubicBezTo>
                  <a:cubicBezTo>
                    <a:pt x="570" y="490"/>
                    <a:pt x="579" y="486"/>
                    <a:pt x="591" y="483"/>
                  </a:cubicBezTo>
                  <a:cubicBezTo>
                    <a:pt x="599" y="480"/>
                    <a:pt x="607" y="478"/>
                    <a:pt x="612" y="476"/>
                  </a:cubicBezTo>
                  <a:cubicBezTo>
                    <a:pt x="621" y="472"/>
                    <a:pt x="622" y="468"/>
                    <a:pt x="622" y="468"/>
                  </a:cubicBezTo>
                  <a:cubicBezTo>
                    <a:pt x="621" y="468"/>
                    <a:pt x="621" y="468"/>
                    <a:pt x="621" y="468"/>
                  </a:cubicBezTo>
                  <a:cubicBezTo>
                    <a:pt x="621" y="468"/>
                    <a:pt x="621" y="468"/>
                    <a:pt x="621" y="468"/>
                  </a:cubicBezTo>
                  <a:cubicBezTo>
                    <a:pt x="620" y="468"/>
                    <a:pt x="621" y="466"/>
                    <a:pt x="633" y="465"/>
                  </a:cubicBezTo>
                  <a:cubicBezTo>
                    <a:pt x="640" y="464"/>
                    <a:pt x="648" y="464"/>
                    <a:pt x="653" y="462"/>
                  </a:cubicBezTo>
                  <a:cubicBezTo>
                    <a:pt x="656" y="461"/>
                    <a:pt x="657" y="460"/>
                    <a:pt x="658" y="458"/>
                  </a:cubicBezTo>
                  <a:cubicBezTo>
                    <a:pt x="658" y="456"/>
                    <a:pt x="658" y="454"/>
                    <a:pt x="658" y="454"/>
                  </a:cubicBezTo>
                  <a:cubicBezTo>
                    <a:pt x="658" y="454"/>
                    <a:pt x="658" y="454"/>
                    <a:pt x="658" y="454"/>
                  </a:cubicBezTo>
                  <a:cubicBezTo>
                    <a:pt x="658" y="454"/>
                    <a:pt x="658" y="454"/>
                    <a:pt x="657" y="454"/>
                  </a:cubicBezTo>
                  <a:cubicBezTo>
                    <a:pt x="657" y="454"/>
                    <a:pt x="657" y="455"/>
                    <a:pt x="657" y="455"/>
                  </a:cubicBezTo>
                  <a:cubicBezTo>
                    <a:pt x="657" y="455"/>
                    <a:pt x="655" y="453"/>
                    <a:pt x="653" y="450"/>
                  </a:cubicBezTo>
                  <a:cubicBezTo>
                    <a:pt x="651" y="448"/>
                    <a:pt x="664" y="444"/>
                    <a:pt x="679" y="442"/>
                  </a:cubicBezTo>
                  <a:cubicBezTo>
                    <a:pt x="687" y="440"/>
                    <a:pt x="697" y="438"/>
                    <a:pt x="704" y="437"/>
                  </a:cubicBezTo>
                  <a:cubicBezTo>
                    <a:pt x="718" y="434"/>
                    <a:pt x="730" y="427"/>
                    <a:pt x="731" y="423"/>
                  </a:cubicBezTo>
                  <a:cubicBezTo>
                    <a:pt x="732" y="420"/>
                    <a:pt x="732" y="416"/>
                    <a:pt x="730" y="415"/>
                  </a:cubicBezTo>
                  <a:cubicBezTo>
                    <a:pt x="727" y="411"/>
                    <a:pt x="716" y="409"/>
                    <a:pt x="715" y="405"/>
                  </a:cubicBezTo>
                  <a:cubicBezTo>
                    <a:pt x="715" y="403"/>
                    <a:pt x="713" y="402"/>
                    <a:pt x="712" y="400"/>
                  </a:cubicBezTo>
                  <a:cubicBezTo>
                    <a:pt x="710" y="397"/>
                    <a:pt x="722" y="393"/>
                    <a:pt x="729" y="391"/>
                  </a:cubicBezTo>
                  <a:cubicBezTo>
                    <a:pt x="734" y="389"/>
                    <a:pt x="739" y="388"/>
                    <a:pt x="742" y="387"/>
                  </a:cubicBezTo>
                  <a:cubicBezTo>
                    <a:pt x="757" y="383"/>
                    <a:pt x="772" y="378"/>
                    <a:pt x="790" y="374"/>
                  </a:cubicBezTo>
                  <a:cubicBezTo>
                    <a:pt x="815" y="368"/>
                    <a:pt x="831" y="364"/>
                    <a:pt x="845" y="357"/>
                  </a:cubicBezTo>
                  <a:cubicBezTo>
                    <a:pt x="849" y="355"/>
                    <a:pt x="853" y="353"/>
                    <a:pt x="857" y="351"/>
                  </a:cubicBezTo>
                  <a:cubicBezTo>
                    <a:pt x="863" y="348"/>
                    <a:pt x="867" y="344"/>
                    <a:pt x="867" y="343"/>
                  </a:cubicBezTo>
                  <a:cubicBezTo>
                    <a:pt x="868" y="342"/>
                    <a:pt x="862" y="341"/>
                    <a:pt x="853" y="341"/>
                  </a:cubicBezTo>
                  <a:cubicBezTo>
                    <a:pt x="850" y="341"/>
                    <a:pt x="847" y="341"/>
                    <a:pt x="844" y="341"/>
                  </a:cubicBezTo>
                  <a:cubicBezTo>
                    <a:pt x="836" y="342"/>
                    <a:pt x="827" y="342"/>
                    <a:pt x="819" y="343"/>
                  </a:cubicBezTo>
                  <a:cubicBezTo>
                    <a:pt x="813" y="343"/>
                    <a:pt x="794" y="345"/>
                    <a:pt x="788" y="345"/>
                  </a:cubicBezTo>
                  <a:cubicBezTo>
                    <a:pt x="788" y="345"/>
                    <a:pt x="788" y="345"/>
                    <a:pt x="787" y="345"/>
                  </a:cubicBezTo>
                  <a:cubicBezTo>
                    <a:pt x="781" y="345"/>
                    <a:pt x="777" y="344"/>
                    <a:pt x="772" y="343"/>
                  </a:cubicBezTo>
                  <a:cubicBezTo>
                    <a:pt x="765" y="341"/>
                    <a:pt x="766" y="337"/>
                    <a:pt x="753" y="334"/>
                  </a:cubicBezTo>
                  <a:cubicBezTo>
                    <a:pt x="751" y="334"/>
                    <a:pt x="748" y="333"/>
                    <a:pt x="746" y="333"/>
                  </a:cubicBezTo>
                  <a:cubicBezTo>
                    <a:pt x="733" y="330"/>
                    <a:pt x="723" y="328"/>
                    <a:pt x="721" y="328"/>
                  </a:cubicBezTo>
                  <a:cubicBezTo>
                    <a:pt x="721" y="328"/>
                    <a:pt x="721" y="328"/>
                    <a:pt x="721" y="328"/>
                  </a:cubicBezTo>
                  <a:cubicBezTo>
                    <a:pt x="721" y="328"/>
                    <a:pt x="721" y="328"/>
                    <a:pt x="720" y="328"/>
                  </a:cubicBezTo>
                  <a:cubicBezTo>
                    <a:pt x="719" y="328"/>
                    <a:pt x="712" y="326"/>
                    <a:pt x="704" y="322"/>
                  </a:cubicBezTo>
                  <a:cubicBezTo>
                    <a:pt x="700" y="320"/>
                    <a:pt x="696" y="318"/>
                    <a:pt x="693" y="316"/>
                  </a:cubicBezTo>
                  <a:cubicBezTo>
                    <a:pt x="686" y="312"/>
                    <a:pt x="683" y="308"/>
                    <a:pt x="683" y="308"/>
                  </a:cubicBezTo>
                  <a:cubicBezTo>
                    <a:pt x="684" y="308"/>
                    <a:pt x="684" y="308"/>
                    <a:pt x="684" y="308"/>
                  </a:cubicBezTo>
                  <a:cubicBezTo>
                    <a:pt x="684" y="308"/>
                    <a:pt x="684" y="308"/>
                    <a:pt x="684" y="308"/>
                  </a:cubicBezTo>
                  <a:cubicBezTo>
                    <a:pt x="684" y="308"/>
                    <a:pt x="680" y="306"/>
                    <a:pt x="671" y="304"/>
                  </a:cubicBezTo>
                  <a:cubicBezTo>
                    <a:pt x="661" y="301"/>
                    <a:pt x="661" y="299"/>
                    <a:pt x="662" y="299"/>
                  </a:cubicBezTo>
                  <a:cubicBezTo>
                    <a:pt x="662" y="299"/>
                    <a:pt x="662" y="299"/>
                    <a:pt x="662" y="299"/>
                  </a:cubicBezTo>
                  <a:cubicBezTo>
                    <a:pt x="662" y="299"/>
                    <a:pt x="662" y="299"/>
                    <a:pt x="662" y="299"/>
                  </a:cubicBezTo>
                  <a:cubicBezTo>
                    <a:pt x="663" y="299"/>
                    <a:pt x="655" y="296"/>
                    <a:pt x="645" y="292"/>
                  </a:cubicBezTo>
                  <a:cubicBezTo>
                    <a:pt x="639" y="290"/>
                    <a:pt x="634" y="288"/>
                    <a:pt x="629" y="285"/>
                  </a:cubicBezTo>
                  <a:cubicBezTo>
                    <a:pt x="621" y="281"/>
                    <a:pt x="618" y="278"/>
                    <a:pt x="619" y="278"/>
                  </a:cubicBezTo>
                  <a:cubicBezTo>
                    <a:pt x="619" y="278"/>
                    <a:pt x="619" y="278"/>
                    <a:pt x="619" y="278"/>
                  </a:cubicBezTo>
                  <a:cubicBezTo>
                    <a:pt x="619" y="278"/>
                    <a:pt x="623" y="280"/>
                    <a:pt x="629" y="282"/>
                  </a:cubicBezTo>
                  <a:cubicBezTo>
                    <a:pt x="632" y="283"/>
                    <a:pt x="636" y="283"/>
                    <a:pt x="639" y="283"/>
                  </a:cubicBezTo>
                  <a:cubicBezTo>
                    <a:pt x="642" y="283"/>
                    <a:pt x="645" y="283"/>
                    <a:pt x="646" y="282"/>
                  </a:cubicBezTo>
                  <a:cubicBezTo>
                    <a:pt x="647" y="281"/>
                    <a:pt x="648" y="280"/>
                    <a:pt x="648" y="280"/>
                  </a:cubicBezTo>
                  <a:cubicBezTo>
                    <a:pt x="648" y="280"/>
                    <a:pt x="648" y="280"/>
                    <a:pt x="648" y="281"/>
                  </a:cubicBezTo>
                  <a:cubicBezTo>
                    <a:pt x="648" y="282"/>
                    <a:pt x="659" y="285"/>
                    <a:pt x="666" y="288"/>
                  </a:cubicBezTo>
                  <a:cubicBezTo>
                    <a:pt x="671" y="290"/>
                    <a:pt x="675" y="292"/>
                    <a:pt x="680" y="294"/>
                  </a:cubicBezTo>
                  <a:cubicBezTo>
                    <a:pt x="687" y="296"/>
                    <a:pt x="703" y="299"/>
                    <a:pt x="705" y="303"/>
                  </a:cubicBezTo>
                  <a:cubicBezTo>
                    <a:pt x="709" y="309"/>
                    <a:pt x="718" y="309"/>
                    <a:pt x="731" y="313"/>
                  </a:cubicBezTo>
                  <a:cubicBezTo>
                    <a:pt x="735" y="314"/>
                    <a:pt x="743" y="317"/>
                    <a:pt x="749" y="320"/>
                  </a:cubicBezTo>
                  <a:cubicBezTo>
                    <a:pt x="757" y="324"/>
                    <a:pt x="760" y="330"/>
                    <a:pt x="766" y="334"/>
                  </a:cubicBezTo>
                  <a:cubicBezTo>
                    <a:pt x="768" y="336"/>
                    <a:pt x="771" y="336"/>
                    <a:pt x="778" y="336"/>
                  </a:cubicBezTo>
                  <a:cubicBezTo>
                    <a:pt x="781" y="336"/>
                    <a:pt x="785" y="336"/>
                    <a:pt x="791" y="336"/>
                  </a:cubicBezTo>
                  <a:cubicBezTo>
                    <a:pt x="809" y="335"/>
                    <a:pt x="826" y="332"/>
                    <a:pt x="843" y="330"/>
                  </a:cubicBezTo>
                  <a:cubicBezTo>
                    <a:pt x="872" y="327"/>
                    <a:pt x="883" y="325"/>
                    <a:pt x="907" y="322"/>
                  </a:cubicBezTo>
                  <a:cubicBezTo>
                    <a:pt x="913" y="322"/>
                    <a:pt x="919" y="320"/>
                    <a:pt x="926" y="318"/>
                  </a:cubicBezTo>
                  <a:cubicBezTo>
                    <a:pt x="936" y="316"/>
                    <a:pt x="945" y="314"/>
                    <a:pt x="946" y="312"/>
                  </a:cubicBezTo>
                  <a:cubicBezTo>
                    <a:pt x="947" y="311"/>
                    <a:pt x="951" y="310"/>
                    <a:pt x="952" y="310"/>
                  </a:cubicBezTo>
                  <a:cubicBezTo>
                    <a:pt x="953" y="310"/>
                    <a:pt x="953" y="310"/>
                    <a:pt x="953" y="310"/>
                  </a:cubicBezTo>
                  <a:cubicBezTo>
                    <a:pt x="953" y="310"/>
                    <a:pt x="953" y="310"/>
                    <a:pt x="953" y="310"/>
                  </a:cubicBezTo>
                  <a:cubicBezTo>
                    <a:pt x="955" y="310"/>
                    <a:pt x="965" y="307"/>
                    <a:pt x="965" y="303"/>
                  </a:cubicBezTo>
                  <a:cubicBezTo>
                    <a:pt x="965" y="301"/>
                    <a:pt x="960" y="299"/>
                    <a:pt x="945" y="298"/>
                  </a:cubicBezTo>
                  <a:cubicBezTo>
                    <a:pt x="936" y="298"/>
                    <a:pt x="929" y="297"/>
                    <a:pt x="925" y="295"/>
                  </a:cubicBezTo>
                  <a:cubicBezTo>
                    <a:pt x="922" y="294"/>
                    <a:pt x="919" y="293"/>
                    <a:pt x="915" y="293"/>
                  </a:cubicBezTo>
                  <a:cubicBezTo>
                    <a:pt x="911" y="293"/>
                    <a:pt x="907" y="294"/>
                    <a:pt x="900" y="295"/>
                  </a:cubicBezTo>
                  <a:cubicBezTo>
                    <a:pt x="894" y="297"/>
                    <a:pt x="887" y="298"/>
                    <a:pt x="879" y="298"/>
                  </a:cubicBezTo>
                  <a:cubicBezTo>
                    <a:pt x="874" y="298"/>
                    <a:pt x="869" y="298"/>
                    <a:pt x="864" y="297"/>
                  </a:cubicBezTo>
                  <a:cubicBezTo>
                    <a:pt x="864" y="296"/>
                    <a:pt x="859" y="293"/>
                    <a:pt x="855" y="292"/>
                  </a:cubicBezTo>
                  <a:cubicBezTo>
                    <a:pt x="854" y="291"/>
                    <a:pt x="852" y="290"/>
                    <a:pt x="851" y="290"/>
                  </a:cubicBezTo>
                  <a:cubicBezTo>
                    <a:pt x="850" y="290"/>
                    <a:pt x="849" y="291"/>
                    <a:pt x="848" y="291"/>
                  </a:cubicBezTo>
                  <a:cubicBezTo>
                    <a:pt x="847" y="291"/>
                    <a:pt x="847" y="291"/>
                    <a:pt x="846" y="291"/>
                  </a:cubicBezTo>
                  <a:cubicBezTo>
                    <a:pt x="844" y="291"/>
                    <a:pt x="843" y="291"/>
                    <a:pt x="842" y="290"/>
                  </a:cubicBezTo>
                  <a:cubicBezTo>
                    <a:pt x="837" y="287"/>
                    <a:pt x="825" y="284"/>
                    <a:pt x="820" y="282"/>
                  </a:cubicBezTo>
                  <a:cubicBezTo>
                    <a:pt x="814" y="280"/>
                    <a:pt x="811" y="278"/>
                    <a:pt x="814" y="277"/>
                  </a:cubicBezTo>
                  <a:cubicBezTo>
                    <a:pt x="816" y="276"/>
                    <a:pt x="817" y="276"/>
                    <a:pt x="819" y="276"/>
                  </a:cubicBezTo>
                  <a:cubicBezTo>
                    <a:pt x="819" y="276"/>
                    <a:pt x="819" y="276"/>
                    <a:pt x="819" y="276"/>
                  </a:cubicBezTo>
                  <a:cubicBezTo>
                    <a:pt x="820" y="276"/>
                    <a:pt x="820" y="276"/>
                    <a:pt x="820" y="276"/>
                  </a:cubicBezTo>
                  <a:cubicBezTo>
                    <a:pt x="822" y="276"/>
                    <a:pt x="823" y="276"/>
                    <a:pt x="823" y="275"/>
                  </a:cubicBezTo>
                  <a:cubicBezTo>
                    <a:pt x="823" y="275"/>
                    <a:pt x="823" y="275"/>
                    <a:pt x="824" y="275"/>
                  </a:cubicBezTo>
                  <a:cubicBezTo>
                    <a:pt x="824" y="275"/>
                    <a:pt x="824" y="275"/>
                    <a:pt x="824" y="275"/>
                  </a:cubicBezTo>
                  <a:cubicBezTo>
                    <a:pt x="826" y="275"/>
                    <a:pt x="833" y="275"/>
                    <a:pt x="839" y="277"/>
                  </a:cubicBezTo>
                  <a:cubicBezTo>
                    <a:pt x="845" y="278"/>
                    <a:pt x="849" y="280"/>
                    <a:pt x="848" y="280"/>
                  </a:cubicBezTo>
                  <a:cubicBezTo>
                    <a:pt x="848" y="280"/>
                    <a:pt x="848" y="280"/>
                    <a:pt x="848" y="280"/>
                  </a:cubicBezTo>
                  <a:cubicBezTo>
                    <a:pt x="848" y="280"/>
                    <a:pt x="848" y="280"/>
                    <a:pt x="848" y="280"/>
                  </a:cubicBezTo>
                  <a:cubicBezTo>
                    <a:pt x="847" y="280"/>
                    <a:pt x="857" y="283"/>
                    <a:pt x="872" y="286"/>
                  </a:cubicBezTo>
                  <a:cubicBezTo>
                    <a:pt x="882" y="287"/>
                    <a:pt x="893" y="289"/>
                    <a:pt x="899" y="289"/>
                  </a:cubicBezTo>
                  <a:cubicBezTo>
                    <a:pt x="901" y="289"/>
                    <a:pt x="903" y="289"/>
                    <a:pt x="904" y="288"/>
                  </a:cubicBezTo>
                  <a:cubicBezTo>
                    <a:pt x="908" y="287"/>
                    <a:pt x="914" y="286"/>
                    <a:pt x="920" y="286"/>
                  </a:cubicBezTo>
                  <a:cubicBezTo>
                    <a:pt x="923" y="286"/>
                    <a:pt x="925" y="286"/>
                    <a:pt x="927" y="287"/>
                  </a:cubicBezTo>
                  <a:cubicBezTo>
                    <a:pt x="939" y="292"/>
                    <a:pt x="933" y="290"/>
                    <a:pt x="950" y="291"/>
                  </a:cubicBezTo>
                  <a:cubicBezTo>
                    <a:pt x="961" y="292"/>
                    <a:pt x="996" y="292"/>
                    <a:pt x="1022" y="292"/>
                  </a:cubicBezTo>
                  <a:cubicBezTo>
                    <a:pt x="1039" y="293"/>
                    <a:pt x="1052" y="294"/>
                    <a:pt x="1055" y="294"/>
                  </a:cubicBezTo>
                  <a:cubicBezTo>
                    <a:pt x="1055" y="294"/>
                    <a:pt x="1055" y="294"/>
                    <a:pt x="1056" y="294"/>
                  </a:cubicBezTo>
                  <a:cubicBezTo>
                    <a:pt x="1056" y="294"/>
                    <a:pt x="1056" y="294"/>
                    <a:pt x="1056" y="294"/>
                  </a:cubicBezTo>
                  <a:cubicBezTo>
                    <a:pt x="1057" y="294"/>
                    <a:pt x="1058" y="296"/>
                    <a:pt x="1066" y="298"/>
                  </a:cubicBezTo>
                  <a:cubicBezTo>
                    <a:pt x="1074" y="299"/>
                    <a:pt x="1077" y="300"/>
                    <a:pt x="1086" y="301"/>
                  </a:cubicBezTo>
                  <a:cubicBezTo>
                    <a:pt x="1088" y="301"/>
                    <a:pt x="1090" y="301"/>
                    <a:pt x="1092" y="301"/>
                  </a:cubicBezTo>
                  <a:cubicBezTo>
                    <a:pt x="1095" y="301"/>
                    <a:pt x="1098" y="301"/>
                    <a:pt x="1100" y="301"/>
                  </a:cubicBezTo>
                  <a:cubicBezTo>
                    <a:pt x="1102" y="301"/>
                    <a:pt x="1103" y="301"/>
                    <a:pt x="1104" y="301"/>
                  </a:cubicBezTo>
                  <a:cubicBezTo>
                    <a:pt x="1104" y="301"/>
                    <a:pt x="1104" y="301"/>
                    <a:pt x="1104" y="301"/>
                  </a:cubicBezTo>
                  <a:cubicBezTo>
                    <a:pt x="1105" y="301"/>
                    <a:pt x="1103" y="302"/>
                    <a:pt x="1097" y="303"/>
                  </a:cubicBezTo>
                  <a:cubicBezTo>
                    <a:pt x="1091" y="304"/>
                    <a:pt x="1093" y="306"/>
                    <a:pt x="1110" y="308"/>
                  </a:cubicBezTo>
                  <a:cubicBezTo>
                    <a:pt x="1112" y="308"/>
                    <a:pt x="1113" y="308"/>
                    <a:pt x="1115" y="308"/>
                  </a:cubicBezTo>
                  <a:cubicBezTo>
                    <a:pt x="1116" y="308"/>
                    <a:pt x="1116" y="308"/>
                    <a:pt x="1117" y="308"/>
                  </a:cubicBezTo>
                  <a:cubicBezTo>
                    <a:pt x="1132" y="308"/>
                    <a:pt x="1131" y="303"/>
                    <a:pt x="1133" y="303"/>
                  </a:cubicBezTo>
                  <a:cubicBezTo>
                    <a:pt x="1133" y="303"/>
                    <a:pt x="1133" y="303"/>
                    <a:pt x="1133" y="303"/>
                  </a:cubicBezTo>
                  <a:cubicBezTo>
                    <a:pt x="1135" y="303"/>
                    <a:pt x="1135" y="303"/>
                    <a:pt x="1133" y="304"/>
                  </a:cubicBezTo>
                  <a:cubicBezTo>
                    <a:pt x="1131" y="305"/>
                    <a:pt x="1131" y="309"/>
                    <a:pt x="1135" y="313"/>
                  </a:cubicBezTo>
                  <a:cubicBezTo>
                    <a:pt x="1140" y="320"/>
                    <a:pt x="1157" y="328"/>
                    <a:pt x="1166" y="333"/>
                  </a:cubicBezTo>
                  <a:cubicBezTo>
                    <a:pt x="1174" y="337"/>
                    <a:pt x="1186" y="342"/>
                    <a:pt x="1191" y="346"/>
                  </a:cubicBezTo>
                  <a:cubicBezTo>
                    <a:pt x="1196" y="351"/>
                    <a:pt x="1199" y="352"/>
                    <a:pt x="1203" y="352"/>
                  </a:cubicBezTo>
                  <a:cubicBezTo>
                    <a:pt x="1204" y="352"/>
                    <a:pt x="1204" y="352"/>
                    <a:pt x="1205" y="352"/>
                  </a:cubicBezTo>
                  <a:cubicBezTo>
                    <a:pt x="1219" y="351"/>
                    <a:pt x="1224" y="347"/>
                    <a:pt x="1230" y="346"/>
                  </a:cubicBezTo>
                  <a:cubicBezTo>
                    <a:pt x="1233" y="345"/>
                    <a:pt x="1237" y="345"/>
                    <a:pt x="1236" y="343"/>
                  </a:cubicBezTo>
                  <a:cubicBezTo>
                    <a:pt x="1234" y="338"/>
                    <a:pt x="1243" y="334"/>
                    <a:pt x="1237" y="329"/>
                  </a:cubicBezTo>
                  <a:cubicBezTo>
                    <a:pt x="1235" y="327"/>
                    <a:pt x="1256" y="323"/>
                    <a:pt x="1274" y="318"/>
                  </a:cubicBezTo>
                  <a:cubicBezTo>
                    <a:pt x="1287" y="315"/>
                    <a:pt x="1297" y="313"/>
                    <a:pt x="1296" y="313"/>
                  </a:cubicBezTo>
                  <a:cubicBezTo>
                    <a:pt x="1296" y="313"/>
                    <a:pt x="1296" y="313"/>
                    <a:pt x="1296" y="313"/>
                  </a:cubicBezTo>
                  <a:cubicBezTo>
                    <a:pt x="1296" y="313"/>
                    <a:pt x="1296" y="313"/>
                    <a:pt x="1296" y="313"/>
                  </a:cubicBezTo>
                  <a:cubicBezTo>
                    <a:pt x="1295" y="313"/>
                    <a:pt x="1305" y="311"/>
                    <a:pt x="1314" y="309"/>
                  </a:cubicBezTo>
                  <a:cubicBezTo>
                    <a:pt x="1323" y="306"/>
                    <a:pt x="1327" y="303"/>
                    <a:pt x="1330" y="303"/>
                  </a:cubicBezTo>
                  <a:cubicBezTo>
                    <a:pt x="1330" y="303"/>
                    <a:pt x="1331" y="303"/>
                    <a:pt x="1331" y="303"/>
                  </a:cubicBezTo>
                  <a:cubicBezTo>
                    <a:pt x="1333" y="304"/>
                    <a:pt x="1337" y="304"/>
                    <a:pt x="1338" y="305"/>
                  </a:cubicBezTo>
                  <a:cubicBezTo>
                    <a:pt x="1338" y="305"/>
                    <a:pt x="1339" y="305"/>
                    <a:pt x="1340" y="305"/>
                  </a:cubicBezTo>
                  <a:cubicBezTo>
                    <a:pt x="1341" y="305"/>
                    <a:pt x="1342" y="305"/>
                    <a:pt x="1342" y="305"/>
                  </a:cubicBezTo>
                  <a:cubicBezTo>
                    <a:pt x="1342" y="304"/>
                    <a:pt x="1341" y="304"/>
                    <a:pt x="1342" y="304"/>
                  </a:cubicBezTo>
                  <a:cubicBezTo>
                    <a:pt x="1342" y="304"/>
                    <a:pt x="1342" y="304"/>
                    <a:pt x="1342" y="304"/>
                  </a:cubicBezTo>
                  <a:cubicBezTo>
                    <a:pt x="1342" y="304"/>
                    <a:pt x="1343" y="304"/>
                    <a:pt x="1344" y="304"/>
                  </a:cubicBezTo>
                  <a:cubicBezTo>
                    <a:pt x="1345" y="304"/>
                    <a:pt x="1346" y="304"/>
                    <a:pt x="1347" y="304"/>
                  </a:cubicBezTo>
                  <a:cubicBezTo>
                    <a:pt x="1348" y="304"/>
                    <a:pt x="1349" y="304"/>
                    <a:pt x="1349" y="304"/>
                  </a:cubicBezTo>
                  <a:cubicBezTo>
                    <a:pt x="1350" y="303"/>
                    <a:pt x="1351" y="302"/>
                    <a:pt x="1351" y="302"/>
                  </a:cubicBezTo>
                  <a:cubicBezTo>
                    <a:pt x="1351" y="302"/>
                    <a:pt x="1351" y="302"/>
                    <a:pt x="1351" y="303"/>
                  </a:cubicBezTo>
                  <a:cubicBezTo>
                    <a:pt x="1352" y="303"/>
                    <a:pt x="1352" y="303"/>
                    <a:pt x="1352" y="303"/>
                  </a:cubicBezTo>
                  <a:cubicBezTo>
                    <a:pt x="1353" y="303"/>
                    <a:pt x="1353" y="303"/>
                    <a:pt x="1353" y="303"/>
                  </a:cubicBezTo>
                  <a:cubicBezTo>
                    <a:pt x="1353" y="303"/>
                    <a:pt x="1354" y="303"/>
                    <a:pt x="1354" y="303"/>
                  </a:cubicBezTo>
                  <a:cubicBezTo>
                    <a:pt x="1355" y="303"/>
                    <a:pt x="1355" y="303"/>
                    <a:pt x="1355" y="304"/>
                  </a:cubicBezTo>
                  <a:cubicBezTo>
                    <a:pt x="1355" y="304"/>
                    <a:pt x="1355" y="304"/>
                    <a:pt x="1355" y="304"/>
                  </a:cubicBezTo>
                  <a:cubicBezTo>
                    <a:pt x="1356" y="304"/>
                    <a:pt x="1357" y="303"/>
                    <a:pt x="1357" y="303"/>
                  </a:cubicBezTo>
                  <a:cubicBezTo>
                    <a:pt x="1358" y="302"/>
                    <a:pt x="1357" y="302"/>
                    <a:pt x="1356" y="301"/>
                  </a:cubicBezTo>
                  <a:cubicBezTo>
                    <a:pt x="1356" y="301"/>
                    <a:pt x="1357" y="301"/>
                    <a:pt x="1357" y="300"/>
                  </a:cubicBezTo>
                  <a:cubicBezTo>
                    <a:pt x="1357" y="300"/>
                    <a:pt x="1358" y="300"/>
                    <a:pt x="1359" y="300"/>
                  </a:cubicBezTo>
                  <a:cubicBezTo>
                    <a:pt x="1362" y="300"/>
                    <a:pt x="1367" y="300"/>
                    <a:pt x="1371" y="301"/>
                  </a:cubicBezTo>
                  <a:cubicBezTo>
                    <a:pt x="1378" y="303"/>
                    <a:pt x="1377" y="305"/>
                    <a:pt x="1378" y="305"/>
                  </a:cubicBezTo>
                  <a:cubicBezTo>
                    <a:pt x="1378" y="305"/>
                    <a:pt x="1378" y="305"/>
                    <a:pt x="1378" y="305"/>
                  </a:cubicBezTo>
                  <a:cubicBezTo>
                    <a:pt x="1378" y="305"/>
                    <a:pt x="1378" y="305"/>
                    <a:pt x="1378" y="305"/>
                  </a:cubicBezTo>
                  <a:cubicBezTo>
                    <a:pt x="1378" y="305"/>
                    <a:pt x="1379" y="306"/>
                    <a:pt x="1380" y="307"/>
                  </a:cubicBezTo>
                  <a:cubicBezTo>
                    <a:pt x="1381" y="307"/>
                    <a:pt x="1382" y="308"/>
                    <a:pt x="1383" y="308"/>
                  </a:cubicBezTo>
                  <a:cubicBezTo>
                    <a:pt x="1383" y="308"/>
                    <a:pt x="1383" y="308"/>
                    <a:pt x="1383" y="308"/>
                  </a:cubicBezTo>
                  <a:cubicBezTo>
                    <a:pt x="1383" y="308"/>
                    <a:pt x="1383" y="308"/>
                    <a:pt x="1383" y="308"/>
                  </a:cubicBezTo>
                  <a:cubicBezTo>
                    <a:pt x="1383" y="308"/>
                    <a:pt x="1385" y="308"/>
                    <a:pt x="1386" y="309"/>
                  </a:cubicBezTo>
                  <a:cubicBezTo>
                    <a:pt x="1388" y="309"/>
                    <a:pt x="1389" y="310"/>
                    <a:pt x="1390" y="310"/>
                  </a:cubicBezTo>
                  <a:cubicBezTo>
                    <a:pt x="1390" y="310"/>
                    <a:pt x="1390" y="310"/>
                    <a:pt x="1390" y="310"/>
                  </a:cubicBezTo>
                  <a:cubicBezTo>
                    <a:pt x="1389" y="310"/>
                    <a:pt x="1390" y="310"/>
                    <a:pt x="1390" y="310"/>
                  </a:cubicBezTo>
                  <a:cubicBezTo>
                    <a:pt x="1390" y="310"/>
                    <a:pt x="1391" y="310"/>
                    <a:pt x="1391" y="310"/>
                  </a:cubicBezTo>
                  <a:cubicBezTo>
                    <a:pt x="1393" y="310"/>
                    <a:pt x="1393" y="310"/>
                    <a:pt x="1392" y="310"/>
                  </a:cubicBezTo>
                  <a:cubicBezTo>
                    <a:pt x="1392" y="310"/>
                    <a:pt x="1396" y="310"/>
                    <a:pt x="1400" y="311"/>
                  </a:cubicBezTo>
                  <a:cubicBezTo>
                    <a:pt x="1403" y="312"/>
                    <a:pt x="1404" y="313"/>
                    <a:pt x="1403" y="313"/>
                  </a:cubicBezTo>
                  <a:cubicBezTo>
                    <a:pt x="1403" y="313"/>
                    <a:pt x="1403" y="313"/>
                    <a:pt x="1403" y="313"/>
                  </a:cubicBezTo>
                  <a:cubicBezTo>
                    <a:pt x="1402" y="313"/>
                    <a:pt x="1402" y="313"/>
                    <a:pt x="1402" y="313"/>
                  </a:cubicBezTo>
                  <a:cubicBezTo>
                    <a:pt x="1401" y="313"/>
                    <a:pt x="1401" y="313"/>
                    <a:pt x="1401" y="313"/>
                  </a:cubicBezTo>
                  <a:cubicBezTo>
                    <a:pt x="1402" y="313"/>
                    <a:pt x="1402" y="313"/>
                    <a:pt x="1401" y="313"/>
                  </a:cubicBezTo>
                  <a:cubicBezTo>
                    <a:pt x="1401" y="313"/>
                    <a:pt x="1400" y="313"/>
                    <a:pt x="1400" y="313"/>
                  </a:cubicBezTo>
                  <a:cubicBezTo>
                    <a:pt x="1399" y="313"/>
                    <a:pt x="1399" y="313"/>
                    <a:pt x="1399" y="313"/>
                  </a:cubicBezTo>
                  <a:cubicBezTo>
                    <a:pt x="1399" y="313"/>
                    <a:pt x="1400" y="313"/>
                    <a:pt x="1402" y="314"/>
                  </a:cubicBezTo>
                  <a:cubicBezTo>
                    <a:pt x="1403" y="314"/>
                    <a:pt x="1404" y="315"/>
                    <a:pt x="1405" y="315"/>
                  </a:cubicBezTo>
                  <a:cubicBezTo>
                    <a:pt x="1406" y="315"/>
                    <a:pt x="1406" y="314"/>
                    <a:pt x="1406" y="314"/>
                  </a:cubicBezTo>
                  <a:cubicBezTo>
                    <a:pt x="1406" y="314"/>
                    <a:pt x="1406" y="314"/>
                    <a:pt x="1406" y="314"/>
                  </a:cubicBezTo>
                  <a:cubicBezTo>
                    <a:pt x="1407" y="314"/>
                    <a:pt x="1414" y="316"/>
                    <a:pt x="1416" y="319"/>
                  </a:cubicBezTo>
                  <a:cubicBezTo>
                    <a:pt x="1418" y="322"/>
                    <a:pt x="1416" y="324"/>
                    <a:pt x="1417" y="324"/>
                  </a:cubicBezTo>
                  <a:cubicBezTo>
                    <a:pt x="1417" y="324"/>
                    <a:pt x="1417" y="324"/>
                    <a:pt x="1417" y="324"/>
                  </a:cubicBezTo>
                  <a:cubicBezTo>
                    <a:pt x="1418" y="324"/>
                    <a:pt x="1419" y="324"/>
                    <a:pt x="1419" y="324"/>
                  </a:cubicBezTo>
                  <a:cubicBezTo>
                    <a:pt x="1419" y="324"/>
                    <a:pt x="1419" y="324"/>
                    <a:pt x="1419" y="324"/>
                  </a:cubicBezTo>
                  <a:cubicBezTo>
                    <a:pt x="1418" y="325"/>
                    <a:pt x="1419" y="325"/>
                    <a:pt x="1422" y="325"/>
                  </a:cubicBezTo>
                  <a:cubicBezTo>
                    <a:pt x="1423" y="325"/>
                    <a:pt x="1425" y="325"/>
                    <a:pt x="1427" y="325"/>
                  </a:cubicBezTo>
                  <a:cubicBezTo>
                    <a:pt x="1430" y="325"/>
                    <a:pt x="1433" y="324"/>
                    <a:pt x="1436" y="324"/>
                  </a:cubicBezTo>
                  <a:cubicBezTo>
                    <a:pt x="1438" y="324"/>
                    <a:pt x="1440" y="324"/>
                    <a:pt x="1440" y="323"/>
                  </a:cubicBezTo>
                  <a:cubicBezTo>
                    <a:pt x="1441" y="323"/>
                    <a:pt x="1444" y="323"/>
                    <a:pt x="1445" y="322"/>
                  </a:cubicBezTo>
                  <a:cubicBezTo>
                    <a:pt x="1445" y="321"/>
                    <a:pt x="1446" y="321"/>
                    <a:pt x="1447" y="321"/>
                  </a:cubicBezTo>
                  <a:cubicBezTo>
                    <a:pt x="1448" y="321"/>
                    <a:pt x="1449" y="321"/>
                    <a:pt x="1451" y="321"/>
                  </a:cubicBezTo>
                  <a:cubicBezTo>
                    <a:pt x="1455" y="322"/>
                    <a:pt x="1459" y="325"/>
                    <a:pt x="1462" y="328"/>
                  </a:cubicBezTo>
                  <a:cubicBezTo>
                    <a:pt x="1465" y="331"/>
                    <a:pt x="1467" y="333"/>
                    <a:pt x="1468" y="333"/>
                  </a:cubicBezTo>
                  <a:cubicBezTo>
                    <a:pt x="1468" y="333"/>
                    <a:pt x="1468" y="333"/>
                    <a:pt x="1468" y="333"/>
                  </a:cubicBezTo>
                  <a:cubicBezTo>
                    <a:pt x="1468" y="333"/>
                    <a:pt x="1468" y="333"/>
                    <a:pt x="1468" y="333"/>
                  </a:cubicBezTo>
                  <a:cubicBezTo>
                    <a:pt x="1468" y="333"/>
                    <a:pt x="1474" y="336"/>
                    <a:pt x="1474" y="339"/>
                  </a:cubicBezTo>
                  <a:cubicBezTo>
                    <a:pt x="1475" y="343"/>
                    <a:pt x="1474" y="345"/>
                    <a:pt x="1475" y="345"/>
                  </a:cubicBezTo>
                  <a:cubicBezTo>
                    <a:pt x="1475" y="345"/>
                    <a:pt x="1475" y="345"/>
                    <a:pt x="1475" y="345"/>
                  </a:cubicBezTo>
                  <a:cubicBezTo>
                    <a:pt x="1475" y="345"/>
                    <a:pt x="1475" y="345"/>
                    <a:pt x="1475" y="345"/>
                  </a:cubicBezTo>
                  <a:cubicBezTo>
                    <a:pt x="1475" y="345"/>
                    <a:pt x="1475" y="347"/>
                    <a:pt x="1473" y="348"/>
                  </a:cubicBezTo>
                  <a:cubicBezTo>
                    <a:pt x="1472" y="350"/>
                    <a:pt x="1474" y="352"/>
                    <a:pt x="1475" y="352"/>
                  </a:cubicBezTo>
                  <a:cubicBezTo>
                    <a:pt x="1475" y="352"/>
                    <a:pt x="1475" y="352"/>
                    <a:pt x="1475" y="352"/>
                  </a:cubicBezTo>
                  <a:cubicBezTo>
                    <a:pt x="1475" y="352"/>
                    <a:pt x="1475" y="352"/>
                    <a:pt x="1475" y="352"/>
                  </a:cubicBezTo>
                  <a:cubicBezTo>
                    <a:pt x="1476" y="352"/>
                    <a:pt x="1485" y="355"/>
                    <a:pt x="1492" y="359"/>
                  </a:cubicBezTo>
                  <a:cubicBezTo>
                    <a:pt x="1496" y="361"/>
                    <a:pt x="1500" y="363"/>
                    <a:pt x="1505" y="366"/>
                  </a:cubicBezTo>
                  <a:cubicBezTo>
                    <a:pt x="1509" y="368"/>
                    <a:pt x="1515" y="371"/>
                    <a:pt x="1523" y="372"/>
                  </a:cubicBezTo>
                  <a:cubicBezTo>
                    <a:pt x="1533" y="375"/>
                    <a:pt x="1544" y="375"/>
                    <a:pt x="1548" y="375"/>
                  </a:cubicBezTo>
                  <a:cubicBezTo>
                    <a:pt x="1548" y="375"/>
                    <a:pt x="1549" y="375"/>
                    <a:pt x="1549" y="375"/>
                  </a:cubicBezTo>
                  <a:cubicBezTo>
                    <a:pt x="1549" y="375"/>
                    <a:pt x="1549" y="375"/>
                    <a:pt x="1549" y="375"/>
                  </a:cubicBezTo>
                  <a:cubicBezTo>
                    <a:pt x="1550" y="375"/>
                    <a:pt x="1550" y="375"/>
                    <a:pt x="1550" y="375"/>
                  </a:cubicBezTo>
                  <a:cubicBezTo>
                    <a:pt x="1550" y="374"/>
                    <a:pt x="1549" y="371"/>
                    <a:pt x="1543" y="368"/>
                  </a:cubicBezTo>
                  <a:cubicBezTo>
                    <a:pt x="1538" y="365"/>
                    <a:pt x="1532" y="362"/>
                    <a:pt x="1524" y="360"/>
                  </a:cubicBezTo>
                  <a:cubicBezTo>
                    <a:pt x="1512" y="356"/>
                    <a:pt x="1501" y="354"/>
                    <a:pt x="1499" y="353"/>
                  </a:cubicBezTo>
                  <a:cubicBezTo>
                    <a:pt x="1498" y="352"/>
                    <a:pt x="1495" y="350"/>
                    <a:pt x="1492" y="350"/>
                  </a:cubicBezTo>
                  <a:cubicBezTo>
                    <a:pt x="1488" y="349"/>
                    <a:pt x="1482" y="345"/>
                    <a:pt x="1487" y="341"/>
                  </a:cubicBezTo>
                  <a:cubicBezTo>
                    <a:pt x="1491" y="338"/>
                    <a:pt x="1495" y="334"/>
                    <a:pt x="1499" y="334"/>
                  </a:cubicBezTo>
                  <a:cubicBezTo>
                    <a:pt x="1499" y="334"/>
                    <a:pt x="1500" y="334"/>
                    <a:pt x="1500" y="334"/>
                  </a:cubicBezTo>
                  <a:cubicBezTo>
                    <a:pt x="1504" y="335"/>
                    <a:pt x="1513" y="336"/>
                    <a:pt x="1522" y="338"/>
                  </a:cubicBezTo>
                  <a:cubicBezTo>
                    <a:pt x="1531" y="340"/>
                    <a:pt x="1535" y="343"/>
                    <a:pt x="1537" y="343"/>
                  </a:cubicBezTo>
                  <a:cubicBezTo>
                    <a:pt x="1537" y="343"/>
                    <a:pt x="1537" y="343"/>
                    <a:pt x="1537" y="343"/>
                  </a:cubicBezTo>
                  <a:cubicBezTo>
                    <a:pt x="1538" y="342"/>
                    <a:pt x="1538" y="342"/>
                    <a:pt x="1539" y="342"/>
                  </a:cubicBezTo>
                  <a:cubicBezTo>
                    <a:pt x="1539" y="342"/>
                    <a:pt x="1540" y="343"/>
                    <a:pt x="1540" y="343"/>
                  </a:cubicBezTo>
                  <a:cubicBezTo>
                    <a:pt x="1540" y="344"/>
                    <a:pt x="1545" y="344"/>
                    <a:pt x="1551" y="345"/>
                  </a:cubicBezTo>
                  <a:cubicBezTo>
                    <a:pt x="1557" y="345"/>
                    <a:pt x="1560" y="346"/>
                    <a:pt x="1558" y="347"/>
                  </a:cubicBezTo>
                  <a:cubicBezTo>
                    <a:pt x="1556" y="349"/>
                    <a:pt x="1558" y="350"/>
                    <a:pt x="1556" y="350"/>
                  </a:cubicBezTo>
                  <a:cubicBezTo>
                    <a:pt x="1556" y="350"/>
                    <a:pt x="1556" y="350"/>
                    <a:pt x="1556" y="350"/>
                  </a:cubicBezTo>
                  <a:cubicBezTo>
                    <a:pt x="1557" y="350"/>
                    <a:pt x="1561" y="350"/>
                    <a:pt x="1565" y="349"/>
                  </a:cubicBezTo>
                  <a:cubicBezTo>
                    <a:pt x="1570" y="348"/>
                    <a:pt x="1577" y="347"/>
                    <a:pt x="1576" y="347"/>
                  </a:cubicBezTo>
                  <a:cubicBezTo>
                    <a:pt x="1575" y="346"/>
                    <a:pt x="1575" y="346"/>
                    <a:pt x="1576" y="346"/>
                  </a:cubicBezTo>
                  <a:cubicBezTo>
                    <a:pt x="1576" y="346"/>
                    <a:pt x="1576" y="346"/>
                    <a:pt x="1577" y="346"/>
                  </a:cubicBezTo>
                  <a:cubicBezTo>
                    <a:pt x="1577" y="346"/>
                    <a:pt x="1577" y="346"/>
                    <a:pt x="1577" y="346"/>
                  </a:cubicBezTo>
                  <a:cubicBezTo>
                    <a:pt x="1578" y="346"/>
                    <a:pt x="1578" y="346"/>
                    <a:pt x="1577" y="345"/>
                  </a:cubicBezTo>
                  <a:cubicBezTo>
                    <a:pt x="1576" y="345"/>
                    <a:pt x="1577" y="345"/>
                    <a:pt x="1578" y="345"/>
                  </a:cubicBezTo>
                  <a:cubicBezTo>
                    <a:pt x="1578" y="345"/>
                    <a:pt x="1578" y="345"/>
                    <a:pt x="1578" y="345"/>
                  </a:cubicBezTo>
                  <a:cubicBezTo>
                    <a:pt x="1578" y="345"/>
                    <a:pt x="1578" y="345"/>
                    <a:pt x="1578" y="345"/>
                  </a:cubicBezTo>
                  <a:cubicBezTo>
                    <a:pt x="1579" y="345"/>
                    <a:pt x="1578" y="344"/>
                    <a:pt x="1579" y="344"/>
                  </a:cubicBezTo>
                  <a:cubicBezTo>
                    <a:pt x="1579" y="344"/>
                    <a:pt x="1580" y="344"/>
                    <a:pt x="1580" y="344"/>
                  </a:cubicBezTo>
                  <a:cubicBezTo>
                    <a:pt x="1580" y="344"/>
                    <a:pt x="1581" y="344"/>
                    <a:pt x="1581" y="344"/>
                  </a:cubicBezTo>
                  <a:cubicBezTo>
                    <a:pt x="1582" y="344"/>
                    <a:pt x="1582" y="344"/>
                    <a:pt x="1583" y="344"/>
                  </a:cubicBezTo>
                  <a:cubicBezTo>
                    <a:pt x="1587" y="344"/>
                    <a:pt x="1595" y="344"/>
                    <a:pt x="1601" y="342"/>
                  </a:cubicBezTo>
                  <a:cubicBezTo>
                    <a:pt x="1609" y="339"/>
                    <a:pt x="1611" y="336"/>
                    <a:pt x="1611" y="336"/>
                  </a:cubicBezTo>
                  <a:cubicBezTo>
                    <a:pt x="1611" y="336"/>
                    <a:pt x="1611" y="336"/>
                    <a:pt x="1611" y="336"/>
                  </a:cubicBezTo>
                  <a:cubicBezTo>
                    <a:pt x="1611" y="336"/>
                    <a:pt x="1611" y="336"/>
                    <a:pt x="1611" y="336"/>
                  </a:cubicBezTo>
                  <a:cubicBezTo>
                    <a:pt x="1612" y="336"/>
                    <a:pt x="1609" y="333"/>
                    <a:pt x="1601" y="329"/>
                  </a:cubicBezTo>
                  <a:cubicBezTo>
                    <a:pt x="1596" y="326"/>
                    <a:pt x="1589" y="323"/>
                    <a:pt x="1581" y="320"/>
                  </a:cubicBezTo>
                  <a:cubicBezTo>
                    <a:pt x="1569" y="317"/>
                    <a:pt x="1556" y="313"/>
                    <a:pt x="1560" y="311"/>
                  </a:cubicBezTo>
                  <a:cubicBezTo>
                    <a:pt x="1564" y="309"/>
                    <a:pt x="1572" y="307"/>
                    <a:pt x="1578" y="305"/>
                  </a:cubicBezTo>
                  <a:cubicBezTo>
                    <a:pt x="1583" y="305"/>
                    <a:pt x="1589" y="304"/>
                    <a:pt x="1594" y="304"/>
                  </a:cubicBezTo>
                  <a:cubicBezTo>
                    <a:pt x="1595" y="304"/>
                    <a:pt x="1597" y="304"/>
                    <a:pt x="1598" y="304"/>
                  </a:cubicBezTo>
                  <a:cubicBezTo>
                    <a:pt x="1603" y="305"/>
                    <a:pt x="1604" y="306"/>
                    <a:pt x="1606" y="307"/>
                  </a:cubicBezTo>
                  <a:cubicBezTo>
                    <a:pt x="1607" y="308"/>
                    <a:pt x="1609" y="309"/>
                    <a:pt x="1611" y="309"/>
                  </a:cubicBezTo>
                  <a:cubicBezTo>
                    <a:pt x="1612" y="309"/>
                    <a:pt x="1612" y="309"/>
                    <a:pt x="1612" y="309"/>
                  </a:cubicBezTo>
                  <a:cubicBezTo>
                    <a:pt x="1614" y="308"/>
                    <a:pt x="1614" y="307"/>
                    <a:pt x="1614" y="306"/>
                  </a:cubicBezTo>
                  <a:cubicBezTo>
                    <a:pt x="1613" y="306"/>
                    <a:pt x="1613" y="305"/>
                    <a:pt x="1614" y="305"/>
                  </a:cubicBezTo>
                  <a:cubicBezTo>
                    <a:pt x="1614" y="305"/>
                    <a:pt x="1614" y="305"/>
                    <a:pt x="1614" y="305"/>
                  </a:cubicBezTo>
                  <a:cubicBezTo>
                    <a:pt x="1614" y="305"/>
                    <a:pt x="1615" y="305"/>
                    <a:pt x="1616" y="305"/>
                  </a:cubicBezTo>
                  <a:cubicBezTo>
                    <a:pt x="1616" y="305"/>
                    <a:pt x="1617" y="305"/>
                    <a:pt x="1618" y="305"/>
                  </a:cubicBezTo>
                  <a:cubicBezTo>
                    <a:pt x="1622" y="305"/>
                    <a:pt x="1629" y="305"/>
                    <a:pt x="1636" y="304"/>
                  </a:cubicBezTo>
                  <a:cubicBezTo>
                    <a:pt x="1646" y="302"/>
                    <a:pt x="1649" y="300"/>
                    <a:pt x="1652" y="300"/>
                  </a:cubicBezTo>
                  <a:cubicBezTo>
                    <a:pt x="1652" y="300"/>
                    <a:pt x="1652" y="300"/>
                    <a:pt x="1653" y="300"/>
                  </a:cubicBezTo>
                  <a:cubicBezTo>
                    <a:pt x="1655" y="300"/>
                    <a:pt x="1657" y="301"/>
                    <a:pt x="1656" y="301"/>
                  </a:cubicBezTo>
                  <a:cubicBezTo>
                    <a:pt x="1657" y="301"/>
                    <a:pt x="1665" y="300"/>
                    <a:pt x="1675" y="300"/>
                  </a:cubicBezTo>
                  <a:cubicBezTo>
                    <a:pt x="1686" y="299"/>
                    <a:pt x="1693" y="296"/>
                    <a:pt x="1698" y="295"/>
                  </a:cubicBezTo>
                  <a:cubicBezTo>
                    <a:pt x="1704" y="295"/>
                    <a:pt x="1705" y="293"/>
                    <a:pt x="1703" y="293"/>
                  </a:cubicBezTo>
                  <a:cubicBezTo>
                    <a:pt x="1701" y="293"/>
                    <a:pt x="1702" y="293"/>
                    <a:pt x="1705" y="293"/>
                  </a:cubicBezTo>
                  <a:cubicBezTo>
                    <a:pt x="1709" y="292"/>
                    <a:pt x="1711" y="292"/>
                    <a:pt x="1710" y="292"/>
                  </a:cubicBezTo>
                  <a:cubicBezTo>
                    <a:pt x="1710" y="292"/>
                    <a:pt x="1710" y="291"/>
                    <a:pt x="1710" y="291"/>
                  </a:cubicBezTo>
                  <a:cubicBezTo>
                    <a:pt x="1711" y="291"/>
                    <a:pt x="1711" y="291"/>
                    <a:pt x="1712" y="291"/>
                  </a:cubicBezTo>
                  <a:cubicBezTo>
                    <a:pt x="1712" y="291"/>
                    <a:pt x="1712" y="291"/>
                    <a:pt x="1712" y="291"/>
                  </a:cubicBezTo>
                  <a:cubicBezTo>
                    <a:pt x="1713" y="291"/>
                    <a:pt x="1713" y="291"/>
                    <a:pt x="1712" y="291"/>
                  </a:cubicBezTo>
                  <a:cubicBezTo>
                    <a:pt x="1711" y="290"/>
                    <a:pt x="1711" y="290"/>
                    <a:pt x="1712" y="290"/>
                  </a:cubicBezTo>
                  <a:cubicBezTo>
                    <a:pt x="1712" y="290"/>
                    <a:pt x="1712" y="290"/>
                    <a:pt x="1713" y="290"/>
                  </a:cubicBezTo>
                  <a:cubicBezTo>
                    <a:pt x="1713" y="290"/>
                    <a:pt x="1713" y="290"/>
                    <a:pt x="1714" y="290"/>
                  </a:cubicBezTo>
                  <a:cubicBezTo>
                    <a:pt x="1714" y="290"/>
                    <a:pt x="1715" y="290"/>
                    <a:pt x="1714" y="290"/>
                  </a:cubicBezTo>
                  <a:cubicBezTo>
                    <a:pt x="1713" y="289"/>
                    <a:pt x="1714" y="289"/>
                    <a:pt x="1714" y="289"/>
                  </a:cubicBezTo>
                  <a:cubicBezTo>
                    <a:pt x="1715" y="289"/>
                    <a:pt x="1715" y="289"/>
                    <a:pt x="1715" y="289"/>
                  </a:cubicBezTo>
                  <a:cubicBezTo>
                    <a:pt x="1716" y="289"/>
                    <a:pt x="1716" y="289"/>
                    <a:pt x="1717" y="289"/>
                  </a:cubicBezTo>
                  <a:cubicBezTo>
                    <a:pt x="1718" y="289"/>
                    <a:pt x="1718" y="290"/>
                    <a:pt x="1718" y="290"/>
                  </a:cubicBezTo>
                  <a:cubicBezTo>
                    <a:pt x="1718" y="290"/>
                    <a:pt x="1719" y="289"/>
                    <a:pt x="1719" y="289"/>
                  </a:cubicBezTo>
                  <a:cubicBezTo>
                    <a:pt x="1719" y="288"/>
                    <a:pt x="1720" y="287"/>
                    <a:pt x="1718" y="287"/>
                  </a:cubicBezTo>
                  <a:cubicBezTo>
                    <a:pt x="1718" y="287"/>
                    <a:pt x="1718" y="287"/>
                    <a:pt x="1718" y="287"/>
                  </a:cubicBezTo>
                  <a:cubicBezTo>
                    <a:pt x="1718" y="287"/>
                    <a:pt x="1718" y="287"/>
                    <a:pt x="1718" y="287"/>
                  </a:cubicBezTo>
                  <a:cubicBezTo>
                    <a:pt x="1717" y="287"/>
                    <a:pt x="1717" y="287"/>
                    <a:pt x="1719" y="286"/>
                  </a:cubicBezTo>
                  <a:cubicBezTo>
                    <a:pt x="1721" y="286"/>
                    <a:pt x="1721" y="285"/>
                    <a:pt x="1719" y="285"/>
                  </a:cubicBezTo>
                  <a:cubicBezTo>
                    <a:pt x="1718" y="284"/>
                    <a:pt x="1719" y="283"/>
                    <a:pt x="1722" y="283"/>
                  </a:cubicBezTo>
                  <a:cubicBezTo>
                    <a:pt x="1725" y="283"/>
                    <a:pt x="1728" y="282"/>
                    <a:pt x="1727" y="282"/>
                  </a:cubicBezTo>
                  <a:cubicBezTo>
                    <a:pt x="1727" y="282"/>
                    <a:pt x="1727" y="282"/>
                    <a:pt x="1726" y="282"/>
                  </a:cubicBezTo>
                  <a:cubicBezTo>
                    <a:pt x="1726" y="282"/>
                    <a:pt x="1726" y="282"/>
                    <a:pt x="1726" y="282"/>
                  </a:cubicBezTo>
                  <a:cubicBezTo>
                    <a:pt x="1725" y="282"/>
                    <a:pt x="1729" y="281"/>
                    <a:pt x="1728" y="280"/>
                  </a:cubicBezTo>
                  <a:cubicBezTo>
                    <a:pt x="1728" y="279"/>
                    <a:pt x="1729" y="278"/>
                    <a:pt x="1732" y="278"/>
                  </a:cubicBezTo>
                  <a:cubicBezTo>
                    <a:pt x="1735" y="278"/>
                    <a:pt x="1737" y="278"/>
                    <a:pt x="1737" y="277"/>
                  </a:cubicBezTo>
                  <a:cubicBezTo>
                    <a:pt x="1738" y="277"/>
                    <a:pt x="1739" y="277"/>
                    <a:pt x="1737" y="277"/>
                  </a:cubicBezTo>
                  <a:cubicBezTo>
                    <a:pt x="1735" y="276"/>
                    <a:pt x="1735" y="276"/>
                    <a:pt x="1737" y="275"/>
                  </a:cubicBezTo>
                  <a:cubicBezTo>
                    <a:pt x="1738" y="275"/>
                    <a:pt x="1738" y="274"/>
                    <a:pt x="1736" y="274"/>
                  </a:cubicBezTo>
                  <a:cubicBezTo>
                    <a:pt x="1736" y="274"/>
                    <a:pt x="1736" y="274"/>
                    <a:pt x="1736" y="274"/>
                  </a:cubicBezTo>
                  <a:cubicBezTo>
                    <a:pt x="1736" y="274"/>
                    <a:pt x="1736" y="274"/>
                    <a:pt x="1736" y="274"/>
                  </a:cubicBezTo>
                  <a:cubicBezTo>
                    <a:pt x="1735" y="274"/>
                    <a:pt x="1735" y="274"/>
                    <a:pt x="1737" y="274"/>
                  </a:cubicBezTo>
                  <a:cubicBezTo>
                    <a:pt x="1739" y="273"/>
                    <a:pt x="1742" y="273"/>
                    <a:pt x="1742" y="272"/>
                  </a:cubicBezTo>
                  <a:cubicBezTo>
                    <a:pt x="1741" y="272"/>
                    <a:pt x="1741" y="272"/>
                    <a:pt x="1740" y="272"/>
                  </a:cubicBezTo>
                  <a:cubicBezTo>
                    <a:pt x="1739" y="272"/>
                    <a:pt x="1738" y="272"/>
                    <a:pt x="1736" y="272"/>
                  </a:cubicBezTo>
                  <a:cubicBezTo>
                    <a:pt x="1736" y="272"/>
                    <a:pt x="1735" y="272"/>
                    <a:pt x="1735" y="272"/>
                  </a:cubicBezTo>
                  <a:cubicBezTo>
                    <a:pt x="1734" y="272"/>
                    <a:pt x="1735" y="272"/>
                    <a:pt x="1736" y="272"/>
                  </a:cubicBezTo>
                  <a:cubicBezTo>
                    <a:pt x="1739" y="271"/>
                    <a:pt x="1735" y="270"/>
                    <a:pt x="1728" y="269"/>
                  </a:cubicBezTo>
                  <a:cubicBezTo>
                    <a:pt x="1720" y="269"/>
                    <a:pt x="1721" y="269"/>
                    <a:pt x="1729" y="268"/>
                  </a:cubicBezTo>
                  <a:cubicBezTo>
                    <a:pt x="1733" y="267"/>
                    <a:pt x="1734" y="266"/>
                    <a:pt x="1726" y="264"/>
                  </a:cubicBezTo>
                  <a:cubicBezTo>
                    <a:pt x="1722" y="262"/>
                    <a:pt x="1716" y="262"/>
                    <a:pt x="1709" y="262"/>
                  </a:cubicBezTo>
                  <a:cubicBezTo>
                    <a:pt x="1702" y="261"/>
                    <a:pt x="1700" y="261"/>
                    <a:pt x="1705" y="261"/>
                  </a:cubicBezTo>
                  <a:cubicBezTo>
                    <a:pt x="1706" y="261"/>
                    <a:pt x="1709" y="261"/>
                    <a:pt x="1712" y="261"/>
                  </a:cubicBezTo>
                  <a:cubicBezTo>
                    <a:pt x="1713" y="261"/>
                    <a:pt x="1715" y="261"/>
                    <a:pt x="1716" y="261"/>
                  </a:cubicBezTo>
                  <a:cubicBezTo>
                    <a:pt x="1724" y="261"/>
                    <a:pt x="1722" y="260"/>
                    <a:pt x="1712" y="257"/>
                  </a:cubicBezTo>
                  <a:cubicBezTo>
                    <a:pt x="1707" y="255"/>
                    <a:pt x="1702" y="254"/>
                    <a:pt x="1698" y="252"/>
                  </a:cubicBezTo>
                  <a:cubicBezTo>
                    <a:pt x="1689" y="248"/>
                    <a:pt x="1699" y="245"/>
                    <a:pt x="1698" y="244"/>
                  </a:cubicBezTo>
                  <a:cubicBezTo>
                    <a:pt x="1697" y="244"/>
                    <a:pt x="1698" y="243"/>
                    <a:pt x="1701" y="243"/>
                  </a:cubicBezTo>
                  <a:cubicBezTo>
                    <a:pt x="1703" y="242"/>
                    <a:pt x="1709" y="241"/>
                    <a:pt x="1718" y="241"/>
                  </a:cubicBezTo>
                  <a:cubicBezTo>
                    <a:pt x="1727" y="240"/>
                    <a:pt x="1721" y="238"/>
                    <a:pt x="1714" y="237"/>
                  </a:cubicBezTo>
                  <a:cubicBezTo>
                    <a:pt x="1709" y="237"/>
                    <a:pt x="1705" y="236"/>
                    <a:pt x="1702" y="236"/>
                  </a:cubicBezTo>
                  <a:cubicBezTo>
                    <a:pt x="1702" y="236"/>
                    <a:pt x="1701" y="236"/>
                    <a:pt x="1701" y="236"/>
                  </a:cubicBezTo>
                  <a:cubicBezTo>
                    <a:pt x="1692" y="237"/>
                    <a:pt x="1689" y="240"/>
                    <a:pt x="1684" y="240"/>
                  </a:cubicBezTo>
                  <a:cubicBezTo>
                    <a:pt x="1684" y="240"/>
                    <a:pt x="1684" y="240"/>
                    <a:pt x="1684" y="240"/>
                  </a:cubicBezTo>
                  <a:cubicBezTo>
                    <a:pt x="1680" y="240"/>
                    <a:pt x="1672" y="238"/>
                    <a:pt x="1665" y="237"/>
                  </a:cubicBezTo>
                  <a:cubicBezTo>
                    <a:pt x="1657" y="234"/>
                    <a:pt x="1660" y="231"/>
                    <a:pt x="1664" y="230"/>
                  </a:cubicBezTo>
                  <a:cubicBezTo>
                    <a:pt x="1668" y="230"/>
                    <a:pt x="1675" y="228"/>
                    <a:pt x="1679" y="226"/>
                  </a:cubicBezTo>
                  <a:cubicBezTo>
                    <a:pt x="1682" y="225"/>
                    <a:pt x="1684" y="224"/>
                    <a:pt x="1687" y="223"/>
                  </a:cubicBezTo>
                  <a:cubicBezTo>
                    <a:pt x="1693" y="222"/>
                    <a:pt x="1697" y="222"/>
                    <a:pt x="1699" y="222"/>
                  </a:cubicBezTo>
                  <a:cubicBezTo>
                    <a:pt x="1703" y="222"/>
                    <a:pt x="1703" y="223"/>
                    <a:pt x="1703" y="224"/>
                  </a:cubicBezTo>
                  <a:cubicBezTo>
                    <a:pt x="1702" y="227"/>
                    <a:pt x="1704" y="229"/>
                    <a:pt x="1705" y="229"/>
                  </a:cubicBezTo>
                  <a:cubicBezTo>
                    <a:pt x="1705" y="229"/>
                    <a:pt x="1706" y="229"/>
                    <a:pt x="1706" y="229"/>
                  </a:cubicBezTo>
                  <a:cubicBezTo>
                    <a:pt x="1706" y="229"/>
                    <a:pt x="1706" y="229"/>
                    <a:pt x="1706" y="229"/>
                  </a:cubicBezTo>
                  <a:cubicBezTo>
                    <a:pt x="1707" y="229"/>
                    <a:pt x="1706" y="230"/>
                    <a:pt x="1704" y="230"/>
                  </a:cubicBezTo>
                  <a:cubicBezTo>
                    <a:pt x="1701" y="231"/>
                    <a:pt x="1699" y="232"/>
                    <a:pt x="1700" y="232"/>
                  </a:cubicBezTo>
                  <a:cubicBezTo>
                    <a:pt x="1700" y="232"/>
                    <a:pt x="1700" y="232"/>
                    <a:pt x="1700" y="232"/>
                  </a:cubicBezTo>
                  <a:cubicBezTo>
                    <a:pt x="1702" y="232"/>
                    <a:pt x="1709" y="231"/>
                    <a:pt x="1717" y="229"/>
                  </a:cubicBezTo>
                  <a:cubicBezTo>
                    <a:pt x="1725" y="227"/>
                    <a:pt x="1733" y="227"/>
                    <a:pt x="1736" y="227"/>
                  </a:cubicBezTo>
                  <a:cubicBezTo>
                    <a:pt x="1737" y="227"/>
                    <a:pt x="1738" y="227"/>
                    <a:pt x="1738" y="227"/>
                  </a:cubicBezTo>
                  <a:cubicBezTo>
                    <a:pt x="1738" y="227"/>
                    <a:pt x="1741" y="227"/>
                    <a:pt x="1743" y="227"/>
                  </a:cubicBezTo>
                  <a:cubicBezTo>
                    <a:pt x="1744" y="227"/>
                    <a:pt x="1745" y="227"/>
                    <a:pt x="1746" y="227"/>
                  </a:cubicBezTo>
                  <a:cubicBezTo>
                    <a:pt x="1746" y="227"/>
                    <a:pt x="1746" y="227"/>
                    <a:pt x="1746" y="227"/>
                  </a:cubicBezTo>
                  <a:cubicBezTo>
                    <a:pt x="1749" y="227"/>
                    <a:pt x="1748" y="228"/>
                    <a:pt x="1748" y="230"/>
                  </a:cubicBezTo>
                  <a:cubicBezTo>
                    <a:pt x="1748" y="232"/>
                    <a:pt x="1752" y="232"/>
                    <a:pt x="1751" y="233"/>
                  </a:cubicBezTo>
                  <a:cubicBezTo>
                    <a:pt x="1750" y="234"/>
                    <a:pt x="1749" y="235"/>
                    <a:pt x="1751" y="235"/>
                  </a:cubicBezTo>
                  <a:cubicBezTo>
                    <a:pt x="1751" y="235"/>
                    <a:pt x="1751" y="235"/>
                    <a:pt x="1751" y="235"/>
                  </a:cubicBezTo>
                  <a:cubicBezTo>
                    <a:pt x="1751" y="235"/>
                    <a:pt x="1751" y="235"/>
                    <a:pt x="1752" y="235"/>
                  </a:cubicBezTo>
                  <a:cubicBezTo>
                    <a:pt x="1753" y="235"/>
                    <a:pt x="1753" y="235"/>
                    <a:pt x="1752" y="236"/>
                  </a:cubicBezTo>
                  <a:cubicBezTo>
                    <a:pt x="1752" y="236"/>
                    <a:pt x="1752" y="236"/>
                    <a:pt x="1753" y="236"/>
                  </a:cubicBezTo>
                  <a:cubicBezTo>
                    <a:pt x="1754" y="236"/>
                    <a:pt x="1756" y="236"/>
                    <a:pt x="1757" y="236"/>
                  </a:cubicBezTo>
                  <a:cubicBezTo>
                    <a:pt x="1758" y="235"/>
                    <a:pt x="1760" y="235"/>
                    <a:pt x="1762" y="235"/>
                  </a:cubicBezTo>
                  <a:cubicBezTo>
                    <a:pt x="1763" y="235"/>
                    <a:pt x="1764" y="235"/>
                    <a:pt x="1764" y="235"/>
                  </a:cubicBezTo>
                  <a:cubicBezTo>
                    <a:pt x="1767" y="235"/>
                    <a:pt x="1772" y="236"/>
                    <a:pt x="1775" y="237"/>
                  </a:cubicBezTo>
                  <a:cubicBezTo>
                    <a:pt x="1778" y="239"/>
                    <a:pt x="1776" y="239"/>
                    <a:pt x="1774" y="240"/>
                  </a:cubicBezTo>
                  <a:cubicBezTo>
                    <a:pt x="1771" y="240"/>
                    <a:pt x="1779" y="242"/>
                    <a:pt x="1780" y="245"/>
                  </a:cubicBezTo>
                  <a:cubicBezTo>
                    <a:pt x="1781" y="247"/>
                    <a:pt x="1787" y="248"/>
                    <a:pt x="1794" y="248"/>
                  </a:cubicBezTo>
                  <a:cubicBezTo>
                    <a:pt x="1798" y="248"/>
                    <a:pt x="1801" y="248"/>
                    <a:pt x="1805" y="248"/>
                  </a:cubicBezTo>
                  <a:cubicBezTo>
                    <a:pt x="1817" y="246"/>
                    <a:pt x="1811" y="239"/>
                    <a:pt x="1800" y="236"/>
                  </a:cubicBezTo>
                  <a:cubicBezTo>
                    <a:pt x="1788" y="232"/>
                    <a:pt x="1774" y="229"/>
                    <a:pt x="1773" y="227"/>
                  </a:cubicBezTo>
                  <a:cubicBezTo>
                    <a:pt x="1773" y="225"/>
                    <a:pt x="1788" y="223"/>
                    <a:pt x="1791" y="221"/>
                  </a:cubicBezTo>
                  <a:cubicBezTo>
                    <a:pt x="1795" y="219"/>
                    <a:pt x="1787" y="217"/>
                    <a:pt x="1791" y="214"/>
                  </a:cubicBezTo>
                  <a:cubicBezTo>
                    <a:pt x="1794" y="212"/>
                    <a:pt x="1810" y="208"/>
                    <a:pt x="1815" y="207"/>
                  </a:cubicBezTo>
                  <a:cubicBezTo>
                    <a:pt x="1815" y="207"/>
                    <a:pt x="1816" y="207"/>
                    <a:pt x="1816" y="207"/>
                  </a:cubicBezTo>
                  <a:cubicBezTo>
                    <a:pt x="1818" y="207"/>
                    <a:pt x="1820" y="208"/>
                    <a:pt x="1824" y="208"/>
                  </a:cubicBezTo>
                  <a:cubicBezTo>
                    <a:pt x="1827" y="208"/>
                    <a:pt x="1830" y="209"/>
                    <a:pt x="1834" y="209"/>
                  </a:cubicBezTo>
                  <a:cubicBezTo>
                    <a:pt x="1834" y="209"/>
                    <a:pt x="1835" y="209"/>
                    <a:pt x="1836" y="209"/>
                  </a:cubicBezTo>
                  <a:cubicBezTo>
                    <a:pt x="1847" y="208"/>
                    <a:pt x="1855" y="202"/>
                    <a:pt x="1861" y="197"/>
                  </a:cubicBezTo>
                  <a:cubicBezTo>
                    <a:pt x="1870" y="191"/>
                    <a:pt x="1871" y="184"/>
                    <a:pt x="1871" y="177"/>
                  </a:cubicBezTo>
                  <a:cubicBezTo>
                    <a:pt x="1871" y="173"/>
                    <a:pt x="1862" y="167"/>
                    <a:pt x="1861" y="163"/>
                  </a:cubicBezTo>
                  <a:cubicBezTo>
                    <a:pt x="1861" y="160"/>
                    <a:pt x="1856" y="156"/>
                    <a:pt x="1853" y="153"/>
                  </a:cubicBezTo>
                  <a:cubicBezTo>
                    <a:pt x="1851" y="152"/>
                    <a:pt x="1849" y="151"/>
                    <a:pt x="1844" y="150"/>
                  </a:cubicBezTo>
                  <a:cubicBezTo>
                    <a:pt x="1839" y="149"/>
                    <a:pt x="1834" y="148"/>
                    <a:pt x="1828" y="147"/>
                  </a:cubicBezTo>
                  <a:cubicBezTo>
                    <a:pt x="1825" y="147"/>
                    <a:pt x="1823" y="147"/>
                    <a:pt x="1820" y="147"/>
                  </a:cubicBezTo>
                  <a:cubicBezTo>
                    <a:pt x="1814" y="147"/>
                    <a:pt x="1810" y="148"/>
                    <a:pt x="1810" y="149"/>
                  </a:cubicBezTo>
                  <a:cubicBezTo>
                    <a:pt x="1810" y="149"/>
                    <a:pt x="1811" y="150"/>
                    <a:pt x="1811" y="150"/>
                  </a:cubicBezTo>
                  <a:cubicBezTo>
                    <a:pt x="1811" y="150"/>
                    <a:pt x="1811" y="150"/>
                    <a:pt x="1810" y="150"/>
                  </a:cubicBezTo>
                  <a:cubicBezTo>
                    <a:pt x="1810" y="149"/>
                    <a:pt x="1810" y="149"/>
                    <a:pt x="1809" y="149"/>
                  </a:cubicBezTo>
                  <a:cubicBezTo>
                    <a:pt x="1808" y="149"/>
                    <a:pt x="1807" y="149"/>
                    <a:pt x="1805" y="150"/>
                  </a:cubicBezTo>
                  <a:cubicBezTo>
                    <a:pt x="1803" y="150"/>
                    <a:pt x="1802" y="150"/>
                    <a:pt x="1801" y="150"/>
                  </a:cubicBezTo>
                  <a:cubicBezTo>
                    <a:pt x="1801" y="150"/>
                    <a:pt x="1801" y="150"/>
                    <a:pt x="1801" y="150"/>
                  </a:cubicBezTo>
                  <a:cubicBezTo>
                    <a:pt x="1802" y="149"/>
                    <a:pt x="1802" y="149"/>
                    <a:pt x="1800" y="149"/>
                  </a:cubicBezTo>
                  <a:cubicBezTo>
                    <a:pt x="1799" y="149"/>
                    <a:pt x="1798" y="149"/>
                    <a:pt x="1797" y="149"/>
                  </a:cubicBezTo>
                  <a:cubicBezTo>
                    <a:pt x="1797" y="149"/>
                    <a:pt x="1796" y="149"/>
                    <a:pt x="1795" y="149"/>
                  </a:cubicBezTo>
                  <a:cubicBezTo>
                    <a:pt x="1792" y="149"/>
                    <a:pt x="1789" y="149"/>
                    <a:pt x="1787" y="148"/>
                  </a:cubicBezTo>
                  <a:cubicBezTo>
                    <a:pt x="1785" y="146"/>
                    <a:pt x="1766" y="146"/>
                    <a:pt x="1768" y="141"/>
                  </a:cubicBezTo>
                  <a:cubicBezTo>
                    <a:pt x="1771" y="137"/>
                    <a:pt x="1781" y="130"/>
                    <a:pt x="1787" y="129"/>
                  </a:cubicBezTo>
                  <a:cubicBezTo>
                    <a:pt x="1795" y="126"/>
                    <a:pt x="1794" y="121"/>
                    <a:pt x="1798" y="118"/>
                  </a:cubicBezTo>
                  <a:cubicBezTo>
                    <a:pt x="1802" y="115"/>
                    <a:pt x="1805" y="114"/>
                    <a:pt x="1811" y="113"/>
                  </a:cubicBezTo>
                  <a:cubicBezTo>
                    <a:pt x="1819" y="112"/>
                    <a:pt x="1827" y="111"/>
                    <a:pt x="1832" y="111"/>
                  </a:cubicBezTo>
                  <a:cubicBezTo>
                    <a:pt x="1834" y="111"/>
                    <a:pt x="1835" y="111"/>
                    <a:pt x="1836" y="111"/>
                  </a:cubicBezTo>
                  <a:cubicBezTo>
                    <a:pt x="1837" y="112"/>
                    <a:pt x="1838" y="112"/>
                    <a:pt x="1838" y="112"/>
                  </a:cubicBezTo>
                  <a:cubicBezTo>
                    <a:pt x="1839" y="112"/>
                    <a:pt x="1839" y="112"/>
                    <a:pt x="1839" y="112"/>
                  </a:cubicBezTo>
                  <a:cubicBezTo>
                    <a:pt x="1840" y="111"/>
                    <a:pt x="1841" y="111"/>
                    <a:pt x="1840" y="111"/>
                  </a:cubicBezTo>
                  <a:cubicBezTo>
                    <a:pt x="1839" y="111"/>
                    <a:pt x="1845" y="110"/>
                    <a:pt x="1854" y="110"/>
                  </a:cubicBezTo>
                  <a:cubicBezTo>
                    <a:pt x="1863" y="110"/>
                    <a:pt x="1869" y="109"/>
                    <a:pt x="1867" y="109"/>
                  </a:cubicBezTo>
                  <a:cubicBezTo>
                    <a:pt x="1866" y="108"/>
                    <a:pt x="1865" y="108"/>
                    <a:pt x="1867" y="108"/>
                  </a:cubicBezTo>
                  <a:cubicBezTo>
                    <a:pt x="1867" y="108"/>
                    <a:pt x="1867" y="108"/>
                    <a:pt x="1867" y="108"/>
                  </a:cubicBezTo>
                  <a:cubicBezTo>
                    <a:pt x="1867" y="108"/>
                    <a:pt x="1867" y="108"/>
                    <a:pt x="1867" y="108"/>
                  </a:cubicBezTo>
                  <a:cubicBezTo>
                    <a:pt x="1868" y="108"/>
                    <a:pt x="1870" y="107"/>
                    <a:pt x="1874" y="107"/>
                  </a:cubicBezTo>
                  <a:cubicBezTo>
                    <a:pt x="1877" y="106"/>
                    <a:pt x="1881" y="106"/>
                    <a:pt x="1886" y="106"/>
                  </a:cubicBezTo>
                  <a:cubicBezTo>
                    <a:pt x="1887" y="106"/>
                    <a:pt x="1888" y="106"/>
                    <a:pt x="1889" y="106"/>
                  </a:cubicBezTo>
                  <a:cubicBezTo>
                    <a:pt x="1901" y="106"/>
                    <a:pt x="1907" y="107"/>
                    <a:pt x="1904" y="108"/>
                  </a:cubicBezTo>
                  <a:cubicBezTo>
                    <a:pt x="1901" y="109"/>
                    <a:pt x="1902" y="110"/>
                    <a:pt x="1907" y="110"/>
                  </a:cubicBezTo>
                  <a:cubicBezTo>
                    <a:pt x="1907" y="110"/>
                    <a:pt x="1907" y="110"/>
                    <a:pt x="1907" y="110"/>
                  </a:cubicBezTo>
                  <a:cubicBezTo>
                    <a:pt x="1911" y="110"/>
                    <a:pt x="1913" y="109"/>
                    <a:pt x="1914" y="109"/>
                  </a:cubicBezTo>
                  <a:cubicBezTo>
                    <a:pt x="1914" y="109"/>
                    <a:pt x="1914" y="109"/>
                    <a:pt x="1915" y="109"/>
                  </a:cubicBezTo>
                  <a:cubicBezTo>
                    <a:pt x="1915" y="109"/>
                    <a:pt x="1915" y="109"/>
                    <a:pt x="1915" y="109"/>
                  </a:cubicBezTo>
                  <a:cubicBezTo>
                    <a:pt x="1917" y="109"/>
                    <a:pt x="1918" y="108"/>
                    <a:pt x="1922" y="107"/>
                  </a:cubicBezTo>
                  <a:cubicBezTo>
                    <a:pt x="1923" y="107"/>
                    <a:pt x="1925" y="107"/>
                    <a:pt x="1927" y="107"/>
                  </a:cubicBezTo>
                  <a:cubicBezTo>
                    <a:pt x="1928" y="107"/>
                    <a:pt x="1928" y="107"/>
                    <a:pt x="1929" y="107"/>
                  </a:cubicBezTo>
                  <a:cubicBezTo>
                    <a:pt x="1929" y="107"/>
                    <a:pt x="1930" y="107"/>
                    <a:pt x="1931" y="107"/>
                  </a:cubicBezTo>
                  <a:cubicBezTo>
                    <a:pt x="1932" y="107"/>
                    <a:pt x="1933" y="107"/>
                    <a:pt x="1934" y="107"/>
                  </a:cubicBezTo>
                  <a:cubicBezTo>
                    <a:pt x="1936" y="106"/>
                    <a:pt x="1938" y="104"/>
                    <a:pt x="1933" y="104"/>
                  </a:cubicBezTo>
                  <a:cubicBezTo>
                    <a:pt x="1928" y="104"/>
                    <a:pt x="1922" y="100"/>
                    <a:pt x="1925" y="96"/>
                  </a:cubicBezTo>
                  <a:cubicBezTo>
                    <a:pt x="1927" y="93"/>
                    <a:pt x="1929" y="91"/>
                    <a:pt x="1933" y="88"/>
                  </a:cubicBezTo>
                  <a:cubicBezTo>
                    <a:pt x="1940" y="84"/>
                    <a:pt x="1958" y="86"/>
                    <a:pt x="1959" y="85"/>
                  </a:cubicBezTo>
                  <a:cubicBezTo>
                    <a:pt x="1959" y="85"/>
                    <a:pt x="1960" y="85"/>
                    <a:pt x="1961" y="85"/>
                  </a:cubicBezTo>
                  <a:cubicBezTo>
                    <a:pt x="1963" y="85"/>
                    <a:pt x="1965" y="85"/>
                    <a:pt x="1966" y="87"/>
                  </a:cubicBezTo>
                  <a:cubicBezTo>
                    <a:pt x="1967" y="89"/>
                    <a:pt x="1969" y="90"/>
                    <a:pt x="1970" y="90"/>
                  </a:cubicBezTo>
                  <a:cubicBezTo>
                    <a:pt x="1970" y="91"/>
                    <a:pt x="1971" y="91"/>
                    <a:pt x="1972" y="91"/>
                  </a:cubicBezTo>
                  <a:cubicBezTo>
                    <a:pt x="1973" y="91"/>
                    <a:pt x="1974" y="91"/>
                    <a:pt x="1974" y="91"/>
                  </a:cubicBezTo>
                  <a:cubicBezTo>
                    <a:pt x="1975" y="91"/>
                    <a:pt x="1975" y="90"/>
                    <a:pt x="1976" y="90"/>
                  </a:cubicBezTo>
                  <a:cubicBezTo>
                    <a:pt x="1977" y="90"/>
                    <a:pt x="1978" y="91"/>
                    <a:pt x="1978" y="91"/>
                  </a:cubicBezTo>
                  <a:cubicBezTo>
                    <a:pt x="1978" y="91"/>
                    <a:pt x="1978" y="91"/>
                    <a:pt x="1979" y="91"/>
                  </a:cubicBezTo>
                  <a:cubicBezTo>
                    <a:pt x="1980" y="91"/>
                    <a:pt x="1983" y="90"/>
                    <a:pt x="1984" y="88"/>
                  </a:cubicBezTo>
                  <a:cubicBezTo>
                    <a:pt x="1986" y="85"/>
                    <a:pt x="1987" y="81"/>
                    <a:pt x="1985" y="77"/>
                  </a:cubicBezTo>
                  <a:cubicBezTo>
                    <a:pt x="1985" y="76"/>
                    <a:pt x="1986" y="75"/>
                    <a:pt x="1987" y="75"/>
                  </a:cubicBezTo>
                  <a:cubicBezTo>
                    <a:pt x="1991" y="75"/>
                    <a:pt x="1997" y="78"/>
                    <a:pt x="1999" y="80"/>
                  </a:cubicBezTo>
                  <a:cubicBezTo>
                    <a:pt x="2003" y="83"/>
                    <a:pt x="2007" y="86"/>
                    <a:pt x="2009" y="87"/>
                  </a:cubicBezTo>
                  <a:cubicBezTo>
                    <a:pt x="2012" y="88"/>
                    <a:pt x="2002" y="91"/>
                    <a:pt x="1998" y="96"/>
                  </a:cubicBezTo>
                  <a:cubicBezTo>
                    <a:pt x="1996" y="98"/>
                    <a:pt x="1996" y="101"/>
                    <a:pt x="1996" y="104"/>
                  </a:cubicBezTo>
                  <a:cubicBezTo>
                    <a:pt x="1996" y="108"/>
                    <a:pt x="1993" y="113"/>
                    <a:pt x="1989" y="113"/>
                  </a:cubicBezTo>
                  <a:cubicBezTo>
                    <a:pt x="1985" y="114"/>
                    <a:pt x="1987" y="117"/>
                    <a:pt x="1987" y="121"/>
                  </a:cubicBezTo>
                  <a:cubicBezTo>
                    <a:pt x="1988" y="123"/>
                    <a:pt x="1987" y="126"/>
                    <a:pt x="1989" y="128"/>
                  </a:cubicBezTo>
                  <a:cubicBezTo>
                    <a:pt x="1992" y="130"/>
                    <a:pt x="2004" y="138"/>
                    <a:pt x="2017" y="143"/>
                  </a:cubicBezTo>
                  <a:cubicBezTo>
                    <a:pt x="2027" y="147"/>
                    <a:pt x="2040" y="148"/>
                    <a:pt x="2039" y="149"/>
                  </a:cubicBezTo>
                  <a:cubicBezTo>
                    <a:pt x="2037" y="149"/>
                    <a:pt x="2040" y="151"/>
                    <a:pt x="2045" y="153"/>
                  </a:cubicBezTo>
                  <a:cubicBezTo>
                    <a:pt x="2047" y="154"/>
                    <a:pt x="2049" y="155"/>
                    <a:pt x="2052" y="155"/>
                  </a:cubicBezTo>
                  <a:cubicBezTo>
                    <a:pt x="2056" y="155"/>
                    <a:pt x="2060" y="153"/>
                    <a:pt x="2061" y="151"/>
                  </a:cubicBezTo>
                  <a:cubicBezTo>
                    <a:pt x="2062" y="147"/>
                    <a:pt x="2059" y="144"/>
                    <a:pt x="2064" y="143"/>
                  </a:cubicBezTo>
                  <a:cubicBezTo>
                    <a:pt x="2069" y="143"/>
                    <a:pt x="2065" y="141"/>
                    <a:pt x="2063" y="138"/>
                  </a:cubicBezTo>
                  <a:cubicBezTo>
                    <a:pt x="2061" y="135"/>
                    <a:pt x="2076" y="131"/>
                    <a:pt x="2069" y="126"/>
                  </a:cubicBezTo>
                  <a:cubicBezTo>
                    <a:pt x="2069" y="126"/>
                    <a:pt x="2069" y="126"/>
                    <a:pt x="2068" y="126"/>
                  </a:cubicBezTo>
                  <a:cubicBezTo>
                    <a:pt x="2062" y="121"/>
                    <a:pt x="2071" y="123"/>
                    <a:pt x="2072" y="120"/>
                  </a:cubicBezTo>
                  <a:cubicBezTo>
                    <a:pt x="2074" y="118"/>
                    <a:pt x="2065" y="116"/>
                    <a:pt x="2063" y="116"/>
                  </a:cubicBezTo>
                  <a:cubicBezTo>
                    <a:pt x="2063" y="116"/>
                    <a:pt x="2062" y="116"/>
                    <a:pt x="2062" y="116"/>
                  </a:cubicBezTo>
                  <a:cubicBezTo>
                    <a:pt x="2062" y="116"/>
                    <a:pt x="2062" y="117"/>
                    <a:pt x="2062" y="117"/>
                  </a:cubicBezTo>
                  <a:cubicBezTo>
                    <a:pt x="2061" y="117"/>
                    <a:pt x="2057" y="115"/>
                    <a:pt x="2056" y="112"/>
                  </a:cubicBezTo>
                  <a:cubicBezTo>
                    <a:pt x="2056" y="111"/>
                    <a:pt x="2051" y="110"/>
                    <a:pt x="2048" y="110"/>
                  </a:cubicBezTo>
                  <a:cubicBezTo>
                    <a:pt x="2046" y="110"/>
                    <a:pt x="2044" y="110"/>
                    <a:pt x="2045" y="111"/>
                  </a:cubicBezTo>
                  <a:cubicBezTo>
                    <a:pt x="2045" y="111"/>
                    <a:pt x="2045" y="111"/>
                    <a:pt x="2044" y="111"/>
                  </a:cubicBezTo>
                  <a:cubicBezTo>
                    <a:pt x="2042" y="111"/>
                    <a:pt x="2036" y="110"/>
                    <a:pt x="2034" y="107"/>
                  </a:cubicBezTo>
                  <a:cubicBezTo>
                    <a:pt x="2032" y="104"/>
                    <a:pt x="2031" y="101"/>
                    <a:pt x="2032" y="101"/>
                  </a:cubicBezTo>
                  <a:cubicBezTo>
                    <a:pt x="2032" y="101"/>
                    <a:pt x="2032" y="101"/>
                    <a:pt x="2032" y="101"/>
                  </a:cubicBezTo>
                  <a:cubicBezTo>
                    <a:pt x="2032" y="101"/>
                    <a:pt x="2032" y="101"/>
                    <a:pt x="2032" y="101"/>
                  </a:cubicBezTo>
                  <a:cubicBezTo>
                    <a:pt x="2033" y="101"/>
                    <a:pt x="2030" y="100"/>
                    <a:pt x="2028" y="98"/>
                  </a:cubicBezTo>
                  <a:cubicBezTo>
                    <a:pt x="2025" y="96"/>
                    <a:pt x="2030" y="94"/>
                    <a:pt x="2033" y="94"/>
                  </a:cubicBezTo>
                  <a:cubicBezTo>
                    <a:pt x="2037" y="94"/>
                    <a:pt x="2040" y="93"/>
                    <a:pt x="2042" y="92"/>
                  </a:cubicBezTo>
                  <a:cubicBezTo>
                    <a:pt x="2043" y="91"/>
                    <a:pt x="2045" y="91"/>
                    <a:pt x="2046" y="91"/>
                  </a:cubicBezTo>
                  <a:cubicBezTo>
                    <a:pt x="2048" y="91"/>
                    <a:pt x="2049" y="91"/>
                    <a:pt x="2050" y="92"/>
                  </a:cubicBezTo>
                  <a:cubicBezTo>
                    <a:pt x="2052" y="92"/>
                    <a:pt x="2053" y="93"/>
                    <a:pt x="2054" y="93"/>
                  </a:cubicBezTo>
                  <a:cubicBezTo>
                    <a:pt x="2055" y="93"/>
                    <a:pt x="2056" y="92"/>
                    <a:pt x="2056" y="92"/>
                  </a:cubicBezTo>
                  <a:cubicBezTo>
                    <a:pt x="2057" y="91"/>
                    <a:pt x="2064" y="87"/>
                    <a:pt x="2075" y="87"/>
                  </a:cubicBezTo>
                  <a:cubicBezTo>
                    <a:pt x="2076" y="87"/>
                    <a:pt x="2078" y="87"/>
                    <a:pt x="2079" y="88"/>
                  </a:cubicBezTo>
                  <a:cubicBezTo>
                    <a:pt x="2083" y="88"/>
                    <a:pt x="2085" y="88"/>
                    <a:pt x="2088" y="88"/>
                  </a:cubicBezTo>
                  <a:cubicBezTo>
                    <a:pt x="2095" y="88"/>
                    <a:pt x="2099" y="87"/>
                    <a:pt x="2100" y="84"/>
                  </a:cubicBezTo>
                  <a:cubicBezTo>
                    <a:pt x="2101" y="81"/>
                    <a:pt x="2105" y="78"/>
                    <a:pt x="2103" y="78"/>
                  </a:cubicBezTo>
                  <a:cubicBezTo>
                    <a:pt x="2102" y="78"/>
                    <a:pt x="2107" y="76"/>
                    <a:pt x="2112" y="74"/>
                  </a:cubicBezTo>
                  <a:cubicBezTo>
                    <a:pt x="2116" y="72"/>
                    <a:pt x="2121" y="69"/>
                    <a:pt x="2126" y="67"/>
                  </a:cubicBezTo>
                  <a:cubicBezTo>
                    <a:pt x="2130" y="66"/>
                    <a:pt x="2136" y="65"/>
                    <a:pt x="2142" y="65"/>
                  </a:cubicBezTo>
                  <a:cubicBezTo>
                    <a:pt x="2143" y="65"/>
                    <a:pt x="2144" y="65"/>
                    <a:pt x="2145" y="65"/>
                  </a:cubicBezTo>
                  <a:cubicBezTo>
                    <a:pt x="2145" y="65"/>
                    <a:pt x="2146" y="65"/>
                    <a:pt x="2146" y="65"/>
                  </a:cubicBezTo>
                  <a:cubicBezTo>
                    <a:pt x="2152" y="65"/>
                    <a:pt x="2155" y="63"/>
                    <a:pt x="2147" y="60"/>
                  </a:cubicBezTo>
                  <a:cubicBezTo>
                    <a:pt x="2141" y="58"/>
                    <a:pt x="2131" y="56"/>
                    <a:pt x="2127" y="56"/>
                  </a:cubicBezTo>
                  <a:cubicBezTo>
                    <a:pt x="2126" y="56"/>
                    <a:pt x="2126" y="57"/>
                    <a:pt x="2126" y="57"/>
                  </a:cubicBezTo>
                  <a:cubicBezTo>
                    <a:pt x="2125" y="57"/>
                    <a:pt x="2124" y="57"/>
                    <a:pt x="2124" y="57"/>
                  </a:cubicBezTo>
                  <a:cubicBezTo>
                    <a:pt x="2124" y="57"/>
                    <a:pt x="2124" y="57"/>
                    <a:pt x="2124" y="56"/>
                  </a:cubicBezTo>
                  <a:cubicBezTo>
                    <a:pt x="2125" y="56"/>
                    <a:pt x="2125" y="55"/>
                    <a:pt x="2123" y="54"/>
                  </a:cubicBezTo>
                  <a:cubicBezTo>
                    <a:pt x="2121" y="53"/>
                    <a:pt x="2119" y="53"/>
                    <a:pt x="2118" y="53"/>
                  </a:cubicBezTo>
                  <a:cubicBezTo>
                    <a:pt x="2118" y="53"/>
                    <a:pt x="2118" y="53"/>
                    <a:pt x="2118" y="53"/>
                  </a:cubicBezTo>
                  <a:cubicBezTo>
                    <a:pt x="2118" y="53"/>
                    <a:pt x="2118" y="53"/>
                    <a:pt x="2117" y="53"/>
                  </a:cubicBezTo>
                  <a:cubicBezTo>
                    <a:pt x="2117" y="53"/>
                    <a:pt x="2116" y="53"/>
                    <a:pt x="2115" y="53"/>
                  </a:cubicBezTo>
                  <a:cubicBezTo>
                    <a:pt x="2114" y="53"/>
                    <a:pt x="2112" y="52"/>
                    <a:pt x="2110" y="51"/>
                  </a:cubicBezTo>
                  <a:cubicBezTo>
                    <a:pt x="2107" y="51"/>
                    <a:pt x="2098" y="50"/>
                    <a:pt x="2090" y="49"/>
                  </a:cubicBezTo>
                  <a:cubicBezTo>
                    <a:pt x="2089" y="49"/>
                    <a:pt x="2088" y="49"/>
                    <a:pt x="2086" y="49"/>
                  </a:cubicBezTo>
                  <a:cubicBezTo>
                    <a:pt x="2084" y="49"/>
                    <a:pt x="2083" y="49"/>
                    <a:pt x="2081" y="49"/>
                  </a:cubicBezTo>
                  <a:cubicBezTo>
                    <a:pt x="2080" y="50"/>
                    <a:pt x="2079" y="50"/>
                    <a:pt x="2078" y="50"/>
                  </a:cubicBezTo>
                  <a:cubicBezTo>
                    <a:pt x="2077" y="50"/>
                    <a:pt x="2077" y="50"/>
                    <a:pt x="2076" y="50"/>
                  </a:cubicBezTo>
                  <a:cubicBezTo>
                    <a:pt x="2074" y="49"/>
                    <a:pt x="2075" y="48"/>
                    <a:pt x="2079" y="48"/>
                  </a:cubicBezTo>
                  <a:cubicBezTo>
                    <a:pt x="2082" y="47"/>
                    <a:pt x="2082" y="47"/>
                    <a:pt x="2078" y="47"/>
                  </a:cubicBezTo>
                  <a:cubicBezTo>
                    <a:pt x="2075" y="47"/>
                    <a:pt x="2076" y="46"/>
                    <a:pt x="2079" y="46"/>
                  </a:cubicBezTo>
                  <a:cubicBezTo>
                    <a:pt x="2081" y="46"/>
                    <a:pt x="2084" y="46"/>
                    <a:pt x="2087" y="47"/>
                  </a:cubicBezTo>
                  <a:cubicBezTo>
                    <a:pt x="2089" y="47"/>
                    <a:pt x="2090" y="47"/>
                    <a:pt x="2092" y="47"/>
                  </a:cubicBezTo>
                  <a:cubicBezTo>
                    <a:pt x="2101" y="47"/>
                    <a:pt x="2110" y="45"/>
                    <a:pt x="2110" y="42"/>
                  </a:cubicBezTo>
                  <a:cubicBezTo>
                    <a:pt x="2110" y="39"/>
                    <a:pt x="2104" y="37"/>
                    <a:pt x="2104" y="36"/>
                  </a:cubicBezTo>
                  <a:cubicBezTo>
                    <a:pt x="2103" y="36"/>
                    <a:pt x="2099" y="36"/>
                    <a:pt x="2095" y="35"/>
                  </a:cubicBezTo>
                  <a:cubicBezTo>
                    <a:pt x="2089" y="34"/>
                    <a:pt x="2085" y="33"/>
                    <a:pt x="2087" y="32"/>
                  </a:cubicBezTo>
                  <a:cubicBezTo>
                    <a:pt x="2089" y="32"/>
                    <a:pt x="2088" y="32"/>
                    <a:pt x="2085" y="31"/>
                  </a:cubicBezTo>
                  <a:cubicBezTo>
                    <a:pt x="2084" y="31"/>
                    <a:pt x="2085" y="30"/>
                    <a:pt x="2086" y="30"/>
                  </a:cubicBezTo>
                  <a:cubicBezTo>
                    <a:pt x="2087" y="30"/>
                    <a:pt x="2088" y="30"/>
                    <a:pt x="2088" y="31"/>
                  </a:cubicBezTo>
                  <a:cubicBezTo>
                    <a:pt x="2089" y="31"/>
                    <a:pt x="2089" y="31"/>
                    <a:pt x="2090" y="31"/>
                  </a:cubicBezTo>
                  <a:cubicBezTo>
                    <a:pt x="2091" y="31"/>
                    <a:pt x="2091" y="31"/>
                    <a:pt x="2091" y="30"/>
                  </a:cubicBezTo>
                  <a:cubicBezTo>
                    <a:pt x="2090" y="30"/>
                    <a:pt x="2091" y="30"/>
                    <a:pt x="2091" y="30"/>
                  </a:cubicBezTo>
                  <a:cubicBezTo>
                    <a:pt x="2091" y="30"/>
                    <a:pt x="2094" y="31"/>
                    <a:pt x="2098" y="32"/>
                  </a:cubicBezTo>
                  <a:cubicBezTo>
                    <a:pt x="2100" y="33"/>
                    <a:pt x="2104" y="33"/>
                    <a:pt x="2107" y="33"/>
                  </a:cubicBezTo>
                  <a:cubicBezTo>
                    <a:pt x="2110" y="33"/>
                    <a:pt x="2112" y="33"/>
                    <a:pt x="2113" y="32"/>
                  </a:cubicBezTo>
                  <a:cubicBezTo>
                    <a:pt x="2115" y="31"/>
                    <a:pt x="2115" y="30"/>
                    <a:pt x="2116" y="30"/>
                  </a:cubicBezTo>
                  <a:cubicBezTo>
                    <a:pt x="2116" y="30"/>
                    <a:pt x="2116" y="30"/>
                    <a:pt x="2116" y="30"/>
                  </a:cubicBezTo>
                  <a:cubicBezTo>
                    <a:pt x="2116" y="30"/>
                    <a:pt x="2116" y="30"/>
                    <a:pt x="2116" y="30"/>
                  </a:cubicBezTo>
                  <a:cubicBezTo>
                    <a:pt x="2117" y="30"/>
                    <a:pt x="2118" y="30"/>
                    <a:pt x="2119" y="30"/>
                  </a:cubicBezTo>
                  <a:cubicBezTo>
                    <a:pt x="2121" y="30"/>
                    <a:pt x="2122" y="30"/>
                    <a:pt x="2124" y="30"/>
                  </a:cubicBezTo>
                  <a:cubicBezTo>
                    <a:pt x="2126" y="30"/>
                    <a:pt x="2129" y="30"/>
                    <a:pt x="2131" y="30"/>
                  </a:cubicBezTo>
                  <a:cubicBezTo>
                    <a:pt x="2137" y="32"/>
                    <a:pt x="2142" y="32"/>
                    <a:pt x="2145" y="32"/>
                  </a:cubicBezTo>
                  <a:cubicBezTo>
                    <a:pt x="2146" y="32"/>
                    <a:pt x="2146" y="32"/>
                    <a:pt x="2146" y="32"/>
                  </a:cubicBezTo>
                  <a:cubicBezTo>
                    <a:pt x="2147" y="32"/>
                    <a:pt x="2148" y="32"/>
                    <a:pt x="2149" y="32"/>
                  </a:cubicBezTo>
                  <a:cubicBezTo>
                    <a:pt x="2151" y="32"/>
                    <a:pt x="2154" y="32"/>
                    <a:pt x="2158" y="32"/>
                  </a:cubicBezTo>
                  <a:cubicBezTo>
                    <a:pt x="2158" y="32"/>
                    <a:pt x="2159" y="32"/>
                    <a:pt x="2159" y="32"/>
                  </a:cubicBezTo>
                  <a:cubicBezTo>
                    <a:pt x="2161" y="32"/>
                    <a:pt x="2163" y="32"/>
                    <a:pt x="2165" y="32"/>
                  </a:cubicBezTo>
                  <a:cubicBezTo>
                    <a:pt x="2167" y="31"/>
                    <a:pt x="2168" y="31"/>
                    <a:pt x="2169" y="31"/>
                  </a:cubicBezTo>
                  <a:cubicBezTo>
                    <a:pt x="2169" y="31"/>
                    <a:pt x="2170" y="31"/>
                    <a:pt x="2170" y="31"/>
                  </a:cubicBezTo>
                  <a:cubicBezTo>
                    <a:pt x="2170" y="31"/>
                    <a:pt x="2170" y="31"/>
                    <a:pt x="2171" y="31"/>
                  </a:cubicBezTo>
                  <a:cubicBezTo>
                    <a:pt x="2172" y="31"/>
                    <a:pt x="2174" y="30"/>
                    <a:pt x="2172" y="30"/>
                  </a:cubicBezTo>
                  <a:cubicBezTo>
                    <a:pt x="2169" y="30"/>
                    <a:pt x="2169" y="29"/>
                    <a:pt x="2171" y="29"/>
                  </a:cubicBezTo>
                  <a:cubicBezTo>
                    <a:pt x="2174" y="29"/>
                    <a:pt x="2172" y="28"/>
                    <a:pt x="2170" y="28"/>
                  </a:cubicBezTo>
                  <a:cubicBezTo>
                    <a:pt x="2169" y="28"/>
                    <a:pt x="2169" y="28"/>
                    <a:pt x="2169" y="28"/>
                  </a:cubicBezTo>
                  <a:cubicBezTo>
                    <a:pt x="2168" y="28"/>
                    <a:pt x="2168" y="28"/>
                    <a:pt x="2167" y="28"/>
                  </a:cubicBezTo>
                  <a:cubicBezTo>
                    <a:pt x="2166" y="28"/>
                    <a:pt x="2166" y="28"/>
                    <a:pt x="2165" y="28"/>
                  </a:cubicBezTo>
                  <a:cubicBezTo>
                    <a:pt x="2165" y="28"/>
                    <a:pt x="2164" y="28"/>
                    <a:pt x="2163" y="28"/>
                  </a:cubicBezTo>
                  <a:cubicBezTo>
                    <a:pt x="2162" y="28"/>
                    <a:pt x="2164" y="27"/>
                    <a:pt x="2162" y="25"/>
                  </a:cubicBezTo>
                  <a:cubicBezTo>
                    <a:pt x="2160" y="23"/>
                    <a:pt x="2155" y="22"/>
                    <a:pt x="2150" y="21"/>
                  </a:cubicBezTo>
                  <a:cubicBezTo>
                    <a:pt x="2146" y="21"/>
                    <a:pt x="2147" y="21"/>
                    <a:pt x="2152" y="20"/>
                  </a:cubicBezTo>
                  <a:cubicBezTo>
                    <a:pt x="2158" y="19"/>
                    <a:pt x="2152" y="17"/>
                    <a:pt x="2155" y="17"/>
                  </a:cubicBezTo>
                  <a:cubicBezTo>
                    <a:pt x="2158" y="17"/>
                    <a:pt x="2154" y="16"/>
                    <a:pt x="2152" y="14"/>
                  </a:cubicBezTo>
                  <a:cubicBezTo>
                    <a:pt x="2150" y="12"/>
                    <a:pt x="2151" y="11"/>
                    <a:pt x="2149" y="11"/>
                  </a:cubicBezTo>
                  <a:cubicBezTo>
                    <a:pt x="2149" y="11"/>
                    <a:pt x="2149" y="11"/>
                    <a:pt x="2149" y="11"/>
                  </a:cubicBezTo>
                  <a:cubicBezTo>
                    <a:pt x="2149" y="11"/>
                    <a:pt x="2149" y="11"/>
                    <a:pt x="2148" y="11"/>
                  </a:cubicBezTo>
                  <a:cubicBezTo>
                    <a:pt x="2146" y="11"/>
                    <a:pt x="2138" y="10"/>
                    <a:pt x="2129" y="10"/>
                  </a:cubicBezTo>
                  <a:cubicBezTo>
                    <a:pt x="2128" y="9"/>
                    <a:pt x="2126" y="9"/>
                    <a:pt x="2125" y="9"/>
                  </a:cubicBezTo>
                  <a:cubicBezTo>
                    <a:pt x="2117" y="9"/>
                    <a:pt x="2111" y="11"/>
                    <a:pt x="2111" y="11"/>
                  </a:cubicBezTo>
                  <a:cubicBezTo>
                    <a:pt x="2111" y="12"/>
                    <a:pt x="2111" y="12"/>
                    <a:pt x="2110" y="12"/>
                  </a:cubicBezTo>
                  <a:cubicBezTo>
                    <a:pt x="2110" y="12"/>
                    <a:pt x="2110" y="12"/>
                    <a:pt x="2109" y="12"/>
                  </a:cubicBezTo>
                  <a:cubicBezTo>
                    <a:pt x="2109" y="12"/>
                    <a:pt x="2108" y="12"/>
                    <a:pt x="2107" y="12"/>
                  </a:cubicBezTo>
                  <a:cubicBezTo>
                    <a:pt x="2106" y="12"/>
                    <a:pt x="2104" y="12"/>
                    <a:pt x="2103" y="12"/>
                  </a:cubicBezTo>
                  <a:cubicBezTo>
                    <a:pt x="2100" y="13"/>
                    <a:pt x="2105" y="14"/>
                    <a:pt x="2108" y="15"/>
                  </a:cubicBezTo>
                  <a:cubicBezTo>
                    <a:pt x="2111" y="16"/>
                    <a:pt x="2116" y="17"/>
                    <a:pt x="2118" y="18"/>
                  </a:cubicBezTo>
                  <a:cubicBezTo>
                    <a:pt x="2120" y="18"/>
                    <a:pt x="2120" y="18"/>
                    <a:pt x="2120" y="18"/>
                  </a:cubicBezTo>
                  <a:cubicBezTo>
                    <a:pt x="2120" y="18"/>
                    <a:pt x="2120" y="18"/>
                    <a:pt x="2119" y="18"/>
                  </a:cubicBezTo>
                  <a:cubicBezTo>
                    <a:pt x="2119" y="18"/>
                    <a:pt x="2118" y="18"/>
                    <a:pt x="2117" y="18"/>
                  </a:cubicBezTo>
                  <a:cubicBezTo>
                    <a:pt x="2117" y="18"/>
                    <a:pt x="2116" y="18"/>
                    <a:pt x="2116" y="18"/>
                  </a:cubicBezTo>
                  <a:cubicBezTo>
                    <a:pt x="2116" y="18"/>
                    <a:pt x="2116" y="18"/>
                    <a:pt x="2115" y="18"/>
                  </a:cubicBezTo>
                  <a:cubicBezTo>
                    <a:pt x="2112" y="18"/>
                    <a:pt x="2105" y="18"/>
                    <a:pt x="2099" y="16"/>
                  </a:cubicBezTo>
                  <a:cubicBezTo>
                    <a:pt x="2092" y="14"/>
                    <a:pt x="2087" y="12"/>
                    <a:pt x="2087" y="12"/>
                  </a:cubicBezTo>
                  <a:cubicBezTo>
                    <a:pt x="2087" y="12"/>
                    <a:pt x="2087" y="12"/>
                    <a:pt x="2087" y="12"/>
                  </a:cubicBezTo>
                  <a:cubicBezTo>
                    <a:pt x="2087" y="12"/>
                    <a:pt x="2086" y="12"/>
                    <a:pt x="2086" y="12"/>
                  </a:cubicBezTo>
                  <a:cubicBezTo>
                    <a:pt x="2085" y="12"/>
                    <a:pt x="2083" y="12"/>
                    <a:pt x="2080" y="11"/>
                  </a:cubicBezTo>
                  <a:cubicBezTo>
                    <a:pt x="2079" y="11"/>
                    <a:pt x="2078" y="11"/>
                    <a:pt x="2077" y="11"/>
                  </a:cubicBezTo>
                  <a:cubicBezTo>
                    <a:pt x="2075" y="11"/>
                    <a:pt x="2075" y="11"/>
                    <a:pt x="2076" y="11"/>
                  </a:cubicBezTo>
                  <a:cubicBezTo>
                    <a:pt x="2078" y="11"/>
                    <a:pt x="2078" y="12"/>
                    <a:pt x="2077" y="12"/>
                  </a:cubicBezTo>
                  <a:cubicBezTo>
                    <a:pt x="2076" y="12"/>
                    <a:pt x="2075" y="11"/>
                    <a:pt x="2073" y="11"/>
                  </a:cubicBezTo>
                  <a:cubicBezTo>
                    <a:pt x="2069" y="11"/>
                    <a:pt x="2051" y="11"/>
                    <a:pt x="2034" y="10"/>
                  </a:cubicBezTo>
                  <a:cubicBezTo>
                    <a:pt x="2019" y="10"/>
                    <a:pt x="2008" y="10"/>
                    <a:pt x="2007" y="10"/>
                  </a:cubicBezTo>
                  <a:cubicBezTo>
                    <a:pt x="2007" y="10"/>
                    <a:pt x="2007" y="10"/>
                    <a:pt x="2007" y="10"/>
                  </a:cubicBezTo>
                  <a:cubicBezTo>
                    <a:pt x="2006" y="10"/>
                    <a:pt x="2006" y="10"/>
                    <a:pt x="2006" y="10"/>
                  </a:cubicBezTo>
                  <a:cubicBezTo>
                    <a:pt x="2006" y="10"/>
                    <a:pt x="2006" y="10"/>
                    <a:pt x="2006" y="10"/>
                  </a:cubicBezTo>
                  <a:cubicBezTo>
                    <a:pt x="2007" y="10"/>
                    <a:pt x="2007" y="10"/>
                    <a:pt x="2007" y="10"/>
                  </a:cubicBezTo>
                  <a:cubicBezTo>
                    <a:pt x="2006" y="10"/>
                    <a:pt x="1995" y="8"/>
                    <a:pt x="1979" y="8"/>
                  </a:cubicBezTo>
                  <a:cubicBezTo>
                    <a:pt x="1976" y="7"/>
                    <a:pt x="1972" y="7"/>
                    <a:pt x="1968" y="7"/>
                  </a:cubicBezTo>
                  <a:cubicBezTo>
                    <a:pt x="1955" y="7"/>
                    <a:pt x="1942" y="8"/>
                    <a:pt x="1928" y="9"/>
                  </a:cubicBezTo>
                  <a:cubicBezTo>
                    <a:pt x="1910" y="10"/>
                    <a:pt x="1898" y="11"/>
                    <a:pt x="1900" y="12"/>
                  </a:cubicBezTo>
                  <a:cubicBezTo>
                    <a:pt x="1903" y="14"/>
                    <a:pt x="1917" y="15"/>
                    <a:pt x="1924" y="18"/>
                  </a:cubicBezTo>
                  <a:cubicBezTo>
                    <a:pt x="1929" y="20"/>
                    <a:pt x="1927" y="22"/>
                    <a:pt x="1913" y="22"/>
                  </a:cubicBezTo>
                  <a:cubicBezTo>
                    <a:pt x="1913" y="22"/>
                    <a:pt x="1913" y="22"/>
                    <a:pt x="1913" y="22"/>
                  </a:cubicBezTo>
                  <a:cubicBezTo>
                    <a:pt x="1907" y="22"/>
                    <a:pt x="1898" y="20"/>
                    <a:pt x="1891" y="18"/>
                  </a:cubicBezTo>
                  <a:cubicBezTo>
                    <a:pt x="1887" y="17"/>
                    <a:pt x="1883" y="17"/>
                    <a:pt x="1879" y="17"/>
                  </a:cubicBezTo>
                  <a:cubicBezTo>
                    <a:pt x="1867" y="17"/>
                    <a:pt x="1853" y="19"/>
                    <a:pt x="1841" y="20"/>
                  </a:cubicBezTo>
                  <a:cubicBezTo>
                    <a:pt x="1839" y="20"/>
                    <a:pt x="1838" y="20"/>
                    <a:pt x="1836" y="21"/>
                  </a:cubicBezTo>
                  <a:cubicBezTo>
                    <a:pt x="1822" y="23"/>
                    <a:pt x="1828" y="27"/>
                    <a:pt x="1827" y="27"/>
                  </a:cubicBezTo>
                  <a:cubicBezTo>
                    <a:pt x="1827" y="27"/>
                    <a:pt x="1827" y="27"/>
                    <a:pt x="1826" y="27"/>
                  </a:cubicBezTo>
                  <a:cubicBezTo>
                    <a:pt x="1825" y="26"/>
                    <a:pt x="1824" y="26"/>
                    <a:pt x="1823" y="26"/>
                  </a:cubicBezTo>
                  <a:cubicBezTo>
                    <a:pt x="1822" y="26"/>
                    <a:pt x="1822" y="26"/>
                    <a:pt x="1823" y="27"/>
                  </a:cubicBezTo>
                  <a:cubicBezTo>
                    <a:pt x="1823" y="27"/>
                    <a:pt x="1823" y="27"/>
                    <a:pt x="1823" y="27"/>
                  </a:cubicBezTo>
                  <a:cubicBezTo>
                    <a:pt x="1823" y="27"/>
                    <a:pt x="1821" y="26"/>
                    <a:pt x="1818" y="26"/>
                  </a:cubicBezTo>
                  <a:cubicBezTo>
                    <a:pt x="1814" y="25"/>
                    <a:pt x="1812" y="24"/>
                    <a:pt x="1810" y="24"/>
                  </a:cubicBezTo>
                  <a:cubicBezTo>
                    <a:pt x="1810" y="24"/>
                    <a:pt x="1810" y="24"/>
                    <a:pt x="1810" y="24"/>
                  </a:cubicBezTo>
                  <a:cubicBezTo>
                    <a:pt x="1810" y="24"/>
                    <a:pt x="1810" y="24"/>
                    <a:pt x="1809" y="24"/>
                  </a:cubicBezTo>
                  <a:cubicBezTo>
                    <a:pt x="1809" y="24"/>
                    <a:pt x="1808" y="24"/>
                    <a:pt x="1807" y="24"/>
                  </a:cubicBezTo>
                  <a:cubicBezTo>
                    <a:pt x="1805" y="24"/>
                    <a:pt x="1804" y="24"/>
                    <a:pt x="1802" y="24"/>
                  </a:cubicBezTo>
                  <a:cubicBezTo>
                    <a:pt x="1802" y="24"/>
                    <a:pt x="1801" y="24"/>
                    <a:pt x="1801" y="24"/>
                  </a:cubicBezTo>
                  <a:cubicBezTo>
                    <a:pt x="1801" y="24"/>
                    <a:pt x="1801" y="24"/>
                    <a:pt x="1801" y="24"/>
                  </a:cubicBezTo>
                  <a:cubicBezTo>
                    <a:pt x="1795" y="24"/>
                    <a:pt x="1795" y="21"/>
                    <a:pt x="1780" y="18"/>
                  </a:cubicBezTo>
                  <a:cubicBezTo>
                    <a:pt x="1773" y="16"/>
                    <a:pt x="1763" y="16"/>
                    <a:pt x="1754" y="16"/>
                  </a:cubicBezTo>
                  <a:cubicBezTo>
                    <a:pt x="1751" y="16"/>
                    <a:pt x="1747" y="16"/>
                    <a:pt x="1744" y="16"/>
                  </a:cubicBezTo>
                  <a:cubicBezTo>
                    <a:pt x="1735" y="16"/>
                    <a:pt x="1726" y="18"/>
                    <a:pt x="1717" y="19"/>
                  </a:cubicBezTo>
                  <a:cubicBezTo>
                    <a:pt x="1712" y="20"/>
                    <a:pt x="1708" y="20"/>
                    <a:pt x="1705" y="20"/>
                  </a:cubicBezTo>
                  <a:cubicBezTo>
                    <a:pt x="1699" y="20"/>
                    <a:pt x="1695" y="19"/>
                    <a:pt x="1689" y="18"/>
                  </a:cubicBezTo>
                  <a:cubicBezTo>
                    <a:pt x="1687" y="18"/>
                    <a:pt x="1685" y="18"/>
                    <a:pt x="1684" y="18"/>
                  </a:cubicBezTo>
                  <a:cubicBezTo>
                    <a:pt x="1678" y="18"/>
                    <a:pt x="1673" y="19"/>
                    <a:pt x="1671" y="20"/>
                  </a:cubicBezTo>
                  <a:cubicBezTo>
                    <a:pt x="1671" y="20"/>
                    <a:pt x="1671" y="20"/>
                    <a:pt x="1671" y="20"/>
                  </a:cubicBezTo>
                  <a:cubicBezTo>
                    <a:pt x="1670" y="20"/>
                    <a:pt x="1670" y="19"/>
                    <a:pt x="1669" y="18"/>
                  </a:cubicBezTo>
                  <a:cubicBezTo>
                    <a:pt x="1668" y="18"/>
                    <a:pt x="1667" y="18"/>
                    <a:pt x="1667" y="18"/>
                  </a:cubicBezTo>
                  <a:cubicBezTo>
                    <a:pt x="1666" y="18"/>
                    <a:pt x="1665" y="18"/>
                    <a:pt x="1664" y="18"/>
                  </a:cubicBezTo>
                  <a:cubicBezTo>
                    <a:pt x="1663" y="18"/>
                    <a:pt x="1662" y="18"/>
                    <a:pt x="1661" y="18"/>
                  </a:cubicBezTo>
                  <a:cubicBezTo>
                    <a:pt x="1660" y="18"/>
                    <a:pt x="1660" y="18"/>
                    <a:pt x="1660" y="18"/>
                  </a:cubicBezTo>
                  <a:cubicBezTo>
                    <a:pt x="1659" y="17"/>
                    <a:pt x="1657" y="17"/>
                    <a:pt x="1654" y="17"/>
                  </a:cubicBezTo>
                  <a:cubicBezTo>
                    <a:pt x="1654" y="17"/>
                    <a:pt x="1653" y="17"/>
                    <a:pt x="1652" y="17"/>
                  </a:cubicBezTo>
                  <a:cubicBezTo>
                    <a:pt x="1651" y="17"/>
                    <a:pt x="1651" y="17"/>
                    <a:pt x="1650" y="17"/>
                  </a:cubicBezTo>
                  <a:cubicBezTo>
                    <a:pt x="1649" y="17"/>
                    <a:pt x="1648" y="17"/>
                    <a:pt x="1648" y="16"/>
                  </a:cubicBezTo>
                  <a:cubicBezTo>
                    <a:pt x="1648" y="16"/>
                    <a:pt x="1649" y="15"/>
                    <a:pt x="1650" y="15"/>
                  </a:cubicBezTo>
                  <a:cubicBezTo>
                    <a:pt x="1650" y="15"/>
                    <a:pt x="1651" y="15"/>
                    <a:pt x="1651" y="15"/>
                  </a:cubicBezTo>
                  <a:cubicBezTo>
                    <a:pt x="1651" y="15"/>
                    <a:pt x="1651" y="15"/>
                    <a:pt x="1651" y="15"/>
                  </a:cubicBezTo>
                  <a:cubicBezTo>
                    <a:pt x="1652" y="15"/>
                    <a:pt x="1649" y="13"/>
                    <a:pt x="1637" y="12"/>
                  </a:cubicBezTo>
                  <a:cubicBezTo>
                    <a:pt x="1636" y="12"/>
                    <a:pt x="1635" y="12"/>
                    <a:pt x="1634" y="12"/>
                  </a:cubicBezTo>
                  <a:cubicBezTo>
                    <a:pt x="1627" y="12"/>
                    <a:pt x="1621" y="13"/>
                    <a:pt x="1617" y="14"/>
                  </a:cubicBezTo>
                  <a:cubicBezTo>
                    <a:pt x="1614" y="15"/>
                    <a:pt x="1616" y="17"/>
                    <a:pt x="1616" y="19"/>
                  </a:cubicBezTo>
                  <a:cubicBezTo>
                    <a:pt x="1616" y="20"/>
                    <a:pt x="1616" y="20"/>
                    <a:pt x="1615" y="20"/>
                  </a:cubicBezTo>
                  <a:cubicBezTo>
                    <a:pt x="1613" y="20"/>
                    <a:pt x="1610" y="19"/>
                    <a:pt x="1609" y="18"/>
                  </a:cubicBezTo>
                  <a:cubicBezTo>
                    <a:pt x="1609" y="17"/>
                    <a:pt x="1608" y="16"/>
                    <a:pt x="1609" y="16"/>
                  </a:cubicBezTo>
                  <a:cubicBezTo>
                    <a:pt x="1610" y="16"/>
                    <a:pt x="1610" y="16"/>
                    <a:pt x="1610" y="16"/>
                  </a:cubicBezTo>
                  <a:cubicBezTo>
                    <a:pt x="1611" y="16"/>
                    <a:pt x="1612" y="16"/>
                    <a:pt x="1613" y="17"/>
                  </a:cubicBezTo>
                  <a:cubicBezTo>
                    <a:pt x="1613" y="17"/>
                    <a:pt x="1614" y="17"/>
                    <a:pt x="1614" y="17"/>
                  </a:cubicBezTo>
                  <a:cubicBezTo>
                    <a:pt x="1615" y="17"/>
                    <a:pt x="1615" y="17"/>
                    <a:pt x="1615" y="16"/>
                  </a:cubicBezTo>
                  <a:cubicBezTo>
                    <a:pt x="1615" y="16"/>
                    <a:pt x="1614" y="16"/>
                    <a:pt x="1611" y="16"/>
                  </a:cubicBezTo>
                  <a:cubicBezTo>
                    <a:pt x="1609" y="16"/>
                    <a:pt x="1606" y="16"/>
                    <a:pt x="1604" y="16"/>
                  </a:cubicBezTo>
                  <a:cubicBezTo>
                    <a:pt x="1600" y="17"/>
                    <a:pt x="1597" y="17"/>
                    <a:pt x="1595" y="17"/>
                  </a:cubicBezTo>
                  <a:cubicBezTo>
                    <a:pt x="1594" y="17"/>
                    <a:pt x="1593" y="17"/>
                    <a:pt x="1593" y="17"/>
                  </a:cubicBezTo>
                  <a:cubicBezTo>
                    <a:pt x="1593" y="16"/>
                    <a:pt x="1598" y="15"/>
                    <a:pt x="1604" y="15"/>
                  </a:cubicBezTo>
                  <a:cubicBezTo>
                    <a:pt x="1607" y="14"/>
                    <a:pt x="1603" y="14"/>
                    <a:pt x="1593" y="14"/>
                  </a:cubicBezTo>
                  <a:cubicBezTo>
                    <a:pt x="1589" y="14"/>
                    <a:pt x="1585" y="14"/>
                    <a:pt x="1580" y="14"/>
                  </a:cubicBezTo>
                  <a:cubicBezTo>
                    <a:pt x="1578" y="14"/>
                    <a:pt x="1576" y="14"/>
                    <a:pt x="1574" y="14"/>
                  </a:cubicBezTo>
                  <a:cubicBezTo>
                    <a:pt x="1556" y="15"/>
                    <a:pt x="1552" y="16"/>
                    <a:pt x="1550" y="19"/>
                  </a:cubicBezTo>
                  <a:cubicBezTo>
                    <a:pt x="1549" y="21"/>
                    <a:pt x="1552" y="21"/>
                    <a:pt x="1554" y="21"/>
                  </a:cubicBezTo>
                  <a:cubicBezTo>
                    <a:pt x="1554" y="21"/>
                    <a:pt x="1555" y="21"/>
                    <a:pt x="1555" y="21"/>
                  </a:cubicBezTo>
                  <a:cubicBezTo>
                    <a:pt x="1555" y="21"/>
                    <a:pt x="1555" y="21"/>
                    <a:pt x="1556" y="21"/>
                  </a:cubicBezTo>
                  <a:cubicBezTo>
                    <a:pt x="1556" y="21"/>
                    <a:pt x="1556" y="21"/>
                    <a:pt x="1556" y="21"/>
                  </a:cubicBezTo>
                  <a:cubicBezTo>
                    <a:pt x="1555" y="22"/>
                    <a:pt x="1552" y="22"/>
                    <a:pt x="1554" y="22"/>
                  </a:cubicBezTo>
                  <a:cubicBezTo>
                    <a:pt x="1556" y="23"/>
                    <a:pt x="1557" y="24"/>
                    <a:pt x="1561" y="25"/>
                  </a:cubicBezTo>
                  <a:cubicBezTo>
                    <a:pt x="1564" y="26"/>
                    <a:pt x="1564" y="28"/>
                    <a:pt x="1561" y="28"/>
                  </a:cubicBezTo>
                  <a:cubicBezTo>
                    <a:pt x="1561" y="28"/>
                    <a:pt x="1561" y="28"/>
                    <a:pt x="1560" y="28"/>
                  </a:cubicBezTo>
                  <a:cubicBezTo>
                    <a:pt x="1559" y="28"/>
                    <a:pt x="1558" y="27"/>
                    <a:pt x="1556" y="27"/>
                  </a:cubicBezTo>
                  <a:cubicBezTo>
                    <a:pt x="1553" y="27"/>
                    <a:pt x="1549" y="28"/>
                    <a:pt x="1551" y="29"/>
                  </a:cubicBezTo>
                  <a:cubicBezTo>
                    <a:pt x="1554" y="30"/>
                    <a:pt x="1558" y="31"/>
                    <a:pt x="1556" y="31"/>
                  </a:cubicBezTo>
                  <a:cubicBezTo>
                    <a:pt x="1554" y="31"/>
                    <a:pt x="1554" y="31"/>
                    <a:pt x="1555" y="31"/>
                  </a:cubicBezTo>
                  <a:cubicBezTo>
                    <a:pt x="1555" y="31"/>
                    <a:pt x="1555" y="31"/>
                    <a:pt x="1555" y="31"/>
                  </a:cubicBezTo>
                  <a:cubicBezTo>
                    <a:pt x="1554" y="31"/>
                    <a:pt x="1546" y="30"/>
                    <a:pt x="1534" y="29"/>
                  </a:cubicBezTo>
                  <a:cubicBezTo>
                    <a:pt x="1532" y="29"/>
                    <a:pt x="1531" y="29"/>
                    <a:pt x="1530" y="29"/>
                  </a:cubicBezTo>
                  <a:cubicBezTo>
                    <a:pt x="1525" y="29"/>
                    <a:pt x="1520" y="30"/>
                    <a:pt x="1516" y="31"/>
                  </a:cubicBezTo>
                  <a:cubicBezTo>
                    <a:pt x="1512" y="31"/>
                    <a:pt x="1508" y="32"/>
                    <a:pt x="1504" y="32"/>
                  </a:cubicBezTo>
                  <a:cubicBezTo>
                    <a:pt x="1504" y="32"/>
                    <a:pt x="1503" y="32"/>
                    <a:pt x="1502" y="32"/>
                  </a:cubicBezTo>
                  <a:cubicBezTo>
                    <a:pt x="1499" y="32"/>
                    <a:pt x="1497" y="32"/>
                    <a:pt x="1496" y="32"/>
                  </a:cubicBezTo>
                  <a:cubicBezTo>
                    <a:pt x="1491" y="32"/>
                    <a:pt x="1491" y="32"/>
                    <a:pt x="1494" y="35"/>
                  </a:cubicBezTo>
                  <a:cubicBezTo>
                    <a:pt x="1498" y="37"/>
                    <a:pt x="1497" y="40"/>
                    <a:pt x="1495" y="40"/>
                  </a:cubicBezTo>
                  <a:cubicBezTo>
                    <a:pt x="1495" y="40"/>
                    <a:pt x="1495" y="40"/>
                    <a:pt x="1495" y="40"/>
                  </a:cubicBezTo>
                  <a:cubicBezTo>
                    <a:pt x="1493" y="39"/>
                    <a:pt x="1484" y="39"/>
                    <a:pt x="1475" y="38"/>
                  </a:cubicBezTo>
                  <a:cubicBezTo>
                    <a:pt x="1465" y="36"/>
                    <a:pt x="1459" y="35"/>
                    <a:pt x="1461" y="34"/>
                  </a:cubicBezTo>
                  <a:cubicBezTo>
                    <a:pt x="1463" y="34"/>
                    <a:pt x="1463" y="34"/>
                    <a:pt x="1461" y="33"/>
                  </a:cubicBezTo>
                  <a:cubicBezTo>
                    <a:pt x="1460" y="33"/>
                    <a:pt x="1460" y="33"/>
                    <a:pt x="1460" y="33"/>
                  </a:cubicBezTo>
                  <a:cubicBezTo>
                    <a:pt x="1459" y="33"/>
                    <a:pt x="1458" y="34"/>
                    <a:pt x="1457" y="34"/>
                  </a:cubicBezTo>
                  <a:cubicBezTo>
                    <a:pt x="1456" y="34"/>
                    <a:pt x="1455" y="34"/>
                    <a:pt x="1453" y="34"/>
                  </a:cubicBezTo>
                  <a:cubicBezTo>
                    <a:pt x="1452" y="34"/>
                    <a:pt x="1451" y="34"/>
                    <a:pt x="1449" y="34"/>
                  </a:cubicBezTo>
                  <a:cubicBezTo>
                    <a:pt x="1442" y="33"/>
                    <a:pt x="1442" y="32"/>
                    <a:pt x="1447" y="32"/>
                  </a:cubicBezTo>
                  <a:cubicBezTo>
                    <a:pt x="1453" y="32"/>
                    <a:pt x="1453" y="30"/>
                    <a:pt x="1448" y="29"/>
                  </a:cubicBezTo>
                  <a:cubicBezTo>
                    <a:pt x="1443" y="29"/>
                    <a:pt x="1439" y="28"/>
                    <a:pt x="1440" y="27"/>
                  </a:cubicBezTo>
                  <a:cubicBezTo>
                    <a:pt x="1441" y="27"/>
                    <a:pt x="1441" y="27"/>
                    <a:pt x="1440" y="27"/>
                  </a:cubicBezTo>
                  <a:cubicBezTo>
                    <a:pt x="1439" y="27"/>
                    <a:pt x="1439" y="27"/>
                    <a:pt x="1439" y="27"/>
                  </a:cubicBezTo>
                  <a:cubicBezTo>
                    <a:pt x="1438" y="27"/>
                    <a:pt x="1438" y="27"/>
                    <a:pt x="1438" y="27"/>
                  </a:cubicBezTo>
                  <a:cubicBezTo>
                    <a:pt x="1437" y="27"/>
                    <a:pt x="1437" y="26"/>
                    <a:pt x="1438" y="26"/>
                  </a:cubicBezTo>
                  <a:cubicBezTo>
                    <a:pt x="1438" y="26"/>
                    <a:pt x="1434" y="25"/>
                    <a:pt x="1432" y="24"/>
                  </a:cubicBezTo>
                  <a:cubicBezTo>
                    <a:pt x="1431" y="24"/>
                    <a:pt x="1429" y="23"/>
                    <a:pt x="1428" y="23"/>
                  </a:cubicBezTo>
                  <a:cubicBezTo>
                    <a:pt x="1428" y="23"/>
                    <a:pt x="1428" y="23"/>
                    <a:pt x="1428" y="23"/>
                  </a:cubicBezTo>
                  <a:cubicBezTo>
                    <a:pt x="1427" y="23"/>
                    <a:pt x="1427" y="24"/>
                    <a:pt x="1427" y="24"/>
                  </a:cubicBezTo>
                  <a:cubicBezTo>
                    <a:pt x="1425" y="24"/>
                    <a:pt x="1424" y="23"/>
                    <a:pt x="1421" y="23"/>
                  </a:cubicBezTo>
                  <a:cubicBezTo>
                    <a:pt x="1418" y="22"/>
                    <a:pt x="1413" y="22"/>
                    <a:pt x="1409" y="22"/>
                  </a:cubicBezTo>
                  <a:cubicBezTo>
                    <a:pt x="1408" y="22"/>
                    <a:pt x="1407" y="22"/>
                    <a:pt x="1407" y="22"/>
                  </a:cubicBezTo>
                  <a:cubicBezTo>
                    <a:pt x="1404" y="22"/>
                    <a:pt x="1402" y="22"/>
                    <a:pt x="1402" y="22"/>
                  </a:cubicBezTo>
                  <a:cubicBezTo>
                    <a:pt x="1403" y="23"/>
                    <a:pt x="1401" y="23"/>
                    <a:pt x="1399" y="23"/>
                  </a:cubicBezTo>
                  <a:cubicBezTo>
                    <a:pt x="1399" y="23"/>
                    <a:pt x="1399" y="23"/>
                    <a:pt x="1398" y="23"/>
                  </a:cubicBezTo>
                  <a:cubicBezTo>
                    <a:pt x="1397" y="23"/>
                    <a:pt x="1396" y="23"/>
                    <a:pt x="1397" y="23"/>
                  </a:cubicBezTo>
                  <a:cubicBezTo>
                    <a:pt x="1398" y="22"/>
                    <a:pt x="1392" y="22"/>
                    <a:pt x="1385" y="22"/>
                  </a:cubicBezTo>
                  <a:cubicBezTo>
                    <a:pt x="1385" y="22"/>
                    <a:pt x="1384" y="22"/>
                    <a:pt x="1384" y="22"/>
                  </a:cubicBezTo>
                  <a:cubicBezTo>
                    <a:pt x="1378" y="22"/>
                    <a:pt x="1372" y="22"/>
                    <a:pt x="1372" y="22"/>
                  </a:cubicBezTo>
                  <a:cubicBezTo>
                    <a:pt x="1371" y="22"/>
                    <a:pt x="1370" y="24"/>
                    <a:pt x="1373" y="26"/>
                  </a:cubicBezTo>
                  <a:cubicBezTo>
                    <a:pt x="1376" y="28"/>
                    <a:pt x="1364" y="30"/>
                    <a:pt x="1346" y="31"/>
                  </a:cubicBezTo>
                  <a:cubicBezTo>
                    <a:pt x="1346" y="31"/>
                    <a:pt x="1345" y="31"/>
                    <a:pt x="1344" y="31"/>
                  </a:cubicBezTo>
                  <a:cubicBezTo>
                    <a:pt x="1336" y="31"/>
                    <a:pt x="1329" y="30"/>
                    <a:pt x="1323" y="29"/>
                  </a:cubicBezTo>
                  <a:cubicBezTo>
                    <a:pt x="1316" y="28"/>
                    <a:pt x="1310" y="27"/>
                    <a:pt x="1304" y="27"/>
                  </a:cubicBezTo>
                  <a:cubicBezTo>
                    <a:pt x="1302" y="27"/>
                    <a:pt x="1301" y="27"/>
                    <a:pt x="1300" y="28"/>
                  </a:cubicBezTo>
                  <a:cubicBezTo>
                    <a:pt x="1286" y="28"/>
                    <a:pt x="1277" y="31"/>
                    <a:pt x="1279" y="31"/>
                  </a:cubicBezTo>
                  <a:cubicBezTo>
                    <a:pt x="1282" y="32"/>
                    <a:pt x="1282" y="32"/>
                    <a:pt x="1280" y="32"/>
                  </a:cubicBezTo>
                  <a:cubicBezTo>
                    <a:pt x="1280" y="32"/>
                    <a:pt x="1280" y="32"/>
                    <a:pt x="1280" y="32"/>
                  </a:cubicBezTo>
                  <a:cubicBezTo>
                    <a:pt x="1278" y="32"/>
                    <a:pt x="1277" y="31"/>
                    <a:pt x="1273" y="30"/>
                  </a:cubicBezTo>
                  <a:cubicBezTo>
                    <a:pt x="1272" y="30"/>
                    <a:pt x="1271" y="30"/>
                    <a:pt x="1270" y="30"/>
                  </a:cubicBezTo>
                  <a:cubicBezTo>
                    <a:pt x="1269" y="30"/>
                    <a:pt x="1268" y="30"/>
                    <a:pt x="1267" y="30"/>
                  </a:cubicBezTo>
                  <a:cubicBezTo>
                    <a:pt x="1265" y="31"/>
                    <a:pt x="1263" y="31"/>
                    <a:pt x="1260" y="31"/>
                  </a:cubicBezTo>
                  <a:cubicBezTo>
                    <a:pt x="1260" y="31"/>
                    <a:pt x="1260" y="31"/>
                    <a:pt x="1259" y="31"/>
                  </a:cubicBezTo>
                  <a:cubicBezTo>
                    <a:pt x="1253" y="31"/>
                    <a:pt x="1247" y="30"/>
                    <a:pt x="1242" y="30"/>
                  </a:cubicBezTo>
                  <a:cubicBezTo>
                    <a:pt x="1240" y="30"/>
                    <a:pt x="1238" y="30"/>
                    <a:pt x="1237" y="31"/>
                  </a:cubicBezTo>
                  <a:cubicBezTo>
                    <a:pt x="1232" y="33"/>
                    <a:pt x="1245" y="32"/>
                    <a:pt x="1243" y="33"/>
                  </a:cubicBezTo>
                  <a:cubicBezTo>
                    <a:pt x="1241" y="34"/>
                    <a:pt x="1234" y="36"/>
                    <a:pt x="1225" y="38"/>
                  </a:cubicBezTo>
                  <a:cubicBezTo>
                    <a:pt x="1217" y="39"/>
                    <a:pt x="1221" y="42"/>
                    <a:pt x="1217" y="43"/>
                  </a:cubicBezTo>
                  <a:cubicBezTo>
                    <a:pt x="1217" y="43"/>
                    <a:pt x="1217" y="43"/>
                    <a:pt x="1216" y="43"/>
                  </a:cubicBezTo>
                  <a:cubicBezTo>
                    <a:pt x="1214" y="43"/>
                    <a:pt x="1217" y="40"/>
                    <a:pt x="1221" y="36"/>
                  </a:cubicBezTo>
                  <a:cubicBezTo>
                    <a:pt x="1221" y="36"/>
                    <a:pt x="1221" y="36"/>
                    <a:pt x="1221" y="35"/>
                  </a:cubicBezTo>
                  <a:cubicBezTo>
                    <a:pt x="1225" y="31"/>
                    <a:pt x="1226" y="27"/>
                    <a:pt x="1223" y="27"/>
                  </a:cubicBezTo>
                  <a:cubicBezTo>
                    <a:pt x="1221" y="27"/>
                    <a:pt x="1230" y="25"/>
                    <a:pt x="1234" y="20"/>
                  </a:cubicBezTo>
                  <a:cubicBezTo>
                    <a:pt x="1238" y="16"/>
                    <a:pt x="1225" y="14"/>
                    <a:pt x="1222" y="13"/>
                  </a:cubicBezTo>
                  <a:cubicBezTo>
                    <a:pt x="1221" y="13"/>
                    <a:pt x="1221" y="12"/>
                    <a:pt x="1223" y="12"/>
                  </a:cubicBezTo>
                  <a:cubicBezTo>
                    <a:pt x="1223" y="12"/>
                    <a:pt x="1224" y="12"/>
                    <a:pt x="1225" y="12"/>
                  </a:cubicBezTo>
                  <a:cubicBezTo>
                    <a:pt x="1226" y="12"/>
                    <a:pt x="1226" y="12"/>
                    <a:pt x="1226" y="12"/>
                  </a:cubicBezTo>
                  <a:cubicBezTo>
                    <a:pt x="1230" y="12"/>
                    <a:pt x="1229" y="11"/>
                    <a:pt x="1224" y="10"/>
                  </a:cubicBezTo>
                  <a:cubicBezTo>
                    <a:pt x="1220" y="9"/>
                    <a:pt x="1217" y="8"/>
                    <a:pt x="1215" y="8"/>
                  </a:cubicBezTo>
                  <a:cubicBezTo>
                    <a:pt x="1214" y="8"/>
                    <a:pt x="1214" y="9"/>
                    <a:pt x="1214" y="9"/>
                  </a:cubicBezTo>
                  <a:cubicBezTo>
                    <a:pt x="1214" y="9"/>
                    <a:pt x="1214" y="9"/>
                    <a:pt x="1214" y="9"/>
                  </a:cubicBezTo>
                  <a:cubicBezTo>
                    <a:pt x="1213" y="9"/>
                    <a:pt x="1211" y="8"/>
                    <a:pt x="1207" y="7"/>
                  </a:cubicBezTo>
                  <a:cubicBezTo>
                    <a:pt x="1203" y="6"/>
                    <a:pt x="1198" y="5"/>
                    <a:pt x="1189" y="5"/>
                  </a:cubicBezTo>
                  <a:cubicBezTo>
                    <a:pt x="1189" y="5"/>
                    <a:pt x="1189" y="5"/>
                    <a:pt x="1189" y="5"/>
                  </a:cubicBezTo>
                  <a:cubicBezTo>
                    <a:pt x="1188" y="5"/>
                    <a:pt x="1188" y="5"/>
                    <a:pt x="1187" y="5"/>
                  </a:cubicBezTo>
                  <a:cubicBezTo>
                    <a:pt x="1169" y="5"/>
                    <a:pt x="1163" y="9"/>
                    <a:pt x="1158" y="10"/>
                  </a:cubicBezTo>
                  <a:cubicBezTo>
                    <a:pt x="1158" y="11"/>
                    <a:pt x="1157" y="11"/>
                    <a:pt x="1156" y="11"/>
                  </a:cubicBezTo>
                  <a:cubicBezTo>
                    <a:pt x="1153" y="11"/>
                    <a:pt x="1152" y="8"/>
                    <a:pt x="1147" y="6"/>
                  </a:cubicBezTo>
                  <a:cubicBezTo>
                    <a:pt x="1145" y="5"/>
                    <a:pt x="1142" y="5"/>
                    <a:pt x="1139" y="5"/>
                  </a:cubicBezTo>
                  <a:cubicBezTo>
                    <a:pt x="1136" y="5"/>
                    <a:pt x="1134" y="5"/>
                    <a:pt x="1132" y="5"/>
                  </a:cubicBezTo>
                  <a:cubicBezTo>
                    <a:pt x="1130" y="5"/>
                    <a:pt x="1128" y="6"/>
                    <a:pt x="1128" y="6"/>
                  </a:cubicBezTo>
                  <a:cubicBezTo>
                    <a:pt x="1128" y="6"/>
                    <a:pt x="1128" y="6"/>
                    <a:pt x="1128" y="6"/>
                  </a:cubicBezTo>
                  <a:cubicBezTo>
                    <a:pt x="1128" y="5"/>
                    <a:pt x="1128" y="5"/>
                    <a:pt x="1127" y="5"/>
                  </a:cubicBezTo>
                  <a:cubicBezTo>
                    <a:pt x="1126" y="5"/>
                    <a:pt x="1124" y="5"/>
                    <a:pt x="1122" y="6"/>
                  </a:cubicBezTo>
                  <a:cubicBezTo>
                    <a:pt x="1122" y="6"/>
                    <a:pt x="1121" y="6"/>
                    <a:pt x="1121" y="6"/>
                  </a:cubicBezTo>
                  <a:cubicBezTo>
                    <a:pt x="1120" y="6"/>
                    <a:pt x="1126" y="4"/>
                    <a:pt x="1121" y="2"/>
                  </a:cubicBezTo>
                  <a:cubicBezTo>
                    <a:pt x="1119" y="1"/>
                    <a:pt x="1114" y="0"/>
                    <a:pt x="110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276725" y="4213225"/>
              <a:ext cx="1436688" cy="479425"/>
            </a:xfrm>
            <a:custGeom>
              <a:avLst/>
              <a:gdLst>
                <a:gd name="T0" fmla="*/ 334 w 530"/>
                <a:gd name="T1" fmla="*/ 6 h 176"/>
                <a:gd name="T2" fmla="*/ 317 w 530"/>
                <a:gd name="T3" fmla="*/ 13 h 176"/>
                <a:gd name="T4" fmla="*/ 287 w 530"/>
                <a:gd name="T5" fmla="*/ 22 h 176"/>
                <a:gd name="T6" fmla="*/ 239 w 530"/>
                <a:gd name="T7" fmla="*/ 19 h 176"/>
                <a:gd name="T8" fmla="*/ 208 w 530"/>
                <a:gd name="T9" fmla="*/ 11 h 176"/>
                <a:gd name="T10" fmla="*/ 169 w 530"/>
                <a:gd name="T11" fmla="*/ 17 h 176"/>
                <a:gd name="T12" fmla="*/ 117 w 530"/>
                <a:gd name="T13" fmla="*/ 21 h 176"/>
                <a:gd name="T14" fmla="*/ 74 w 530"/>
                <a:gd name="T15" fmla="*/ 39 h 176"/>
                <a:gd name="T16" fmla="*/ 18 w 530"/>
                <a:gd name="T17" fmla="*/ 49 h 176"/>
                <a:gd name="T18" fmla="*/ 31 w 530"/>
                <a:gd name="T19" fmla="*/ 54 h 176"/>
                <a:gd name="T20" fmla="*/ 8 w 530"/>
                <a:gd name="T21" fmla="*/ 63 h 176"/>
                <a:gd name="T22" fmla="*/ 38 w 530"/>
                <a:gd name="T23" fmla="*/ 66 h 176"/>
                <a:gd name="T24" fmla="*/ 76 w 530"/>
                <a:gd name="T25" fmla="*/ 68 h 176"/>
                <a:gd name="T26" fmla="*/ 94 w 530"/>
                <a:gd name="T27" fmla="*/ 99 h 176"/>
                <a:gd name="T28" fmla="*/ 94 w 530"/>
                <a:gd name="T29" fmla="*/ 107 h 176"/>
                <a:gd name="T30" fmla="*/ 116 w 530"/>
                <a:gd name="T31" fmla="*/ 106 h 176"/>
                <a:gd name="T32" fmla="*/ 118 w 530"/>
                <a:gd name="T33" fmla="*/ 110 h 176"/>
                <a:gd name="T34" fmla="*/ 106 w 530"/>
                <a:gd name="T35" fmla="*/ 112 h 176"/>
                <a:gd name="T36" fmla="*/ 119 w 530"/>
                <a:gd name="T37" fmla="*/ 124 h 176"/>
                <a:gd name="T38" fmla="*/ 97 w 530"/>
                <a:gd name="T39" fmla="*/ 128 h 176"/>
                <a:gd name="T40" fmla="*/ 87 w 530"/>
                <a:gd name="T41" fmla="*/ 129 h 176"/>
                <a:gd name="T42" fmla="*/ 106 w 530"/>
                <a:gd name="T43" fmla="*/ 131 h 176"/>
                <a:gd name="T44" fmla="*/ 73 w 530"/>
                <a:gd name="T45" fmla="*/ 135 h 176"/>
                <a:gd name="T46" fmla="*/ 73 w 530"/>
                <a:gd name="T47" fmla="*/ 140 h 176"/>
                <a:gd name="T48" fmla="*/ 77 w 530"/>
                <a:gd name="T49" fmla="*/ 145 h 176"/>
                <a:gd name="T50" fmla="*/ 82 w 530"/>
                <a:gd name="T51" fmla="*/ 151 h 176"/>
                <a:gd name="T52" fmla="*/ 91 w 530"/>
                <a:gd name="T53" fmla="*/ 151 h 176"/>
                <a:gd name="T54" fmla="*/ 81 w 530"/>
                <a:gd name="T55" fmla="*/ 155 h 176"/>
                <a:gd name="T56" fmla="*/ 85 w 530"/>
                <a:gd name="T57" fmla="*/ 158 h 176"/>
                <a:gd name="T58" fmla="*/ 95 w 530"/>
                <a:gd name="T59" fmla="*/ 165 h 176"/>
                <a:gd name="T60" fmla="*/ 113 w 530"/>
                <a:gd name="T61" fmla="*/ 172 h 176"/>
                <a:gd name="T62" fmla="*/ 131 w 530"/>
                <a:gd name="T63" fmla="*/ 172 h 176"/>
                <a:gd name="T64" fmla="*/ 135 w 530"/>
                <a:gd name="T65" fmla="*/ 175 h 176"/>
                <a:gd name="T66" fmla="*/ 151 w 530"/>
                <a:gd name="T67" fmla="*/ 175 h 176"/>
                <a:gd name="T68" fmla="*/ 159 w 530"/>
                <a:gd name="T69" fmla="*/ 170 h 176"/>
                <a:gd name="T70" fmla="*/ 169 w 530"/>
                <a:gd name="T71" fmla="*/ 164 h 176"/>
                <a:gd name="T72" fmla="*/ 178 w 530"/>
                <a:gd name="T73" fmla="*/ 160 h 176"/>
                <a:gd name="T74" fmla="*/ 183 w 530"/>
                <a:gd name="T75" fmla="*/ 157 h 176"/>
                <a:gd name="T76" fmla="*/ 229 w 530"/>
                <a:gd name="T77" fmla="*/ 144 h 176"/>
                <a:gd name="T78" fmla="*/ 263 w 530"/>
                <a:gd name="T79" fmla="*/ 143 h 176"/>
                <a:gd name="T80" fmla="*/ 373 w 530"/>
                <a:gd name="T81" fmla="*/ 129 h 176"/>
                <a:gd name="T82" fmla="*/ 361 w 530"/>
                <a:gd name="T83" fmla="*/ 122 h 176"/>
                <a:gd name="T84" fmla="*/ 358 w 530"/>
                <a:gd name="T85" fmla="*/ 112 h 176"/>
                <a:gd name="T86" fmla="*/ 401 w 530"/>
                <a:gd name="T87" fmla="*/ 119 h 176"/>
                <a:gd name="T88" fmla="*/ 409 w 530"/>
                <a:gd name="T89" fmla="*/ 112 h 176"/>
                <a:gd name="T90" fmla="*/ 378 w 530"/>
                <a:gd name="T91" fmla="*/ 106 h 176"/>
                <a:gd name="T92" fmla="*/ 377 w 530"/>
                <a:gd name="T93" fmla="*/ 103 h 176"/>
                <a:gd name="T94" fmla="*/ 378 w 530"/>
                <a:gd name="T95" fmla="*/ 99 h 176"/>
                <a:gd name="T96" fmla="*/ 405 w 530"/>
                <a:gd name="T97" fmla="*/ 97 h 176"/>
                <a:gd name="T98" fmla="*/ 421 w 530"/>
                <a:gd name="T99" fmla="*/ 91 h 176"/>
                <a:gd name="T100" fmla="*/ 421 w 530"/>
                <a:gd name="T101" fmla="*/ 83 h 176"/>
                <a:gd name="T102" fmla="*/ 434 w 530"/>
                <a:gd name="T103" fmla="*/ 78 h 176"/>
                <a:gd name="T104" fmla="*/ 454 w 530"/>
                <a:gd name="T105" fmla="*/ 69 h 176"/>
                <a:gd name="T106" fmla="*/ 462 w 530"/>
                <a:gd name="T107" fmla="*/ 44 h 176"/>
                <a:gd name="T108" fmla="*/ 474 w 530"/>
                <a:gd name="T109" fmla="*/ 42 h 176"/>
                <a:gd name="T110" fmla="*/ 501 w 530"/>
                <a:gd name="T111" fmla="*/ 26 h 176"/>
                <a:gd name="T112" fmla="*/ 457 w 530"/>
                <a:gd name="T113" fmla="*/ 28 h 176"/>
                <a:gd name="T114" fmla="*/ 377 w 530"/>
                <a:gd name="T115" fmla="*/ 23 h 176"/>
                <a:gd name="T116" fmla="*/ 452 w 530"/>
                <a:gd name="T117" fmla="*/ 12 h 176"/>
                <a:gd name="T118" fmla="*/ 444 w 530"/>
                <a:gd name="T119" fmla="*/ 9 h 176"/>
                <a:gd name="T120" fmla="*/ 363 w 530"/>
                <a:gd name="T121" fmla="*/ 10 h 176"/>
                <a:gd name="T122" fmla="*/ 369 w 530"/>
                <a:gd name="T12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0" h="176">
                  <a:moveTo>
                    <a:pt x="121" y="114"/>
                  </a:moveTo>
                  <a:cubicBezTo>
                    <a:pt x="121" y="114"/>
                    <a:pt x="121" y="114"/>
                    <a:pt x="120" y="114"/>
                  </a:cubicBezTo>
                  <a:cubicBezTo>
                    <a:pt x="120" y="114"/>
                    <a:pt x="120" y="114"/>
                    <a:pt x="119" y="114"/>
                  </a:cubicBezTo>
                  <a:cubicBezTo>
                    <a:pt x="120" y="114"/>
                    <a:pt x="121" y="114"/>
                    <a:pt x="121" y="114"/>
                  </a:cubicBezTo>
                  <a:moveTo>
                    <a:pt x="369" y="0"/>
                  </a:moveTo>
                  <a:cubicBezTo>
                    <a:pt x="361" y="0"/>
                    <a:pt x="355" y="0"/>
                    <a:pt x="353" y="1"/>
                  </a:cubicBezTo>
                  <a:cubicBezTo>
                    <a:pt x="348" y="2"/>
                    <a:pt x="342" y="3"/>
                    <a:pt x="340" y="5"/>
                  </a:cubicBezTo>
                  <a:cubicBezTo>
                    <a:pt x="339" y="6"/>
                    <a:pt x="340" y="6"/>
                    <a:pt x="340" y="6"/>
                  </a:cubicBezTo>
                  <a:cubicBezTo>
                    <a:pt x="340" y="6"/>
                    <a:pt x="340" y="6"/>
                    <a:pt x="339" y="6"/>
                  </a:cubicBezTo>
                  <a:cubicBezTo>
                    <a:pt x="337" y="6"/>
                    <a:pt x="335" y="6"/>
                    <a:pt x="334" y="6"/>
                  </a:cubicBezTo>
                  <a:cubicBezTo>
                    <a:pt x="333" y="6"/>
                    <a:pt x="332" y="6"/>
                    <a:pt x="332" y="7"/>
                  </a:cubicBezTo>
                  <a:cubicBezTo>
                    <a:pt x="332" y="7"/>
                    <a:pt x="332" y="7"/>
                    <a:pt x="331" y="7"/>
                  </a:cubicBezTo>
                  <a:cubicBezTo>
                    <a:pt x="331" y="7"/>
                    <a:pt x="330" y="7"/>
                    <a:pt x="329" y="6"/>
                  </a:cubicBezTo>
                  <a:cubicBezTo>
                    <a:pt x="328" y="5"/>
                    <a:pt x="322" y="5"/>
                    <a:pt x="321" y="4"/>
                  </a:cubicBezTo>
                  <a:cubicBezTo>
                    <a:pt x="319" y="3"/>
                    <a:pt x="315" y="3"/>
                    <a:pt x="316" y="3"/>
                  </a:cubicBezTo>
                  <a:cubicBezTo>
                    <a:pt x="316" y="3"/>
                    <a:pt x="316" y="3"/>
                    <a:pt x="316" y="3"/>
                  </a:cubicBezTo>
                  <a:cubicBezTo>
                    <a:pt x="316" y="3"/>
                    <a:pt x="314" y="3"/>
                    <a:pt x="310" y="4"/>
                  </a:cubicBezTo>
                  <a:cubicBezTo>
                    <a:pt x="305" y="4"/>
                    <a:pt x="296" y="6"/>
                    <a:pt x="303" y="7"/>
                  </a:cubicBezTo>
                  <a:cubicBezTo>
                    <a:pt x="305" y="8"/>
                    <a:pt x="310" y="8"/>
                    <a:pt x="313" y="9"/>
                  </a:cubicBezTo>
                  <a:cubicBezTo>
                    <a:pt x="316" y="10"/>
                    <a:pt x="316" y="12"/>
                    <a:pt x="317" y="13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7" y="14"/>
                    <a:pt x="315" y="13"/>
                    <a:pt x="309" y="11"/>
                  </a:cubicBezTo>
                  <a:cubicBezTo>
                    <a:pt x="306" y="10"/>
                    <a:pt x="302" y="9"/>
                    <a:pt x="298" y="9"/>
                  </a:cubicBezTo>
                  <a:cubicBezTo>
                    <a:pt x="296" y="9"/>
                    <a:pt x="293" y="10"/>
                    <a:pt x="291" y="10"/>
                  </a:cubicBezTo>
                  <a:cubicBezTo>
                    <a:pt x="289" y="10"/>
                    <a:pt x="287" y="10"/>
                    <a:pt x="286" y="10"/>
                  </a:cubicBezTo>
                  <a:cubicBezTo>
                    <a:pt x="286" y="10"/>
                    <a:pt x="285" y="10"/>
                    <a:pt x="285" y="10"/>
                  </a:cubicBezTo>
                  <a:cubicBezTo>
                    <a:pt x="285" y="10"/>
                    <a:pt x="284" y="10"/>
                    <a:pt x="284" y="10"/>
                  </a:cubicBezTo>
                  <a:cubicBezTo>
                    <a:pt x="280" y="10"/>
                    <a:pt x="276" y="13"/>
                    <a:pt x="280" y="17"/>
                  </a:cubicBezTo>
                  <a:cubicBezTo>
                    <a:pt x="283" y="20"/>
                    <a:pt x="289" y="22"/>
                    <a:pt x="288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5" y="22"/>
                    <a:pt x="279" y="22"/>
                    <a:pt x="273" y="2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3" y="22"/>
                    <a:pt x="271" y="21"/>
                    <a:pt x="270" y="21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68" y="20"/>
                    <a:pt x="266" y="20"/>
                    <a:pt x="265" y="19"/>
                  </a:cubicBezTo>
                  <a:cubicBezTo>
                    <a:pt x="263" y="17"/>
                    <a:pt x="262" y="14"/>
                    <a:pt x="260" y="13"/>
                  </a:cubicBezTo>
                  <a:cubicBezTo>
                    <a:pt x="257" y="11"/>
                    <a:pt x="255" y="10"/>
                    <a:pt x="253" y="10"/>
                  </a:cubicBezTo>
                  <a:cubicBezTo>
                    <a:pt x="251" y="10"/>
                    <a:pt x="249" y="11"/>
                    <a:pt x="248" y="13"/>
                  </a:cubicBezTo>
                  <a:cubicBezTo>
                    <a:pt x="245" y="16"/>
                    <a:pt x="243" y="19"/>
                    <a:pt x="239" y="19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7" y="19"/>
                    <a:pt x="236" y="19"/>
                    <a:pt x="235" y="19"/>
                  </a:cubicBezTo>
                  <a:cubicBezTo>
                    <a:pt x="234" y="19"/>
                    <a:pt x="233" y="19"/>
                    <a:pt x="234" y="19"/>
                  </a:cubicBezTo>
                  <a:cubicBezTo>
                    <a:pt x="234" y="19"/>
                    <a:pt x="234" y="19"/>
                    <a:pt x="233" y="19"/>
                  </a:cubicBezTo>
                  <a:cubicBezTo>
                    <a:pt x="233" y="19"/>
                    <a:pt x="230" y="19"/>
                    <a:pt x="227" y="18"/>
                  </a:cubicBezTo>
                  <a:cubicBezTo>
                    <a:pt x="226" y="17"/>
                    <a:pt x="225" y="17"/>
                    <a:pt x="223" y="17"/>
                  </a:cubicBezTo>
                  <a:cubicBezTo>
                    <a:pt x="220" y="17"/>
                    <a:pt x="217" y="17"/>
                    <a:pt x="215" y="18"/>
                  </a:cubicBezTo>
                  <a:cubicBezTo>
                    <a:pt x="214" y="19"/>
                    <a:pt x="213" y="19"/>
                    <a:pt x="213" y="19"/>
                  </a:cubicBezTo>
                  <a:cubicBezTo>
                    <a:pt x="211" y="19"/>
                    <a:pt x="213" y="17"/>
                    <a:pt x="217" y="14"/>
                  </a:cubicBezTo>
                  <a:cubicBezTo>
                    <a:pt x="221" y="12"/>
                    <a:pt x="214" y="11"/>
                    <a:pt x="210" y="11"/>
                  </a:cubicBezTo>
                  <a:cubicBezTo>
                    <a:pt x="209" y="11"/>
                    <a:pt x="208" y="11"/>
                    <a:pt x="208" y="11"/>
                  </a:cubicBezTo>
                  <a:cubicBezTo>
                    <a:pt x="208" y="11"/>
                    <a:pt x="208" y="11"/>
                    <a:pt x="207" y="11"/>
                  </a:cubicBezTo>
                  <a:cubicBezTo>
                    <a:pt x="206" y="11"/>
                    <a:pt x="204" y="11"/>
                    <a:pt x="202" y="11"/>
                  </a:cubicBezTo>
                  <a:cubicBezTo>
                    <a:pt x="202" y="11"/>
                    <a:pt x="201" y="11"/>
                    <a:pt x="201" y="11"/>
                  </a:cubicBezTo>
                  <a:cubicBezTo>
                    <a:pt x="200" y="11"/>
                    <a:pt x="199" y="11"/>
                    <a:pt x="198" y="11"/>
                  </a:cubicBezTo>
                  <a:cubicBezTo>
                    <a:pt x="197" y="11"/>
                    <a:pt x="196" y="11"/>
                    <a:pt x="195" y="11"/>
                  </a:cubicBezTo>
                  <a:cubicBezTo>
                    <a:pt x="192" y="11"/>
                    <a:pt x="189" y="11"/>
                    <a:pt x="185" y="11"/>
                  </a:cubicBezTo>
                  <a:cubicBezTo>
                    <a:pt x="182" y="11"/>
                    <a:pt x="180" y="11"/>
                    <a:pt x="178" y="11"/>
                  </a:cubicBezTo>
                  <a:cubicBezTo>
                    <a:pt x="175" y="11"/>
                    <a:pt x="172" y="11"/>
                    <a:pt x="170" y="11"/>
                  </a:cubicBezTo>
                  <a:cubicBezTo>
                    <a:pt x="167" y="12"/>
                    <a:pt x="168" y="14"/>
                    <a:pt x="169" y="1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8" y="17"/>
                    <a:pt x="168" y="17"/>
                    <a:pt x="167" y="16"/>
                  </a:cubicBezTo>
                  <a:cubicBezTo>
                    <a:pt x="165" y="14"/>
                    <a:pt x="163" y="13"/>
                    <a:pt x="162" y="13"/>
                  </a:cubicBezTo>
                  <a:cubicBezTo>
                    <a:pt x="160" y="13"/>
                    <a:pt x="159" y="12"/>
                    <a:pt x="158" y="12"/>
                  </a:cubicBezTo>
                  <a:cubicBezTo>
                    <a:pt x="147" y="12"/>
                    <a:pt x="151" y="18"/>
                    <a:pt x="147" y="19"/>
                  </a:cubicBezTo>
                  <a:cubicBezTo>
                    <a:pt x="140" y="20"/>
                    <a:pt x="134" y="20"/>
                    <a:pt x="129" y="20"/>
                  </a:cubicBezTo>
                  <a:cubicBezTo>
                    <a:pt x="123" y="21"/>
                    <a:pt x="122" y="22"/>
                    <a:pt x="122" y="22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3"/>
                    <a:pt x="122" y="23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2"/>
                    <a:pt x="119" y="21"/>
                    <a:pt x="117" y="21"/>
                  </a:cubicBezTo>
                  <a:cubicBezTo>
                    <a:pt x="115" y="21"/>
                    <a:pt x="114" y="21"/>
                    <a:pt x="112" y="22"/>
                  </a:cubicBezTo>
                  <a:cubicBezTo>
                    <a:pt x="107" y="23"/>
                    <a:pt x="82" y="24"/>
                    <a:pt x="84" y="28"/>
                  </a:cubicBezTo>
                  <a:cubicBezTo>
                    <a:pt x="85" y="30"/>
                    <a:pt x="89" y="31"/>
                    <a:pt x="93" y="31"/>
                  </a:cubicBezTo>
                  <a:cubicBezTo>
                    <a:pt x="95" y="31"/>
                    <a:pt x="98" y="30"/>
                    <a:pt x="100" y="30"/>
                  </a:cubicBezTo>
                  <a:cubicBezTo>
                    <a:pt x="101" y="30"/>
                    <a:pt x="103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0" y="31"/>
                    <a:pt x="98" y="31"/>
                    <a:pt x="99" y="31"/>
                  </a:cubicBezTo>
                  <a:cubicBezTo>
                    <a:pt x="101" y="32"/>
                    <a:pt x="96" y="33"/>
                    <a:pt x="91" y="36"/>
                  </a:cubicBezTo>
                  <a:cubicBezTo>
                    <a:pt x="88" y="37"/>
                    <a:pt x="85" y="38"/>
                    <a:pt x="79" y="39"/>
                  </a:cubicBezTo>
                  <a:cubicBezTo>
                    <a:pt x="77" y="39"/>
                    <a:pt x="76" y="39"/>
                    <a:pt x="74" y="39"/>
                  </a:cubicBezTo>
                  <a:cubicBezTo>
                    <a:pt x="70" y="39"/>
                    <a:pt x="66" y="39"/>
                    <a:pt x="62" y="38"/>
                  </a:cubicBezTo>
                  <a:cubicBezTo>
                    <a:pt x="60" y="38"/>
                    <a:pt x="59" y="38"/>
                    <a:pt x="57" y="38"/>
                  </a:cubicBezTo>
                  <a:cubicBezTo>
                    <a:pt x="48" y="38"/>
                    <a:pt x="34" y="40"/>
                    <a:pt x="24" y="40"/>
                  </a:cubicBezTo>
                  <a:cubicBezTo>
                    <a:pt x="12" y="41"/>
                    <a:pt x="4" y="43"/>
                    <a:pt x="5" y="43"/>
                  </a:cubicBezTo>
                  <a:cubicBezTo>
                    <a:pt x="7" y="43"/>
                    <a:pt x="6" y="43"/>
                    <a:pt x="3" y="44"/>
                  </a:cubicBezTo>
                  <a:cubicBezTo>
                    <a:pt x="1" y="44"/>
                    <a:pt x="2" y="45"/>
                    <a:pt x="6" y="46"/>
                  </a:cubicBezTo>
                  <a:cubicBezTo>
                    <a:pt x="8" y="47"/>
                    <a:pt x="11" y="48"/>
                    <a:pt x="14" y="48"/>
                  </a:cubicBezTo>
                  <a:cubicBezTo>
                    <a:pt x="14" y="48"/>
                    <a:pt x="15" y="48"/>
                    <a:pt x="15" y="48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8" y="48"/>
                    <a:pt x="19" y="49"/>
                    <a:pt x="18" y="49"/>
                  </a:cubicBezTo>
                  <a:cubicBezTo>
                    <a:pt x="15" y="49"/>
                    <a:pt x="15" y="50"/>
                    <a:pt x="18" y="50"/>
                  </a:cubicBezTo>
                  <a:cubicBezTo>
                    <a:pt x="20" y="50"/>
                    <a:pt x="21" y="50"/>
                    <a:pt x="18" y="50"/>
                  </a:cubicBezTo>
                  <a:cubicBezTo>
                    <a:pt x="16" y="51"/>
                    <a:pt x="18" y="51"/>
                    <a:pt x="22" y="51"/>
                  </a:cubicBezTo>
                  <a:cubicBezTo>
                    <a:pt x="22" y="51"/>
                    <a:pt x="23" y="51"/>
                    <a:pt x="24" y="51"/>
                  </a:cubicBezTo>
                  <a:cubicBezTo>
                    <a:pt x="25" y="51"/>
                    <a:pt x="26" y="51"/>
                    <a:pt x="28" y="51"/>
                  </a:cubicBezTo>
                  <a:cubicBezTo>
                    <a:pt x="29" y="51"/>
                    <a:pt x="31" y="51"/>
                    <a:pt x="32" y="51"/>
                  </a:cubicBezTo>
                  <a:cubicBezTo>
                    <a:pt x="35" y="51"/>
                    <a:pt x="38" y="51"/>
                    <a:pt x="40" y="52"/>
                  </a:cubicBezTo>
                  <a:cubicBezTo>
                    <a:pt x="47" y="53"/>
                    <a:pt x="41" y="54"/>
                    <a:pt x="35" y="54"/>
                  </a:cubicBezTo>
                  <a:cubicBezTo>
                    <a:pt x="35" y="54"/>
                    <a:pt x="34" y="54"/>
                    <a:pt x="33" y="54"/>
                  </a:cubicBezTo>
                  <a:cubicBezTo>
                    <a:pt x="32" y="54"/>
                    <a:pt x="32" y="54"/>
                    <a:pt x="31" y="54"/>
                  </a:cubicBezTo>
                  <a:cubicBezTo>
                    <a:pt x="26" y="54"/>
                    <a:pt x="26" y="54"/>
                    <a:pt x="31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5"/>
                    <a:pt x="26" y="55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5" y="54"/>
                    <a:pt x="0" y="56"/>
                    <a:pt x="0" y="57"/>
                  </a:cubicBezTo>
                  <a:cubicBezTo>
                    <a:pt x="0" y="57"/>
                    <a:pt x="1" y="57"/>
                    <a:pt x="3" y="57"/>
                  </a:cubicBezTo>
                  <a:cubicBezTo>
                    <a:pt x="4" y="57"/>
                    <a:pt x="5" y="57"/>
                    <a:pt x="6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5" y="58"/>
                    <a:pt x="8" y="59"/>
                  </a:cubicBezTo>
                  <a:cubicBezTo>
                    <a:pt x="11" y="60"/>
                    <a:pt x="2" y="61"/>
                    <a:pt x="8" y="63"/>
                  </a:cubicBezTo>
                  <a:cubicBezTo>
                    <a:pt x="11" y="65"/>
                    <a:pt x="17" y="66"/>
                    <a:pt x="21" y="66"/>
                  </a:cubicBezTo>
                  <a:cubicBezTo>
                    <a:pt x="23" y="66"/>
                    <a:pt x="24" y="66"/>
                    <a:pt x="25" y="66"/>
                  </a:cubicBezTo>
                  <a:cubicBezTo>
                    <a:pt x="26" y="65"/>
                    <a:pt x="27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5"/>
                    <a:pt x="30" y="65"/>
                    <a:pt x="31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3" y="65"/>
                    <a:pt x="34" y="65"/>
                    <a:pt x="34" y="65"/>
                  </a:cubicBezTo>
                  <a:cubicBezTo>
                    <a:pt x="36" y="65"/>
                    <a:pt x="36" y="65"/>
                    <a:pt x="36" y="66"/>
                  </a:cubicBezTo>
                  <a:cubicBezTo>
                    <a:pt x="35" y="66"/>
                    <a:pt x="36" y="66"/>
                    <a:pt x="36" y="66"/>
                  </a:cubicBezTo>
                  <a:cubicBezTo>
                    <a:pt x="37" y="66"/>
                    <a:pt x="37" y="66"/>
                    <a:pt x="38" y="66"/>
                  </a:cubicBezTo>
                  <a:cubicBezTo>
                    <a:pt x="38" y="66"/>
                    <a:pt x="39" y="66"/>
                    <a:pt x="40" y="66"/>
                  </a:cubicBezTo>
                  <a:cubicBezTo>
                    <a:pt x="41" y="66"/>
                    <a:pt x="42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6" y="66"/>
                    <a:pt x="46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8" y="66"/>
                    <a:pt x="49" y="66"/>
                    <a:pt x="48" y="66"/>
                  </a:cubicBezTo>
                  <a:cubicBezTo>
                    <a:pt x="48" y="66"/>
                    <a:pt x="49" y="66"/>
                    <a:pt x="50" y="66"/>
                  </a:cubicBezTo>
                  <a:cubicBezTo>
                    <a:pt x="51" y="66"/>
                    <a:pt x="52" y="66"/>
                    <a:pt x="53" y="66"/>
                  </a:cubicBezTo>
                  <a:cubicBezTo>
                    <a:pt x="54" y="66"/>
                    <a:pt x="55" y="66"/>
                    <a:pt x="57" y="66"/>
                  </a:cubicBezTo>
                  <a:cubicBezTo>
                    <a:pt x="62" y="66"/>
                    <a:pt x="68" y="67"/>
                    <a:pt x="76" y="68"/>
                  </a:cubicBezTo>
                  <a:cubicBezTo>
                    <a:pt x="85" y="69"/>
                    <a:pt x="93" y="71"/>
                    <a:pt x="96" y="73"/>
                  </a:cubicBezTo>
                  <a:cubicBezTo>
                    <a:pt x="97" y="73"/>
                    <a:pt x="96" y="74"/>
                    <a:pt x="95" y="74"/>
                  </a:cubicBezTo>
                  <a:cubicBezTo>
                    <a:pt x="94" y="75"/>
                    <a:pt x="94" y="76"/>
                    <a:pt x="95" y="77"/>
                  </a:cubicBezTo>
                  <a:cubicBezTo>
                    <a:pt x="96" y="78"/>
                    <a:pt x="99" y="80"/>
                    <a:pt x="100" y="83"/>
                  </a:cubicBezTo>
                  <a:cubicBezTo>
                    <a:pt x="101" y="84"/>
                    <a:pt x="96" y="85"/>
                    <a:pt x="96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9" y="85"/>
                    <a:pt x="101" y="87"/>
                    <a:pt x="101" y="89"/>
                  </a:cubicBezTo>
                  <a:cubicBezTo>
                    <a:pt x="102" y="92"/>
                    <a:pt x="106" y="95"/>
                    <a:pt x="102" y="97"/>
                  </a:cubicBezTo>
                  <a:cubicBezTo>
                    <a:pt x="99" y="99"/>
                    <a:pt x="92" y="99"/>
                    <a:pt x="94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4" y="99"/>
                    <a:pt x="94" y="99"/>
                    <a:pt x="95" y="99"/>
                  </a:cubicBezTo>
                  <a:cubicBezTo>
                    <a:pt x="96" y="99"/>
                    <a:pt x="98" y="99"/>
                    <a:pt x="98" y="99"/>
                  </a:cubicBezTo>
                  <a:cubicBezTo>
                    <a:pt x="98" y="99"/>
                    <a:pt x="97" y="100"/>
                    <a:pt x="94" y="101"/>
                  </a:cubicBezTo>
                  <a:cubicBezTo>
                    <a:pt x="91" y="101"/>
                    <a:pt x="92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6" y="102"/>
                    <a:pt x="96" y="102"/>
                    <a:pt x="97" y="102"/>
                  </a:cubicBezTo>
                  <a:cubicBezTo>
                    <a:pt x="98" y="102"/>
                    <a:pt x="96" y="102"/>
                    <a:pt x="90" y="103"/>
                  </a:cubicBezTo>
                  <a:cubicBezTo>
                    <a:pt x="85" y="104"/>
                    <a:pt x="89" y="107"/>
                    <a:pt x="93" y="107"/>
                  </a:cubicBezTo>
                  <a:cubicBezTo>
                    <a:pt x="93" y="107"/>
                    <a:pt x="94" y="107"/>
                    <a:pt x="94" y="107"/>
                  </a:cubicBezTo>
                  <a:cubicBezTo>
                    <a:pt x="99" y="106"/>
                    <a:pt x="102" y="105"/>
                    <a:pt x="102" y="105"/>
                  </a:cubicBezTo>
                  <a:cubicBezTo>
                    <a:pt x="102" y="104"/>
                    <a:pt x="105" y="103"/>
                    <a:pt x="106" y="102"/>
                  </a:cubicBezTo>
                  <a:cubicBezTo>
                    <a:pt x="107" y="102"/>
                    <a:pt x="107" y="102"/>
                    <a:pt x="107" y="101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3"/>
                    <a:pt x="108" y="104"/>
                    <a:pt x="110" y="104"/>
                  </a:cubicBezTo>
                  <a:cubicBezTo>
                    <a:pt x="110" y="104"/>
                    <a:pt x="111" y="104"/>
                    <a:pt x="112" y="104"/>
                  </a:cubicBezTo>
                  <a:cubicBezTo>
                    <a:pt x="113" y="103"/>
                    <a:pt x="114" y="103"/>
                    <a:pt x="114" y="103"/>
                  </a:cubicBezTo>
                  <a:cubicBezTo>
                    <a:pt x="115" y="103"/>
                    <a:pt x="114" y="103"/>
                    <a:pt x="114" y="104"/>
                  </a:cubicBezTo>
                  <a:cubicBezTo>
                    <a:pt x="112" y="104"/>
                    <a:pt x="113" y="105"/>
                    <a:pt x="117" y="105"/>
                  </a:cubicBezTo>
                  <a:cubicBezTo>
                    <a:pt x="120" y="105"/>
                    <a:pt x="120" y="106"/>
                    <a:pt x="116" y="106"/>
                  </a:cubicBezTo>
                  <a:cubicBezTo>
                    <a:pt x="113" y="107"/>
                    <a:pt x="112" y="107"/>
                    <a:pt x="116" y="107"/>
                  </a:cubicBezTo>
                  <a:cubicBezTo>
                    <a:pt x="119" y="107"/>
                    <a:pt x="119" y="107"/>
                    <a:pt x="116" y="108"/>
                  </a:cubicBezTo>
                  <a:cubicBezTo>
                    <a:pt x="114" y="109"/>
                    <a:pt x="113" y="109"/>
                    <a:pt x="115" y="109"/>
                  </a:cubicBezTo>
                  <a:cubicBezTo>
                    <a:pt x="115" y="109"/>
                    <a:pt x="116" y="109"/>
                    <a:pt x="116" y="109"/>
                  </a:cubicBezTo>
                  <a:cubicBezTo>
                    <a:pt x="117" y="109"/>
                    <a:pt x="117" y="109"/>
                    <a:pt x="118" y="109"/>
                  </a:cubicBezTo>
                  <a:cubicBezTo>
                    <a:pt x="120" y="109"/>
                    <a:pt x="120" y="109"/>
                    <a:pt x="118" y="109"/>
                  </a:cubicBezTo>
                  <a:cubicBezTo>
                    <a:pt x="116" y="109"/>
                    <a:pt x="117" y="109"/>
                    <a:pt x="120" y="110"/>
                  </a:cubicBezTo>
                  <a:cubicBezTo>
                    <a:pt x="122" y="110"/>
                    <a:pt x="122" y="110"/>
                    <a:pt x="120" y="110"/>
                  </a:cubicBezTo>
                  <a:cubicBezTo>
                    <a:pt x="120" y="110"/>
                    <a:pt x="120" y="110"/>
                    <a:pt x="119" y="110"/>
                  </a:cubicBezTo>
                  <a:cubicBezTo>
                    <a:pt x="119" y="110"/>
                    <a:pt x="119" y="110"/>
                    <a:pt x="118" y="110"/>
                  </a:cubicBezTo>
                  <a:cubicBezTo>
                    <a:pt x="117" y="110"/>
                    <a:pt x="117" y="111"/>
                    <a:pt x="118" y="111"/>
                  </a:cubicBezTo>
                  <a:cubicBezTo>
                    <a:pt x="120" y="112"/>
                    <a:pt x="120" y="112"/>
                    <a:pt x="119" y="11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9" y="112"/>
                    <a:pt x="118" y="112"/>
                    <a:pt x="118" y="112"/>
                  </a:cubicBezTo>
                  <a:cubicBezTo>
                    <a:pt x="118" y="112"/>
                    <a:pt x="118" y="112"/>
                    <a:pt x="120" y="113"/>
                  </a:cubicBezTo>
                  <a:cubicBezTo>
                    <a:pt x="121" y="113"/>
                    <a:pt x="122" y="114"/>
                    <a:pt x="121" y="114"/>
                  </a:cubicBezTo>
                  <a:cubicBezTo>
                    <a:pt x="121" y="114"/>
                    <a:pt x="121" y="114"/>
                    <a:pt x="121" y="114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7" y="114"/>
                    <a:pt x="112" y="113"/>
                    <a:pt x="106" y="112"/>
                  </a:cubicBezTo>
                  <a:cubicBezTo>
                    <a:pt x="101" y="111"/>
                    <a:pt x="96" y="111"/>
                    <a:pt x="92" y="111"/>
                  </a:cubicBezTo>
                  <a:cubicBezTo>
                    <a:pt x="89" y="111"/>
                    <a:pt x="87" y="111"/>
                    <a:pt x="86" y="112"/>
                  </a:cubicBezTo>
                  <a:cubicBezTo>
                    <a:pt x="84" y="113"/>
                    <a:pt x="92" y="115"/>
                    <a:pt x="102" y="116"/>
                  </a:cubicBezTo>
                  <a:cubicBezTo>
                    <a:pt x="114" y="117"/>
                    <a:pt x="125" y="118"/>
                    <a:pt x="122" y="119"/>
                  </a:cubicBezTo>
                  <a:cubicBezTo>
                    <a:pt x="120" y="120"/>
                    <a:pt x="118" y="120"/>
                    <a:pt x="120" y="120"/>
                  </a:cubicBezTo>
                  <a:cubicBezTo>
                    <a:pt x="121" y="120"/>
                    <a:pt x="120" y="121"/>
                    <a:pt x="117" y="121"/>
                  </a:cubicBezTo>
                  <a:cubicBezTo>
                    <a:pt x="114" y="122"/>
                    <a:pt x="115" y="122"/>
                    <a:pt x="117" y="122"/>
                  </a:cubicBezTo>
                  <a:cubicBezTo>
                    <a:pt x="119" y="123"/>
                    <a:pt x="120" y="123"/>
                    <a:pt x="119" y="123"/>
                  </a:cubicBezTo>
                  <a:cubicBezTo>
                    <a:pt x="117" y="123"/>
                    <a:pt x="118" y="123"/>
                    <a:pt x="119" y="124"/>
                  </a:cubicBezTo>
                  <a:cubicBezTo>
                    <a:pt x="119" y="124"/>
                    <a:pt x="120" y="124"/>
                    <a:pt x="119" y="124"/>
                  </a:cubicBezTo>
                  <a:cubicBezTo>
                    <a:pt x="119" y="124"/>
                    <a:pt x="118" y="124"/>
                    <a:pt x="116" y="123"/>
                  </a:cubicBezTo>
                  <a:cubicBezTo>
                    <a:pt x="115" y="123"/>
                    <a:pt x="113" y="123"/>
                    <a:pt x="113" y="123"/>
                  </a:cubicBezTo>
                  <a:cubicBezTo>
                    <a:pt x="111" y="123"/>
                    <a:pt x="110" y="123"/>
                    <a:pt x="110" y="124"/>
                  </a:cubicBezTo>
                  <a:cubicBezTo>
                    <a:pt x="109" y="124"/>
                    <a:pt x="109" y="125"/>
                    <a:pt x="110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6" y="126"/>
                    <a:pt x="101" y="126"/>
                  </a:cubicBezTo>
                  <a:cubicBezTo>
                    <a:pt x="96" y="127"/>
                    <a:pt x="92" y="127"/>
                    <a:pt x="91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2" y="127"/>
                    <a:pt x="93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100" y="128"/>
                    <a:pt x="102" y="128"/>
                    <a:pt x="102" y="128"/>
                  </a:cubicBezTo>
                  <a:cubicBezTo>
                    <a:pt x="101" y="127"/>
                    <a:pt x="102" y="127"/>
                    <a:pt x="104" y="127"/>
                  </a:cubicBezTo>
                  <a:cubicBezTo>
                    <a:pt x="104" y="127"/>
                    <a:pt x="105" y="127"/>
                    <a:pt x="105" y="127"/>
                  </a:cubicBezTo>
                  <a:cubicBezTo>
                    <a:pt x="106" y="127"/>
                    <a:pt x="107" y="128"/>
                    <a:pt x="108" y="129"/>
                  </a:cubicBezTo>
                  <a:cubicBezTo>
                    <a:pt x="109" y="130"/>
                    <a:pt x="108" y="130"/>
                    <a:pt x="105" y="130"/>
                  </a:cubicBezTo>
                  <a:cubicBezTo>
                    <a:pt x="104" y="130"/>
                    <a:pt x="102" y="130"/>
                    <a:pt x="100" y="130"/>
                  </a:cubicBezTo>
                  <a:cubicBezTo>
                    <a:pt x="96" y="129"/>
                    <a:pt x="92" y="129"/>
                    <a:pt x="9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0" y="129"/>
                    <a:pt x="89" y="129"/>
                    <a:pt x="87" y="129"/>
                  </a:cubicBezTo>
                  <a:cubicBezTo>
                    <a:pt x="87" y="128"/>
                    <a:pt x="86" y="128"/>
                    <a:pt x="86" y="128"/>
                  </a:cubicBezTo>
                  <a:cubicBezTo>
                    <a:pt x="85" y="128"/>
                    <a:pt x="86" y="129"/>
                    <a:pt x="88" y="129"/>
                  </a:cubicBezTo>
                  <a:cubicBezTo>
                    <a:pt x="91" y="130"/>
                    <a:pt x="88" y="130"/>
                    <a:pt x="83" y="130"/>
                  </a:cubicBezTo>
                  <a:cubicBezTo>
                    <a:pt x="78" y="131"/>
                    <a:pt x="81" y="131"/>
                    <a:pt x="88" y="131"/>
                  </a:cubicBezTo>
                  <a:cubicBezTo>
                    <a:pt x="88" y="131"/>
                    <a:pt x="89" y="131"/>
                    <a:pt x="89" y="131"/>
                  </a:cubicBezTo>
                  <a:cubicBezTo>
                    <a:pt x="92" y="131"/>
                    <a:pt x="95" y="131"/>
                    <a:pt x="97" y="131"/>
                  </a:cubicBezTo>
                  <a:cubicBezTo>
                    <a:pt x="100" y="131"/>
                    <a:pt x="102" y="131"/>
                    <a:pt x="102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4" y="131"/>
                    <a:pt x="104" y="131"/>
                    <a:pt x="103" y="131"/>
                  </a:cubicBezTo>
                  <a:cubicBezTo>
                    <a:pt x="103" y="131"/>
                    <a:pt x="104" y="131"/>
                    <a:pt x="106" y="131"/>
                  </a:cubicBezTo>
                  <a:cubicBezTo>
                    <a:pt x="106" y="131"/>
                    <a:pt x="107" y="131"/>
                    <a:pt x="107" y="131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110" y="131"/>
                    <a:pt x="110" y="132"/>
                    <a:pt x="107" y="132"/>
                  </a:cubicBezTo>
                  <a:cubicBezTo>
                    <a:pt x="105" y="132"/>
                    <a:pt x="105" y="133"/>
                    <a:pt x="107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7" y="133"/>
                    <a:pt x="100" y="133"/>
                    <a:pt x="91" y="132"/>
                  </a:cubicBezTo>
                  <a:cubicBezTo>
                    <a:pt x="90" y="132"/>
                    <a:pt x="88" y="132"/>
                    <a:pt x="87" y="132"/>
                  </a:cubicBezTo>
                  <a:cubicBezTo>
                    <a:pt x="78" y="132"/>
                    <a:pt x="78" y="134"/>
                    <a:pt x="83" y="134"/>
                  </a:cubicBezTo>
                  <a:cubicBezTo>
                    <a:pt x="88" y="135"/>
                    <a:pt x="88" y="135"/>
                    <a:pt x="82" y="135"/>
                  </a:cubicBezTo>
                  <a:cubicBezTo>
                    <a:pt x="77" y="135"/>
                    <a:pt x="72" y="135"/>
                    <a:pt x="73" y="135"/>
                  </a:cubicBezTo>
                  <a:cubicBezTo>
                    <a:pt x="74" y="135"/>
                    <a:pt x="74" y="136"/>
                    <a:pt x="73" y="136"/>
                  </a:cubicBezTo>
                  <a:cubicBezTo>
                    <a:pt x="71" y="136"/>
                    <a:pt x="73" y="136"/>
                    <a:pt x="77" y="136"/>
                  </a:cubicBezTo>
                  <a:cubicBezTo>
                    <a:pt x="81" y="136"/>
                    <a:pt x="84" y="137"/>
                    <a:pt x="84" y="137"/>
                  </a:cubicBezTo>
                  <a:cubicBezTo>
                    <a:pt x="84" y="137"/>
                    <a:pt x="83" y="137"/>
                    <a:pt x="81" y="138"/>
                  </a:cubicBezTo>
                  <a:cubicBezTo>
                    <a:pt x="79" y="138"/>
                    <a:pt x="79" y="138"/>
                    <a:pt x="80" y="138"/>
                  </a:cubicBezTo>
                  <a:cubicBezTo>
                    <a:pt x="81" y="138"/>
                    <a:pt x="80" y="138"/>
                    <a:pt x="77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77" y="138"/>
                    <a:pt x="76" y="138"/>
                  </a:cubicBezTo>
                  <a:cubicBezTo>
                    <a:pt x="75" y="138"/>
                    <a:pt x="74" y="138"/>
                    <a:pt x="76" y="139"/>
                  </a:cubicBezTo>
                  <a:cubicBezTo>
                    <a:pt x="78" y="139"/>
                    <a:pt x="77" y="139"/>
                    <a:pt x="73" y="140"/>
                  </a:cubicBezTo>
                  <a:cubicBezTo>
                    <a:pt x="71" y="140"/>
                    <a:pt x="72" y="140"/>
                    <a:pt x="75" y="140"/>
                  </a:cubicBezTo>
                  <a:cubicBezTo>
                    <a:pt x="77" y="140"/>
                    <a:pt x="80" y="140"/>
                    <a:pt x="84" y="139"/>
                  </a:cubicBezTo>
                  <a:cubicBezTo>
                    <a:pt x="87" y="139"/>
                    <a:pt x="89" y="139"/>
                    <a:pt x="90" y="139"/>
                  </a:cubicBezTo>
                  <a:cubicBezTo>
                    <a:pt x="91" y="139"/>
                    <a:pt x="90" y="139"/>
                    <a:pt x="85" y="140"/>
                  </a:cubicBezTo>
                  <a:cubicBezTo>
                    <a:pt x="77" y="141"/>
                    <a:pt x="73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9" y="142"/>
                    <a:pt x="79" y="142"/>
                  </a:cubicBezTo>
                  <a:cubicBezTo>
                    <a:pt x="83" y="142"/>
                    <a:pt x="83" y="142"/>
                    <a:pt x="79" y="142"/>
                  </a:cubicBezTo>
                  <a:cubicBezTo>
                    <a:pt x="75" y="143"/>
                    <a:pt x="73" y="144"/>
                    <a:pt x="74" y="144"/>
                  </a:cubicBezTo>
                  <a:cubicBezTo>
                    <a:pt x="74" y="145"/>
                    <a:pt x="75" y="145"/>
                    <a:pt x="77" y="145"/>
                  </a:cubicBezTo>
                  <a:cubicBezTo>
                    <a:pt x="79" y="145"/>
                    <a:pt x="82" y="144"/>
                    <a:pt x="85" y="144"/>
                  </a:cubicBezTo>
                  <a:cubicBezTo>
                    <a:pt x="87" y="144"/>
                    <a:pt x="88" y="144"/>
                    <a:pt x="89" y="144"/>
                  </a:cubicBezTo>
                  <a:cubicBezTo>
                    <a:pt x="89" y="144"/>
                    <a:pt x="88" y="144"/>
                    <a:pt x="84" y="145"/>
                  </a:cubicBezTo>
                  <a:cubicBezTo>
                    <a:pt x="78" y="145"/>
                    <a:pt x="75" y="147"/>
                    <a:pt x="76" y="148"/>
                  </a:cubicBezTo>
                  <a:cubicBezTo>
                    <a:pt x="76" y="148"/>
                    <a:pt x="79" y="148"/>
                    <a:pt x="81" y="148"/>
                  </a:cubicBezTo>
                  <a:cubicBezTo>
                    <a:pt x="81" y="148"/>
                    <a:pt x="82" y="148"/>
                    <a:pt x="82" y="148"/>
                  </a:cubicBezTo>
                  <a:cubicBezTo>
                    <a:pt x="82" y="148"/>
                    <a:pt x="83" y="148"/>
                    <a:pt x="83" y="148"/>
                  </a:cubicBezTo>
                  <a:cubicBezTo>
                    <a:pt x="83" y="148"/>
                    <a:pt x="81" y="149"/>
                    <a:pt x="78" y="150"/>
                  </a:cubicBezTo>
                  <a:cubicBezTo>
                    <a:pt x="76" y="151"/>
                    <a:pt x="78" y="151"/>
                    <a:pt x="80" y="151"/>
                  </a:cubicBezTo>
                  <a:cubicBezTo>
                    <a:pt x="81" y="151"/>
                    <a:pt x="82" y="151"/>
                    <a:pt x="82" y="151"/>
                  </a:cubicBezTo>
                  <a:cubicBezTo>
                    <a:pt x="85" y="151"/>
                    <a:pt x="86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8" y="150"/>
                  </a:cubicBezTo>
                  <a:cubicBezTo>
                    <a:pt x="89" y="150"/>
                    <a:pt x="91" y="150"/>
                    <a:pt x="92" y="150"/>
                  </a:cubicBezTo>
                  <a:cubicBezTo>
                    <a:pt x="93" y="150"/>
                    <a:pt x="94" y="150"/>
                    <a:pt x="94" y="150"/>
                  </a:cubicBezTo>
                  <a:cubicBezTo>
                    <a:pt x="96" y="150"/>
                    <a:pt x="96" y="150"/>
                    <a:pt x="97" y="151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7" y="151"/>
                    <a:pt x="96" y="151"/>
                    <a:pt x="96" y="151"/>
                  </a:cubicBezTo>
                  <a:cubicBezTo>
                    <a:pt x="94" y="151"/>
                    <a:pt x="93" y="151"/>
                    <a:pt x="92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1"/>
                    <a:pt x="90" y="151"/>
                    <a:pt x="92" y="152"/>
                  </a:cubicBezTo>
                  <a:cubicBezTo>
                    <a:pt x="93" y="152"/>
                    <a:pt x="91" y="152"/>
                    <a:pt x="87" y="153"/>
                  </a:cubicBezTo>
                  <a:cubicBezTo>
                    <a:pt x="84" y="153"/>
                    <a:pt x="83" y="153"/>
                    <a:pt x="85" y="153"/>
                  </a:cubicBezTo>
                  <a:cubicBezTo>
                    <a:pt x="86" y="153"/>
                    <a:pt x="86" y="153"/>
                    <a:pt x="87" y="153"/>
                  </a:cubicBezTo>
                  <a:cubicBezTo>
                    <a:pt x="88" y="153"/>
                    <a:pt x="89" y="153"/>
                    <a:pt x="89" y="153"/>
                  </a:cubicBezTo>
                  <a:cubicBezTo>
                    <a:pt x="91" y="153"/>
                    <a:pt x="90" y="153"/>
                    <a:pt x="87" y="153"/>
                  </a:cubicBezTo>
                  <a:cubicBezTo>
                    <a:pt x="82" y="154"/>
                    <a:pt x="79" y="155"/>
                    <a:pt x="81" y="155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3" y="155"/>
                    <a:pt x="83" y="155"/>
                    <a:pt x="81" y="155"/>
                  </a:cubicBezTo>
                  <a:cubicBezTo>
                    <a:pt x="79" y="155"/>
                    <a:pt x="81" y="156"/>
                    <a:pt x="84" y="156"/>
                  </a:cubicBezTo>
                  <a:cubicBezTo>
                    <a:pt x="84" y="156"/>
                    <a:pt x="85" y="156"/>
                    <a:pt x="85" y="156"/>
                  </a:cubicBezTo>
                  <a:cubicBezTo>
                    <a:pt x="85" y="156"/>
                    <a:pt x="85" y="156"/>
                    <a:pt x="86" y="156"/>
                  </a:cubicBezTo>
                  <a:cubicBezTo>
                    <a:pt x="88" y="156"/>
                    <a:pt x="89" y="156"/>
                    <a:pt x="87" y="156"/>
                  </a:cubicBezTo>
                  <a:cubicBezTo>
                    <a:pt x="85" y="156"/>
                    <a:pt x="84" y="156"/>
                    <a:pt x="85" y="156"/>
                  </a:cubicBezTo>
                  <a:cubicBezTo>
                    <a:pt x="86" y="156"/>
                    <a:pt x="85" y="157"/>
                    <a:pt x="84" y="157"/>
                  </a:cubicBezTo>
                  <a:cubicBezTo>
                    <a:pt x="82" y="157"/>
                    <a:pt x="82" y="157"/>
                    <a:pt x="85" y="157"/>
                  </a:cubicBezTo>
                  <a:cubicBezTo>
                    <a:pt x="87" y="157"/>
                    <a:pt x="87" y="157"/>
                    <a:pt x="85" y="158"/>
                  </a:cubicBezTo>
                  <a:cubicBezTo>
                    <a:pt x="83" y="158"/>
                    <a:pt x="83" y="158"/>
                    <a:pt x="84" y="158"/>
                  </a:cubicBezTo>
                  <a:cubicBezTo>
                    <a:pt x="84" y="158"/>
                    <a:pt x="84" y="158"/>
                    <a:pt x="85" y="158"/>
                  </a:cubicBezTo>
                  <a:cubicBezTo>
                    <a:pt x="85" y="158"/>
                    <a:pt x="85" y="158"/>
                    <a:pt x="85" y="158"/>
                  </a:cubicBezTo>
                  <a:cubicBezTo>
                    <a:pt x="87" y="158"/>
                    <a:pt x="87" y="159"/>
                    <a:pt x="85" y="159"/>
                  </a:cubicBezTo>
                  <a:cubicBezTo>
                    <a:pt x="83" y="159"/>
                    <a:pt x="87" y="160"/>
                    <a:pt x="88" y="160"/>
                  </a:cubicBezTo>
                  <a:cubicBezTo>
                    <a:pt x="88" y="160"/>
                    <a:pt x="89" y="160"/>
                    <a:pt x="89" y="160"/>
                  </a:cubicBezTo>
                  <a:cubicBezTo>
                    <a:pt x="89" y="160"/>
                    <a:pt x="89" y="160"/>
                    <a:pt x="89" y="160"/>
                  </a:cubicBezTo>
                  <a:cubicBezTo>
                    <a:pt x="90" y="160"/>
                    <a:pt x="90" y="161"/>
                    <a:pt x="89" y="161"/>
                  </a:cubicBezTo>
                  <a:cubicBezTo>
                    <a:pt x="88" y="162"/>
                    <a:pt x="90" y="163"/>
                    <a:pt x="90" y="164"/>
                  </a:cubicBezTo>
                  <a:cubicBezTo>
                    <a:pt x="90" y="165"/>
                    <a:pt x="91" y="165"/>
                    <a:pt x="93" y="165"/>
                  </a:cubicBezTo>
                  <a:cubicBezTo>
                    <a:pt x="93" y="165"/>
                    <a:pt x="94" y="165"/>
                    <a:pt x="94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5"/>
                    <a:pt x="96" y="165"/>
                    <a:pt x="95" y="166"/>
                  </a:cubicBezTo>
                  <a:cubicBezTo>
                    <a:pt x="93" y="166"/>
                    <a:pt x="92" y="166"/>
                    <a:pt x="93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7" y="166"/>
                    <a:pt x="96" y="167"/>
                    <a:pt x="94" y="167"/>
                  </a:cubicBezTo>
                  <a:cubicBezTo>
                    <a:pt x="92" y="168"/>
                    <a:pt x="93" y="168"/>
                    <a:pt x="96" y="168"/>
                  </a:cubicBezTo>
                  <a:cubicBezTo>
                    <a:pt x="99" y="168"/>
                    <a:pt x="100" y="168"/>
                    <a:pt x="99" y="168"/>
                  </a:cubicBezTo>
                  <a:cubicBezTo>
                    <a:pt x="97" y="169"/>
                    <a:pt x="98" y="169"/>
                    <a:pt x="98" y="169"/>
                  </a:cubicBezTo>
                  <a:cubicBezTo>
                    <a:pt x="99" y="170"/>
                    <a:pt x="102" y="170"/>
                    <a:pt x="105" y="170"/>
                  </a:cubicBezTo>
                  <a:cubicBezTo>
                    <a:pt x="108" y="171"/>
                    <a:pt x="110" y="172"/>
                    <a:pt x="113" y="172"/>
                  </a:cubicBezTo>
                  <a:cubicBezTo>
                    <a:pt x="114" y="172"/>
                    <a:pt x="115" y="172"/>
                    <a:pt x="117" y="172"/>
                  </a:cubicBezTo>
                  <a:cubicBezTo>
                    <a:pt x="121" y="171"/>
                    <a:pt x="125" y="171"/>
                    <a:pt x="126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2"/>
                    <a:pt x="128" y="172"/>
                  </a:cubicBezTo>
                  <a:cubicBezTo>
                    <a:pt x="128" y="172"/>
                    <a:pt x="129" y="171"/>
                    <a:pt x="130" y="171"/>
                  </a:cubicBezTo>
                  <a:cubicBezTo>
                    <a:pt x="131" y="171"/>
                    <a:pt x="132" y="171"/>
                    <a:pt x="133" y="171"/>
                  </a:cubicBezTo>
                  <a:cubicBezTo>
                    <a:pt x="133" y="171"/>
                    <a:pt x="133" y="171"/>
                    <a:pt x="132" y="172"/>
                  </a:cubicBezTo>
                  <a:cubicBezTo>
                    <a:pt x="130" y="172"/>
                    <a:pt x="129" y="173"/>
                    <a:pt x="130" y="173"/>
                  </a:cubicBezTo>
                  <a:cubicBezTo>
                    <a:pt x="130" y="173"/>
                    <a:pt x="130" y="172"/>
                    <a:pt x="130" y="172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2" y="172"/>
                    <a:pt x="131" y="173"/>
                    <a:pt x="129" y="173"/>
                  </a:cubicBezTo>
                  <a:cubicBezTo>
                    <a:pt x="126" y="174"/>
                    <a:pt x="126" y="174"/>
                    <a:pt x="128" y="174"/>
                  </a:cubicBezTo>
                  <a:cubicBezTo>
                    <a:pt x="129" y="174"/>
                    <a:pt x="130" y="174"/>
                    <a:pt x="130" y="174"/>
                  </a:cubicBezTo>
                  <a:cubicBezTo>
                    <a:pt x="130" y="174"/>
                    <a:pt x="131" y="174"/>
                    <a:pt x="131" y="174"/>
                  </a:cubicBezTo>
                  <a:cubicBezTo>
                    <a:pt x="131" y="174"/>
                    <a:pt x="131" y="174"/>
                    <a:pt x="132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31" y="175"/>
                    <a:pt x="132" y="175"/>
                    <a:pt x="133" y="175"/>
                  </a:cubicBezTo>
                  <a:cubicBezTo>
                    <a:pt x="133" y="175"/>
                    <a:pt x="134" y="175"/>
                    <a:pt x="134" y="175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6" y="174"/>
                    <a:pt x="136" y="175"/>
                    <a:pt x="135" y="175"/>
                  </a:cubicBezTo>
                  <a:cubicBezTo>
                    <a:pt x="134" y="176"/>
                    <a:pt x="134" y="176"/>
                    <a:pt x="134" y="176"/>
                  </a:cubicBezTo>
                  <a:cubicBezTo>
                    <a:pt x="135" y="176"/>
                    <a:pt x="135" y="176"/>
                    <a:pt x="136" y="176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38" y="175"/>
                    <a:pt x="138" y="175"/>
                    <a:pt x="137" y="176"/>
                  </a:cubicBezTo>
                  <a:cubicBezTo>
                    <a:pt x="136" y="176"/>
                    <a:pt x="137" y="176"/>
                    <a:pt x="137" y="176"/>
                  </a:cubicBezTo>
                  <a:cubicBezTo>
                    <a:pt x="138" y="176"/>
                    <a:pt x="139" y="176"/>
                    <a:pt x="140" y="176"/>
                  </a:cubicBezTo>
                  <a:cubicBezTo>
                    <a:pt x="141" y="176"/>
                    <a:pt x="142" y="176"/>
                    <a:pt x="144" y="176"/>
                  </a:cubicBezTo>
                  <a:cubicBezTo>
                    <a:pt x="146" y="176"/>
                    <a:pt x="147" y="176"/>
                    <a:pt x="149" y="176"/>
                  </a:cubicBezTo>
                  <a:cubicBezTo>
                    <a:pt x="150" y="176"/>
                    <a:pt x="150" y="176"/>
                    <a:pt x="151" y="176"/>
                  </a:cubicBezTo>
                  <a:cubicBezTo>
                    <a:pt x="153" y="176"/>
                    <a:pt x="153" y="176"/>
                    <a:pt x="151" y="175"/>
                  </a:cubicBezTo>
                  <a:cubicBezTo>
                    <a:pt x="148" y="175"/>
                    <a:pt x="148" y="174"/>
                    <a:pt x="152" y="174"/>
                  </a:cubicBezTo>
                  <a:cubicBezTo>
                    <a:pt x="156" y="174"/>
                    <a:pt x="158" y="174"/>
                    <a:pt x="156" y="174"/>
                  </a:cubicBezTo>
                  <a:cubicBezTo>
                    <a:pt x="154" y="174"/>
                    <a:pt x="155" y="174"/>
                    <a:pt x="157" y="174"/>
                  </a:cubicBezTo>
                  <a:cubicBezTo>
                    <a:pt x="158" y="174"/>
                    <a:pt x="157" y="174"/>
                    <a:pt x="155" y="173"/>
                  </a:cubicBezTo>
                  <a:cubicBezTo>
                    <a:pt x="154" y="173"/>
                    <a:pt x="154" y="172"/>
                    <a:pt x="157" y="172"/>
                  </a:cubicBezTo>
                  <a:cubicBezTo>
                    <a:pt x="160" y="172"/>
                    <a:pt x="160" y="172"/>
                    <a:pt x="158" y="171"/>
                  </a:cubicBezTo>
                  <a:cubicBezTo>
                    <a:pt x="156" y="171"/>
                    <a:pt x="156" y="171"/>
                    <a:pt x="156" y="171"/>
                  </a:cubicBezTo>
                  <a:cubicBezTo>
                    <a:pt x="157" y="171"/>
                    <a:pt x="157" y="171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60" y="171"/>
                    <a:pt x="161" y="170"/>
                    <a:pt x="159" y="170"/>
                  </a:cubicBezTo>
                  <a:cubicBezTo>
                    <a:pt x="158" y="170"/>
                    <a:pt x="159" y="170"/>
                    <a:pt x="160" y="170"/>
                  </a:cubicBezTo>
                  <a:cubicBezTo>
                    <a:pt x="160" y="170"/>
                    <a:pt x="160" y="170"/>
                    <a:pt x="161" y="170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62" y="170"/>
                    <a:pt x="163" y="169"/>
                    <a:pt x="162" y="169"/>
                  </a:cubicBezTo>
                  <a:cubicBezTo>
                    <a:pt x="162" y="169"/>
                    <a:pt x="162" y="169"/>
                    <a:pt x="163" y="169"/>
                  </a:cubicBezTo>
                  <a:cubicBezTo>
                    <a:pt x="165" y="168"/>
                    <a:pt x="164" y="168"/>
                    <a:pt x="163" y="168"/>
                  </a:cubicBezTo>
                  <a:cubicBezTo>
                    <a:pt x="162" y="168"/>
                    <a:pt x="171" y="168"/>
                    <a:pt x="170" y="166"/>
                  </a:cubicBezTo>
                  <a:cubicBezTo>
                    <a:pt x="169" y="165"/>
                    <a:pt x="166" y="164"/>
                    <a:pt x="167" y="164"/>
                  </a:cubicBezTo>
                  <a:cubicBezTo>
                    <a:pt x="167" y="164"/>
                    <a:pt x="167" y="164"/>
                    <a:pt x="168" y="164"/>
                  </a:cubicBezTo>
                  <a:cubicBezTo>
                    <a:pt x="168" y="164"/>
                    <a:pt x="169" y="164"/>
                    <a:pt x="169" y="164"/>
                  </a:cubicBezTo>
                  <a:cubicBezTo>
                    <a:pt x="170" y="164"/>
                    <a:pt x="170" y="164"/>
                    <a:pt x="168" y="164"/>
                  </a:cubicBezTo>
                  <a:cubicBezTo>
                    <a:pt x="165" y="163"/>
                    <a:pt x="165" y="163"/>
                    <a:pt x="167" y="162"/>
                  </a:cubicBezTo>
                  <a:cubicBezTo>
                    <a:pt x="169" y="162"/>
                    <a:pt x="171" y="162"/>
                    <a:pt x="174" y="162"/>
                  </a:cubicBezTo>
                  <a:cubicBezTo>
                    <a:pt x="174" y="162"/>
                    <a:pt x="175" y="162"/>
                    <a:pt x="175" y="162"/>
                  </a:cubicBezTo>
                  <a:cubicBezTo>
                    <a:pt x="179" y="162"/>
                    <a:pt x="179" y="162"/>
                    <a:pt x="177" y="161"/>
                  </a:cubicBezTo>
                  <a:cubicBezTo>
                    <a:pt x="176" y="161"/>
                    <a:pt x="176" y="160"/>
                    <a:pt x="177" y="160"/>
                  </a:cubicBezTo>
                  <a:cubicBezTo>
                    <a:pt x="177" y="160"/>
                    <a:pt x="178" y="160"/>
                    <a:pt x="178" y="160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80" y="160"/>
                    <a:pt x="180" y="160"/>
                    <a:pt x="179" y="160"/>
                  </a:cubicBezTo>
                  <a:cubicBezTo>
                    <a:pt x="177" y="160"/>
                    <a:pt x="178" y="160"/>
                    <a:pt x="178" y="160"/>
                  </a:cubicBezTo>
                  <a:cubicBezTo>
                    <a:pt x="179" y="160"/>
                    <a:pt x="179" y="160"/>
                    <a:pt x="180" y="160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82" y="160"/>
                    <a:pt x="182" y="160"/>
                    <a:pt x="181" y="159"/>
                  </a:cubicBezTo>
                  <a:cubicBezTo>
                    <a:pt x="180" y="159"/>
                    <a:pt x="180" y="158"/>
                    <a:pt x="180" y="158"/>
                  </a:cubicBezTo>
                  <a:cubicBezTo>
                    <a:pt x="180" y="158"/>
                    <a:pt x="181" y="158"/>
                    <a:pt x="181" y="158"/>
                  </a:cubicBezTo>
                  <a:cubicBezTo>
                    <a:pt x="182" y="158"/>
                    <a:pt x="182" y="158"/>
                    <a:pt x="183" y="158"/>
                  </a:cubicBezTo>
                  <a:cubicBezTo>
                    <a:pt x="184" y="158"/>
                    <a:pt x="185" y="158"/>
                    <a:pt x="186" y="158"/>
                  </a:cubicBezTo>
                  <a:cubicBezTo>
                    <a:pt x="186" y="158"/>
                    <a:pt x="186" y="158"/>
                    <a:pt x="187" y="158"/>
                  </a:cubicBezTo>
                  <a:cubicBezTo>
                    <a:pt x="190" y="158"/>
                    <a:pt x="190" y="158"/>
                    <a:pt x="188" y="157"/>
                  </a:cubicBezTo>
                  <a:cubicBezTo>
                    <a:pt x="185" y="157"/>
                    <a:pt x="183" y="157"/>
                    <a:pt x="183" y="157"/>
                  </a:cubicBezTo>
                  <a:cubicBezTo>
                    <a:pt x="183" y="157"/>
                    <a:pt x="184" y="157"/>
                    <a:pt x="184" y="157"/>
                  </a:cubicBezTo>
                  <a:cubicBezTo>
                    <a:pt x="185" y="157"/>
                    <a:pt x="187" y="157"/>
                    <a:pt x="189" y="157"/>
                  </a:cubicBezTo>
                  <a:cubicBezTo>
                    <a:pt x="189" y="157"/>
                    <a:pt x="190" y="157"/>
                    <a:pt x="191" y="157"/>
                  </a:cubicBezTo>
                  <a:cubicBezTo>
                    <a:pt x="192" y="157"/>
                    <a:pt x="194" y="157"/>
                    <a:pt x="194" y="156"/>
                  </a:cubicBezTo>
                  <a:cubicBezTo>
                    <a:pt x="195" y="156"/>
                    <a:pt x="193" y="155"/>
                    <a:pt x="191" y="154"/>
                  </a:cubicBezTo>
                  <a:cubicBezTo>
                    <a:pt x="188" y="154"/>
                    <a:pt x="188" y="154"/>
                    <a:pt x="191" y="154"/>
                  </a:cubicBezTo>
                  <a:cubicBezTo>
                    <a:pt x="194" y="154"/>
                    <a:pt x="196" y="153"/>
                    <a:pt x="196" y="151"/>
                  </a:cubicBezTo>
                  <a:cubicBezTo>
                    <a:pt x="195" y="150"/>
                    <a:pt x="201" y="150"/>
                    <a:pt x="206" y="149"/>
                  </a:cubicBezTo>
                  <a:cubicBezTo>
                    <a:pt x="210" y="147"/>
                    <a:pt x="220" y="148"/>
                    <a:pt x="224" y="147"/>
                  </a:cubicBezTo>
                  <a:cubicBezTo>
                    <a:pt x="229" y="146"/>
                    <a:pt x="227" y="144"/>
                    <a:pt x="229" y="144"/>
                  </a:cubicBezTo>
                  <a:cubicBezTo>
                    <a:pt x="231" y="143"/>
                    <a:pt x="232" y="143"/>
                    <a:pt x="233" y="143"/>
                  </a:cubicBezTo>
                  <a:cubicBezTo>
                    <a:pt x="234" y="143"/>
                    <a:pt x="234" y="143"/>
                    <a:pt x="234" y="143"/>
                  </a:cubicBezTo>
                  <a:cubicBezTo>
                    <a:pt x="236" y="143"/>
                    <a:pt x="236" y="144"/>
                    <a:pt x="236" y="145"/>
                  </a:cubicBezTo>
                  <a:cubicBezTo>
                    <a:pt x="236" y="145"/>
                    <a:pt x="237" y="146"/>
                    <a:pt x="237" y="146"/>
                  </a:cubicBezTo>
                  <a:cubicBezTo>
                    <a:pt x="238" y="146"/>
                    <a:pt x="238" y="146"/>
                    <a:pt x="238" y="145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40" y="145"/>
                    <a:pt x="241" y="145"/>
                    <a:pt x="242" y="146"/>
                  </a:cubicBezTo>
                  <a:cubicBezTo>
                    <a:pt x="242" y="146"/>
                    <a:pt x="243" y="146"/>
                    <a:pt x="244" y="146"/>
                  </a:cubicBezTo>
                  <a:cubicBezTo>
                    <a:pt x="247" y="146"/>
                    <a:pt x="251" y="146"/>
                    <a:pt x="253" y="145"/>
                  </a:cubicBezTo>
                  <a:cubicBezTo>
                    <a:pt x="256" y="144"/>
                    <a:pt x="259" y="144"/>
                    <a:pt x="263" y="143"/>
                  </a:cubicBezTo>
                  <a:cubicBezTo>
                    <a:pt x="267" y="143"/>
                    <a:pt x="273" y="141"/>
                    <a:pt x="276" y="140"/>
                  </a:cubicBezTo>
                  <a:cubicBezTo>
                    <a:pt x="280" y="139"/>
                    <a:pt x="290" y="137"/>
                    <a:pt x="296" y="135"/>
                  </a:cubicBezTo>
                  <a:cubicBezTo>
                    <a:pt x="299" y="133"/>
                    <a:pt x="302" y="133"/>
                    <a:pt x="306" y="133"/>
                  </a:cubicBezTo>
                  <a:cubicBezTo>
                    <a:pt x="308" y="133"/>
                    <a:pt x="310" y="133"/>
                    <a:pt x="312" y="133"/>
                  </a:cubicBezTo>
                  <a:cubicBezTo>
                    <a:pt x="315" y="133"/>
                    <a:pt x="317" y="133"/>
                    <a:pt x="321" y="133"/>
                  </a:cubicBezTo>
                  <a:cubicBezTo>
                    <a:pt x="322" y="133"/>
                    <a:pt x="322" y="133"/>
                    <a:pt x="323" y="133"/>
                  </a:cubicBezTo>
                  <a:cubicBezTo>
                    <a:pt x="341" y="133"/>
                    <a:pt x="363" y="131"/>
                    <a:pt x="369" y="128"/>
                  </a:cubicBezTo>
                  <a:cubicBezTo>
                    <a:pt x="369" y="128"/>
                    <a:pt x="369" y="128"/>
                    <a:pt x="369" y="128"/>
                  </a:cubicBezTo>
                  <a:cubicBezTo>
                    <a:pt x="370" y="128"/>
                    <a:pt x="372" y="129"/>
                    <a:pt x="373" y="129"/>
                  </a:cubicBezTo>
                  <a:cubicBezTo>
                    <a:pt x="373" y="129"/>
                    <a:pt x="373" y="129"/>
                    <a:pt x="373" y="129"/>
                  </a:cubicBezTo>
                  <a:cubicBezTo>
                    <a:pt x="374" y="129"/>
                    <a:pt x="375" y="129"/>
                    <a:pt x="375" y="128"/>
                  </a:cubicBezTo>
                  <a:cubicBezTo>
                    <a:pt x="375" y="128"/>
                    <a:pt x="375" y="128"/>
                    <a:pt x="375" y="128"/>
                  </a:cubicBezTo>
                  <a:cubicBezTo>
                    <a:pt x="375" y="128"/>
                    <a:pt x="375" y="128"/>
                    <a:pt x="375" y="128"/>
                  </a:cubicBezTo>
                  <a:cubicBezTo>
                    <a:pt x="375" y="128"/>
                    <a:pt x="376" y="128"/>
                    <a:pt x="376" y="128"/>
                  </a:cubicBezTo>
                  <a:cubicBezTo>
                    <a:pt x="377" y="128"/>
                    <a:pt x="378" y="128"/>
                    <a:pt x="378" y="127"/>
                  </a:cubicBezTo>
                  <a:cubicBezTo>
                    <a:pt x="378" y="127"/>
                    <a:pt x="383" y="127"/>
                    <a:pt x="388" y="126"/>
                  </a:cubicBezTo>
                  <a:cubicBezTo>
                    <a:pt x="392" y="125"/>
                    <a:pt x="399" y="124"/>
                    <a:pt x="401" y="123"/>
                  </a:cubicBezTo>
                  <a:cubicBezTo>
                    <a:pt x="403" y="123"/>
                    <a:pt x="398" y="123"/>
                    <a:pt x="390" y="122"/>
                  </a:cubicBezTo>
                  <a:cubicBezTo>
                    <a:pt x="385" y="122"/>
                    <a:pt x="380" y="122"/>
                    <a:pt x="374" y="122"/>
                  </a:cubicBezTo>
                  <a:cubicBezTo>
                    <a:pt x="369" y="122"/>
                    <a:pt x="365" y="122"/>
                    <a:pt x="361" y="122"/>
                  </a:cubicBezTo>
                  <a:cubicBezTo>
                    <a:pt x="359" y="122"/>
                    <a:pt x="357" y="122"/>
                    <a:pt x="355" y="122"/>
                  </a:cubicBezTo>
                  <a:cubicBezTo>
                    <a:pt x="351" y="122"/>
                    <a:pt x="351" y="122"/>
                    <a:pt x="355" y="121"/>
                  </a:cubicBezTo>
                  <a:cubicBezTo>
                    <a:pt x="361" y="121"/>
                    <a:pt x="359" y="120"/>
                    <a:pt x="350" y="120"/>
                  </a:cubicBezTo>
                  <a:cubicBezTo>
                    <a:pt x="342" y="120"/>
                    <a:pt x="340" y="120"/>
                    <a:pt x="345" y="119"/>
                  </a:cubicBezTo>
                  <a:cubicBezTo>
                    <a:pt x="350" y="118"/>
                    <a:pt x="350" y="116"/>
                    <a:pt x="352" y="116"/>
                  </a:cubicBezTo>
                  <a:cubicBezTo>
                    <a:pt x="352" y="116"/>
                    <a:pt x="352" y="116"/>
                    <a:pt x="352" y="116"/>
                  </a:cubicBezTo>
                  <a:cubicBezTo>
                    <a:pt x="353" y="116"/>
                    <a:pt x="354" y="116"/>
                    <a:pt x="356" y="116"/>
                  </a:cubicBezTo>
                  <a:cubicBezTo>
                    <a:pt x="358" y="116"/>
                    <a:pt x="360" y="116"/>
                    <a:pt x="362" y="116"/>
                  </a:cubicBezTo>
                  <a:cubicBezTo>
                    <a:pt x="366" y="116"/>
                    <a:pt x="370" y="116"/>
                    <a:pt x="370" y="114"/>
                  </a:cubicBezTo>
                  <a:cubicBezTo>
                    <a:pt x="370" y="112"/>
                    <a:pt x="362" y="112"/>
                    <a:pt x="358" y="112"/>
                  </a:cubicBezTo>
                  <a:cubicBezTo>
                    <a:pt x="357" y="112"/>
                    <a:pt x="356" y="112"/>
                    <a:pt x="355" y="112"/>
                  </a:cubicBezTo>
                  <a:cubicBezTo>
                    <a:pt x="355" y="112"/>
                    <a:pt x="354" y="112"/>
                    <a:pt x="354" y="112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57" y="112"/>
                    <a:pt x="357" y="111"/>
                    <a:pt x="355" y="111"/>
                  </a:cubicBezTo>
                  <a:cubicBezTo>
                    <a:pt x="353" y="110"/>
                    <a:pt x="353" y="110"/>
                    <a:pt x="355" y="110"/>
                  </a:cubicBezTo>
                  <a:cubicBezTo>
                    <a:pt x="355" y="110"/>
                    <a:pt x="355" y="110"/>
                    <a:pt x="355" y="110"/>
                  </a:cubicBezTo>
                  <a:cubicBezTo>
                    <a:pt x="357" y="110"/>
                    <a:pt x="360" y="111"/>
                    <a:pt x="368" y="112"/>
                  </a:cubicBezTo>
                  <a:cubicBezTo>
                    <a:pt x="376" y="113"/>
                    <a:pt x="384" y="117"/>
                    <a:pt x="391" y="119"/>
                  </a:cubicBezTo>
                  <a:cubicBezTo>
                    <a:pt x="393" y="120"/>
                    <a:pt x="395" y="120"/>
                    <a:pt x="397" y="120"/>
                  </a:cubicBezTo>
                  <a:cubicBezTo>
                    <a:pt x="398" y="120"/>
                    <a:pt x="400" y="120"/>
                    <a:pt x="401" y="119"/>
                  </a:cubicBezTo>
                  <a:cubicBezTo>
                    <a:pt x="402" y="119"/>
                    <a:pt x="403" y="119"/>
                    <a:pt x="403" y="119"/>
                  </a:cubicBezTo>
                  <a:cubicBezTo>
                    <a:pt x="403" y="119"/>
                    <a:pt x="404" y="119"/>
                    <a:pt x="404" y="119"/>
                  </a:cubicBezTo>
                  <a:cubicBezTo>
                    <a:pt x="404" y="119"/>
                    <a:pt x="407" y="120"/>
                    <a:pt x="410" y="120"/>
                  </a:cubicBezTo>
                  <a:cubicBezTo>
                    <a:pt x="411" y="120"/>
                    <a:pt x="412" y="120"/>
                    <a:pt x="412" y="119"/>
                  </a:cubicBezTo>
                  <a:cubicBezTo>
                    <a:pt x="413" y="118"/>
                    <a:pt x="411" y="116"/>
                    <a:pt x="411" y="115"/>
                  </a:cubicBezTo>
                  <a:cubicBezTo>
                    <a:pt x="412" y="114"/>
                    <a:pt x="412" y="114"/>
                    <a:pt x="411" y="114"/>
                  </a:cubicBezTo>
                  <a:cubicBezTo>
                    <a:pt x="411" y="114"/>
                    <a:pt x="410" y="114"/>
                    <a:pt x="410" y="114"/>
                  </a:cubicBezTo>
                  <a:cubicBezTo>
                    <a:pt x="409" y="114"/>
                    <a:pt x="409" y="114"/>
                    <a:pt x="409" y="114"/>
                  </a:cubicBezTo>
                  <a:cubicBezTo>
                    <a:pt x="408" y="114"/>
                    <a:pt x="408" y="114"/>
                    <a:pt x="409" y="113"/>
                  </a:cubicBezTo>
                  <a:cubicBezTo>
                    <a:pt x="410" y="112"/>
                    <a:pt x="410" y="112"/>
                    <a:pt x="409" y="112"/>
                  </a:cubicBezTo>
                  <a:cubicBezTo>
                    <a:pt x="409" y="112"/>
                    <a:pt x="409" y="112"/>
                    <a:pt x="409" y="112"/>
                  </a:cubicBezTo>
                  <a:cubicBezTo>
                    <a:pt x="408" y="112"/>
                    <a:pt x="408" y="112"/>
                    <a:pt x="408" y="112"/>
                  </a:cubicBezTo>
                  <a:cubicBezTo>
                    <a:pt x="408" y="112"/>
                    <a:pt x="408" y="112"/>
                    <a:pt x="408" y="112"/>
                  </a:cubicBezTo>
                  <a:cubicBezTo>
                    <a:pt x="408" y="112"/>
                    <a:pt x="408" y="112"/>
                    <a:pt x="407" y="112"/>
                  </a:cubicBezTo>
                  <a:cubicBezTo>
                    <a:pt x="407" y="112"/>
                    <a:pt x="407" y="112"/>
                    <a:pt x="408" y="112"/>
                  </a:cubicBezTo>
                  <a:cubicBezTo>
                    <a:pt x="408" y="111"/>
                    <a:pt x="407" y="111"/>
                    <a:pt x="407" y="111"/>
                  </a:cubicBezTo>
                  <a:cubicBezTo>
                    <a:pt x="407" y="111"/>
                    <a:pt x="406" y="112"/>
                    <a:pt x="405" y="112"/>
                  </a:cubicBezTo>
                  <a:cubicBezTo>
                    <a:pt x="405" y="112"/>
                    <a:pt x="405" y="112"/>
                    <a:pt x="405" y="112"/>
                  </a:cubicBezTo>
                  <a:cubicBezTo>
                    <a:pt x="404" y="112"/>
                    <a:pt x="406" y="110"/>
                    <a:pt x="399" y="108"/>
                  </a:cubicBezTo>
                  <a:cubicBezTo>
                    <a:pt x="391" y="106"/>
                    <a:pt x="380" y="107"/>
                    <a:pt x="378" y="106"/>
                  </a:cubicBezTo>
                  <a:cubicBezTo>
                    <a:pt x="375" y="106"/>
                    <a:pt x="391" y="106"/>
                    <a:pt x="384" y="104"/>
                  </a:cubicBezTo>
                  <a:cubicBezTo>
                    <a:pt x="379" y="103"/>
                    <a:pt x="375" y="103"/>
                    <a:pt x="372" y="103"/>
                  </a:cubicBezTo>
                  <a:cubicBezTo>
                    <a:pt x="371" y="103"/>
                    <a:pt x="371" y="103"/>
                    <a:pt x="370" y="103"/>
                  </a:cubicBezTo>
                  <a:cubicBezTo>
                    <a:pt x="370" y="103"/>
                    <a:pt x="369" y="103"/>
                    <a:pt x="369" y="103"/>
                  </a:cubicBezTo>
                  <a:cubicBezTo>
                    <a:pt x="369" y="103"/>
                    <a:pt x="369" y="103"/>
                    <a:pt x="369" y="103"/>
                  </a:cubicBezTo>
                  <a:cubicBezTo>
                    <a:pt x="371" y="103"/>
                    <a:pt x="371" y="103"/>
                    <a:pt x="370" y="103"/>
                  </a:cubicBezTo>
                  <a:cubicBezTo>
                    <a:pt x="369" y="103"/>
                    <a:pt x="369" y="103"/>
                    <a:pt x="369" y="103"/>
                  </a:cubicBezTo>
                  <a:cubicBezTo>
                    <a:pt x="369" y="103"/>
                    <a:pt x="369" y="103"/>
                    <a:pt x="369" y="103"/>
                  </a:cubicBezTo>
                  <a:cubicBezTo>
                    <a:pt x="369" y="103"/>
                    <a:pt x="370" y="103"/>
                    <a:pt x="370" y="103"/>
                  </a:cubicBezTo>
                  <a:cubicBezTo>
                    <a:pt x="371" y="103"/>
                    <a:pt x="374" y="103"/>
                    <a:pt x="377" y="103"/>
                  </a:cubicBezTo>
                  <a:cubicBezTo>
                    <a:pt x="381" y="103"/>
                    <a:pt x="384" y="103"/>
                    <a:pt x="383" y="101"/>
                  </a:cubicBezTo>
                  <a:cubicBezTo>
                    <a:pt x="382" y="100"/>
                    <a:pt x="379" y="100"/>
                    <a:pt x="376" y="100"/>
                  </a:cubicBezTo>
                  <a:cubicBezTo>
                    <a:pt x="373" y="100"/>
                    <a:pt x="370" y="100"/>
                    <a:pt x="368" y="100"/>
                  </a:cubicBezTo>
                  <a:cubicBezTo>
                    <a:pt x="366" y="101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2" y="101"/>
                    <a:pt x="364" y="100"/>
                    <a:pt x="367" y="100"/>
                  </a:cubicBezTo>
                  <a:cubicBezTo>
                    <a:pt x="370" y="100"/>
                    <a:pt x="371" y="99"/>
                    <a:pt x="370" y="99"/>
                  </a:cubicBezTo>
                  <a:cubicBezTo>
                    <a:pt x="369" y="98"/>
                    <a:pt x="369" y="98"/>
                    <a:pt x="369" y="98"/>
                  </a:cubicBezTo>
                  <a:cubicBezTo>
                    <a:pt x="370" y="98"/>
                    <a:pt x="370" y="99"/>
                    <a:pt x="372" y="99"/>
                  </a:cubicBezTo>
                  <a:cubicBezTo>
                    <a:pt x="373" y="99"/>
                    <a:pt x="375" y="99"/>
                    <a:pt x="378" y="99"/>
                  </a:cubicBezTo>
                  <a:cubicBezTo>
                    <a:pt x="380" y="99"/>
                    <a:pt x="382" y="99"/>
                    <a:pt x="384" y="99"/>
                  </a:cubicBezTo>
                  <a:cubicBezTo>
                    <a:pt x="392" y="98"/>
                    <a:pt x="388" y="96"/>
                    <a:pt x="388" y="96"/>
                  </a:cubicBezTo>
                  <a:cubicBezTo>
                    <a:pt x="388" y="96"/>
                    <a:pt x="388" y="96"/>
                    <a:pt x="388" y="97"/>
                  </a:cubicBezTo>
                  <a:cubicBezTo>
                    <a:pt x="390" y="97"/>
                    <a:pt x="392" y="97"/>
                    <a:pt x="393" y="97"/>
                  </a:cubicBezTo>
                  <a:cubicBezTo>
                    <a:pt x="394" y="97"/>
                    <a:pt x="394" y="97"/>
                    <a:pt x="395" y="97"/>
                  </a:cubicBezTo>
                  <a:cubicBezTo>
                    <a:pt x="395" y="97"/>
                    <a:pt x="397" y="96"/>
                    <a:pt x="399" y="96"/>
                  </a:cubicBezTo>
                  <a:cubicBezTo>
                    <a:pt x="401" y="96"/>
                    <a:pt x="402" y="96"/>
                    <a:pt x="404" y="97"/>
                  </a:cubicBezTo>
                  <a:cubicBezTo>
                    <a:pt x="408" y="97"/>
                    <a:pt x="409" y="97"/>
                    <a:pt x="407" y="97"/>
                  </a:cubicBezTo>
                  <a:cubicBezTo>
                    <a:pt x="406" y="97"/>
                    <a:pt x="406" y="97"/>
                    <a:pt x="405" y="97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403" y="97"/>
                    <a:pt x="403" y="98"/>
                    <a:pt x="404" y="99"/>
                  </a:cubicBezTo>
                  <a:cubicBezTo>
                    <a:pt x="406" y="99"/>
                    <a:pt x="409" y="100"/>
                    <a:pt x="415" y="100"/>
                  </a:cubicBezTo>
                  <a:cubicBezTo>
                    <a:pt x="416" y="100"/>
                    <a:pt x="417" y="100"/>
                    <a:pt x="418" y="100"/>
                  </a:cubicBezTo>
                  <a:cubicBezTo>
                    <a:pt x="431" y="99"/>
                    <a:pt x="431" y="95"/>
                    <a:pt x="427" y="95"/>
                  </a:cubicBezTo>
                  <a:cubicBezTo>
                    <a:pt x="426" y="95"/>
                    <a:pt x="425" y="95"/>
                    <a:pt x="424" y="95"/>
                  </a:cubicBezTo>
                  <a:cubicBezTo>
                    <a:pt x="422" y="95"/>
                    <a:pt x="420" y="95"/>
                    <a:pt x="420" y="96"/>
                  </a:cubicBezTo>
                  <a:cubicBezTo>
                    <a:pt x="420" y="96"/>
                    <a:pt x="419" y="96"/>
                    <a:pt x="419" y="96"/>
                  </a:cubicBezTo>
                  <a:cubicBezTo>
                    <a:pt x="418" y="96"/>
                    <a:pt x="417" y="96"/>
                    <a:pt x="417" y="95"/>
                  </a:cubicBezTo>
                  <a:cubicBezTo>
                    <a:pt x="416" y="93"/>
                    <a:pt x="417" y="92"/>
                    <a:pt x="418" y="91"/>
                  </a:cubicBezTo>
                  <a:cubicBezTo>
                    <a:pt x="419" y="91"/>
                    <a:pt x="420" y="91"/>
                    <a:pt x="421" y="91"/>
                  </a:cubicBezTo>
                  <a:cubicBezTo>
                    <a:pt x="424" y="91"/>
                    <a:pt x="430" y="92"/>
                    <a:pt x="436" y="92"/>
                  </a:cubicBezTo>
                  <a:cubicBezTo>
                    <a:pt x="437" y="93"/>
                    <a:pt x="438" y="93"/>
                    <a:pt x="439" y="93"/>
                  </a:cubicBezTo>
                  <a:cubicBezTo>
                    <a:pt x="443" y="93"/>
                    <a:pt x="441" y="90"/>
                    <a:pt x="438" y="90"/>
                  </a:cubicBezTo>
                  <a:cubicBezTo>
                    <a:pt x="434" y="90"/>
                    <a:pt x="434" y="88"/>
                    <a:pt x="430" y="87"/>
                  </a:cubicBezTo>
                  <a:cubicBezTo>
                    <a:pt x="429" y="87"/>
                    <a:pt x="428" y="87"/>
                    <a:pt x="427" y="86"/>
                  </a:cubicBezTo>
                  <a:cubicBezTo>
                    <a:pt x="426" y="86"/>
                    <a:pt x="425" y="86"/>
                    <a:pt x="426" y="86"/>
                  </a:cubicBezTo>
                  <a:cubicBezTo>
                    <a:pt x="426" y="86"/>
                    <a:pt x="427" y="86"/>
                    <a:pt x="427" y="86"/>
                  </a:cubicBezTo>
                  <a:cubicBezTo>
                    <a:pt x="427" y="86"/>
                    <a:pt x="428" y="86"/>
                    <a:pt x="428" y="86"/>
                  </a:cubicBezTo>
                  <a:cubicBezTo>
                    <a:pt x="432" y="86"/>
                    <a:pt x="432" y="86"/>
                    <a:pt x="427" y="84"/>
                  </a:cubicBezTo>
                  <a:cubicBezTo>
                    <a:pt x="424" y="83"/>
                    <a:pt x="421" y="83"/>
                    <a:pt x="421" y="83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22" y="83"/>
                    <a:pt x="423" y="83"/>
                    <a:pt x="423" y="83"/>
                  </a:cubicBezTo>
                  <a:cubicBezTo>
                    <a:pt x="424" y="83"/>
                    <a:pt x="425" y="83"/>
                    <a:pt x="424" y="83"/>
                  </a:cubicBezTo>
                  <a:cubicBezTo>
                    <a:pt x="424" y="83"/>
                    <a:pt x="424" y="83"/>
                    <a:pt x="424" y="83"/>
                  </a:cubicBezTo>
                  <a:cubicBezTo>
                    <a:pt x="425" y="83"/>
                    <a:pt x="429" y="83"/>
                    <a:pt x="433" y="84"/>
                  </a:cubicBezTo>
                  <a:cubicBezTo>
                    <a:pt x="435" y="85"/>
                    <a:pt x="438" y="86"/>
                    <a:pt x="441" y="86"/>
                  </a:cubicBezTo>
                  <a:cubicBezTo>
                    <a:pt x="443" y="86"/>
                    <a:pt x="444" y="85"/>
                    <a:pt x="445" y="85"/>
                  </a:cubicBezTo>
                  <a:cubicBezTo>
                    <a:pt x="447" y="84"/>
                    <a:pt x="445" y="82"/>
                    <a:pt x="439" y="81"/>
                  </a:cubicBezTo>
                  <a:cubicBezTo>
                    <a:pt x="434" y="80"/>
                    <a:pt x="433" y="80"/>
                    <a:pt x="439" y="80"/>
                  </a:cubicBezTo>
                  <a:cubicBezTo>
                    <a:pt x="444" y="79"/>
                    <a:pt x="440" y="78"/>
                    <a:pt x="434" y="78"/>
                  </a:cubicBezTo>
                  <a:cubicBezTo>
                    <a:pt x="428" y="78"/>
                    <a:pt x="425" y="76"/>
                    <a:pt x="427" y="75"/>
                  </a:cubicBezTo>
                  <a:cubicBezTo>
                    <a:pt x="428" y="74"/>
                    <a:pt x="432" y="74"/>
                    <a:pt x="434" y="73"/>
                  </a:cubicBezTo>
                  <a:cubicBezTo>
                    <a:pt x="437" y="73"/>
                    <a:pt x="438" y="73"/>
                    <a:pt x="437" y="73"/>
                  </a:cubicBezTo>
                  <a:cubicBezTo>
                    <a:pt x="436" y="73"/>
                    <a:pt x="438" y="72"/>
                    <a:pt x="442" y="72"/>
                  </a:cubicBezTo>
                  <a:cubicBezTo>
                    <a:pt x="444" y="72"/>
                    <a:pt x="446" y="72"/>
                    <a:pt x="448" y="73"/>
                  </a:cubicBezTo>
                  <a:cubicBezTo>
                    <a:pt x="451" y="73"/>
                    <a:pt x="454" y="73"/>
                    <a:pt x="457" y="73"/>
                  </a:cubicBezTo>
                  <a:cubicBezTo>
                    <a:pt x="461" y="73"/>
                    <a:pt x="463" y="73"/>
                    <a:pt x="464" y="72"/>
                  </a:cubicBezTo>
                  <a:cubicBezTo>
                    <a:pt x="464" y="70"/>
                    <a:pt x="459" y="69"/>
                    <a:pt x="456" y="69"/>
                  </a:cubicBezTo>
                  <a:cubicBezTo>
                    <a:pt x="456" y="69"/>
                    <a:pt x="456" y="69"/>
                    <a:pt x="455" y="69"/>
                  </a:cubicBezTo>
                  <a:cubicBezTo>
                    <a:pt x="455" y="69"/>
                    <a:pt x="454" y="69"/>
                    <a:pt x="454" y="69"/>
                  </a:cubicBezTo>
                  <a:cubicBezTo>
                    <a:pt x="452" y="69"/>
                    <a:pt x="448" y="69"/>
                    <a:pt x="447" y="68"/>
                  </a:cubicBezTo>
                  <a:cubicBezTo>
                    <a:pt x="446" y="67"/>
                    <a:pt x="448" y="67"/>
                    <a:pt x="451" y="67"/>
                  </a:cubicBezTo>
                  <a:cubicBezTo>
                    <a:pt x="451" y="67"/>
                    <a:pt x="452" y="67"/>
                    <a:pt x="452" y="67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54" y="67"/>
                    <a:pt x="451" y="66"/>
                    <a:pt x="447" y="64"/>
                  </a:cubicBezTo>
                  <a:cubicBezTo>
                    <a:pt x="443" y="61"/>
                    <a:pt x="459" y="60"/>
                    <a:pt x="463" y="56"/>
                  </a:cubicBezTo>
                  <a:cubicBezTo>
                    <a:pt x="466" y="54"/>
                    <a:pt x="468" y="51"/>
                    <a:pt x="472" y="49"/>
                  </a:cubicBezTo>
                  <a:cubicBezTo>
                    <a:pt x="477" y="45"/>
                    <a:pt x="480" y="44"/>
                    <a:pt x="478" y="44"/>
                  </a:cubicBezTo>
                  <a:cubicBezTo>
                    <a:pt x="475" y="44"/>
                    <a:pt x="473" y="44"/>
                    <a:pt x="471" y="44"/>
                  </a:cubicBezTo>
                  <a:cubicBezTo>
                    <a:pt x="468" y="44"/>
                    <a:pt x="465" y="44"/>
                    <a:pt x="462" y="44"/>
                  </a:cubicBezTo>
                  <a:cubicBezTo>
                    <a:pt x="460" y="44"/>
                    <a:pt x="458" y="44"/>
                    <a:pt x="457" y="44"/>
                  </a:cubicBezTo>
                  <a:cubicBezTo>
                    <a:pt x="457" y="44"/>
                    <a:pt x="457" y="44"/>
                    <a:pt x="457" y="44"/>
                  </a:cubicBezTo>
                  <a:cubicBezTo>
                    <a:pt x="456" y="44"/>
                    <a:pt x="459" y="43"/>
                    <a:pt x="465" y="42"/>
                  </a:cubicBezTo>
                  <a:cubicBezTo>
                    <a:pt x="464" y="42"/>
                    <a:pt x="464" y="42"/>
                    <a:pt x="464" y="42"/>
                  </a:cubicBezTo>
                  <a:cubicBezTo>
                    <a:pt x="464" y="42"/>
                    <a:pt x="464" y="42"/>
                    <a:pt x="465" y="42"/>
                  </a:cubicBezTo>
                  <a:cubicBezTo>
                    <a:pt x="465" y="42"/>
                    <a:pt x="466" y="42"/>
                    <a:pt x="467" y="42"/>
                  </a:cubicBezTo>
                  <a:cubicBezTo>
                    <a:pt x="467" y="42"/>
                    <a:pt x="467" y="42"/>
                    <a:pt x="468" y="42"/>
                  </a:cubicBezTo>
                  <a:cubicBezTo>
                    <a:pt x="468" y="42"/>
                    <a:pt x="468" y="42"/>
                    <a:pt x="468" y="42"/>
                  </a:cubicBezTo>
                  <a:cubicBezTo>
                    <a:pt x="469" y="42"/>
                    <a:pt x="470" y="42"/>
                    <a:pt x="471" y="42"/>
                  </a:cubicBezTo>
                  <a:cubicBezTo>
                    <a:pt x="472" y="42"/>
                    <a:pt x="473" y="42"/>
                    <a:pt x="474" y="42"/>
                  </a:cubicBezTo>
                  <a:cubicBezTo>
                    <a:pt x="477" y="42"/>
                    <a:pt x="480" y="43"/>
                    <a:pt x="483" y="43"/>
                  </a:cubicBezTo>
                  <a:cubicBezTo>
                    <a:pt x="487" y="43"/>
                    <a:pt x="490" y="42"/>
                    <a:pt x="493" y="41"/>
                  </a:cubicBezTo>
                  <a:cubicBezTo>
                    <a:pt x="498" y="40"/>
                    <a:pt x="490" y="39"/>
                    <a:pt x="481" y="39"/>
                  </a:cubicBezTo>
                  <a:cubicBezTo>
                    <a:pt x="471" y="39"/>
                    <a:pt x="470" y="39"/>
                    <a:pt x="479" y="39"/>
                  </a:cubicBezTo>
                  <a:cubicBezTo>
                    <a:pt x="485" y="39"/>
                    <a:pt x="492" y="39"/>
                    <a:pt x="495" y="38"/>
                  </a:cubicBezTo>
                  <a:cubicBezTo>
                    <a:pt x="496" y="38"/>
                    <a:pt x="499" y="38"/>
                    <a:pt x="502" y="38"/>
                  </a:cubicBezTo>
                  <a:cubicBezTo>
                    <a:pt x="506" y="37"/>
                    <a:pt x="509" y="36"/>
                    <a:pt x="513" y="36"/>
                  </a:cubicBezTo>
                  <a:cubicBezTo>
                    <a:pt x="516" y="35"/>
                    <a:pt x="530" y="33"/>
                    <a:pt x="527" y="29"/>
                  </a:cubicBezTo>
                  <a:cubicBezTo>
                    <a:pt x="526" y="28"/>
                    <a:pt x="521" y="27"/>
                    <a:pt x="510" y="26"/>
                  </a:cubicBezTo>
                  <a:cubicBezTo>
                    <a:pt x="506" y="26"/>
                    <a:pt x="503" y="26"/>
                    <a:pt x="501" y="26"/>
                  </a:cubicBezTo>
                  <a:cubicBezTo>
                    <a:pt x="497" y="26"/>
                    <a:pt x="495" y="26"/>
                    <a:pt x="492" y="26"/>
                  </a:cubicBezTo>
                  <a:cubicBezTo>
                    <a:pt x="484" y="28"/>
                    <a:pt x="477" y="29"/>
                    <a:pt x="476" y="30"/>
                  </a:cubicBezTo>
                  <a:cubicBezTo>
                    <a:pt x="476" y="30"/>
                    <a:pt x="476" y="30"/>
                    <a:pt x="475" y="30"/>
                  </a:cubicBezTo>
                  <a:cubicBezTo>
                    <a:pt x="475" y="30"/>
                    <a:pt x="474" y="30"/>
                    <a:pt x="474" y="29"/>
                  </a:cubicBezTo>
                  <a:cubicBezTo>
                    <a:pt x="474" y="29"/>
                    <a:pt x="473" y="29"/>
                    <a:pt x="473" y="29"/>
                  </a:cubicBezTo>
                  <a:cubicBezTo>
                    <a:pt x="471" y="29"/>
                    <a:pt x="463" y="31"/>
                    <a:pt x="449" y="33"/>
                  </a:cubicBezTo>
                  <a:cubicBezTo>
                    <a:pt x="446" y="34"/>
                    <a:pt x="442" y="34"/>
                    <a:pt x="438" y="35"/>
                  </a:cubicBezTo>
                  <a:cubicBezTo>
                    <a:pt x="432" y="35"/>
                    <a:pt x="427" y="36"/>
                    <a:pt x="425" y="36"/>
                  </a:cubicBezTo>
                  <a:cubicBezTo>
                    <a:pt x="421" y="36"/>
                    <a:pt x="423" y="35"/>
                    <a:pt x="432" y="33"/>
                  </a:cubicBezTo>
                  <a:cubicBezTo>
                    <a:pt x="442" y="32"/>
                    <a:pt x="452" y="30"/>
                    <a:pt x="457" y="28"/>
                  </a:cubicBezTo>
                  <a:cubicBezTo>
                    <a:pt x="461" y="26"/>
                    <a:pt x="462" y="25"/>
                    <a:pt x="460" y="24"/>
                  </a:cubicBezTo>
                  <a:cubicBezTo>
                    <a:pt x="459" y="24"/>
                    <a:pt x="458" y="23"/>
                    <a:pt x="456" y="23"/>
                  </a:cubicBezTo>
                  <a:cubicBezTo>
                    <a:pt x="451" y="23"/>
                    <a:pt x="443" y="25"/>
                    <a:pt x="441" y="26"/>
                  </a:cubicBezTo>
                  <a:cubicBezTo>
                    <a:pt x="438" y="26"/>
                    <a:pt x="436" y="27"/>
                    <a:pt x="434" y="27"/>
                  </a:cubicBezTo>
                  <a:cubicBezTo>
                    <a:pt x="432" y="27"/>
                    <a:pt x="428" y="27"/>
                    <a:pt x="425" y="27"/>
                  </a:cubicBezTo>
                  <a:cubicBezTo>
                    <a:pt x="419" y="27"/>
                    <a:pt x="418" y="26"/>
                    <a:pt x="424" y="25"/>
                  </a:cubicBezTo>
                  <a:cubicBezTo>
                    <a:pt x="429" y="24"/>
                    <a:pt x="433" y="23"/>
                    <a:pt x="429" y="22"/>
                  </a:cubicBezTo>
                  <a:cubicBezTo>
                    <a:pt x="427" y="21"/>
                    <a:pt x="421" y="21"/>
                    <a:pt x="415" y="21"/>
                  </a:cubicBezTo>
                  <a:cubicBezTo>
                    <a:pt x="413" y="21"/>
                    <a:pt x="412" y="21"/>
                    <a:pt x="410" y="21"/>
                  </a:cubicBezTo>
                  <a:cubicBezTo>
                    <a:pt x="399" y="21"/>
                    <a:pt x="384" y="22"/>
                    <a:pt x="377" y="23"/>
                  </a:cubicBezTo>
                  <a:cubicBezTo>
                    <a:pt x="376" y="23"/>
                    <a:pt x="374" y="24"/>
                    <a:pt x="373" y="24"/>
                  </a:cubicBezTo>
                  <a:cubicBezTo>
                    <a:pt x="368" y="24"/>
                    <a:pt x="365" y="22"/>
                    <a:pt x="372" y="22"/>
                  </a:cubicBezTo>
                  <a:cubicBezTo>
                    <a:pt x="381" y="21"/>
                    <a:pt x="387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9" y="20"/>
                    <a:pt x="401" y="20"/>
                    <a:pt x="416" y="20"/>
                  </a:cubicBezTo>
                  <a:cubicBezTo>
                    <a:pt x="416" y="20"/>
                    <a:pt x="417" y="20"/>
                    <a:pt x="417" y="20"/>
                  </a:cubicBezTo>
                  <a:cubicBezTo>
                    <a:pt x="420" y="20"/>
                    <a:pt x="423" y="20"/>
                    <a:pt x="425" y="20"/>
                  </a:cubicBezTo>
                  <a:cubicBezTo>
                    <a:pt x="442" y="20"/>
                    <a:pt x="461" y="20"/>
                    <a:pt x="468" y="18"/>
                  </a:cubicBezTo>
                  <a:cubicBezTo>
                    <a:pt x="472" y="17"/>
                    <a:pt x="473" y="16"/>
                    <a:pt x="466" y="14"/>
                  </a:cubicBezTo>
                  <a:cubicBezTo>
                    <a:pt x="461" y="13"/>
                    <a:pt x="457" y="12"/>
                    <a:pt x="452" y="12"/>
                  </a:cubicBezTo>
                  <a:cubicBezTo>
                    <a:pt x="451" y="12"/>
                    <a:pt x="450" y="12"/>
                    <a:pt x="448" y="12"/>
                  </a:cubicBezTo>
                  <a:cubicBezTo>
                    <a:pt x="447" y="12"/>
                    <a:pt x="446" y="12"/>
                    <a:pt x="444" y="12"/>
                  </a:cubicBezTo>
                  <a:cubicBezTo>
                    <a:pt x="439" y="12"/>
                    <a:pt x="435" y="12"/>
                    <a:pt x="433" y="12"/>
                  </a:cubicBezTo>
                  <a:cubicBezTo>
                    <a:pt x="433" y="12"/>
                    <a:pt x="433" y="12"/>
                    <a:pt x="433" y="12"/>
                  </a:cubicBezTo>
                  <a:cubicBezTo>
                    <a:pt x="433" y="12"/>
                    <a:pt x="432" y="12"/>
                    <a:pt x="432" y="12"/>
                  </a:cubicBezTo>
                  <a:cubicBezTo>
                    <a:pt x="432" y="12"/>
                    <a:pt x="432" y="12"/>
                    <a:pt x="432" y="12"/>
                  </a:cubicBezTo>
                  <a:cubicBezTo>
                    <a:pt x="432" y="12"/>
                    <a:pt x="432" y="12"/>
                    <a:pt x="433" y="12"/>
                  </a:cubicBezTo>
                  <a:cubicBezTo>
                    <a:pt x="434" y="12"/>
                    <a:pt x="434" y="12"/>
                    <a:pt x="434" y="11"/>
                  </a:cubicBezTo>
                  <a:cubicBezTo>
                    <a:pt x="432" y="11"/>
                    <a:pt x="437" y="11"/>
                    <a:pt x="442" y="11"/>
                  </a:cubicBezTo>
                  <a:cubicBezTo>
                    <a:pt x="446" y="11"/>
                    <a:pt x="448" y="10"/>
                    <a:pt x="444" y="9"/>
                  </a:cubicBezTo>
                  <a:cubicBezTo>
                    <a:pt x="442" y="8"/>
                    <a:pt x="441" y="8"/>
                    <a:pt x="439" y="8"/>
                  </a:cubicBezTo>
                  <a:cubicBezTo>
                    <a:pt x="438" y="8"/>
                    <a:pt x="437" y="8"/>
                    <a:pt x="436" y="9"/>
                  </a:cubicBezTo>
                  <a:cubicBezTo>
                    <a:pt x="435" y="9"/>
                    <a:pt x="433" y="9"/>
                    <a:pt x="431" y="9"/>
                  </a:cubicBezTo>
                  <a:cubicBezTo>
                    <a:pt x="430" y="9"/>
                    <a:pt x="429" y="9"/>
                    <a:pt x="428" y="9"/>
                  </a:cubicBezTo>
                  <a:cubicBezTo>
                    <a:pt x="422" y="9"/>
                    <a:pt x="413" y="8"/>
                    <a:pt x="405" y="8"/>
                  </a:cubicBezTo>
                  <a:cubicBezTo>
                    <a:pt x="402" y="8"/>
                    <a:pt x="399" y="8"/>
                    <a:pt x="395" y="8"/>
                  </a:cubicBezTo>
                  <a:cubicBezTo>
                    <a:pt x="386" y="8"/>
                    <a:pt x="378" y="8"/>
                    <a:pt x="372" y="8"/>
                  </a:cubicBezTo>
                  <a:cubicBezTo>
                    <a:pt x="366" y="9"/>
                    <a:pt x="364" y="10"/>
                    <a:pt x="363" y="10"/>
                  </a:cubicBezTo>
                  <a:cubicBezTo>
                    <a:pt x="363" y="10"/>
                    <a:pt x="363" y="10"/>
                    <a:pt x="363" y="10"/>
                  </a:cubicBezTo>
                  <a:cubicBezTo>
                    <a:pt x="363" y="10"/>
                    <a:pt x="363" y="10"/>
                    <a:pt x="363" y="10"/>
                  </a:cubicBezTo>
                  <a:cubicBezTo>
                    <a:pt x="362" y="10"/>
                    <a:pt x="361" y="10"/>
                    <a:pt x="360" y="10"/>
                  </a:cubicBezTo>
                  <a:cubicBezTo>
                    <a:pt x="360" y="10"/>
                    <a:pt x="359" y="10"/>
                    <a:pt x="359" y="10"/>
                  </a:cubicBezTo>
                  <a:cubicBezTo>
                    <a:pt x="357" y="10"/>
                    <a:pt x="357" y="8"/>
                    <a:pt x="365" y="8"/>
                  </a:cubicBezTo>
                  <a:cubicBezTo>
                    <a:pt x="374" y="7"/>
                    <a:pt x="380" y="6"/>
                    <a:pt x="382" y="6"/>
                  </a:cubicBezTo>
                  <a:cubicBezTo>
                    <a:pt x="382" y="6"/>
                    <a:pt x="382" y="6"/>
                    <a:pt x="383" y="6"/>
                  </a:cubicBezTo>
                  <a:cubicBezTo>
                    <a:pt x="386" y="6"/>
                    <a:pt x="397" y="7"/>
                    <a:pt x="410" y="7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26" y="7"/>
                    <a:pt x="425" y="3"/>
                    <a:pt x="408" y="2"/>
                  </a:cubicBezTo>
                  <a:cubicBezTo>
                    <a:pt x="403" y="1"/>
                    <a:pt x="398" y="1"/>
                    <a:pt x="393" y="1"/>
                  </a:cubicBezTo>
                  <a:cubicBezTo>
                    <a:pt x="385" y="0"/>
                    <a:pt x="376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4" name="出自【趣你的PPT】(微信:qunideppt)：最优质的PPT资源库"/>
            <p:cNvSpPr/>
            <p:nvPr/>
          </p:nvSpPr>
          <p:spPr bwMode="auto">
            <a:xfrm>
              <a:off x="4237038" y="5329238"/>
              <a:ext cx="15875" cy="1587"/>
            </a:xfrm>
            <a:custGeom>
              <a:avLst/>
              <a:gdLst>
                <a:gd name="T0" fmla="*/ 6 w 6"/>
                <a:gd name="T1" fmla="*/ 0 h 1"/>
                <a:gd name="T2" fmla="*/ 1 w 6"/>
                <a:gd name="T3" fmla="*/ 1 h 1"/>
                <a:gd name="T4" fmla="*/ 1 w 6"/>
                <a:gd name="T5" fmla="*/ 1 h 1"/>
                <a:gd name="T6" fmla="*/ 3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0"/>
                    <a:pt x="3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5" name="出自【趣你的PPT】(微信:qunideppt)：最优质的PPT资源库"/>
            <p:cNvSpPr/>
            <p:nvPr/>
          </p:nvSpPr>
          <p:spPr bwMode="auto">
            <a:xfrm>
              <a:off x="2686050" y="5067300"/>
              <a:ext cx="7938" cy="7937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2 h 3"/>
                <a:gd name="T4" fmla="*/ 1 w 3"/>
                <a:gd name="T5" fmla="*/ 3 h 3"/>
                <a:gd name="T6" fmla="*/ 1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6" name="出自【趣你的PPT】(微信:qunideppt)：最优质的PPT资源库"/>
            <p:cNvSpPr/>
            <p:nvPr/>
          </p:nvSpPr>
          <p:spPr bwMode="auto">
            <a:xfrm>
              <a:off x="4265613" y="5322888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2 w 3"/>
                <a:gd name="T9" fmla="*/ 0 h 1"/>
                <a:gd name="T10" fmla="*/ 2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7" name="出自【趣你的PPT】(微信:qunideppt)：最优质的PPT资源库"/>
            <p:cNvSpPr/>
            <p:nvPr/>
          </p:nvSpPr>
          <p:spPr bwMode="auto">
            <a:xfrm>
              <a:off x="4291013" y="4354513"/>
              <a:ext cx="15875" cy="0"/>
            </a:xfrm>
            <a:custGeom>
              <a:avLst/>
              <a:gdLst>
                <a:gd name="T0" fmla="*/ 3 w 6"/>
                <a:gd name="T1" fmla="*/ 1 w 6"/>
                <a:gd name="T2" fmla="*/ 2 w 6"/>
                <a:gd name="T3" fmla="*/ 2 w 6"/>
                <a:gd name="T4" fmla="*/ 3 w 6"/>
                <a:gd name="T5" fmla="*/ 5 w 6"/>
                <a:gd name="T6" fmla="*/ 6 w 6"/>
                <a:gd name="T7" fmla="*/ 4 w 6"/>
                <a:gd name="T8" fmla="*/ 3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6">
                  <a:moveTo>
                    <a:pt x="3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8" name="出自【趣你的PPT】(微信:qunideppt)：最优质的PPT资源库"/>
            <p:cNvSpPr/>
            <p:nvPr/>
          </p:nvSpPr>
          <p:spPr bwMode="auto">
            <a:xfrm>
              <a:off x="3119438" y="5111750"/>
              <a:ext cx="325438" cy="31750"/>
            </a:xfrm>
            <a:custGeom>
              <a:avLst/>
              <a:gdLst>
                <a:gd name="T0" fmla="*/ 32 w 120"/>
                <a:gd name="T1" fmla="*/ 0 h 12"/>
                <a:gd name="T2" fmla="*/ 17 w 120"/>
                <a:gd name="T3" fmla="*/ 1 h 12"/>
                <a:gd name="T4" fmla="*/ 4 w 120"/>
                <a:gd name="T5" fmla="*/ 3 h 12"/>
                <a:gd name="T6" fmla="*/ 10 w 120"/>
                <a:gd name="T7" fmla="*/ 3 h 12"/>
                <a:gd name="T8" fmla="*/ 23 w 120"/>
                <a:gd name="T9" fmla="*/ 2 h 12"/>
                <a:gd name="T10" fmla="*/ 29 w 120"/>
                <a:gd name="T11" fmla="*/ 3 h 12"/>
                <a:gd name="T12" fmla="*/ 42 w 120"/>
                <a:gd name="T13" fmla="*/ 4 h 12"/>
                <a:gd name="T14" fmla="*/ 58 w 120"/>
                <a:gd name="T15" fmla="*/ 5 h 12"/>
                <a:gd name="T16" fmla="*/ 73 w 120"/>
                <a:gd name="T17" fmla="*/ 8 h 12"/>
                <a:gd name="T18" fmla="*/ 85 w 120"/>
                <a:gd name="T19" fmla="*/ 11 h 12"/>
                <a:gd name="T20" fmla="*/ 93 w 120"/>
                <a:gd name="T21" fmla="*/ 12 h 12"/>
                <a:gd name="T22" fmla="*/ 104 w 120"/>
                <a:gd name="T23" fmla="*/ 12 h 12"/>
                <a:gd name="T24" fmla="*/ 105 w 120"/>
                <a:gd name="T25" fmla="*/ 12 h 12"/>
                <a:gd name="T26" fmla="*/ 115 w 120"/>
                <a:gd name="T27" fmla="*/ 12 h 12"/>
                <a:gd name="T28" fmla="*/ 115 w 120"/>
                <a:gd name="T29" fmla="*/ 9 h 12"/>
                <a:gd name="T30" fmla="*/ 107 w 120"/>
                <a:gd name="T31" fmla="*/ 8 h 12"/>
                <a:gd name="T32" fmla="*/ 80 w 120"/>
                <a:gd name="T33" fmla="*/ 5 h 12"/>
                <a:gd name="T34" fmla="*/ 54 w 120"/>
                <a:gd name="T35" fmla="*/ 1 h 12"/>
                <a:gd name="T36" fmla="*/ 32 w 120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2">
                  <a:moveTo>
                    <a:pt x="32" y="0"/>
                  </a:moveTo>
                  <a:cubicBezTo>
                    <a:pt x="27" y="0"/>
                    <a:pt x="22" y="1"/>
                    <a:pt x="17" y="1"/>
                  </a:cubicBezTo>
                  <a:cubicBezTo>
                    <a:pt x="4" y="2"/>
                    <a:pt x="0" y="3"/>
                    <a:pt x="4" y="3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15" y="3"/>
                    <a:pt x="19" y="2"/>
                    <a:pt x="23" y="2"/>
                  </a:cubicBezTo>
                  <a:cubicBezTo>
                    <a:pt x="27" y="2"/>
                    <a:pt x="30" y="3"/>
                    <a:pt x="29" y="3"/>
                  </a:cubicBezTo>
                  <a:cubicBezTo>
                    <a:pt x="27" y="3"/>
                    <a:pt x="33" y="3"/>
                    <a:pt x="42" y="4"/>
                  </a:cubicBezTo>
                  <a:cubicBezTo>
                    <a:pt x="48" y="4"/>
                    <a:pt x="53" y="5"/>
                    <a:pt x="58" y="5"/>
                  </a:cubicBezTo>
                  <a:cubicBezTo>
                    <a:pt x="63" y="6"/>
                    <a:pt x="68" y="7"/>
                    <a:pt x="73" y="8"/>
                  </a:cubicBezTo>
                  <a:cubicBezTo>
                    <a:pt x="81" y="9"/>
                    <a:pt x="87" y="10"/>
                    <a:pt x="85" y="11"/>
                  </a:cubicBezTo>
                  <a:cubicBezTo>
                    <a:pt x="83" y="12"/>
                    <a:pt x="86" y="12"/>
                    <a:pt x="93" y="12"/>
                  </a:cubicBezTo>
                  <a:cubicBezTo>
                    <a:pt x="97" y="12"/>
                    <a:pt x="100" y="12"/>
                    <a:pt x="104" y="12"/>
                  </a:cubicBezTo>
                  <a:cubicBezTo>
                    <a:pt x="104" y="12"/>
                    <a:pt x="104" y="12"/>
                    <a:pt x="105" y="12"/>
                  </a:cubicBezTo>
                  <a:cubicBezTo>
                    <a:pt x="108" y="12"/>
                    <a:pt x="112" y="12"/>
                    <a:pt x="115" y="12"/>
                  </a:cubicBezTo>
                  <a:cubicBezTo>
                    <a:pt x="120" y="11"/>
                    <a:pt x="120" y="10"/>
                    <a:pt x="115" y="9"/>
                  </a:cubicBezTo>
                  <a:cubicBezTo>
                    <a:pt x="110" y="9"/>
                    <a:pt x="107" y="8"/>
                    <a:pt x="107" y="8"/>
                  </a:cubicBezTo>
                  <a:cubicBezTo>
                    <a:pt x="108" y="8"/>
                    <a:pt x="95" y="7"/>
                    <a:pt x="80" y="5"/>
                  </a:cubicBezTo>
                  <a:cubicBezTo>
                    <a:pt x="73" y="4"/>
                    <a:pt x="65" y="2"/>
                    <a:pt x="54" y="1"/>
                  </a:cubicBezTo>
                  <a:cubicBezTo>
                    <a:pt x="46" y="1"/>
                    <a:pt x="39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69" name="出自【趣你的PPT】(微信:qunideppt)：最优质的PPT资源库"/>
            <p:cNvSpPr/>
            <p:nvPr/>
          </p:nvSpPr>
          <p:spPr bwMode="auto">
            <a:xfrm>
              <a:off x="3560763" y="4568825"/>
              <a:ext cx="9525" cy="6350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1 h 2"/>
                <a:gd name="T4" fmla="*/ 1 w 3"/>
                <a:gd name="T5" fmla="*/ 2 h 2"/>
                <a:gd name="T6" fmla="*/ 2 w 3"/>
                <a:gd name="T7" fmla="*/ 1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2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0" name="出自【趣你的PPT】(微信:qunideppt)：最优质的PPT资源库"/>
            <p:cNvSpPr/>
            <p:nvPr/>
          </p:nvSpPr>
          <p:spPr bwMode="auto">
            <a:xfrm>
              <a:off x="1162050" y="4487863"/>
              <a:ext cx="1587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1 w 6"/>
                <a:gd name="T5" fmla="*/ 1 h 1"/>
                <a:gd name="T6" fmla="*/ 2 w 6"/>
                <a:gd name="T7" fmla="*/ 1 h 1"/>
                <a:gd name="T8" fmla="*/ 6 w 6"/>
                <a:gd name="T9" fmla="*/ 0 h 1"/>
                <a:gd name="T10" fmla="*/ 6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1" name="出自【趣你的PPT】(微信:qunideppt)：最优质的PPT资源库"/>
            <p:cNvSpPr/>
            <p:nvPr/>
          </p:nvSpPr>
          <p:spPr bwMode="auto">
            <a:xfrm>
              <a:off x="3694113" y="4618038"/>
              <a:ext cx="26988" cy="6350"/>
            </a:xfrm>
            <a:custGeom>
              <a:avLst/>
              <a:gdLst>
                <a:gd name="T0" fmla="*/ 4 w 10"/>
                <a:gd name="T1" fmla="*/ 0 h 2"/>
                <a:gd name="T2" fmla="*/ 3 w 10"/>
                <a:gd name="T3" fmla="*/ 2 h 2"/>
                <a:gd name="T4" fmla="*/ 4 w 10"/>
                <a:gd name="T5" fmla="*/ 2 h 2"/>
                <a:gd name="T6" fmla="*/ 10 w 10"/>
                <a:gd name="T7" fmla="*/ 1 h 2"/>
                <a:gd name="T8" fmla="*/ 5 w 10"/>
                <a:gd name="T9" fmla="*/ 0 h 2"/>
                <a:gd name="T10" fmla="*/ 4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1" y="0"/>
                    <a:pt x="0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7" y="2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2" name="出自【趣你的PPT】(微信:qunideppt)：最优质的PPT资源库"/>
            <p:cNvSpPr/>
            <p:nvPr/>
          </p:nvSpPr>
          <p:spPr bwMode="auto">
            <a:xfrm>
              <a:off x="1230313" y="4479925"/>
              <a:ext cx="12700" cy="3175"/>
            </a:xfrm>
            <a:custGeom>
              <a:avLst/>
              <a:gdLst>
                <a:gd name="T0" fmla="*/ 3 w 5"/>
                <a:gd name="T1" fmla="*/ 0 h 1"/>
                <a:gd name="T2" fmla="*/ 1 w 5"/>
                <a:gd name="T3" fmla="*/ 1 h 1"/>
                <a:gd name="T4" fmla="*/ 4 w 5"/>
                <a:gd name="T5" fmla="*/ 1 h 1"/>
                <a:gd name="T6" fmla="*/ 4 w 5"/>
                <a:gd name="T7" fmla="*/ 0 h 1"/>
                <a:gd name="T8" fmla="*/ 3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3" y="1"/>
                    <a:pt x="5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567113" y="4922838"/>
              <a:ext cx="58738" cy="3175"/>
            </a:xfrm>
            <a:custGeom>
              <a:avLst/>
              <a:gdLst>
                <a:gd name="T0" fmla="*/ 19 w 22"/>
                <a:gd name="T1" fmla="*/ 0 h 1"/>
                <a:gd name="T2" fmla="*/ 8 w 22"/>
                <a:gd name="T3" fmla="*/ 0 h 1"/>
                <a:gd name="T4" fmla="*/ 2 w 22"/>
                <a:gd name="T5" fmla="*/ 1 h 1"/>
                <a:gd name="T6" fmla="*/ 1 w 22"/>
                <a:gd name="T7" fmla="*/ 1 h 1"/>
                <a:gd name="T8" fmla="*/ 0 w 22"/>
                <a:gd name="T9" fmla="*/ 1 h 1"/>
                <a:gd name="T10" fmla="*/ 1 w 22"/>
                <a:gd name="T11" fmla="*/ 1 h 1"/>
                <a:gd name="T12" fmla="*/ 11 w 22"/>
                <a:gd name="T13" fmla="*/ 1 h 1"/>
                <a:gd name="T14" fmla="*/ 20 w 22"/>
                <a:gd name="T15" fmla="*/ 0 h 1"/>
                <a:gd name="T16" fmla="*/ 19 w 22"/>
                <a:gd name="T17" fmla="*/ 0 h 1"/>
                <a:gd name="T18" fmla="*/ 19 w 22"/>
                <a:gd name="T19" fmla="*/ 0 h 1"/>
                <a:gd name="T20" fmla="*/ 19 w 22"/>
                <a:gd name="T21" fmla="*/ 0 h 1"/>
                <a:gd name="T22" fmla="*/ 19 w 22"/>
                <a:gd name="T23" fmla="*/ 0 h 1"/>
                <a:gd name="T24" fmla="*/ 19 w 22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">
                  <a:moveTo>
                    <a:pt x="19" y="0"/>
                  </a:moveTo>
                  <a:cubicBezTo>
                    <a:pt x="16" y="0"/>
                    <a:pt x="12" y="0"/>
                    <a:pt x="8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6" y="1"/>
                    <a:pt x="11" y="1"/>
                  </a:cubicBezTo>
                  <a:cubicBezTo>
                    <a:pt x="18" y="0"/>
                    <a:pt x="22" y="0"/>
                    <a:pt x="20" y="0"/>
                  </a:cubicBezTo>
                  <a:cubicBezTo>
                    <a:pt x="18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4" name="出自【趣你的PPT】(微信:qunideppt)：最优质的PPT资源库"/>
            <p:cNvSpPr/>
            <p:nvPr/>
          </p:nvSpPr>
          <p:spPr bwMode="auto">
            <a:xfrm>
              <a:off x="3222625" y="5353050"/>
              <a:ext cx="11113" cy="4762"/>
            </a:xfrm>
            <a:custGeom>
              <a:avLst/>
              <a:gdLst>
                <a:gd name="T0" fmla="*/ 4 w 4"/>
                <a:gd name="T1" fmla="*/ 0 h 2"/>
                <a:gd name="T2" fmla="*/ 1 w 4"/>
                <a:gd name="T3" fmla="*/ 1 h 2"/>
                <a:gd name="T4" fmla="*/ 2 w 4"/>
                <a:gd name="T5" fmla="*/ 2 h 2"/>
                <a:gd name="T6" fmla="*/ 3 w 4"/>
                <a:gd name="T7" fmla="*/ 1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01700" y="4332288"/>
              <a:ext cx="3898900" cy="1554162"/>
            </a:xfrm>
            <a:custGeom>
              <a:avLst/>
              <a:gdLst>
                <a:gd name="T0" fmla="*/ 667 w 1438"/>
                <a:gd name="T1" fmla="*/ 267 h 571"/>
                <a:gd name="T2" fmla="*/ 228 w 1438"/>
                <a:gd name="T3" fmla="*/ 81 h 571"/>
                <a:gd name="T4" fmla="*/ 286 w 1438"/>
                <a:gd name="T5" fmla="*/ 5 h 571"/>
                <a:gd name="T6" fmla="*/ 184 w 1438"/>
                <a:gd name="T7" fmla="*/ 33 h 571"/>
                <a:gd name="T8" fmla="*/ 107 w 1438"/>
                <a:gd name="T9" fmla="*/ 40 h 571"/>
                <a:gd name="T10" fmla="*/ 54 w 1438"/>
                <a:gd name="T11" fmla="*/ 71 h 571"/>
                <a:gd name="T12" fmla="*/ 108 w 1438"/>
                <a:gd name="T13" fmla="*/ 94 h 571"/>
                <a:gd name="T14" fmla="*/ 47 w 1438"/>
                <a:gd name="T15" fmla="*/ 112 h 571"/>
                <a:gd name="T16" fmla="*/ 227 w 1438"/>
                <a:gd name="T17" fmla="*/ 81 h 571"/>
                <a:gd name="T18" fmla="*/ 245 w 1438"/>
                <a:gd name="T19" fmla="*/ 85 h 571"/>
                <a:gd name="T20" fmla="*/ 289 w 1438"/>
                <a:gd name="T21" fmla="*/ 95 h 571"/>
                <a:gd name="T22" fmla="*/ 353 w 1438"/>
                <a:gd name="T23" fmla="*/ 111 h 571"/>
                <a:gd name="T24" fmla="*/ 375 w 1438"/>
                <a:gd name="T25" fmla="*/ 131 h 571"/>
                <a:gd name="T26" fmla="*/ 388 w 1438"/>
                <a:gd name="T27" fmla="*/ 143 h 571"/>
                <a:gd name="T28" fmla="*/ 390 w 1438"/>
                <a:gd name="T29" fmla="*/ 153 h 571"/>
                <a:gd name="T30" fmla="*/ 410 w 1438"/>
                <a:gd name="T31" fmla="*/ 161 h 571"/>
                <a:gd name="T32" fmla="*/ 361 w 1438"/>
                <a:gd name="T33" fmla="*/ 216 h 571"/>
                <a:gd name="T34" fmla="*/ 469 w 1438"/>
                <a:gd name="T35" fmla="*/ 276 h 571"/>
                <a:gd name="T36" fmla="*/ 656 w 1438"/>
                <a:gd name="T37" fmla="*/ 312 h 571"/>
                <a:gd name="T38" fmla="*/ 810 w 1438"/>
                <a:gd name="T39" fmla="*/ 334 h 571"/>
                <a:gd name="T40" fmla="*/ 845 w 1438"/>
                <a:gd name="T41" fmla="*/ 384 h 571"/>
                <a:gd name="T42" fmla="*/ 995 w 1438"/>
                <a:gd name="T43" fmla="*/ 537 h 571"/>
                <a:gd name="T44" fmla="*/ 1018 w 1438"/>
                <a:gd name="T45" fmla="*/ 559 h 571"/>
                <a:gd name="T46" fmla="*/ 1034 w 1438"/>
                <a:gd name="T47" fmla="*/ 564 h 571"/>
                <a:gd name="T48" fmla="*/ 1050 w 1438"/>
                <a:gd name="T49" fmla="*/ 570 h 571"/>
                <a:gd name="T50" fmla="*/ 1174 w 1438"/>
                <a:gd name="T51" fmla="*/ 502 h 571"/>
                <a:gd name="T52" fmla="*/ 1363 w 1438"/>
                <a:gd name="T53" fmla="*/ 440 h 571"/>
                <a:gd name="T54" fmla="*/ 1315 w 1438"/>
                <a:gd name="T55" fmla="*/ 376 h 571"/>
                <a:gd name="T56" fmla="*/ 1225 w 1438"/>
                <a:gd name="T57" fmla="*/ 369 h 571"/>
                <a:gd name="T58" fmla="*/ 1123 w 1438"/>
                <a:gd name="T59" fmla="*/ 338 h 571"/>
                <a:gd name="T60" fmla="*/ 933 w 1438"/>
                <a:gd name="T61" fmla="*/ 329 h 571"/>
                <a:gd name="T62" fmla="*/ 818 w 1438"/>
                <a:gd name="T63" fmla="*/ 324 h 571"/>
                <a:gd name="T64" fmla="*/ 770 w 1438"/>
                <a:gd name="T65" fmla="*/ 292 h 571"/>
                <a:gd name="T66" fmla="*/ 657 w 1438"/>
                <a:gd name="T67" fmla="*/ 277 h 571"/>
                <a:gd name="T68" fmla="*/ 755 w 1438"/>
                <a:gd name="T69" fmla="*/ 263 h 571"/>
                <a:gd name="T70" fmla="*/ 813 w 1438"/>
                <a:gd name="T71" fmla="*/ 261 h 571"/>
                <a:gd name="T72" fmla="*/ 933 w 1438"/>
                <a:gd name="T73" fmla="*/ 242 h 571"/>
                <a:gd name="T74" fmla="*/ 942 w 1438"/>
                <a:gd name="T75" fmla="*/ 231 h 571"/>
                <a:gd name="T76" fmla="*/ 983 w 1438"/>
                <a:gd name="T77" fmla="*/ 218 h 571"/>
                <a:gd name="T78" fmla="*/ 1099 w 1438"/>
                <a:gd name="T79" fmla="*/ 199 h 571"/>
                <a:gd name="T80" fmla="*/ 1107 w 1438"/>
                <a:gd name="T81" fmla="*/ 187 h 571"/>
                <a:gd name="T82" fmla="*/ 1227 w 1438"/>
                <a:gd name="T83" fmla="*/ 168 h 571"/>
                <a:gd name="T84" fmla="*/ 1180 w 1438"/>
                <a:gd name="T85" fmla="*/ 162 h 571"/>
                <a:gd name="T86" fmla="*/ 1196 w 1438"/>
                <a:gd name="T87" fmla="*/ 156 h 571"/>
                <a:gd name="T88" fmla="*/ 1181 w 1438"/>
                <a:gd name="T89" fmla="*/ 147 h 571"/>
                <a:gd name="T90" fmla="*/ 1168 w 1438"/>
                <a:gd name="T91" fmla="*/ 135 h 571"/>
                <a:gd name="T92" fmla="*/ 1103 w 1438"/>
                <a:gd name="T93" fmla="*/ 133 h 571"/>
                <a:gd name="T94" fmla="*/ 1055 w 1438"/>
                <a:gd name="T95" fmla="*/ 113 h 571"/>
                <a:gd name="T96" fmla="*/ 987 w 1438"/>
                <a:gd name="T97" fmla="*/ 150 h 571"/>
                <a:gd name="T98" fmla="*/ 821 w 1438"/>
                <a:gd name="T99" fmla="*/ 129 h 571"/>
                <a:gd name="T100" fmla="*/ 873 w 1438"/>
                <a:gd name="T101" fmla="*/ 106 h 571"/>
                <a:gd name="T102" fmla="*/ 903 w 1438"/>
                <a:gd name="T103" fmla="*/ 100 h 571"/>
                <a:gd name="T104" fmla="*/ 977 w 1438"/>
                <a:gd name="T105" fmla="*/ 83 h 571"/>
                <a:gd name="T106" fmla="*/ 1033 w 1438"/>
                <a:gd name="T107" fmla="*/ 73 h 571"/>
                <a:gd name="T108" fmla="*/ 957 w 1438"/>
                <a:gd name="T109" fmla="*/ 68 h 571"/>
                <a:gd name="T110" fmla="*/ 925 w 1438"/>
                <a:gd name="T111" fmla="*/ 59 h 571"/>
                <a:gd name="T112" fmla="*/ 885 w 1438"/>
                <a:gd name="T113" fmla="*/ 74 h 571"/>
                <a:gd name="T114" fmla="*/ 868 w 1438"/>
                <a:gd name="T115" fmla="*/ 69 h 571"/>
                <a:gd name="T116" fmla="*/ 782 w 1438"/>
                <a:gd name="T117" fmla="*/ 60 h 571"/>
                <a:gd name="T118" fmla="*/ 694 w 1438"/>
                <a:gd name="T119" fmla="*/ 51 h 571"/>
                <a:gd name="T120" fmla="*/ 580 w 1438"/>
                <a:gd name="T121" fmla="*/ 34 h 571"/>
                <a:gd name="T122" fmla="*/ 509 w 1438"/>
                <a:gd name="T123" fmla="*/ 39 h 571"/>
                <a:gd name="T124" fmla="*/ 339 w 1438"/>
                <a:gd name="T125" fmla="*/ 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8" h="571">
                  <a:moveTo>
                    <a:pt x="104" y="35"/>
                  </a:move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moveTo>
                    <a:pt x="738" y="305"/>
                  </a:moveTo>
                  <a:cubicBezTo>
                    <a:pt x="742" y="305"/>
                    <a:pt x="745" y="305"/>
                    <a:pt x="749" y="305"/>
                  </a:cubicBezTo>
                  <a:cubicBezTo>
                    <a:pt x="745" y="305"/>
                    <a:pt x="742" y="305"/>
                    <a:pt x="738" y="305"/>
                  </a:cubicBezTo>
                  <a:moveTo>
                    <a:pt x="733" y="305"/>
                  </a:moveTo>
                  <a:cubicBezTo>
                    <a:pt x="733" y="305"/>
                    <a:pt x="735" y="305"/>
                    <a:pt x="738" y="305"/>
                  </a:cubicBezTo>
                  <a:cubicBezTo>
                    <a:pt x="735" y="305"/>
                    <a:pt x="733" y="305"/>
                    <a:pt x="733" y="305"/>
                  </a:cubicBezTo>
                  <a:moveTo>
                    <a:pt x="667" y="267"/>
                  </a:moveTo>
                  <a:cubicBezTo>
                    <a:pt x="667" y="267"/>
                    <a:pt x="668" y="267"/>
                    <a:pt x="668" y="267"/>
                  </a:cubicBezTo>
                  <a:cubicBezTo>
                    <a:pt x="668" y="267"/>
                    <a:pt x="668" y="267"/>
                    <a:pt x="668" y="267"/>
                  </a:cubicBezTo>
                  <a:cubicBezTo>
                    <a:pt x="668" y="267"/>
                    <a:pt x="668" y="267"/>
                    <a:pt x="668" y="267"/>
                  </a:cubicBezTo>
                  <a:cubicBezTo>
                    <a:pt x="668" y="267"/>
                    <a:pt x="668" y="267"/>
                    <a:pt x="668" y="267"/>
                  </a:cubicBezTo>
                  <a:cubicBezTo>
                    <a:pt x="667" y="267"/>
                    <a:pt x="667" y="267"/>
                    <a:pt x="667" y="267"/>
                  </a:cubicBezTo>
                  <a:cubicBezTo>
                    <a:pt x="666" y="268"/>
                    <a:pt x="665" y="268"/>
                    <a:pt x="664" y="268"/>
                  </a:cubicBezTo>
                  <a:cubicBezTo>
                    <a:pt x="665" y="268"/>
                    <a:pt x="666" y="268"/>
                    <a:pt x="666" y="267"/>
                  </a:cubicBezTo>
                  <a:cubicBezTo>
                    <a:pt x="667" y="267"/>
                    <a:pt x="667" y="267"/>
                    <a:pt x="667" y="267"/>
                  </a:cubicBezTo>
                  <a:cubicBezTo>
                    <a:pt x="667" y="267"/>
                    <a:pt x="667" y="267"/>
                    <a:pt x="667" y="267"/>
                  </a:cubicBezTo>
                  <a:moveTo>
                    <a:pt x="802" y="259"/>
                  </a:moveTo>
                  <a:cubicBezTo>
                    <a:pt x="802" y="259"/>
                    <a:pt x="802" y="259"/>
                    <a:pt x="802" y="259"/>
                  </a:cubicBezTo>
                  <a:cubicBezTo>
                    <a:pt x="802" y="259"/>
                    <a:pt x="802" y="259"/>
                    <a:pt x="802" y="259"/>
                  </a:cubicBezTo>
                  <a:cubicBezTo>
                    <a:pt x="802" y="259"/>
                    <a:pt x="802" y="259"/>
                    <a:pt x="802" y="259"/>
                  </a:cubicBezTo>
                  <a:cubicBezTo>
                    <a:pt x="802" y="259"/>
                    <a:pt x="802" y="259"/>
                    <a:pt x="802" y="259"/>
                  </a:cubicBezTo>
                  <a:cubicBezTo>
                    <a:pt x="802" y="259"/>
                    <a:pt x="802" y="259"/>
                    <a:pt x="802" y="259"/>
                  </a:cubicBezTo>
                  <a:cubicBezTo>
                    <a:pt x="802" y="259"/>
                    <a:pt x="802" y="259"/>
                    <a:pt x="802" y="259"/>
                  </a:cubicBezTo>
                  <a:moveTo>
                    <a:pt x="414" y="177"/>
                  </a:moveTo>
                  <a:cubicBezTo>
                    <a:pt x="414" y="177"/>
                    <a:pt x="414" y="177"/>
                    <a:pt x="415" y="177"/>
                  </a:cubicBezTo>
                  <a:cubicBezTo>
                    <a:pt x="414" y="177"/>
                    <a:pt x="414" y="177"/>
                    <a:pt x="414" y="177"/>
                  </a:cubicBezTo>
                  <a:cubicBezTo>
                    <a:pt x="414" y="177"/>
                    <a:pt x="414" y="177"/>
                    <a:pt x="414" y="177"/>
                  </a:cubicBezTo>
                  <a:moveTo>
                    <a:pt x="413" y="165"/>
                  </a:moveTo>
                  <a:cubicBezTo>
                    <a:pt x="413" y="165"/>
                    <a:pt x="414" y="165"/>
                    <a:pt x="414" y="165"/>
                  </a:cubicBezTo>
                  <a:cubicBezTo>
                    <a:pt x="414" y="165"/>
                    <a:pt x="414" y="165"/>
                    <a:pt x="415" y="165"/>
                  </a:cubicBezTo>
                  <a:cubicBezTo>
                    <a:pt x="415" y="165"/>
                    <a:pt x="415" y="165"/>
                    <a:pt x="415" y="165"/>
                  </a:cubicBezTo>
                  <a:cubicBezTo>
                    <a:pt x="414" y="165"/>
                    <a:pt x="414" y="165"/>
                    <a:pt x="413" y="165"/>
                  </a:cubicBezTo>
                  <a:moveTo>
                    <a:pt x="190" y="92"/>
                  </a:moveTo>
                  <a:cubicBezTo>
                    <a:pt x="190" y="92"/>
                    <a:pt x="190" y="92"/>
                    <a:pt x="190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0" y="92"/>
                    <a:pt x="190" y="92"/>
                    <a:pt x="190" y="92"/>
                  </a:cubicBezTo>
                  <a:moveTo>
                    <a:pt x="228" y="81"/>
                  </a:moveTo>
                  <a:cubicBezTo>
                    <a:pt x="229" y="81"/>
                    <a:pt x="230" y="81"/>
                    <a:pt x="230" y="81"/>
                  </a:cubicBezTo>
                  <a:cubicBezTo>
                    <a:pt x="231" y="81"/>
                    <a:pt x="230" y="81"/>
                    <a:pt x="228" y="81"/>
                  </a:cubicBezTo>
                  <a:moveTo>
                    <a:pt x="60" y="73"/>
                  </a:moveTo>
                  <a:cubicBezTo>
                    <a:pt x="60" y="73"/>
                    <a:pt x="61" y="73"/>
                    <a:pt x="61" y="73"/>
                  </a:cubicBezTo>
                  <a:cubicBezTo>
                    <a:pt x="62" y="73"/>
                    <a:pt x="64" y="73"/>
                    <a:pt x="65" y="73"/>
                  </a:cubicBezTo>
                  <a:cubicBezTo>
                    <a:pt x="64" y="73"/>
                    <a:pt x="64" y="73"/>
                    <a:pt x="63" y="73"/>
                  </a:cubicBezTo>
                  <a:cubicBezTo>
                    <a:pt x="62" y="73"/>
                    <a:pt x="61" y="73"/>
                    <a:pt x="60" y="73"/>
                  </a:cubicBezTo>
                  <a:moveTo>
                    <a:pt x="65" y="73"/>
                  </a:moveTo>
                  <a:cubicBezTo>
                    <a:pt x="66" y="73"/>
                    <a:pt x="66" y="73"/>
                    <a:pt x="67" y="73"/>
                  </a:cubicBezTo>
                  <a:cubicBezTo>
                    <a:pt x="71" y="73"/>
                    <a:pt x="74" y="72"/>
                    <a:pt x="74" y="72"/>
                  </a:cubicBezTo>
                  <a:cubicBezTo>
                    <a:pt x="75" y="72"/>
                    <a:pt x="74" y="73"/>
                    <a:pt x="73" y="73"/>
                  </a:cubicBezTo>
                  <a:cubicBezTo>
                    <a:pt x="73" y="73"/>
                    <a:pt x="72" y="73"/>
                    <a:pt x="71" y="73"/>
                  </a:cubicBezTo>
                  <a:cubicBezTo>
                    <a:pt x="69" y="73"/>
                    <a:pt x="67" y="73"/>
                    <a:pt x="65" y="73"/>
                  </a:cubicBezTo>
                  <a:moveTo>
                    <a:pt x="333" y="0"/>
                  </a:moveTo>
                  <a:cubicBezTo>
                    <a:pt x="331" y="0"/>
                    <a:pt x="328" y="0"/>
                    <a:pt x="326" y="0"/>
                  </a:cubicBezTo>
                  <a:cubicBezTo>
                    <a:pt x="320" y="1"/>
                    <a:pt x="314" y="1"/>
                    <a:pt x="310" y="1"/>
                  </a:cubicBezTo>
                  <a:cubicBezTo>
                    <a:pt x="306" y="1"/>
                    <a:pt x="304" y="1"/>
                    <a:pt x="305" y="1"/>
                  </a:cubicBezTo>
                  <a:cubicBezTo>
                    <a:pt x="305" y="0"/>
                    <a:pt x="305" y="0"/>
                    <a:pt x="304" y="0"/>
                  </a:cubicBezTo>
                  <a:cubicBezTo>
                    <a:pt x="303" y="0"/>
                    <a:pt x="301" y="0"/>
                    <a:pt x="299" y="1"/>
                  </a:cubicBezTo>
                  <a:cubicBezTo>
                    <a:pt x="295" y="1"/>
                    <a:pt x="294" y="3"/>
                    <a:pt x="290" y="4"/>
                  </a:cubicBezTo>
                  <a:cubicBezTo>
                    <a:pt x="288" y="5"/>
                    <a:pt x="287" y="5"/>
                    <a:pt x="286" y="5"/>
                  </a:cubicBezTo>
                  <a:cubicBezTo>
                    <a:pt x="285" y="5"/>
                    <a:pt x="285" y="5"/>
                    <a:pt x="286" y="5"/>
                  </a:cubicBezTo>
                  <a:cubicBezTo>
                    <a:pt x="287" y="4"/>
                    <a:pt x="284" y="3"/>
                    <a:pt x="278" y="3"/>
                  </a:cubicBezTo>
                  <a:cubicBezTo>
                    <a:pt x="277" y="3"/>
                    <a:pt x="277" y="3"/>
                    <a:pt x="276" y="3"/>
                  </a:cubicBezTo>
                  <a:cubicBezTo>
                    <a:pt x="272" y="3"/>
                    <a:pt x="271" y="3"/>
                    <a:pt x="272" y="3"/>
                  </a:cubicBezTo>
                  <a:cubicBezTo>
                    <a:pt x="273" y="4"/>
                    <a:pt x="259" y="4"/>
                    <a:pt x="246" y="7"/>
                  </a:cubicBezTo>
                  <a:cubicBezTo>
                    <a:pt x="238" y="9"/>
                    <a:pt x="230" y="11"/>
                    <a:pt x="219" y="11"/>
                  </a:cubicBezTo>
                  <a:cubicBezTo>
                    <a:pt x="218" y="11"/>
                    <a:pt x="217" y="12"/>
                    <a:pt x="216" y="12"/>
                  </a:cubicBezTo>
                  <a:cubicBezTo>
                    <a:pt x="212" y="12"/>
                    <a:pt x="208" y="11"/>
                    <a:pt x="205" y="11"/>
                  </a:cubicBezTo>
                  <a:cubicBezTo>
                    <a:pt x="201" y="11"/>
                    <a:pt x="197" y="10"/>
                    <a:pt x="195" y="10"/>
                  </a:cubicBezTo>
                  <a:cubicBezTo>
                    <a:pt x="194" y="10"/>
                    <a:pt x="193" y="10"/>
                    <a:pt x="193" y="10"/>
                  </a:cubicBezTo>
                  <a:cubicBezTo>
                    <a:pt x="189" y="11"/>
                    <a:pt x="186" y="11"/>
                    <a:pt x="183" y="12"/>
                  </a:cubicBezTo>
                  <a:cubicBezTo>
                    <a:pt x="178" y="14"/>
                    <a:pt x="177" y="18"/>
                    <a:pt x="178" y="22"/>
                  </a:cubicBezTo>
                  <a:cubicBezTo>
                    <a:pt x="179" y="26"/>
                    <a:pt x="186" y="29"/>
                    <a:pt x="187" y="29"/>
                  </a:cubicBezTo>
                  <a:cubicBezTo>
                    <a:pt x="187" y="29"/>
                    <a:pt x="188" y="29"/>
                    <a:pt x="188" y="29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9" y="29"/>
                    <a:pt x="191" y="29"/>
                    <a:pt x="192" y="30"/>
                  </a:cubicBezTo>
                  <a:cubicBezTo>
                    <a:pt x="193" y="30"/>
                    <a:pt x="186" y="33"/>
                    <a:pt x="194" y="34"/>
                  </a:cubicBezTo>
                  <a:cubicBezTo>
                    <a:pt x="200" y="34"/>
                    <a:pt x="200" y="36"/>
                    <a:pt x="197" y="36"/>
                  </a:cubicBezTo>
                  <a:cubicBezTo>
                    <a:pt x="196" y="36"/>
                    <a:pt x="194" y="36"/>
                    <a:pt x="192" y="35"/>
                  </a:cubicBezTo>
                  <a:cubicBezTo>
                    <a:pt x="185" y="34"/>
                    <a:pt x="185" y="32"/>
                    <a:pt x="185" y="32"/>
                  </a:cubicBezTo>
                  <a:cubicBezTo>
                    <a:pt x="185" y="32"/>
                    <a:pt x="185" y="32"/>
                    <a:pt x="184" y="33"/>
                  </a:cubicBezTo>
                  <a:cubicBezTo>
                    <a:pt x="182" y="34"/>
                    <a:pt x="190" y="35"/>
                    <a:pt x="189" y="36"/>
                  </a:cubicBezTo>
                  <a:cubicBezTo>
                    <a:pt x="187" y="37"/>
                    <a:pt x="186" y="37"/>
                    <a:pt x="186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6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4" y="36"/>
                    <a:pt x="182" y="37"/>
                  </a:cubicBezTo>
                  <a:cubicBezTo>
                    <a:pt x="180" y="37"/>
                    <a:pt x="177" y="38"/>
                    <a:pt x="174" y="38"/>
                  </a:cubicBezTo>
                  <a:cubicBezTo>
                    <a:pt x="172" y="38"/>
                    <a:pt x="171" y="37"/>
                    <a:pt x="169" y="37"/>
                  </a:cubicBezTo>
                  <a:cubicBezTo>
                    <a:pt x="160" y="36"/>
                    <a:pt x="161" y="34"/>
                    <a:pt x="162" y="32"/>
                  </a:cubicBezTo>
                  <a:cubicBezTo>
                    <a:pt x="163" y="31"/>
                    <a:pt x="162" y="31"/>
                    <a:pt x="159" y="31"/>
                  </a:cubicBezTo>
                  <a:cubicBezTo>
                    <a:pt x="158" y="31"/>
                    <a:pt x="156" y="31"/>
                    <a:pt x="154" y="31"/>
                  </a:cubicBezTo>
                  <a:cubicBezTo>
                    <a:pt x="151" y="32"/>
                    <a:pt x="149" y="32"/>
                    <a:pt x="146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37" y="32"/>
                    <a:pt x="131" y="32"/>
                    <a:pt x="121" y="33"/>
                  </a:cubicBezTo>
                  <a:cubicBezTo>
                    <a:pt x="111" y="34"/>
                    <a:pt x="105" y="35"/>
                    <a:pt x="104" y="35"/>
                  </a:cubicBezTo>
                  <a:cubicBezTo>
                    <a:pt x="104" y="35"/>
                    <a:pt x="103" y="37"/>
                    <a:pt x="109" y="39"/>
                  </a:cubicBezTo>
                  <a:cubicBezTo>
                    <a:pt x="115" y="40"/>
                    <a:pt x="118" y="41"/>
                    <a:pt x="115" y="4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0" y="41"/>
                    <a:pt x="107" y="41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93" y="44"/>
                    <a:pt x="106" y="46"/>
                  </a:cubicBezTo>
                  <a:cubicBezTo>
                    <a:pt x="118" y="47"/>
                    <a:pt x="128" y="48"/>
                    <a:pt x="132" y="48"/>
                  </a:cubicBezTo>
                  <a:cubicBezTo>
                    <a:pt x="132" y="48"/>
                    <a:pt x="133" y="48"/>
                    <a:pt x="133" y="48"/>
                  </a:cubicBezTo>
                  <a:cubicBezTo>
                    <a:pt x="133" y="48"/>
                    <a:pt x="133" y="48"/>
                    <a:pt x="134" y="48"/>
                  </a:cubicBezTo>
                  <a:cubicBezTo>
                    <a:pt x="134" y="48"/>
                    <a:pt x="135" y="48"/>
                    <a:pt x="135" y="49"/>
                  </a:cubicBezTo>
                  <a:cubicBezTo>
                    <a:pt x="135" y="49"/>
                    <a:pt x="136" y="49"/>
                    <a:pt x="136" y="49"/>
                  </a:cubicBezTo>
                  <a:cubicBezTo>
                    <a:pt x="138" y="49"/>
                    <a:pt x="142" y="48"/>
                    <a:pt x="149" y="47"/>
                  </a:cubicBezTo>
                  <a:cubicBezTo>
                    <a:pt x="152" y="47"/>
                    <a:pt x="155" y="47"/>
                    <a:pt x="157" y="47"/>
                  </a:cubicBezTo>
                  <a:cubicBezTo>
                    <a:pt x="161" y="47"/>
                    <a:pt x="163" y="47"/>
                    <a:pt x="160" y="48"/>
                  </a:cubicBezTo>
                  <a:cubicBezTo>
                    <a:pt x="156" y="49"/>
                    <a:pt x="158" y="54"/>
                    <a:pt x="142" y="56"/>
                  </a:cubicBezTo>
                  <a:cubicBezTo>
                    <a:pt x="134" y="56"/>
                    <a:pt x="125" y="57"/>
                    <a:pt x="117" y="57"/>
                  </a:cubicBezTo>
                  <a:cubicBezTo>
                    <a:pt x="100" y="59"/>
                    <a:pt x="90" y="61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5" y="61"/>
                    <a:pt x="85" y="61"/>
                  </a:cubicBezTo>
                  <a:cubicBezTo>
                    <a:pt x="84" y="61"/>
                    <a:pt x="83" y="61"/>
                    <a:pt x="84" y="62"/>
                  </a:cubicBezTo>
                  <a:cubicBezTo>
                    <a:pt x="85" y="62"/>
                    <a:pt x="76" y="62"/>
                    <a:pt x="69" y="63"/>
                  </a:cubicBezTo>
                  <a:cubicBezTo>
                    <a:pt x="63" y="65"/>
                    <a:pt x="58" y="66"/>
                    <a:pt x="58" y="66"/>
                  </a:cubicBezTo>
                  <a:cubicBezTo>
                    <a:pt x="58" y="66"/>
                    <a:pt x="52" y="67"/>
                    <a:pt x="51" y="69"/>
                  </a:cubicBezTo>
                  <a:cubicBezTo>
                    <a:pt x="50" y="70"/>
                    <a:pt x="52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1"/>
                    <a:pt x="55" y="72"/>
                    <a:pt x="54" y="72"/>
                  </a:cubicBezTo>
                  <a:cubicBezTo>
                    <a:pt x="54" y="72"/>
                    <a:pt x="56" y="73"/>
                    <a:pt x="60" y="73"/>
                  </a:cubicBezTo>
                  <a:cubicBezTo>
                    <a:pt x="57" y="73"/>
                    <a:pt x="53" y="74"/>
                    <a:pt x="52" y="75"/>
                  </a:cubicBezTo>
                  <a:cubicBezTo>
                    <a:pt x="49" y="77"/>
                    <a:pt x="57" y="81"/>
                    <a:pt x="65" y="81"/>
                  </a:cubicBezTo>
                  <a:cubicBezTo>
                    <a:pt x="67" y="81"/>
                    <a:pt x="68" y="81"/>
                    <a:pt x="70" y="80"/>
                  </a:cubicBezTo>
                  <a:cubicBezTo>
                    <a:pt x="73" y="79"/>
                    <a:pt x="75" y="79"/>
                    <a:pt x="76" y="79"/>
                  </a:cubicBezTo>
                  <a:cubicBezTo>
                    <a:pt x="77" y="79"/>
                    <a:pt x="76" y="80"/>
                    <a:pt x="72" y="82"/>
                  </a:cubicBezTo>
                  <a:cubicBezTo>
                    <a:pt x="67" y="85"/>
                    <a:pt x="69" y="89"/>
                    <a:pt x="65" y="89"/>
                  </a:cubicBezTo>
                  <a:cubicBezTo>
                    <a:pt x="63" y="90"/>
                    <a:pt x="63" y="90"/>
                    <a:pt x="66" y="90"/>
                  </a:cubicBezTo>
                  <a:cubicBezTo>
                    <a:pt x="67" y="90"/>
                    <a:pt x="69" y="90"/>
                    <a:pt x="70" y="90"/>
                  </a:cubicBezTo>
                  <a:cubicBezTo>
                    <a:pt x="74" y="90"/>
                    <a:pt x="76" y="90"/>
                    <a:pt x="78" y="90"/>
                  </a:cubicBezTo>
                  <a:cubicBezTo>
                    <a:pt x="80" y="90"/>
                    <a:pt x="81" y="90"/>
                    <a:pt x="81" y="90"/>
                  </a:cubicBezTo>
                  <a:cubicBezTo>
                    <a:pt x="82" y="91"/>
                    <a:pt x="87" y="91"/>
                    <a:pt x="88" y="92"/>
                  </a:cubicBezTo>
                  <a:cubicBezTo>
                    <a:pt x="89" y="93"/>
                    <a:pt x="89" y="93"/>
                    <a:pt x="90" y="93"/>
                  </a:cubicBezTo>
                  <a:cubicBezTo>
                    <a:pt x="91" y="93"/>
                    <a:pt x="93" y="93"/>
                    <a:pt x="95" y="92"/>
                  </a:cubicBezTo>
                  <a:cubicBezTo>
                    <a:pt x="96" y="92"/>
                    <a:pt x="97" y="92"/>
                    <a:pt x="97" y="92"/>
                  </a:cubicBezTo>
                  <a:cubicBezTo>
                    <a:pt x="98" y="92"/>
                    <a:pt x="98" y="92"/>
                    <a:pt x="99" y="92"/>
                  </a:cubicBezTo>
                  <a:cubicBezTo>
                    <a:pt x="100" y="93"/>
                    <a:pt x="101" y="93"/>
                    <a:pt x="104" y="93"/>
                  </a:cubicBezTo>
                  <a:cubicBezTo>
                    <a:pt x="105" y="93"/>
                    <a:pt x="105" y="93"/>
                    <a:pt x="106" y="93"/>
                  </a:cubicBezTo>
                  <a:cubicBezTo>
                    <a:pt x="109" y="93"/>
                    <a:pt x="111" y="93"/>
                    <a:pt x="112" y="93"/>
                  </a:cubicBezTo>
                  <a:cubicBezTo>
                    <a:pt x="113" y="93"/>
                    <a:pt x="112" y="93"/>
                    <a:pt x="108" y="94"/>
                  </a:cubicBezTo>
                  <a:cubicBezTo>
                    <a:pt x="103" y="95"/>
                    <a:pt x="100" y="98"/>
                    <a:pt x="96" y="99"/>
                  </a:cubicBezTo>
                  <a:cubicBezTo>
                    <a:pt x="93" y="100"/>
                    <a:pt x="86" y="102"/>
                    <a:pt x="81" y="103"/>
                  </a:cubicBezTo>
                  <a:cubicBezTo>
                    <a:pt x="75" y="104"/>
                    <a:pt x="62" y="105"/>
                    <a:pt x="52" y="107"/>
                  </a:cubicBezTo>
                  <a:cubicBezTo>
                    <a:pt x="42" y="108"/>
                    <a:pt x="38" y="110"/>
                    <a:pt x="37" y="111"/>
                  </a:cubicBezTo>
                  <a:cubicBezTo>
                    <a:pt x="37" y="111"/>
                    <a:pt x="37" y="111"/>
                    <a:pt x="36" y="111"/>
                  </a:cubicBezTo>
                  <a:cubicBezTo>
                    <a:pt x="36" y="111"/>
                    <a:pt x="34" y="110"/>
                    <a:pt x="33" y="110"/>
                  </a:cubicBezTo>
                  <a:cubicBezTo>
                    <a:pt x="31" y="110"/>
                    <a:pt x="29" y="110"/>
                    <a:pt x="27" y="110"/>
                  </a:cubicBezTo>
                  <a:cubicBezTo>
                    <a:pt x="24" y="110"/>
                    <a:pt x="20" y="110"/>
                    <a:pt x="15" y="111"/>
                  </a:cubicBezTo>
                  <a:cubicBezTo>
                    <a:pt x="8" y="113"/>
                    <a:pt x="3" y="114"/>
                    <a:pt x="0" y="115"/>
                  </a:cubicBezTo>
                  <a:cubicBezTo>
                    <a:pt x="1" y="115"/>
                    <a:pt x="1" y="114"/>
                    <a:pt x="1" y="114"/>
                  </a:cubicBezTo>
                  <a:cubicBezTo>
                    <a:pt x="1" y="114"/>
                    <a:pt x="2" y="115"/>
                    <a:pt x="2" y="115"/>
                  </a:cubicBezTo>
                  <a:cubicBezTo>
                    <a:pt x="2" y="115"/>
                    <a:pt x="2" y="115"/>
                    <a:pt x="3" y="115"/>
                  </a:cubicBezTo>
                  <a:cubicBezTo>
                    <a:pt x="3" y="115"/>
                    <a:pt x="4" y="115"/>
                    <a:pt x="5" y="115"/>
                  </a:cubicBezTo>
                  <a:cubicBezTo>
                    <a:pt x="6" y="114"/>
                    <a:pt x="13" y="115"/>
                    <a:pt x="18" y="114"/>
                  </a:cubicBezTo>
                  <a:cubicBezTo>
                    <a:pt x="22" y="113"/>
                    <a:pt x="26" y="113"/>
                    <a:pt x="27" y="113"/>
                  </a:cubicBezTo>
                  <a:cubicBezTo>
                    <a:pt x="27" y="113"/>
                    <a:pt x="27" y="113"/>
                    <a:pt x="26" y="113"/>
                  </a:cubicBezTo>
                  <a:cubicBezTo>
                    <a:pt x="25" y="113"/>
                    <a:pt x="26" y="113"/>
                    <a:pt x="28" y="113"/>
                  </a:cubicBezTo>
                  <a:cubicBezTo>
                    <a:pt x="28" y="113"/>
                    <a:pt x="28" y="113"/>
                    <a:pt x="29" y="113"/>
                  </a:cubicBezTo>
                  <a:cubicBezTo>
                    <a:pt x="31" y="113"/>
                    <a:pt x="36" y="113"/>
                    <a:pt x="41" y="112"/>
                  </a:cubicBezTo>
                  <a:cubicBezTo>
                    <a:pt x="43" y="112"/>
                    <a:pt x="45" y="112"/>
                    <a:pt x="46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6" y="112"/>
                    <a:pt x="46" y="113"/>
                    <a:pt x="47" y="113"/>
                  </a:cubicBezTo>
                  <a:cubicBezTo>
                    <a:pt x="47" y="113"/>
                    <a:pt x="48" y="112"/>
                    <a:pt x="48" y="112"/>
                  </a:cubicBezTo>
                  <a:cubicBezTo>
                    <a:pt x="50" y="112"/>
                    <a:pt x="54" y="111"/>
                    <a:pt x="57" y="110"/>
                  </a:cubicBezTo>
                  <a:cubicBezTo>
                    <a:pt x="60" y="110"/>
                    <a:pt x="62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10"/>
                  </a:cubicBezTo>
                  <a:cubicBezTo>
                    <a:pt x="65" y="110"/>
                    <a:pt x="66" y="110"/>
                    <a:pt x="66" y="110"/>
                  </a:cubicBezTo>
                  <a:cubicBezTo>
                    <a:pt x="68" y="110"/>
                    <a:pt x="67" y="109"/>
                    <a:pt x="66" y="109"/>
                  </a:cubicBezTo>
                  <a:cubicBezTo>
                    <a:pt x="65" y="109"/>
                    <a:pt x="69" y="109"/>
                    <a:pt x="76" y="108"/>
                  </a:cubicBezTo>
                  <a:cubicBezTo>
                    <a:pt x="84" y="107"/>
                    <a:pt x="91" y="106"/>
                    <a:pt x="96" y="106"/>
                  </a:cubicBezTo>
                  <a:cubicBezTo>
                    <a:pt x="100" y="105"/>
                    <a:pt x="108" y="102"/>
                    <a:pt x="120" y="101"/>
                  </a:cubicBezTo>
                  <a:cubicBezTo>
                    <a:pt x="131" y="100"/>
                    <a:pt x="139" y="99"/>
                    <a:pt x="139" y="99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99"/>
                    <a:pt x="139" y="99"/>
                    <a:pt x="138" y="99"/>
                  </a:cubicBezTo>
                  <a:cubicBezTo>
                    <a:pt x="138" y="99"/>
                    <a:pt x="139" y="98"/>
                    <a:pt x="140" y="98"/>
                  </a:cubicBezTo>
                  <a:cubicBezTo>
                    <a:pt x="142" y="98"/>
                    <a:pt x="144" y="98"/>
                    <a:pt x="143" y="97"/>
                  </a:cubicBezTo>
                  <a:cubicBezTo>
                    <a:pt x="142" y="97"/>
                    <a:pt x="148" y="97"/>
                    <a:pt x="154" y="96"/>
                  </a:cubicBezTo>
                  <a:cubicBezTo>
                    <a:pt x="160" y="94"/>
                    <a:pt x="153" y="91"/>
                    <a:pt x="160" y="91"/>
                  </a:cubicBezTo>
                  <a:cubicBezTo>
                    <a:pt x="168" y="90"/>
                    <a:pt x="174" y="89"/>
                    <a:pt x="178" y="88"/>
                  </a:cubicBezTo>
                  <a:cubicBezTo>
                    <a:pt x="182" y="87"/>
                    <a:pt x="185" y="86"/>
                    <a:pt x="199" y="84"/>
                  </a:cubicBezTo>
                  <a:cubicBezTo>
                    <a:pt x="212" y="82"/>
                    <a:pt x="222" y="82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7" y="81"/>
                    <a:pt x="226" y="82"/>
                  </a:cubicBezTo>
                  <a:cubicBezTo>
                    <a:pt x="223" y="83"/>
                    <a:pt x="212" y="83"/>
                    <a:pt x="199" y="86"/>
                  </a:cubicBezTo>
                  <a:cubicBezTo>
                    <a:pt x="187" y="88"/>
                    <a:pt x="188" y="91"/>
                    <a:pt x="190" y="92"/>
                  </a:cubicBezTo>
                  <a:cubicBezTo>
                    <a:pt x="188" y="92"/>
                    <a:pt x="181" y="92"/>
                    <a:pt x="181" y="95"/>
                  </a:cubicBezTo>
                  <a:cubicBezTo>
                    <a:pt x="181" y="95"/>
                    <a:pt x="182" y="96"/>
                    <a:pt x="184" y="96"/>
                  </a:cubicBezTo>
                  <a:cubicBezTo>
                    <a:pt x="189" y="96"/>
                    <a:pt x="200" y="93"/>
                    <a:pt x="204" y="93"/>
                  </a:cubicBezTo>
                  <a:cubicBezTo>
                    <a:pt x="208" y="92"/>
                    <a:pt x="210" y="92"/>
                    <a:pt x="210" y="92"/>
                  </a:cubicBezTo>
                  <a:cubicBezTo>
                    <a:pt x="211" y="92"/>
                    <a:pt x="210" y="92"/>
                    <a:pt x="210" y="92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10" y="92"/>
                    <a:pt x="211" y="92"/>
                    <a:pt x="213" y="91"/>
                  </a:cubicBezTo>
                  <a:cubicBezTo>
                    <a:pt x="214" y="91"/>
                    <a:pt x="215" y="91"/>
                    <a:pt x="215" y="91"/>
                  </a:cubicBezTo>
                  <a:cubicBezTo>
                    <a:pt x="216" y="91"/>
                    <a:pt x="216" y="91"/>
                    <a:pt x="215" y="91"/>
                  </a:cubicBezTo>
                  <a:cubicBezTo>
                    <a:pt x="215" y="91"/>
                    <a:pt x="217" y="91"/>
                    <a:pt x="220" y="91"/>
                  </a:cubicBezTo>
                  <a:cubicBezTo>
                    <a:pt x="223" y="91"/>
                    <a:pt x="225" y="91"/>
                    <a:pt x="228" y="91"/>
                  </a:cubicBezTo>
                  <a:cubicBezTo>
                    <a:pt x="234" y="90"/>
                    <a:pt x="235" y="88"/>
                    <a:pt x="233" y="88"/>
                  </a:cubicBezTo>
                  <a:cubicBezTo>
                    <a:pt x="231" y="88"/>
                    <a:pt x="231" y="87"/>
                    <a:pt x="233" y="87"/>
                  </a:cubicBezTo>
                  <a:cubicBezTo>
                    <a:pt x="236" y="87"/>
                    <a:pt x="234" y="86"/>
                    <a:pt x="232" y="86"/>
                  </a:cubicBezTo>
                  <a:cubicBezTo>
                    <a:pt x="231" y="86"/>
                    <a:pt x="234" y="85"/>
                    <a:pt x="239" y="84"/>
                  </a:cubicBezTo>
                  <a:cubicBezTo>
                    <a:pt x="240" y="84"/>
                    <a:pt x="240" y="84"/>
                    <a:pt x="241" y="84"/>
                  </a:cubicBezTo>
                  <a:cubicBezTo>
                    <a:pt x="244" y="84"/>
                    <a:pt x="246" y="85"/>
                    <a:pt x="245" y="85"/>
                  </a:cubicBezTo>
                  <a:cubicBezTo>
                    <a:pt x="244" y="86"/>
                    <a:pt x="244" y="86"/>
                    <a:pt x="245" y="86"/>
                  </a:cubicBezTo>
                  <a:cubicBezTo>
                    <a:pt x="246" y="86"/>
                    <a:pt x="246" y="86"/>
                    <a:pt x="247" y="86"/>
                  </a:cubicBezTo>
                  <a:cubicBezTo>
                    <a:pt x="248" y="86"/>
                    <a:pt x="248" y="86"/>
                    <a:pt x="248" y="86"/>
                  </a:cubicBezTo>
                  <a:cubicBezTo>
                    <a:pt x="249" y="86"/>
                    <a:pt x="249" y="86"/>
                    <a:pt x="248" y="86"/>
                  </a:cubicBezTo>
                  <a:cubicBezTo>
                    <a:pt x="248" y="86"/>
                    <a:pt x="248" y="86"/>
                    <a:pt x="249" y="86"/>
                  </a:cubicBezTo>
                  <a:cubicBezTo>
                    <a:pt x="250" y="86"/>
                    <a:pt x="253" y="86"/>
                    <a:pt x="256" y="86"/>
                  </a:cubicBezTo>
                  <a:cubicBezTo>
                    <a:pt x="258" y="85"/>
                    <a:pt x="259" y="85"/>
                    <a:pt x="260" y="85"/>
                  </a:cubicBezTo>
                  <a:cubicBezTo>
                    <a:pt x="262" y="85"/>
                    <a:pt x="262" y="85"/>
                    <a:pt x="260" y="86"/>
                  </a:cubicBezTo>
                  <a:cubicBezTo>
                    <a:pt x="258" y="86"/>
                    <a:pt x="257" y="87"/>
                    <a:pt x="260" y="87"/>
                  </a:cubicBezTo>
                  <a:cubicBezTo>
                    <a:pt x="262" y="87"/>
                    <a:pt x="261" y="88"/>
                    <a:pt x="259" y="88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8"/>
                    <a:pt x="258" y="88"/>
                    <a:pt x="257" y="88"/>
                  </a:cubicBezTo>
                  <a:cubicBezTo>
                    <a:pt x="256" y="88"/>
                    <a:pt x="256" y="88"/>
                    <a:pt x="257" y="88"/>
                  </a:cubicBezTo>
                  <a:cubicBezTo>
                    <a:pt x="259" y="88"/>
                    <a:pt x="256" y="88"/>
                    <a:pt x="258" y="89"/>
                  </a:cubicBezTo>
                  <a:cubicBezTo>
                    <a:pt x="260" y="89"/>
                    <a:pt x="260" y="89"/>
                    <a:pt x="259" y="90"/>
                  </a:cubicBezTo>
                  <a:cubicBezTo>
                    <a:pt x="258" y="90"/>
                    <a:pt x="262" y="90"/>
                    <a:pt x="268" y="91"/>
                  </a:cubicBezTo>
                  <a:cubicBezTo>
                    <a:pt x="272" y="91"/>
                    <a:pt x="275" y="92"/>
                    <a:pt x="276" y="92"/>
                  </a:cubicBezTo>
                  <a:cubicBezTo>
                    <a:pt x="276" y="92"/>
                    <a:pt x="276" y="92"/>
                    <a:pt x="276" y="92"/>
                  </a:cubicBezTo>
                  <a:cubicBezTo>
                    <a:pt x="277" y="92"/>
                    <a:pt x="277" y="91"/>
                    <a:pt x="277" y="91"/>
                  </a:cubicBezTo>
                  <a:cubicBezTo>
                    <a:pt x="277" y="91"/>
                    <a:pt x="277" y="92"/>
                    <a:pt x="275" y="92"/>
                  </a:cubicBezTo>
                  <a:cubicBezTo>
                    <a:pt x="274" y="93"/>
                    <a:pt x="280" y="94"/>
                    <a:pt x="289" y="95"/>
                  </a:cubicBezTo>
                  <a:cubicBezTo>
                    <a:pt x="299" y="95"/>
                    <a:pt x="306" y="96"/>
                    <a:pt x="304" y="96"/>
                  </a:cubicBezTo>
                  <a:cubicBezTo>
                    <a:pt x="303" y="96"/>
                    <a:pt x="306" y="98"/>
                    <a:pt x="313" y="98"/>
                  </a:cubicBezTo>
                  <a:cubicBezTo>
                    <a:pt x="314" y="98"/>
                    <a:pt x="315" y="98"/>
                    <a:pt x="316" y="98"/>
                  </a:cubicBezTo>
                  <a:cubicBezTo>
                    <a:pt x="317" y="98"/>
                    <a:pt x="318" y="98"/>
                    <a:pt x="319" y="98"/>
                  </a:cubicBezTo>
                  <a:cubicBezTo>
                    <a:pt x="320" y="98"/>
                    <a:pt x="321" y="98"/>
                    <a:pt x="321" y="98"/>
                  </a:cubicBezTo>
                  <a:cubicBezTo>
                    <a:pt x="322" y="98"/>
                    <a:pt x="321" y="98"/>
                    <a:pt x="320" y="99"/>
                  </a:cubicBezTo>
                  <a:cubicBezTo>
                    <a:pt x="318" y="99"/>
                    <a:pt x="316" y="100"/>
                    <a:pt x="318" y="101"/>
                  </a:cubicBezTo>
                  <a:cubicBezTo>
                    <a:pt x="320" y="101"/>
                    <a:pt x="323" y="103"/>
                    <a:pt x="326" y="103"/>
                  </a:cubicBezTo>
                  <a:cubicBezTo>
                    <a:pt x="326" y="103"/>
                    <a:pt x="327" y="103"/>
                    <a:pt x="327" y="103"/>
                  </a:cubicBezTo>
                  <a:cubicBezTo>
                    <a:pt x="328" y="102"/>
                    <a:pt x="328" y="102"/>
                    <a:pt x="329" y="102"/>
                  </a:cubicBezTo>
                  <a:cubicBezTo>
                    <a:pt x="330" y="102"/>
                    <a:pt x="328" y="104"/>
                    <a:pt x="330" y="106"/>
                  </a:cubicBezTo>
                  <a:cubicBezTo>
                    <a:pt x="331" y="108"/>
                    <a:pt x="334" y="108"/>
                    <a:pt x="337" y="108"/>
                  </a:cubicBezTo>
                  <a:cubicBezTo>
                    <a:pt x="340" y="108"/>
                    <a:pt x="342" y="108"/>
                    <a:pt x="342" y="107"/>
                  </a:cubicBezTo>
                  <a:cubicBezTo>
                    <a:pt x="342" y="106"/>
                    <a:pt x="343" y="106"/>
                    <a:pt x="344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5" y="107"/>
                    <a:pt x="347" y="107"/>
                    <a:pt x="348" y="107"/>
                  </a:cubicBezTo>
                  <a:cubicBezTo>
                    <a:pt x="348" y="107"/>
                    <a:pt x="348" y="107"/>
                    <a:pt x="348" y="107"/>
                  </a:cubicBezTo>
                  <a:cubicBezTo>
                    <a:pt x="348" y="107"/>
                    <a:pt x="349" y="107"/>
                    <a:pt x="349" y="107"/>
                  </a:cubicBezTo>
                  <a:cubicBezTo>
                    <a:pt x="349" y="107"/>
                    <a:pt x="349" y="108"/>
                    <a:pt x="349" y="109"/>
                  </a:cubicBezTo>
                  <a:cubicBezTo>
                    <a:pt x="348" y="109"/>
                    <a:pt x="353" y="110"/>
                    <a:pt x="353" y="110"/>
                  </a:cubicBezTo>
                  <a:cubicBezTo>
                    <a:pt x="353" y="111"/>
                    <a:pt x="353" y="111"/>
                    <a:pt x="353" y="111"/>
                  </a:cubicBezTo>
                  <a:cubicBezTo>
                    <a:pt x="354" y="111"/>
                    <a:pt x="358" y="109"/>
                    <a:pt x="359" y="107"/>
                  </a:cubicBezTo>
                  <a:cubicBezTo>
                    <a:pt x="360" y="105"/>
                    <a:pt x="360" y="103"/>
                    <a:pt x="361" y="103"/>
                  </a:cubicBezTo>
                  <a:cubicBezTo>
                    <a:pt x="361" y="103"/>
                    <a:pt x="361" y="103"/>
                    <a:pt x="361" y="103"/>
                  </a:cubicBezTo>
                  <a:cubicBezTo>
                    <a:pt x="361" y="104"/>
                    <a:pt x="362" y="104"/>
                    <a:pt x="362" y="104"/>
                  </a:cubicBezTo>
                  <a:cubicBezTo>
                    <a:pt x="363" y="104"/>
                    <a:pt x="363" y="103"/>
                    <a:pt x="364" y="103"/>
                  </a:cubicBezTo>
                  <a:cubicBezTo>
                    <a:pt x="364" y="103"/>
                    <a:pt x="364" y="103"/>
                    <a:pt x="364" y="103"/>
                  </a:cubicBezTo>
                  <a:cubicBezTo>
                    <a:pt x="365" y="103"/>
                    <a:pt x="362" y="106"/>
                    <a:pt x="362" y="109"/>
                  </a:cubicBezTo>
                  <a:cubicBezTo>
                    <a:pt x="361" y="112"/>
                    <a:pt x="373" y="113"/>
                    <a:pt x="373" y="114"/>
                  </a:cubicBezTo>
                  <a:cubicBezTo>
                    <a:pt x="372" y="115"/>
                    <a:pt x="371" y="116"/>
                    <a:pt x="370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69" y="116"/>
                    <a:pt x="369" y="116"/>
                    <a:pt x="368" y="116"/>
                  </a:cubicBezTo>
                  <a:cubicBezTo>
                    <a:pt x="368" y="116"/>
                    <a:pt x="367" y="116"/>
                    <a:pt x="366" y="117"/>
                  </a:cubicBezTo>
                  <a:cubicBezTo>
                    <a:pt x="365" y="118"/>
                    <a:pt x="366" y="119"/>
                    <a:pt x="368" y="119"/>
                  </a:cubicBezTo>
                  <a:cubicBezTo>
                    <a:pt x="370" y="120"/>
                    <a:pt x="371" y="121"/>
                    <a:pt x="373" y="121"/>
                  </a:cubicBezTo>
                  <a:cubicBezTo>
                    <a:pt x="374" y="122"/>
                    <a:pt x="372" y="123"/>
                    <a:pt x="374" y="124"/>
                  </a:cubicBezTo>
                  <a:cubicBezTo>
                    <a:pt x="377" y="125"/>
                    <a:pt x="374" y="125"/>
                    <a:pt x="370" y="126"/>
                  </a:cubicBezTo>
                  <a:cubicBezTo>
                    <a:pt x="368" y="127"/>
                    <a:pt x="367" y="128"/>
                    <a:pt x="368" y="128"/>
                  </a:cubicBezTo>
                  <a:cubicBezTo>
                    <a:pt x="369" y="128"/>
                    <a:pt x="370" y="128"/>
                    <a:pt x="371" y="127"/>
                  </a:cubicBezTo>
                  <a:cubicBezTo>
                    <a:pt x="373" y="127"/>
                    <a:pt x="374" y="127"/>
                    <a:pt x="375" y="127"/>
                  </a:cubicBezTo>
                  <a:cubicBezTo>
                    <a:pt x="378" y="127"/>
                    <a:pt x="380" y="128"/>
                    <a:pt x="380" y="129"/>
                  </a:cubicBezTo>
                  <a:cubicBezTo>
                    <a:pt x="379" y="130"/>
                    <a:pt x="377" y="131"/>
                    <a:pt x="375" y="131"/>
                  </a:cubicBezTo>
                  <a:cubicBezTo>
                    <a:pt x="373" y="131"/>
                    <a:pt x="373" y="132"/>
                    <a:pt x="375" y="132"/>
                  </a:cubicBezTo>
                  <a:cubicBezTo>
                    <a:pt x="377" y="132"/>
                    <a:pt x="376" y="132"/>
                    <a:pt x="373" y="133"/>
                  </a:cubicBezTo>
                  <a:cubicBezTo>
                    <a:pt x="373" y="133"/>
                    <a:pt x="373" y="133"/>
                    <a:pt x="374" y="133"/>
                  </a:cubicBezTo>
                  <a:cubicBezTo>
                    <a:pt x="376" y="133"/>
                    <a:pt x="380" y="133"/>
                    <a:pt x="383" y="132"/>
                  </a:cubicBezTo>
                  <a:cubicBezTo>
                    <a:pt x="387" y="130"/>
                    <a:pt x="389" y="128"/>
                    <a:pt x="389" y="128"/>
                  </a:cubicBezTo>
                  <a:cubicBezTo>
                    <a:pt x="389" y="128"/>
                    <a:pt x="389" y="128"/>
                    <a:pt x="389" y="128"/>
                  </a:cubicBezTo>
                  <a:cubicBezTo>
                    <a:pt x="390" y="128"/>
                    <a:pt x="388" y="129"/>
                    <a:pt x="386" y="131"/>
                  </a:cubicBezTo>
                  <a:cubicBezTo>
                    <a:pt x="384" y="132"/>
                    <a:pt x="384" y="132"/>
                    <a:pt x="385" y="132"/>
                  </a:cubicBezTo>
                  <a:cubicBezTo>
                    <a:pt x="385" y="132"/>
                    <a:pt x="386" y="132"/>
                    <a:pt x="386" y="132"/>
                  </a:cubicBezTo>
                  <a:cubicBezTo>
                    <a:pt x="388" y="131"/>
                    <a:pt x="390" y="131"/>
                    <a:pt x="391" y="131"/>
                  </a:cubicBezTo>
                  <a:cubicBezTo>
                    <a:pt x="391" y="131"/>
                    <a:pt x="391" y="131"/>
                    <a:pt x="391" y="131"/>
                  </a:cubicBezTo>
                  <a:cubicBezTo>
                    <a:pt x="392" y="131"/>
                    <a:pt x="391" y="131"/>
                    <a:pt x="389" y="132"/>
                  </a:cubicBezTo>
                  <a:cubicBezTo>
                    <a:pt x="387" y="133"/>
                    <a:pt x="382" y="134"/>
                    <a:pt x="379" y="135"/>
                  </a:cubicBezTo>
                  <a:cubicBezTo>
                    <a:pt x="375" y="135"/>
                    <a:pt x="372" y="137"/>
                    <a:pt x="374" y="139"/>
                  </a:cubicBezTo>
                  <a:cubicBezTo>
                    <a:pt x="375" y="140"/>
                    <a:pt x="378" y="141"/>
                    <a:pt x="381" y="141"/>
                  </a:cubicBezTo>
                  <a:cubicBezTo>
                    <a:pt x="382" y="141"/>
                    <a:pt x="383" y="141"/>
                    <a:pt x="384" y="141"/>
                  </a:cubicBezTo>
                  <a:cubicBezTo>
                    <a:pt x="385" y="141"/>
                    <a:pt x="385" y="140"/>
                    <a:pt x="386" y="140"/>
                  </a:cubicBezTo>
                  <a:cubicBezTo>
                    <a:pt x="387" y="140"/>
                    <a:pt x="388" y="141"/>
                    <a:pt x="389" y="142"/>
                  </a:cubicBezTo>
                  <a:cubicBezTo>
                    <a:pt x="391" y="143"/>
                    <a:pt x="392" y="143"/>
                    <a:pt x="390" y="143"/>
                  </a:cubicBezTo>
                  <a:cubicBezTo>
                    <a:pt x="390" y="143"/>
                    <a:pt x="389" y="143"/>
                    <a:pt x="389" y="143"/>
                  </a:cubicBezTo>
                  <a:cubicBezTo>
                    <a:pt x="389" y="143"/>
                    <a:pt x="388" y="143"/>
                    <a:pt x="388" y="143"/>
                  </a:cubicBezTo>
                  <a:cubicBezTo>
                    <a:pt x="385" y="143"/>
                    <a:pt x="384" y="144"/>
                    <a:pt x="385" y="144"/>
                  </a:cubicBezTo>
                  <a:cubicBezTo>
                    <a:pt x="386" y="145"/>
                    <a:pt x="388" y="147"/>
                    <a:pt x="386" y="147"/>
                  </a:cubicBezTo>
                  <a:cubicBezTo>
                    <a:pt x="384" y="148"/>
                    <a:pt x="382" y="148"/>
                    <a:pt x="383" y="148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8"/>
                    <a:pt x="384" y="148"/>
                    <a:pt x="385" y="148"/>
                  </a:cubicBezTo>
                  <a:cubicBezTo>
                    <a:pt x="385" y="148"/>
                    <a:pt x="385" y="149"/>
                    <a:pt x="385" y="149"/>
                  </a:cubicBezTo>
                  <a:cubicBezTo>
                    <a:pt x="385" y="149"/>
                    <a:pt x="385" y="149"/>
                    <a:pt x="386" y="149"/>
                  </a:cubicBezTo>
                  <a:cubicBezTo>
                    <a:pt x="387" y="149"/>
                    <a:pt x="391" y="149"/>
                    <a:pt x="394" y="148"/>
                  </a:cubicBezTo>
                  <a:cubicBezTo>
                    <a:pt x="397" y="148"/>
                    <a:pt x="399" y="147"/>
                    <a:pt x="399" y="147"/>
                  </a:cubicBezTo>
                  <a:cubicBezTo>
                    <a:pt x="400" y="147"/>
                    <a:pt x="400" y="147"/>
                    <a:pt x="399" y="148"/>
                  </a:cubicBezTo>
                  <a:cubicBezTo>
                    <a:pt x="397" y="148"/>
                    <a:pt x="397" y="149"/>
                    <a:pt x="399" y="149"/>
                  </a:cubicBezTo>
                  <a:cubicBezTo>
                    <a:pt x="399" y="149"/>
                    <a:pt x="399" y="149"/>
                    <a:pt x="399" y="149"/>
                  </a:cubicBezTo>
                  <a:cubicBezTo>
                    <a:pt x="399" y="149"/>
                    <a:pt x="399" y="149"/>
                    <a:pt x="399" y="149"/>
                  </a:cubicBezTo>
                  <a:cubicBezTo>
                    <a:pt x="401" y="149"/>
                    <a:pt x="401" y="150"/>
                    <a:pt x="399" y="150"/>
                  </a:cubicBezTo>
                  <a:cubicBezTo>
                    <a:pt x="397" y="150"/>
                    <a:pt x="397" y="151"/>
                    <a:pt x="397" y="151"/>
                  </a:cubicBezTo>
                  <a:cubicBezTo>
                    <a:pt x="397" y="151"/>
                    <a:pt x="397" y="151"/>
                    <a:pt x="397" y="151"/>
                  </a:cubicBezTo>
                  <a:cubicBezTo>
                    <a:pt x="397" y="150"/>
                    <a:pt x="396" y="150"/>
                    <a:pt x="395" y="150"/>
                  </a:cubicBezTo>
                  <a:cubicBezTo>
                    <a:pt x="393" y="150"/>
                    <a:pt x="390" y="151"/>
                    <a:pt x="387" y="151"/>
                  </a:cubicBezTo>
                  <a:cubicBezTo>
                    <a:pt x="384" y="152"/>
                    <a:pt x="385" y="153"/>
                    <a:pt x="388" y="153"/>
                  </a:cubicBezTo>
                  <a:cubicBezTo>
                    <a:pt x="388" y="153"/>
                    <a:pt x="389" y="153"/>
                    <a:pt x="389" y="153"/>
                  </a:cubicBezTo>
                  <a:cubicBezTo>
                    <a:pt x="389" y="153"/>
                    <a:pt x="390" y="153"/>
                    <a:pt x="390" y="153"/>
                  </a:cubicBezTo>
                  <a:cubicBezTo>
                    <a:pt x="392" y="153"/>
                    <a:pt x="390" y="153"/>
                    <a:pt x="387" y="154"/>
                  </a:cubicBezTo>
                  <a:cubicBezTo>
                    <a:pt x="384" y="154"/>
                    <a:pt x="382" y="155"/>
                    <a:pt x="384" y="155"/>
                  </a:cubicBezTo>
                  <a:cubicBezTo>
                    <a:pt x="386" y="155"/>
                    <a:pt x="386" y="155"/>
                    <a:pt x="384" y="155"/>
                  </a:cubicBezTo>
                  <a:cubicBezTo>
                    <a:pt x="381" y="155"/>
                    <a:pt x="382" y="156"/>
                    <a:pt x="385" y="156"/>
                  </a:cubicBezTo>
                  <a:cubicBezTo>
                    <a:pt x="388" y="156"/>
                    <a:pt x="389" y="156"/>
                    <a:pt x="388" y="156"/>
                  </a:cubicBezTo>
                  <a:cubicBezTo>
                    <a:pt x="386" y="156"/>
                    <a:pt x="386" y="156"/>
                    <a:pt x="387" y="156"/>
                  </a:cubicBezTo>
                  <a:cubicBezTo>
                    <a:pt x="389" y="157"/>
                    <a:pt x="388" y="157"/>
                    <a:pt x="387" y="157"/>
                  </a:cubicBezTo>
                  <a:cubicBezTo>
                    <a:pt x="386" y="157"/>
                    <a:pt x="386" y="157"/>
                    <a:pt x="386" y="157"/>
                  </a:cubicBezTo>
                  <a:cubicBezTo>
                    <a:pt x="386" y="157"/>
                    <a:pt x="386" y="157"/>
                    <a:pt x="385" y="157"/>
                  </a:cubicBezTo>
                  <a:cubicBezTo>
                    <a:pt x="384" y="157"/>
                    <a:pt x="385" y="157"/>
                    <a:pt x="388" y="157"/>
                  </a:cubicBezTo>
                  <a:cubicBezTo>
                    <a:pt x="391" y="158"/>
                    <a:pt x="395" y="158"/>
                    <a:pt x="398" y="158"/>
                  </a:cubicBezTo>
                  <a:cubicBezTo>
                    <a:pt x="399" y="158"/>
                    <a:pt x="399" y="158"/>
                    <a:pt x="400" y="158"/>
                  </a:cubicBezTo>
                  <a:cubicBezTo>
                    <a:pt x="401" y="158"/>
                    <a:pt x="401" y="158"/>
                    <a:pt x="401" y="158"/>
                  </a:cubicBezTo>
                  <a:cubicBezTo>
                    <a:pt x="401" y="158"/>
                    <a:pt x="400" y="158"/>
                    <a:pt x="399" y="158"/>
                  </a:cubicBezTo>
                  <a:cubicBezTo>
                    <a:pt x="396" y="159"/>
                    <a:pt x="396" y="160"/>
                    <a:pt x="397" y="160"/>
                  </a:cubicBezTo>
                  <a:cubicBezTo>
                    <a:pt x="397" y="160"/>
                    <a:pt x="398" y="160"/>
                    <a:pt x="398" y="160"/>
                  </a:cubicBezTo>
                  <a:cubicBezTo>
                    <a:pt x="400" y="160"/>
                    <a:pt x="406" y="160"/>
                    <a:pt x="408" y="159"/>
                  </a:cubicBezTo>
                  <a:cubicBezTo>
                    <a:pt x="409" y="159"/>
                    <a:pt x="410" y="159"/>
                    <a:pt x="410" y="159"/>
                  </a:cubicBezTo>
                  <a:cubicBezTo>
                    <a:pt x="411" y="159"/>
                    <a:pt x="410" y="159"/>
                    <a:pt x="410" y="159"/>
                  </a:cubicBezTo>
                  <a:cubicBezTo>
                    <a:pt x="408" y="160"/>
                    <a:pt x="408" y="161"/>
                    <a:pt x="409" y="161"/>
                  </a:cubicBezTo>
                  <a:cubicBezTo>
                    <a:pt x="409" y="161"/>
                    <a:pt x="409" y="161"/>
                    <a:pt x="410" y="161"/>
                  </a:cubicBezTo>
                  <a:cubicBezTo>
                    <a:pt x="410" y="161"/>
                    <a:pt x="410" y="161"/>
                    <a:pt x="410" y="161"/>
                  </a:cubicBezTo>
                  <a:cubicBezTo>
                    <a:pt x="411" y="161"/>
                    <a:pt x="408" y="162"/>
                    <a:pt x="409" y="164"/>
                  </a:cubicBezTo>
                  <a:cubicBezTo>
                    <a:pt x="410" y="164"/>
                    <a:pt x="412" y="165"/>
                    <a:pt x="413" y="165"/>
                  </a:cubicBezTo>
                  <a:cubicBezTo>
                    <a:pt x="413" y="165"/>
                    <a:pt x="413" y="165"/>
                    <a:pt x="413" y="166"/>
                  </a:cubicBezTo>
                  <a:cubicBezTo>
                    <a:pt x="414" y="166"/>
                    <a:pt x="415" y="166"/>
                    <a:pt x="416" y="166"/>
                  </a:cubicBezTo>
                  <a:cubicBezTo>
                    <a:pt x="417" y="166"/>
                    <a:pt x="418" y="166"/>
                    <a:pt x="419" y="166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21" y="166"/>
                    <a:pt x="424" y="169"/>
                    <a:pt x="424" y="172"/>
                  </a:cubicBezTo>
                  <a:cubicBezTo>
                    <a:pt x="425" y="175"/>
                    <a:pt x="417" y="177"/>
                    <a:pt x="415" y="177"/>
                  </a:cubicBezTo>
                  <a:cubicBezTo>
                    <a:pt x="416" y="177"/>
                    <a:pt x="416" y="177"/>
                    <a:pt x="417" y="176"/>
                  </a:cubicBezTo>
                  <a:cubicBezTo>
                    <a:pt x="418" y="176"/>
                    <a:pt x="418" y="175"/>
                    <a:pt x="418" y="175"/>
                  </a:cubicBezTo>
                  <a:cubicBezTo>
                    <a:pt x="418" y="175"/>
                    <a:pt x="417" y="175"/>
                    <a:pt x="417" y="175"/>
                  </a:cubicBezTo>
                  <a:cubicBezTo>
                    <a:pt x="416" y="175"/>
                    <a:pt x="416" y="176"/>
                    <a:pt x="415" y="176"/>
                  </a:cubicBezTo>
                  <a:cubicBezTo>
                    <a:pt x="415" y="176"/>
                    <a:pt x="415" y="175"/>
                    <a:pt x="416" y="175"/>
                  </a:cubicBezTo>
                  <a:cubicBezTo>
                    <a:pt x="417" y="174"/>
                    <a:pt x="414" y="174"/>
                    <a:pt x="408" y="173"/>
                  </a:cubicBezTo>
                  <a:cubicBezTo>
                    <a:pt x="407" y="173"/>
                    <a:pt x="406" y="172"/>
                    <a:pt x="405" y="172"/>
                  </a:cubicBezTo>
                  <a:cubicBezTo>
                    <a:pt x="400" y="172"/>
                    <a:pt x="395" y="174"/>
                    <a:pt x="395" y="177"/>
                  </a:cubicBezTo>
                  <a:cubicBezTo>
                    <a:pt x="395" y="180"/>
                    <a:pt x="396" y="183"/>
                    <a:pt x="400" y="184"/>
                  </a:cubicBezTo>
                  <a:cubicBezTo>
                    <a:pt x="403" y="184"/>
                    <a:pt x="391" y="184"/>
                    <a:pt x="384" y="188"/>
                  </a:cubicBezTo>
                  <a:cubicBezTo>
                    <a:pt x="375" y="193"/>
                    <a:pt x="369" y="200"/>
                    <a:pt x="366" y="203"/>
                  </a:cubicBezTo>
                  <a:cubicBezTo>
                    <a:pt x="364" y="206"/>
                    <a:pt x="360" y="211"/>
                    <a:pt x="361" y="216"/>
                  </a:cubicBezTo>
                  <a:cubicBezTo>
                    <a:pt x="363" y="220"/>
                    <a:pt x="372" y="223"/>
                    <a:pt x="373" y="223"/>
                  </a:cubicBezTo>
                  <a:cubicBezTo>
                    <a:pt x="373" y="223"/>
                    <a:pt x="373" y="223"/>
                    <a:pt x="373" y="223"/>
                  </a:cubicBezTo>
                  <a:cubicBezTo>
                    <a:pt x="373" y="222"/>
                    <a:pt x="373" y="222"/>
                    <a:pt x="374" y="222"/>
                  </a:cubicBezTo>
                  <a:cubicBezTo>
                    <a:pt x="375" y="222"/>
                    <a:pt x="376" y="222"/>
                    <a:pt x="377" y="222"/>
                  </a:cubicBezTo>
                  <a:cubicBezTo>
                    <a:pt x="379" y="223"/>
                    <a:pt x="380" y="223"/>
                    <a:pt x="379" y="223"/>
                  </a:cubicBezTo>
                  <a:cubicBezTo>
                    <a:pt x="379" y="223"/>
                    <a:pt x="378" y="223"/>
                    <a:pt x="378" y="223"/>
                  </a:cubicBezTo>
                  <a:cubicBezTo>
                    <a:pt x="378" y="223"/>
                    <a:pt x="378" y="223"/>
                    <a:pt x="378" y="223"/>
                  </a:cubicBezTo>
                  <a:cubicBezTo>
                    <a:pt x="376" y="223"/>
                    <a:pt x="375" y="223"/>
                    <a:pt x="376" y="224"/>
                  </a:cubicBezTo>
                  <a:cubicBezTo>
                    <a:pt x="377" y="224"/>
                    <a:pt x="377" y="225"/>
                    <a:pt x="376" y="225"/>
                  </a:cubicBezTo>
                  <a:cubicBezTo>
                    <a:pt x="376" y="225"/>
                    <a:pt x="376" y="225"/>
                    <a:pt x="376" y="224"/>
                  </a:cubicBezTo>
                  <a:cubicBezTo>
                    <a:pt x="375" y="224"/>
                    <a:pt x="375" y="224"/>
                    <a:pt x="375" y="224"/>
                  </a:cubicBezTo>
                  <a:cubicBezTo>
                    <a:pt x="374" y="224"/>
                    <a:pt x="373" y="227"/>
                    <a:pt x="375" y="230"/>
                  </a:cubicBezTo>
                  <a:cubicBezTo>
                    <a:pt x="376" y="231"/>
                    <a:pt x="378" y="233"/>
                    <a:pt x="382" y="235"/>
                  </a:cubicBezTo>
                  <a:cubicBezTo>
                    <a:pt x="389" y="239"/>
                    <a:pt x="384" y="237"/>
                    <a:pt x="394" y="239"/>
                  </a:cubicBezTo>
                  <a:cubicBezTo>
                    <a:pt x="399" y="240"/>
                    <a:pt x="411" y="241"/>
                    <a:pt x="414" y="242"/>
                  </a:cubicBezTo>
                  <a:cubicBezTo>
                    <a:pt x="421" y="244"/>
                    <a:pt x="433" y="253"/>
                    <a:pt x="441" y="259"/>
                  </a:cubicBezTo>
                  <a:cubicBezTo>
                    <a:pt x="446" y="263"/>
                    <a:pt x="446" y="267"/>
                    <a:pt x="443" y="267"/>
                  </a:cubicBezTo>
                  <a:cubicBezTo>
                    <a:pt x="443" y="267"/>
                    <a:pt x="443" y="267"/>
                    <a:pt x="443" y="267"/>
                  </a:cubicBezTo>
                  <a:cubicBezTo>
                    <a:pt x="443" y="267"/>
                    <a:pt x="443" y="267"/>
                    <a:pt x="443" y="267"/>
                  </a:cubicBezTo>
                  <a:cubicBezTo>
                    <a:pt x="440" y="267"/>
                    <a:pt x="440" y="268"/>
                    <a:pt x="446" y="270"/>
                  </a:cubicBezTo>
                  <a:cubicBezTo>
                    <a:pt x="452" y="271"/>
                    <a:pt x="464" y="273"/>
                    <a:pt x="469" y="276"/>
                  </a:cubicBezTo>
                  <a:cubicBezTo>
                    <a:pt x="472" y="278"/>
                    <a:pt x="475" y="280"/>
                    <a:pt x="483" y="282"/>
                  </a:cubicBezTo>
                  <a:cubicBezTo>
                    <a:pt x="490" y="284"/>
                    <a:pt x="494" y="285"/>
                    <a:pt x="496" y="285"/>
                  </a:cubicBezTo>
                  <a:cubicBezTo>
                    <a:pt x="496" y="285"/>
                    <a:pt x="496" y="285"/>
                    <a:pt x="496" y="285"/>
                  </a:cubicBezTo>
                  <a:cubicBezTo>
                    <a:pt x="506" y="285"/>
                    <a:pt x="485" y="279"/>
                    <a:pt x="483" y="276"/>
                  </a:cubicBezTo>
                  <a:cubicBezTo>
                    <a:pt x="481" y="273"/>
                    <a:pt x="478" y="271"/>
                    <a:pt x="477" y="271"/>
                  </a:cubicBezTo>
                  <a:cubicBezTo>
                    <a:pt x="477" y="271"/>
                    <a:pt x="477" y="271"/>
                    <a:pt x="477" y="271"/>
                  </a:cubicBezTo>
                  <a:cubicBezTo>
                    <a:pt x="477" y="271"/>
                    <a:pt x="477" y="271"/>
                    <a:pt x="477" y="271"/>
                  </a:cubicBezTo>
                  <a:cubicBezTo>
                    <a:pt x="476" y="271"/>
                    <a:pt x="470" y="268"/>
                    <a:pt x="463" y="264"/>
                  </a:cubicBezTo>
                  <a:cubicBezTo>
                    <a:pt x="459" y="262"/>
                    <a:pt x="456" y="260"/>
                    <a:pt x="453" y="258"/>
                  </a:cubicBezTo>
                  <a:cubicBezTo>
                    <a:pt x="449" y="255"/>
                    <a:pt x="452" y="252"/>
                    <a:pt x="456" y="252"/>
                  </a:cubicBezTo>
                  <a:cubicBezTo>
                    <a:pt x="457" y="252"/>
                    <a:pt x="458" y="252"/>
                    <a:pt x="460" y="253"/>
                  </a:cubicBezTo>
                  <a:cubicBezTo>
                    <a:pt x="463" y="253"/>
                    <a:pt x="465" y="254"/>
                    <a:pt x="468" y="256"/>
                  </a:cubicBezTo>
                  <a:cubicBezTo>
                    <a:pt x="473" y="258"/>
                    <a:pt x="473" y="260"/>
                    <a:pt x="477" y="263"/>
                  </a:cubicBezTo>
                  <a:cubicBezTo>
                    <a:pt x="482" y="265"/>
                    <a:pt x="487" y="267"/>
                    <a:pt x="492" y="268"/>
                  </a:cubicBezTo>
                  <a:cubicBezTo>
                    <a:pt x="502" y="271"/>
                    <a:pt x="505" y="275"/>
                    <a:pt x="513" y="277"/>
                  </a:cubicBezTo>
                  <a:cubicBezTo>
                    <a:pt x="517" y="279"/>
                    <a:pt x="524" y="280"/>
                    <a:pt x="526" y="281"/>
                  </a:cubicBezTo>
                  <a:cubicBezTo>
                    <a:pt x="533" y="283"/>
                    <a:pt x="539" y="285"/>
                    <a:pt x="543" y="288"/>
                  </a:cubicBezTo>
                  <a:cubicBezTo>
                    <a:pt x="550" y="291"/>
                    <a:pt x="545" y="299"/>
                    <a:pt x="560" y="301"/>
                  </a:cubicBezTo>
                  <a:cubicBezTo>
                    <a:pt x="571" y="303"/>
                    <a:pt x="584" y="304"/>
                    <a:pt x="588" y="305"/>
                  </a:cubicBezTo>
                  <a:cubicBezTo>
                    <a:pt x="607" y="307"/>
                    <a:pt x="625" y="311"/>
                    <a:pt x="646" y="312"/>
                  </a:cubicBezTo>
                  <a:cubicBezTo>
                    <a:pt x="649" y="312"/>
                    <a:pt x="653" y="312"/>
                    <a:pt x="656" y="312"/>
                  </a:cubicBezTo>
                  <a:cubicBezTo>
                    <a:pt x="668" y="312"/>
                    <a:pt x="676" y="311"/>
                    <a:pt x="675" y="311"/>
                  </a:cubicBezTo>
                  <a:cubicBezTo>
                    <a:pt x="674" y="311"/>
                    <a:pt x="675" y="311"/>
                    <a:pt x="677" y="311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79" y="311"/>
                    <a:pt x="682" y="311"/>
                    <a:pt x="684" y="311"/>
                  </a:cubicBezTo>
                  <a:cubicBezTo>
                    <a:pt x="686" y="312"/>
                    <a:pt x="686" y="312"/>
                    <a:pt x="687" y="312"/>
                  </a:cubicBezTo>
                  <a:cubicBezTo>
                    <a:pt x="687" y="312"/>
                    <a:pt x="687" y="312"/>
                    <a:pt x="686" y="312"/>
                  </a:cubicBezTo>
                  <a:cubicBezTo>
                    <a:pt x="686" y="312"/>
                    <a:pt x="686" y="312"/>
                    <a:pt x="685" y="312"/>
                  </a:cubicBezTo>
                  <a:cubicBezTo>
                    <a:pt x="685" y="311"/>
                    <a:pt x="685" y="311"/>
                    <a:pt x="685" y="311"/>
                  </a:cubicBezTo>
                  <a:cubicBezTo>
                    <a:pt x="685" y="311"/>
                    <a:pt x="685" y="311"/>
                    <a:pt x="685" y="312"/>
                  </a:cubicBezTo>
                  <a:cubicBezTo>
                    <a:pt x="686" y="312"/>
                    <a:pt x="686" y="312"/>
                    <a:pt x="686" y="312"/>
                  </a:cubicBezTo>
                  <a:cubicBezTo>
                    <a:pt x="689" y="312"/>
                    <a:pt x="692" y="313"/>
                    <a:pt x="697" y="315"/>
                  </a:cubicBezTo>
                  <a:cubicBezTo>
                    <a:pt x="703" y="316"/>
                    <a:pt x="708" y="317"/>
                    <a:pt x="714" y="318"/>
                  </a:cubicBezTo>
                  <a:cubicBezTo>
                    <a:pt x="720" y="319"/>
                    <a:pt x="727" y="319"/>
                    <a:pt x="733" y="320"/>
                  </a:cubicBezTo>
                  <a:cubicBezTo>
                    <a:pt x="743" y="320"/>
                    <a:pt x="755" y="321"/>
                    <a:pt x="761" y="321"/>
                  </a:cubicBezTo>
                  <a:cubicBezTo>
                    <a:pt x="762" y="321"/>
                    <a:pt x="763" y="321"/>
                    <a:pt x="763" y="321"/>
                  </a:cubicBezTo>
                  <a:cubicBezTo>
                    <a:pt x="763" y="321"/>
                    <a:pt x="763" y="321"/>
                    <a:pt x="764" y="321"/>
                  </a:cubicBezTo>
                  <a:cubicBezTo>
                    <a:pt x="769" y="321"/>
                    <a:pt x="775" y="325"/>
                    <a:pt x="782" y="328"/>
                  </a:cubicBezTo>
                  <a:cubicBezTo>
                    <a:pt x="789" y="331"/>
                    <a:pt x="796" y="333"/>
                    <a:pt x="798" y="333"/>
                  </a:cubicBezTo>
                  <a:cubicBezTo>
                    <a:pt x="798" y="333"/>
                    <a:pt x="798" y="332"/>
                    <a:pt x="798" y="332"/>
                  </a:cubicBezTo>
                  <a:cubicBezTo>
                    <a:pt x="798" y="332"/>
                    <a:pt x="798" y="332"/>
                    <a:pt x="799" y="332"/>
                  </a:cubicBezTo>
                  <a:cubicBezTo>
                    <a:pt x="801" y="332"/>
                    <a:pt x="805" y="333"/>
                    <a:pt x="810" y="334"/>
                  </a:cubicBezTo>
                  <a:cubicBezTo>
                    <a:pt x="814" y="336"/>
                    <a:pt x="817" y="337"/>
                    <a:pt x="821" y="338"/>
                  </a:cubicBezTo>
                  <a:cubicBezTo>
                    <a:pt x="821" y="338"/>
                    <a:pt x="821" y="338"/>
                    <a:pt x="821" y="338"/>
                  </a:cubicBezTo>
                  <a:cubicBezTo>
                    <a:pt x="821" y="338"/>
                    <a:pt x="820" y="337"/>
                    <a:pt x="819" y="337"/>
                  </a:cubicBezTo>
                  <a:cubicBezTo>
                    <a:pt x="819" y="337"/>
                    <a:pt x="819" y="337"/>
                    <a:pt x="820" y="337"/>
                  </a:cubicBezTo>
                  <a:cubicBezTo>
                    <a:pt x="820" y="337"/>
                    <a:pt x="826" y="338"/>
                    <a:pt x="833" y="338"/>
                  </a:cubicBezTo>
                  <a:cubicBezTo>
                    <a:pt x="842" y="339"/>
                    <a:pt x="851" y="340"/>
                    <a:pt x="851" y="340"/>
                  </a:cubicBezTo>
                  <a:cubicBezTo>
                    <a:pt x="851" y="341"/>
                    <a:pt x="852" y="341"/>
                    <a:pt x="854" y="341"/>
                  </a:cubicBezTo>
                  <a:cubicBezTo>
                    <a:pt x="855" y="341"/>
                    <a:pt x="855" y="341"/>
                    <a:pt x="856" y="341"/>
                  </a:cubicBezTo>
                  <a:cubicBezTo>
                    <a:pt x="859" y="341"/>
                    <a:pt x="856" y="337"/>
                    <a:pt x="867" y="336"/>
                  </a:cubicBezTo>
                  <a:cubicBezTo>
                    <a:pt x="868" y="336"/>
                    <a:pt x="869" y="336"/>
                    <a:pt x="870" y="336"/>
                  </a:cubicBezTo>
                  <a:cubicBezTo>
                    <a:pt x="879" y="336"/>
                    <a:pt x="886" y="340"/>
                    <a:pt x="889" y="343"/>
                  </a:cubicBezTo>
                  <a:cubicBezTo>
                    <a:pt x="892" y="346"/>
                    <a:pt x="895" y="348"/>
                    <a:pt x="895" y="350"/>
                  </a:cubicBezTo>
                  <a:cubicBezTo>
                    <a:pt x="895" y="352"/>
                    <a:pt x="891" y="356"/>
                    <a:pt x="883" y="359"/>
                  </a:cubicBezTo>
                  <a:cubicBezTo>
                    <a:pt x="873" y="363"/>
                    <a:pt x="855" y="367"/>
                    <a:pt x="852" y="371"/>
                  </a:cubicBezTo>
                  <a:cubicBezTo>
                    <a:pt x="849" y="375"/>
                    <a:pt x="861" y="374"/>
                    <a:pt x="861" y="374"/>
                  </a:cubicBezTo>
                  <a:cubicBezTo>
                    <a:pt x="861" y="375"/>
                    <a:pt x="861" y="375"/>
                    <a:pt x="862" y="375"/>
                  </a:cubicBezTo>
                  <a:cubicBezTo>
                    <a:pt x="862" y="375"/>
                    <a:pt x="862" y="375"/>
                    <a:pt x="862" y="375"/>
                  </a:cubicBezTo>
                  <a:cubicBezTo>
                    <a:pt x="862" y="375"/>
                    <a:pt x="862" y="375"/>
                    <a:pt x="862" y="375"/>
                  </a:cubicBezTo>
                  <a:cubicBezTo>
                    <a:pt x="862" y="375"/>
                    <a:pt x="865" y="377"/>
                    <a:pt x="858" y="378"/>
                  </a:cubicBezTo>
                  <a:cubicBezTo>
                    <a:pt x="853" y="378"/>
                    <a:pt x="848" y="379"/>
                    <a:pt x="845" y="380"/>
                  </a:cubicBezTo>
                  <a:cubicBezTo>
                    <a:pt x="843" y="382"/>
                    <a:pt x="844" y="383"/>
                    <a:pt x="845" y="384"/>
                  </a:cubicBezTo>
                  <a:cubicBezTo>
                    <a:pt x="847" y="385"/>
                    <a:pt x="857" y="389"/>
                    <a:pt x="867" y="392"/>
                  </a:cubicBezTo>
                  <a:cubicBezTo>
                    <a:pt x="884" y="399"/>
                    <a:pt x="896" y="408"/>
                    <a:pt x="911" y="414"/>
                  </a:cubicBezTo>
                  <a:cubicBezTo>
                    <a:pt x="921" y="417"/>
                    <a:pt x="945" y="421"/>
                    <a:pt x="961" y="423"/>
                  </a:cubicBezTo>
                  <a:cubicBezTo>
                    <a:pt x="972" y="425"/>
                    <a:pt x="982" y="426"/>
                    <a:pt x="988" y="429"/>
                  </a:cubicBezTo>
                  <a:cubicBezTo>
                    <a:pt x="993" y="431"/>
                    <a:pt x="993" y="435"/>
                    <a:pt x="993" y="439"/>
                  </a:cubicBezTo>
                  <a:cubicBezTo>
                    <a:pt x="992" y="444"/>
                    <a:pt x="994" y="451"/>
                    <a:pt x="993" y="456"/>
                  </a:cubicBezTo>
                  <a:cubicBezTo>
                    <a:pt x="992" y="467"/>
                    <a:pt x="998" y="478"/>
                    <a:pt x="992" y="489"/>
                  </a:cubicBezTo>
                  <a:cubicBezTo>
                    <a:pt x="990" y="492"/>
                    <a:pt x="985" y="494"/>
                    <a:pt x="984" y="497"/>
                  </a:cubicBezTo>
                  <a:cubicBezTo>
                    <a:pt x="981" y="501"/>
                    <a:pt x="983" y="501"/>
                    <a:pt x="987" y="506"/>
                  </a:cubicBezTo>
                  <a:cubicBezTo>
                    <a:pt x="988" y="508"/>
                    <a:pt x="986" y="511"/>
                    <a:pt x="986" y="514"/>
                  </a:cubicBezTo>
                  <a:cubicBezTo>
                    <a:pt x="987" y="519"/>
                    <a:pt x="1006" y="518"/>
                    <a:pt x="1006" y="519"/>
                  </a:cubicBezTo>
                  <a:cubicBezTo>
                    <a:pt x="1006" y="520"/>
                    <a:pt x="1006" y="521"/>
                    <a:pt x="1005" y="521"/>
                  </a:cubicBezTo>
                  <a:cubicBezTo>
                    <a:pt x="1005" y="521"/>
                    <a:pt x="1005" y="521"/>
                    <a:pt x="1005" y="521"/>
                  </a:cubicBezTo>
                  <a:cubicBezTo>
                    <a:pt x="1005" y="521"/>
                    <a:pt x="1005" y="521"/>
                    <a:pt x="1004" y="521"/>
                  </a:cubicBezTo>
                  <a:cubicBezTo>
                    <a:pt x="1004" y="521"/>
                    <a:pt x="1003" y="524"/>
                    <a:pt x="1004" y="529"/>
                  </a:cubicBezTo>
                  <a:cubicBezTo>
                    <a:pt x="1005" y="529"/>
                    <a:pt x="1005" y="530"/>
                    <a:pt x="1005" y="531"/>
                  </a:cubicBezTo>
                  <a:cubicBezTo>
                    <a:pt x="1004" y="535"/>
                    <a:pt x="1000" y="538"/>
                    <a:pt x="999" y="538"/>
                  </a:cubicBezTo>
                  <a:cubicBezTo>
                    <a:pt x="999" y="538"/>
                    <a:pt x="999" y="538"/>
                    <a:pt x="999" y="538"/>
                  </a:cubicBezTo>
                  <a:cubicBezTo>
                    <a:pt x="1000" y="538"/>
                    <a:pt x="999" y="537"/>
                    <a:pt x="997" y="537"/>
                  </a:cubicBezTo>
                  <a:cubicBezTo>
                    <a:pt x="997" y="537"/>
                    <a:pt x="996" y="537"/>
                    <a:pt x="996" y="537"/>
                  </a:cubicBezTo>
                  <a:cubicBezTo>
                    <a:pt x="996" y="537"/>
                    <a:pt x="995" y="537"/>
                    <a:pt x="995" y="537"/>
                  </a:cubicBezTo>
                  <a:cubicBezTo>
                    <a:pt x="994" y="537"/>
                    <a:pt x="993" y="537"/>
                    <a:pt x="994" y="537"/>
                  </a:cubicBezTo>
                  <a:cubicBezTo>
                    <a:pt x="995" y="536"/>
                    <a:pt x="994" y="536"/>
                    <a:pt x="991" y="536"/>
                  </a:cubicBezTo>
                  <a:cubicBezTo>
                    <a:pt x="991" y="536"/>
                    <a:pt x="990" y="536"/>
                    <a:pt x="990" y="536"/>
                  </a:cubicBezTo>
                  <a:cubicBezTo>
                    <a:pt x="987" y="536"/>
                    <a:pt x="983" y="537"/>
                    <a:pt x="983" y="538"/>
                  </a:cubicBezTo>
                  <a:cubicBezTo>
                    <a:pt x="982" y="540"/>
                    <a:pt x="982" y="540"/>
                    <a:pt x="983" y="540"/>
                  </a:cubicBezTo>
                  <a:cubicBezTo>
                    <a:pt x="983" y="540"/>
                    <a:pt x="984" y="540"/>
                    <a:pt x="984" y="540"/>
                  </a:cubicBezTo>
                  <a:cubicBezTo>
                    <a:pt x="985" y="540"/>
                    <a:pt x="987" y="540"/>
                    <a:pt x="989" y="540"/>
                  </a:cubicBezTo>
                  <a:cubicBezTo>
                    <a:pt x="991" y="540"/>
                    <a:pt x="993" y="540"/>
                    <a:pt x="995" y="540"/>
                  </a:cubicBezTo>
                  <a:cubicBezTo>
                    <a:pt x="999" y="541"/>
                    <a:pt x="1000" y="542"/>
                    <a:pt x="1000" y="542"/>
                  </a:cubicBezTo>
                  <a:cubicBezTo>
                    <a:pt x="1001" y="543"/>
                    <a:pt x="1000" y="543"/>
                    <a:pt x="999" y="543"/>
                  </a:cubicBezTo>
                  <a:cubicBezTo>
                    <a:pt x="999" y="543"/>
                    <a:pt x="999" y="543"/>
                    <a:pt x="999" y="543"/>
                  </a:cubicBezTo>
                  <a:cubicBezTo>
                    <a:pt x="1000" y="544"/>
                    <a:pt x="1001" y="544"/>
                    <a:pt x="1003" y="544"/>
                  </a:cubicBezTo>
                  <a:cubicBezTo>
                    <a:pt x="1007" y="544"/>
                    <a:pt x="1010" y="544"/>
                    <a:pt x="1010" y="545"/>
                  </a:cubicBezTo>
                  <a:cubicBezTo>
                    <a:pt x="1010" y="545"/>
                    <a:pt x="1006" y="545"/>
                    <a:pt x="1002" y="545"/>
                  </a:cubicBezTo>
                  <a:cubicBezTo>
                    <a:pt x="999" y="546"/>
                    <a:pt x="1004" y="548"/>
                    <a:pt x="1004" y="550"/>
                  </a:cubicBezTo>
                  <a:cubicBezTo>
                    <a:pt x="1005" y="551"/>
                    <a:pt x="1008" y="552"/>
                    <a:pt x="1009" y="552"/>
                  </a:cubicBezTo>
                  <a:cubicBezTo>
                    <a:pt x="1010" y="552"/>
                    <a:pt x="1011" y="552"/>
                    <a:pt x="1011" y="552"/>
                  </a:cubicBezTo>
                  <a:cubicBezTo>
                    <a:pt x="1012" y="551"/>
                    <a:pt x="1012" y="551"/>
                    <a:pt x="1012" y="551"/>
                  </a:cubicBezTo>
                  <a:cubicBezTo>
                    <a:pt x="1013" y="551"/>
                    <a:pt x="1013" y="551"/>
                    <a:pt x="1013" y="551"/>
                  </a:cubicBezTo>
                  <a:cubicBezTo>
                    <a:pt x="1014" y="552"/>
                    <a:pt x="1006" y="554"/>
                    <a:pt x="1008" y="556"/>
                  </a:cubicBezTo>
                  <a:cubicBezTo>
                    <a:pt x="1011" y="558"/>
                    <a:pt x="1019" y="559"/>
                    <a:pt x="1018" y="559"/>
                  </a:cubicBezTo>
                  <a:cubicBezTo>
                    <a:pt x="1016" y="559"/>
                    <a:pt x="1016" y="560"/>
                    <a:pt x="1018" y="560"/>
                  </a:cubicBezTo>
                  <a:cubicBezTo>
                    <a:pt x="1021" y="560"/>
                    <a:pt x="1022" y="561"/>
                    <a:pt x="1022" y="561"/>
                  </a:cubicBezTo>
                  <a:cubicBezTo>
                    <a:pt x="1022" y="562"/>
                    <a:pt x="1022" y="562"/>
                    <a:pt x="1021" y="562"/>
                  </a:cubicBezTo>
                  <a:cubicBezTo>
                    <a:pt x="1019" y="562"/>
                    <a:pt x="1021" y="563"/>
                    <a:pt x="1023" y="563"/>
                  </a:cubicBezTo>
                  <a:cubicBezTo>
                    <a:pt x="1025" y="564"/>
                    <a:pt x="1026" y="564"/>
                    <a:pt x="1027" y="564"/>
                  </a:cubicBezTo>
                  <a:cubicBezTo>
                    <a:pt x="1027" y="564"/>
                    <a:pt x="1027" y="564"/>
                    <a:pt x="1027" y="563"/>
                  </a:cubicBezTo>
                  <a:cubicBezTo>
                    <a:pt x="1027" y="563"/>
                    <a:pt x="1027" y="563"/>
                    <a:pt x="1027" y="563"/>
                  </a:cubicBezTo>
                  <a:cubicBezTo>
                    <a:pt x="1028" y="563"/>
                    <a:pt x="1028" y="563"/>
                    <a:pt x="1029" y="563"/>
                  </a:cubicBezTo>
                  <a:cubicBezTo>
                    <a:pt x="1029" y="563"/>
                    <a:pt x="1030" y="564"/>
                    <a:pt x="1030" y="564"/>
                  </a:cubicBezTo>
                  <a:cubicBezTo>
                    <a:pt x="1031" y="564"/>
                    <a:pt x="1031" y="563"/>
                    <a:pt x="1032" y="563"/>
                  </a:cubicBezTo>
                  <a:cubicBezTo>
                    <a:pt x="1032" y="563"/>
                    <a:pt x="1032" y="563"/>
                    <a:pt x="1030" y="562"/>
                  </a:cubicBezTo>
                  <a:cubicBezTo>
                    <a:pt x="1030" y="562"/>
                    <a:pt x="1030" y="562"/>
                    <a:pt x="1031" y="562"/>
                  </a:cubicBezTo>
                  <a:cubicBezTo>
                    <a:pt x="1031" y="562"/>
                    <a:pt x="1032" y="562"/>
                    <a:pt x="1033" y="562"/>
                  </a:cubicBezTo>
                  <a:cubicBezTo>
                    <a:pt x="1033" y="562"/>
                    <a:pt x="1034" y="562"/>
                    <a:pt x="1034" y="562"/>
                  </a:cubicBezTo>
                  <a:cubicBezTo>
                    <a:pt x="1035" y="562"/>
                    <a:pt x="1036" y="562"/>
                    <a:pt x="1034" y="562"/>
                  </a:cubicBezTo>
                  <a:cubicBezTo>
                    <a:pt x="1033" y="562"/>
                    <a:pt x="1033" y="562"/>
                    <a:pt x="1033" y="562"/>
                  </a:cubicBezTo>
                  <a:cubicBezTo>
                    <a:pt x="1034" y="562"/>
                    <a:pt x="1036" y="562"/>
                    <a:pt x="1038" y="563"/>
                  </a:cubicBezTo>
                  <a:cubicBezTo>
                    <a:pt x="1039" y="564"/>
                    <a:pt x="1039" y="565"/>
                    <a:pt x="1038" y="565"/>
                  </a:cubicBezTo>
                  <a:cubicBezTo>
                    <a:pt x="1038" y="565"/>
                    <a:pt x="1037" y="565"/>
                    <a:pt x="1037" y="564"/>
                  </a:cubicBezTo>
                  <a:cubicBezTo>
                    <a:pt x="1037" y="564"/>
                    <a:pt x="1036" y="564"/>
                    <a:pt x="1035" y="564"/>
                  </a:cubicBezTo>
                  <a:cubicBezTo>
                    <a:pt x="1034" y="564"/>
                    <a:pt x="1034" y="564"/>
                    <a:pt x="1034" y="564"/>
                  </a:cubicBezTo>
                  <a:cubicBezTo>
                    <a:pt x="1035" y="565"/>
                    <a:pt x="1033" y="565"/>
                    <a:pt x="1032" y="565"/>
                  </a:cubicBezTo>
                  <a:cubicBezTo>
                    <a:pt x="1031" y="565"/>
                    <a:pt x="1030" y="565"/>
                    <a:pt x="1029" y="565"/>
                  </a:cubicBezTo>
                  <a:cubicBezTo>
                    <a:pt x="1029" y="565"/>
                    <a:pt x="1029" y="565"/>
                    <a:pt x="1028" y="565"/>
                  </a:cubicBezTo>
                  <a:cubicBezTo>
                    <a:pt x="1026" y="565"/>
                    <a:pt x="1025" y="566"/>
                    <a:pt x="1026" y="566"/>
                  </a:cubicBezTo>
                  <a:cubicBezTo>
                    <a:pt x="1027" y="567"/>
                    <a:pt x="1029" y="568"/>
                    <a:pt x="1030" y="568"/>
                  </a:cubicBezTo>
                  <a:cubicBezTo>
                    <a:pt x="1030" y="568"/>
                    <a:pt x="1030" y="568"/>
                    <a:pt x="1030" y="568"/>
                  </a:cubicBezTo>
                  <a:cubicBezTo>
                    <a:pt x="1030" y="568"/>
                    <a:pt x="1030" y="568"/>
                    <a:pt x="1031" y="568"/>
                  </a:cubicBezTo>
                  <a:cubicBezTo>
                    <a:pt x="1032" y="568"/>
                    <a:pt x="1033" y="568"/>
                    <a:pt x="1031" y="568"/>
                  </a:cubicBezTo>
                  <a:cubicBezTo>
                    <a:pt x="1030" y="568"/>
                    <a:pt x="1033" y="569"/>
                    <a:pt x="1036" y="569"/>
                  </a:cubicBezTo>
                  <a:cubicBezTo>
                    <a:pt x="1037" y="569"/>
                    <a:pt x="1037" y="569"/>
                    <a:pt x="1037" y="569"/>
                  </a:cubicBezTo>
                  <a:cubicBezTo>
                    <a:pt x="1040" y="569"/>
                    <a:pt x="1039" y="566"/>
                    <a:pt x="1044" y="566"/>
                  </a:cubicBezTo>
                  <a:cubicBezTo>
                    <a:pt x="1045" y="566"/>
                    <a:pt x="1045" y="566"/>
                    <a:pt x="1046" y="566"/>
                  </a:cubicBezTo>
                  <a:cubicBezTo>
                    <a:pt x="1049" y="566"/>
                    <a:pt x="1045" y="567"/>
                    <a:pt x="1041" y="568"/>
                  </a:cubicBezTo>
                  <a:cubicBezTo>
                    <a:pt x="1038" y="569"/>
                    <a:pt x="1040" y="570"/>
                    <a:pt x="1042" y="570"/>
                  </a:cubicBezTo>
                  <a:cubicBezTo>
                    <a:pt x="1045" y="570"/>
                    <a:pt x="1048" y="569"/>
                    <a:pt x="1050" y="569"/>
                  </a:cubicBezTo>
                  <a:cubicBezTo>
                    <a:pt x="1051" y="568"/>
                    <a:pt x="1053" y="568"/>
                    <a:pt x="1054" y="568"/>
                  </a:cubicBezTo>
                  <a:cubicBezTo>
                    <a:pt x="1056" y="568"/>
                    <a:pt x="1058" y="569"/>
                    <a:pt x="1056" y="570"/>
                  </a:cubicBezTo>
                  <a:cubicBezTo>
                    <a:pt x="1054" y="570"/>
                    <a:pt x="1053" y="571"/>
                    <a:pt x="1053" y="571"/>
                  </a:cubicBezTo>
                  <a:cubicBezTo>
                    <a:pt x="1052" y="571"/>
                    <a:pt x="1052" y="571"/>
                    <a:pt x="1053" y="571"/>
                  </a:cubicBezTo>
                  <a:cubicBezTo>
                    <a:pt x="1053" y="570"/>
                    <a:pt x="1052" y="570"/>
                    <a:pt x="1052" y="570"/>
                  </a:cubicBezTo>
                  <a:cubicBezTo>
                    <a:pt x="1051" y="570"/>
                    <a:pt x="1051" y="570"/>
                    <a:pt x="1050" y="570"/>
                  </a:cubicBezTo>
                  <a:cubicBezTo>
                    <a:pt x="1049" y="571"/>
                    <a:pt x="1052" y="571"/>
                    <a:pt x="1055" y="571"/>
                  </a:cubicBezTo>
                  <a:cubicBezTo>
                    <a:pt x="1059" y="571"/>
                    <a:pt x="1063" y="571"/>
                    <a:pt x="1066" y="568"/>
                  </a:cubicBezTo>
                  <a:cubicBezTo>
                    <a:pt x="1072" y="564"/>
                    <a:pt x="1079" y="563"/>
                    <a:pt x="1076" y="559"/>
                  </a:cubicBezTo>
                  <a:cubicBezTo>
                    <a:pt x="1072" y="556"/>
                    <a:pt x="1081" y="554"/>
                    <a:pt x="1084" y="553"/>
                  </a:cubicBezTo>
                  <a:cubicBezTo>
                    <a:pt x="1088" y="552"/>
                    <a:pt x="1089" y="549"/>
                    <a:pt x="1097" y="546"/>
                  </a:cubicBezTo>
                  <a:cubicBezTo>
                    <a:pt x="1102" y="544"/>
                    <a:pt x="1104" y="543"/>
                    <a:pt x="1098" y="540"/>
                  </a:cubicBezTo>
                  <a:cubicBezTo>
                    <a:pt x="1095" y="539"/>
                    <a:pt x="1076" y="539"/>
                    <a:pt x="1075" y="536"/>
                  </a:cubicBezTo>
                  <a:cubicBezTo>
                    <a:pt x="1075" y="534"/>
                    <a:pt x="1078" y="533"/>
                    <a:pt x="1082" y="532"/>
                  </a:cubicBezTo>
                  <a:cubicBezTo>
                    <a:pt x="1090" y="531"/>
                    <a:pt x="1096" y="529"/>
                    <a:pt x="1096" y="526"/>
                  </a:cubicBezTo>
                  <a:cubicBezTo>
                    <a:pt x="1097" y="523"/>
                    <a:pt x="1103" y="522"/>
                    <a:pt x="1101" y="522"/>
                  </a:cubicBezTo>
                  <a:cubicBezTo>
                    <a:pt x="1099" y="521"/>
                    <a:pt x="1105" y="522"/>
                    <a:pt x="1111" y="520"/>
                  </a:cubicBezTo>
                  <a:cubicBezTo>
                    <a:pt x="1116" y="519"/>
                    <a:pt x="1107" y="519"/>
                    <a:pt x="1106" y="519"/>
                  </a:cubicBezTo>
                  <a:cubicBezTo>
                    <a:pt x="1106" y="519"/>
                    <a:pt x="1106" y="519"/>
                    <a:pt x="1106" y="519"/>
                  </a:cubicBezTo>
                  <a:cubicBezTo>
                    <a:pt x="1107" y="519"/>
                    <a:pt x="1105" y="519"/>
                    <a:pt x="1104" y="519"/>
                  </a:cubicBezTo>
                  <a:cubicBezTo>
                    <a:pt x="1103" y="519"/>
                    <a:pt x="1103" y="519"/>
                    <a:pt x="1103" y="519"/>
                  </a:cubicBezTo>
                  <a:cubicBezTo>
                    <a:pt x="1102" y="519"/>
                    <a:pt x="1101" y="519"/>
                    <a:pt x="1102" y="519"/>
                  </a:cubicBezTo>
                  <a:cubicBezTo>
                    <a:pt x="1102" y="519"/>
                    <a:pt x="1096" y="518"/>
                    <a:pt x="1093" y="516"/>
                  </a:cubicBezTo>
                  <a:cubicBezTo>
                    <a:pt x="1090" y="514"/>
                    <a:pt x="1114" y="517"/>
                    <a:pt x="1122" y="512"/>
                  </a:cubicBezTo>
                  <a:cubicBezTo>
                    <a:pt x="1122" y="512"/>
                    <a:pt x="1122" y="512"/>
                    <a:pt x="1123" y="512"/>
                  </a:cubicBezTo>
                  <a:cubicBezTo>
                    <a:pt x="1129" y="508"/>
                    <a:pt x="1137" y="506"/>
                    <a:pt x="1155" y="505"/>
                  </a:cubicBezTo>
                  <a:cubicBezTo>
                    <a:pt x="1162" y="504"/>
                    <a:pt x="1169" y="503"/>
                    <a:pt x="1174" y="502"/>
                  </a:cubicBezTo>
                  <a:cubicBezTo>
                    <a:pt x="1187" y="499"/>
                    <a:pt x="1176" y="495"/>
                    <a:pt x="1178" y="493"/>
                  </a:cubicBezTo>
                  <a:cubicBezTo>
                    <a:pt x="1179" y="493"/>
                    <a:pt x="1182" y="491"/>
                    <a:pt x="1179" y="490"/>
                  </a:cubicBezTo>
                  <a:cubicBezTo>
                    <a:pt x="1172" y="488"/>
                    <a:pt x="1162" y="488"/>
                    <a:pt x="1159" y="485"/>
                  </a:cubicBezTo>
                  <a:cubicBezTo>
                    <a:pt x="1156" y="483"/>
                    <a:pt x="1159" y="475"/>
                    <a:pt x="1162" y="473"/>
                  </a:cubicBezTo>
                  <a:cubicBezTo>
                    <a:pt x="1165" y="472"/>
                    <a:pt x="1169" y="471"/>
                    <a:pt x="1175" y="471"/>
                  </a:cubicBezTo>
                  <a:cubicBezTo>
                    <a:pt x="1185" y="471"/>
                    <a:pt x="1197" y="473"/>
                    <a:pt x="1207" y="476"/>
                  </a:cubicBezTo>
                  <a:cubicBezTo>
                    <a:pt x="1214" y="478"/>
                    <a:pt x="1220" y="479"/>
                    <a:pt x="1226" y="479"/>
                  </a:cubicBezTo>
                  <a:cubicBezTo>
                    <a:pt x="1231" y="479"/>
                    <a:pt x="1235" y="479"/>
                    <a:pt x="1238" y="477"/>
                  </a:cubicBezTo>
                  <a:cubicBezTo>
                    <a:pt x="1242" y="474"/>
                    <a:pt x="1248" y="472"/>
                    <a:pt x="1250" y="472"/>
                  </a:cubicBezTo>
                  <a:cubicBezTo>
                    <a:pt x="1251" y="472"/>
                    <a:pt x="1251" y="472"/>
                    <a:pt x="1249" y="473"/>
                  </a:cubicBezTo>
                  <a:cubicBezTo>
                    <a:pt x="1247" y="474"/>
                    <a:pt x="1246" y="475"/>
                    <a:pt x="1248" y="475"/>
                  </a:cubicBezTo>
                  <a:cubicBezTo>
                    <a:pt x="1250" y="475"/>
                    <a:pt x="1254" y="474"/>
                    <a:pt x="1260" y="472"/>
                  </a:cubicBezTo>
                  <a:cubicBezTo>
                    <a:pt x="1267" y="469"/>
                    <a:pt x="1270" y="465"/>
                    <a:pt x="1272" y="461"/>
                  </a:cubicBezTo>
                  <a:cubicBezTo>
                    <a:pt x="1274" y="457"/>
                    <a:pt x="1284" y="451"/>
                    <a:pt x="1298" y="449"/>
                  </a:cubicBezTo>
                  <a:cubicBezTo>
                    <a:pt x="1311" y="447"/>
                    <a:pt x="1322" y="444"/>
                    <a:pt x="1320" y="444"/>
                  </a:cubicBezTo>
                  <a:cubicBezTo>
                    <a:pt x="1319" y="444"/>
                    <a:pt x="1321" y="443"/>
                    <a:pt x="1325" y="443"/>
                  </a:cubicBezTo>
                  <a:cubicBezTo>
                    <a:pt x="1326" y="443"/>
                    <a:pt x="1327" y="443"/>
                    <a:pt x="1328" y="443"/>
                  </a:cubicBezTo>
                  <a:cubicBezTo>
                    <a:pt x="1329" y="443"/>
                    <a:pt x="1329" y="443"/>
                    <a:pt x="1328" y="443"/>
                  </a:cubicBezTo>
                  <a:cubicBezTo>
                    <a:pt x="1327" y="443"/>
                    <a:pt x="1327" y="443"/>
                    <a:pt x="1327" y="443"/>
                  </a:cubicBezTo>
                  <a:cubicBezTo>
                    <a:pt x="1328" y="443"/>
                    <a:pt x="1329" y="443"/>
                    <a:pt x="1331" y="443"/>
                  </a:cubicBezTo>
                  <a:cubicBezTo>
                    <a:pt x="1335" y="443"/>
                    <a:pt x="1355" y="444"/>
                    <a:pt x="1363" y="440"/>
                  </a:cubicBezTo>
                  <a:cubicBezTo>
                    <a:pt x="1375" y="434"/>
                    <a:pt x="1382" y="424"/>
                    <a:pt x="1384" y="416"/>
                  </a:cubicBezTo>
                  <a:cubicBezTo>
                    <a:pt x="1386" y="412"/>
                    <a:pt x="1384" y="408"/>
                    <a:pt x="1384" y="408"/>
                  </a:cubicBezTo>
                  <a:cubicBezTo>
                    <a:pt x="1384" y="408"/>
                    <a:pt x="1385" y="408"/>
                    <a:pt x="1385" y="408"/>
                  </a:cubicBezTo>
                  <a:cubicBezTo>
                    <a:pt x="1385" y="408"/>
                    <a:pt x="1385" y="408"/>
                    <a:pt x="1386" y="408"/>
                  </a:cubicBezTo>
                  <a:cubicBezTo>
                    <a:pt x="1386" y="408"/>
                    <a:pt x="1387" y="408"/>
                    <a:pt x="1387" y="408"/>
                  </a:cubicBezTo>
                  <a:cubicBezTo>
                    <a:pt x="1388" y="408"/>
                    <a:pt x="1388" y="408"/>
                    <a:pt x="1388" y="408"/>
                  </a:cubicBezTo>
                  <a:cubicBezTo>
                    <a:pt x="1389" y="408"/>
                    <a:pt x="1390" y="408"/>
                    <a:pt x="1391" y="408"/>
                  </a:cubicBezTo>
                  <a:cubicBezTo>
                    <a:pt x="1392" y="408"/>
                    <a:pt x="1392" y="408"/>
                    <a:pt x="1392" y="408"/>
                  </a:cubicBezTo>
                  <a:cubicBezTo>
                    <a:pt x="1393" y="408"/>
                    <a:pt x="1393" y="409"/>
                    <a:pt x="1392" y="409"/>
                  </a:cubicBezTo>
                  <a:cubicBezTo>
                    <a:pt x="1392" y="409"/>
                    <a:pt x="1392" y="409"/>
                    <a:pt x="1392" y="409"/>
                  </a:cubicBezTo>
                  <a:cubicBezTo>
                    <a:pt x="1392" y="409"/>
                    <a:pt x="1403" y="407"/>
                    <a:pt x="1413" y="404"/>
                  </a:cubicBezTo>
                  <a:cubicBezTo>
                    <a:pt x="1426" y="399"/>
                    <a:pt x="1438" y="394"/>
                    <a:pt x="1438" y="391"/>
                  </a:cubicBezTo>
                  <a:cubicBezTo>
                    <a:pt x="1429" y="382"/>
                    <a:pt x="1417" y="385"/>
                    <a:pt x="1397" y="380"/>
                  </a:cubicBezTo>
                  <a:cubicBezTo>
                    <a:pt x="1390" y="378"/>
                    <a:pt x="1382" y="377"/>
                    <a:pt x="1375" y="376"/>
                  </a:cubicBezTo>
                  <a:cubicBezTo>
                    <a:pt x="1360" y="375"/>
                    <a:pt x="1341" y="374"/>
                    <a:pt x="1332" y="374"/>
                  </a:cubicBezTo>
                  <a:cubicBezTo>
                    <a:pt x="1331" y="374"/>
                    <a:pt x="1331" y="374"/>
                    <a:pt x="1331" y="374"/>
                  </a:cubicBezTo>
                  <a:cubicBezTo>
                    <a:pt x="1327" y="374"/>
                    <a:pt x="1324" y="374"/>
                    <a:pt x="1322" y="375"/>
                  </a:cubicBezTo>
                  <a:cubicBezTo>
                    <a:pt x="1320" y="375"/>
                    <a:pt x="1318" y="375"/>
                    <a:pt x="1318" y="375"/>
                  </a:cubicBezTo>
                  <a:cubicBezTo>
                    <a:pt x="1318" y="375"/>
                    <a:pt x="1318" y="375"/>
                    <a:pt x="1318" y="375"/>
                  </a:cubicBezTo>
                  <a:cubicBezTo>
                    <a:pt x="1318" y="375"/>
                    <a:pt x="1317" y="375"/>
                    <a:pt x="1317" y="375"/>
                  </a:cubicBezTo>
                  <a:cubicBezTo>
                    <a:pt x="1317" y="375"/>
                    <a:pt x="1316" y="376"/>
                    <a:pt x="1315" y="376"/>
                  </a:cubicBezTo>
                  <a:cubicBezTo>
                    <a:pt x="1315" y="376"/>
                    <a:pt x="1315" y="376"/>
                    <a:pt x="1315" y="376"/>
                  </a:cubicBezTo>
                  <a:cubicBezTo>
                    <a:pt x="1314" y="376"/>
                    <a:pt x="1315" y="373"/>
                    <a:pt x="1301" y="370"/>
                  </a:cubicBezTo>
                  <a:cubicBezTo>
                    <a:pt x="1295" y="369"/>
                    <a:pt x="1288" y="369"/>
                    <a:pt x="1281" y="369"/>
                  </a:cubicBezTo>
                  <a:cubicBezTo>
                    <a:pt x="1274" y="369"/>
                    <a:pt x="1267" y="369"/>
                    <a:pt x="1262" y="370"/>
                  </a:cubicBezTo>
                  <a:cubicBezTo>
                    <a:pt x="1253" y="372"/>
                    <a:pt x="1250" y="374"/>
                    <a:pt x="1250" y="375"/>
                  </a:cubicBezTo>
                  <a:cubicBezTo>
                    <a:pt x="1250" y="375"/>
                    <a:pt x="1250" y="375"/>
                    <a:pt x="1250" y="375"/>
                  </a:cubicBezTo>
                  <a:cubicBezTo>
                    <a:pt x="1250" y="375"/>
                    <a:pt x="1250" y="375"/>
                    <a:pt x="1250" y="375"/>
                  </a:cubicBezTo>
                  <a:cubicBezTo>
                    <a:pt x="1250" y="375"/>
                    <a:pt x="1250" y="375"/>
                    <a:pt x="1250" y="375"/>
                  </a:cubicBezTo>
                  <a:cubicBezTo>
                    <a:pt x="1250" y="375"/>
                    <a:pt x="1249" y="375"/>
                    <a:pt x="1249" y="375"/>
                  </a:cubicBezTo>
                  <a:cubicBezTo>
                    <a:pt x="1249" y="375"/>
                    <a:pt x="1250" y="375"/>
                    <a:pt x="1250" y="375"/>
                  </a:cubicBezTo>
                  <a:cubicBezTo>
                    <a:pt x="1250" y="375"/>
                    <a:pt x="1250" y="375"/>
                    <a:pt x="1250" y="375"/>
                  </a:cubicBezTo>
                  <a:cubicBezTo>
                    <a:pt x="1249" y="373"/>
                    <a:pt x="1247" y="372"/>
                    <a:pt x="1243" y="372"/>
                  </a:cubicBezTo>
                  <a:cubicBezTo>
                    <a:pt x="1239" y="372"/>
                    <a:pt x="1244" y="372"/>
                    <a:pt x="1253" y="371"/>
                  </a:cubicBezTo>
                  <a:cubicBezTo>
                    <a:pt x="1259" y="371"/>
                    <a:pt x="1264" y="370"/>
                    <a:pt x="1263" y="368"/>
                  </a:cubicBezTo>
                  <a:cubicBezTo>
                    <a:pt x="1263" y="367"/>
                    <a:pt x="1257" y="366"/>
                    <a:pt x="1251" y="366"/>
                  </a:cubicBezTo>
                  <a:cubicBezTo>
                    <a:pt x="1251" y="366"/>
                    <a:pt x="1251" y="366"/>
                    <a:pt x="1251" y="366"/>
                  </a:cubicBezTo>
                  <a:cubicBezTo>
                    <a:pt x="1242" y="367"/>
                    <a:pt x="1237" y="368"/>
                    <a:pt x="1236" y="368"/>
                  </a:cubicBezTo>
                  <a:cubicBezTo>
                    <a:pt x="1234" y="369"/>
                    <a:pt x="1232" y="369"/>
                    <a:pt x="1229" y="370"/>
                  </a:cubicBezTo>
                  <a:cubicBezTo>
                    <a:pt x="1228" y="370"/>
                    <a:pt x="1227" y="370"/>
                    <a:pt x="1226" y="370"/>
                  </a:cubicBezTo>
                  <a:cubicBezTo>
                    <a:pt x="1225" y="370"/>
                    <a:pt x="1224" y="370"/>
                    <a:pt x="1225" y="370"/>
                  </a:cubicBezTo>
                  <a:cubicBezTo>
                    <a:pt x="1225" y="369"/>
                    <a:pt x="1226" y="369"/>
                    <a:pt x="1225" y="369"/>
                  </a:cubicBezTo>
                  <a:cubicBezTo>
                    <a:pt x="1225" y="369"/>
                    <a:pt x="1224" y="369"/>
                    <a:pt x="1223" y="370"/>
                  </a:cubicBezTo>
                  <a:cubicBezTo>
                    <a:pt x="1222" y="370"/>
                    <a:pt x="1222" y="370"/>
                    <a:pt x="1222" y="370"/>
                  </a:cubicBezTo>
                  <a:cubicBezTo>
                    <a:pt x="1221" y="370"/>
                    <a:pt x="1224" y="368"/>
                    <a:pt x="1232" y="366"/>
                  </a:cubicBezTo>
                  <a:cubicBezTo>
                    <a:pt x="1238" y="364"/>
                    <a:pt x="1244" y="363"/>
                    <a:pt x="1244" y="361"/>
                  </a:cubicBezTo>
                  <a:cubicBezTo>
                    <a:pt x="1244" y="361"/>
                    <a:pt x="1243" y="360"/>
                    <a:pt x="1241" y="359"/>
                  </a:cubicBezTo>
                  <a:cubicBezTo>
                    <a:pt x="1240" y="359"/>
                    <a:pt x="1240" y="359"/>
                    <a:pt x="1240" y="359"/>
                  </a:cubicBezTo>
                  <a:cubicBezTo>
                    <a:pt x="1240" y="359"/>
                    <a:pt x="1240" y="359"/>
                    <a:pt x="1240" y="359"/>
                  </a:cubicBezTo>
                  <a:cubicBezTo>
                    <a:pt x="1239" y="359"/>
                    <a:pt x="1239" y="359"/>
                    <a:pt x="1239" y="359"/>
                  </a:cubicBezTo>
                  <a:cubicBezTo>
                    <a:pt x="1239" y="359"/>
                    <a:pt x="1239" y="359"/>
                    <a:pt x="1239" y="359"/>
                  </a:cubicBezTo>
                  <a:cubicBezTo>
                    <a:pt x="1239" y="358"/>
                    <a:pt x="1239" y="358"/>
                    <a:pt x="1238" y="358"/>
                  </a:cubicBezTo>
                  <a:cubicBezTo>
                    <a:pt x="1238" y="358"/>
                    <a:pt x="1239" y="358"/>
                    <a:pt x="1239" y="358"/>
                  </a:cubicBezTo>
                  <a:cubicBezTo>
                    <a:pt x="1238" y="357"/>
                    <a:pt x="1236" y="357"/>
                    <a:pt x="1235" y="356"/>
                  </a:cubicBezTo>
                  <a:cubicBezTo>
                    <a:pt x="1230" y="354"/>
                    <a:pt x="1226" y="352"/>
                    <a:pt x="1224" y="352"/>
                  </a:cubicBezTo>
                  <a:cubicBezTo>
                    <a:pt x="1224" y="352"/>
                    <a:pt x="1224" y="352"/>
                    <a:pt x="1224" y="352"/>
                  </a:cubicBezTo>
                  <a:cubicBezTo>
                    <a:pt x="1224" y="352"/>
                    <a:pt x="1224" y="352"/>
                    <a:pt x="1224" y="352"/>
                  </a:cubicBezTo>
                  <a:cubicBezTo>
                    <a:pt x="1222" y="352"/>
                    <a:pt x="1220" y="350"/>
                    <a:pt x="1211" y="348"/>
                  </a:cubicBezTo>
                  <a:cubicBezTo>
                    <a:pt x="1201" y="347"/>
                    <a:pt x="1186" y="345"/>
                    <a:pt x="1175" y="345"/>
                  </a:cubicBezTo>
                  <a:cubicBezTo>
                    <a:pt x="1175" y="345"/>
                    <a:pt x="1175" y="345"/>
                    <a:pt x="1174" y="345"/>
                  </a:cubicBezTo>
                  <a:cubicBezTo>
                    <a:pt x="1174" y="345"/>
                    <a:pt x="1173" y="345"/>
                    <a:pt x="1173" y="345"/>
                  </a:cubicBezTo>
                  <a:cubicBezTo>
                    <a:pt x="1162" y="345"/>
                    <a:pt x="1154" y="345"/>
                    <a:pt x="1148" y="344"/>
                  </a:cubicBezTo>
                  <a:cubicBezTo>
                    <a:pt x="1141" y="343"/>
                    <a:pt x="1137" y="340"/>
                    <a:pt x="1123" y="338"/>
                  </a:cubicBezTo>
                  <a:cubicBezTo>
                    <a:pt x="1109" y="336"/>
                    <a:pt x="1108" y="335"/>
                    <a:pt x="1101" y="334"/>
                  </a:cubicBezTo>
                  <a:cubicBezTo>
                    <a:pt x="1094" y="332"/>
                    <a:pt x="1084" y="332"/>
                    <a:pt x="1083" y="332"/>
                  </a:cubicBezTo>
                  <a:cubicBezTo>
                    <a:pt x="1081" y="331"/>
                    <a:pt x="1082" y="330"/>
                    <a:pt x="1086" y="330"/>
                  </a:cubicBezTo>
                  <a:cubicBezTo>
                    <a:pt x="1088" y="330"/>
                    <a:pt x="1087" y="330"/>
                    <a:pt x="1084" y="330"/>
                  </a:cubicBezTo>
                  <a:cubicBezTo>
                    <a:pt x="1081" y="330"/>
                    <a:pt x="1078" y="330"/>
                    <a:pt x="1075" y="330"/>
                  </a:cubicBezTo>
                  <a:cubicBezTo>
                    <a:pt x="1069" y="330"/>
                    <a:pt x="1063" y="331"/>
                    <a:pt x="1057" y="331"/>
                  </a:cubicBezTo>
                  <a:cubicBezTo>
                    <a:pt x="1055" y="331"/>
                    <a:pt x="1054" y="331"/>
                    <a:pt x="1052" y="331"/>
                  </a:cubicBezTo>
                  <a:cubicBezTo>
                    <a:pt x="1047" y="331"/>
                    <a:pt x="1043" y="331"/>
                    <a:pt x="1038" y="331"/>
                  </a:cubicBezTo>
                  <a:cubicBezTo>
                    <a:pt x="1028" y="331"/>
                    <a:pt x="1011" y="329"/>
                    <a:pt x="999" y="327"/>
                  </a:cubicBezTo>
                  <a:cubicBezTo>
                    <a:pt x="996" y="327"/>
                    <a:pt x="993" y="326"/>
                    <a:pt x="992" y="326"/>
                  </a:cubicBezTo>
                  <a:cubicBezTo>
                    <a:pt x="989" y="326"/>
                    <a:pt x="989" y="327"/>
                    <a:pt x="986" y="327"/>
                  </a:cubicBezTo>
                  <a:cubicBezTo>
                    <a:pt x="982" y="328"/>
                    <a:pt x="978" y="329"/>
                    <a:pt x="976" y="331"/>
                  </a:cubicBezTo>
                  <a:cubicBezTo>
                    <a:pt x="975" y="332"/>
                    <a:pt x="970" y="334"/>
                    <a:pt x="967" y="334"/>
                  </a:cubicBezTo>
                  <a:cubicBezTo>
                    <a:pt x="966" y="334"/>
                    <a:pt x="965" y="333"/>
                    <a:pt x="966" y="333"/>
                  </a:cubicBezTo>
                  <a:cubicBezTo>
                    <a:pt x="966" y="331"/>
                    <a:pt x="968" y="329"/>
                    <a:pt x="969" y="328"/>
                  </a:cubicBezTo>
                  <a:cubicBezTo>
                    <a:pt x="970" y="326"/>
                    <a:pt x="980" y="324"/>
                    <a:pt x="971" y="324"/>
                  </a:cubicBezTo>
                  <a:cubicBezTo>
                    <a:pt x="970" y="324"/>
                    <a:pt x="968" y="324"/>
                    <a:pt x="966" y="325"/>
                  </a:cubicBezTo>
                  <a:cubicBezTo>
                    <a:pt x="962" y="325"/>
                    <a:pt x="955" y="325"/>
                    <a:pt x="949" y="327"/>
                  </a:cubicBezTo>
                  <a:cubicBezTo>
                    <a:pt x="941" y="328"/>
                    <a:pt x="936" y="329"/>
                    <a:pt x="935" y="329"/>
                  </a:cubicBezTo>
                  <a:cubicBezTo>
                    <a:pt x="934" y="329"/>
                    <a:pt x="934" y="329"/>
                    <a:pt x="934" y="329"/>
                  </a:cubicBezTo>
                  <a:cubicBezTo>
                    <a:pt x="934" y="329"/>
                    <a:pt x="934" y="329"/>
                    <a:pt x="933" y="329"/>
                  </a:cubicBezTo>
                  <a:cubicBezTo>
                    <a:pt x="929" y="329"/>
                    <a:pt x="923" y="329"/>
                    <a:pt x="917" y="332"/>
                  </a:cubicBezTo>
                  <a:cubicBezTo>
                    <a:pt x="910" y="335"/>
                    <a:pt x="902" y="337"/>
                    <a:pt x="902" y="338"/>
                  </a:cubicBezTo>
                  <a:cubicBezTo>
                    <a:pt x="902" y="338"/>
                    <a:pt x="902" y="338"/>
                    <a:pt x="902" y="338"/>
                  </a:cubicBezTo>
                  <a:cubicBezTo>
                    <a:pt x="901" y="338"/>
                    <a:pt x="898" y="337"/>
                    <a:pt x="891" y="336"/>
                  </a:cubicBezTo>
                  <a:cubicBezTo>
                    <a:pt x="887" y="335"/>
                    <a:pt x="882" y="334"/>
                    <a:pt x="875" y="334"/>
                  </a:cubicBezTo>
                  <a:cubicBezTo>
                    <a:pt x="875" y="334"/>
                    <a:pt x="874" y="334"/>
                    <a:pt x="873" y="334"/>
                  </a:cubicBezTo>
                  <a:cubicBezTo>
                    <a:pt x="867" y="334"/>
                    <a:pt x="862" y="335"/>
                    <a:pt x="857" y="335"/>
                  </a:cubicBezTo>
                  <a:cubicBezTo>
                    <a:pt x="854" y="335"/>
                    <a:pt x="851" y="335"/>
                    <a:pt x="848" y="335"/>
                  </a:cubicBezTo>
                  <a:cubicBezTo>
                    <a:pt x="846" y="335"/>
                    <a:pt x="843" y="335"/>
                    <a:pt x="842" y="335"/>
                  </a:cubicBezTo>
                  <a:cubicBezTo>
                    <a:pt x="840" y="335"/>
                    <a:pt x="839" y="335"/>
                    <a:pt x="839" y="335"/>
                  </a:cubicBezTo>
                  <a:cubicBezTo>
                    <a:pt x="838" y="335"/>
                    <a:pt x="838" y="335"/>
                    <a:pt x="838" y="335"/>
                  </a:cubicBezTo>
                  <a:cubicBezTo>
                    <a:pt x="838" y="335"/>
                    <a:pt x="838" y="335"/>
                    <a:pt x="838" y="335"/>
                  </a:cubicBezTo>
                  <a:cubicBezTo>
                    <a:pt x="838" y="335"/>
                    <a:pt x="833" y="334"/>
                    <a:pt x="827" y="333"/>
                  </a:cubicBezTo>
                  <a:cubicBezTo>
                    <a:pt x="821" y="331"/>
                    <a:pt x="815" y="329"/>
                    <a:pt x="815" y="328"/>
                  </a:cubicBezTo>
                  <a:cubicBezTo>
                    <a:pt x="816" y="327"/>
                    <a:pt x="816" y="326"/>
                    <a:pt x="816" y="326"/>
                  </a:cubicBezTo>
                  <a:cubicBezTo>
                    <a:pt x="816" y="326"/>
                    <a:pt x="816" y="326"/>
                    <a:pt x="816" y="326"/>
                  </a:cubicBezTo>
                  <a:cubicBezTo>
                    <a:pt x="816" y="326"/>
                    <a:pt x="816" y="326"/>
                    <a:pt x="816" y="326"/>
                  </a:cubicBezTo>
                  <a:cubicBezTo>
                    <a:pt x="815" y="326"/>
                    <a:pt x="815" y="326"/>
                    <a:pt x="816" y="325"/>
                  </a:cubicBezTo>
                  <a:cubicBezTo>
                    <a:pt x="816" y="324"/>
                    <a:pt x="817" y="324"/>
                    <a:pt x="817" y="324"/>
                  </a:cubicBezTo>
                  <a:cubicBezTo>
                    <a:pt x="818" y="324"/>
                    <a:pt x="818" y="324"/>
                    <a:pt x="818" y="324"/>
                  </a:cubicBezTo>
                  <a:cubicBezTo>
                    <a:pt x="818" y="324"/>
                    <a:pt x="818" y="324"/>
                    <a:pt x="818" y="324"/>
                  </a:cubicBezTo>
                  <a:cubicBezTo>
                    <a:pt x="818" y="324"/>
                    <a:pt x="820" y="322"/>
                    <a:pt x="823" y="319"/>
                  </a:cubicBezTo>
                  <a:cubicBezTo>
                    <a:pt x="827" y="316"/>
                    <a:pt x="818" y="314"/>
                    <a:pt x="815" y="314"/>
                  </a:cubicBezTo>
                  <a:cubicBezTo>
                    <a:pt x="815" y="314"/>
                    <a:pt x="815" y="314"/>
                    <a:pt x="815" y="314"/>
                  </a:cubicBezTo>
                  <a:cubicBezTo>
                    <a:pt x="814" y="314"/>
                    <a:pt x="814" y="314"/>
                    <a:pt x="813" y="314"/>
                  </a:cubicBezTo>
                  <a:cubicBezTo>
                    <a:pt x="812" y="314"/>
                    <a:pt x="812" y="313"/>
                    <a:pt x="814" y="313"/>
                  </a:cubicBezTo>
                  <a:cubicBezTo>
                    <a:pt x="816" y="313"/>
                    <a:pt x="811" y="313"/>
                    <a:pt x="803" y="312"/>
                  </a:cubicBezTo>
                  <a:cubicBezTo>
                    <a:pt x="800" y="312"/>
                    <a:pt x="796" y="312"/>
                    <a:pt x="792" y="312"/>
                  </a:cubicBezTo>
                  <a:cubicBezTo>
                    <a:pt x="785" y="312"/>
                    <a:pt x="777" y="312"/>
                    <a:pt x="771" y="312"/>
                  </a:cubicBezTo>
                  <a:cubicBezTo>
                    <a:pt x="771" y="312"/>
                    <a:pt x="770" y="312"/>
                    <a:pt x="770" y="312"/>
                  </a:cubicBezTo>
                  <a:cubicBezTo>
                    <a:pt x="761" y="312"/>
                    <a:pt x="760" y="310"/>
                    <a:pt x="762" y="308"/>
                  </a:cubicBezTo>
                  <a:cubicBezTo>
                    <a:pt x="764" y="305"/>
                    <a:pt x="761" y="303"/>
                    <a:pt x="763" y="303"/>
                  </a:cubicBezTo>
                  <a:cubicBezTo>
                    <a:pt x="764" y="302"/>
                    <a:pt x="764" y="302"/>
                    <a:pt x="765" y="302"/>
                  </a:cubicBezTo>
                  <a:cubicBezTo>
                    <a:pt x="765" y="302"/>
                    <a:pt x="766" y="303"/>
                    <a:pt x="766" y="303"/>
                  </a:cubicBezTo>
                  <a:cubicBezTo>
                    <a:pt x="767" y="303"/>
                    <a:pt x="767" y="303"/>
                    <a:pt x="768" y="303"/>
                  </a:cubicBezTo>
                  <a:cubicBezTo>
                    <a:pt x="769" y="303"/>
                    <a:pt x="771" y="303"/>
                    <a:pt x="772" y="302"/>
                  </a:cubicBezTo>
                  <a:cubicBezTo>
                    <a:pt x="774" y="301"/>
                    <a:pt x="774" y="300"/>
                    <a:pt x="773" y="300"/>
                  </a:cubicBezTo>
                  <a:cubicBezTo>
                    <a:pt x="773" y="300"/>
                    <a:pt x="773" y="300"/>
                    <a:pt x="773" y="300"/>
                  </a:cubicBezTo>
                  <a:cubicBezTo>
                    <a:pt x="773" y="301"/>
                    <a:pt x="773" y="301"/>
                    <a:pt x="773" y="301"/>
                  </a:cubicBezTo>
                  <a:cubicBezTo>
                    <a:pt x="772" y="301"/>
                    <a:pt x="776" y="298"/>
                    <a:pt x="781" y="295"/>
                  </a:cubicBezTo>
                  <a:cubicBezTo>
                    <a:pt x="785" y="293"/>
                    <a:pt x="786" y="292"/>
                    <a:pt x="772" y="292"/>
                  </a:cubicBezTo>
                  <a:cubicBezTo>
                    <a:pt x="772" y="292"/>
                    <a:pt x="771" y="292"/>
                    <a:pt x="770" y="292"/>
                  </a:cubicBezTo>
                  <a:cubicBezTo>
                    <a:pt x="761" y="292"/>
                    <a:pt x="743" y="293"/>
                    <a:pt x="739" y="294"/>
                  </a:cubicBezTo>
                  <a:cubicBezTo>
                    <a:pt x="735" y="296"/>
                    <a:pt x="735" y="297"/>
                    <a:pt x="733" y="298"/>
                  </a:cubicBezTo>
                  <a:cubicBezTo>
                    <a:pt x="731" y="300"/>
                    <a:pt x="725" y="301"/>
                    <a:pt x="724" y="302"/>
                  </a:cubicBezTo>
                  <a:cubicBezTo>
                    <a:pt x="724" y="302"/>
                    <a:pt x="724" y="302"/>
                    <a:pt x="724" y="302"/>
                  </a:cubicBezTo>
                  <a:cubicBezTo>
                    <a:pt x="725" y="302"/>
                    <a:pt x="724" y="302"/>
                    <a:pt x="723" y="303"/>
                  </a:cubicBezTo>
                  <a:cubicBezTo>
                    <a:pt x="721" y="303"/>
                    <a:pt x="720" y="303"/>
                    <a:pt x="719" y="303"/>
                  </a:cubicBezTo>
                  <a:cubicBezTo>
                    <a:pt x="719" y="303"/>
                    <a:pt x="718" y="303"/>
                    <a:pt x="718" y="303"/>
                  </a:cubicBezTo>
                  <a:cubicBezTo>
                    <a:pt x="717" y="303"/>
                    <a:pt x="716" y="303"/>
                    <a:pt x="717" y="303"/>
                  </a:cubicBezTo>
                  <a:cubicBezTo>
                    <a:pt x="717" y="303"/>
                    <a:pt x="716" y="302"/>
                    <a:pt x="713" y="302"/>
                  </a:cubicBezTo>
                  <a:cubicBezTo>
                    <a:pt x="709" y="302"/>
                    <a:pt x="703" y="303"/>
                    <a:pt x="696" y="303"/>
                  </a:cubicBezTo>
                  <a:cubicBezTo>
                    <a:pt x="694" y="303"/>
                    <a:pt x="692" y="303"/>
                    <a:pt x="689" y="303"/>
                  </a:cubicBezTo>
                  <a:cubicBezTo>
                    <a:pt x="685" y="303"/>
                    <a:pt x="681" y="303"/>
                    <a:pt x="675" y="302"/>
                  </a:cubicBezTo>
                  <a:cubicBezTo>
                    <a:pt x="668" y="301"/>
                    <a:pt x="661" y="299"/>
                    <a:pt x="656" y="297"/>
                  </a:cubicBezTo>
                  <a:cubicBezTo>
                    <a:pt x="649" y="294"/>
                    <a:pt x="647" y="291"/>
                    <a:pt x="648" y="291"/>
                  </a:cubicBezTo>
                  <a:cubicBezTo>
                    <a:pt x="648" y="291"/>
                    <a:pt x="648" y="291"/>
                    <a:pt x="648" y="292"/>
                  </a:cubicBezTo>
                  <a:cubicBezTo>
                    <a:pt x="648" y="292"/>
                    <a:pt x="648" y="292"/>
                    <a:pt x="648" y="292"/>
                  </a:cubicBezTo>
                  <a:cubicBezTo>
                    <a:pt x="649" y="292"/>
                    <a:pt x="646" y="289"/>
                    <a:pt x="648" y="285"/>
                  </a:cubicBezTo>
                  <a:cubicBezTo>
                    <a:pt x="649" y="281"/>
                    <a:pt x="653" y="278"/>
                    <a:pt x="654" y="278"/>
                  </a:cubicBezTo>
                  <a:cubicBezTo>
                    <a:pt x="654" y="278"/>
                    <a:pt x="654" y="278"/>
                    <a:pt x="654" y="278"/>
                  </a:cubicBezTo>
                  <a:cubicBezTo>
                    <a:pt x="654" y="278"/>
                    <a:pt x="654" y="278"/>
                    <a:pt x="654" y="278"/>
                  </a:cubicBezTo>
                  <a:cubicBezTo>
                    <a:pt x="655" y="278"/>
                    <a:pt x="656" y="277"/>
                    <a:pt x="657" y="277"/>
                  </a:cubicBezTo>
                  <a:cubicBezTo>
                    <a:pt x="658" y="276"/>
                    <a:pt x="658" y="275"/>
                    <a:pt x="658" y="275"/>
                  </a:cubicBezTo>
                  <a:cubicBezTo>
                    <a:pt x="658" y="275"/>
                    <a:pt x="658" y="276"/>
                    <a:pt x="658" y="276"/>
                  </a:cubicBezTo>
                  <a:cubicBezTo>
                    <a:pt x="657" y="276"/>
                    <a:pt x="657" y="276"/>
                    <a:pt x="657" y="276"/>
                  </a:cubicBezTo>
                  <a:cubicBezTo>
                    <a:pt x="656" y="276"/>
                    <a:pt x="657" y="273"/>
                    <a:pt x="661" y="270"/>
                  </a:cubicBezTo>
                  <a:cubicBezTo>
                    <a:pt x="666" y="266"/>
                    <a:pt x="682" y="266"/>
                    <a:pt x="688" y="264"/>
                  </a:cubicBezTo>
                  <a:cubicBezTo>
                    <a:pt x="694" y="263"/>
                    <a:pt x="693" y="261"/>
                    <a:pt x="695" y="261"/>
                  </a:cubicBezTo>
                  <a:cubicBezTo>
                    <a:pt x="696" y="261"/>
                    <a:pt x="696" y="261"/>
                    <a:pt x="696" y="261"/>
                  </a:cubicBezTo>
                  <a:cubicBezTo>
                    <a:pt x="697" y="261"/>
                    <a:pt x="697" y="261"/>
                    <a:pt x="696" y="261"/>
                  </a:cubicBezTo>
                  <a:cubicBezTo>
                    <a:pt x="696" y="262"/>
                    <a:pt x="697" y="262"/>
                    <a:pt x="698" y="262"/>
                  </a:cubicBezTo>
                  <a:cubicBezTo>
                    <a:pt x="699" y="262"/>
                    <a:pt x="701" y="262"/>
                    <a:pt x="704" y="262"/>
                  </a:cubicBezTo>
                  <a:cubicBezTo>
                    <a:pt x="706" y="261"/>
                    <a:pt x="709" y="261"/>
                    <a:pt x="712" y="261"/>
                  </a:cubicBezTo>
                  <a:cubicBezTo>
                    <a:pt x="712" y="261"/>
                    <a:pt x="712" y="261"/>
                    <a:pt x="713" y="261"/>
                  </a:cubicBezTo>
                  <a:cubicBezTo>
                    <a:pt x="718" y="261"/>
                    <a:pt x="724" y="262"/>
                    <a:pt x="729" y="262"/>
                  </a:cubicBezTo>
                  <a:cubicBezTo>
                    <a:pt x="730" y="262"/>
                    <a:pt x="730" y="262"/>
                    <a:pt x="730" y="262"/>
                  </a:cubicBezTo>
                  <a:cubicBezTo>
                    <a:pt x="731" y="262"/>
                    <a:pt x="731" y="262"/>
                    <a:pt x="732" y="262"/>
                  </a:cubicBezTo>
                  <a:cubicBezTo>
                    <a:pt x="733" y="262"/>
                    <a:pt x="734" y="262"/>
                    <a:pt x="734" y="262"/>
                  </a:cubicBezTo>
                  <a:cubicBezTo>
                    <a:pt x="735" y="262"/>
                    <a:pt x="735" y="262"/>
                    <a:pt x="736" y="262"/>
                  </a:cubicBezTo>
                  <a:cubicBezTo>
                    <a:pt x="739" y="262"/>
                    <a:pt x="741" y="264"/>
                    <a:pt x="745" y="264"/>
                  </a:cubicBezTo>
                  <a:cubicBezTo>
                    <a:pt x="746" y="264"/>
                    <a:pt x="747" y="264"/>
                    <a:pt x="747" y="264"/>
                  </a:cubicBezTo>
                  <a:cubicBezTo>
                    <a:pt x="751" y="264"/>
                    <a:pt x="753" y="264"/>
                    <a:pt x="753" y="263"/>
                  </a:cubicBezTo>
                  <a:cubicBezTo>
                    <a:pt x="753" y="263"/>
                    <a:pt x="754" y="263"/>
                    <a:pt x="755" y="263"/>
                  </a:cubicBezTo>
                  <a:cubicBezTo>
                    <a:pt x="756" y="263"/>
                    <a:pt x="757" y="263"/>
                    <a:pt x="759" y="263"/>
                  </a:cubicBezTo>
                  <a:cubicBezTo>
                    <a:pt x="761" y="264"/>
                    <a:pt x="763" y="264"/>
                    <a:pt x="764" y="264"/>
                  </a:cubicBezTo>
                  <a:cubicBezTo>
                    <a:pt x="764" y="264"/>
                    <a:pt x="764" y="264"/>
                    <a:pt x="764" y="264"/>
                  </a:cubicBezTo>
                  <a:cubicBezTo>
                    <a:pt x="765" y="264"/>
                    <a:pt x="765" y="263"/>
                    <a:pt x="763" y="263"/>
                  </a:cubicBezTo>
                  <a:cubicBezTo>
                    <a:pt x="762" y="262"/>
                    <a:pt x="762" y="261"/>
                    <a:pt x="760" y="261"/>
                  </a:cubicBezTo>
                  <a:cubicBezTo>
                    <a:pt x="760" y="261"/>
                    <a:pt x="760" y="261"/>
                    <a:pt x="760" y="261"/>
                  </a:cubicBezTo>
                  <a:cubicBezTo>
                    <a:pt x="760" y="261"/>
                    <a:pt x="759" y="261"/>
                    <a:pt x="759" y="261"/>
                  </a:cubicBezTo>
                  <a:cubicBezTo>
                    <a:pt x="758" y="261"/>
                    <a:pt x="761" y="260"/>
                    <a:pt x="769" y="259"/>
                  </a:cubicBezTo>
                  <a:cubicBezTo>
                    <a:pt x="772" y="259"/>
                    <a:pt x="775" y="259"/>
                    <a:pt x="779" y="259"/>
                  </a:cubicBezTo>
                  <a:cubicBezTo>
                    <a:pt x="784" y="259"/>
                    <a:pt x="789" y="259"/>
                    <a:pt x="793" y="259"/>
                  </a:cubicBezTo>
                  <a:cubicBezTo>
                    <a:pt x="794" y="259"/>
                    <a:pt x="795" y="259"/>
                    <a:pt x="797" y="259"/>
                  </a:cubicBezTo>
                  <a:cubicBezTo>
                    <a:pt x="799" y="259"/>
                    <a:pt x="801" y="259"/>
                    <a:pt x="802" y="259"/>
                  </a:cubicBezTo>
                  <a:cubicBezTo>
                    <a:pt x="802" y="259"/>
                    <a:pt x="803" y="259"/>
                    <a:pt x="805" y="259"/>
                  </a:cubicBezTo>
                  <a:cubicBezTo>
                    <a:pt x="808" y="259"/>
                    <a:pt x="809" y="260"/>
                    <a:pt x="809" y="260"/>
                  </a:cubicBezTo>
                  <a:cubicBezTo>
                    <a:pt x="809" y="260"/>
                    <a:pt x="809" y="260"/>
                    <a:pt x="809" y="260"/>
                  </a:cubicBezTo>
                  <a:cubicBezTo>
                    <a:pt x="809" y="259"/>
                    <a:pt x="809" y="259"/>
                    <a:pt x="810" y="259"/>
                  </a:cubicBezTo>
                  <a:cubicBezTo>
                    <a:pt x="810" y="259"/>
                    <a:pt x="811" y="259"/>
                    <a:pt x="811" y="260"/>
                  </a:cubicBezTo>
                  <a:cubicBezTo>
                    <a:pt x="812" y="260"/>
                    <a:pt x="813" y="260"/>
                    <a:pt x="812" y="260"/>
                  </a:cubicBezTo>
                  <a:cubicBezTo>
                    <a:pt x="812" y="260"/>
                    <a:pt x="812" y="260"/>
                    <a:pt x="812" y="260"/>
                  </a:cubicBezTo>
                  <a:cubicBezTo>
                    <a:pt x="812" y="260"/>
                    <a:pt x="812" y="260"/>
                    <a:pt x="812" y="260"/>
                  </a:cubicBezTo>
                  <a:cubicBezTo>
                    <a:pt x="811" y="260"/>
                    <a:pt x="812" y="260"/>
                    <a:pt x="813" y="261"/>
                  </a:cubicBezTo>
                  <a:cubicBezTo>
                    <a:pt x="815" y="261"/>
                    <a:pt x="814" y="261"/>
                    <a:pt x="815" y="261"/>
                  </a:cubicBezTo>
                  <a:cubicBezTo>
                    <a:pt x="815" y="261"/>
                    <a:pt x="815" y="261"/>
                    <a:pt x="815" y="261"/>
                  </a:cubicBezTo>
                  <a:cubicBezTo>
                    <a:pt x="815" y="261"/>
                    <a:pt x="817" y="261"/>
                    <a:pt x="819" y="261"/>
                  </a:cubicBezTo>
                  <a:cubicBezTo>
                    <a:pt x="821" y="261"/>
                    <a:pt x="824" y="261"/>
                    <a:pt x="827" y="261"/>
                  </a:cubicBezTo>
                  <a:cubicBezTo>
                    <a:pt x="831" y="261"/>
                    <a:pt x="836" y="261"/>
                    <a:pt x="839" y="262"/>
                  </a:cubicBezTo>
                  <a:cubicBezTo>
                    <a:pt x="848" y="266"/>
                    <a:pt x="844" y="269"/>
                    <a:pt x="845" y="269"/>
                  </a:cubicBezTo>
                  <a:cubicBezTo>
                    <a:pt x="845" y="269"/>
                    <a:pt x="845" y="269"/>
                    <a:pt x="845" y="269"/>
                  </a:cubicBezTo>
                  <a:cubicBezTo>
                    <a:pt x="845" y="269"/>
                    <a:pt x="845" y="269"/>
                    <a:pt x="845" y="269"/>
                  </a:cubicBezTo>
                  <a:cubicBezTo>
                    <a:pt x="846" y="269"/>
                    <a:pt x="847" y="270"/>
                    <a:pt x="847" y="271"/>
                  </a:cubicBezTo>
                  <a:cubicBezTo>
                    <a:pt x="848" y="272"/>
                    <a:pt x="850" y="272"/>
                    <a:pt x="851" y="272"/>
                  </a:cubicBezTo>
                  <a:cubicBezTo>
                    <a:pt x="851" y="272"/>
                    <a:pt x="851" y="272"/>
                    <a:pt x="851" y="272"/>
                  </a:cubicBezTo>
                  <a:cubicBezTo>
                    <a:pt x="851" y="272"/>
                    <a:pt x="851" y="272"/>
                    <a:pt x="851" y="272"/>
                  </a:cubicBezTo>
                  <a:cubicBezTo>
                    <a:pt x="852" y="272"/>
                    <a:pt x="849" y="276"/>
                    <a:pt x="859" y="278"/>
                  </a:cubicBezTo>
                  <a:cubicBezTo>
                    <a:pt x="861" y="278"/>
                    <a:pt x="863" y="278"/>
                    <a:pt x="864" y="278"/>
                  </a:cubicBezTo>
                  <a:cubicBezTo>
                    <a:pt x="868" y="278"/>
                    <a:pt x="872" y="277"/>
                    <a:pt x="875" y="275"/>
                  </a:cubicBezTo>
                  <a:cubicBezTo>
                    <a:pt x="880" y="270"/>
                    <a:pt x="866" y="265"/>
                    <a:pt x="866" y="260"/>
                  </a:cubicBezTo>
                  <a:cubicBezTo>
                    <a:pt x="867" y="254"/>
                    <a:pt x="887" y="249"/>
                    <a:pt x="909" y="245"/>
                  </a:cubicBezTo>
                  <a:cubicBezTo>
                    <a:pt x="924" y="243"/>
                    <a:pt x="938" y="242"/>
                    <a:pt x="938" y="242"/>
                  </a:cubicBezTo>
                  <a:cubicBezTo>
                    <a:pt x="937" y="242"/>
                    <a:pt x="936" y="242"/>
                    <a:pt x="934" y="242"/>
                  </a:cubicBezTo>
                  <a:cubicBezTo>
                    <a:pt x="933" y="242"/>
                    <a:pt x="933" y="242"/>
                    <a:pt x="933" y="242"/>
                  </a:cubicBezTo>
                  <a:cubicBezTo>
                    <a:pt x="931" y="242"/>
                    <a:pt x="931" y="242"/>
                    <a:pt x="933" y="242"/>
                  </a:cubicBezTo>
                  <a:cubicBezTo>
                    <a:pt x="935" y="241"/>
                    <a:pt x="935" y="241"/>
                    <a:pt x="933" y="241"/>
                  </a:cubicBezTo>
                  <a:cubicBezTo>
                    <a:pt x="933" y="241"/>
                    <a:pt x="933" y="240"/>
                    <a:pt x="933" y="240"/>
                  </a:cubicBezTo>
                  <a:cubicBezTo>
                    <a:pt x="933" y="240"/>
                    <a:pt x="933" y="241"/>
                    <a:pt x="934" y="241"/>
                  </a:cubicBezTo>
                  <a:cubicBezTo>
                    <a:pt x="934" y="241"/>
                    <a:pt x="934" y="241"/>
                    <a:pt x="935" y="241"/>
                  </a:cubicBezTo>
                  <a:cubicBezTo>
                    <a:pt x="936" y="241"/>
                    <a:pt x="938" y="240"/>
                    <a:pt x="940" y="240"/>
                  </a:cubicBezTo>
                  <a:cubicBezTo>
                    <a:pt x="945" y="239"/>
                    <a:pt x="945" y="238"/>
                    <a:pt x="945" y="238"/>
                  </a:cubicBezTo>
                  <a:cubicBezTo>
                    <a:pt x="944" y="238"/>
                    <a:pt x="944" y="238"/>
                    <a:pt x="944" y="238"/>
                  </a:cubicBezTo>
                  <a:cubicBezTo>
                    <a:pt x="944" y="239"/>
                    <a:pt x="944" y="239"/>
                    <a:pt x="944" y="239"/>
                  </a:cubicBezTo>
                  <a:cubicBezTo>
                    <a:pt x="943" y="239"/>
                    <a:pt x="942" y="238"/>
                    <a:pt x="939" y="238"/>
                  </a:cubicBezTo>
                  <a:cubicBezTo>
                    <a:pt x="936" y="238"/>
                    <a:pt x="934" y="238"/>
                    <a:pt x="934" y="238"/>
                  </a:cubicBezTo>
                  <a:cubicBezTo>
                    <a:pt x="934" y="237"/>
                    <a:pt x="947" y="237"/>
                    <a:pt x="945" y="235"/>
                  </a:cubicBezTo>
                  <a:cubicBezTo>
                    <a:pt x="944" y="234"/>
                    <a:pt x="941" y="233"/>
                    <a:pt x="939" y="233"/>
                  </a:cubicBezTo>
                  <a:cubicBezTo>
                    <a:pt x="939" y="233"/>
                    <a:pt x="939" y="233"/>
                    <a:pt x="938" y="233"/>
                  </a:cubicBezTo>
                  <a:cubicBezTo>
                    <a:pt x="938" y="233"/>
                    <a:pt x="938" y="233"/>
                    <a:pt x="938" y="233"/>
                  </a:cubicBezTo>
                  <a:cubicBezTo>
                    <a:pt x="938" y="233"/>
                    <a:pt x="938" y="233"/>
                    <a:pt x="938" y="233"/>
                  </a:cubicBezTo>
                  <a:cubicBezTo>
                    <a:pt x="938" y="233"/>
                    <a:pt x="938" y="233"/>
                    <a:pt x="938" y="233"/>
                  </a:cubicBezTo>
                  <a:cubicBezTo>
                    <a:pt x="938" y="233"/>
                    <a:pt x="938" y="233"/>
                    <a:pt x="938" y="233"/>
                  </a:cubicBezTo>
                  <a:cubicBezTo>
                    <a:pt x="938" y="233"/>
                    <a:pt x="939" y="233"/>
                    <a:pt x="939" y="233"/>
                  </a:cubicBezTo>
                  <a:cubicBezTo>
                    <a:pt x="940" y="233"/>
                    <a:pt x="940" y="233"/>
                    <a:pt x="941" y="233"/>
                  </a:cubicBezTo>
                  <a:cubicBezTo>
                    <a:pt x="942" y="233"/>
                    <a:pt x="943" y="233"/>
                    <a:pt x="942" y="233"/>
                  </a:cubicBezTo>
                  <a:cubicBezTo>
                    <a:pt x="942" y="232"/>
                    <a:pt x="944" y="232"/>
                    <a:pt x="942" y="231"/>
                  </a:cubicBezTo>
                  <a:cubicBezTo>
                    <a:pt x="941" y="231"/>
                    <a:pt x="940" y="230"/>
                    <a:pt x="941" y="230"/>
                  </a:cubicBezTo>
                  <a:cubicBezTo>
                    <a:pt x="941" y="230"/>
                    <a:pt x="941" y="230"/>
                    <a:pt x="941" y="231"/>
                  </a:cubicBezTo>
                  <a:cubicBezTo>
                    <a:pt x="941" y="231"/>
                    <a:pt x="941" y="231"/>
                    <a:pt x="941" y="231"/>
                  </a:cubicBezTo>
                  <a:cubicBezTo>
                    <a:pt x="942" y="231"/>
                    <a:pt x="941" y="230"/>
                    <a:pt x="939" y="228"/>
                  </a:cubicBezTo>
                  <a:cubicBezTo>
                    <a:pt x="937" y="228"/>
                    <a:pt x="936" y="227"/>
                    <a:pt x="936" y="227"/>
                  </a:cubicBezTo>
                  <a:cubicBezTo>
                    <a:pt x="936" y="227"/>
                    <a:pt x="937" y="227"/>
                    <a:pt x="938" y="228"/>
                  </a:cubicBezTo>
                  <a:cubicBezTo>
                    <a:pt x="938" y="228"/>
                    <a:pt x="939" y="228"/>
                    <a:pt x="939" y="228"/>
                  </a:cubicBezTo>
                  <a:cubicBezTo>
                    <a:pt x="941" y="228"/>
                    <a:pt x="942" y="227"/>
                    <a:pt x="943" y="226"/>
                  </a:cubicBezTo>
                  <a:cubicBezTo>
                    <a:pt x="943" y="225"/>
                    <a:pt x="944" y="224"/>
                    <a:pt x="944" y="224"/>
                  </a:cubicBezTo>
                  <a:cubicBezTo>
                    <a:pt x="945" y="224"/>
                    <a:pt x="946" y="225"/>
                    <a:pt x="946" y="226"/>
                  </a:cubicBezTo>
                  <a:cubicBezTo>
                    <a:pt x="946" y="228"/>
                    <a:pt x="951" y="230"/>
                    <a:pt x="950" y="231"/>
                  </a:cubicBezTo>
                  <a:cubicBezTo>
                    <a:pt x="949" y="232"/>
                    <a:pt x="949" y="232"/>
                    <a:pt x="949" y="232"/>
                  </a:cubicBezTo>
                  <a:cubicBezTo>
                    <a:pt x="949" y="232"/>
                    <a:pt x="950" y="232"/>
                    <a:pt x="950" y="232"/>
                  </a:cubicBezTo>
                  <a:cubicBezTo>
                    <a:pt x="951" y="232"/>
                    <a:pt x="958" y="230"/>
                    <a:pt x="958" y="227"/>
                  </a:cubicBezTo>
                  <a:cubicBezTo>
                    <a:pt x="958" y="224"/>
                    <a:pt x="959" y="223"/>
                    <a:pt x="960" y="223"/>
                  </a:cubicBezTo>
                  <a:cubicBezTo>
                    <a:pt x="960" y="223"/>
                    <a:pt x="960" y="223"/>
                    <a:pt x="961" y="224"/>
                  </a:cubicBezTo>
                  <a:cubicBezTo>
                    <a:pt x="961" y="225"/>
                    <a:pt x="963" y="225"/>
                    <a:pt x="964" y="225"/>
                  </a:cubicBezTo>
                  <a:cubicBezTo>
                    <a:pt x="964" y="225"/>
                    <a:pt x="964" y="225"/>
                    <a:pt x="964" y="225"/>
                  </a:cubicBezTo>
                  <a:cubicBezTo>
                    <a:pt x="965" y="225"/>
                    <a:pt x="973" y="222"/>
                    <a:pt x="983" y="218"/>
                  </a:cubicBezTo>
                  <a:cubicBezTo>
                    <a:pt x="983" y="218"/>
                    <a:pt x="983" y="218"/>
                    <a:pt x="983" y="218"/>
                  </a:cubicBezTo>
                  <a:cubicBezTo>
                    <a:pt x="983" y="218"/>
                    <a:pt x="983" y="218"/>
                    <a:pt x="983" y="218"/>
                  </a:cubicBezTo>
                  <a:cubicBezTo>
                    <a:pt x="983" y="218"/>
                    <a:pt x="983" y="218"/>
                    <a:pt x="983" y="218"/>
                  </a:cubicBezTo>
                  <a:cubicBezTo>
                    <a:pt x="982" y="218"/>
                    <a:pt x="983" y="218"/>
                    <a:pt x="985" y="218"/>
                  </a:cubicBezTo>
                  <a:cubicBezTo>
                    <a:pt x="997" y="214"/>
                    <a:pt x="1014" y="215"/>
                    <a:pt x="1014" y="215"/>
                  </a:cubicBezTo>
                  <a:cubicBezTo>
                    <a:pt x="1014" y="214"/>
                    <a:pt x="1014" y="214"/>
                    <a:pt x="1015" y="214"/>
                  </a:cubicBezTo>
                  <a:cubicBezTo>
                    <a:pt x="1015" y="214"/>
                    <a:pt x="1016" y="214"/>
                    <a:pt x="1016" y="214"/>
                  </a:cubicBezTo>
                  <a:cubicBezTo>
                    <a:pt x="1017" y="215"/>
                    <a:pt x="1018" y="215"/>
                    <a:pt x="1018" y="215"/>
                  </a:cubicBezTo>
                  <a:cubicBezTo>
                    <a:pt x="1019" y="215"/>
                    <a:pt x="1019" y="215"/>
                    <a:pt x="1020" y="215"/>
                  </a:cubicBezTo>
                  <a:cubicBezTo>
                    <a:pt x="1021" y="214"/>
                    <a:pt x="1026" y="215"/>
                    <a:pt x="1028" y="214"/>
                  </a:cubicBezTo>
                  <a:cubicBezTo>
                    <a:pt x="1030" y="213"/>
                    <a:pt x="1030" y="213"/>
                    <a:pt x="1030" y="213"/>
                  </a:cubicBezTo>
                  <a:cubicBezTo>
                    <a:pt x="1030" y="213"/>
                    <a:pt x="1030" y="213"/>
                    <a:pt x="1029" y="213"/>
                  </a:cubicBezTo>
                  <a:cubicBezTo>
                    <a:pt x="1029" y="213"/>
                    <a:pt x="1029" y="213"/>
                    <a:pt x="1029" y="213"/>
                  </a:cubicBezTo>
                  <a:cubicBezTo>
                    <a:pt x="1027" y="213"/>
                    <a:pt x="1021" y="211"/>
                    <a:pt x="1027" y="208"/>
                  </a:cubicBezTo>
                  <a:cubicBezTo>
                    <a:pt x="1030" y="206"/>
                    <a:pt x="1037" y="205"/>
                    <a:pt x="1042" y="204"/>
                  </a:cubicBezTo>
                  <a:cubicBezTo>
                    <a:pt x="1044" y="204"/>
                    <a:pt x="1046" y="204"/>
                    <a:pt x="1049" y="203"/>
                  </a:cubicBezTo>
                  <a:cubicBezTo>
                    <a:pt x="1051" y="203"/>
                    <a:pt x="1052" y="202"/>
                    <a:pt x="1053" y="202"/>
                  </a:cubicBezTo>
                  <a:cubicBezTo>
                    <a:pt x="1053" y="202"/>
                    <a:pt x="1053" y="202"/>
                    <a:pt x="1053" y="203"/>
                  </a:cubicBezTo>
                  <a:cubicBezTo>
                    <a:pt x="1053" y="203"/>
                    <a:pt x="1055" y="203"/>
                    <a:pt x="1059" y="203"/>
                  </a:cubicBezTo>
                  <a:cubicBezTo>
                    <a:pt x="1061" y="203"/>
                    <a:pt x="1064" y="203"/>
                    <a:pt x="1068" y="203"/>
                  </a:cubicBezTo>
                  <a:cubicBezTo>
                    <a:pt x="1075" y="202"/>
                    <a:pt x="1079" y="201"/>
                    <a:pt x="1076" y="200"/>
                  </a:cubicBezTo>
                  <a:cubicBezTo>
                    <a:pt x="1074" y="200"/>
                    <a:pt x="1076" y="200"/>
                    <a:pt x="1081" y="200"/>
                  </a:cubicBezTo>
                  <a:cubicBezTo>
                    <a:pt x="1086" y="199"/>
                    <a:pt x="1094" y="200"/>
                    <a:pt x="1099" y="199"/>
                  </a:cubicBezTo>
                  <a:cubicBezTo>
                    <a:pt x="1104" y="198"/>
                    <a:pt x="1107" y="197"/>
                    <a:pt x="1108" y="197"/>
                  </a:cubicBezTo>
                  <a:cubicBezTo>
                    <a:pt x="1109" y="197"/>
                    <a:pt x="1107" y="198"/>
                    <a:pt x="1105" y="198"/>
                  </a:cubicBezTo>
                  <a:cubicBezTo>
                    <a:pt x="1103" y="199"/>
                    <a:pt x="1105" y="199"/>
                    <a:pt x="1110" y="199"/>
                  </a:cubicBezTo>
                  <a:cubicBezTo>
                    <a:pt x="1115" y="199"/>
                    <a:pt x="1117" y="199"/>
                    <a:pt x="1115" y="200"/>
                  </a:cubicBezTo>
                  <a:cubicBezTo>
                    <a:pt x="1112" y="200"/>
                    <a:pt x="1098" y="199"/>
                    <a:pt x="1088" y="202"/>
                  </a:cubicBezTo>
                  <a:cubicBezTo>
                    <a:pt x="1082" y="204"/>
                    <a:pt x="1081" y="206"/>
                    <a:pt x="1093" y="206"/>
                  </a:cubicBezTo>
                  <a:cubicBezTo>
                    <a:pt x="1094" y="206"/>
                    <a:pt x="1095" y="206"/>
                    <a:pt x="1095" y="206"/>
                  </a:cubicBezTo>
                  <a:cubicBezTo>
                    <a:pt x="1097" y="206"/>
                    <a:pt x="1102" y="205"/>
                    <a:pt x="1107" y="204"/>
                  </a:cubicBezTo>
                  <a:cubicBezTo>
                    <a:pt x="1112" y="203"/>
                    <a:pt x="1124" y="202"/>
                    <a:pt x="1133" y="201"/>
                  </a:cubicBezTo>
                  <a:cubicBezTo>
                    <a:pt x="1141" y="200"/>
                    <a:pt x="1148" y="200"/>
                    <a:pt x="1146" y="200"/>
                  </a:cubicBezTo>
                  <a:cubicBezTo>
                    <a:pt x="1144" y="200"/>
                    <a:pt x="1144" y="199"/>
                    <a:pt x="1145" y="199"/>
                  </a:cubicBezTo>
                  <a:cubicBezTo>
                    <a:pt x="1146" y="199"/>
                    <a:pt x="1144" y="199"/>
                    <a:pt x="1142" y="198"/>
                  </a:cubicBezTo>
                  <a:cubicBezTo>
                    <a:pt x="1141" y="198"/>
                    <a:pt x="1139" y="198"/>
                    <a:pt x="1136" y="198"/>
                  </a:cubicBezTo>
                  <a:cubicBezTo>
                    <a:pt x="1136" y="198"/>
                    <a:pt x="1135" y="198"/>
                    <a:pt x="1134" y="198"/>
                  </a:cubicBezTo>
                  <a:cubicBezTo>
                    <a:pt x="1134" y="198"/>
                    <a:pt x="1133" y="198"/>
                    <a:pt x="1133" y="198"/>
                  </a:cubicBezTo>
                  <a:cubicBezTo>
                    <a:pt x="1131" y="198"/>
                    <a:pt x="1128" y="198"/>
                    <a:pt x="1126" y="198"/>
                  </a:cubicBezTo>
                  <a:cubicBezTo>
                    <a:pt x="1119" y="198"/>
                    <a:pt x="1116" y="197"/>
                    <a:pt x="1117" y="197"/>
                  </a:cubicBezTo>
                  <a:cubicBezTo>
                    <a:pt x="1118" y="196"/>
                    <a:pt x="1113" y="196"/>
                    <a:pt x="1109" y="194"/>
                  </a:cubicBezTo>
                  <a:cubicBezTo>
                    <a:pt x="1105" y="193"/>
                    <a:pt x="1105" y="191"/>
                    <a:pt x="1107" y="190"/>
                  </a:cubicBezTo>
                  <a:cubicBezTo>
                    <a:pt x="1109" y="189"/>
                    <a:pt x="1106" y="189"/>
                    <a:pt x="1099" y="189"/>
                  </a:cubicBezTo>
                  <a:cubicBezTo>
                    <a:pt x="1093" y="188"/>
                    <a:pt x="1096" y="188"/>
                    <a:pt x="1107" y="187"/>
                  </a:cubicBezTo>
                  <a:cubicBezTo>
                    <a:pt x="1118" y="186"/>
                    <a:pt x="1113" y="184"/>
                    <a:pt x="1113" y="184"/>
                  </a:cubicBezTo>
                  <a:cubicBezTo>
                    <a:pt x="1113" y="184"/>
                    <a:pt x="1114" y="184"/>
                    <a:pt x="1114" y="184"/>
                  </a:cubicBezTo>
                  <a:cubicBezTo>
                    <a:pt x="1114" y="184"/>
                    <a:pt x="1115" y="184"/>
                    <a:pt x="1115" y="184"/>
                  </a:cubicBezTo>
                  <a:cubicBezTo>
                    <a:pt x="1115" y="184"/>
                    <a:pt x="1115" y="184"/>
                    <a:pt x="1115" y="184"/>
                  </a:cubicBezTo>
                  <a:cubicBezTo>
                    <a:pt x="1115" y="184"/>
                    <a:pt x="1114" y="184"/>
                    <a:pt x="1110" y="183"/>
                  </a:cubicBezTo>
                  <a:cubicBezTo>
                    <a:pt x="1107" y="183"/>
                    <a:pt x="1103" y="182"/>
                    <a:pt x="1097" y="182"/>
                  </a:cubicBezTo>
                  <a:cubicBezTo>
                    <a:pt x="1094" y="182"/>
                    <a:pt x="1090" y="182"/>
                    <a:pt x="1087" y="183"/>
                  </a:cubicBezTo>
                  <a:cubicBezTo>
                    <a:pt x="1075" y="184"/>
                    <a:pt x="1063" y="187"/>
                    <a:pt x="1052" y="189"/>
                  </a:cubicBezTo>
                  <a:cubicBezTo>
                    <a:pt x="1046" y="190"/>
                    <a:pt x="1042" y="191"/>
                    <a:pt x="1041" y="191"/>
                  </a:cubicBezTo>
                  <a:cubicBezTo>
                    <a:pt x="1039" y="191"/>
                    <a:pt x="1041" y="190"/>
                    <a:pt x="1048" y="188"/>
                  </a:cubicBezTo>
                  <a:cubicBezTo>
                    <a:pt x="1058" y="185"/>
                    <a:pt x="1067" y="182"/>
                    <a:pt x="1078" y="182"/>
                  </a:cubicBezTo>
                  <a:cubicBezTo>
                    <a:pt x="1090" y="182"/>
                    <a:pt x="1093" y="177"/>
                    <a:pt x="1100" y="177"/>
                  </a:cubicBezTo>
                  <a:cubicBezTo>
                    <a:pt x="1101" y="177"/>
                    <a:pt x="1103" y="177"/>
                    <a:pt x="1105" y="177"/>
                  </a:cubicBezTo>
                  <a:cubicBezTo>
                    <a:pt x="1113" y="177"/>
                    <a:pt x="1130" y="178"/>
                    <a:pt x="1136" y="178"/>
                  </a:cubicBezTo>
                  <a:cubicBezTo>
                    <a:pt x="1142" y="178"/>
                    <a:pt x="1153" y="179"/>
                    <a:pt x="1164" y="179"/>
                  </a:cubicBezTo>
                  <a:cubicBezTo>
                    <a:pt x="1175" y="179"/>
                    <a:pt x="1185" y="178"/>
                    <a:pt x="1189" y="176"/>
                  </a:cubicBezTo>
                  <a:cubicBezTo>
                    <a:pt x="1193" y="174"/>
                    <a:pt x="1202" y="174"/>
                    <a:pt x="1211" y="173"/>
                  </a:cubicBezTo>
                  <a:cubicBezTo>
                    <a:pt x="1225" y="172"/>
                    <a:pt x="1231" y="170"/>
                    <a:pt x="1229" y="170"/>
                  </a:cubicBezTo>
                  <a:cubicBezTo>
                    <a:pt x="1229" y="170"/>
                    <a:pt x="1229" y="170"/>
                    <a:pt x="1229" y="170"/>
                  </a:cubicBezTo>
                  <a:cubicBezTo>
                    <a:pt x="1227" y="170"/>
                    <a:pt x="1228" y="169"/>
                    <a:pt x="1229" y="169"/>
                  </a:cubicBezTo>
                  <a:cubicBezTo>
                    <a:pt x="1231" y="169"/>
                    <a:pt x="1230" y="169"/>
                    <a:pt x="1227" y="168"/>
                  </a:cubicBezTo>
                  <a:cubicBezTo>
                    <a:pt x="1225" y="168"/>
                    <a:pt x="1225" y="168"/>
                    <a:pt x="1228" y="167"/>
                  </a:cubicBezTo>
                  <a:cubicBezTo>
                    <a:pt x="1230" y="167"/>
                    <a:pt x="1229" y="166"/>
                    <a:pt x="1231" y="166"/>
                  </a:cubicBezTo>
                  <a:cubicBezTo>
                    <a:pt x="1233" y="166"/>
                    <a:pt x="1233" y="165"/>
                    <a:pt x="1232" y="165"/>
                  </a:cubicBezTo>
                  <a:cubicBezTo>
                    <a:pt x="1230" y="164"/>
                    <a:pt x="1230" y="164"/>
                    <a:pt x="1231" y="164"/>
                  </a:cubicBezTo>
                  <a:cubicBezTo>
                    <a:pt x="1231" y="164"/>
                    <a:pt x="1231" y="164"/>
                    <a:pt x="1231" y="164"/>
                  </a:cubicBezTo>
                  <a:cubicBezTo>
                    <a:pt x="1231" y="164"/>
                    <a:pt x="1231" y="164"/>
                    <a:pt x="1231" y="164"/>
                  </a:cubicBezTo>
                  <a:cubicBezTo>
                    <a:pt x="1232" y="164"/>
                    <a:pt x="1231" y="164"/>
                    <a:pt x="1229" y="164"/>
                  </a:cubicBezTo>
                  <a:cubicBezTo>
                    <a:pt x="1228" y="163"/>
                    <a:pt x="1227" y="163"/>
                    <a:pt x="1225" y="163"/>
                  </a:cubicBezTo>
                  <a:cubicBezTo>
                    <a:pt x="1224" y="163"/>
                    <a:pt x="1223" y="163"/>
                    <a:pt x="1222" y="163"/>
                  </a:cubicBezTo>
                  <a:cubicBezTo>
                    <a:pt x="1221" y="164"/>
                    <a:pt x="1220" y="164"/>
                    <a:pt x="1219" y="164"/>
                  </a:cubicBezTo>
                  <a:cubicBezTo>
                    <a:pt x="1218" y="164"/>
                    <a:pt x="1217" y="164"/>
                    <a:pt x="1216" y="164"/>
                  </a:cubicBezTo>
                  <a:cubicBezTo>
                    <a:pt x="1215" y="163"/>
                    <a:pt x="1223" y="162"/>
                    <a:pt x="1218" y="161"/>
                  </a:cubicBezTo>
                  <a:cubicBezTo>
                    <a:pt x="1216" y="161"/>
                    <a:pt x="1214" y="161"/>
                    <a:pt x="1212" y="161"/>
                  </a:cubicBezTo>
                  <a:cubicBezTo>
                    <a:pt x="1210" y="161"/>
                    <a:pt x="1208" y="161"/>
                    <a:pt x="1209" y="161"/>
                  </a:cubicBezTo>
                  <a:cubicBezTo>
                    <a:pt x="1211" y="161"/>
                    <a:pt x="1204" y="161"/>
                    <a:pt x="1195" y="163"/>
                  </a:cubicBezTo>
                  <a:cubicBezTo>
                    <a:pt x="1188" y="164"/>
                    <a:pt x="1181" y="164"/>
                    <a:pt x="1181" y="164"/>
                  </a:cubicBezTo>
                  <a:cubicBezTo>
                    <a:pt x="1181" y="164"/>
                    <a:pt x="1181" y="164"/>
                    <a:pt x="1181" y="164"/>
                  </a:cubicBezTo>
                  <a:cubicBezTo>
                    <a:pt x="1183" y="164"/>
                    <a:pt x="1182" y="163"/>
                    <a:pt x="1180" y="163"/>
                  </a:cubicBezTo>
                  <a:cubicBezTo>
                    <a:pt x="1178" y="163"/>
                    <a:pt x="1177" y="162"/>
                    <a:pt x="1177" y="162"/>
                  </a:cubicBezTo>
                  <a:cubicBezTo>
                    <a:pt x="1177" y="162"/>
                    <a:pt x="1177" y="162"/>
                    <a:pt x="1177" y="162"/>
                  </a:cubicBezTo>
                  <a:cubicBezTo>
                    <a:pt x="1178" y="162"/>
                    <a:pt x="1179" y="162"/>
                    <a:pt x="1180" y="162"/>
                  </a:cubicBezTo>
                  <a:cubicBezTo>
                    <a:pt x="1181" y="163"/>
                    <a:pt x="1182" y="163"/>
                    <a:pt x="1184" y="163"/>
                  </a:cubicBezTo>
                  <a:cubicBezTo>
                    <a:pt x="1186" y="163"/>
                    <a:pt x="1190" y="162"/>
                    <a:pt x="1194" y="162"/>
                  </a:cubicBezTo>
                  <a:cubicBezTo>
                    <a:pt x="1199" y="161"/>
                    <a:pt x="1201" y="161"/>
                    <a:pt x="1198" y="161"/>
                  </a:cubicBezTo>
                  <a:cubicBezTo>
                    <a:pt x="1198" y="161"/>
                    <a:pt x="1198" y="161"/>
                    <a:pt x="1198" y="161"/>
                  </a:cubicBezTo>
                  <a:cubicBezTo>
                    <a:pt x="1198" y="161"/>
                    <a:pt x="1197" y="161"/>
                    <a:pt x="1197" y="161"/>
                  </a:cubicBezTo>
                  <a:cubicBezTo>
                    <a:pt x="1195" y="161"/>
                    <a:pt x="1198" y="161"/>
                    <a:pt x="1206" y="160"/>
                  </a:cubicBezTo>
                  <a:cubicBezTo>
                    <a:pt x="1213" y="159"/>
                    <a:pt x="1218" y="159"/>
                    <a:pt x="1216" y="158"/>
                  </a:cubicBezTo>
                  <a:cubicBezTo>
                    <a:pt x="1213" y="158"/>
                    <a:pt x="1213" y="158"/>
                    <a:pt x="1214" y="158"/>
                  </a:cubicBezTo>
                  <a:cubicBezTo>
                    <a:pt x="1215" y="157"/>
                    <a:pt x="1212" y="157"/>
                    <a:pt x="1209" y="157"/>
                  </a:cubicBezTo>
                  <a:cubicBezTo>
                    <a:pt x="1209" y="157"/>
                    <a:pt x="1209" y="157"/>
                    <a:pt x="1209" y="157"/>
                  </a:cubicBezTo>
                  <a:cubicBezTo>
                    <a:pt x="1208" y="157"/>
                    <a:pt x="1208" y="157"/>
                    <a:pt x="1208" y="157"/>
                  </a:cubicBezTo>
                  <a:cubicBezTo>
                    <a:pt x="1205" y="157"/>
                    <a:pt x="1203" y="157"/>
                    <a:pt x="1203" y="156"/>
                  </a:cubicBezTo>
                  <a:cubicBezTo>
                    <a:pt x="1204" y="156"/>
                    <a:pt x="1203" y="156"/>
                    <a:pt x="1202" y="156"/>
                  </a:cubicBezTo>
                  <a:cubicBezTo>
                    <a:pt x="1202" y="156"/>
                    <a:pt x="1202" y="156"/>
                    <a:pt x="1202" y="156"/>
                  </a:cubicBezTo>
                  <a:cubicBezTo>
                    <a:pt x="1202" y="156"/>
                    <a:pt x="1201" y="156"/>
                    <a:pt x="1201" y="156"/>
                  </a:cubicBezTo>
                  <a:cubicBezTo>
                    <a:pt x="1201" y="156"/>
                    <a:pt x="1200" y="156"/>
                    <a:pt x="1201" y="156"/>
                  </a:cubicBezTo>
                  <a:cubicBezTo>
                    <a:pt x="1201" y="156"/>
                    <a:pt x="1201" y="156"/>
                    <a:pt x="1201" y="156"/>
                  </a:cubicBezTo>
                  <a:cubicBezTo>
                    <a:pt x="1200" y="156"/>
                    <a:pt x="1199" y="156"/>
                    <a:pt x="1197" y="156"/>
                  </a:cubicBezTo>
                  <a:cubicBezTo>
                    <a:pt x="1196" y="156"/>
                    <a:pt x="1195" y="156"/>
                    <a:pt x="1195" y="156"/>
                  </a:cubicBezTo>
                  <a:cubicBezTo>
                    <a:pt x="1194" y="156"/>
                    <a:pt x="1194" y="156"/>
                    <a:pt x="1195" y="156"/>
                  </a:cubicBezTo>
                  <a:cubicBezTo>
                    <a:pt x="1197" y="156"/>
                    <a:pt x="1197" y="156"/>
                    <a:pt x="1196" y="156"/>
                  </a:cubicBezTo>
                  <a:cubicBezTo>
                    <a:pt x="1196" y="156"/>
                    <a:pt x="1196" y="156"/>
                    <a:pt x="1195" y="156"/>
                  </a:cubicBezTo>
                  <a:cubicBezTo>
                    <a:pt x="1195" y="156"/>
                    <a:pt x="1195" y="156"/>
                    <a:pt x="1195" y="156"/>
                  </a:cubicBezTo>
                  <a:cubicBezTo>
                    <a:pt x="1194" y="156"/>
                    <a:pt x="1194" y="155"/>
                    <a:pt x="1194" y="155"/>
                  </a:cubicBezTo>
                  <a:cubicBezTo>
                    <a:pt x="1195" y="155"/>
                    <a:pt x="1195" y="155"/>
                    <a:pt x="1194" y="155"/>
                  </a:cubicBezTo>
                  <a:cubicBezTo>
                    <a:pt x="1194" y="155"/>
                    <a:pt x="1193" y="155"/>
                    <a:pt x="1191" y="155"/>
                  </a:cubicBezTo>
                  <a:cubicBezTo>
                    <a:pt x="1190" y="156"/>
                    <a:pt x="1189" y="156"/>
                    <a:pt x="1189" y="156"/>
                  </a:cubicBezTo>
                  <a:cubicBezTo>
                    <a:pt x="1188" y="156"/>
                    <a:pt x="1188" y="156"/>
                    <a:pt x="1189" y="156"/>
                  </a:cubicBezTo>
                  <a:cubicBezTo>
                    <a:pt x="1189" y="155"/>
                    <a:pt x="1189" y="155"/>
                    <a:pt x="1188" y="155"/>
                  </a:cubicBezTo>
                  <a:cubicBezTo>
                    <a:pt x="1188" y="155"/>
                    <a:pt x="1187" y="155"/>
                    <a:pt x="1185" y="156"/>
                  </a:cubicBezTo>
                  <a:cubicBezTo>
                    <a:pt x="1184" y="156"/>
                    <a:pt x="1184" y="156"/>
                    <a:pt x="1184" y="156"/>
                  </a:cubicBezTo>
                  <a:cubicBezTo>
                    <a:pt x="1182" y="156"/>
                    <a:pt x="1183" y="155"/>
                    <a:pt x="1185" y="154"/>
                  </a:cubicBezTo>
                  <a:cubicBezTo>
                    <a:pt x="1188" y="154"/>
                    <a:pt x="1188" y="153"/>
                    <a:pt x="1188" y="153"/>
                  </a:cubicBezTo>
                  <a:cubicBezTo>
                    <a:pt x="1188" y="153"/>
                    <a:pt x="1188" y="153"/>
                    <a:pt x="1188" y="153"/>
                  </a:cubicBezTo>
                  <a:cubicBezTo>
                    <a:pt x="1188" y="153"/>
                    <a:pt x="1188" y="153"/>
                    <a:pt x="1187" y="153"/>
                  </a:cubicBezTo>
                  <a:cubicBezTo>
                    <a:pt x="1187" y="153"/>
                    <a:pt x="1185" y="152"/>
                    <a:pt x="1180" y="151"/>
                  </a:cubicBezTo>
                  <a:cubicBezTo>
                    <a:pt x="1174" y="150"/>
                    <a:pt x="1170" y="150"/>
                    <a:pt x="1172" y="150"/>
                  </a:cubicBezTo>
                  <a:cubicBezTo>
                    <a:pt x="1174" y="150"/>
                    <a:pt x="1174" y="149"/>
                    <a:pt x="1172" y="149"/>
                  </a:cubicBezTo>
                  <a:cubicBezTo>
                    <a:pt x="1170" y="148"/>
                    <a:pt x="1171" y="148"/>
                    <a:pt x="1173" y="148"/>
                  </a:cubicBezTo>
                  <a:cubicBezTo>
                    <a:pt x="1173" y="148"/>
                    <a:pt x="1173" y="148"/>
                    <a:pt x="1174" y="148"/>
                  </a:cubicBezTo>
                  <a:cubicBezTo>
                    <a:pt x="1174" y="148"/>
                    <a:pt x="1174" y="148"/>
                    <a:pt x="1174" y="148"/>
                  </a:cubicBezTo>
                  <a:cubicBezTo>
                    <a:pt x="1177" y="148"/>
                    <a:pt x="1179" y="147"/>
                    <a:pt x="1181" y="147"/>
                  </a:cubicBezTo>
                  <a:cubicBezTo>
                    <a:pt x="1182" y="146"/>
                    <a:pt x="1183" y="145"/>
                    <a:pt x="1181" y="145"/>
                  </a:cubicBezTo>
                  <a:cubicBezTo>
                    <a:pt x="1180" y="145"/>
                    <a:pt x="1178" y="145"/>
                    <a:pt x="1178" y="145"/>
                  </a:cubicBezTo>
                  <a:cubicBezTo>
                    <a:pt x="1177" y="145"/>
                    <a:pt x="1178" y="144"/>
                    <a:pt x="1176" y="144"/>
                  </a:cubicBezTo>
                  <a:cubicBezTo>
                    <a:pt x="1174" y="143"/>
                    <a:pt x="1176" y="143"/>
                    <a:pt x="1178" y="142"/>
                  </a:cubicBezTo>
                  <a:cubicBezTo>
                    <a:pt x="1180" y="141"/>
                    <a:pt x="1172" y="141"/>
                    <a:pt x="1173" y="141"/>
                  </a:cubicBezTo>
                  <a:cubicBezTo>
                    <a:pt x="1175" y="140"/>
                    <a:pt x="1174" y="140"/>
                    <a:pt x="1172" y="140"/>
                  </a:cubicBezTo>
                  <a:cubicBezTo>
                    <a:pt x="1172" y="140"/>
                    <a:pt x="1171" y="140"/>
                    <a:pt x="1171" y="140"/>
                  </a:cubicBezTo>
                  <a:cubicBezTo>
                    <a:pt x="1170" y="140"/>
                    <a:pt x="1170" y="140"/>
                    <a:pt x="1170" y="140"/>
                  </a:cubicBezTo>
                  <a:cubicBezTo>
                    <a:pt x="1168" y="140"/>
                    <a:pt x="1168" y="140"/>
                    <a:pt x="1170" y="139"/>
                  </a:cubicBezTo>
                  <a:cubicBezTo>
                    <a:pt x="1172" y="139"/>
                    <a:pt x="1173" y="138"/>
                    <a:pt x="1171" y="138"/>
                  </a:cubicBezTo>
                  <a:cubicBezTo>
                    <a:pt x="1170" y="138"/>
                    <a:pt x="1170" y="138"/>
                    <a:pt x="1170" y="138"/>
                  </a:cubicBezTo>
                  <a:cubicBezTo>
                    <a:pt x="1168" y="138"/>
                    <a:pt x="1168" y="138"/>
                    <a:pt x="1167" y="138"/>
                  </a:cubicBezTo>
                  <a:cubicBezTo>
                    <a:pt x="1166" y="138"/>
                    <a:pt x="1165" y="138"/>
                    <a:pt x="1165" y="138"/>
                  </a:cubicBezTo>
                  <a:cubicBezTo>
                    <a:pt x="1165" y="138"/>
                    <a:pt x="1167" y="138"/>
                    <a:pt x="1169" y="137"/>
                  </a:cubicBezTo>
                  <a:cubicBezTo>
                    <a:pt x="1171" y="137"/>
                    <a:pt x="1173" y="136"/>
                    <a:pt x="1172" y="136"/>
                  </a:cubicBezTo>
                  <a:cubicBezTo>
                    <a:pt x="1172" y="136"/>
                    <a:pt x="1172" y="136"/>
                    <a:pt x="1172" y="136"/>
                  </a:cubicBezTo>
                  <a:cubicBezTo>
                    <a:pt x="1172" y="136"/>
                    <a:pt x="1171" y="136"/>
                    <a:pt x="1171" y="136"/>
                  </a:cubicBezTo>
                  <a:cubicBezTo>
                    <a:pt x="1170" y="136"/>
                    <a:pt x="1171" y="136"/>
                    <a:pt x="1171" y="136"/>
                  </a:cubicBezTo>
                  <a:cubicBezTo>
                    <a:pt x="1172" y="135"/>
                    <a:pt x="1170" y="135"/>
                    <a:pt x="1168" y="135"/>
                  </a:cubicBezTo>
                  <a:cubicBezTo>
                    <a:pt x="1168" y="135"/>
                    <a:pt x="1168" y="135"/>
                    <a:pt x="1168" y="135"/>
                  </a:cubicBezTo>
                  <a:cubicBezTo>
                    <a:pt x="1168" y="135"/>
                    <a:pt x="1168" y="135"/>
                    <a:pt x="1168" y="135"/>
                  </a:cubicBezTo>
                  <a:cubicBezTo>
                    <a:pt x="1165" y="135"/>
                    <a:pt x="1164" y="135"/>
                    <a:pt x="1167" y="134"/>
                  </a:cubicBezTo>
                  <a:cubicBezTo>
                    <a:pt x="1169" y="134"/>
                    <a:pt x="1170" y="134"/>
                    <a:pt x="1169" y="133"/>
                  </a:cubicBezTo>
                  <a:cubicBezTo>
                    <a:pt x="1168" y="133"/>
                    <a:pt x="1168" y="133"/>
                    <a:pt x="1166" y="133"/>
                  </a:cubicBezTo>
                  <a:cubicBezTo>
                    <a:pt x="1164" y="133"/>
                    <a:pt x="1166" y="131"/>
                    <a:pt x="1165" y="129"/>
                  </a:cubicBezTo>
                  <a:cubicBezTo>
                    <a:pt x="1165" y="128"/>
                    <a:pt x="1163" y="128"/>
                    <a:pt x="1161" y="128"/>
                  </a:cubicBezTo>
                  <a:cubicBezTo>
                    <a:pt x="1159" y="128"/>
                    <a:pt x="1157" y="128"/>
                    <a:pt x="1155" y="129"/>
                  </a:cubicBezTo>
                  <a:cubicBezTo>
                    <a:pt x="1150" y="131"/>
                    <a:pt x="1146" y="133"/>
                    <a:pt x="1143" y="134"/>
                  </a:cubicBezTo>
                  <a:cubicBezTo>
                    <a:pt x="1140" y="135"/>
                    <a:pt x="1138" y="136"/>
                    <a:pt x="1138" y="136"/>
                  </a:cubicBezTo>
                  <a:cubicBezTo>
                    <a:pt x="1138" y="136"/>
                    <a:pt x="1137" y="136"/>
                    <a:pt x="1137" y="136"/>
                  </a:cubicBezTo>
                  <a:cubicBezTo>
                    <a:pt x="1137" y="136"/>
                    <a:pt x="1137" y="136"/>
                    <a:pt x="1136" y="136"/>
                  </a:cubicBezTo>
                  <a:cubicBezTo>
                    <a:pt x="1134" y="136"/>
                    <a:pt x="1130" y="136"/>
                    <a:pt x="1125" y="137"/>
                  </a:cubicBezTo>
                  <a:cubicBezTo>
                    <a:pt x="1122" y="138"/>
                    <a:pt x="1119" y="138"/>
                    <a:pt x="1117" y="138"/>
                  </a:cubicBezTo>
                  <a:cubicBezTo>
                    <a:pt x="1116" y="138"/>
                    <a:pt x="1116" y="138"/>
                    <a:pt x="1116" y="138"/>
                  </a:cubicBezTo>
                  <a:cubicBezTo>
                    <a:pt x="1116" y="137"/>
                    <a:pt x="1115" y="137"/>
                    <a:pt x="1115" y="137"/>
                  </a:cubicBezTo>
                  <a:cubicBezTo>
                    <a:pt x="1114" y="137"/>
                    <a:pt x="1113" y="137"/>
                    <a:pt x="1112" y="138"/>
                  </a:cubicBezTo>
                  <a:cubicBezTo>
                    <a:pt x="1111" y="138"/>
                    <a:pt x="1110" y="138"/>
                    <a:pt x="1110" y="138"/>
                  </a:cubicBezTo>
                  <a:cubicBezTo>
                    <a:pt x="1110" y="138"/>
                    <a:pt x="1111" y="137"/>
                    <a:pt x="1111" y="136"/>
                  </a:cubicBezTo>
                  <a:cubicBezTo>
                    <a:pt x="1110" y="134"/>
                    <a:pt x="1105" y="133"/>
                    <a:pt x="1104" y="133"/>
                  </a:cubicBezTo>
                  <a:cubicBezTo>
                    <a:pt x="1103" y="133"/>
                    <a:pt x="1103" y="133"/>
                    <a:pt x="1103" y="133"/>
                  </a:cubicBezTo>
                  <a:cubicBezTo>
                    <a:pt x="1103" y="133"/>
                    <a:pt x="1103" y="133"/>
                    <a:pt x="1103" y="133"/>
                  </a:cubicBezTo>
                  <a:cubicBezTo>
                    <a:pt x="1103" y="133"/>
                    <a:pt x="1103" y="133"/>
                    <a:pt x="1103" y="133"/>
                  </a:cubicBezTo>
                  <a:cubicBezTo>
                    <a:pt x="1103" y="133"/>
                    <a:pt x="1103" y="133"/>
                    <a:pt x="1103" y="133"/>
                  </a:cubicBezTo>
                  <a:cubicBezTo>
                    <a:pt x="1103" y="133"/>
                    <a:pt x="1103" y="133"/>
                    <a:pt x="1104" y="133"/>
                  </a:cubicBezTo>
                  <a:cubicBezTo>
                    <a:pt x="1105" y="133"/>
                    <a:pt x="1106" y="132"/>
                    <a:pt x="1104" y="129"/>
                  </a:cubicBezTo>
                  <a:cubicBezTo>
                    <a:pt x="1102" y="128"/>
                    <a:pt x="1098" y="127"/>
                    <a:pt x="1098" y="127"/>
                  </a:cubicBezTo>
                  <a:cubicBezTo>
                    <a:pt x="1098" y="127"/>
                    <a:pt x="1098" y="127"/>
                    <a:pt x="1099" y="127"/>
                  </a:cubicBezTo>
                  <a:cubicBezTo>
                    <a:pt x="1099" y="127"/>
                    <a:pt x="1099" y="127"/>
                    <a:pt x="1099" y="127"/>
                  </a:cubicBezTo>
                  <a:cubicBezTo>
                    <a:pt x="1103" y="127"/>
                    <a:pt x="1108" y="126"/>
                    <a:pt x="1110" y="124"/>
                  </a:cubicBezTo>
                  <a:cubicBezTo>
                    <a:pt x="1112" y="123"/>
                    <a:pt x="1112" y="122"/>
                    <a:pt x="1111" y="122"/>
                  </a:cubicBezTo>
                  <a:cubicBezTo>
                    <a:pt x="1111" y="122"/>
                    <a:pt x="1111" y="122"/>
                    <a:pt x="1110" y="122"/>
                  </a:cubicBezTo>
                  <a:cubicBezTo>
                    <a:pt x="1110" y="122"/>
                    <a:pt x="1110" y="123"/>
                    <a:pt x="1109" y="123"/>
                  </a:cubicBezTo>
                  <a:cubicBezTo>
                    <a:pt x="1108" y="123"/>
                    <a:pt x="1105" y="122"/>
                    <a:pt x="1100" y="121"/>
                  </a:cubicBezTo>
                  <a:cubicBezTo>
                    <a:pt x="1095" y="120"/>
                    <a:pt x="1091" y="120"/>
                    <a:pt x="1089" y="120"/>
                  </a:cubicBezTo>
                  <a:cubicBezTo>
                    <a:pt x="1088" y="120"/>
                    <a:pt x="1088" y="119"/>
                    <a:pt x="1090" y="119"/>
                  </a:cubicBezTo>
                  <a:cubicBezTo>
                    <a:pt x="1091" y="119"/>
                    <a:pt x="1091" y="119"/>
                    <a:pt x="1089" y="119"/>
                  </a:cubicBezTo>
                  <a:cubicBezTo>
                    <a:pt x="1088" y="118"/>
                    <a:pt x="1087" y="117"/>
                    <a:pt x="1086" y="117"/>
                  </a:cubicBezTo>
                  <a:cubicBezTo>
                    <a:pt x="1084" y="117"/>
                    <a:pt x="1085" y="115"/>
                    <a:pt x="1078" y="113"/>
                  </a:cubicBezTo>
                  <a:cubicBezTo>
                    <a:pt x="1076" y="113"/>
                    <a:pt x="1074" y="113"/>
                    <a:pt x="1071" y="113"/>
                  </a:cubicBezTo>
                  <a:cubicBezTo>
                    <a:pt x="1069" y="113"/>
                    <a:pt x="1066" y="113"/>
                    <a:pt x="1064" y="113"/>
                  </a:cubicBezTo>
                  <a:cubicBezTo>
                    <a:pt x="1062" y="113"/>
                    <a:pt x="1060" y="113"/>
                    <a:pt x="1059" y="113"/>
                  </a:cubicBezTo>
                  <a:cubicBezTo>
                    <a:pt x="1058" y="113"/>
                    <a:pt x="1058" y="113"/>
                    <a:pt x="1058" y="113"/>
                  </a:cubicBezTo>
                  <a:cubicBezTo>
                    <a:pt x="1057" y="113"/>
                    <a:pt x="1056" y="113"/>
                    <a:pt x="1055" y="113"/>
                  </a:cubicBezTo>
                  <a:cubicBezTo>
                    <a:pt x="1055" y="113"/>
                    <a:pt x="1054" y="113"/>
                    <a:pt x="1054" y="113"/>
                  </a:cubicBezTo>
                  <a:cubicBezTo>
                    <a:pt x="1053" y="113"/>
                    <a:pt x="1053" y="113"/>
                    <a:pt x="1053" y="113"/>
                  </a:cubicBezTo>
                  <a:cubicBezTo>
                    <a:pt x="1053" y="113"/>
                    <a:pt x="1053" y="113"/>
                    <a:pt x="1053" y="113"/>
                  </a:cubicBezTo>
                  <a:cubicBezTo>
                    <a:pt x="1054" y="113"/>
                    <a:pt x="1045" y="111"/>
                    <a:pt x="1038" y="111"/>
                  </a:cubicBezTo>
                  <a:cubicBezTo>
                    <a:pt x="1034" y="111"/>
                    <a:pt x="1030" y="112"/>
                    <a:pt x="1028" y="113"/>
                  </a:cubicBezTo>
                  <a:cubicBezTo>
                    <a:pt x="1022" y="118"/>
                    <a:pt x="1018" y="121"/>
                    <a:pt x="1020" y="121"/>
                  </a:cubicBezTo>
                  <a:cubicBezTo>
                    <a:pt x="1020" y="121"/>
                    <a:pt x="1020" y="121"/>
                    <a:pt x="1020" y="121"/>
                  </a:cubicBezTo>
                  <a:cubicBezTo>
                    <a:pt x="1020" y="121"/>
                    <a:pt x="1020" y="121"/>
                    <a:pt x="1020" y="121"/>
                  </a:cubicBezTo>
                  <a:cubicBezTo>
                    <a:pt x="1022" y="121"/>
                    <a:pt x="1022" y="121"/>
                    <a:pt x="1021" y="122"/>
                  </a:cubicBezTo>
                  <a:cubicBezTo>
                    <a:pt x="1019" y="122"/>
                    <a:pt x="1022" y="124"/>
                    <a:pt x="1021" y="125"/>
                  </a:cubicBezTo>
                  <a:cubicBezTo>
                    <a:pt x="1020" y="127"/>
                    <a:pt x="1018" y="128"/>
                    <a:pt x="1016" y="128"/>
                  </a:cubicBezTo>
                  <a:cubicBezTo>
                    <a:pt x="1016" y="128"/>
                    <a:pt x="1016" y="128"/>
                    <a:pt x="1016" y="128"/>
                  </a:cubicBezTo>
                  <a:cubicBezTo>
                    <a:pt x="1016" y="128"/>
                    <a:pt x="1016" y="128"/>
                    <a:pt x="1016" y="128"/>
                  </a:cubicBezTo>
                  <a:cubicBezTo>
                    <a:pt x="1014" y="128"/>
                    <a:pt x="1010" y="129"/>
                    <a:pt x="1006" y="131"/>
                  </a:cubicBezTo>
                  <a:cubicBezTo>
                    <a:pt x="1004" y="132"/>
                    <a:pt x="1002" y="133"/>
                    <a:pt x="1002" y="134"/>
                  </a:cubicBezTo>
                  <a:cubicBezTo>
                    <a:pt x="1001" y="136"/>
                    <a:pt x="1005" y="138"/>
                    <a:pt x="1007" y="140"/>
                  </a:cubicBezTo>
                  <a:cubicBezTo>
                    <a:pt x="1011" y="143"/>
                    <a:pt x="1008" y="145"/>
                    <a:pt x="1008" y="145"/>
                  </a:cubicBezTo>
                  <a:cubicBezTo>
                    <a:pt x="1008" y="145"/>
                    <a:pt x="1008" y="145"/>
                    <a:pt x="1008" y="145"/>
                  </a:cubicBezTo>
                  <a:cubicBezTo>
                    <a:pt x="1008" y="145"/>
                    <a:pt x="1009" y="145"/>
                    <a:pt x="1009" y="145"/>
                  </a:cubicBezTo>
                  <a:cubicBezTo>
                    <a:pt x="1009" y="145"/>
                    <a:pt x="1009" y="145"/>
                    <a:pt x="1010" y="146"/>
                  </a:cubicBezTo>
                  <a:cubicBezTo>
                    <a:pt x="1010" y="146"/>
                    <a:pt x="1001" y="148"/>
                    <a:pt x="987" y="150"/>
                  </a:cubicBezTo>
                  <a:cubicBezTo>
                    <a:pt x="974" y="152"/>
                    <a:pt x="966" y="157"/>
                    <a:pt x="962" y="161"/>
                  </a:cubicBezTo>
                  <a:cubicBezTo>
                    <a:pt x="962" y="162"/>
                    <a:pt x="961" y="163"/>
                    <a:pt x="960" y="164"/>
                  </a:cubicBezTo>
                  <a:cubicBezTo>
                    <a:pt x="957" y="168"/>
                    <a:pt x="960" y="170"/>
                    <a:pt x="959" y="170"/>
                  </a:cubicBezTo>
                  <a:cubicBezTo>
                    <a:pt x="958" y="170"/>
                    <a:pt x="958" y="170"/>
                    <a:pt x="958" y="170"/>
                  </a:cubicBezTo>
                  <a:cubicBezTo>
                    <a:pt x="956" y="169"/>
                    <a:pt x="954" y="169"/>
                    <a:pt x="952" y="169"/>
                  </a:cubicBezTo>
                  <a:cubicBezTo>
                    <a:pt x="952" y="169"/>
                    <a:pt x="951" y="169"/>
                    <a:pt x="950" y="169"/>
                  </a:cubicBezTo>
                  <a:cubicBezTo>
                    <a:pt x="949" y="170"/>
                    <a:pt x="944" y="171"/>
                    <a:pt x="940" y="171"/>
                  </a:cubicBezTo>
                  <a:cubicBezTo>
                    <a:pt x="940" y="171"/>
                    <a:pt x="940" y="171"/>
                    <a:pt x="940" y="171"/>
                  </a:cubicBezTo>
                  <a:cubicBezTo>
                    <a:pt x="936" y="171"/>
                    <a:pt x="937" y="168"/>
                    <a:pt x="933" y="165"/>
                  </a:cubicBezTo>
                  <a:cubicBezTo>
                    <a:pt x="931" y="163"/>
                    <a:pt x="927" y="160"/>
                    <a:pt x="928" y="158"/>
                  </a:cubicBezTo>
                  <a:cubicBezTo>
                    <a:pt x="928" y="157"/>
                    <a:pt x="938" y="151"/>
                    <a:pt x="937" y="151"/>
                  </a:cubicBezTo>
                  <a:cubicBezTo>
                    <a:pt x="936" y="150"/>
                    <a:pt x="934" y="150"/>
                    <a:pt x="932" y="150"/>
                  </a:cubicBezTo>
                  <a:cubicBezTo>
                    <a:pt x="931" y="150"/>
                    <a:pt x="931" y="150"/>
                    <a:pt x="930" y="150"/>
                  </a:cubicBezTo>
                  <a:cubicBezTo>
                    <a:pt x="929" y="150"/>
                    <a:pt x="928" y="150"/>
                    <a:pt x="927" y="150"/>
                  </a:cubicBezTo>
                  <a:cubicBezTo>
                    <a:pt x="925" y="150"/>
                    <a:pt x="923" y="150"/>
                    <a:pt x="920" y="150"/>
                  </a:cubicBezTo>
                  <a:cubicBezTo>
                    <a:pt x="910" y="148"/>
                    <a:pt x="886" y="147"/>
                    <a:pt x="881" y="144"/>
                  </a:cubicBezTo>
                  <a:cubicBezTo>
                    <a:pt x="874" y="139"/>
                    <a:pt x="864" y="138"/>
                    <a:pt x="852" y="138"/>
                  </a:cubicBezTo>
                  <a:cubicBezTo>
                    <a:pt x="834" y="138"/>
                    <a:pt x="830" y="137"/>
                    <a:pt x="834" y="135"/>
                  </a:cubicBezTo>
                  <a:cubicBezTo>
                    <a:pt x="836" y="133"/>
                    <a:pt x="836" y="131"/>
                    <a:pt x="833" y="130"/>
                  </a:cubicBezTo>
                  <a:cubicBezTo>
                    <a:pt x="831" y="128"/>
                    <a:pt x="829" y="128"/>
                    <a:pt x="827" y="128"/>
                  </a:cubicBezTo>
                  <a:cubicBezTo>
                    <a:pt x="825" y="128"/>
                    <a:pt x="823" y="128"/>
                    <a:pt x="821" y="129"/>
                  </a:cubicBezTo>
                  <a:cubicBezTo>
                    <a:pt x="819" y="129"/>
                    <a:pt x="818" y="129"/>
                    <a:pt x="818" y="130"/>
                  </a:cubicBezTo>
                  <a:cubicBezTo>
                    <a:pt x="818" y="130"/>
                    <a:pt x="817" y="130"/>
                    <a:pt x="817" y="130"/>
                  </a:cubicBezTo>
                  <a:cubicBezTo>
                    <a:pt x="817" y="130"/>
                    <a:pt x="816" y="130"/>
                    <a:pt x="816" y="130"/>
                  </a:cubicBezTo>
                  <a:cubicBezTo>
                    <a:pt x="816" y="130"/>
                    <a:pt x="816" y="130"/>
                    <a:pt x="816" y="130"/>
                  </a:cubicBezTo>
                  <a:cubicBezTo>
                    <a:pt x="816" y="130"/>
                    <a:pt x="816" y="130"/>
                    <a:pt x="818" y="130"/>
                  </a:cubicBezTo>
                  <a:cubicBezTo>
                    <a:pt x="818" y="129"/>
                    <a:pt x="818" y="129"/>
                    <a:pt x="819" y="129"/>
                  </a:cubicBezTo>
                  <a:cubicBezTo>
                    <a:pt x="822" y="127"/>
                    <a:pt x="821" y="123"/>
                    <a:pt x="825" y="121"/>
                  </a:cubicBezTo>
                  <a:cubicBezTo>
                    <a:pt x="829" y="118"/>
                    <a:pt x="838" y="115"/>
                    <a:pt x="845" y="113"/>
                  </a:cubicBezTo>
                  <a:cubicBezTo>
                    <a:pt x="851" y="111"/>
                    <a:pt x="853" y="109"/>
                    <a:pt x="854" y="109"/>
                  </a:cubicBezTo>
                  <a:cubicBezTo>
                    <a:pt x="854" y="109"/>
                    <a:pt x="854" y="109"/>
                    <a:pt x="855" y="109"/>
                  </a:cubicBezTo>
                  <a:cubicBezTo>
                    <a:pt x="856" y="109"/>
                    <a:pt x="856" y="109"/>
                    <a:pt x="857" y="109"/>
                  </a:cubicBezTo>
                  <a:cubicBezTo>
                    <a:pt x="857" y="109"/>
                    <a:pt x="858" y="109"/>
                    <a:pt x="858" y="109"/>
                  </a:cubicBezTo>
                  <a:cubicBezTo>
                    <a:pt x="860" y="109"/>
                    <a:pt x="862" y="109"/>
                    <a:pt x="863" y="108"/>
                  </a:cubicBezTo>
                  <a:cubicBezTo>
                    <a:pt x="865" y="108"/>
                    <a:pt x="867" y="108"/>
                    <a:pt x="868" y="108"/>
                  </a:cubicBezTo>
                  <a:cubicBezTo>
                    <a:pt x="868" y="108"/>
                    <a:pt x="868" y="108"/>
                    <a:pt x="868" y="108"/>
                  </a:cubicBezTo>
                  <a:cubicBezTo>
                    <a:pt x="868" y="108"/>
                    <a:pt x="869" y="108"/>
                    <a:pt x="869" y="108"/>
                  </a:cubicBezTo>
                  <a:cubicBezTo>
                    <a:pt x="869" y="108"/>
                    <a:pt x="869" y="108"/>
                    <a:pt x="870" y="107"/>
                  </a:cubicBezTo>
                  <a:cubicBezTo>
                    <a:pt x="870" y="107"/>
                    <a:pt x="870" y="106"/>
                    <a:pt x="871" y="106"/>
                  </a:cubicBezTo>
                  <a:cubicBezTo>
                    <a:pt x="871" y="106"/>
                    <a:pt x="871" y="107"/>
                    <a:pt x="872" y="107"/>
                  </a:cubicBezTo>
                  <a:cubicBezTo>
                    <a:pt x="872" y="107"/>
                    <a:pt x="872" y="107"/>
                    <a:pt x="872" y="107"/>
                  </a:cubicBezTo>
                  <a:cubicBezTo>
                    <a:pt x="873" y="107"/>
                    <a:pt x="874" y="106"/>
                    <a:pt x="873" y="106"/>
                  </a:cubicBezTo>
                  <a:cubicBezTo>
                    <a:pt x="871" y="106"/>
                    <a:pt x="872" y="106"/>
                    <a:pt x="872" y="105"/>
                  </a:cubicBezTo>
                  <a:cubicBezTo>
                    <a:pt x="872" y="105"/>
                    <a:pt x="872" y="105"/>
                    <a:pt x="873" y="105"/>
                  </a:cubicBezTo>
                  <a:cubicBezTo>
                    <a:pt x="873" y="105"/>
                    <a:pt x="874" y="105"/>
                    <a:pt x="875" y="106"/>
                  </a:cubicBezTo>
                  <a:cubicBezTo>
                    <a:pt x="875" y="106"/>
                    <a:pt x="875" y="106"/>
                    <a:pt x="875" y="106"/>
                  </a:cubicBezTo>
                  <a:cubicBezTo>
                    <a:pt x="877" y="106"/>
                    <a:pt x="877" y="105"/>
                    <a:pt x="875" y="103"/>
                  </a:cubicBezTo>
                  <a:cubicBezTo>
                    <a:pt x="875" y="103"/>
                    <a:pt x="875" y="103"/>
                    <a:pt x="875" y="103"/>
                  </a:cubicBezTo>
                  <a:cubicBezTo>
                    <a:pt x="875" y="103"/>
                    <a:pt x="877" y="104"/>
                    <a:pt x="878" y="104"/>
                  </a:cubicBezTo>
                  <a:cubicBezTo>
                    <a:pt x="880" y="104"/>
                    <a:pt x="882" y="105"/>
                    <a:pt x="884" y="105"/>
                  </a:cubicBezTo>
                  <a:cubicBezTo>
                    <a:pt x="887" y="105"/>
                    <a:pt x="889" y="104"/>
                    <a:pt x="891" y="103"/>
                  </a:cubicBezTo>
                  <a:cubicBezTo>
                    <a:pt x="899" y="100"/>
                    <a:pt x="880" y="100"/>
                    <a:pt x="880" y="100"/>
                  </a:cubicBezTo>
                  <a:cubicBezTo>
                    <a:pt x="879" y="100"/>
                    <a:pt x="881" y="99"/>
                    <a:pt x="883" y="99"/>
                  </a:cubicBezTo>
                  <a:cubicBezTo>
                    <a:pt x="885" y="99"/>
                    <a:pt x="884" y="98"/>
                    <a:pt x="881" y="98"/>
                  </a:cubicBezTo>
                  <a:cubicBezTo>
                    <a:pt x="879" y="97"/>
                    <a:pt x="877" y="97"/>
                    <a:pt x="876" y="97"/>
                  </a:cubicBezTo>
                  <a:cubicBezTo>
                    <a:pt x="876" y="97"/>
                    <a:pt x="876" y="97"/>
                    <a:pt x="876" y="97"/>
                  </a:cubicBezTo>
                  <a:cubicBezTo>
                    <a:pt x="876" y="97"/>
                    <a:pt x="876" y="97"/>
                    <a:pt x="875" y="97"/>
                  </a:cubicBezTo>
                  <a:cubicBezTo>
                    <a:pt x="875" y="97"/>
                    <a:pt x="874" y="97"/>
                    <a:pt x="873" y="97"/>
                  </a:cubicBezTo>
                  <a:cubicBezTo>
                    <a:pt x="872" y="96"/>
                    <a:pt x="874" y="96"/>
                    <a:pt x="875" y="96"/>
                  </a:cubicBezTo>
                  <a:cubicBezTo>
                    <a:pt x="875" y="96"/>
                    <a:pt x="875" y="96"/>
                    <a:pt x="875" y="96"/>
                  </a:cubicBezTo>
                  <a:cubicBezTo>
                    <a:pt x="876" y="96"/>
                    <a:pt x="881" y="97"/>
                    <a:pt x="887" y="98"/>
                  </a:cubicBezTo>
                  <a:cubicBezTo>
                    <a:pt x="893" y="99"/>
                    <a:pt x="899" y="100"/>
                    <a:pt x="902" y="100"/>
                  </a:cubicBezTo>
                  <a:cubicBezTo>
                    <a:pt x="902" y="100"/>
                    <a:pt x="903" y="100"/>
                    <a:pt x="903" y="100"/>
                  </a:cubicBezTo>
                  <a:cubicBezTo>
                    <a:pt x="903" y="100"/>
                    <a:pt x="903" y="99"/>
                    <a:pt x="904" y="99"/>
                  </a:cubicBezTo>
                  <a:cubicBezTo>
                    <a:pt x="904" y="99"/>
                    <a:pt x="904" y="99"/>
                    <a:pt x="904" y="100"/>
                  </a:cubicBezTo>
                  <a:cubicBezTo>
                    <a:pt x="904" y="100"/>
                    <a:pt x="905" y="100"/>
                    <a:pt x="905" y="100"/>
                  </a:cubicBezTo>
                  <a:cubicBezTo>
                    <a:pt x="906" y="100"/>
                    <a:pt x="908" y="99"/>
                    <a:pt x="908" y="98"/>
                  </a:cubicBezTo>
                  <a:cubicBezTo>
                    <a:pt x="909" y="98"/>
                    <a:pt x="910" y="97"/>
                    <a:pt x="911" y="97"/>
                  </a:cubicBezTo>
                  <a:cubicBezTo>
                    <a:pt x="911" y="97"/>
                    <a:pt x="911" y="97"/>
                    <a:pt x="911" y="97"/>
                  </a:cubicBezTo>
                  <a:cubicBezTo>
                    <a:pt x="911" y="98"/>
                    <a:pt x="911" y="98"/>
                    <a:pt x="912" y="98"/>
                  </a:cubicBezTo>
                  <a:cubicBezTo>
                    <a:pt x="912" y="98"/>
                    <a:pt x="912" y="97"/>
                    <a:pt x="913" y="97"/>
                  </a:cubicBezTo>
                  <a:cubicBezTo>
                    <a:pt x="913" y="97"/>
                    <a:pt x="914" y="97"/>
                    <a:pt x="914" y="97"/>
                  </a:cubicBezTo>
                  <a:cubicBezTo>
                    <a:pt x="915" y="97"/>
                    <a:pt x="916" y="97"/>
                    <a:pt x="916" y="97"/>
                  </a:cubicBezTo>
                  <a:cubicBezTo>
                    <a:pt x="916" y="98"/>
                    <a:pt x="919" y="98"/>
                    <a:pt x="924" y="98"/>
                  </a:cubicBezTo>
                  <a:cubicBezTo>
                    <a:pt x="927" y="98"/>
                    <a:pt x="932" y="98"/>
                    <a:pt x="937" y="97"/>
                  </a:cubicBezTo>
                  <a:cubicBezTo>
                    <a:pt x="944" y="96"/>
                    <a:pt x="950" y="95"/>
                    <a:pt x="950" y="93"/>
                  </a:cubicBezTo>
                  <a:cubicBezTo>
                    <a:pt x="951" y="92"/>
                    <a:pt x="944" y="91"/>
                    <a:pt x="938" y="90"/>
                  </a:cubicBezTo>
                  <a:cubicBezTo>
                    <a:pt x="929" y="89"/>
                    <a:pt x="927" y="86"/>
                    <a:pt x="923" y="85"/>
                  </a:cubicBezTo>
                  <a:cubicBezTo>
                    <a:pt x="921" y="85"/>
                    <a:pt x="921" y="85"/>
                    <a:pt x="923" y="85"/>
                  </a:cubicBezTo>
                  <a:cubicBezTo>
                    <a:pt x="925" y="85"/>
                    <a:pt x="929" y="86"/>
                    <a:pt x="934" y="87"/>
                  </a:cubicBezTo>
                  <a:cubicBezTo>
                    <a:pt x="939" y="88"/>
                    <a:pt x="941" y="90"/>
                    <a:pt x="949" y="91"/>
                  </a:cubicBezTo>
                  <a:cubicBezTo>
                    <a:pt x="950" y="91"/>
                    <a:pt x="951" y="91"/>
                    <a:pt x="952" y="91"/>
                  </a:cubicBezTo>
                  <a:cubicBezTo>
                    <a:pt x="959" y="91"/>
                    <a:pt x="964" y="90"/>
                    <a:pt x="968" y="88"/>
                  </a:cubicBezTo>
                  <a:cubicBezTo>
                    <a:pt x="974" y="86"/>
                    <a:pt x="974" y="83"/>
                    <a:pt x="977" y="8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81" y="83"/>
                    <a:pt x="984" y="83"/>
                    <a:pt x="984" y="84"/>
                  </a:cubicBezTo>
                  <a:cubicBezTo>
                    <a:pt x="985" y="84"/>
                    <a:pt x="985" y="84"/>
                    <a:pt x="985" y="84"/>
                  </a:cubicBezTo>
                  <a:cubicBezTo>
                    <a:pt x="984" y="85"/>
                    <a:pt x="986" y="85"/>
                    <a:pt x="988" y="85"/>
                  </a:cubicBezTo>
                  <a:cubicBezTo>
                    <a:pt x="989" y="85"/>
                    <a:pt x="989" y="85"/>
                    <a:pt x="990" y="85"/>
                  </a:cubicBezTo>
                  <a:cubicBezTo>
                    <a:pt x="990" y="85"/>
                    <a:pt x="991" y="85"/>
                    <a:pt x="991" y="85"/>
                  </a:cubicBezTo>
                  <a:cubicBezTo>
                    <a:pt x="991" y="85"/>
                    <a:pt x="991" y="85"/>
                    <a:pt x="991" y="85"/>
                  </a:cubicBezTo>
                  <a:cubicBezTo>
                    <a:pt x="992" y="85"/>
                    <a:pt x="993" y="85"/>
                    <a:pt x="995" y="85"/>
                  </a:cubicBezTo>
                  <a:cubicBezTo>
                    <a:pt x="995" y="85"/>
                    <a:pt x="995" y="85"/>
                    <a:pt x="996" y="85"/>
                  </a:cubicBezTo>
                  <a:cubicBezTo>
                    <a:pt x="998" y="85"/>
                    <a:pt x="1000" y="85"/>
                    <a:pt x="998" y="83"/>
                  </a:cubicBezTo>
                  <a:cubicBezTo>
                    <a:pt x="996" y="82"/>
                    <a:pt x="994" y="81"/>
                    <a:pt x="995" y="81"/>
                  </a:cubicBezTo>
                  <a:cubicBezTo>
                    <a:pt x="995" y="81"/>
                    <a:pt x="995" y="81"/>
                    <a:pt x="995" y="81"/>
                  </a:cubicBezTo>
                  <a:cubicBezTo>
                    <a:pt x="998" y="82"/>
                    <a:pt x="1000" y="82"/>
                    <a:pt x="1001" y="82"/>
                  </a:cubicBezTo>
                  <a:cubicBezTo>
                    <a:pt x="1001" y="82"/>
                    <a:pt x="1001" y="82"/>
                    <a:pt x="1001" y="82"/>
                  </a:cubicBezTo>
                  <a:cubicBezTo>
                    <a:pt x="1001" y="82"/>
                    <a:pt x="1001" y="82"/>
                    <a:pt x="1001" y="82"/>
                  </a:cubicBezTo>
                  <a:cubicBezTo>
                    <a:pt x="1002" y="82"/>
                    <a:pt x="1001" y="83"/>
                    <a:pt x="1001" y="84"/>
                  </a:cubicBezTo>
                  <a:cubicBezTo>
                    <a:pt x="1001" y="85"/>
                    <a:pt x="1001" y="85"/>
                    <a:pt x="1005" y="85"/>
                  </a:cubicBezTo>
                  <a:cubicBezTo>
                    <a:pt x="1005" y="85"/>
                    <a:pt x="1006" y="85"/>
                    <a:pt x="1007" y="85"/>
                  </a:cubicBezTo>
                  <a:cubicBezTo>
                    <a:pt x="1011" y="85"/>
                    <a:pt x="1017" y="84"/>
                    <a:pt x="1022" y="83"/>
                  </a:cubicBezTo>
                  <a:cubicBezTo>
                    <a:pt x="1030" y="81"/>
                    <a:pt x="1032" y="80"/>
                    <a:pt x="1032" y="79"/>
                  </a:cubicBezTo>
                  <a:cubicBezTo>
                    <a:pt x="1033" y="76"/>
                    <a:pt x="1034" y="74"/>
                    <a:pt x="1033" y="73"/>
                  </a:cubicBezTo>
                  <a:cubicBezTo>
                    <a:pt x="1032" y="73"/>
                    <a:pt x="1031" y="72"/>
                    <a:pt x="1031" y="72"/>
                  </a:cubicBezTo>
                  <a:cubicBezTo>
                    <a:pt x="1031" y="72"/>
                    <a:pt x="1031" y="72"/>
                    <a:pt x="1032" y="72"/>
                  </a:cubicBezTo>
                  <a:cubicBezTo>
                    <a:pt x="1032" y="72"/>
                    <a:pt x="1033" y="72"/>
                    <a:pt x="1035" y="72"/>
                  </a:cubicBezTo>
                  <a:cubicBezTo>
                    <a:pt x="1036" y="72"/>
                    <a:pt x="1038" y="72"/>
                    <a:pt x="1040" y="72"/>
                  </a:cubicBezTo>
                  <a:cubicBezTo>
                    <a:pt x="1041" y="72"/>
                    <a:pt x="1042" y="72"/>
                    <a:pt x="1044" y="72"/>
                  </a:cubicBezTo>
                  <a:cubicBezTo>
                    <a:pt x="1051" y="72"/>
                    <a:pt x="1049" y="70"/>
                    <a:pt x="1051" y="68"/>
                  </a:cubicBezTo>
                  <a:cubicBezTo>
                    <a:pt x="1053" y="67"/>
                    <a:pt x="1044" y="66"/>
                    <a:pt x="1043" y="66"/>
                  </a:cubicBezTo>
                  <a:cubicBezTo>
                    <a:pt x="1041" y="65"/>
                    <a:pt x="1041" y="65"/>
                    <a:pt x="1041" y="65"/>
                  </a:cubicBezTo>
                  <a:cubicBezTo>
                    <a:pt x="1041" y="65"/>
                    <a:pt x="1041" y="65"/>
                    <a:pt x="1042" y="65"/>
                  </a:cubicBezTo>
                  <a:cubicBezTo>
                    <a:pt x="1042" y="65"/>
                    <a:pt x="1042" y="65"/>
                    <a:pt x="1042" y="65"/>
                  </a:cubicBezTo>
                  <a:cubicBezTo>
                    <a:pt x="1042" y="65"/>
                    <a:pt x="1038" y="64"/>
                    <a:pt x="1031" y="63"/>
                  </a:cubicBezTo>
                  <a:cubicBezTo>
                    <a:pt x="1029" y="62"/>
                    <a:pt x="1026" y="62"/>
                    <a:pt x="1024" y="62"/>
                  </a:cubicBezTo>
                  <a:cubicBezTo>
                    <a:pt x="1018" y="62"/>
                    <a:pt x="1014" y="63"/>
                    <a:pt x="1013" y="65"/>
                  </a:cubicBezTo>
                  <a:cubicBezTo>
                    <a:pt x="1013" y="66"/>
                    <a:pt x="1014" y="68"/>
                    <a:pt x="1012" y="68"/>
                  </a:cubicBezTo>
                  <a:cubicBezTo>
                    <a:pt x="1009" y="68"/>
                    <a:pt x="1008" y="68"/>
                    <a:pt x="1009" y="69"/>
                  </a:cubicBezTo>
                  <a:cubicBezTo>
                    <a:pt x="1011" y="69"/>
                    <a:pt x="999" y="70"/>
                    <a:pt x="990" y="73"/>
                  </a:cubicBezTo>
                  <a:cubicBezTo>
                    <a:pt x="986" y="74"/>
                    <a:pt x="982" y="75"/>
                    <a:pt x="978" y="75"/>
                  </a:cubicBezTo>
                  <a:cubicBezTo>
                    <a:pt x="972" y="75"/>
                    <a:pt x="968" y="74"/>
                    <a:pt x="971" y="71"/>
                  </a:cubicBezTo>
                  <a:cubicBezTo>
                    <a:pt x="976" y="68"/>
                    <a:pt x="971" y="66"/>
                    <a:pt x="967" y="66"/>
                  </a:cubicBezTo>
                  <a:cubicBezTo>
                    <a:pt x="965" y="66"/>
                    <a:pt x="963" y="66"/>
                    <a:pt x="962" y="67"/>
                  </a:cubicBezTo>
                  <a:cubicBezTo>
                    <a:pt x="960" y="68"/>
                    <a:pt x="958" y="68"/>
                    <a:pt x="957" y="68"/>
                  </a:cubicBezTo>
                  <a:cubicBezTo>
                    <a:pt x="955" y="68"/>
                    <a:pt x="954" y="67"/>
                    <a:pt x="954" y="66"/>
                  </a:cubicBezTo>
                  <a:cubicBezTo>
                    <a:pt x="955" y="64"/>
                    <a:pt x="954" y="62"/>
                    <a:pt x="957" y="62"/>
                  </a:cubicBezTo>
                  <a:cubicBezTo>
                    <a:pt x="959" y="61"/>
                    <a:pt x="960" y="61"/>
                    <a:pt x="958" y="61"/>
                  </a:cubicBezTo>
                  <a:cubicBezTo>
                    <a:pt x="956" y="61"/>
                    <a:pt x="951" y="60"/>
                    <a:pt x="948" y="60"/>
                  </a:cubicBezTo>
                  <a:cubicBezTo>
                    <a:pt x="944" y="60"/>
                    <a:pt x="943" y="59"/>
                    <a:pt x="946" y="58"/>
                  </a:cubicBezTo>
                  <a:cubicBezTo>
                    <a:pt x="949" y="57"/>
                    <a:pt x="952" y="56"/>
                    <a:pt x="950" y="56"/>
                  </a:cubicBezTo>
                  <a:cubicBezTo>
                    <a:pt x="949" y="56"/>
                    <a:pt x="949" y="56"/>
                    <a:pt x="951" y="56"/>
                  </a:cubicBezTo>
                  <a:cubicBezTo>
                    <a:pt x="952" y="55"/>
                    <a:pt x="952" y="55"/>
                    <a:pt x="953" y="55"/>
                  </a:cubicBezTo>
                  <a:cubicBezTo>
                    <a:pt x="954" y="55"/>
                    <a:pt x="955" y="55"/>
                    <a:pt x="956" y="56"/>
                  </a:cubicBezTo>
                  <a:cubicBezTo>
                    <a:pt x="956" y="56"/>
                    <a:pt x="956" y="56"/>
                    <a:pt x="956" y="56"/>
                  </a:cubicBezTo>
                  <a:cubicBezTo>
                    <a:pt x="957" y="56"/>
                    <a:pt x="959" y="52"/>
                    <a:pt x="958" y="47"/>
                  </a:cubicBezTo>
                  <a:cubicBezTo>
                    <a:pt x="957" y="46"/>
                    <a:pt x="957" y="45"/>
                    <a:pt x="956" y="44"/>
                  </a:cubicBezTo>
                  <a:cubicBezTo>
                    <a:pt x="955" y="42"/>
                    <a:pt x="951" y="42"/>
                    <a:pt x="948" y="42"/>
                  </a:cubicBezTo>
                  <a:cubicBezTo>
                    <a:pt x="942" y="42"/>
                    <a:pt x="936" y="43"/>
                    <a:pt x="937" y="43"/>
                  </a:cubicBezTo>
                  <a:cubicBezTo>
                    <a:pt x="939" y="43"/>
                    <a:pt x="939" y="44"/>
                    <a:pt x="937" y="44"/>
                  </a:cubicBezTo>
                  <a:cubicBezTo>
                    <a:pt x="936" y="45"/>
                    <a:pt x="935" y="45"/>
                    <a:pt x="935" y="45"/>
                  </a:cubicBezTo>
                  <a:cubicBezTo>
                    <a:pt x="934" y="45"/>
                    <a:pt x="934" y="45"/>
                    <a:pt x="934" y="45"/>
                  </a:cubicBezTo>
                  <a:cubicBezTo>
                    <a:pt x="934" y="44"/>
                    <a:pt x="933" y="44"/>
                    <a:pt x="932" y="44"/>
                  </a:cubicBezTo>
                  <a:cubicBezTo>
                    <a:pt x="930" y="44"/>
                    <a:pt x="925" y="45"/>
                    <a:pt x="921" y="46"/>
                  </a:cubicBezTo>
                  <a:cubicBezTo>
                    <a:pt x="917" y="48"/>
                    <a:pt x="913" y="51"/>
                    <a:pt x="910" y="54"/>
                  </a:cubicBezTo>
                  <a:cubicBezTo>
                    <a:pt x="908" y="57"/>
                    <a:pt x="923" y="58"/>
                    <a:pt x="925" y="59"/>
                  </a:cubicBezTo>
                  <a:cubicBezTo>
                    <a:pt x="928" y="60"/>
                    <a:pt x="931" y="60"/>
                    <a:pt x="929" y="61"/>
                  </a:cubicBezTo>
                  <a:cubicBezTo>
                    <a:pt x="928" y="61"/>
                    <a:pt x="927" y="61"/>
                    <a:pt x="927" y="61"/>
                  </a:cubicBezTo>
                  <a:cubicBezTo>
                    <a:pt x="926" y="61"/>
                    <a:pt x="926" y="61"/>
                    <a:pt x="926" y="61"/>
                  </a:cubicBezTo>
                  <a:cubicBezTo>
                    <a:pt x="927" y="61"/>
                    <a:pt x="926" y="61"/>
                    <a:pt x="926" y="61"/>
                  </a:cubicBezTo>
                  <a:cubicBezTo>
                    <a:pt x="925" y="61"/>
                    <a:pt x="923" y="61"/>
                    <a:pt x="920" y="62"/>
                  </a:cubicBezTo>
                  <a:cubicBezTo>
                    <a:pt x="916" y="63"/>
                    <a:pt x="916" y="64"/>
                    <a:pt x="918" y="64"/>
                  </a:cubicBezTo>
                  <a:cubicBezTo>
                    <a:pt x="919" y="64"/>
                    <a:pt x="919" y="63"/>
                    <a:pt x="919" y="63"/>
                  </a:cubicBezTo>
                  <a:cubicBezTo>
                    <a:pt x="919" y="63"/>
                    <a:pt x="919" y="63"/>
                    <a:pt x="919" y="63"/>
                  </a:cubicBezTo>
                  <a:cubicBezTo>
                    <a:pt x="922" y="63"/>
                    <a:pt x="921" y="67"/>
                    <a:pt x="906" y="69"/>
                  </a:cubicBezTo>
                  <a:cubicBezTo>
                    <a:pt x="892" y="71"/>
                    <a:pt x="890" y="75"/>
                    <a:pt x="892" y="75"/>
                  </a:cubicBezTo>
                  <a:cubicBezTo>
                    <a:pt x="893" y="75"/>
                    <a:pt x="893" y="75"/>
                    <a:pt x="893" y="75"/>
                  </a:cubicBezTo>
                  <a:cubicBezTo>
                    <a:pt x="893" y="75"/>
                    <a:pt x="893" y="75"/>
                    <a:pt x="893" y="75"/>
                  </a:cubicBezTo>
                  <a:cubicBezTo>
                    <a:pt x="894" y="75"/>
                    <a:pt x="893" y="75"/>
                    <a:pt x="889" y="76"/>
                  </a:cubicBezTo>
                  <a:cubicBezTo>
                    <a:pt x="884" y="76"/>
                    <a:pt x="878" y="77"/>
                    <a:pt x="877" y="77"/>
                  </a:cubicBezTo>
                  <a:cubicBezTo>
                    <a:pt x="877" y="78"/>
                    <a:pt x="876" y="78"/>
                    <a:pt x="876" y="78"/>
                  </a:cubicBezTo>
                  <a:cubicBezTo>
                    <a:pt x="875" y="78"/>
                    <a:pt x="875" y="77"/>
                    <a:pt x="875" y="77"/>
                  </a:cubicBezTo>
                  <a:cubicBezTo>
                    <a:pt x="875" y="76"/>
                    <a:pt x="877" y="76"/>
                    <a:pt x="881" y="76"/>
                  </a:cubicBezTo>
                  <a:cubicBezTo>
                    <a:pt x="885" y="75"/>
                    <a:pt x="886" y="75"/>
                    <a:pt x="885" y="75"/>
                  </a:cubicBezTo>
                  <a:cubicBezTo>
                    <a:pt x="885" y="75"/>
                    <a:pt x="885" y="75"/>
                    <a:pt x="885" y="75"/>
                  </a:cubicBezTo>
                  <a:cubicBezTo>
                    <a:pt x="885" y="75"/>
                    <a:pt x="885" y="75"/>
                    <a:pt x="885" y="75"/>
                  </a:cubicBezTo>
                  <a:cubicBezTo>
                    <a:pt x="884" y="75"/>
                    <a:pt x="884" y="74"/>
                    <a:pt x="885" y="74"/>
                  </a:cubicBezTo>
                  <a:cubicBezTo>
                    <a:pt x="886" y="74"/>
                    <a:pt x="886" y="74"/>
                    <a:pt x="885" y="74"/>
                  </a:cubicBezTo>
                  <a:cubicBezTo>
                    <a:pt x="884" y="74"/>
                    <a:pt x="884" y="74"/>
                    <a:pt x="883" y="74"/>
                  </a:cubicBezTo>
                  <a:cubicBezTo>
                    <a:pt x="883" y="74"/>
                    <a:pt x="882" y="74"/>
                    <a:pt x="882" y="74"/>
                  </a:cubicBezTo>
                  <a:cubicBezTo>
                    <a:pt x="881" y="74"/>
                    <a:pt x="880" y="74"/>
                    <a:pt x="881" y="73"/>
                  </a:cubicBezTo>
                  <a:cubicBezTo>
                    <a:pt x="883" y="73"/>
                    <a:pt x="881" y="71"/>
                    <a:pt x="886" y="70"/>
                  </a:cubicBezTo>
                  <a:cubicBezTo>
                    <a:pt x="890" y="69"/>
                    <a:pt x="891" y="68"/>
                    <a:pt x="889" y="68"/>
                  </a:cubicBezTo>
                  <a:cubicBezTo>
                    <a:pt x="889" y="68"/>
                    <a:pt x="889" y="68"/>
                    <a:pt x="888" y="68"/>
                  </a:cubicBezTo>
                  <a:cubicBezTo>
                    <a:pt x="887" y="68"/>
                    <a:pt x="885" y="68"/>
                    <a:pt x="885" y="68"/>
                  </a:cubicBezTo>
                  <a:cubicBezTo>
                    <a:pt x="884" y="68"/>
                    <a:pt x="884" y="68"/>
                    <a:pt x="885" y="68"/>
                  </a:cubicBezTo>
                  <a:cubicBezTo>
                    <a:pt x="886" y="68"/>
                    <a:pt x="885" y="67"/>
                    <a:pt x="883" y="66"/>
                  </a:cubicBezTo>
                  <a:cubicBezTo>
                    <a:pt x="880" y="66"/>
                    <a:pt x="879" y="65"/>
                    <a:pt x="879" y="65"/>
                  </a:cubicBezTo>
                  <a:cubicBezTo>
                    <a:pt x="879" y="65"/>
                    <a:pt x="878" y="65"/>
                    <a:pt x="877" y="65"/>
                  </a:cubicBezTo>
                  <a:cubicBezTo>
                    <a:pt x="876" y="65"/>
                    <a:pt x="876" y="65"/>
                    <a:pt x="875" y="65"/>
                  </a:cubicBezTo>
                  <a:cubicBezTo>
                    <a:pt x="874" y="65"/>
                    <a:pt x="873" y="65"/>
                    <a:pt x="872" y="65"/>
                  </a:cubicBezTo>
                  <a:cubicBezTo>
                    <a:pt x="871" y="65"/>
                    <a:pt x="871" y="65"/>
                    <a:pt x="870" y="65"/>
                  </a:cubicBezTo>
                  <a:cubicBezTo>
                    <a:pt x="870" y="65"/>
                    <a:pt x="870" y="65"/>
                    <a:pt x="870" y="65"/>
                  </a:cubicBezTo>
                  <a:cubicBezTo>
                    <a:pt x="869" y="65"/>
                    <a:pt x="867" y="65"/>
                    <a:pt x="867" y="66"/>
                  </a:cubicBezTo>
                  <a:cubicBezTo>
                    <a:pt x="867" y="66"/>
                    <a:pt x="867" y="67"/>
                    <a:pt x="867" y="67"/>
                  </a:cubicBezTo>
                  <a:cubicBezTo>
                    <a:pt x="866" y="67"/>
                    <a:pt x="866" y="67"/>
                    <a:pt x="866" y="67"/>
                  </a:cubicBezTo>
                  <a:cubicBezTo>
                    <a:pt x="866" y="67"/>
                    <a:pt x="866" y="67"/>
                    <a:pt x="866" y="67"/>
                  </a:cubicBezTo>
                  <a:cubicBezTo>
                    <a:pt x="866" y="67"/>
                    <a:pt x="867" y="67"/>
                    <a:pt x="868" y="69"/>
                  </a:cubicBezTo>
                  <a:cubicBezTo>
                    <a:pt x="869" y="69"/>
                    <a:pt x="869" y="70"/>
                    <a:pt x="868" y="70"/>
                  </a:cubicBezTo>
                  <a:cubicBezTo>
                    <a:pt x="868" y="70"/>
                    <a:pt x="867" y="70"/>
                    <a:pt x="866" y="69"/>
                  </a:cubicBezTo>
                  <a:cubicBezTo>
                    <a:pt x="864" y="68"/>
                    <a:pt x="863" y="68"/>
                    <a:pt x="863" y="68"/>
                  </a:cubicBezTo>
                  <a:cubicBezTo>
                    <a:pt x="862" y="68"/>
                    <a:pt x="862" y="68"/>
                    <a:pt x="862" y="68"/>
                  </a:cubicBezTo>
                  <a:cubicBezTo>
                    <a:pt x="863" y="69"/>
                    <a:pt x="857" y="69"/>
                    <a:pt x="849" y="69"/>
                  </a:cubicBezTo>
                  <a:cubicBezTo>
                    <a:pt x="848" y="69"/>
                    <a:pt x="846" y="69"/>
                    <a:pt x="844" y="69"/>
                  </a:cubicBezTo>
                  <a:cubicBezTo>
                    <a:pt x="837" y="69"/>
                    <a:pt x="829" y="69"/>
                    <a:pt x="825" y="68"/>
                  </a:cubicBezTo>
                  <a:cubicBezTo>
                    <a:pt x="820" y="68"/>
                    <a:pt x="818" y="67"/>
                    <a:pt x="814" y="66"/>
                  </a:cubicBezTo>
                  <a:cubicBezTo>
                    <a:pt x="809" y="64"/>
                    <a:pt x="803" y="59"/>
                    <a:pt x="789" y="57"/>
                  </a:cubicBezTo>
                  <a:cubicBezTo>
                    <a:pt x="787" y="56"/>
                    <a:pt x="784" y="56"/>
                    <a:pt x="782" y="56"/>
                  </a:cubicBezTo>
                  <a:cubicBezTo>
                    <a:pt x="777" y="56"/>
                    <a:pt x="773" y="57"/>
                    <a:pt x="770" y="58"/>
                  </a:cubicBezTo>
                  <a:cubicBezTo>
                    <a:pt x="767" y="58"/>
                    <a:pt x="765" y="59"/>
                    <a:pt x="766" y="59"/>
                  </a:cubicBezTo>
                  <a:cubicBezTo>
                    <a:pt x="766" y="59"/>
                    <a:pt x="766" y="59"/>
                    <a:pt x="766" y="59"/>
                  </a:cubicBezTo>
                  <a:cubicBezTo>
                    <a:pt x="766" y="59"/>
                    <a:pt x="766" y="59"/>
                    <a:pt x="766" y="59"/>
                  </a:cubicBezTo>
                  <a:cubicBezTo>
                    <a:pt x="767" y="59"/>
                    <a:pt x="765" y="60"/>
                    <a:pt x="768" y="61"/>
                  </a:cubicBezTo>
                  <a:cubicBezTo>
                    <a:pt x="768" y="61"/>
                    <a:pt x="769" y="61"/>
                    <a:pt x="769" y="61"/>
                  </a:cubicBezTo>
                  <a:cubicBezTo>
                    <a:pt x="771" y="61"/>
                    <a:pt x="773" y="60"/>
                    <a:pt x="772" y="60"/>
                  </a:cubicBezTo>
                  <a:cubicBezTo>
                    <a:pt x="771" y="60"/>
                    <a:pt x="774" y="60"/>
                    <a:pt x="777" y="60"/>
                  </a:cubicBezTo>
                  <a:cubicBezTo>
                    <a:pt x="778" y="60"/>
                    <a:pt x="780" y="60"/>
                    <a:pt x="780" y="60"/>
                  </a:cubicBezTo>
                  <a:cubicBezTo>
                    <a:pt x="781" y="60"/>
                    <a:pt x="781" y="60"/>
                    <a:pt x="781" y="60"/>
                  </a:cubicBezTo>
                  <a:cubicBezTo>
                    <a:pt x="782" y="60"/>
                    <a:pt x="782" y="60"/>
                    <a:pt x="782" y="60"/>
                  </a:cubicBezTo>
                  <a:cubicBezTo>
                    <a:pt x="784" y="60"/>
                    <a:pt x="787" y="59"/>
                    <a:pt x="790" y="59"/>
                  </a:cubicBezTo>
                  <a:cubicBezTo>
                    <a:pt x="791" y="59"/>
                    <a:pt x="792" y="59"/>
                    <a:pt x="792" y="59"/>
                  </a:cubicBezTo>
                  <a:cubicBezTo>
                    <a:pt x="794" y="59"/>
                    <a:pt x="792" y="59"/>
                    <a:pt x="789" y="60"/>
                  </a:cubicBezTo>
                  <a:cubicBezTo>
                    <a:pt x="786" y="61"/>
                    <a:pt x="772" y="61"/>
                    <a:pt x="765" y="64"/>
                  </a:cubicBezTo>
                  <a:cubicBezTo>
                    <a:pt x="758" y="67"/>
                    <a:pt x="758" y="71"/>
                    <a:pt x="757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56" y="71"/>
                    <a:pt x="755" y="70"/>
                    <a:pt x="756" y="70"/>
                  </a:cubicBezTo>
                  <a:cubicBezTo>
                    <a:pt x="756" y="70"/>
                    <a:pt x="756" y="70"/>
                    <a:pt x="756" y="70"/>
                  </a:cubicBezTo>
                  <a:cubicBezTo>
                    <a:pt x="756" y="70"/>
                    <a:pt x="752" y="71"/>
                    <a:pt x="751" y="72"/>
                  </a:cubicBezTo>
                  <a:cubicBezTo>
                    <a:pt x="751" y="73"/>
                    <a:pt x="751" y="73"/>
                    <a:pt x="750" y="73"/>
                  </a:cubicBezTo>
                  <a:cubicBezTo>
                    <a:pt x="750" y="73"/>
                    <a:pt x="749" y="72"/>
                    <a:pt x="748" y="70"/>
                  </a:cubicBezTo>
                  <a:cubicBezTo>
                    <a:pt x="747" y="67"/>
                    <a:pt x="749" y="65"/>
                    <a:pt x="749" y="65"/>
                  </a:cubicBezTo>
                  <a:cubicBezTo>
                    <a:pt x="749" y="65"/>
                    <a:pt x="749" y="65"/>
                    <a:pt x="749" y="65"/>
                  </a:cubicBezTo>
                  <a:cubicBezTo>
                    <a:pt x="749" y="65"/>
                    <a:pt x="748" y="65"/>
                    <a:pt x="748" y="65"/>
                  </a:cubicBezTo>
                  <a:cubicBezTo>
                    <a:pt x="747" y="65"/>
                    <a:pt x="746" y="65"/>
                    <a:pt x="745" y="64"/>
                  </a:cubicBezTo>
                  <a:cubicBezTo>
                    <a:pt x="744" y="62"/>
                    <a:pt x="729" y="62"/>
                    <a:pt x="712" y="62"/>
                  </a:cubicBezTo>
                  <a:cubicBezTo>
                    <a:pt x="694" y="62"/>
                    <a:pt x="686" y="58"/>
                    <a:pt x="688" y="57"/>
                  </a:cubicBezTo>
                  <a:cubicBezTo>
                    <a:pt x="690" y="57"/>
                    <a:pt x="710" y="58"/>
                    <a:pt x="708" y="54"/>
                  </a:cubicBezTo>
                  <a:cubicBezTo>
                    <a:pt x="707" y="52"/>
                    <a:pt x="700" y="51"/>
                    <a:pt x="696" y="51"/>
                  </a:cubicBezTo>
                  <a:cubicBezTo>
                    <a:pt x="695" y="51"/>
                    <a:pt x="695" y="51"/>
                    <a:pt x="695" y="51"/>
                  </a:cubicBezTo>
                  <a:cubicBezTo>
                    <a:pt x="695" y="51"/>
                    <a:pt x="695" y="51"/>
                    <a:pt x="694" y="51"/>
                  </a:cubicBezTo>
                  <a:cubicBezTo>
                    <a:pt x="693" y="51"/>
                    <a:pt x="686" y="50"/>
                    <a:pt x="677" y="48"/>
                  </a:cubicBezTo>
                  <a:cubicBezTo>
                    <a:pt x="670" y="46"/>
                    <a:pt x="664" y="45"/>
                    <a:pt x="658" y="43"/>
                  </a:cubicBezTo>
                  <a:cubicBezTo>
                    <a:pt x="651" y="42"/>
                    <a:pt x="653" y="40"/>
                    <a:pt x="642" y="39"/>
                  </a:cubicBezTo>
                  <a:cubicBezTo>
                    <a:pt x="641" y="39"/>
                    <a:pt x="641" y="39"/>
                    <a:pt x="640" y="39"/>
                  </a:cubicBezTo>
                  <a:cubicBezTo>
                    <a:pt x="637" y="39"/>
                    <a:pt x="635" y="40"/>
                    <a:pt x="631" y="41"/>
                  </a:cubicBezTo>
                  <a:cubicBezTo>
                    <a:pt x="630" y="41"/>
                    <a:pt x="629" y="42"/>
                    <a:pt x="628" y="42"/>
                  </a:cubicBezTo>
                  <a:cubicBezTo>
                    <a:pt x="626" y="42"/>
                    <a:pt x="625" y="40"/>
                    <a:pt x="627" y="39"/>
                  </a:cubicBezTo>
                  <a:cubicBezTo>
                    <a:pt x="630" y="38"/>
                    <a:pt x="628" y="37"/>
                    <a:pt x="625" y="37"/>
                  </a:cubicBezTo>
                  <a:cubicBezTo>
                    <a:pt x="625" y="37"/>
                    <a:pt x="625" y="37"/>
                    <a:pt x="624" y="37"/>
                  </a:cubicBezTo>
                  <a:cubicBezTo>
                    <a:pt x="621" y="37"/>
                    <a:pt x="619" y="38"/>
                    <a:pt x="620" y="38"/>
                  </a:cubicBezTo>
                  <a:cubicBezTo>
                    <a:pt x="621" y="38"/>
                    <a:pt x="617" y="39"/>
                    <a:pt x="614" y="39"/>
                  </a:cubicBezTo>
                  <a:cubicBezTo>
                    <a:pt x="612" y="40"/>
                    <a:pt x="610" y="40"/>
                    <a:pt x="611" y="40"/>
                  </a:cubicBezTo>
                  <a:cubicBezTo>
                    <a:pt x="613" y="41"/>
                    <a:pt x="613" y="41"/>
                    <a:pt x="612" y="41"/>
                  </a:cubicBezTo>
                  <a:cubicBezTo>
                    <a:pt x="612" y="41"/>
                    <a:pt x="612" y="41"/>
                    <a:pt x="612" y="41"/>
                  </a:cubicBezTo>
                  <a:cubicBezTo>
                    <a:pt x="610" y="41"/>
                    <a:pt x="604" y="39"/>
                    <a:pt x="605" y="35"/>
                  </a:cubicBezTo>
                  <a:cubicBezTo>
                    <a:pt x="606" y="33"/>
                    <a:pt x="605" y="31"/>
                    <a:pt x="604" y="31"/>
                  </a:cubicBezTo>
                  <a:cubicBezTo>
                    <a:pt x="604" y="31"/>
                    <a:pt x="603" y="31"/>
                    <a:pt x="603" y="31"/>
                  </a:cubicBezTo>
                  <a:cubicBezTo>
                    <a:pt x="601" y="32"/>
                    <a:pt x="597" y="33"/>
                    <a:pt x="591" y="34"/>
                  </a:cubicBezTo>
                  <a:cubicBezTo>
                    <a:pt x="587" y="34"/>
                    <a:pt x="584" y="35"/>
                    <a:pt x="583" y="35"/>
                  </a:cubicBezTo>
                  <a:cubicBezTo>
                    <a:pt x="582" y="35"/>
                    <a:pt x="582" y="34"/>
                    <a:pt x="583" y="34"/>
                  </a:cubicBezTo>
                  <a:cubicBezTo>
                    <a:pt x="583" y="34"/>
                    <a:pt x="582" y="34"/>
                    <a:pt x="580" y="34"/>
                  </a:cubicBezTo>
                  <a:cubicBezTo>
                    <a:pt x="577" y="34"/>
                    <a:pt x="573" y="34"/>
                    <a:pt x="568" y="35"/>
                  </a:cubicBezTo>
                  <a:cubicBezTo>
                    <a:pt x="561" y="36"/>
                    <a:pt x="557" y="36"/>
                    <a:pt x="556" y="36"/>
                  </a:cubicBezTo>
                  <a:cubicBezTo>
                    <a:pt x="555" y="36"/>
                    <a:pt x="555" y="36"/>
                    <a:pt x="555" y="36"/>
                  </a:cubicBezTo>
                  <a:cubicBezTo>
                    <a:pt x="556" y="36"/>
                    <a:pt x="554" y="36"/>
                    <a:pt x="552" y="36"/>
                  </a:cubicBezTo>
                  <a:cubicBezTo>
                    <a:pt x="550" y="36"/>
                    <a:pt x="546" y="36"/>
                    <a:pt x="541" y="37"/>
                  </a:cubicBezTo>
                  <a:cubicBezTo>
                    <a:pt x="534" y="38"/>
                    <a:pt x="528" y="39"/>
                    <a:pt x="526" y="39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26" y="39"/>
                    <a:pt x="525" y="39"/>
                    <a:pt x="525" y="39"/>
                  </a:cubicBezTo>
                  <a:cubicBezTo>
                    <a:pt x="525" y="39"/>
                    <a:pt x="524" y="39"/>
                    <a:pt x="524" y="39"/>
                  </a:cubicBezTo>
                  <a:cubicBezTo>
                    <a:pt x="524" y="40"/>
                    <a:pt x="524" y="40"/>
                    <a:pt x="524" y="40"/>
                  </a:cubicBezTo>
                  <a:cubicBezTo>
                    <a:pt x="524" y="40"/>
                    <a:pt x="524" y="40"/>
                    <a:pt x="524" y="40"/>
                  </a:cubicBezTo>
                  <a:cubicBezTo>
                    <a:pt x="524" y="39"/>
                    <a:pt x="523" y="39"/>
                    <a:pt x="523" y="39"/>
                  </a:cubicBezTo>
                  <a:cubicBezTo>
                    <a:pt x="523" y="39"/>
                    <a:pt x="524" y="39"/>
                    <a:pt x="525" y="39"/>
                  </a:cubicBezTo>
                  <a:cubicBezTo>
                    <a:pt x="528" y="38"/>
                    <a:pt x="533" y="36"/>
                    <a:pt x="546" y="35"/>
                  </a:cubicBezTo>
                  <a:cubicBezTo>
                    <a:pt x="549" y="35"/>
                    <a:pt x="552" y="35"/>
                    <a:pt x="555" y="35"/>
                  </a:cubicBezTo>
                  <a:cubicBezTo>
                    <a:pt x="571" y="34"/>
                    <a:pt x="571" y="32"/>
                    <a:pt x="562" y="32"/>
                  </a:cubicBezTo>
                  <a:cubicBezTo>
                    <a:pt x="561" y="32"/>
                    <a:pt x="560" y="32"/>
                    <a:pt x="559" y="32"/>
                  </a:cubicBezTo>
                  <a:cubicBezTo>
                    <a:pt x="552" y="32"/>
                    <a:pt x="545" y="32"/>
                    <a:pt x="539" y="33"/>
                  </a:cubicBezTo>
                  <a:cubicBezTo>
                    <a:pt x="535" y="33"/>
                    <a:pt x="522" y="35"/>
                    <a:pt x="518" y="36"/>
                  </a:cubicBezTo>
                  <a:cubicBezTo>
                    <a:pt x="513" y="37"/>
                    <a:pt x="511" y="38"/>
                    <a:pt x="509" y="39"/>
                  </a:cubicBezTo>
                  <a:cubicBezTo>
                    <a:pt x="509" y="40"/>
                    <a:pt x="508" y="40"/>
                    <a:pt x="507" y="40"/>
                  </a:cubicBezTo>
                  <a:cubicBezTo>
                    <a:pt x="505" y="40"/>
                    <a:pt x="504" y="40"/>
                    <a:pt x="502" y="39"/>
                  </a:cubicBezTo>
                  <a:cubicBezTo>
                    <a:pt x="502" y="39"/>
                    <a:pt x="501" y="39"/>
                    <a:pt x="501" y="39"/>
                  </a:cubicBezTo>
                  <a:cubicBezTo>
                    <a:pt x="500" y="39"/>
                    <a:pt x="499" y="38"/>
                    <a:pt x="498" y="38"/>
                  </a:cubicBezTo>
                  <a:cubicBezTo>
                    <a:pt x="498" y="38"/>
                    <a:pt x="498" y="38"/>
                    <a:pt x="498" y="38"/>
                  </a:cubicBezTo>
                  <a:cubicBezTo>
                    <a:pt x="498" y="38"/>
                    <a:pt x="498" y="38"/>
                    <a:pt x="498" y="38"/>
                  </a:cubicBezTo>
                  <a:cubicBezTo>
                    <a:pt x="496" y="37"/>
                    <a:pt x="493" y="36"/>
                    <a:pt x="490" y="35"/>
                  </a:cubicBezTo>
                  <a:cubicBezTo>
                    <a:pt x="477" y="29"/>
                    <a:pt x="455" y="24"/>
                    <a:pt x="446" y="22"/>
                  </a:cubicBezTo>
                  <a:cubicBezTo>
                    <a:pt x="439" y="21"/>
                    <a:pt x="426" y="19"/>
                    <a:pt x="414" y="17"/>
                  </a:cubicBezTo>
                  <a:cubicBezTo>
                    <a:pt x="398" y="15"/>
                    <a:pt x="400" y="13"/>
                    <a:pt x="389" y="12"/>
                  </a:cubicBezTo>
                  <a:cubicBezTo>
                    <a:pt x="386" y="12"/>
                    <a:pt x="384" y="12"/>
                    <a:pt x="382" y="12"/>
                  </a:cubicBezTo>
                  <a:cubicBezTo>
                    <a:pt x="380" y="12"/>
                    <a:pt x="378" y="12"/>
                    <a:pt x="376" y="12"/>
                  </a:cubicBezTo>
                  <a:cubicBezTo>
                    <a:pt x="375" y="12"/>
                    <a:pt x="374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1"/>
                    <a:pt x="372" y="9"/>
                    <a:pt x="368" y="8"/>
                  </a:cubicBezTo>
                  <a:cubicBezTo>
                    <a:pt x="365" y="8"/>
                    <a:pt x="369" y="6"/>
                    <a:pt x="363" y="5"/>
                  </a:cubicBezTo>
                  <a:cubicBezTo>
                    <a:pt x="356" y="5"/>
                    <a:pt x="352" y="5"/>
                    <a:pt x="353" y="4"/>
                  </a:cubicBezTo>
                  <a:cubicBezTo>
                    <a:pt x="353" y="3"/>
                    <a:pt x="352" y="3"/>
                    <a:pt x="350" y="3"/>
                  </a:cubicBezTo>
                  <a:cubicBezTo>
                    <a:pt x="349" y="3"/>
                    <a:pt x="347" y="3"/>
                    <a:pt x="345" y="3"/>
                  </a:cubicBezTo>
                  <a:cubicBezTo>
                    <a:pt x="342" y="4"/>
                    <a:pt x="340" y="5"/>
                    <a:pt x="339" y="5"/>
                  </a:cubicBezTo>
                  <a:cubicBezTo>
                    <a:pt x="339" y="5"/>
                    <a:pt x="339" y="5"/>
                    <a:pt x="339" y="5"/>
                  </a:cubicBezTo>
                  <a:cubicBezTo>
                    <a:pt x="339" y="5"/>
                    <a:pt x="339" y="4"/>
                    <a:pt x="338" y="4"/>
                  </a:cubicBezTo>
                  <a:cubicBezTo>
                    <a:pt x="338" y="4"/>
                    <a:pt x="338" y="4"/>
                    <a:pt x="337" y="4"/>
                  </a:cubicBezTo>
                  <a:cubicBezTo>
                    <a:pt x="337" y="5"/>
                    <a:pt x="337" y="5"/>
                    <a:pt x="336" y="5"/>
                  </a:cubicBezTo>
                  <a:cubicBezTo>
                    <a:pt x="335" y="5"/>
                    <a:pt x="334" y="4"/>
                    <a:pt x="334" y="4"/>
                  </a:cubicBezTo>
                  <a:cubicBezTo>
                    <a:pt x="334" y="4"/>
                    <a:pt x="339" y="3"/>
                    <a:pt x="345" y="2"/>
                  </a:cubicBezTo>
                  <a:cubicBezTo>
                    <a:pt x="349" y="1"/>
                    <a:pt x="342" y="0"/>
                    <a:pt x="3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6" name="出自【趣你的PPT】(微信:qunideppt)：最优质的PPT资源库"/>
            <p:cNvSpPr/>
            <p:nvPr/>
          </p:nvSpPr>
          <p:spPr bwMode="auto">
            <a:xfrm>
              <a:off x="4260850" y="53070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7" name="出自【趣你的PPT】(微信:qunideppt)：最优质的PPT资源库"/>
            <p:cNvSpPr/>
            <p:nvPr/>
          </p:nvSpPr>
          <p:spPr bwMode="auto">
            <a:xfrm>
              <a:off x="4003675" y="4852988"/>
              <a:ext cx="3175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0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8" name="出自【趣你的PPT】(微信:qunideppt)：最优质的PPT资源库"/>
            <p:cNvSpPr/>
            <p:nvPr/>
          </p:nvSpPr>
          <p:spPr bwMode="auto">
            <a:xfrm>
              <a:off x="3954463" y="4822825"/>
              <a:ext cx="61913" cy="11112"/>
            </a:xfrm>
            <a:custGeom>
              <a:avLst/>
              <a:gdLst>
                <a:gd name="T0" fmla="*/ 6 w 23"/>
                <a:gd name="T1" fmla="*/ 0 h 4"/>
                <a:gd name="T2" fmla="*/ 4 w 23"/>
                <a:gd name="T3" fmla="*/ 2 h 4"/>
                <a:gd name="T4" fmla="*/ 16 w 23"/>
                <a:gd name="T5" fmla="*/ 3 h 4"/>
                <a:gd name="T6" fmla="*/ 21 w 23"/>
                <a:gd name="T7" fmla="*/ 4 h 4"/>
                <a:gd name="T8" fmla="*/ 21 w 23"/>
                <a:gd name="T9" fmla="*/ 4 h 4"/>
                <a:gd name="T10" fmla="*/ 12 w 23"/>
                <a:gd name="T11" fmla="*/ 0 h 4"/>
                <a:gd name="T12" fmla="*/ 6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6" y="0"/>
                  </a:moveTo>
                  <a:cubicBezTo>
                    <a:pt x="2" y="0"/>
                    <a:pt x="0" y="1"/>
                    <a:pt x="4" y="2"/>
                  </a:cubicBezTo>
                  <a:cubicBezTo>
                    <a:pt x="8" y="2"/>
                    <a:pt x="12" y="3"/>
                    <a:pt x="16" y="3"/>
                  </a:cubicBezTo>
                  <a:cubicBezTo>
                    <a:pt x="18" y="3"/>
                    <a:pt x="20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4"/>
                    <a:pt x="21" y="2"/>
                    <a:pt x="12" y="0"/>
                  </a:cubicBezTo>
                  <a:cubicBezTo>
                    <a:pt x="10" y="0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79" name="出自【趣你的PPT】(微信:qunideppt)：最优质的PPT资源库"/>
            <p:cNvSpPr/>
            <p:nvPr/>
          </p:nvSpPr>
          <p:spPr bwMode="auto">
            <a:xfrm>
              <a:off x="4006850" y="4860925"/>
              <a:ext cx="53975" cy="12700"/>
            </a:xfrm>
            <a:custGeom>
              <a:avLst/>
              <a:gdLst>
                <a:gd name="T0" fmla="*/ 12 w 20"/>
                <a:gd name="T1" fmla="*/ 0 h 5"/>
                <a:gd name="T2" fmla="*/ 5 w 20"/>
                <a:gd name="T3" fmla="*/ 1 h 5"/>
                <a:gd name="T4" fmla="*/ 0 w 20"/>
                <a:gd name="T5" fmla="*/ 4 h 5"/>
                <a:gd name="T6" fmla="*/ 7 w 20"/>
                <a:gd name="T7" fmla="*/ 5 h 5"/>
                <a:gd name="T8" fmla="*/ 11 w 20"/>
                <a:gd name="T9" fmla="*/ 5 h 5"/>
                <a:gd name="T10" fmla="*/ 20 w 20"/>
                <a:gd name="T11" fmla="*/ 3 h 5"/>
                <a:gd name="T12" fmla="*/ 18 w 20"/>
                <a:gd name="T13" fmla="*/ 3 h 5"/>
                <a:gd name="T14" fmla="*/ 17 w 20"/>
                <a:gd name="T15" fmla="*/ 3 h 5"/>
                <a:gd name="T16" fmla="*/ 16 w 20"/>
                <a:gd name="T17" fmla="*/ 3 h 5"/>
                <a:gd name="T18" fmla="*/ 14 w 20"/>
                <a:gd name="T19" fmla="*/ 2 h 5"/>
                <a:gd name="T20" fmla="*/ 13 w 20"/>
                <a:gd name="T21" fmla="*/ 0 h 5"/>
                <a:gd name="T22" fmla="*/ 12 w 20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5">
                  <a:moveTo>
                    <a:pt x="12" y="0"/>
                  </a:moveTo>
                  <a:cubicBezTo>
                    <a:pt x="10" y="0"/>
                    <a:pt x="7" y="0"/>
                    <a:pt x="5" y="1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2" y="5"/>
                    <a:pt x="4" y="5"/>
                    <a:pt x="7" y="5"/>
                  </a:cubicBezTo>
                  <a:cubicBezTo>
                    <a:pt x="8" y="5"/>
                    <a:pt x="9" y="5"/>
                    <a:pt x="11" y="5"/>
                  </a:cubicBezTo>
                  <a:cubicBezTo>
                    <a:pt x="17" y="4"/>
                    <a:pt x="20" y="3"/>
                    <a:pt x="20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2" y="1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0" name="出自【趣你的PPT】(微信:qunideppt)：最优质的PPT资源库"/>
            <p:cNvSpPr/>
            <p:nvPr/>
          </p:nvSpPr>
          <p:spPr bwMode="auto">
            <a:xfrm>
              <a:off x="3613150" y="4635500"/>
              <a:ext cx="38100" cy="7937"/>
            </a:xfrm>
            <a:custGeom>
              <a:avLst/>
              <a:gdLst>
                <a:gd name="T0" fmla="*/ 8 w 14"/>
                <a:gd name="T1" fmla="*/ 0 h 3"/>
                <a:gd name="T2" fmla="*/ 2 w 14"/>
                <a:gd name="T3" fmla="*/ 1 h 3"/>
                <a:gd name="T4" fmla="*/ 6 w 14"/>
                <a:gd name="T5" fmla="*/ 3 h 3"/>
                <a:gd name="T6" fmla="*/ 10 w 14"/>
                <a:gd name="T7" fmla="*/ 3 h 3"/>
                <a:gd name="T8" fmla="*/ 14 w 14"/>
                <a:gd name="T9" fmla="*/ 1 h 3"/>
                <a:gd name="T10" fmla="*/ 8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8" y="0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2"/>
                    <a:pt x="3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1" y="2"/>
                    <a:pt x="13" y="1"/>
                    <a:pt x="14" y="1"/>
                  </a:cubicBezTo>
                  <a:cubicBezTo>
                    <a:pt x="12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1" name="出自【趣你的PPT】(微信:qunideppt)：最优质的PPT资源库"/>
            <p:cNvSpPr/>
            <p:nvPr/>
          </p:nvSpPr>
          <p:spPr bwMode="auto">
            <a:xfrm>
              <a:off x="3919538" y="4857750"/>
              <a:ext cx="65088" cy="7937"/>
            </a:xfrm>
            <a:custGeom>
              <a:avLst/>
              <a:gdLst>
                <a:gd name="T0" fmla="*/ 2 w 24"/>
                <a:gd name="T1" fmla="*/ 0 h 3"/>
                <a:gd name="T2" fmla="*/ 2 w 24"/>
                <a:gd name="T3" fmla="*/ 0 h 3"/>
                <a:gd name="T4" fmla="*/ 11 w 24"/>
                <a:gd name="T5" fmla="*/ 3 h 3"/>
                <a:gd name="T6" fmla="*/ 16 w 24"/>
                <a:gd name="T7" fmla="*/ 3 h 3"/>
                <a:gd name="T8" fmla="*/ 24 w 24"/>
                <a:gd name="T9" fmla="*/ 2 h 3"/>
                <a:gd name="T10" fmla="*/ 11 w 24"/>
                <a:gd name="T11" fmla="*/ 2 h 3"/>
                <a:gd name="T12" fmla="*/ 2 w 2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3" y="2"/>
                    <a:pt x="11" y="3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9" y="3"/>
                    <a:pt x="22" y="3"/>
                    <a:pt x="24" y="2"/>
                  </a:cubicBezTo>
                  <a:cubicBezTo>
                    <a:pt x="20" y="2"/>
                    <a:pt x="15" y="2"/>
                    <a:pt x="11" y="2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2" name="出自【趣你的PPT】(微信:qunideppt)：最优质的PPT资源库"/>
            <p:cNvSpPr/>
            <p:nvPr/>
          </p:nvSpPr>
          <p:spPr bwMode="auto">
            <a:xfrm>
              <a:off x="3460750" y="5143500"/>
              <a:ext cx="198438" cy="15875"/>
            </a:xfrm>
            <a:custGeom>
              <a:avLst/>
              <a:gdLst>
                <a:gd name="T0" fmla="*/ 31 w 73"/>
                <a:gd name="T1" fmla="*/ 0 h 6"/>
                <a:gd name="T2" fmla="*/ 17 w 73"/>
                <a:gd name="T3" fmla="*/ 2 h 6"/>
                <a:gd name="T4" fmla="*/ 8 w 73"/>
                <a:gd name="T5" fmla="*/ 5 h 6"/>
                <a:gd name="T6" fmla="*/ 8 w 73"/>
                <a:gd name="T7" fmla="*/ 5 h 6"/>
                <a:gd name="T8" fmla="*/ 8 w 73"/>
                <a:gd name="T9" fmla="*/ 5 h 6"/>
                <a:gd name="T10" fmla="*/ 13 w 73"/>
                <a:gd name="T11" fmla="*/ 6 h 6"/>
                <a:gd name="T12" fmla="*/ 16 w 73"/>
                <a:gd name="T13" fmla="*/ 6 h 6"/>
                <a:gd name="T14" fmla="*/ 49 w 73"/>
                <a:gd name="T15" fmla="*/ 5 h 6"/>
                <a:gd name="T16" fmla="*/ 73 w 73"/>
                <a:gd name="T17" fmla="*/ 5 h 6"/>
                <a:gd name="T18" fmla="*/ 62 w 73"/>
                <a:gd name="T19" fmla="*/ 3 h 6"/>
                <a:gd name="T20" fmla="*/ 57 w 73"/>
                <a:gd name="T21" fmla="*/ 2 h 6"/>
                <a:gd name="T22" fmla="*/ 36 w 73"/>
                <a:gd name="T23" fmla="*/ 0 h 6"/>
                <a:gd name="T24" fmla="*/ 31 w 73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">
                  <a:moveTo>
                    <a:pt x="31" y="0"/>
                  </a:moveTo>
                  <a:cubicBezTo>
                    <a:pt x="19" y="0"/>
                    <a:pt x="13" y="1"/>
                    <a:pt x="17" y="2"/>
                  </a:cubicBezTo>
                  <a:cubicBezTo>
                    <a:pt x="20" y="3"/>
                    <a:pt x="16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0" y="5"/>
                    <a:pt x="2" y="6"/>
                    <a:pt x="13" y="6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26" y="6"/>
                    <a:pt x="37" y="5"/>
                    <a:pt x="49" y="5"/>
                  </a:cubicBezTo>
                  <a:cubicBezTo>
                    <a:pt x="57" y="5"/>
                    <a:pt x="65" y="5"/>
                    <a:pt x="73" y="5"/>
                  </a:cubicBezTo>
                  <a:cubicBezTo>
                    <a:pt x="69" y="4"/>
                    <a:pt x="66" y="3"/>
                    <a:pt x="62" y="3"/>
                  </a:cubicBezTo>
                  <a:cubicBezTo>
                    <a:pt x="56" y="2"/>
                    <a:pt x="53" y="2"/>
                    <a:pt x="57" y="2"/>
                  </a:cubicBezTo>
                  <a:cubicBezTo>
                    <a:pt x="60" y="2"/>
                    <a:pt x="52" y="0"/>
                    <a:pt x="36" y="0"/>
                  </a:cubicBezTo>
                  <a:cubicBezTo>
                    <a:pt x="34" y="0"/>
                    <a:pt x="33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3" name="出自【趣你的PPT】(微信:qunideppt)：最优质的PPT资源库"/>
            <p:cNvSpPr/>
            <p:nvPr/>
          </p:nvSpPr>
          <p:spPr bwMode="auto">
            <a:xfrm>
              <a:off x="3517900" y="4624388"/>
              <a:ext cx="68263" cy="11112"/>
            </a:xfrm>
            <a:custGeom>
              <a:avLst/>
              <a:gdLst>
                <a:gd name="T0" fmla="*/ 15 w 25"/>
                <a:gd name="T1" fmla="*/ 0 h 4"/>
                <a:gd name="T2" fmla="*/ 8 w 25"/>
                <a:gd name="T3" fmla="*/ 1 h 4"/>
                <a:gd name="T4" fmla="*/ 9 w 25"/>
                <a:gd name="T5" fmla="*/ 4 h 4"/>
                <a:gd name="T6" fmla="*/ 11 w 25"/>
                <a:gd name="T7" fmla="*/ 4 h 4"/>
                <a:gd name="T8" fmla="*/ 21 w 25"/>
                <a:gd name="T9" fmla="*/ 2 h 4"/>
                <a:gd name="T10" fmla="*/ 24 w 25"/>
                <a:gd name="T11" fmla="*/ 1 h 4"/>
                <a:gd name="T12" fmla="*/ 15 w 2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">
                  <a:moveTo>
                    <a:pt x="15" y="0"/>
                  </a:moveTo>
                  <a:cubicBezTo>
                    <a:pt x="13" y="0"/>
                    <a:pt x="11" y="0"/>
                    <a:pt x="8" y="1"/>
                  </a:cubicBezTo>
                  <a:cubicBezTo>
                    <a:pt x="0" y="2"/>
                    <a:pt x="5" y="4"/>
                    <a:pt x="9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5" y="3"/>
                    <a:pt x="18" y="3"/>
                    <a:pt x="21" y="2"/>
                  </a:cubicBezTo>
                  <a:cubicBezTo>
                    <a:pt x="22" y="2"/>
                    <a:pt x="23" y="1"/>
                    <a:pt x="24" y="1"/>
                  </a:cubicBezTo>
                  <a:cubicBezTo>
                    <a:pt x="25" y="1"/>
                    <a:pt x="21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4" name="出自【趣你的PPT】(微信:qunideppt)：最优质的PPT资源库"/>
            <p:cNvSpPr/>
            <p:nvPr/>
          </p:nvSpPr>
          <p:spPr bwMode="auto">
            <a:xfrm>
              <a:off x="3590925" y="4568825"/>
              <a:ext cx="17463" cy="6350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1 h 2"/>
                <a:gd name="T4" fmla="*/ 6 w 6"/>
                <a:gd name="T5" fmla="*/ 2 h 2"/>
                <a:gd name="T6" fmla="*/ 5 w 6"/>
                <a:gd name="T7" fmla="*/ 2 h 2"/>
                <a:gd name="T8" fmla="*/ 3 w 6"/>
                <a:gd name="T9" fmla="*/ 1 h 2"/>
                <a:gd name="T10" fmla="*/ 1 w 6"/>
                <a:gd name="T11" fmla="*/ 0 h 2"/>
                <a:gd name="T12" fmla="*/ 0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0" y="0"/>
                    <a:pt x="0" y="0"/>
                    <a:pt x="2" y="1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5" name="出自【趣你的PPT】(微信:qunideppt)：最优质的PPT资源库"/>
            <p:cNvSpPr/>
            <p:nvPr/>
          </p:nvSpPr>
          <p:spPr bwMode="auto">
            <a:xfrm>
              <a:off x="3475038" y="4575175"/>
              <a:ext cx="173038" cy="42862"/>
            </a:xfrm>
            <a:custGeom>
              <a:avLst/>
              <a:gdLst>
                <a:gd name="T0" fmla="*/ 26 w 64"/>
                <a:gd name="T1" fmla="*/ 0 h 16"/>
                <a:gd name="T2" fmla="*/ 8 w 64"/>
                <a:gd name="T3" fmla="*/ 5 h 16"/>
                <a:gd name="T4" fmla="*/ 5 w 64"/>
                <a:gd name="T5" fmla="*/ 14 h 16"/>
                <a:gd name="T6" fmla="*/ 10 w 64"/>
                <a:gd name="T7" fmla="*/ 16 h 16"/>
                <a:gd name="T8" fmla="*/ 12 w 64"/>
                <a:gd name="T9" fmla="*/ 16 h 16"/>
                <a:gd name="T10" fmla="*/ 26 w 64"/>
                <a:gd name="T11" fmla="*/ 13 h 16"/>
                <a:gd name="T12" fmla="*/ 38 w 64"/>
                <a:gd name="T13" fmla="*/ 11 h 16"/>
                <a:gd name="T14" fmla="*/ 38 w 64"/>
                <a:gd name="T15" fmla="*/ 11 h 16"/>
                <a:gd name="T16" fmla="*/ 41 w 64"/>
                <a:gd name="T17" fmla="*/ 12 h 16"/>
                <a:gd name="T18" fmla="*/ 42 w 64"/>
                <a:gd name="T19" fmla="*/ 12 h 16"/>
                <a:gd name="T20" fmla="*/ 42 w 64"/>
                <a:gd name="T21" fmla="*/ 12 h 16"/>
                <a:gd name="T22" fmla="*/ 47 w 64"/>
                <a:gd name="T23" fmla="*/ 14 h 16"/>
                <a:gd name="T24" fmla="*/ 54 w 64"/>
                <a:gd name="T25" fmla="*/ 15 h 16"/>
                <a:gd name="T26" fmla="*/ 54 w 64"/>
                <a:gd name="T27" fmla="*/ 15 h 16"/>
                <a:gd name="T28" fmla="*/ 64 w 64"/>
                <a:gd name="T29" fmla="*/ 13 h 16"/>
                <a:gd name="T30" fmla="*/ 64 w 64"/>
                <a:gd name="T31" fmla="*/ 12 h 16"/>
                <a:gd name="T32" fmla="*/ 56 w 64"/>
                <a:gd name="T33" fmla="*/ 12 h 16"/>
                <a:gd name="T34" fmla="*/ 48 w 64"/>
                <a:gd name="T35" fmla="*/ 6 h 16"/>
                <a:gd name="T36" fmla="*/ 31 w 64"/>
                <a:gd name="T37" fmla="*/ 2 h 16"/>
                <a:gd name="T38" fmla="*/ 30 w 64"/>
                <a:gd name="T39" fmla="*/ 2 h 16"/>
                <a:gd name="T40" fmla="*/ 30 w 64"/>
                <a:gd name="T41" fmla="*/ 2 h 16"/>
                <a:gd name="T42" fmla="*/ 28 w 64"/>
                <a:gd name="T43" fmla="*/ 1 h 16"/>
                <a:gd name="T44" fmla="*/ 26 w 64"/>
                <a:gd name="T4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16">
                  <a:moveTo>
                    <a:pt x="26" y="0"/>
                  </a:moveTo>
                  <a:cubicBezTo>
                    <a:pt x="22" y="0"/>
                    <a:pt x="14" y="2"/>
                    <a:pt x="8" y="5"/>
                  </a:cubicBezTo>
                  <a:cubicBezTo>
                    <a:pt x="0" y="9"/>
                    <a:pt x="5" y="12"/>
                    <a:pt x="5" y="14"/>
                  </a:cubicBezTo>
                  <a:cubicBezTo>
                    <a:pt x="5" y="15"/>
                    <a:pt x="5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7" y="15"/>
                    <a:pt x="22" y="14"/>
                    <a:pt x="26" y="13"/>
                  </a:cubicBezTo>
                  <a:cubicBezTo>
                    <a:pt x="32" y="12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8" y="12"/>
                    <a:pt x="41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5" y="13"/>
                    <a:pt x="47" y="14"/>
                  </a:cubicBezTo>
                  <a:cubicBezTo>
                    <a:pt x="48" y="14"/>
                    <a:pt x="50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8" y="15"/>
                    <a:pt x="62" y="14"/>
                    <a:pt x="64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4" y="12"/>
                    <a:pt x="59" y="12"/>
                    <a:pt x="56" y="12"/>
                  </a:cubicBezTo>
                  <a:cubicBezTo>
                    <a:pt x="52" y="12"/>
                    <a:pt x="56" y="9"/>
                    <a:pt x="48" y="6"/>
                  </a:cubicBezTo>
                  <a:cubicBezTo>
                    <a:pt x="41" y="4"/>
                    <a:pt x="33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6" name="出自【趣你的PPT】(微信:qunideppt)：最优质的PPT资源库"/>
            <p:cNvSpPr/>
            <p:nvPr/>
          </p:nvSpPr>
          <p:spPr bwMode="auto">
            <a:xfrm>
              <a:off x="10409238" y="4686300"/>
              <a:ext cx="219075" cy="122237"/>
            </a:xfrm>
            <a:custGeom>
              <a:avLst/>
              <a:gdLst>
                <a:gd name="T0" fmla="*/ 2 w 81"/>
                <a:gd name="T1" fmla="*/ 0 h 45"/>
                <a:gd name="T2" fmla="*/ 2 w 81"/>
                <a:gd name="T3" fmla="*/ 0 h 45"/>
                <a:gd name="T4" fmla="*/ 7 w 81"/>
                <a:gd name="T5" fmla="*/ 2 h 45"/>
                <a:gd name="T6" fmla="*/ 8 w 81"/>
                <a:gd name="T7" fmla="*/ 5 h 45"/>
                <a:gd name="T8" fmla="*/ 8 w 81"/>
                <a:gd name="T9" fmla="*/ 5 h 45"/>
                <a:gd name="T10" fmla="*/ 8 w 81"/>
                <a:gd name="T11" fmla="*/ 5 h 45"/>
                <a:gd name="T12" fmla="*/ 10 w 81"/>
                <a:gd name="T13" fmla="*/ 11 h 45"/>
                <a:gd name="T14" fmla="*/ 24 w 81"/>
                <a:gd name="T15" fmla="*/ 17 h 45"/>
                <a:gd name="T16" fmla="*/ 51 w 81"/>
                <a:gd name="T17" fmla="*/ 40 h 45"/>
                <a:gd name="T18" fmla="*/ 65 w 81"/>
                <a:gd name="T19" fmla="*/ 45 h 45"/>
                <a:gd name="T20" fmla="*/ 66 w 81"/>
                <a:gd name="T21" fmla="*/ 45 h 45"/>
                <a:gd name="T22" fmla="*/ 72 w 81"/>
                <a:gd name="T23" fmla="*/ 43 h 45"/>
                <a:gd name="T24" fmla="*/ 73 w 81"/>
                <a:gd name="T25" fmla="*/ 43 h 45"/>
                <a:gd name="T26" fmla="*/ 80 w 81"/>
                <a:gd name="T27" fmla="*/ 45 h 45"/>
                <a:gd name="T28" fmla="*/ 80 w 81"/>
                <a:gd name="T29" fmla="*/ 45 h 45"/>
                <a:gd name="T30" fmla="*/ 71 w 81"/>
                <a:gd name="T31" fmla="*/ 41 h 45"/>
                <a:gd name="T32" fmla="*/ 58 w 81"/>
                <a:gd name="T33" fmla="*/ 36 h 45"/>
                <a:gd name="T34" fmla="*/ 58 w 81"/>
                <a:gd name="T35" fmla="*/ 29 h 45"/>
                <a:gd name="T36" fmla="*/ 60 w 81"/>
                <a:gd name="T37" fmla="*/ 25 h 45"/>
                <a:gd name="T38" fmla="*/ 44 w 81"/>
                <a:gd name="T39" fmla="*/ 18 h 45"/>
                <a:gd name="T40" fmla="*/ 34 w 81"/>
                <a:gd name="T41" fmla="*/ 12 h 45"/>
                <a:gd name="T42" fmla="*/ 24 w 81"/>
                <a:gd name="T43" fmla="*/ 7 h 45"/>
                <a:gd name="T44" fmla="*/ 25 w 81"/>
                <a:gd name="T45" fmla="*/ 7 h 45"/>
                <a:gd name="T46" fmla="*/ 25 w 81"/>
                <a:gd name="T47" fmla="*/ 7 h 45"/>
                <a:gd name="T48" fmla="*/ 16 w 81"/>
                <a:gd name="T49" fmla="*/ 4 h 45"/>
                <a:gd name="T50" fmla="*/ 2 w 81"/>
                <a:gd name="T5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4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3" y="1"/>
                    <a:pt x="7" y="2"/>
                  </a:cubicBezTo>
                  <a:cubicBezTo>
                    <a:pt x="11" y="4"/>
                    <a:pt x="10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8"/>
                    <a:pt x="10" y="11"/>
                  </a:cubicBezTo>
                  <a:cubicBezTo>
                    <a:pt x="14" y="14"/>
                    <a:pt x="19" y="16"/>
                    <a:pt x="24" y="17"/>
                  </a:cubicBezTo>
                  <a:cubicBezTo>
                    <a:pt x="36" y="23"/>
                    <a:pt x="40" y="33"/>
                    <a:pt x="51" y="40"/>
                  </a:cubicBezTo>
                  <a:cubicBezTo>
                    <a:pt x="55" y="44"/>
                    <a:pt x="62" y="45"/>
                    <a:pt x="65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7" y="44"/>
                    <a:pt x="70" y="43"/>
                    <a:pt x="72" y="43"/>
                  </a:cubicBezTo>
                  <a:cubicBezTo>
                    <a:pt x="72" y="43"/>
                    <a:pt x="72" y="43"/>
                    <a:pt x="73" y="43"/>
                  </a:cubicBezTo>
                  <a:cubicBezTo>
                    <a:pt x="75" y="43"/>
                    <a:pt x="78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5"/>
                    <a:pt x="79" y="43"/>
                    <a:pt x="71" y="41"/>
                  </a:cubicBezTo>
                  <a:cubicBezTo>
                    <a:pt x="66" y="39"/>
                    <a:pt x="60" y="38"/>
                    <a:pt x="58" y="36"/>
                  </a:cubicBezTo>
                  <a:cubicBezTo>
                    <a:pt x="55" y="33"/>
                    <a:pt x="55" y="30"/>
                    <a:pt x="58" y="29"/>
                  </a:cubicBezTo>
                  <a:cubicBezTo>
                    <a:pt x="67" y="27"/>
                    <a:pt x="69" y="29"/>
                    <a:pt x="60" y="25"/>
                  </a:cubicBezTo>
                  <a:cubicBezTo>
                    <a:pt x="55" y="23"/>
                    <a:pt x="50" y="20"/>
                    <a:pt x="44" y="18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29" y="9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2" y="6"/>
                    <a:pt x="16" y="4"/>
                  </a:cubicBezTo>
                  <a:cubicBezTo>
                    <a:pt x="10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7" name="出自【趣你的PPT】(微信:qunideppt)：最优质的PPT资源库"/>
            <p:cNvSpPr/>
            <p:nvPr/>
          </p:nvSpPr>
          <p:spPr bwMode="auto">
            <a:xfrm>
              <a:off x="10572750" y="4822825"/>
              <a:ext cx="177800" cy="53975"/>
            </a:xfrm>
            <a:custGeom>
              <a:avLst/>
              <a:gdLst>
                <a:gd name="T0" fmla="*/ 8 w 66"/>
                <a:gd name="T1" fmla="*/ 0 h 20"/>
                <a:gd name="T2" fmla="*/ 5 w 66"/>
                <a:gd name="T3" fmla="*/ 0 h 20"/>
                <a:gd name="T4" fmla="*/ 11 w 66"/>
                <a:gd name="T5" fmla="*/ 7 h 20"/>
                <a:gd name="T6" fmla="*/ 3 w 66"/>
                <a:gd name="T7" fmla="*/ 16 h 20"/>
                <a:gd name="T8" fmla="*/ 14 w 66"/>
                <a:gd name="T9" fmla="*/ 20 h 20"/>
                <a:gd name="T10" fmla="*/ 16 w 66"/>
                <a:gd name="T11" fmla="*/ 19 h 20"/>
                <a:gd name="T12" fmla="*/ 19 w 66"/>
                <a:gd name="T13" fmla="*/ 15 h 20"/>
                <a:gd name="T14" fmla="*/ 52 w 66"/>
                <a:gd name="T15" fmla="*/ 12 h 20"/>
                <a:gd name="T16" fmla="*/ 66 w 66"/>
                <a:gd name="T17" fmla="*/ 9 h 20"/>
                <a:gd name="T18" fmla="*/ 66 w 66"/>
                <a:gd name="T19" fmla="*/ 9 h 20"/>
                <a:gd name="T20" fmla="*/ 64 w 66"/>
                <a:gd name="T21" fmla="*/ 9 h 20"/>
                <a:gd name="T22" fmla="*/ 58 w 66"/>
                <a:gd name="T23" fmla="*/ 7 h 20"/>
                <a:gd name="T24" fmla="*/ 58 w 66"/>
                <a:gd name="T25" fmla="*/ 5 h 20"/>
                <a:gd name="T26" fmla="*/ 49 w 66"/>
                <a:gd name="T27" fmla="*/ 6 h 20"/>
                <a:gd name="T28" fmla="*/ 26 w 66"/>
                <a:gd name="T29" fmla="*/ 3 h 20"/>
                <a:gd name="T30" fmla="*/ 8 w 66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20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1" y="1"/>
                    <a:pt x="7" y="4"/>
                    <a:pt x="11" y="7"/>
                  </a:cubicBezTo>
                  <a:cubicBezTo>
                    <a:pt x="17" y="11"/>
                    <a:pt x="0" y="14"/>
                    <a:pt x="3" y="16"/>
                  </a:cubicBezTo>
                  <a:cubicBezTo>
                    <a:pt x="5" y="18"/>
                    <a:pt x="10" y="20"/>
                    <a:pt x="14" y="20"/>
                  </a:cubicBezTo>
                  <a:cubicBezTo>
                    <a:pt x="15" y="20"/>
                    <a:pt x="16" y="20"/>
                    <a:pt x="16" y="19"/>
                  </a:cubicBezTo>
                  <a:cubicBezTo>
                    <a:pt x="20" y="19"/>
                    <a:pt x="4" y="15"/>
                    <a:pt x="19" y="15"/>
                  </a:cubicBezTo>
                  <a:cubicBezTo>
                    <a:pt x="34" y="15"/>
                    <a:pt x="41" y="14"/>
                    <a:pt x="52" y="12"/>
                  </a:cubicBezTo>
                  <a:cubicBezTo>
                    <a:pt x="61" y="10"/>
                    <a:pt x="66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4" y="9"/>
                  </a:cubicBezTo>
                  <a:cubicBezTo>
                    <a:pt x="62" y="9"/>
                    <a:pt x="59" y="8"/>
                    <a:pt x="58" y="7"/>
                  </a:cubicBezTo>
                  <a:cubicBezTo>
                    <a:pt x="58" y="7"/>
                    <a:pt x="57" y="6"/>
                    <a:pt x="58" y="5"/>
                  </a:cubicBezTo>
                  <a:cubicBezTo>
                    <a:pt x="55" y="6"/>
                    <a:pt x="52" y="6"/>
                    <a:pt x="49" y="6"/>
                  </a:cubicBezTo>
                  <a:cubicBezTo>
                    <a:pt x="42" y="6"/>
                    <a:pt x="34" y="5"/>
                    <a:pt x="26" y="3"/>
                  </a:cubicBezTo>
                  <a:cubicBezTo>
                    <a:pt x="19" y="2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8" name="出自【趣你的PPT】(微信:qunideppt)：最优质的PPT资源库"/>
            <p:cNvSpPr/>
            <p:nvPr/>
          </p:nvSpPr>
          <p:spPr bwMode="auto">
            <a:xfrm>
              <a:off x="10534650" y="5334000"/>
              <a:ext cx="666750" cy="92075"/>
            </a:xfrm>
            <a:custGeom>
              <a:avLst/>
              <a:gdLst>
                <a:gd name="T0" fmla="*/ 10 w 246"/>
                <a:gd name="T1" fmla="*/ 0 h 34"/>
                <a:gd name="T2" fmla="*/ 19 w 246"/>
                <a:gd name="T3" fmla="*/ 8 h 34"/>
                <a:gd name="T4" fmla="*/ 26 w 246"/>
                <a:gd name="T5" fmla="*/ 12 h 34"/>
                <a:gd name="T6" fmla="*/ 33 w 246"/>
                <a:gd name="T7" fmla="*/ 11 h 34"/>
                <a:gd name="T8" fmla="*/ 42 w 246"/>
                <a:gd name="T9" fmla="*/ 12 h 34"/>
                <a:gd name="T10" fmla="*/ 44 w 246"/>
                <a:gd name="T11" fmla="*/ 12 h 34"/>
                <a:gd name="T12" fmla="*/ 62 w 246"/>
                <a:gd name="T13" fmla="*/ 15 h 34"/>
                <a:gd name="T14" fmla="*/ 89 w 246"/>
                <a:gd name="T15" fmla="*/ 19 h 34"/>
                <a:gd name="T16" fmla="*/ 97 w 246"/>
                <a:gd name="T17" fmla="*/ 23 h 34"/>
                <a:gd name="T18" fmla="*/ 96 w 246"/>
                <a:gd name="T19" fmla="*/ 25 h 34"/>
                <a:gd name="T20" fmla="*/ 103 w 246"/>
                <a:gd name="T21" fmla="*/ 26 h 34"/>
                <a:gd name="T22" fmla="*/ 122 w 246"/>
                <a:gd name="T23" fmla="*/ 29 h 34"/>
                <a:gd name="T24" fmla="*/ 143 w 246"/>
                <a:gd name="T25" fmla="*/ 31 h 34"/>
                <a:gd name="T26" fmla="*/ 142 w 246"/>
                <a:gd name="T27" fmla="*/ 27 h 34"/>
                <a:gd name="T28" fmla="*/ 136 w 246"/>
                <a:gd name="T29" fmla="*/ 26 h 34"/>
                <a:gd name="T30" fmla="*/ 147 w 246"/>
                <a:gd name="T31" fmla="*/ 27 h 34"/>
                <a:gd name="T32" fmla="*/ 153 w 246"/>
                <a:gd name="T33" fmla="*/ 25 h 34"/>
                <a:gd name="T34" fmla="*/ 155 w 246"/>
                <a:gd name="T35" fmla="*/ 26 h 34"/>
                <a:gd name="T36" fmla="*/ 158 w 246"/>
                <a:gd name="T37" fmla="*/ 24 h 34"/>
                <a:gd name="T38" fmla="*/ 164 w 246"/>
                <a:gd name="T39" fmla="*/ 24 h 34"/>
                <a:gd name="T40" fmla="*/ 165 w 246"/>
                <a:gd name="T41" fmla="*/ 24 h 34"/>
                <a:gd name="T42" fmla="*/ 170 w 246"/>
                <a:gd name="T43" fmla="*/ 24 h 34"/>
                <a:gd name="T44" fmla="*/ 207 w 246"/>
                <a:gd name="T45" fmla="*/ 33 h 34"/>
                <a:gd name="T46" fmla="*/ 240 w 246"/>
                <a:gd name="T47" fmla="*/ 34 h 34"/>
                <a:gd name="T48" fmla="*/ 244 w 246"/>
                <a:gd name="T49" fmla="*/ 34 h 34"/>
                <a:gd name="T50" fmla="*/ 244 w 246"/>
                <a:gd name="T51" fmla="*/ 34 h 34"/>
                <a:gd name="T52" fmla="*/ 235 w 246"/>
                <a:gd name="T53" fmla="*/ 32 h 34"/>
                <a:gd name="T54" fmla="*/ 229 w 246"/>
                <a:gd name="T55" fmla="*/ 30 h 34"/>
                <a:gd name="T56" fmla="*/ 209 w 246"/>
                <a:gd name="T57" fmla="*/ 20 h 34"/>
                <a:gd name="T58" fmla="*/ 179 w 246"/>
                <a:gd name="T59" fmla="*/ 13 h 34"/>
                <a:gd name="T60" fmla="*/ 82 w 246"/>
                <a:gd name="T61" fmla="*/ 4 h 34"/>
                <a:gd name="T62" fmla="*/ 59 w 246"/>
                <a:gd name="T63" fmla="*/ 8 h 34"/>
                <a:gd name="T64" fmla="*/ 45 w 246"/>
                <a:gd name="T65" fmla="*/ 9 h 34"/>
                <a:gd name="T66" fmla="*/ 42 w 246"/>
                <a:gd name="T67" fmla="*/ 8 h 34"/>
                <a:gd name="T68" fmla="*/ 38 w 246"/>
                <a:gd name="T69" fmla="*/ 4 h 34"/>
                <a:gd name="T70" fmla="*/ 16 w 246"/>
                <a:gd name="T7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34">
                  <a:moveTo>
                    <a:pt x="16" y="0"/>
                  </a:moveTo>
                  <a:cubicBezTo>
                    <a:pt x="14" y="0"/>
                    <a:pt x="12" y="0"/>
                    <a:pt x="10" y="0"/>
                  </a:cubicBezTo>
                  <a:cubicBezTo>
                    <a:pt x="0" y="1"/>
                    <a:pt x="6" y="4"/>
                    <a:pt x="16" y="5"/>
                  </a:cubicBezTo>
                  <a:cubicBezTo>
                    <a:pt x="26" y="6"/>
                    <a:pt x="25" y="7"/>
                    <a:pt x="19" y="8"/>
                  </a:cubicBezTo>
                  <a:cubicBezTo>
                    <a:pt x="13" y="8"/>
                    <a:pt x="13" y="11"/>
                    <a:pt x="22" y="12"/>
                  </a:cubicBezTo>
                  <a:cubicBezTo>
                    <a:pt x="24" y="12"/>
                    <a:pt x="25" y="12"/>
                    <a:pt x="26" y="12"/>
                  </a:cubicBezTo>
                  <a:cubicBezTo>
                    <a:pt x="28" y="12"/>
                    <a:pt x="30" y="12"/>
                    <a:pt x="30" y="11"/>
                  </a:cubicBezTo>
                  <a:cubicBezTo>
                    <a:pt x="31" y="11"/>
                    <a:pt x="32" y="11"/>
                    <a:pt x="33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7" y="12"/>
                    <a:pt x="40" y="12"/>
                    <a:pt x="42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2" y="12"/>
                    <a:pt x="51" y="14"/>
                    <a:pt x="62" y="15"/>
                  </a:cubicBezTo>
                  <a:cubicBezTo>
                    <a:pt x="74" y="15"/>
                    <a:pt x="81" y="16"/>
                    <a:pt x="83" y="16"/>
                  </a:cubicBezTo>
                  <a:cubicBezTo>
                    <a:pt x="85" y="16"/>
                    <a:pt x="86" y="18"/>
                    <a:pt x="89" y="19"/>
                  </a:cubicBezTo>
                  <a:cubicBezTo>
                    <a:pt x="93" y="21"/>
                    <a:pt x="95" y="22"/>
                    <a:pt x="94" y="22"/>
                  </a:cubicBezTo>
                  <a:cubicBezTo>
                    <a:pt x="93" y="22"/>
                    <a:pt x="95" y="22"/>
                    <a:pt x="97" y="23"/>
                  </a:cubicBezTo>
                  <a:cubicBezTo>
                    <a:pt x="99" y="23"/>
                    <a:pt x="100" y="23"/>
                    <a:pt x="98" y="23"/>
                  </a:cubicBezTo>
                  <a:cubicBezTo>
                    <a:pt x="96" y="23"/>
                    <a:pt x="95" y="24"/>
                    <a:pt x="96" y="25"/>
                  </a:cubicBezTo>
                  <a:cubicBezTo>
                    <a:pt x="96" y="25"/>
                    <a:pt x="98" y="26"/>
                    <a:pt x="102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8" y="26"/>
                    <a:pt x="112" y="28"/>
                    <a:pt x="122" y="29"/>
                  </a:cubicBezTo>
                  <a:cubicBezTo>
                    <a:pt x="127" y="30"/>
                    <a:pt x="133" y="31"/>
                    <a:pt x="138" y="31"/>
                  </a:cubicBezTo>
                  <a:cubicBezTo>
                    <a:pt x="140" y="31"/>
                    <a:pt x="141" y="31"/>
                    <a:pt x="143" y="31"/>
                  </a:cubicBezTo>
                  <a:cubicBezTo>
                    <a:pt x="155" y="30"/>
                    <a:pt x="151" y="29"/>
                    <a:pt x="145" y="27"/>
                  </a:cubicBezTo>
                  <a:cubicBezTo>
                    <a:pt x="144" y="27"/>
                    <a:pt x="143" y="27"/>
                    <a:pt x="14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37" y="26"/>
                    <a:pt x="136" y="26"/>
                    <a:pt x="136" y="26"/>
                  </a:cubicBezTo>
                  <a:cubicBezTo>
                    <a:pt x="137" y="26"/>
                    <a:pt x="139" y="26"/>
                    <a:pt x="142" y="27"/>
                  </a:cubicBezTo>
                  <a:cubicBezTo>
                    <a:pt x="144" y="27"/>
                    <a:pt x="145" y="27"/>
                    <a:pt x="147" y="27"/>
                  </a:cubicBezTo>
                  <a:cubicBezTo>
                    <a:pt x="151" y="27"/>
                    <a:pt x="154" y="26"/>
                    <a:pt x="153" y="26"/>
                  </a:cubicBezTo>
                  <a:cubicBezTo>
                    <a:pt x="151" y="26"/>
                    <a:pt x="151" y="25"/>
                    <a:pt x="153" y="25"/>
                  </a:cubicBezTo>
                  <a:cubicBezTo>
                    <a:pt x="153" y="25"/>
                    <a:pt x="153" y="26"/>
                    <a:pt x="154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7" y="26"/>
                    <a:pt x="157" y="25"/>
                    <a:pt x="157" y="25"/>
                  </a:cubicBezTo>
                  <a:cubicBezTo>
                    <a:pt x="156" y="24"/>
                    <a:pt x="157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1" y="24"/>
                    <a:pt x="164" y="24"/>
                    <a:pt x="164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5" y="25"/>
                    <a:pt x="166" y="24"/>
                    <a:pt x="165" y="24"/>
                  </a:cubicBezTo>
                  <a:cubicBezTo>
                    <a:pt x="165" y="24"/>
                    <a:pt x="166" y="24"/>
                    <a:pt x="167" y="24"/>
                  </a:cubicBezTo>
                  <a:cubicBezTo>
                    <a:pt x="168" y="24"/>
                    <a:pt x="169" y="24"/>
                    <a:pt x="170" y="24"/>
                  </a:cubicBezTo>
                  <a:cubicBezTo>
                    <a:pt x="173" y="24"/>
                    <a:pt x="183" y="26"/>
                    <a:pt x="191" y="29"/>
                  </a:cubicBezTo>
                  <a:cubicBezTo>
                    <a:pt x="196" y="30"/>
                    <a:pt x="201" y="32"/>
                    <a:pt x="207" y="33"/>
                  </a:cubicBezTo>
                  <a:cubicBezTo>
                    <a:pt x="212" y="34"/>
                    <a:pt x="219" y="34"/>
                    <a:pt x="225" y="34"/>
                  </a:cubicBezTo>
                  <a:cubicBezTo>
                    <a:pt x="231" y="34"/>
                    <a:pt x="237" y="34"/>
                    <a:pt x="240" y="34"/>
                  </a:cubicBezTo>
                  <a:cubicBezTo>
                    <a:pt x="243" y="34"/>
                    <a:pt x="244" y="34"/>
                    <a:pt x="243" y="34"/>
                  </a:cubicBezTo>
                  <a:cubicBezTo>
                    <a:pt x="242" y="34"/>
                    <a:pt x="242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6" y="34"/>
                    <a:pt x="244" y="33"/>
                    <a:pt x="240" y="33"/>
                  </a:cubicBezTo>
                  <a:cubicBezTo>
                    <a:pt x="236" y="33"/>
                    <a:pt x="234" y="32"/>
                    <a:pt x="235" y="32"/>
                  </a:cubicBezTo>
                  <a:cubicBezTo>
                    <a:pt x="237" y="32"/>
                    <a:pt x="234" y="32"/>
                    <a:pt x="231" y="31"/>
                  </a:cubicBezTo>
                  <a:cubicBezTo>
                    <a:pt x="229" y="31"/>
                    <a:pt x="230" y="30"/>
                    <a:pt x="229" y="30"/>
                  </a:cubicBezTo>
                  <a:cubicBezTo>
                    <a:pt x="223" y="29"/>
                    <a:pt x="217" y="28"/>
                    <a:pt x="212" y="26"/>
                  </a:cubicBezTo>
                  <a:cubicBezTo>
                    <a:pt x="204" y="24"/>
                    <a:pt x="213" y="21"/>
                    <a:pt x="209" y="20"/>
                  </a:cubicBezTo>
                  <a:cubicBezTo>
                    <a:pt x="208" y="19"/>
                    <a:pt x="204" y="19"/>
                    <a:pt x="198" y="18"/>
                  </a:cubicBezTo>
                  <a:cubicBezTo>
                    <a:pt x="184" y="17"/>
                    <a:pt x="190" y="15"/>
                    <a:pt x="179" y="13"/>
                  </a:cubicBezTo>
                  <a:cubicBezTo>
                    <a:pt x="166" y="11"/>
                    <a:pt x="145" y="9"/>
                    <a:pt x="127" y="7"/>
                  </a:cubicBezTo>
                  <a:cubicBezTo>
                    <a:pt x="116" y="7"/>
                    <a:pt x="97" y="4"/>
                    <a:pt x="82" y="4"/>
                  </a:cubicBezTo>
                  <a:cubicBezTo>
                    <a:pt x="80" y="4"/>
                    <a:pt x="77" y="4"/>
                    <a:pt x="75" y="4"/>
                  </a:cubicBezTo>
                  <a:cubicBezTo>
                    <a:pt x="70" y="5"/>
                    <a:pt x="65" y="7"/>
                    <a:pt x="59" y="8"/>
                  </a:cubicBezTo>
                  <a:cubicBezTo>
                    <a:pt x="57" y="9"/>
                    <a:pt x="54" y="9"/>
                    <a:pt x="52" y="9"/>
                  </a:cubicBezTo>
                  <a:cubicBezTo>
                    <a:pt x="50" y="9"/>
                    <a:pt x="47" y="9"/>
                    <a:pt x="45" y="9"/>
                  </a:cubicBezTo>
                  <a:cubicBezTo>
                    <a:pt x="43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39" y="6"/>
                    <a:pt x="38" y="4"/>
                  </a:cubicBezTo>
                  <a:cubicBezTo>
                    <a:pt x="37" y="3"/>
                    <a:pt x="36" y="2"/>
                    <a:pt x="28" y="1"/>
                  </a:cubicBezTo>
                  <a:cubicBezTo>
                    <a:pt x="23" y="0"/>
                    <a:pt x="1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89" name="出自【趣你的PPT】(微信:qunideppt)：最优质的PPT资源库"/>
            <p:cNvSpPr/>
            <p:nvPr/>
          </p:nvSpPr>
          <p:spPr bwMode="auto">
            <a:xfrm>
              <a:off x="10086975" y="5081588"/>
              <a:ext cx="58738" cy="34925"/>
            </a:xfrm>
            <a:custGeom>
              <a:avLst/>
              <a:gdLst>
                <a:gd name="T0" fmla="*/ 13 w 22"/>
                <a:gd name="T1" fmla="*/ 0 h 13"/>
                <a:gd name="T2" fmla="*/ 5 w 22"/>
                <a:gd name="T3" fmla="*/ 4 h 13"/>
                <a:gd name="T4" fmla="*/ 1 w 22"/>
                <a:gd name="T5" fmla="*/ 9 h 13"/>
                <a:gd name="T6" fmla="*/ 12 w 22"/>
                <a:gd name="T7" fmla="*/ 13 h 13"/>
                <a:gd name="T8" fmla="*/ 19 w 22"/>
                <a:gd name="T9" fmla="*/ 8 h 13"/>
                <a:gd name="T10" fmla="*/ 20 w 22"/>
                <a:gd name="T11" fmla="*/ 3 h 13"/>
                <a:gd name="T12" fmla="*/ 13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13" y="0"/>
                  </a:moveTo>
                  <a:cubicBezTo>
                    <a:pt x="10" y="0"/>
                    <a:pt x="7" y="1"/>
                    <a:pt x="5" y="4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4" y="12"/>
                    <a:pt x="11" y="13"/>
                    <a:pt x="12" y="13"/>
                  </a:cubicBezTo>
                  <a:cubicBezTo>
                    <a:pt x="13" y="13"/>
                    <a:pt x="16" y="11"/>
                    <a:pt x="19" y="8"/>
                  </a:cubicBezTo>
                  <a:cubicBezTo>
                    <a:pt x="21" y="6"/>
                    <a:pt x="22" y="4"/>
                    <a:pt x="20" y="3"/>
                  </a:cubicBezTo>
                  <a:cubicBezTo>
                    <a:pt x="18" y="1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0" name="出自【趣你的PPT】(微信:qunideppt)：最优质的PPT资源库"/>
            <p:cNvSpPr/>
            <p:nvPr/>
          </p:nvSpPr>
          <p:spPr bwMode="auto">
            <a:xfrm>
              <a:off x="10109200" y="5151438"/>
              <a:ext cx="157163" cy="57150"/>
            </a:xfrm>
            <a:custGeom>
              <a:avLst/>
              <a:gdLst>
                <a:gd name="T0" fmla="*/ 13 w 58"/>
                <a:gd name="T1" fmla="*/ 0 h 21"/>
                <a:gd name="T2" fmla="*/ 5 w 58"/>
                <a:gd name="T3" fmla="*/ 3 h 21"/>
                <a:gd name="T4" fmla="*/ 3 w 58"/>
                <a:gd name="T5" fmla="*/ 8 h 21"/>
                <a:gd name="T6" fmla="*/ 3 w 58"/>
                <a:gd name="T7" fmla="*/ 8 h 21"/>
                <a:gd name="T8" fmla="*/ 2 w 58"/>
                <a:gd name="T9" fmla="*/ 8 h 21"/>
                <a:gd name="T10" fmla="*/ 3 w 58"/>
                <a:gd name="T11" fmla="*/ 12 h 21"/>
                <a:gd name="T12" fmla="*/ 12 w 58"/>
                <a:gd name="T13" fmla="*/ 14 h 21"/>
                <a:gd name="T14" fmla="*/ 12 w 58"/>
                <a:gd name="T15" fmla="*/ 14 h 21"/>
                <a:gd name="T16" fmla="*/ 12 w 58"/>
                <a:gd name="T17" fmla="*/ 14 h 21"/>
                <a:gd name="T18" fmla="*/ 14 w 58"/>
                <a:gd name="T19" fmla="*/ 15 h 21"/>
                <a:gd name="T20" fmla="*/ 14 w 58"/>
                <a:gd name="T21" fmla="*/ 17 h 21"/>
                <a:gd name="T22" fmla="*/ 14 w 58"/>
                <a:gd name="T23" fmla="*/ 17 h 21"/>
                <a:gd name="T24" fmla="*/ 15 w 58"/>
                <a:gd name="T25" fmla="*/ 17 h 21"/>
                <a:gd name="T26" fmla="*/ 29 w 58"/>
                <a:gd name="T27" fmla="*/ 17 h 21"/>
                <a:gd name="T28" fmla="*/ 40 w 58"/>
                <a:gd name="T29" fmla="*/ 18 h 21"/>
                <a:gd name="T30" fmla="*/ 40 w 58"/>
                <a:gd name="T31" fmla="*/ 18 h 21"/>
                <a:gd name="T32" fmla="*/ 40 w 58"/>
                <a:gd name="T33" fmla="*/ 18 h 21"/>
                <a:gd name="T34" fmla="*/ 47 w 58"/>
                <a:gd name="T35" fmla="*/ 19 h 21"/>
                <a:gd name="T36" fmla="*/ 58 w 58"/>
                <a:gd name="T37" fmla="*/ 21 h 21"/>
                <a:gd name="T38" fmla="*/ 56 w 58"/>
                <a:gd name="T39" fmla="*/ 20 h 21"/>
                <a:gd name="T40" fmla="*/ 52 w 58"/>
                <a:gd name="T41" fmla="*/ 17 h 21"/>
                <a:gd name="T42" fmla="*/ 49 w 58"/>
                <a:gd name="T43" fmla="*/ 17 h 21"/>
                <a:gd name="T44" fmla="*/ 48 w 58"/>
                <a:gd name="T45" fmla="*/ 17 h 21"/>
                <a:gd name="T46" fmla="*/ 47 w 58"/>
                <a:gd name="T47" fmla="*/ 17 h 21"/>
                <a:gd name="T48" fmla="*/ 25 w 58"/>
                <a:gd name="T49" fmla="*/ 14 h 21"/>
                <a:gd name="T50" fmla="*/ 29 w 58"/>
                <a:gd name="T51" fmla="*/ 9 h 21"/>
                <a:gd name="T52" fmla="*/ 29 w 58"/>
                <a:gd name="T53" fmla="*/ 9 h 21"/>
                <a:gd name="T54" fmla="*/ 29 w 58"/>
                <a:gd name="T55" fmla="*/ 9 h 21"/>
                <a:gd name="T56" fmla="*/ 32 w 58"/>
                <a:gd name="T57" fmla="*/ 5 h 21"/>
                <a:gd name="T58" fmla="*/ 25 w 58"/>
                <a:gd name="T59" fmla="*/ 0 h 21"/>
                <a:gd name="T60" fmla="*/ 25 w 58"/>
                <a:gd name="T61" fmla="*/ 0 h 21"/>
                <a:gd name="T62" fmla="*/ 21 w 58"/>
                <a:gd name="T63" fmla="*/ 1 h 21"/>
                <a:gd name="T64" fmla="*/ 13 w 58"/>
                <a:gd name="T6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21">
                  <a:moveTo>
                    <a:pt x="13" y="0"/>
                  </a:moveTo>
                  <a:cubicBezTo>
                    <a:pt x="9" y="0"/>
                    <a:pt x="6" y="1"/>
                    <a:pt x="5" y="3"/>
                  </a:cubicBezTo>
                  <a:cubicBezTo>
                    <a:pt x="3" y="6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10"/>
                    <a:pt x="3" y="12"/>
                  </a:cubicBezTo>
                  <a:cubicBezTo>
                    <a:pt x="6" y="13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5"/>
                    <a:pt x="14" y="15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8" y="17"/>
                    <a:pt x="23" y="17"/>
                    <a:pt x="29" y="17"/>
                  </a:cubicBezTo>
                  <a:cubicBezTo>
                    <a:pt x="35" y="17"/>
                    <a:pt x="39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40" y="18"/>
                    <a:pt x="40" y="18"/>
                  </a:cubicBezTo>
                  <a:cubicBezTo>
                    <a:pt x="41" y="18"/>
                    <a:pt x="43" y="18"/>
                    <a:pt x="47" y="19"/>
                  </a:cubicBezTo>
                  <a:cubicBezTo>
                    <a:pt x="52" y="20"/>
                    <a:pt x="57" y="21"/>
                    <a:pt x="58" y="21"/>
                  </a:cubicBezTo>
                  <a:cubicBezTo>
                    <a:pt x="58" y="21"/>
                    <a:pt x="57" y="20"/>
                    <a:pt x="56" y="20"/>
                  </a:cubicBezTo>
                  <a:cubicBezTo>
                    <a:pt x="55" y="18"/>
                    <a:pt x="54" y="17"/>
                    <a:pt x="52" y="17"/>
                  </a:cubicBezTo>
                  <a:cubicBezTo>
                    <a:pt x="51" y="17"/>
                    <a:pt x="50" y="17"/>
                    <a:pt x="49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4" y="17"/>
                    <a:pt x="34" y="16"/>
                    <a:pt x="25" y="14"/>
                  </a:cubicBezTo>
                  <a:cubicBezTo>
                    <a:pt x="15" y="11"/>
                    <a:pt x="28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3" y="7"/>
                    <a:pt x="32" y="5"/>
                  </a:cubicBezTo>
                  <a:cubicBezTo>
                    <a:pt x="30" y="2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18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1" name="出自【趣你的PPT】(微信:qunideppt)：最优质的PPT资源库"/>
            <p:cNvSpPr/>
            <p:nvPr/>
          </p:nvSpPr>
          <p:spPr bwMode="auto">
            <a:xfrm>
              <a:off x="10347325" y="4876800"/>
              <a:ext cx="346075" cy="136525"/>
            </a:xfrm>
            <a:custGeom>
              <a:avLst/>
              <a:gdLst>
                <a:gd name="T0" fmla="*/ 102 w 128"/>
                <a:gd name="T1" fmla="*/ 1 h 50"/>
                <a:gd name="T2" fmla="*/ 104 w 128"/>
                <a:gd name="T3" fmla="*/ 2 h 50"/>
                <a:gd name="T4" fmla="*/ 106 w 128"/>
                <a:gd name="T5" fmla="*/ 2 h 50"/>
                <a:gd name="T6" fmla="*/ 101 w 128"/>
                <a:gd name="T7" fmla="*/ 3 h 50"/>
                <a:gd name="T8" fmla="*/ 98 w 128"/>
                <a:gd name="T9" fmla="*/ 2 h 50"/>
                <a:gd name="T10" fmla="*/ 96 w 128"/>
                <a:gd name="T11" fmla="*/ 8 h 50"/>
                <a:gd name="T12" fmla="*/ 95 w 128"/>
                <a:gd name="T13" fmla="*/ 20 h 50"/>
                <a:gd name="T14" fmla="*/ 78 w 128"/>
                <a:gd name="T15" fmla="*/ 23 h 50"/>
                <a:gd name="T16" fmla="*/ 72 w 128"/>
                <a:gd name="T17" fmla="*/ 23 h 50"/>
                <a:gd name="T18" fmla="*/ 67 w 128"/>
                <a:gd name="T19" fmla="*/ 28 h 50"/>
                <a:gd name="T20" fmla="*/ 63 w 128"/>
                <a:gd name="T21" fmla="*/ 29 h 50"/>
                <a:gd name="T22" fmla="*/ 58 w 128"/>
                <a:gd name="T23" fmla="*/ 29 h 50"/>
                <a:gd name="T24" fmla="*/ 5 w 128"/>
                <a:gd name="T25" fmla="*/ 40 h 50"/>
                <a:gd name="T26" fmla="*/ 2 w 128"/>
                <a:gd name="T27" fmla="*/ 42 h 50"/>
                <a:gd name="T28" fmla="*/ 1 w 128"/>
                <a:gd name="T29" fmla="*/ 42 h 50"/>
                <a:gd name="T30" fmla="*/ 3 w 128"/>
                <a:gd name="T31" fmla="*/ 43 h 50"/>
                <a:gd name="T32" fmla="*/ 7 w 128"/>
                <a:gd name="T33" fmla="*/ 42 h 50"/>
                <a:gd name="T34" fmla="*/ 11 w 128"/>
                <a:gd name="T35" fmla="*/ 46 h 50"/>
                <a:gd name="T36" fmla="*/ 18 w 128"/>
                <a:gd name="T37" fmla="*/ 49 h 50"/>
                <a:gd name="T38" fmla="*/ 19 w 128"/>
                <a:gd name="T39" fmla="*/ 49 h 50"/>
                <a:gd name="T40" fmla="*/ 24 w 128"/>
                <a:gd name="T41" fmla="*/ 50 h 50"/>
                <a:gd name="T42" fmla="*/ 21 w 128"/>
                <a:gd name="T43" fmla="*/ 39 h 50"/>
                <a:gd name="T44" fmla="*/ 35 w 128"/>
                <a:gd name="T45" fmla="*/ 36 h 50"/>
                <a:gd name="T46" fmla="*/ 58 w 128"/>
                <a:gd name="T47" fmla="*/ 34 h 50"/>
                <a:gd name="T48" fmla="*/ 61 w 128"/>
                <a:gd name="T49" fmla="*/ 34 h 50"/>
                <a:gd name="T50" fmla="*/ 64 w 128"/>
                <a:gd name="T51" fmla="*/ 35 h 50"/>
                <a:gd name="T52" fmla="*/ 78 w 128"/>
                <a:gd name="T53" fmla="*/ 37 h 50"/>
                <a:gd name="T54" fmla="*/ 85 w 128"/>
                <a:gd name="T55" fmla="*/ 33 h 50"/>
                <a:gd name="T56" fmla="*/ 89 w 128"/>
                <a:gd name="T57" fmla="*/ 33 h 50"/>
                <a:gd name="T58" fmla="*/ 95 w 128"/>
                <a:gd name="T59" fmla="*/ 33 h 50"/>
                <a:gd name="T60" fmla="*/ 107 w 128"/>
                <a:gd name="T61" fmla="*/ 32 h 50"/>
                <a:gd name="T62" fmla="*/ 108 w 128"/>
                <a:gd name="T63" fmla="*/ 32 h 50"/>
                <a:gd name="T64" fmla="*/ 117 w 128"/>
                <a:gd name="T65" fmla="*/ 29 h 50"/>
                <a:gd name="T66" fmla="*/ 120 w 128"/>
                <a:gd name="T67" fmla="*/ 30 h 50"/>
                <a:gd name="T68" fmla="*/ 125 w 128"/>
                <a:gd name="T69" fmla="*/ 23 h 50"/>
                <a:gd name="T70" fmla="*/ 106 w 128"/>
                <a:gd name="T7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50">
                  <a:moveTo>
                    <a:pt x="105" y="0"/>
                  </a:moveTo>
                  <a:cubicBezTo>
                    <a:pt x="103" y="0"/>
                    <a:pt x="102" y="0"/>
                    <a:pt x="102" y="1"/>
                  </a:cubicBezTo>
                  <a:cubicBezTo>
                    <a:pt x="102" y="1"/>
                    <a:pt x="102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5" y="2"/>
                    <a:pt x="105" y="1"/>
                    <a:pt x="105" y="1"/>
                  </a:cubicBezTo>
                  <a:cubicBezTo>
                    <a:pt x="106" y="1"/>
                    <a:pt x="106" y="2"/>
                    <a:pt x="106" y="2"/>
                  </a:cubicBezTo>
                  <a:cubicBezTo>
                    <a:pt x="105" y="3"/>
                    <a:pt x="104" y="3"/>
                    <a:pt x="103" y="3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0" y="2"/>
                    <a:pt x="99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7" y="2"/>
                    <a:pt x="97" y="3"/>
                    <a:pt x="96" y="5"/>
                  </a:cubicBezTo>
                  <a:cubicBezTo>
                    <a:pt x="96" y="6"/>
                    <a:pt x="97" y="8"/>
                    <a:pt x="96" y="8"/>
                  </a:cubicBezTo>
                  <a:cubicBezTo>
                    <a:pt x="94" y="8"/>
                    <a:pt x="102" y="10"/>
                    <a:pt x="101" y="14"/>
                  </a:cubicBezTo>
                  <a:cubicBezTo>
                    <a:pt x="101" y="16"/>
                    <a:pt x="98" y="18"/>
                    <a:pt x="95" y="20"/>
                  </a:cubicBezTo>
                  <a:cubicBezTo>
                    <a:pt x="91" y="21"/>
                    <a:pt x="86" y="22"/>
                    <a:pt x="82" y="23"/>
                  </a:cubicBezTo>
                  <a:cubicBezTo>
                    <a:pt x="80" y="23"/>
                    <a:pt x="79" y="23"/>
                    <a:pt x="78" y="23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3" y="23"/>
                    <a:pt x="72" y="23"/>
                  </a:cubicBezTo>
                  <a:cubicBezTo>
                    <a:pt x="72" y="23"/>
                    <a:pt x="71" y="23"/>
                    <a:pt x="71" y="24"/>
                  </a:cubicBezTo>
                  <a:cubicBezTo>
                    <a:pt x="71" y="25"/>
                    <a:pt x="70" y="26"/>
                    <a:pt x="67" y="28"/>
                  </a:cubicBezTo>
                  <a:cubicBezTo>
                    <a:pt x="64" y="29"/>
                    <a:pt x="64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2" y="29"/>
                  </a:cubicBezTo>
                  <a:cubicBezTo>
                    <a:pt x="62" y="29"/>
                    <a:pt x="60" y="29"/>
                    <a:pt x="58" y="29"/>
                  </a:cubicBezTo>
                  <a:cubicBezTo>
                    <a:pt x="38" y="32"/>
                    <a:pt x="13" y="32"/>
                    <a:pt x="11" y="38"/>
                  </a:cubicBezTo>
                  <a:cubicBezTo>
                    <a:pt x="9" y="39"/>
                    <a:pt x="7" y="39"/>
                    <a:pt x="5" y="40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1" y="42"/>
                    <a:pt x="1" y="42"/>
                  </a:cubicBezTo>
                  <a:cubicBezTo>
                    <a:pt x="1" y="42"/>
                    <a:pt x="1" y="42"/>
                    <a:pt x="1" y="43"/>
                  </a:cubicBezTo>
                  <a:cubicBezTo>
                    <a:pt x="1" y="43"/>
                    <a:pt x="2" y="43"/>
                    <a:pt x="3" y="43"/>
                  </a:cubicBezTo>
                  <a:cubicBezTo>
                    <a:pt x="4" y="43"/>
                    <a:pt x="4" y="43"/>
                    <a:pt x="5" y="43"/>
                  </a:cubicBezTo>
                  <a:cubicBezTo>
                    <a:pt x="7" y="43"/>
                    <a:pt x="8" y="43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10" y="44"/>
                    <a:pt x="11" y="46"/>
                  </a:cubicBezTo>
                  <a:cubicBezTo>
                    <a:pt x="11" y="48"/>
                    <a:pt x="15" y="49"/>
                    <a:pt x="17" y="49"/>
                  </a:cubicBezTo>
                  <a:cubicBezTo>
                    <a:pt x="17" y="49"/>
                    <a:pt x="18" y="49"/>
                    <a:pt x="18" y="49"/>
                  </a:cubicBezTo>
                  <a:cubicBezTo>
                    <a:pt x="18" y="49"/>
                    <a:pt x="18" y="48"/>
                    <a:pt x="18" y="48"/>
                  </a:cubicBezTo>
                  <a:cubicBezTo>
                    <a:pt x="18" y="48"/>
                    <a:pt x="19" y="49"/>
                    <a:pt x="19" y="49"/>
                  </a:cubicBezTo>
                  <a:cubicBezTo>
                    <a:pt x="20" y="50"/>
                    <a:pt x="22" y="50"/>
                    <a:pt x="23" y="50"/>
                  </a:cubicBezTo>
                  <a:cubicBezTo>
                    <a:pt x="23" y="50"/>
                    <a:pt x="24" y="50"/>
                    <a:pt x="24" y="50"/>
                  </a:cubicBezTo>
                  <a:cubicBezTo>
                    <a:pt x="24" y="49"/>
                    <a:pt x="28" y="47"/>
                    <a:pt x="29" y="44"/>
                  </a:cubicBezTo>
                  <a:cubicBezTo>
                    <a:pt x="30" y="42"/>
                    <a:pt x="23" y="40"/>
                    <a:pt x="21" y="39"/>
                  </a:cubicBezTo>
                  <a:cubicBezTo>
                    <a:pt x="18" y="39"/>
                    <a:pt x="18" y="38"/>
                    <a:pt x="22" y="38"/>
                  </a:cubicBezTo>
                  <a:cubicBezTo>
                    <a:pt x="26" y="38"/>
                    <a:pt x="28" y="36"/>
                    <a:pt x="35" y="36"/>
                  </a:cubicBezTo>
                  <a:cubicBezTo>
                    <a:pt x="38" y="36"/>
                    <a:pt x="42" y="36"/>
                    <a:pt x="47" y="35"/>
                  </a:cubicBezTo>
                  <a:cubicBezTo>
                    <a:pt x="53" y="35"/>
                    <a:pt x="56" y="34"/>
                    <a:pt x="58" y="34"/>
                  </a:cubicBezTo>
                  <a:cubicBezTo>
                    <a:pt x="59" y="34"/>
                    <a:pt x="60" y="34"/>
                    <a:pt x="61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5"/>
                    <a:pt x="61" y="35"/>
                  </a:cubicBezTo>
                  <a:cubicBezTo>
                    <a:pt x="62" y="35"/>
                    <a:pt x="63" y="35"/>
                    <a:pt x="64" y="35"/>
                  </a:cubicBezTo>
                  <a:cubicBezTo>
                    <a:pt x="70" y="35"/>
                    <a:pt x="65" y="38"/>
                    <a:pt x="70" y="38"/>
                  </a:cubicBezTo>
                  <a:cubicBezTo>
                    <a:pt x="71" y="38"/>
                    <a:pt x="74" y="38"/>
                    <a:pt x="78" y="37"/>
                  </a:cubicBezTo>
                  <a:cubicBezTo>
                    <a:pt x="81" y="37"/>
                    <a:pt x="83" y="36"/>
                    <a:pt x="84" y="35"/>
                  </a:cubicBezTo>
                  <a:cubicBezTo>
                    <a:pt x="85" y="33"/>
                    <a:pt x="83" y="33"/>
                    <a:pt x="85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9" y="33"/>
                    <a:pt x="90" y="33"/>
                    <a:pt x="89" y="33"/>
                  </a:cubicBezTo>
                  <a:cubicBezTo>
                    <a:pt x="88" y="33"/>
                    <a:pt x="89" y="33"/>
                    <a:pt x="92" y="33"/>
                  </a:cubicBezTo>
                  <a:cubicBezTo>
                    <a:pt x="93" y="33"/>
                    <a:pt x="94" y="33"/>
                    <a:pt x="95" y="33"/>
                  </a:cubicBezTo>
                  <a:cubicBezTo>
                    <a:pt x="99" y="33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8" y="32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9" y="32"/>
                    <a:pt x="110" y="32"/>
                    <a:pt x="113" y="30"/>
                  </a:cubicBezTo>
                  <a:cubicBezTo>
                    <a:pt x="114" y="30"/>
                    <a:pt x="116" y="29"/>
                    <a:pt x="117" y="29"/>
                  </a:cubicBezTo>
                  <a:cubicBezTo>
                    <a:pt x="118" y="29"/>
                    <a:pt x="118" y="30"/>
                    <a:pt x="119" y="30"/>
                  </a:cubicBezTo>
                  <a:cubicBezTo>
                    <a:pt x="119" y="30"/>
                    <a:pt x="119" y="30"/>
                    <a:pt x="120" y="30"/>
                  </a:cubicBezTo>
                  <a:cubicBezTo>
                    <a:pt x="122" y="30"/>
                    <a:pt x="128" y="28"/>
                    <a:pt x="125" y="24"/>
                  </a:cubicBezTo>
                  <a:cubicBezTo>
                    <a:pt x="125" y="24"/>
                    <a:pt x="125" y="23"/>
                    <a:pt x="125" y="23"/>
                  </a:cubicBezTo>
                  <a:cubicBezTo>
                    <a:pt x="121" y="19"/>
                    <a:pt x="126" y="12"/>
                    <a:pt x="119" y="8"/>
                  </a:cubicBezTo>
                  <a:cubicBezTo>
                    <a:pt x="113" y="4"/>
                    <a:pt x="108" y="0"/>
                    <a:pt x="106" y="0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2" name="出自【趣你的PPT】(微信:qunideppt)：最优质的PPT资源库"/>
            <p:cNvSpPr/>
            <p:nvPr/>
          </p:nvSpPr>
          <p:spPr bwMode="auto">
            <a:xfrm>
              <a:off x="9704388" y="5135563"/>
              <a:ext cx="111125" cy="19050"/>
            </a:xfrm>
            <a:custGeom>
              <a:avLst/>
              <a:gdLst>
                <a:gd name="T0" fmla="*/ 22 w 41"/>
                <a:gd name="T1" fmla="*/ 0 h 7"/>
                <a:gd name="T2" fmla="*/ 7 w 41"/>
                <a:gd name="T3" fmla="*/ 7 h 7"/>
                <a:gd name="T4" fmla="*/ 11 w 41"/>
                <a:gd name="T5" fmla="*/ 7 h 7"/>
                <a:gd name="T6" fmla="*/ 29 w 41"/>
                <a:gd name="T7" fmla="*/ 1 h 7"/>
                <a:gd name="T8" fmla="*/ 22 w 4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">
                  <a:moveTo>
                    <a:pt x="22" y="0"/>
                  </a:moveTo>
                  <a:cubicBezTo>
                    <a:pt x="11" y="0"/>
                    <a:pt x="0" y="4"/>
                    <a:pt x="7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23" y="7"/>
                    <a:pt x="41" y="3"/>
                    <a:pt x="29" y="1"/>
                  </a:cubicBezTo>
                  <a:cubicBezTo>
                    <a:pt x="27" y="0"/>
                    <a:pt x="25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3" name="出自【趣你的PPT】(微信:qunideppt)：最优质的PPT资源库"/>
            <p:cNvSpPr/>
            <p:nvPr/>
          </p:nvSpPr>
          <p:spPr bwMode="auto">
            <a:xfrm>
              <a:off x="5287963" y="4606925"/>
              <a:ext cx="290513" cy="47625"/>
            </a:xfrm>
            <a:custGeom>
              <a:avLst/>
              <a:gdLst>
                <a:gd name="T0" fmla="*/ 17 w 107"/>
                <a:gd name="T1" fmla="*/ 1 h 17"/>
                <a:gd name="T2" fmla="*/ 18 w 107"/>
                <a:gd name="T3" fmla="*/ 1 h 17"/>
                <a:gd name="T4" fmla="*/ 18 w 107"/>
                <a:gd name="T5" fmla="*/ 2 h 17"/>
                <a:gd name="T6" fmla="*/ 15 w 107"/>
                <a:gd name="T7" fmla="*/ 2 h 17"/>
                <a:gd name="T8" fmla="*/ 9 w 107"/>
                <a:gd name="T9" fmla="*/ 2 h 17"/>
                <a:gd name="T10" fmla="*/ 8 w 107"/>
                <a:gd name="T11" fmla="*/ 2 h 17"/>
                <a:gd name="T12" fmla="*/ 7 w 107"/>
                <a:gd name="T13" fmla="*/ 2 h 17"/>
                <a:gd name="T14" fmla="*/ 6 w 107"/>
                <a:gd name="T15" fmla="*/ 4 h 17"/>
                <a:gd name="T16" fmla="*/ 6 w 107"/>
                <a:gd name="T17" fmla="*/ 4 h 17"/>
                <a:gd name="T18" fmla="*/ 3 w 107"/>
                <a:gd name="T19" fmla="*/ 4 h 17"/>
                <a:gd name="T20" fmla="*/ 2 w 107"/>
                <a:gd name="T21" fmla="*/ 5 h 17"/>
                <a:gd name="T22" fmla="*/ 0 w 107"/>
                <a:gd name="T23" fmla="*/ 5 h 17"/>
                <a:gd name="T24" fmla="*/ 2 w 107"/>
                <a:gd name="T25" fmla="*/ 5 h 17"/>
                <a:gd name="T26" fmla="*/ 11 w 107"/>
                <a:gd name="T27" fmla="*/ 5 h 17"/>
                <a:gd name="T28" fmla="*/ 16 w 107"/>
                <a:gd name="T29" fmla="*/ 5 h 17"/>
                <a:gd name="T30" fmla="*/ 22 w 107"/>
                <a:gd name="T31" fmla="*/ 6 h 17"/>
                <a:gd name="T32" fmla="*/ 23 w 107"/>
                <a:gd name="T33" fmla="*/ 6 h 17"/>
                <a:gd name="T34" fmla="*/ 20 w 107"/>
                <a:gd name="T35" fmla="*/ 7 h 17"/>
                <a:gd name="T36" fmla="*/ 21 w 107"/>
                <a:gd name="T37" fmla="*/ 7 h 17"/>
                <a:gd name="T38" fmla="*/ 7 w 107"/>
                <a:gd name="T39" fmla="*/ 9 h 17"/>
                <a:gd name="T40" fmla="*/ 18 w 107"/>
                <a:gd name="T41" fmla="*/ 11 h 17"/>
                <a:gd name="T42" fmla="*/ 21 w 107"/>
                <a:gd name="T43" fmla="*/ 12 h 17"/>
                <a:gd name="T44" fmla="*/ 19 w 107"/>
                <a:gd name="T45" fmla="*/ 13 h 17"/>
                <a:gd name="T46" fmla="*/ 11 w 107"/>
                <a:gd name="T47" fmla="*/ 14 h 17"/>
                <a:gd name="T48" fmla="*/ 33 w 107"/>
                <a:gd name="T49" fmla="*/ 16 h 17"/>
                <a:gd name="T50" fmla="*/ 48 w 107"/>
                <a:gd name="T51" fmla="*/ 17 h 17"/>
                <a:gd name="T52" fmla="*/ 81 w 107"/>
                <a:gd name="T53" fmla="*/ 14 h 17"/>
                <a:gd name="T54" fmla="*/ 94 w 107"/>
                <a:gd name="T55" fmla="*/ 12 h 17"/>
                <a:gd name="T56" fmla="*/ 99 w 107"/>
                <a:gd name="T57" fmla="*/ 11 h 17"/>
                <a:gd name="T58" fmla="*/ 102 w 107"/>
                <a:gd name="T59" fmla="*/ 10 h 17"/>
                <a:gd name="T60" fmla="*/ 106 w 107"/>
                <a:gd name="T61" fmla="*/ 8 h 17"/>
                <a:gd name="T62" fmla="*/ 99 w 107"/>
                <a:gd name="T63" fmla="*/ 5 h 17"/>
                <a:gd name="T64" fmla="*/ 97 w 107"/>
                <a:gd name="T65" fmla="*/ 2 h 17"/>
                <a:gd name="T66" fmla="*/ 95 w 107"/>
                <a:gd name="T67" fmla="*/ 2 h 17"/>
                <a:gd name="T68" fmla="*/ 88 w 107"/>
                <a:gd name="T69" fmla="*/ 2 h 17"/>
                <a:gd name="T70" fmla="*/ 71 w 107"/>
                <a:gd name="T71" fmla="*/ 2 h 17"/>
                <a:gd name="T72" fmla="*/ 57 w 107"/>
                <a:gd name="T73" fmla="*/ 3 h 17"/>
                <a:gd name="T74" fmla="*/ 48 w 107"/>
                <a:gd name="T75" fmla="*/ 3 h 17"/>
                <a:gd name="T76" fmla="*/ 45 w 107"/>
                <a:gd name="T77" fmla="*/ 3 h 17"/>
                <a:gd name="T78" fmla="*/ 41 w 107"/>
                <a:gd name="T79" fmla="*/ 4 h 17"/>
                <a:gd name="T80" fmla="*/ 37 w 107"/>
                <a:gd name="T81" fmla="*/ 6 h 17"/>
                <a:gd name="T82" fmla="*/ 35 w 107"/>
                <a:gd name="T83" fmla="*/ 6 h 17"/>
                <a:gd name="T84" fmla="*/ 29 w 107"/>
                <a:gd name="T8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17">
                  <a:moveTo>
                    <a:pt x="18" y="0"/>
                  </a:moveTo>
                  <a:cubicBezTo>
                    <a:pt x="17" y="0"/>
                    <a:pt x="16" y="1"/>
                    <a:pt x="17" y="1"/>
                  </a:cubicBezTo>
                  <a:cubicBezTo>
                    <a:pt x="19" y="1"/>
                    <a:pt x="20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7" y="2"/>
                    <a:pt x="18" y="2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3" y="2"/>
                    <a:pt x="11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2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6" y="5"/>
                    <a:pt x="8" y="5"/>
                    <a:pt x="11" y="5"/>
                  </a:cubicBezTo>
                  <a:cubicBezTo>
                    <a:pt x="13" y="5"/>
                    <a:pt x="14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5"/>
                    <a:pt x="19" y="6"/>
                  </a:cubicBezTo>
                  <a:cubicBezTo>
                    <a:pt x="20" y="6"/>
                    <a:pt x="21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4" y="6"/>
                    <a:pt x="24" y="6"/>
                    <a:pt x="21" y="7"/>
                  </a:cubicBezTo>
                  <a:cubicBezTo>
                    <a:pt x="19" y="7"/>
                    <a:pt x="18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19" y="8"/>
                    <a:pt x="12" y="8"/>
                  </a:cubicBezTo>
                  <a:cubicBezTo>
                    <a:pt x="5" y="8"/>
                    <a:pt x="3" y="9"/>
                    <a:pt x="7" y="9"/>
                  </a:cubicBezTo>
                  <a:cubicBezTo>
                    <a:pt x="12" y="10"/>
                    <a:pt x="15" y="11"/>
                    <a:pt x="17" y="11"/>
                  </a:cubicBezTo>
                  <a:cubicBezTo>
                    <a:pt x="17" y="11"/>
                    <a:pt x="17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21" y="11"/>
                    <a:pt x="22" y="11"/>
                    <a:pt x="21" y="12"/>
                  </a:cubicBezTo>
                  <a:cubicBezTo>
                    <a:pt x="19" y="12"/>
                    <a:pt x="20" y="12"/>
                    <a:pt x="23" y="12"/>
                  </a:cubicBezTo>
                  <a:cubicBezTo>
                    <a:pt x="25" y="12"/>
                    <a:pt x="24" y="13"/>
                    <a:pt x="19" y="13"/>
                  </a:cubicBezTo>
                  <a:cubicBezTo>
                    <a:pt x="15" y="13"/>
                    <a:pt x="12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6" y="15"/>
                    <a:pt x="22" y="15"/>
                  </a:cubicBezTo>
                  <a:cubicBezTo>
                    <a:pt x="27" y="15"/>
                    <a:pt x="30" y="16"/>
                    <a:pt x="33" y="16"/>
                  </a:cubicBezTo>
                  <a:cubicBezTo>
                    <a:pt x="37" y="17"/>
                    <a:pt x="41" y="17"/>
                    <a:pt x="45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54" y="17"/>
                    <a:pt x="60" y="17"/>
                    <a:pt x="63" y="16"/>
                  </a:cubicBezTo>
                  <a:cubicBezTo>
                    <a:pt x="66" y="16"/>
                    <a:pt x="74" y="16"/>
                    <a:pt x="81" y="14"/>
                  </a:cubicBezTo>
                  <a:cubicBezTo>
                    <a:pt x="87" y="13"/>
                    <a:pt x="92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7" y="12"/>
                    <a:pt x="98" y="12"/>
                    <a:pt x="99" y="11"/>
                  </a:cubicBezTo>
                  <a:cubicBezTo>
                    <a:pt x="100" y="11"/>
                    <a:pt x="101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3" y="10"/>
                    <a:pt x="105" y="9"/>
                    <a:pt x="106" y="8"/>
                  </a:cubicBezTo>
                  <a:cubicBezTo>
                    <a:pt x="107" y="7"/>
                    <a:pt x="107" y="6"/>
                    <a:pt x="105" y="6"/>
                  </a:cubicBezTo>
                  <a:cubicBezTo>
                    <a:pt x="103" y="6"/>
                    <a:pt x="100" y="5"/>
                    <a:pt x="99" y="5"/>
                  </a:cubicBezTo>
                  <a:cubicBezTo>
                    <a:pt x="98" y="4"/>
                    <a:pt x="99" y="3"/>
                    <a:pt x="97" y="3"/>
                  </a:cubicBezTo>
                  <a:cubicBezTo>
                    <a:pt x="96" y="3"/>
                    <a:pt x="96" y="2"/>
                    <a:pt x="97" y="2"/>
                  </a:cubicBezTo>
                  <a:cubicBezTo>
                    <a:pt x="98" y="2"/>
                    <a:pt x="98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2"/>
                    <a:pt x="94" y="2"/>
                    <a:pt x="93" y="2"/>
                  </a:cubicBezTo>
                  <a:cubicBezTo>
                    <a:pt x="92" y="2"/>
                    <a:pt x="90" y="2"/>
                    <a:pt x="88" y="2"/>
                  </a:cubicBezTo>
                  <a:cubicBezTo>
                    <a:pt x="86" y="1"/>
                    <a:pt x="83" y="1"/>
                    <a:pt x="81" y="1"/>
                  </a:cubicBezTo>
                  <a:cubicBezTo>
                    <a:pt x="78" y="1"/>
                    <a:pt x="74" y="1"/>
                    <a:pt x="71" y="2"/>
                  </a:cubicBezTo>
                  <a:cubicBezTo>
                    <a:pt x="64" y="3"/>
                    <a:pt x="63" y="3"/>
                    <a:pt x="61" y="3"/>
                  </a:cubicBezTo>
                  <a:cubicBezTo>
                    <a:pt x="60" y="3"/>
                    <a:pt x="59" y="3"/>
                    <a:pt x="57" y="3"/>
                  </a:cubicBezTo>
                  <a:cubicBezTo>
                    <a:pt x="56" y="2"/>
                    <a:pt x="54" y="2"/>
                    <a:pt x="53" y="2"/>
                  </a:cubicBezTo>
                  <a:cubicBezTo>
                    <a:pt x="51" y="2"/>
                    <a:pt x="50" y="3"/>
                    <a:pt x="48" y="3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3" y="3"/>
                  </a:cubicBezTo>
                  <a:cubicBezTo>
                    <a:pt x="42" y="3"/>
                    <a:pt x="41" y="3"/>
                    <a:pt x="41" y="4"/>
                  </a:cubicBezTo>
                  <a:cubicBezTo>
                    <a:pt x="40" y="5"/>
                    <a:pt x="38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6" y="6"/>
                  </a:cubicBezTo>
                  <a:cubicBezTo>
                    <a:pt x="36" y="6"/>
                    <a:pt x="36" y="6"/>
                    <a:pt x="35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1" y="5"/>
                    <a:pt x="29" y="3"/>
                  </a:cubicBezTo>
                  <a:cubicBezTo>
                    <a:pt x="27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4" name="出自【趣你的PPT】(微信:qunideppt)：最优质的PPT资源库"/>
            <p:cNvSpPr/>
            <p:nvPr/>
          </p:nvSpPr>
          <p:spPr bwMode="auto">
            <a:xfrm>
              <a:off x="9753600" y="5265738"/>
              <a:ext cx="349250" cy="101600"/>
            </a:xfrm>
            <a:custGeom>
              <a:avLst/>
              <a:gdLst>
                <a:gd name="T0" fmla="*/ 104 w 129"/>
                <a:gd name="T1" fmla="*/ 0 h 37"/>
                <a:gd name="T2" fmla="*/ 103 w 129"/>
                <a:gd name="T3" fmla="*/ 0 h 37"/>
                <a:gd name="T4" fmla="*/ 102 w 129"/>
                <a:gd name="T5" fmla="*/ 0 h 37"/>
                <a:gd name="T6" fmla="*/ 101 w 129"/>
                <a:gd name="T7" fmla="*/ 0 h 37"/>
                <a:gd name="T8" fmla="*/ 100 w 129"/>
                <a:gd name="T9" fmla="*/ 0 h 37"/>
                <a:gd name="T10" fmla="*/ 92 w 129"/>
                <a:gd name="T11" fmla="*/ 3 h 37"/>
                <a:gd name="T12" fmla="*/ 82 w 129"/>
                <a:gd name="T13" fmla="*/ 6 h 37"/>
                <a:gd name="T14" fmla="*/ 82 w 129"/>
                <a:gd name="T15" fmla="*/ 6 h 37"/>
                <a:gd name="T16" fmla="*/ 82 w 129"/>
                <a:gd name="T17" fmla="*/ 6 h 37"/>
                <a:gd name="T18" fmla="*/ 82 w 129"/>
                <a:gd name="T19" fmla="*/ 6 h 37"/>
                <a:gd name="T20" fmla="*/ 80 w 129"/>
                <a:gd name="T21" fmla="*/ 7 h 37"/>
                <a:gd name="T22" fmla="*/ 79 w 129"/>
                <a:gd name="T23" fmla="*/ 6 h 37"/>
                <a:gd name="T24" fmla="*/ 79 w 129"/>
                <a:gd name="T25" fmla="*/ 6 h 37"/>
                <a:gd name="T26" fmla="*/ 58 w 129"/>
                <a:gd name="T27" fmla="*/ 10 h 37"/>
                <a:gd name="T28" fmla="*/ 24 w 129"/>
                <a:gd name="T29" fmla="*/ 17 h 37"/>
                <a:gd name="T30" fmla="*/ 23 w 129"/>
                <a:gd name="T31" fmla="*/ 17 h 37"/>
                <a:gd name="T32" fmla="*/ 21 w 129"/>
                <a:gd name="T33" fmla="*/ 17 h 37"/>
                <a:gd name="T34" fmla="*/ 20 w 129"/>
                <a:gd name="T35" fmla="*/ 17 h 37"/>
                <a:gd name="T36" fmla="*/ 6 w 129"/>
                <a:gd name="T37" fmla="*/ 19 h 37"/>
                <a:gd name="T38" fmla="*/ 4 w 129"/>
                <a:gd name="T39" fmla="*/ 23 h 37"/>
                <a:gd name="T40" fmla="*/ 13 w 129"/>
                <a:gd name="T41" fmla="*/ 25 h 37"/>
                <a:gd name="T42" fmla="*/ 13 w 129"/>
                <a:gd name="T43" fmla="*/ 27 h 37"/>
                <a:gd name="T44" fmla="*/ 13 w 129"/>
                <a:gd name="T45" fmla="*/ 27 h 37"/>
                <a:gd name="T46" fmla="*/ 13 w 129"/>
                <a:gd name="T47" fmla="*/ 27 h 37"/>
                <a:gd name="T48" fmla="*/ 13 w 129"/>
                <a:gd name="T49" fmla="*/ 28 h 37"/>
                <a:gd name="T50" fmla="*/ 14 w 129"/>
                <a:gd name="T51" fmla="*/ 28 h 37"/>
                <a:gd name="T52" fmla="*/ 19 w 129"/>
                <a:gd name="T53" fmla="*/ 32 h 37"/>
                <a:gd name="T54" fmla="*/ 39 w 129"/>
                <a:gd name="T55" fmla="*/ 34 h 37"/>
                <a:gd name="T56" fmla="*/ 43 w 129"/>
                <a:gd name="T57" fmla="*/ 35 h 37"/>
                <a:gd name="T58" fmla="*/ 52 w 129"/>
                <a:gd name="T59" fmla="*/ 35 h 37"/>
                <a:gd name="T60" fmla="*/ 54 w 129"/>
                <a:gd name="T61" fmla="*/ 35 h 37"/>
                <a:gd name="T62" fmla="*/ 60 w 129"/>
                <a:gd name="T63" fmla="*/ 35 h 37"/>
                <a:gd name="T64" fmla="*/ 63 w 129"/>
                <a:gd name="T65" fmla="*/ 35 h 37"/>
                <a:gd name="T66" fmla="*/ 64 w 129"/>
                <a:gd name="T67" fmla="*/ 35 h 37"/>
                <a:gd name="T68" fmla="*/ 64 w 129"/>
                <a:gd name="T69" fmla="*/ 35 h 37"/>
                <a:gd name="T70" fmla="*/ 70 w 129"/>
                <a:gd name="T71" fmla="*/ 36 h 37"/>
                <a:gd name="T72" fmla="*/ 79 w 129"/>
                <a:gd name="T73" fmla="*/ 37 h 37"/>
                <a:gd name="T74" fmla="*/ 88 w 129"/>
                <a:gd name="T75" fmla="*/ 36 h 37"/>
                <a:gd name="T76" fmla="*/ 95 w 129"/>
                <a:gd name="T77" fmla="*/ 32 h 37"/>
                <a:gd name="T78" fmla="*/ 96 w 129"/>
                <a:gd name="T79" fmla="*/ 31 h 37"/>
                <a:gd name="T80" fmla="*/ 94 w 129"/>
                <a:gd name="T81" fmla="*/ 30 h 37"/>
                <a:gd name="T82" fmla="*/ 98 w 129"/>
                <a:gd name="T83" fmla="*/ 28 h 37"/>
                <a:gd name="T84" fmla="*/ 101 w 129"/>
                <a:gd name="T85" fmla="*/ 27 h 37"/>
                <a:gd name="T86" fmla="*/ 102 w 129"/>
                <a:gd name="T87" fmla="*/ 27 h 37"/>
                <a:gd name="T88" fmla="*/ 102 w 129"/>
                <a:gd name="T89" fmla="*/ 27 h 37"/>
                <a:gd name="T90" fmla="*/ 110 w 129"/>
                <a:gd name="T91" fmla="*/ 24 h 37"/>
                <a:gd name="T92" fmla="*/ 121 w 129"/>
                <a:gd name="T93" fmla="*/ 20 h 37"/>
                <a:gd name="T94" fmla="*/ 122 w 129"/>
                <a:gd name="T95" fmla="*/ 20 h 37"/>
                <a:gd name="T96" fmla="*/ 122 w 129"/>
                <a:gd name="T97" fmla="*/ 20 h 37"/>
                <a:gd name="T98" fmla="*/ 114 w 129"/>
                <a:gd name="T99" fmla="*/ 16 h 37"/>
                <a:gd name="T100" fmla="*/ 111 w 129"/>
                <a:gd name="T101" fmla="*/ 11 h 37"/>
                <a:gd name="T102" fmla="*/ 111 w 129"/>
                <a:gd name="T103" fmla="*/ 10 h 37"/>
                <a:gd name="T104" fmla="*/ 117 w 129"/>
                <a:gd name="T105" fmla="*/ 8 h 37"/>
                <a:gd name="T106" fmla="*/ 117 w 129"/>
                <a:gd name="T107" fmla="*/ 8 h 37"/>
                <a:gd name="T108" fmla="*/ 117 w 129"/>
                <a:gd name="T109" fmla="*/ 8 h 37"/>
                <a:gd name="T110" fmla="*/ 124 w 129"/>
                <a:gd name="T111" fmla="*/ 6 h 37"/>
                <a:gd name="T112" fmla="*/ 124 w 129"/>
                <a:gd name="T113" fmla="*/ 5 h 37"/>
                <a:gd name="T114" fmla="*/ 117 w 129"/>
                <a:gd name="T115" fmla="*/ 4 h 37"/>
                <a:gd name="T116" fmla="*/ 115 w 129"/>
                <a:gd name="T117" fmla="*/ 3 h 37"/>
                <a:gd name="T118" fmla="*/ 114 w 129"/>
                <a:gd name="T119" fmla="*/ 3 h 37"/>
                <a:gd name="T120" fmla="*/ 113 w 129"/>
                <a:gd name="T121" fmla="*/ 3 h 37"/>
                <a:gd name="T122" fmla="*/ 109 w 129"/>
                <a:gd name="T123" fmla="*/ 1 h 37"/>
                <a:gd name="T124" fmla="*/ 104 w 129"/>
                <a:gd name="T1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" h="37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97" y="2"/>
                    <a:pt x="92" y="3"/>
                  </a:cubicBezTo>
                  <a:cubicBezTo>
                    <a:pt x="87" y="5"/>
                    <a:pt x="81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4" y="6"/>
                    <a:pt x="84" y="6"/>
                    <a:pt x="82" y="6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79" y="7"/>
                    <a:pt x="79" y="7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7" y="6"/>
                    <a:pt x="67" y="8"/>
                    <a:pt x="58" y="10"/>
                  </a:cubicBezTo>
                  <a:cubicBezTo>
                    <a:pt x="48" y="13"/>
                    <a:pt x="35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1" y="17"/>
                  </a:cubicBezTo>
                  <a:cubicBezTo>
                    <a:pt x="21" y="17"/>
                    <a:pt x="20" y="17"/>
                    <a:pt x="20" y="17"/>
                  </a:cubicBezTo>
                  <a:cubicBezTo>
                    <a:pt x="15" y="17"/>
                    <a:pt x="10" y="17"/>
                    <a:pt x="6" y="19"/>
                  </a:cubicBezTo>
                  <a:cubicBezTo>
                    <a:pt x="0" y="20"/>
                    <a:pt x="0" y="22"/>
                    <a:pt x="4" y="23"/>
                  </a:cubicBezTo>
                  <a:cubicBezTo>
                    <a:pt x="10" y="25"/>
                    <a:pt x="17" y="25"/>
                    <a:pt x="13" y="25"/>
                  </a:cubicBezTo>
                  <a:cubicBezTo>
                    <a:pt x="12" y="25"/>
                    <a:pt x="12" y="26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7" y="30"/>
                    <a:pt x="19" y="32"/>
                  </a:cubicBezTo>
                  <a:cubicBezTo>
                    <a:pt x="25" y="35"/>
                    <a:pt x="38" y="33"/>
                    <a:pt x="39" y="34"/>
                  </a:cubicBezTo>
                  <a:cubicBezTo>
                    <a:pt x="39" y="35"/>
                    <a:pt x="41" y="35"/>
                    <a:pt x="43" y="35"/>
                  </a:cubicBezTo>
                  <a:cubicBezTo>
                    <a:pt x="45" y="35"/>
                    <a:pt x="48" y="35"/>
                    <a:pt x="52" y="35"/>
                  </a:cubicBezTo>
                  <a:cubicBezTo>
                    <a:pt x="53" y="35"/>
                    <a:pt x="53" y="35"/>
                    <a:pt x="54" y="35"/>
                  </a:cubicBezTo>
                  <a:cubicBezTo>
                    <a:pt x="57" y="35"/>
                    <a:pt x="59" y="35"/>
                    <a:pt x="60" y="35"/>
                  </a:cubicBezTo>
                  <a:cubicBezTo>
                    <a:pt x="62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5" y="35"/>
                    <a:pt x="67" y="36"/>
                    <a:pt x="70" y="36"/>
                  </a:cubicBezTo>
                  <a:cubicBezTo>
                    <a:pt x="71" y="36"/>
                    <a:pt x="75" y="37"/>
                    <a:pt x="79" y="37"/>
                  </a:cubicBezTo>
                  <a:cubicBezTo>
                    <a:pt x="82" y="37"/>
                    <a:pt x="85" y="37"/>
                    <a:pt x="88" y="36"/>
                  </a:cubicBezTo>
                  <a:cubicBezTo>
                    <a:pt x="93" y="35"/>
                    <a:pt x="95" y="33"/>
                    <a:pt x="95" y="32"/>
                  </a:cubicBezTo>
                  <a:cubicBezTo>
                    <a:pt x="95" y="32"/>
                    <a:pt x="97" y="31"/>
                    <a:pt x="96" y="31"/>
                  </a:cubicBezTo>
                  <a:cubicBezTo>
                    <a:pt x="96" y="30"/>
                    <a:pt x="94" y="30"/>
                    <a:pt x="94" y="30"/>
                  </a:cubicBezTo>
                  <a:cubicBezTo>
                    <a:pt x="94" y="30"/>
                    <a:pt x="96" y="29"/>
                    <a:pt x="98" y="28"/>
                  </a:cubicBezTo>
                  <a:cubicBezTo>
                    <a:pt x="99" y="28"/>
                    <a:pt x="100" y="27"/>
                    <a:pt x="101" y="27"/>
                  </a:cubicBezTo>
                  <a:cubicBezTo>
                    <a:pt x="101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3" y="27"/>
                    <a:pt x="106" y="26"/>
                    <a:pt x="110" y="24"/>
                  </a:cubicBezTo>
                  <a:cubicBezTo>
                    <a:pt x="113" y="22"/>
                    <a:pt x="118" y="20"/>
                    <a:pt x="121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5" y="20"/>
                    <a:pt x="118" y="19"/>
                    <a:pt x="114" y="16"/>
                  </a:cubicBezTo>
                  <a:cubicBezTo>
                    <a:pt x="111" y="13"/>
                    <a:pt x="109" y="11"/>
                    <a:pt x="111" y="11"/>
                  </a:cubicBezTo>
                  <a:cubicBezTo>
                    <a:pt x="113" y="11"/>
                    <a:pt x="113" y="10"/>
                    <a:pt x="111" y="10"/>
                  </a:cubicBezTo>
                  <a:cubicBezTo>
                    <a:pt x="110" y="9"/>
                    <a:pt x="114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0" y="8"/>
                    <a:pt x="119" y="7"/>
                    <a:pt x="124" y="6"/>
                  </a:cubicBezTo>
                  <a:cubicBezTo>
                    <a:pt x="128" y="6"/>
                    <a:pt x="129" y="5"/>
                    <a:pt x="124" y="5"/>
                  </a:cubicBezTo>
                  <a:cubicBezTo>
                    <a:pt x="119" y="4"/>
                    <a:pt x="116" y="4"/>
                    <a:pt x="117" y="4"/>
                  </a:cubicBezTo>
                  <a:cubicBezTo>
                    <a:pt x="118" y="3"/>
                    <a:pt x="116" y="3"/>
                    <a:pt x="115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3"/>
                    <a:pt x="113" y="3"/>
                    <a:pt x="113" y="3"/>
                  </a:cubicBezTo>
                  <a:cubicBezTo>
                    <a:pt x="112" y="3"/>
                    <a:pt x="112" y="2"/>
                    <a:pt x="109" y="1"/>
                  </a:cubicBezTo>
                  <a:cubicBezTo>
                    <a:pt x="107" y="0"/>
                    <a:pt x="105" y="0"/>
                    <a:pt x="10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5" name="出自【趣你的PPT】(微信:qunideppt)：最优质的PPT资源库"/>
            <p:cNvSpPr/>
            <p:nvPr/>
          </p:nvSpPr>
          <p:spPr bwMode="auto">
            <a:xfrm>
              <a:off x="8739188" y="5241925"/>
              <a:ext cx="76200" cy="31750"/>
            </a:xfrm>
            <a:custGeom>
              <a:avLst/>
              <a:gdLst>
                <a:gd name="T0" fmla="*/ 6 w 28"/>
                <a:gd name="T1" fmla="*/ 0 h 12"/>
                <a:gd name="T2" fmla="*/ 2 w 28"/>
                <a:gd name="T3" fmla="*/ 1 h 12"/>
                <a:gd name="T4" fmla="*/ 0 w 28"/>
                <a:gd name="T5" fmla="*/ 5 h 12"/>
                <a:gd name="T6" fmla="*/ 3 w 28"/>
                <a:gd name="T7" fmla="*/ 9 h 12"/>
                <a:gd name="T8" fmla="*/ 17 w 28"/>
                <a:gd name="T9" fmla="*/ 12 h 12"/>
                <a:gd name="T10" fmla="*/ 27 w 28"/>
                <a:gd name="T11" fmla="*/ 7 h 12"/>
                <a:gd name="T12" fmla="*/ 24 w 28"/>
                <a:gd name="T13" fmla="*/ 5 h 12"/>
                <a:gd name="T14" fmla="*/ 14 w 28"/>
                <a:gd name="T15" fmla="*/ 1 h 12"/>
                <a:gd name="T16" fmla="*/ 6 w 2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0" y="8"/>
                    <a:pt x="3" y="9"/>
                  </a:cubicBezTo>
                  <a:cubicBezTo>
                    <a:pt x="6" y="11"/>
                    <a:pt x="12" y="12"/>
                    <a:pt x="17" y="12"/>
                  </a:cubicBezTo>
                  <a:cubicBezTo>
                    <a:pt x="23" y="12"/>
                    <a:pt x="28" y="10"/>
                    <a:pt x="27" y="7"/>
                  </a:cubicBezTo>
                  <a:cubicBezTo>
                    <a:pt x="26" y="6"/>
                    <a:pt x="25" y="6"/>
                    <a:pt x="24" y="5"/>
                  </a:cubicBezTo>
                  <a:cubicBezTo>
                    <a:pt x="21" y="4"/>
                    <a:pt x="17" y="2"/>
                    <a:pt x="14" y="1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6" name="出自【趣你的PPT】(微信:qunideppt)：最优质的PPT资源库"/>
            <p:cNvSpPr/>
            <p:nvPr/>
          </p:nvSpPr>
          <p:spPr bwMode="auto">
            <a:xfrm>
              <a:off x="7429500" y="5437188"/>
              <a:ext cx="271463" cy="125412"/>
            </a:xfrm>
            <a:custGeom>
              <a:avLst/>
              <a:gdLst>
                <a:gd name="T0" fmla="*/ 86 w 100"/>
                <a:gd name="T1" fmla="*/ 0 h 46"/>
                <a:gd name="T2" fmla="*/ 86 w 100"/>
                <a:gd name="T3" fmla="*/ 0 h 46"/>
                <a:gd name="T4" fmla="*/ 83 w 100"/>
                <a:gd name="T5" fmla="*/ 4 h 46"/>
                <a:gd name="T6" fmla="*/ 75 w 100"/>
                <a:gd name="T7" fmla="*/ 6 h 46"/>
                <a:gd name="T8" fmla="*/ 74 w 100"/>
                <a:gd name="T9" fmla="*/ 6 h 46"/>
                <a:gd name="T10" fmla="*/ 73 w 100"/>
                <a:gd name="T11" fmla="*/ 6 h 46"/>
                <a:gd name="T12" fmla="*/ 72 w 100"/>
                <a:gd name="T13" fmla="*/ 6 h 46"/>
                <a:gd name="T14" fmla="*/ 72 w 100"/>
                <a:gd name="T15" fmla="*/ 7 h 46"/>
                <a:gd name="T16" fmla="*/ 71 w 100"/>
                <a:gd name="T17" fmla="*/ 7 h 46"/>
                <a:gd name="T18" fmla="*/ 71 w 100"/>
                <a:gd name="T19" fmla="*/ 7 h 46"/>
                <a:gd name="T20" fmla="*/ 70 w 100"/>
                <a:gd name="T21" fmla="*/ 8 h 46"/>
                <a:gd name="T22" fmla="*/ 68 w 100"/>
                <a:gd name="T23" fmla="*/ 9 h 46"/>
                <a:gd name="T24" fmla="*/ 65 w 100"/>
                <a:gd name="T25" fmla="*/ 10 h 46"/>
                <a:gd name="T26" fmla="*/ 64 w 100"/>
                <a:gd name="T27" fmla="*/ 9 h 46"/>
                <a:gd name="T28" fmla="*/ 64 w 100"/>
                <a:gd name="T29" fmla="*/ 9 h 46"/>
                <a:gd name="T30" fmla="*/ 62 w 100"/>
                <a:gd name="T31" fmla="*/ 10 h 46"/>
                <a:gd name="T32" fmla="*/ 60 w 100"/>
                <a:gd name="T33" fmla="*/ 12 h 46"/>
                <a:gd name="T34" fmla="*/ 59 w 100"/>
                <a:gd name="T35" fmla="*/ 12 h 46"/>
                <a:gd name="T36" fmla="*/ 58 w 100"/>
                <a:gd name="T37" fmla="*/ 11 h 46"/>
                <a:gd name="T38" fmla="*/ 57 w 100"/>
                <a:gd name="T39" fmla="*/ 11 h 46"/>
                <a:gd name="T40" fmla="*/ 54 w 100"/>
                <a:gd name="T41" fmla="*/ 12 h 46"/>
                <a:gd name="T42" fmla="*/ 48 w 100"/>
                <a:gd name="T43" fmla="*/ 13 h 46"/>
                <a:gd name="T44" fmla="*/ 47 w 100"/>
                <a:gd name="T45" fmla="*/ 13 h 46"/>
                <a:gd name="T46" fmla="*/ 46 w 100"/>
                <a:gd name="T47" fmla="*/ 13 h 46"/>
                <a:gd name="T48" fmla="*/ 39 w 100"/>
                <a:gd name="T49" fmla="*/ 13 h 46"/>
                <a:gd name="T50" fmla="*/ 21 w 100"/>
                <a:gd name="T51" fmla="*/ 17 h 46"/>
                <a:gd name="T52" fmla="*/ 21 w 100"/>
                <a:gd name="T53" fmla="*/ 25 h 46"/>
                <a:gd name="T54" fmla="*/ 8 w 100"/>
                <a:gd name="T55" fmla="*/ 32 h 46"/>
                <a:gd name="T56" fmla="*/ 10 w 100"/>
                <a:gd name="T57" fmla="*/ 43 h 46"/>
                <a:gd name="T58" fmla="*/ 26 w 100"/>
                <a:gd name="T59" fmla="*/ 46 h 46"/>
                <a:gd name="T60" fmla="*/ 30 w 100"/>
                <a:gd name="T61" fmla="*/ 46 h 46"/>
                <a:gd name="T62" fmla="*/ 60 w 100"/>
                <a:gd name="T63" fmla="*/ 38 h 46"/>
                <a:gd name="T64" fmla="*/ 87 w 100"/>
                <a:gd name="T65" fmla="*/ 20 h 46"/>
                <a:gd name="T66" fmla="*/ 95 w 100"/>
                <a:gd name="T67" fmla="*/ 12 h 46"/>
                <a:gd name="T68" fmla="*/ 95 w 100"/>
                <a:gd name="T69" fmla="*/ 12 h 46"/>
                <a:gd name="T70" fmla="*/ 97 w 100"/>
                <a:gd name="T71" fmla="*/ 13 h 46"/>
                <a:gd name="T72" fmla="*/ 100 w 100"/>
                <a:gd name="T73" fmla="*/ 11 h 46"/>
                <a:gd name="T74" fmla="*/ 98 w 100"/>
                <a:gd name="T75" fmla="*/ 10 h 46"/>
                <a:gd name="T76" fmla="*/ 96 w 100"/>
                <a:gd name="T77" fmla="*/ 5 h 46"/>
                <a:gd name="T78" fmla="*/ 86 w 100"/>
                <a:gd name="T7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46"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3" y="1"/>
                    <a:pt x="85" y="2"/>
                    <a:pt x="83" y="4"/>
                  </a:cubicBezTo>
                  <a:cubicBezTo>
                    <a:pt x="81" y="5"/>
                    <a:pt x="76" y="6"/>
                    <a:pt x="75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3" y="6"/>
                  </a:cubicBezTo>
                  <a:cubicBezTo>
                    <a:pt x="73" y="6"/>
                    <a:pt x="72" y="6"/>
                    <a:pt x="72" y="6"/>
                  </a:cubicBezTo>
                  <a:cubicBezTo>
                    <a:pt x="72" y="7"/>
                    <a:pt x="73" y="7"/>
                    <a:pt x="72" y="7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0" y="7"/>
                    <a:pt x="69" y="8"/>
                    <a:pt x="70" y="8"/>
                  </a:cubicBezTo>
                  <a:cubicBezTo>
                    <a:pt x="72" y="8"/>
                    <a:pt x="70" y="9"/>
                    <a:pt x="68" y="9"/>
                  </a:cubicBezTo>
                  <a:cubicBezTo>
                    <a:pt x="67" y="10"/>
                    <a:pt x="66" y="10"/>
                    <a:pt x="65" y="10"/>
                  </a:cubicBezTo>
                  <a:cubicBezTo>
                    <a:pt x="65" y="10"/>
                    <a:pt x="64" y="10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3" y="10"/>
                    <a:pt x="62" y="10"/>
                  </a:cubicBezTo>
                  <a:cubicBezTo>
                    <a:pt x="61" y="11"/>
                    <a:pt x="61" y="11"/>
                    <a:pt x="60" y="12"/>
                  </a:cubicBezTo>
                  <a:cubicBezTo>
                    <a:pt x="60" y="12"/>
                    <a:pt x="59" y="12"/>
                    <a:pt x="59" y="12"/>
                  </a:cubicBezTo>
                  <a:cubicBezTo>
                    <a:pt x="58" y="12"/>
                    <a:pt x="58" y="11"/>
                    <a:pt x="58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5" y="11"/>
                    <a:pt x="54" y="12"/>
                  </a:cubicBezTo>
                  <a:cubicBezTo>
                    <a:pt x="53" y="13"/>
                    <a:pt x="51" y="13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2" y="13"/>
                    <a:pt x="40" y="13"/>
                    <a:pt x="39" y="13"/>
                  </a:cubicBezTo>
                  <a:cubicBezTo>
                    <a:pt x="38" y="14"/>
                    <a:pt x="22" y="13"/>
                    <a:pt x="21" y="17"/>
                  </a:cubicBezTo>
                  <a:cubicBezTo>
                    <a:pt x="20" y="20"/>
                    <a:pt x="22" y="24"/>
                    <a:pt x="21" y="25"/>
                  </a:cubicBezTo>
                  <a:cubicBezTo>
                    <a:pt x="20" y="27"/>
                    <a:pt x="13" y="30"/>
                    <a:pt x="8" y="32"/>
                  </a:cubicBezTo>
                  <a:cubicBezTo>
                    <a:pt x="0" y="35"/>
                    <a:pt x="5" y="41"/>
                    <a:pt x="10" y="43"/>
                  </a:cubicBezTo>
                  <a:cubicBezTo>
                    <a:pt x="14" y="45"/>
                    <a:pt x="20" y="46"/>
                    <a:pt x="26" y="46"/>
                  </a:cubicBezTo>
                  <a:cubicBezTo>
                    <a:pt x="27" y="46"/>
                    <a:pt x="29" y="46"/>
                    <a:pt x="30" y="46"/>
                  </a:cubicBezTo>
                  <a:cubicBezTo>
                    <a:pt x="48" y="46"/>
                    <a:pt x="54" y="42"/>
                    <a:pt x="60" y="38"/>
                  </a:cubicBezTo>
                  <a:cubicBezTo>
                    <a:pt x="69" y="33"/>
                    <a:pt x="81" y="26"/>
                    <a:pt x="87" y="20"/>
                  </a:cubicBezTo>
                  <a:cubicBezTo>
                    <a:pt x="92" y="16"/>
                    <a:pt x="93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6" y="12"/>
                    <a:pt x="96" y="13"/>
                    <a:pt x="97" y="13"/>
                  </a:cubicBezTo>
                  <a:cubicBezTo>
                    <a:pt x="98" y="13"/>
                    <a:pt x="100" y="12"/>
                    <a:pt x="100" y="11"/>
                  </a:cubicBezTo>
                  <a:cubicBezTo>
                    <a:pt x="100" y="11"/>
                    <a:pt x="99" y="10"/>
                    <a:pt x="98" y="10"/>
                  </a:cubicBezTo>
                  <a:cubicBezTo>
                    <a:pt x="99" y="8"/>
                    <a:pt x="98" y="6"/>
                    <a:pt x="96" y="5"/>
                  </a:cubicBezTo>
                  <a:cubicBezTo>
                    <a:pt x="94" y="2"/>
                    <a:pt x="89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7" name="出自【趣你的PPT】(微信:qunideppt)：最优质的PPT资源库"/>
            <p:cNvSpPr/>
            <p:nvPr/>
          </p:nvSpPr>
          <p:spPr bwMode="auto">
            <a:xfrm>
              <a:off x="9088438" y="5113338"/>
              <a:ext cx="11113" cy="3175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8" name="出自【趣你的PPT】(微信:qunideppt)：最优质的PPT资源库"/>
            <p:cNvSpPr/>
            <p:nvPr/>
          </p:nvSpPr>
          <p:spPr bwMode="auto">
            <a:xfrm>
              <a:off x="9075738" y="5113338"/>
              <a:ext cx="12700" cy="3175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3 w 5"/>
                <a:gd name="T5" fmla="*/ 1 h 1"/>
                <a:gd name="T6" fmla="*/ 4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5" y="1"/>
                    <a:pt x="4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199" name="出自【趣你的PPT】(微信:qunideppt)：最优质的PPT资源库"/>
            <p:cNvSpPr/>
            <p:nvPr/>
          </p:nvSpPr>
          <p:spPr bwMode="auto">
            <a:xfrm>
              <a:off x="9290050" y="5276850"/>
              <a:ext cx="379413" cy="106362"/>
            </a:xfrm>
            <a:custGeom>
              <a:avLst/>
              <a:gdLst>
                <a:gd name="T0" fmla="*/ 4 w 140"/>
                <a:gd name="T1" fmla="*/ 0 h 39"/>
                <a:gd name="T2" fmla="*/ 10 w 140"/>
                <a:gd name="T3" fmla="*/ 5 h 39"/>
                <a:gd name="T4" fmla="*/ 57 w 140"/>
                <a:gd name="T5" fmla="*/ 20 h 39"/>
                <a:gd name="T6" fmla="*/ 96 w 140"/>
                <a:gd name="T7" fmla="*/ 33 h 39"/>
                <a:gd name="T8" fmla="*/ 117 w 140"/>
                <a:gd name="T9" fmla="*/ 39 h 39"/>
                <a:gd name="T10" fmla="*/ 117 w 140"/>
                <a:gd name="T11" fmla="*/ 39 h 39"/>
                <a:gd name="T12" fmla="*/ 118 w 140"/>
                <a:gd name="T13" fmla="*/ 39 h 39"/>
                <a:gd name="T14" fmla="*/ 120 w 140"/>
                <a:gd name="T15" fmla="*/ 39 h 39"/>
                <a:gd name="T16" fmla="*/ 122 w 140"/>
                <a:gd name="T17" fmla="*/ 39 h 39"/>
                <a:gd name="T18" fmla="*/ 125 w 140"/>
                <a:gd name="T19" fmla="*/ 39 h 39"/>
                <a:gd name="T20" fmla="*/ 128 w 140"/>
                <a:gd name="T21" fmla="*/ 38 h 39"/>
                <a:gd name="T22" fmla="*/ 129 w 140"/>
                <a:gd name="T23" fmla="*/ 38 h 39"/>
                <a:gd name="T24" fmla="*/ 138 w 140"/>
                <a:gd name="T25" fmla="*/ 31 h 39"/>
                <a:gd name="T26" fmla="*/ 125 w 140"/>
                <a:gd name="T27" fmla="*/ 27 h 39"/>
                <a:gd name="T28" fmla="*/ 108 w 140"/>
                <a:gd name="T29" fmla="*/ 23 h 39"/>
                <a:gd name="T30" fmla="*/ 105 w 140"/>
                <a:gd name="T31" fmla="*/ 21 h 39"/>
                <a:gd name="T32" fmla="*/ 104 w 140"/>
                <a:gd name="T33" fmla="*/ 20 h 39"/>
                <a:gd name="T34" fmla="*/ 102 w 140"/>
                <a:gd name="T35" fmla="*/ 19 h 39"/>
                <a:gd name="T36" fmla="*/ 98 w 140"/>
                <a:gd name="T37" fmla="*/ 19 h 39"/>
                <a:gd name="T38" fmla="*/ 97 w 140"/>
                <a:gd name="T39" fmla="*/ 19 h 39"/>
                <a:gd name="T40" fmla="*/ 96 w 140"/>
                <a:gd name="T41" fmla="*/ 19 h 39"/>
                <a:gd name="T42" fmla="*/ 96 w 140"/>
                <a:gd name="T43" fmla="*/ 18 h 39"/>
                <a:gd name="T44" fmla="*/ 71 w 140"/>
                <a:gd name="T45" fmla="*/ 13 h 39"/>
                <a:gd name="T46" fmla="*/ 42 w 140"/>
                <a:gd name="T47" fmla="*/ 6 h 39"/>
                <a:gd name="T48" fmla="*/ 4 w 140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39">
                  <a:moveTo>
                    <a:pt x="4" y="0"/>
                  </a:moveTo>
                  <a:cubicBezTo>
                    <a:pt x="0" y="0"/>
                    <a:pt x="0" y="2"/>
                    <a:pt x="10" y="5"/>
                  </a:cubicBezTo>
                  <a:cubicBezTo>
                    <a:pt x="25" y="11"/>
                    <a:pt x="45" y="14"/>
                    <a:pt x="57" y="20"/>
                  </a:cubicBezTo>
                  <a:cubicBezTo>
                    <a:pt x="68" y="26"/>
                    <a:pt x="82" y="29"/>
                    <a:pt x="96" y="33"/>
                  </a:cubicBezTo>
                  <a:cubicBezTo>
                    <a:pt x="107" y="37"/>
                    <a:pt x="116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8" y="39"/>
                  </a:cubicBezTo>
                  <a:cubicBezTo>
                    <a:pt x="119" y="39"/>
                    <a:pt x="119" y="39"/>
                    <a:pt x="120" y="39"/>
                  </a:cubicBezTo>
                  <a:cubicBezTo>
                    <a:pt x="121" y="39"/>
                    <a:pt x="121" y="39"/>
                    <a:pt x="122" y="39"/>
                  </a:cubicBezTo>
                  <a:cubicBezTo>
                    <a:pt x="123" y="39"/>
                    <a:pt x="124" y="39"/>
                    <a:pt x="125" y="39"/>
                  </a:cubicBezTo>
                  <a:cubicBezTo>
                    <a:pt x="125" y="38"/>
                    <a:pt x="127" y="38"/>
                    <a:pt x="128" y="38"/>
                  </a:cubicBezTo>
                  <a:cubicBezTo>
                    <a:pt x="128" y="38"/>
                    <a:pt x="129" y="38"/>
                    <a:pt x="129" y="38"/>
                  </a:cubicBezTo>
                  <a:cubicBezTo>
                    <a:pt x="134" y="38"/>
                    <a:pt x="140" y="32"/>
                    <a:pt x="138" y="31"/>
                  </a:cubicBezTo>
                  <a:cubicBezTo>
                    <a:pt x="135" y="29"/>
                    <a:pt x="129" y="28"/>
                    <a:pt x="125" y="27"/>
                  </a:cubicBezTo>
                  <a:cubicBezTo>
                    <a:pt x="115" y="26"/>
                    <a:pt x="113" y="23"/>
                    <a:pt x="108" y="23"/>
                  </a:cubicBezTo>
                  <a:cubicBezTo>
                    <a:pt x="103" y="23"/>
                    <a:pt x="107" y="21"/>
                    <a:pt x="105" y="21"/>
                  </a:cubicBezTo>
                  <a:cubicBezTo>
                    <a:pt x="102" y="21"/>
                    <a:pt x="102" y="21"/>
                    <a:pt x="104" y="20"/>
                  </a:cubicBezTo>
                  <a:cubicBezTo>
                    <a:pt x="107" y="20"/>
                    <a:pt x="106" y="19"/>
                    <a:pt x="102" y="19"/>
                  </a:cubicBezTo>
                  <a:cubicBezTo>
                    <a:pt x="100" y="19"/>
                    <a:pt x="99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9"/>
                    <a:pt x="95" y="19"/>
                    <a:pt x="96" y="18"/>
                  </a:cubicBezTo>
                  <a:cubicBezTo>
                    <a:pt x="97" y="18"/>
                    <a:pt x="85" y="16"/>
                    <a:pt x="71" y="13"/>
                  </a:cubicBezTo>
                  <a:cubicBezTo>
                    <a:pt x="61" y="11"/>
                    <a:pt x="51" y="8"/>
                    <a:pt x="42" y="6"/>
                  </a:cubicBezTo>
                  <a:cubicBezTo>
                    <a:pt x="34" y="4"/>
                    <a:pt x="12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00" name="出自【趣你的PPT】(微信:qunideppt)：最优质的PPT资源库"/>
            <p:cNvSpPr/>
            <p:nvPr/>
          </p:nvSpPr>
          <p:spPr bwMode="auto">
            <a:xfrm>
              <a:off x="9645650" y="5387975"/>
              <a:ext cx="280988" cy="19050"/>
            </a:xfrm>
            <a:custGeom>
              <a:avLst/>
              <a:gdLst>
                <a:gd name="T0" fmla="*/ 17 w 104"/>
                <a:gd name="T1" fmla="*/ 0 h 7"/>
                <a:gd name="T2" fmla="*/ 3 w 104"/>
                <a:gd name="T3" fmla="*/ 2 h 7"/>
                <a:gd name="T4" fmla="*/ 40 w 104"/>
                <a:gd name="T5" fmla="*/ 6 h 7"/>
                <a:gd name="T6" fmla="*/ 71 w 104"/>
                <a:gd name="T7" fmla="*/ 7 h 7"/>
                <a:gd name="T8" fmla="*/ 72 w 104"/>
                <a:gd name="T9" fmla="*/ 7 h 7"/>
                <a:gd name="T10" fmla="*/ 91 w 104"/>
                <a:gd name="T11" fmla="*/ 7 h 7"/>
                <a:gd name="T12" fmla="*/ 93 w 104"/>
                <a:gd name="T13" fmla="*/ 7 h 7"/>
                <a:gd name="T14" fmla="*/ 91 w 104"/>
                <a:gd name="T15" fmla="*/ 3 h 7"/>
                <a:gd name="T16" fmla="*/ 34 w 104"/>
                <a:gd name="T17" fmla="*/ 1 h 7"/>
                <a:gd name="T18" fmla="*/ 25 w 104"/>
                <a:gd name="T19" fmla="*/ 0 h 7"/>
                <a:gd name="T20" fmla="*/ 17 w 10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7">
                  <a:moveTo>
                    <a:pt x="17" y="0"/>
                  </a:moveTo>
                  <a:cubicBezTo>
                    <a:pt x="5" y="0"/>
                    <a:pt x="0" y="2"/>
                    <a:pt x="3" y="2"/>
                  </a:cubicBezTo>
                  <a:cubicBezTo>
                    <a:pt x="7" y="2"/>
                    <a:pt x="23" y="5"/>
                    <a:pt x="40" y="6"/>
                  </a:cubicBezTo>
                  <a:cubicBezTo>
                    <a:pt x="52" y="6"/>
                    <a:pt x="64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8" y="7"/>
                    <a:pt x="84" y="7"/>
                    <a:pt x="91" y="7"/>
                  </a:cubicBezTo>
                  <a:cubicBezTo>
                    <a:pt x="92" y="7"/>
                    <a:pt x="93" y="7"/>
                    <a:pt x="93" y="7"/>
                  </a:cubicBezTo>
                  <a:cubicBezTo>
                    <a:pt x="102" y="7"/>
                    <a:pt x="104" y="5"/>
                    <a:pt x="91" y="3"/>
                  </a:cubicBezTo>
                  <a:cubicBezTo>
                    <a:pt x="77" y="1"/>
                    <a:pt x="52" y="2"/>
                    <a:pt x="34" y="1"/>
                  </a:cubicBezTo>
                  <a:cubicBezTo>
                    <a:pt x="31" y="1"/>
                    <a:pt x="28" y="0"/>
                    <a:pt x="25" y="0"/>
                  </a:cubicBezTo>
                  <a:cubicBezTo>
                    <a:pt x="22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01" name="Group 219出自【趣你的PPT】(微信:qunideppt)：最优质的PPT资源库"/>
          <p:cNvGrpSpPr/>
          <p:nvPr/>
        </p:nvGrpSpPr>
        <p:grpSpPr>
          <a:xfrm>
            <a:off x="2485115" y="4754217"/>
            <a:ext cx="157146" cy="337619"/>
            <a:chOff x="5670652" y="1738427"/>
            <a:chExt cx="363539" cy="781050"/>
          </a:xfrm>
          <a:solidFill>
            <a:schemeClr val="accent1"/>
          </a:solidFill>
        </p:grpSpPr>
        <p:sp>
          <p:nvSpPr>
            <p:cNvPr id="20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03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04" name="Group 222出自【趣你的PPT】(微信:qunideppt)：最优质的PPT资源库"/>
          <p:cNvGrpSpPr/>
          <p:nvPr/>
        </p:nvGrpSpPr>
        <p:grpSpPr>
          <a:xfrm>
            <a:off x="2654203" y="4795685"/>
            <a:ext cx="157146" cy="337619"/>
            <a:chOff x="5670652" y="1738427"/>
            <a:chExt cx="363539" cy="781050"/>
          </a:xfrm>
          <a:solidFill>
            <a:schemeClr val="accent1"/>
          </a:solidFill>
        </p:grpSpPr>
        <p:sp>
          <p:nvSpPr>
            <p:cNvPr id="20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06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07" name="Group 225出自【趣你的PPT】(微信:qunideppt)：最优质的PPT资源库"/>
          <p:cNvGrpSpPr/>
          <p:nvPr/>
        </p:nvGrpSpPr>
        <p:grpSpPr>
          <a:xfrm>
            <a:off x="8591380" y="4739512"/>
            <a:ext cx="157146" cy="337619"/>
            <a:chOff x="5670652" y="1738427"/>
            <a:chExt cx="363539" cy="781050"/>
          </a:xfrm>
          <a:solidFill>
            <a:schemeClr val="accent2"/>
          </a:solidFill>
        </p:grpSpPr>
        <p:sp>
          <p:nvSpPr>
            <p:cNvPr id="20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09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10" name="Group 228出自【趣你的PPT】(微信:qunideppt)：最优质的PPT资源库"/>
          <p:cNvGrpSpPr/>
          <p:nvPr/>
        </p:nvGrpSpPr>
        <p:grpSpPr>
          <a:xfrm>
            <a:off x="3568505" y="5457454"/>
            <a:ext cx="157146" cy="337619"/>
            <a:chOff x="5670652" y="1738427"/>
            <a:chExt cx="363539" cy="781050"/>
          </a:xfrm>
          <a:solidFill>
            <a:schemeClr val="accent2"/>
          </a:solidFill>
        </p:grpSpPr>
        <p:sp>
          <p:nvSpPr>
            <p:cNvPr id="21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12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13" name="Group 231出自【趣你的PPT】(微信:qunideppt)：最优质的PPT资源库"/>
          <p:cNvGrpSpPr/>
          <p:nvPr/>
        </p:nvGrpSpPr>
        <p:grpSpPr>
          <a:xfrm>
            <a:off x="3751025" y="5554233"/>
            <a:ext cx="157146" cy="337619"/>
            <a:chOff x="5670652" y="1738427"/>
            <a:chExt cx="363539" cy="781050"/>
          </a:xfrm>
          <a:solidFill>
            <a:schemeClr val="accent2"/>
          </a:solidFill>
        </p:grpSpPr>
        <p:sp>
          <p:nvSpPr>
            <p:cNvPr id="21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15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16" name="Group 234出自【趣你的PPT】(微信:qunideppt)：最优质的PPT资源库"/>
          <p:cNvGrpSpPr/>
          <p:nvPr/>
        </p:nvGrpSpPr>
        <p:grpSpPr>
          <a:xfrm>
            <a:off x="8407205" y="4697814"/>
            <a:ext cx="157146" cy="337619"/>
            <a:chOff x="5670652" y="1738427"/>
            <a:chExt cx="363539" cy="781050"/>
          </a:xfrm>
          <a:solidFill>
            <a:schemeClr val="accent2"/>
          </a:solidFill>
        </p:grpSpPr>
        <p:sp>
          <p:nvSpPr>
            <p:cNvPr id="21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18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19" name="Group 237出自【趣你的PPT】(微信:qunideppt)：最优质的PPT资源库"/>
          <p:cNvGrpSpPr/>
          <p:nvPr/>
        </p:nvGrpSpPr>
        <p:grpSpPr>
          <a:xfrm>
            <a:off x="2260155" y="4824524"/>
            <a:ext cx="157146" cy="337619"/>
            <a:chOff x="5670652" y="1738427"/>
            <a:chExt cx="363539" cy="781050"/>
          </a:xfrm>
          <a:solidFill>
            <a:schemeClr val="accent1"/>
          </a:solidFill>
        </p:grpSpPr>
        <p:sp>
          <p:nvSpPr>
            <p:cNvPr id="22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21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22" name="Group 240出自【趣你的PPT】(微信:qunideppt)：最优质的PPT资源库"/>
          <p:cNvGrpSpPr/>
          <p:nvPr/>
        </p:nvGrpSpPr>
        <p:grpSpPr>
          <a:xfrm>
            <a:off x="8799135" y="4668217"/>
            <a:ext cx="157146" cy="337619"/>
            <a:chOff x="5670652" y="1738427"/>
            <a:chExt cx="363539" cy="781050"/>
          </a:xfrm>
          <a:solidFill>
            <a:schemeClr val="accent2"/>
          </a:solidFill>
        </p:grpSpPr>
        <p:sp>
          <p:nvSpPr>
            <p:cNvPr id="22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24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25" name="Group 243出自【趣你的PPT】(微信:qunideppt)：最优质的PPT资源库"/>
          <p:cNvGrpSpPr/>
          <p:nvPr/>
        </p:nvGrpSpPr>
        <p:grpSpPr>
          <a:xfrm>
            <a:off x="6647045" y="5371434"/>
            <a:ext cx="157146" cy="337619"/>
            <a:chOff x="5670652" y="1738427"/>
            <a:chExt cx="363539" cy="781050"/>
          </a:xfrm>
          <a:solidFill>
            <a:schemeClr val="accent1"/>
          </a:solidFill>
        </p:grpSpPr>
        <p:sp>
          <p:nvSpPr>
            <p:cNvPr id="22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27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28" name="Group 246出自【趣你的PPT】(微信:qunideppt)：最优质的PPT资源库"/>
          <p:cNvGrpSpPr/>
          <p:nvPr/>
        </p:nvGrpSpPr>
        <p:grpSpPr>
          <a:xfrm>
            <a:off x="6857857" y="5401627"/>
            <a:ext cx="157146" cy="337619"/>
            <a:chOff x="5670652" y="1738427"/>
            <a:chExt cx="363539" cy="781050"/>
          </a:xfrm>
          <a:solidFill>
            <a:schemeClr val="accent1"/>
          </a:solidFill>
        </p:grpSpPr>
        <p:sp>
          <p:nvSpPr>
            <p:cNvPr id="22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30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31" name="Group 249出自【趣你的PPT】(微信:qunideppt)：最优质的PPT资源库"/>
          <p:cNvGrpSpPr/>
          <p:nvPr/>
        </p:nvGrpSpPr>
        <p:grpSpPr>
          <a:xfrm>
            <a:off x="9023477" y="4737931"/>
            <a:ext cx="157146" cy="337619"/>
            <a:chOff x="5670652" y="1738427"/>
            <a:chExt cx="363539" cy="781050"/>
          </a:xfrm>
          <a:solidFill>
            <a:schemeClr val="accent2"/>
          </a:solidFill>
        </p:grpSpPr>
        <p:sp>
          <p:nvSpPr>
            <p:cNvPr id="23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  <p:sp>
          <p:nvSpPr>
            <p:cNvPr id="233" name="出自【趣你的PPT】(微信:qunideppt)：最优质的PPT资源库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94 w 95"/>
                <a:gd name="T1" fmla="*/ 64 h 167"/>
                <a:gd name="T2" fmla="*/ 80 w 95"/>
                <a:gd name="T3" fmla="*/ 19 h 167"/>
                <a:gd name="T4" fmla="*/ 79 w 95"/>
                <a:gd name="T5" fmla="*/ 18 h 167"/>
                <a:gd name="T6" fmla="*/ 56 w 95"/>
                <a:gd name="T7" fmla="*/ 0 h 167"/>
                <a:gd name="T8" fmla="*/ 49 w 95"/>
                <a:gd name="T9" fmla="*/ 0 h 167"/>
                <a:gd name="T10" fmla="*/ 46 w 95"/>
                <a:gd name="T11" fmla="*/ 0 h 167"/>
                <a:gd name="T12" fmla="*/ 39 w 95"/>
                <a:gd name="T13" fmla="*/ 0 h 167"/>
                <a:gd name="T14" fmla="*/ 16 w 95"/>
                <a:gd name="T15" fmla="*/ 18 h 167"/>
                <a:gd name="T16" fmla="*/ 15 w 95"/>
                <a:gd name="T17" fmla="*/ 19 h 167"/>
                <a:gd name="T18" fmla="*/ 1 w 95"/>
                <a:gd name="T19" fmla="*/ 64 h 167"/>
                <a:gd name="T20" fmla="*/ 5 w 95"/>
                <a:gd name="T21" fmla="*/ 73 h 167"/>
                <a:gd name="T22" fmla="*/ 15 w 95"/>
                <a:gd name="T23" fmla="*/ 69 h 167"/>
                <a:gd name="T24" fmla="*/ 28 w 95"/>
                <a:gd name="T25" fmla="*/ 25 h 167"/>
                <a:gd name="T26" fmla="*/ 32 w 95"/>
                <a:gd name="T27" fmla="*/ 25 h 167"/>
                <a:gd name="T28" fmla="*/ 8 w 95"/>
                <a:gd name="T29" fmla="*/ 100 h 167"/>
                <a:gd name="T30" fmla="*/ 27 w 95"/>
                <a:gd name="T31" fmla="*/ 100 h 167"/>
                <a:gd name="T32" fmla="*/ 27 w 95"/>
                <a:gd name="T33" fmla="*/ 158 h 167"/>
                <a:gd name="T34" fmla="*/ 36 w 95"/>
                <a:gd name="T35" fmla="*/ 167 h 167"/>
                <a:gd name="T36" fmla="*/ 44 w 95"/>
                <a:gd name="T37" fmla="*/ 158 h 167"/>
                <a:gd name="T38" fmla="*/ 44 w 95"/>
                <a:gd name="T39" fmla="*/ 100 h 167"/>
                <a:gd name="T40" fmla="*/ 51 w 95"/>
                <a:gd name="T41" fmla="*/ 100 h 167"/>
                <a:gd name="T42" fmla="*/ 51 w 95"/>
                <a:gd name="T43" fmla="*/ 158 h 167"/>
                <a:gd name="T44" fmla="*/ 59 w 95"/>
                <a:gd name="T45" fmla="*/ 167 h 167"/>
                <a:gd name="T46" fmla="*/ 68 w 95"/>
                <a:gd name="T47" fmla="*/ 158 h 167"/>
                <a:gd name="T48" fmla="*/ 68 w 95"/>
                <a:gd name="T49" fmla="*/ 100 h 167"/>
                <a:gd name="T50" fmla="*/ 87 w 95"/>
                <a:gd name="T51" fmla="*/ 100 h 167"/>
                <a:gd name="T52" fmla="*/ 63 w 95"/>
                <a:gd name="T53" fmla="*/ 25 h 167"/>
                <a:gd name="T54" fmla="*/ 67 w 95"/>
                <a:gd name="T55" fmla="*/ 25 h 167"/>
                <a:gd name="T56" fmla="*/ 80 w 95"/>
                <a:gd name="T57" fmla="*/ 69 h 167"/>
                <a:gd name="T58" fmla="*/ 90 w 95"/>
                <a:gd name="T59" fmla="*/ 73 h 167"/>
                <a:gd name="T60" fmla="*/ 94 w 95"/>
                <a:gd name="T61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schemeClr val="accent2"/>
                </a:solidFill>
              </a:endParaRPr>
            </a:p>
          </p:txBody>
        </p:sp>
      </p:grpSp>
      <p:cxnSp>
        <p:nvCxnSpPr>
          <p:cNvPr id="234" name="出自【趣你的PPT】(微信:qunideppt)：最优质的PPT资源库"/>
          <p:cNvCxnSpPr>
            <a:stCxn id="162" idx="62"/>
          </p:cNvCxnSpPr>
          <p:nvPr/>
        </p:nvCxnSpPr>
        <p:spPr>
          <a:xfrm flipV="1">
            <a:off x="8745906" y="4177466"/>
            <a:ext cx="2620" cy="449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出自【趣你的PPT】(微信:qunideppt)：最优质的PPT资源库"/>
          <p:cNvCxnSpPr>
            <a:stCxn id="162" idx="26"/>
          </p:cNvCxnSpPr>
          <p:nvPr/>
        </p:nvCxnSpPr>
        <p:spPr>
          <a:xfrm flipH="1" flipV="1">
            <a:off x="6756147" y="4402393"/>
            <a:ext cx="19494" cy="92263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出自【趣你的PPT】(微信:qunideppt)：最优质的PPT资源库"/>
          <p:cNvCxnSpPr>
            <a:stCxn id="215" idx="9"/>
          </p:cNvCxnSpPr>
          <p:nvPr/>
        </p:nvCxnSpPr>
        <p:spPr>
          <a:xfrm flipV="1">
            <a:off x="3752679" y="4177466"/>
            <a:ext cx="3247" cy="154636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出自【趣你的PPT】(微信:qunideppt)：最优质的PPT资源库"/>
          <p:cNvCxnSpPr/>
          <p:nvPr/>
        </p:nvCxnSpPr>
        <p:spPr>
          <a:xfrm flipH="1" flipV="1">
            <a:off x="2417301" y="3683750"/>
            <a:ext cx="0" cy="11119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出自【趣你的PPT】(微信:qunideppt)：最优质的PPT资源库"/>
          <p:cNvSpPr txBox="1"/>
          <p:nvPr/>
        </p:nvSpPr>
        <p:spPr>
          <a:xfrm>
            <a:off x="4758267" y="1212706"/>
            <a:ext cx="267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国外相关研究综述</a:t>
            </a:r>
          </a:p>
        </p:txBody>
      </p:sp>
      <p:sp>
        <p:nvSpPr>
          <p:cNvPr id="243" name="出自【趣你的PPT】(微信:qunideppt)：最优质的PPT资源库"/>
          <p:cNvSpPr txBox="1"/>
          <p:nvPr/>
        </p:nvSpPr>
        <p:spPr>
          <a:xfrm>
            <a:off x="2243546" y="1697558"/>
            <a:ext cx="7704908" cy="1384658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单击此处添加文本，本模版所有图形线条及其相应素材均可自由编辑、改色、替换，建议您在展示时字体选择微软雅黑。</a:t>
            </a:r>
          </a:p>
          <a:p>
            <a:pPr marL="0" lvl="0" indent="0" algn="ctr">
              <a:buNone/>
              <a:defRPr/>
            </a:pPr>
            <a:endParaRPr lang="zh-CN" altLang="en-US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4" name="出自【趣你的PPT】(微信:qunideppt)：最优质的PPT资源库"/>
          <p:cNvSpPr txBox="1"/>
          <p:nvPr/>
        </p:nvSpPr>
        <p:spPr>
          <a:xfrm>
            <a:off x="1708679" y="3130465"/>
            <a:ext cx="150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45" name="出自【趣你的PPT】(微信:qunideppt)：最优质的PPT资源库"/>
          <p:cNvSpPr txBox="1"/>
          <p:nvPr/>
        </p:nvSpPr>
        <p:spPr>
          <a:xfrm>
            <a:off x="3056712" y="3629169"/>
            <a:ext cx="150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46" name="出自【趣你的PPT】(微信:qunideppt)：最优质的PPT资源库"/>
          <p:cNvSpPr txBox="1"/>
          <p:nvPr/>
        </p:nvSpPr>
        <p:spPr>
          <a:xfrm>
            <a:off x="6014775" y="3795781"/>
            <a:ext cx="150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47" name="出自【趣你的PPT】(微信:qunideppt)：最优质的PPT资源库"/>
          <p:cNvSpPr txBox="1"/>
          <p:nvPr/>
        </p:nvSpPr>
        <p:spPr>
          <a:xfrm>
            <a:off x="7998669" y="3563390"/>
            <a:ext cx="150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48" name="文本框 247"/>
          <p:cNvSpPr txBox="1"/>
          <p:nvPr/>
        </p:nvSpPr>
        <p:spPr>
          <a:xfrm>
            <a:off x="755201" y="302192"/>
            <a:ext cx="301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国外相关研究综述</a:t>
            </a:r>
          </a:p>
        </p:txBody>
      </p:sp>
      <p:sp>
        <p:nvSpPr>
          <p:cNvPr id="249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grpSp>
        <p:nvGrpSpPr>
          <p:cNvPr id="3" name="Group 26出自【趣你的PPT】(微信:qunideppt)：最优质的PPT资源库"/>
          <p:cNvGrpSpPr/>
          <p:nvPr/>
        </p:nvGrpSpPr>
        <p:grpSpPr>
          <a:xfrm>
            <a:off x="7037524" y="1984550"/>
            <a:ext cx="3491617" cy="4265325"/>
            <a:chOff x="4848413" y="2836566"/>
            <a:chExt cx="2719934" cy="3161638"/>
          </a:xfrm>
        </p:grpSpPr>
        <p:sp>
          <p:nvSpPr>
            <p:cNvPr id="5" name="出自【趣你的PPT】(微信:qunideppt)：最优质的PPT资源库"/>
            <p:cNvSpPr/>
            <p:nvPr/>
          </p:nvSpPr>
          <p:spPr>
            <a:xfrm rot="20441696">
              <a:off x="4848413" y="3413571"/>
              <a:ext cx="558965" cy="815892"/>
            </a:xfrm>
            <a:custGeom>
              <a:avLst/>
              <a:gdLst>
                <a:gd name="connsiteX0" fmla="*/ 202685 w 558965"/>
                <a:gd name="connsiteY0" fmla="*/ 745 h 815892"/>
                <a:gd name="connsiteX1" fmla="*/ 242415 w 558965"/>
                <a:gd name="connsiteY1" fmla="*/ 105849 h 815892"/>
                <a:gd name="connsiteX2" fmla="*/ 213718 w 558965"/>
                <a:gd name="connsiteY2" fmla="*/ 266853 h 815892"/>
                <a:gd name="connsiteX3" fmla="*/ 267308 w 558965"/>
                <a:gd name="connsiteY3" fmla="*/ 486006 h 815892"/>
                <a:gd name="connsiteX4" fmla="*/ 339216 w 558965"/>
                <a:gd name="connsiteY4" fmla="*/ 555182 h 815892"/>
                <a:gd name="connsiteX5" fmla="*/ 491349 w 558965"/>
                <a:gd name="connsiteY5" fmla="*/ 465111 h 815892"/>
                <a:gd name="connsiteX6" fmla="*/ 502333 w 558965"/>
                <a:gd name="connsiteY6" fmla="*/ 460291 h 815892"/>
                <a:gd name="connsiteX7" fmla="*/ 558965 w 558965"/>
                <a:gd name="connsiteY7" fmla="*/ 664698 h 815892"/>
                <a:gd name="connsiteX8" fmla="*/ 547366 w 558965"/>
                <a:gd name="connsiteY8" fmla="*/ 671711 h 815892"/>
                <a:gd name="connsiteX9" fmla="*/ 464772 w 558965"/>
                <a:gd name="connsiteY9" fmla="*/ 720251 h 815892"/>
                <a:gd name="connsiteX10" fmla="*/ 456290 w 558965"/>
                <a:gd name="connsiteY10" fmla="*/ 725086 h 815892"/>
                <a:gd name="connsiteX11" fmla="*/ 456354 w 558965"/>
                <a:gd name="connsiteY11" fmla="*/ 724562 h 815892"/>
                <a:gd name="connsiteX12" fmla="*/ 406021 w 558965"/>
                <a:gd name="connsiteY12" fmla="*/ 753255 h 815892"/>
                <a:gd name="connsiteX13" fmla="*/ 315074 w 558965"/>
                <a:gd name="connsiteY13" fmla="*/ 800867 h 815892"/>
                <a:gd name="connsiteX14" fmla="*/ 178062 w 558965"/>
                <a:gd name="connsiteY14" fmla="*/ 759389 h 815892"/>
                <a:gd name="connsiteX15" fmla="*/ 85757 w 558965"/>
                <a:gd name="connsiteY15" fmla="*/ 334438 h 815892"/>
                <a:gd name="connsiteX16" fmla="*/ 22134 w 558965"/>
                <a:gd name="connsiteY16" fmla="*/ 199743 h 815892"/>
                <a:gd name="connsiteX17" fmla="*/ 10977 w 558965"/>
                <a:gd name="connsiteY17" fmla="*/ 101345 h 815892"/>
                <a:gd name="connsiteX18" fmla="*/ 70062 w 558965"/>
                <a:gd name="connsiteY18" fmla="*/ 53619 h 815892"/>
                <a:gd name="connsiteX19" fmla="*/ 135166 w 558965"/>
                <a:gd name="connsiteY19" fmla="*/ 25922 h 815892"/>
                <a:gd name="connsiteX20" fmla="*/ 171892 w 558965"/>
                <a:gd name="connsiteY20" fmla="*/ 9463 h 815892"/>
                <a:gd name="connsiteX21" fmla="*/ 189529 w 558965"/>
                <a:gd name="connsiteY21" fmla="*/ 979 h 815892"/>
                <a:gd name="connsiteX22" fmla="*/ 202685 w 558965"/>
                <a:gd name="connsiteY22" fmla="*/ 745 h 81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8965" h="815892">
                  <a:moveTo>
                    <a:pt x="202685" y="745"/>
                  </a:moveTo>
                  <a:cubicBezTo>
                    <a:pt x="228574" y="7988"/>
                    <a:pt x="223435" y="66413"/>
                    <a:pt x="242415" y="105849"/>
                  </a:cubicBezTo>
                  <a:cubicBezTo>
                    <a:pt x="262655" y="150407"/>
                    <a:pt x="221777" y="248498"/>
                    <a:pt x="213718" y="266853"/>
                  </a:cubicBezTo>
                  <a:cubicBezTo>
                    <a:pt x="205659" y="285208"/>
                    <a:pt x="253958" y="468297"/>
                    <a:pt x="267308" y="486006"/>
                  </a:cubicBezTo>
                  <a:cubicBezTo>
                    <a:pt x="279207" y="503208"/>
                    <a:pt x="339216" y="555182"/>
                    <a:pt x="339216" y="555182"/>
                  </a:cubicBezTo>
                  <a:cubicBezTo>
                    <a:pt x="418626" y="481993"/>
                    <a:pt x="440397" y="489619"/>
                    <a:pt x="491349" y="465111"/>
                  </a:cubicBezTo>
                  <a:lnTo>
                    <a:pt x="502333" y="460291"/>
                  </a:lnTo>
                  <a:lnTo>
                    <a:pt x="558965" y="664698"/>
                  </a:lnTo>
                  <a:lnTo>
                    <a:pt x="547366" y="671711"/>
                  </a:lnTo>
                  <a:cubicBezTo>
                    <a:pt x="520386" y="687794"/>
                    <a:pt x="492162" y="704398"/>
                    <a:pt x="464772" y="720251"/>
                  </a:cubicBezTo>
                  <a:lnTo>
                    <a:pt x="456290" y="725086"/>
                  </a:lnTo>
                  <a:lnTo>
                    <a:pt x="456354" y="724562"/>
                  </a:lnTo>
                  <a:lnTo>
                    <a:pt x="406021" y="753255"/>
                  </a:lnTo>
                  <a:cubicBezTo>
                    <a:pt x="366466" y="775393"/>
                    <a:pt x="333309" y="793000"/>
                    <a:pt x="315074" y="800867"/>
                  </a:cubicBezTo>
                  <a:cubicBezTo>
                    <a:pt x="243582" y="832843"/>
                    <a:pt x="205485" y="811353"/>
                    <a:pt x="178062" y="759389"/>
                  </a:cubicBezTo>
                  <a:cubicBezTo>
                    <a:pt x="152090" y="707935"/>
                    <a:pt x="99749" y="406133"/>
                    <a:pt x="85757" y="334438"/>
                  </a:cubicBezTo>
                  <a:cubicBezTo>
                    <a:pt x="73723" y="261800"/>
                    <a:pt x="62908" y="269415"/>
                    <a:pt x="22134" y="199743"/>
                  </a:cubicBezTo>
                  <a:cubicBezTo>
                    <a:pt x="-16679" y="129127"/>
                    <a:pt x="6402" y="114404"/>
                    <a:pt x="10977" y="101345"/>
                  </a:cubicBezTo>
                  <a:cubicBezTo>
                    <a:pt x="16060" y="86835"/>
                    <a:pt x="54893" y="59710"/>
                    <a:pt x="70062" y="53619"/>
                  </a:cubicBezTo>
                  <a:cubicBezTo>
                    <a:pt x="85231" y="47530"/>
                    <a:pt x="123843" y="34989"/>
                    <a:pt x="135166" y="25922"/>
                  </a:cubicBezTo>
                  <a:cubicBezTo>
                    <a:pt x="145981" y="18307"/>
                    <a:pt x="161658" y="10766"/>
                    <a:pt x="171892" y="9463"/>
                  </a:cubicBezTo>
                  <a:cubicBezTo>
                    <a:pt x="180673" y="7651"/>
                    <a:pt x="189529" y="979"/>
                    <a:pt x="189529" y="979"/>
                  </a:cubicBezTo>
                  <a:cubicBezTo>
                    <a:pt x="194655" y="-280"/>
                    <a:pt x="198986" y="-290"/>
                    <a:pt x="202685" y="74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95"/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 flipH="1">
              <a:off x="6433650" y="4687337"/>
              <a:ext cx="960525" cy="902615"/>
            </a:xfrm>
            <a:custGeom>
              <a:avLst/>
              <a:gdLst>
                <a:gd name="connsiteX0" fmla="*/ 643081 w 960525"/>
                <a:gd name="connsiteY0" fmla="*/ 0 h 902615"/>
                <a:gd name="connsiteX1" fmla="*/ 613609 w 960525"/>
                <a:gd name="connsiteY1" fmla="*/ 38800 h 902615"/>
                <a:gd name="connsiteX2" fmla="*/ 469579 w 960525"/>
                <a:gd name="connsiteY2" fmla="*/ 305174 h 902615"/>
                <a:gd name="connsiteX3" fmla="*/ 449587 w 960525"/>
                <a:gd name="connsiteY3" fmla="*/ 351300 h 902615"/>
                <a:gd name="connsiteX4" fmla="*/ 177386 w 960525"/>
                <a:gd name="connsiteY4" fmla="*/ 608065 h 902615"/>
                <a:gd name="connsiteX5" fmla="*/ 15911 w 960525"/>
                <a:gd name="connsiteY5" fmla="*/ 809479 h 902615"/>
                <a:gd name="connsiteX6" fmla="*/ 6684 w 960525"/>
                <a:gd name="connsiteY6" fmla="*/ 809479 h 902615"/>
                <a:gd name="connsiteX7" fmla="*/ 0 w 960525"/>
                <a:gd name="connsiteY7" fmla="*/ 814040 h 902615"/>
                <a:gd name="connsiteX8" fmla="*/ 124138 w 960525"/>
                <a:gd name="connsiteY8" fmla="*/ 902615 h 902615"/>
                <a:gd name="connsiteX9" fmla="*/ 127790 w 960525"/>
                <a:gd name="connsiteY9" fmla="*/ 893850 h 902615"/>
                <a:gd name="connsiteX10" fmla="*/ 180462 w 960525"/>
                <a:gd name="connsiteY10" fmla="*/ 824854 h 902615"/>
                <a:gd name="connsiteX11" fmla="*/ 446511 w 960525"/>
                <a:gd name="connsiteY11" fmla="*/ 624977 h 902615"/>
                <a:gd name="connsiteX12" fmla="*/ 568002 w 960525"/>
                <a:gd name="connsiteY12" fmla="*/ 563477 h 902615"/>
                <a:gd name="connsiteX13" fmla="*/ 667963 w 960525"/>
                <a:gd name="connsiteY13" fmla="*/ 445088 h 902615"/>
                <a:gd name="connsiteX14" fmla="*/ 700258 w 960525"/>
                <a:gd name="connsiteY14" fmla="*/ 411263 h 902615"/>
                <a:gd name="connsiteX15" fmla="*/ 906331 w 960525"/>
                <a:gd name="connsiteY15" fmla="*/ 231182 h 902615"/>
                <a:gd name="connsiteX16" fmla="*/ 960525 w 960525"/>
                <a:gd name="connsiteY16" fmla="*/ 182911 h 902615"/>
                <a:gd name="connsiteX17" fmla="*/ 894184 w 960525"/>
                <a:gd name="connsiteY17" fmla="*/ 164307 h 902615"/>
                <a:gd name="connsiteX18" fmla="*/ 751206 w 960525"/>
                <a:gd name="connsiteY18" fmla="*/ 92886 h 90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0525" h="902615">
                  <a:moveTo>
                    <a:pt x="643081" y="0"/>
                  </a:moveTo>
                  <a:lnTo>
                    <a:pt x="613609" y="38800"/>
                  </a:lnTo>
                  <a:cubicBezTo>
                    <a:pt x="537918" y="145753"/>
                    <a:pt x="473040" y="278653"/>
                    <a:pt x="469579" y="305174"/>
                  </a:cubicBezTo>
                  <a:cubicBezTo>
                    <a:pt x="464965" y="342075"/>
                    <a:pt x="449587" y="351300"/>
                    <a:pt x="449587" y="351300"/>
                  </a:cubicBezTo>
                  <a:cubicBezTo>
                    <a:pt x="323482" y="408188"/>
                    <a:pt x="226597" y="526576"/>
                    <a:pt x="177386" y="608065"/>
                  </a:cubicBezTo>
                  <a:cubicBezTo>
                    <a:pt x="129712" y="691091"/>
                    <a:pt x="15911" y="809479"/>
                    <a:pt x="15911" y="809479"/>
                  </a:cubicBezTo>
                  <a:cubicBezTo>
                    <a:pt x="15911" y="809479"/>
                    <a:pt x="15911" y="809479"/>
                    <a:pt x="6684" y="809479"/>
                  </a:cubicBezTo>
                  <a:lnTo>
                    <a:pt x="0" y="814040"/>
                  </a:lnTo>
                  <a:lnTo>
                    <a:pt x="124138" y="902615"/>
                  </a:lnTo>
                  <a:lnTo>
                    <a:pt x="127790" y="893850"/>
                  </a:lnTo>
                  <a:cubicBezTo>
                    <a:pt x="139708" y="870211"/>
                    <a:pt x="157394" y="844073"/>
                    <a:pt x="180462" y="824854"/>
                  </a:cubicBezTo>
                  <a:cubicBezTo>
                    <a:pt x="226597" y="786416"/>
                    <a:pt x="345012" y="697241"/>
                    <a:pt x="446511" y="624977"/>
                  </a:cubicBezTo>
                  <a:cubicBezTo>
                    <a:pt x="549548" y="551177"/>
                    <a:pt x="508025" y="581927"/>
                    <a:pt x="568002" y="563477"/>
                  </a:cubicBezTo>
                  <a:cubicBezTo>
                    <a:pt x="626441" y="545027"/>
                    <a:pt x="652584" y="463538"/>
                    <a:pt x="667963" y="445088"/>
                  </a:cubicBezTo>
                  <a:cubicBezTo>
                    <a:pt x="683341" y="426638"/>
                    <a:pt x="700258" y="411263"/>
                    <a:pt x="700258" y="411263"/>
                  </a:cubicBezTo>
                  <a:cubicBezTo>
                    <a:pt x="740242" y="378207"/>
                    <a:pt x="828284" y="300562"/>
                    <a:pt x="906331" y="231182"/>
                  </a:cubicBezTo>
                  <a:lnTo>
                    <a:pt x="960525" y="182911"/>
                  </a:lnTo>
                  <a:lnTo>
                    <a:pt x="894184" y="164307"/>
                  </a:lnTo>
                  <a:cubicBezTo>
                    <a:pt x="842927" y="146352"/>
                    <a:pt x="795175" y="122278"/>
                    <a:pt x="751206" y="9288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/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 bwMode="auto">
            <a:xfrm flipH="1">
              <a:off x="6461586" y="3034850"/>
              <a:ext cx="1060775" cy="587629"/>
            </a:xfrm>
            <a:custGeom>
              <a:avLst/>
              <a:gdLst>
                <a:gd name="connsiteX0" fmla="*/ 885273 w 1060775"/>
                <a:gd name="connsiteY0" fmla="*/ 607 h 587629"/>
                <a:gd name="connsiteX1" fmla="*/ 718968 w 1060775"/>
                <a:gd name="connsiteY1" fmla="*/ 28931 h 587629"/>
                <a:gd name="connsiteX2" fmla="*/ 326814 w 1060775"/>
                <a:gd name="connsiteY2" fmla="*/ 230346 h 587629"/>
                <a:gd name="connsiteX3" fmla="*/ 128430 w 1060775"/>
                <a:gd name="connsiteY3" fmla="*/ 294921 h 587629"/>
                <a:gd name="connsiteX4" fmla="*/ 10015 w 1060775"/>
                <a:gd name="connsiteY4" fmla="*/ 376410 h 587629"/>
                <a:gd name="connsiteX5" fmla="*/ 26931 w 1060775"/>
                <a:gd name="connsiteY5" fmla="*/ 565524 h 587629"/>
                <a:gd name="connsiteX6" fmla="*/ 126892 w 1060775"/>
                <a:gd name="connsiteY6" fmla="*/ 560912 h 587629"/>
                <a:gd name="connsiteX7" fmla="*/ 211474 w 1060775"/>
                <a:gd name="connsiteY7" fmla="*/ 527086 h 587629"/>
                <a:gd name="connsiteX8" fmla="*/ 349882 w 1060775"/>
                <a:gd name="connsiteY8" fmla="*/ 374872 h 587629"/>
                <a:gd name="connsiteX9" fmla="*/ 545190 w 1060775"/>
                <a:gd name="connsiteY9" fmla="*/ 285696 h 587629"/>
                <a:gd name="connsiteX10" fmla="*/ 780482 w 1060775"/>
                <a:gd name="connsiteY10" fmla="*/ 213433 h 587629"/>
                <a:gd name="connsiteX11" fmla="*/ 848917 w 1060775"/>
                <a:gd name="connsiteY11" fmla="*/ 194406 h 587629"/>
                <a:gd name="connsiteX12" fmla="*/ 871526 w 1060775"/>
                <a:gd name="connsiteY12" fmla="*/ 194694 h 587629"/>
                <a:gd name="connsiteX13" fmla="*/ 915749 w 1060775"/>
                <a:gd name="connsiteY13" fmla="*/ 146623 h 587629"/>
                <a:gd name="connsiteX14" fmla="*/ 1054907 w 1060775"/>
                <a:gd name="connsiteY14" fmla="*/ 39941 h 587629"/>
                <a:gd name="connsiteX15" fmla="*/ 1060775 w 1060775"/>
                <a:gd name="connsiteY15" fmla="*/ 36613 h 587629"/>
                <a:gd name="connsiteX16" fmla="*/ 1058643 w 1060775"/>
                <a:gd name="connsiteY16" fmla="*/ 35946 h 587629"/>
                <a:gd name="connsiteX17" fmla="*/ 969639 w 1060775"/>
                <a:gd name="connsiteY17" fmla="*/ 12019 h 587629"/>
                <a:gd name="connsiteX18" fmla="*/ 885273 w 1060775"/>
                <a:gd name="connsiteY18" fmla="*/ 607 h 58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0775" h="587629">
                  <a:moveTo>
                    <a:pt x="885273" y="607"/>
                  </a:moveTo>
                  <a:cubicBezTo>
                    <a:pt x="806049" y="-3356"/>
                    <a:pt x="744342" y="12787"/>
                    <a:pt x="718968" y="28931"/>
                  </a:cubicBezTo>
                  <a:cubicBezTo>
                    <a:pt x="685135" y="48919"/>
                    <a:pt x="434464" y="167308"/>
                    <a:pt x="326814" y="230346"/>
                  </a:cubicBezTo>
                  <a:cubicBezTo>
                    <a:pt x="220702" y="294921"/>
                    <a:pt x="206861" y="276471"/>
                    <a:pt x="128430" y="294921"/>
                  </a:cubicBezTo>
                  <a:cubicBezTo>
                    <a:pt x="51537" y="313372"/>
                    <a:pt x="17704" y="328747"/>
                    <a:pt x="10015" y="376410"/>
                  </a:cubicBezTo>
                  <a:cubicBezTo>
                    <a:pt x="3863" y="424073"/>
                    <a:pt x="-16129" y="520936"/>
                    <a:pt x="26931" y="565524"/>
                  </a:cubicBezTo>
                  <a:cubicBezTo>
                    <a:pt x="69991" y="611650"/>
                    <a:pt x="94597" y="573212"/>
                    <a:pt x="126892" y="560912"/>
                  </a:cubicBezTo>
                  <a:cubicBezTo>
                    <a:pt x="159187" y="550149"/>
                    <a:pt x="179179" y="530161"/>
                    <a:pt x="211474" y="527086"/>
                  </a:cubicBezTo>
                  <a:cubicBezTo>
                    <a:pt x="242232" y="525549"/>
                    <a:pt x="311435" y="413310"/>
                    <a:pt x="349882" y="374872"/>
                  </a:cubicBezTo>
                  <a:cubicBezTo>
                    <a:pt x="388328" y="336434"/>
                    <a:pt x="440615" y="317984"/>
                    <a:pt x="545190" y="285696"/>
                  </a:cubicBezTo>
                  <a:cubicBezTo>
                    <a:pt x="651302" y="253409"/>
                    <a:pt x="722043" y="238033"/>
                    <a:pt x="780482" y="213433"/>
                  </a:cubicBezTo>
                  <a:cubicBezTo>
                    <a:pt x="810471" y="200364"/>
                    <a:pt x="831616" y="195752"/>
                    <a:pt x="848917" y="194406"/>
                  </a:cubicBezTo>
                  <a:lnTo>
                    <a:pt x="871526" y="194694"/>
                  </a:lnTo>
                  <a:lnTo>
                    <a:pt x="915749" y="146623"/>
                  </a:lnTo>
                  <a:cubicBezTo>
                    <a:pt x="959867" y="106206"/>
                    <a:pt x="1006492" y="70494"/>
                    <a:pt x="1054907" y="39941"/>
                  </a:cubicBezTo>
                  <a:lnTo>
                    <a:pt x="1060775" y="36613"/>
                  </a:lnTo>
                  <a:lnTo>
                    <a:pt x="1058643" y="35946"/>
                  </a:lnTo>
                  <a:cubicBezTo>
                    <a:pt x="1029519" y="27298"/>
                    <a:pt x="999243" y="18938"/>
                    <a:pt x="969639" y="12019"/>
                  </a:cubicBezTo>
                  <a:cubicBezTo>
                    <a:pt x="940035" y="5484"/>
                    <a:pt x="911681" y="1929"/>
                    <a:pt x="885273" y="607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/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 flipH="1">
              <a:off x="5606665" y="4598660"/>
              <a:ext cx="618246" cy="876856"/>
            </a:xfrm>
            <a:custGeom>
              <a:avLst/>
              <a:gdLst>
                <a:gd name="connsiteX0" fmla="*/ 529113 w 618246"/>
                <a:gd name="connsiteY0" fmla="*/ 0 h 876856"/>
                <a:gd name="connsiteX1" fmla="*/ 474982 w 618246"/>
                <a:gd name="connsiteY1" fmla="*/ 58841 h 876856"/>
                <a:gd name="connsiteX2" fmla="*/ 261949 w 618246"/>
                <a:gd name="connsiteY2" fmla="*/ 207427 h 876856"/>
                <a:gd name="connsiteX3" fmla="*/ 226420 w 618246"/>
                <a:gd name="connsiteY3" fmla="*/ 223237 h 876856"/>
                <a:gd name="connsiteX4" fmla="*/ 238996 w 618246"/>
                <a:gd name="connsiteY4" fmla="*/ 223755 h 876856"/>
                <a:gd name="connsiteX5" fmla="*/ 299069 w 618246"/>
                <a:gd name="connsiteY5" fmla="*/ 225797 h 876856"/>
                <a:gd name="connsiteX6" fmla="*/ 165276 w 618246"/>
                <a:gd name="connsiteY6" fmla="*/ 497937 h 876856"/>
                <a:gd name="connsiteX7" fmla="*/ 1088 w 618246"/>
                <a:gd name="connsiteY7" fmla="*/ 823023 h 876856"/>
                <a:gd name="connsiteX8" fmla="*/ 0 w 618246"/>
                <a:gd name="connsiteY8" fmla="*/ 824966 h 876856"/>
                <a:gd name="connsiteX9" fmla="*/ 128361 w 618246"/>
                <a:gd name="connsiteY9" fmla="*/ 876856 h 876856"/>
                <a:gd name="connsiteX10" fmla="*/ 126829 w 618246"/>
                <a:gd name="connsiteY10" fmla="*/ 868478 h 876856"/>
                <a:gd name="connsiteX11" fmla="*/ 346743 w 618246"/>
                <a:gd name="connsiteY11" fmla="*/ 602488 h 876856"/>
                <a:gd name="connsiteX12" fmla="*/ 591262 w 618246"/>
                <a:gd name="connsiteY12" fmla="*/ 262698 h 876856"/>
                <a:gd name="connsiteX13" fmla="*/ 566392 w 618246"/>
                <a:gd name="connsiteY13" fmla="*/ 26809 h 87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8246" h="876856">
                  <a:moveTo>
                    <a:pt x="529113" y="0"/>
                  </a:moveTo>
                  <a:lnTo>
                    <a:pt x="474982" y="58841"/>
                  </a:lnTo>
                  <a:cubicBezTo>
                    <a:pt x="408805" y="119467"/>
                    <a:pt x="336987" y="169505"/>
                    <a:pt x="261949" y="207427"/>
                  </a:cubicBezTo>
                  <a:lnTo>
                    <a:pt x="226420" y="223237"/>
                  </a:lnTo>
                  <a:lnTo>
                    <a:pt x="238996" y="223755"/>
                  </a:lnTo>
                  <a:cubicBezTo>
                    <a:pt x="275328" y="225124"/>
                    <a:pt x="299069" y="225797"/>
                    <a:pt x="299069" y="225797"/>
                  </a:cubicBezTo>
                  <a:cubicBezTo>
                    <a:pt x="216025" y="285760"/>
                    <a:pt x="185268" y="427212"/>
                    <a:pt x="165276" y="497937"/>
                  </a:cubicBezTo>
                  <a:cubicBezTo>
                    <a:pt x="147782" y="558478"/>
                    <a:pt x="30208" y="770871"/>
                    <a:pt x="1088" y="823023"/>
                  </a:cubicBezTo>
                  <a:lnTo>
                    <a:pt x="0" y="824966"/>
                  </a:lnTo>
                  <a:lnTo>
                    <a:pt x="128361" y="876856"/>
                  </a:lnTo>
                  <a:lnTo>
                    <a:pt x="126829" y="868478"/>
                  </a:lnTo>
                  <a:cubicBezTo>
                    <a:pt x="126829" y="868478"/>
                    <a:pt x="260623" y="694739"/>
                    <a:pt x="346743" y="602488"/>
                  </a:cubicBezTo>
                  <a:cubicBezTo>
                    <a:pt x="434401" y="508700"/>
                    <a:pt x="518983" y="408761"/>
                    <a:pt x="591262" y="262698"/>
                  </a:cubicBezTo>
                  <a:cubicBezTo>
                    <a:pt x="645472" y="153150"/>
                    <a:pt x="607987" y="69547"/>
                    <a:pt x="566392" y="26809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/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>
            <a:xfrm rot="20221026">
              <a:off x="5740246" y="4304590"/>
              <a:ext cx="1089759" cy="613541"/>
            </a:xfrm>
            <a:custGeom>
              <a:avLst/>
              <a:gdLst>
                <a:gd name="connsiteX0" fmla="*/ 1033261 w 1089759"/>
                <a:gd name="connsiteY0" fmla="*/ 0 h 613541"/>
                <a:gd name="connsiteX1" fmla="*/ 1035165 w 1089759"/>
                <a:gd name="connsiteY1" fmla="*/ 3444 h 613541"/>
                <a:gd name="connsiteX2" fmla="*/ 1081675 w 1089759"/>
                <a:gd name="connsiteY2" fmla="*/ 283704 h 613541"/>
                <a:gd name="connsiteX3" fmla="*/ 922342 w 1089759"/>
                <a:gd name="connsiteY3" fmla="*/ 490020 h 613541"/>
                <a:gd name="connsiteX4" fmla="*/ 941489 w 1089759"/>
                <a:gd name="connsiteY4" fmla="*/ 544525 h 613541"/>
                <a:gd name="connsiteX5" fmla="*/ 945165 w 1089759"/>
                <a:gd name="connsiteY5" fmla="*/ 559013 h 613541"/>
                <a:gd name="connsiteX6" fmla="*/ 809355 w 1089759"/>
                <a:gd name="connsiteY6" fmla="*/ 602307 h 613541"/>
                <a:gd name="connsiteX7" fmla="*/ 649840 w 1089759"/>
                <a:gd name="connsiteY7" fmla="*/ 612232 h 613541"/>
                <a:gd name="connsiteX8" fmla="*/ 581502 w 1089759"/>
                <a:gd name="connsiteY8" fmla="*/ 603456 h 613541"/>
                <a:gd name="connsiteX9" fmla="*/ 580608 w 1089759"/>
                <a:gd name="connsiteY9" fmla="*/ 601569 h 613541"/>
                <a:gd name="connsiteX10" fmla="*/ 528999 w 1089759"/>
                <a:gd name="connsiteY10" fmla="*/ 491874 h 613541"/>
                <a:gd name="connsiteX11" fmla="*/ 238311 w 1089759"/>
                <a:gd name="connsiteY11" fmla="*/ 400307 h 613541"/>
                <a:gd name="connsiteX12" fmla="*/ 191502 w 1089759"/>
                <a:gd name="connsiteY12" fmla="*/ 382694 h 613541"/>
                <a:gd name="connsiteX13" fmla="*/ 164966 w 1089759"/>
                <a:gd name="connsiteY13" fmla="*/ 354266 h 613541"/>
                <a:gd name="connsiteX14" fmla="*/ 26860 w 1089759"/>
                <a:gd name="connsiteY14" fmla="*/ 134294 h 613541"/>
                <a:gd name="connsiteX15" fmla="*/ 0 w 1089759"/>
                <a:gd name="connsiteY15" fmla="*/ 58989 h 613541"/>
                <a:gd name="connsiteX16" fmla="*/ 2933 w 1089759"/>
                <a:gd name="connsiteY16" fmla="*/ 58325 h 613541"/>
                <a:gd name="connsiteX17" fmla="*/ 259205 w 1089759"/>
                <a:gd name="connsiteY17" fmla="*/ 13370 h 613541"/>
                <a:gd name="connsiteX18" fmla="*/ 521150 w 1089759"/>
                <a:gd name="connsiteY18" fmla="*/ 25930 h 613541"/>
                <a:gd name="connsiteX19" fmla="*/ 516091 w 1089759"/>
                <a:gd name="connsiteY19" fmla="*/ 11233 h 613541"/>
                <a:gd name="connsiteX20" fmla="*/ 512192 w 1089759"/>
                <a:gd name="connsiteY20" fmla="*/ 0 h 61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759" h="613541">
                  <a:moveTo>
                    <a:pt x="1033261" y="0"/>
                  </a:moveTo>
                  <a:lnTo>
                    <a:pt x="1035165" y="3444"/>
                  </a:lnTo>
                  <a:cubicBezTo>
                    <a:pt x="1070694" y="53584"/>
                    <a:pt x="1106099" y="123713"/>
                    <a:pt x="1081675" y="283704"/>
                  </a:cubicBezTo>
                  <a:cubicBezTo>
                    <a:pt x="1058667" y="444294"/>
                    <a:pt x="922342" y="490020"/>
                    <a:pt x="922342" y="490020"/>
                  </a:cubicBezTo>
                  <a:cubicBezTo>
                    <a:pt x="929321" y="506550"/>
                    <a:pt x="935696" y="524937"/>
                    <a:pt x="941489" y="544525"/>
                  </a:cubicBezTo>
                  <a:lnTo>
                    <a:pt x="945165" y="559013"/>
                  </a:lnTo>
                  <a:lnTo>
                    <a:pt x="809355" y="602307"/>
                  </a:lnTo>
                  <a:cubicBezTo>
                    <a:pt x="757400" y="612197"/>
                    <a:pt x="704039" y="615716"/>
                    <a:pt x="649840" y="612232"/>
                  </a:cubicBezTo>
                  <a:lnTo>
                    <a:pt x="581502" y="603456"/>
                  </a:lnTo>
                  <a:lnTo>
                    <a:pt x="580608" y="601569"/>
                  </a:lnTo>
                  <a:cubicBezTo>
                    <a:pt x="550816" y="538468"/>
                    <a:pt x="528999" y="491874"/>
                    <a:pt x="528999" y="491874"/>
                  </a:cubicBezTo>
                  <a:cubicBezTo>
                    <a:pt x="496825" y="493885"/>
                    <a:pt x="346517" y="440573"/>
                    <a:pt x="238311" y="400307"/>
                  </a:cubicBezTo>
                  <a:lnTo>
                    <a:pt x="191502" y="382694"/>
                  </a:lnTo>
                  <a:lnTo>
                    <a:pt x="164966" y="354266"/>
                  </a:lnTo>
                  <a:cubicBezTo>
                    <a:pt x="110691" y="290055"/>
                    <a:pt x="64112" y="215946"/>
                    <a:pt x="26860" y="134294"/>
                  </a:cubicBezTo>
                  <a:lnTo>
                    <a:pt x="0" y="58989"/>
                  </a:lnTo>
                  <a:lnTo>
                    <a:pt x="2933" y="58325"/>
                  </a:lnTo>
                  <a:cubicBezTo>
                    <a:pt x="51194" y="58754"/>
                    <a:pt x="166499" y="7452"/>
                    <a:pt x="259205" y="13370"/>
                  </a:cubicBezTo>
                  <a:cubicBezTo>
                    <a:pt x="349895" y="20101"/>
                    <a:pt x="521150" y="25930"/>
                    <a:pt x="521150" y="25930"/>
                  </a:cubicBezTo>
                  <a:cubicBezTo>
                    <a:pt x="521150" y="25930"/>
                    <a:pt x="519331" y="20619"/>
                    <a:pt x="516091" y="11233"/>
                  </a:cubicBezTo>
                  <a:lnTo>
                    <a:pt x="512192" y="0"/>
                  </a:lnTo>
                  <a:close/>
                </a:path>
              </a:pathLst>
            </a:custGeom>
            <a:solidFill>
              <a:srgbClr val="281D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95"/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 flipH="1">
              <a:off x="5861492" y="5419458"/>
              <a:ext cx="556991" cy="543458"/>
            </a:xfrm>
            <a:custGeom>
              <a:avLst/>
              <a:gdLst>
                <a:gd name="connsiteX0" fmla="*/ 191827 w 556991"/>
                <a:gd name="connsiteY0" fmla="*/ 0 h 543458"/>
                <a:gd name="connsiteX1" fmla="*/ 185337 w 556991"/>
                <a:gd name="connsiteY1" fmla="*/ 11585 h 543458"/>
                <a:gd name="connsiteX2" fmla="*/ 176110 w 556991"/>
                <a:gd name="connsiteY2" fmla="*/ 8510 h 543458"/>
                <a:gd name="connsiteX3" fmla="*/ 114596 w 556991"/>
                <a:gd name="connsiteY3" fmla="*/ 111524 h 543458"/>
                <a:gd name="connsiteX4" fmla="*/ 19249 w 556991"/>
                <a:gd name="connsiteY4" fmla="*/ 239137 h 543458"/>
                <a:gd name="connsiteX5" fmla="*/ 196102 w 556991"/>
                <a:gd name="connsiteY5" fmla="*/ 425177 h 543458"/>
                <a:gd name="connsiteX6" fmla="*/ 554423 w 556991"/>
                <a:gd name="connsiteY6" fmla="*/ 522040 h 543458"/>
                <a:gd name="connsiteX7" fmla="*/ 485220 w 556991"/>
                <a:gd name="connsiteY7" fmla="*/ 405189 h 543458"/>
                <a:gd name="connsiteX8" fmla="*/ 328358 w 556991"/>
                <a:gd name="connsiteY8" fmla="*/ 188399 h 543458"/>
                <a:gd name="connsiteX9" fmla="*/ 319131 w 556991"/>
                <a:gd name="connsiteY9" fmla="*/ 126899 h 543458"/>
                <a:gd name="connsiteX10" fmla="*/ 321822 w 556991"/>
                <a:gd name="connsiteY10" fmla="*/ 74623 h 543458"/>
                <a:gd name="connsiteX11" fmla="*/ 319155 w 556991"/>
                <a:gd name="connsiteY11" fmla="*/ 54003 h 54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991" h="543458">
                  <a:moveTo>
                    <a:pt x="191827" y="0"/>
                  </a:moveTo>
                  <a:lnTo>
                    <a:pt x="185337" y="11585"/>
                  </a:lnTo>
                  <a:cubicBezTo>
                    <a:pt x="176110" y="8510"/>
                    <a:pt x="176110" y="8510"/>
                    <a:pt x="176110" y="8510"/>
                  </a:cubicBezTo>
                  <a:cubicBezTo>
                    <a:pt x="146891" y="22348"/>
                    <a:pt x="139202" y="97686"/>
                    <a:pt x="114596" y="111524"/>
                  </a:cubicBezTo>
                  <a:cubicBezTo>
                    <a:pt x="89990" y="125361"/>
                    <a:pt x="76149" y="173024"/>
                    <a:pt x="19249" y="239137"/>
                  </a:cubicBezTo>
                  <a:cubicBezTo>
                    <a:pt x="-37652" y="305250"/>
                    <a:pt x="34627" y="325238"/>
                    <a:pt x="196102" y="425177"/>
                  </a:cubicBezTo>
                  <a:cubicBezTo>
                    <a:pt x="357577" y="526652"/>
                    <a:pt x="542121" y="574315"/>
                    <a:pt x="554423" y="522040"/>
                  </a:cubicBezTo>
                  <a:cubicBezTo>
                    <a:pt x="565188" y="469764"/>
                    <a:pt x="542121" y="432864"/>
                    <a:pt x="485220" y="405189"/>
                  </a:cubicBezTo>
                  <a:cubicBezTo>
                    <a:pt x="428319" y="377514"/>
                    <a:pt x="328358" y="188399"/>
                    <a:pt x="328358" y="188399"/>
                  </a:cubicBezTo>
                  <a:cubicBezTo>
                    <a:pt x="328358" y="188399"/>
                    <a:pt x="309904" y="159186"/>
                    <a:pt x="319131" y="126899"/>
                  </a:cubicBezTo>
                  <a:cubicBezTo>
                    <a:pt x="323745" y="111524"/>
                    <a:pt x="323360" y="91152"/>
                    <a:pt x="321822" y="74623"/>
                  </a:cubicBezTo>
                  <a:lnTo>
                    <a:pt x="319155" y="54003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/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 flipH="1">
              <a:off x="7255099" y="5498853"/>
              <a:ext cx="313248" cy="499351"/>
            </a:xfrm>
            <a:custGeom>
              <a:avLst/>
              <a:gdLst>
                <a:gd name="connsiteX0" fmla="*/ 177028 w 313248"/>
                <a:gd name="connsiteY0" fmla="*/ 0 h 499351"/>
                <a:gd name="connsiteX1" fmla="*/ 176599 w 313248"/>
                <a:gd name="connsiteY1" fmla="*/ 292 h 499351"/>
                <a:gd name="connsiteX2" fmla="*/ 143727 w 313248"/>
                <a:gd name="connsiteY2" fmla="*/ 29265 h 499351"/>
                <a:gd name="connsiteX3" fmla="*/ 25312 w 313248"/>
                <a:gd name="connsiteY3" fmla="*/ 66165 h 499351"/>
                <a:gd name="connsiteX4" fmla="*/ 77599 w 313248"/>
                <a:gd name="connsiteY4" fmla="*/ 238367 h 499351"/>
                <a:gd name="connsiteX5" fmla="*/ 145265 w 313248"/>
                <a:gd name="connsiteY5" fmla="*/ 427481 h 499351"/>
                <a:gd name="connsiteX6" fmla="*/ 306740 w 313248"/>
                <a:gd name="connsiteY6" fmla="*/ 478219 h 499351"/>
                <a:gd name="connsiteX7" fmla="*/ 271370 w 313248"/>
                <a:gd name="connsiteY7" fmla="*/ 398268 h 499351"/>
                <a:gd name="connsiteX8" fmla="*/ 257529 w 313248"/>
                <a:gd name="connsiteY8" fmla="*/ 210691 h 499351"/>
                <a:gd name="connsiteX9" fmla="*/ 286748 w 313248"/>
                <a:gd name="connsiteY9" fmla="*/ 133816 h 499351"/>
                <a:gd name="connsiteX10" fmla="*/ 291314 w 313248"/>
                <a:gd name="connsiteY10" fmla="*/ 112219 h 499351"/>
                <a:gd name="connsiteX11" fmla="*/ 301166 w 313248"/>
                <a:gd name="connsiteY11" fmla="*/ 88575 h 49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248" h="499351">
                  <a:moveTo>
                    <a:pt x="177028" y="0"/>
                  </a:moveTo>
                  <a:lnTo>
                    <a:pt x="176599" y="292"/>
                  </a:lnTo>
                  <a:cubicBezTo>
                    <a:pt x="169102" y="9085"/>
                    <a:pt x="159875" y="26958"/>
                    <a:pt x="143727" y="29265"/>
                  </a:cubicBezTo>
                  <a:cubicBezTo>
                    <a:pt x="120659" y="30802"/>
                    <a:pt x="91440" y="29265"/>
                    <a:pt x="25312" y="66165"/>
                  </a:cubicBezTo>
                  <a:cubicBezTo>
                    <a:pt x="-40816" y="101528"/>
                    <a:pt x="39153" y="190704"/>
                    <a:pt x="77599" y="238367"/>
                  </a:cubicBezTo>
                  <a:cubicBezTo>
                    <a:pt x="116046" y="286029"/>
                    <a:pt x="79137" y="342918"/>
                    <a:pt x="145265" y="427481"/>
                  </a:cubicBezTo>
                  <a:cubicBezTo>
                    <a:pt x="211393" y="512044"/>
                    <a:pt x="285210" y="512044"/>
                    <a:pt x="306740" y="478219"/>
                  </a:cubicBezTo>
                  <a:cubicBezTo>
                    <a:pt x="329808" y="444393"/>
                    <a:pt x="285210" y="425943"/>
                    <a:pt x="271370" y="398268"/>
                  </a:cubicBezTo>
                  <a:cubicBezTo>
                    <a:pt x="257529" y="370593"/>
                    <a:pt x="257529" y="247592"/>
                    <a:pt x="257529" y="210691"/>
                  </a:cubicBezTo>
                  <a:cubicBezTo>
                    <a:pt x="257529" y="175328"/>
                    <a:pt x="286748" y="152266"/>
                    <a:pt x="286748" y="133816"/>
                  </a:cubicBezTo>
                  <a:cubicBezTo>
                    <a:pt x="286748" y="129204"/>
                    <a:pt x="288286" y="121612"/>
                    <a:pt x="291314" y="112219"/>
                  </a:cubicBezTo>
                  <a:lnTo>
                    <a:pt x="301166" y="88575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vert="horz" wrap="square" lIns="91261" tIns="45631" rIns="91261" bIns="45631" numCol="1" anchor="t" anchorCtr="0" compatLnSpc="1">
              <a:noAutofit/>
            </a:bodyPr>
            <a:lstStyle/>
            <a:p>
              <a:endParaRPr lang="en-US" sz="1795"/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5201834" y="2836566"/>
              <a:ext cx="673206" cy="608879"/>
              <a:chOff x="5180389" y="2813849"/>
              <a:chExt cx="673206" cy="608879"/>
            </a:xfrm>
          </p:grpSpPr>
          <p:grpSp>
            <p:nvGrpSpPr>
              <p:cNvPr id="14" name="Group 11"/>
              <p:cNvGrpSpPr/>
              <p:nvPr/>
            </p:nvGrpSpPr>
            <p:grpSpPr>
              <a:xfrm>
                <a:off x="5278477" y="2974403"/>
                <a:ext cx="515128" cy="448325"/>
                <a:chOff x="9415196" y="2212556"/>
                <a:chExt cx="515128" cy="448325"/>
              </a:xfrm>
            </p:grpSpPr>
            <p:sp>
              <p:nvSpPr>
                <p:cNvPr id="19" name="出自【趣你的PPT】(微信:qunideppt)：最优质的PPT资源库"/>
                <p:cNvSpPr/>
                <p:nvPr/>
              </p:nvSpPr>
              <p:spPr bwMode="auto">
                <a:xfrm>
                  <a:off x="9415196" y="2212556"/>
                  <a:ext cx="515128" cy="448325"/>
                </a:xfrm>
                <a:custGeom>
                  <a:avLst/>
                  <a:gdLst>
                    <a:gd name="connsiteX0" fmla="*/ 206653 w 515128"/>
                    <a:gd name="connsiteY0" fmla="*/ 0 h 448325"/>
                    <a:gd name="connsiteX1" fmla="*/ 468668 w 515128"/>
                    <a:gd name="connsiteY1" fmla="*/ 65185 h 448325"/>
                    <a:gd name="connsiteX2" fmla="*/ 503741 w 515128"/>
                    <a:gd name="connsiteY2" fmla="*/ 88753 h 448325"/>
                    <a:gd name="connsiteX3" fmla="*/ 502825 w 515128"/>
                    <a:gd name="connsiteY3" fmla="*/ 117496 h 448325"/>
                    <a:gd name="connsiteX4" fmla="*/ 515128 w 515128"/>
                    <a:gd name="connsiteY4" fmla="*/ 206672 h 448325"/>
                    <a:gd name="connsiteX5" fmla="*/ 495136 w 515128"/>
                    <a:gd name="connsiteY5" fmla="*/ 206672 h 448325"/>
                    <a:gd name="connsiteX6" fmla="*/ 505709 w 515128"/>
                    <a:gd name="connsiteY6" fmla="*/ 221855 h 448325"/>
                    <a:gd name="connsiteX7" fmla="*/ 512145 w 515128"/>
                    <a:gd name="connsiteY7" fmla="*/ 228679 h 448325"/>
                    <a:gd name="connsiteX8" fmla="*/ 507343 w 515128"/>
                    <a:gd name="connsiteY8" fmla="*/ 235885 h 448325"/>
                    <a:gd name="connsiteX9" fmla="*/ 502825 w 515128"/>
                    <a:gd name="connsiteY9" fmla="*/ 235885 h 448325"/>
                    <a:gd name="connsiteX10" fmla="*/ 499749 w 515128"/>
                    <a:gd name="connsiteY10" fmla="*/ 235885 h 448325"/>
                    <a:gd name="connsiteX11" fmla="*/ 500740 w 515128"/>
                    <a:gd name="connsiteY11" fmla="*/ 245792 h 448325"/>
                    <a:gd name="connsiteX12" fmla="*/ 470637 w 515128"/>
                    <a:gd name="connsiteY12" fmla="*/ 290962 h 448325"/>
                    <a:gd name="connsiteX13" fmla="*/ 264454 w 515128"/>
                    <a:gd name="connsiteY13" fmla="*/ 429247 h 448325"/>
                    <a:gd name="connsiteX14" fmla="*/ 236951 w 515128"/>
                    <a:gd name="connsiteY14" fmla="*/ 436200 h 448325"/>
                    <a:gd name="connsiteX15" fmla="*/ 224809 w 515128"/>
                    <a:gd name="connsiteY15" fmla="*/ 431414 h 448325"/>
                    <a:gd name="connsiteX16" fmla="*/ 149117 w 515128"/>
                    <a:gd name="connsiteY16" fmla="*/ 448062 h 448325"/>
                    <a:gd name="connsiteX17" fmla="*/ 96830 w 515128"/>
                    <a:gd name="connsiteY17" fmla="*/ 412699 h 448325"/>
                    <a:gd name="connsiteX18" fmla="*/ 73762 w 515128"/>
                    <a:gd name="connsiteY18" fmla="*/ 383486 h 448325"/>
                    <a:gd name="connsiteX19" fmla="*/ 71356 w 515128"/>
                    <a:gd name="connsiteY19" fmla="*/ 375124 h 448325"/>
                    <a:gd name="connsiteX20" fmla="*/ 61843 w 515128"/>
                    <a:gd name="connsiteY20" fmla="*/ 360195 h 448325"/>
                    <a:gd name="connsiteX21" fmla="*/ 60170 w 515128"/>
                    <a:gd name="connsiteY21" fmla="*/ 354551 h 448325"/>
                    <a:gd name="connsiteX22" fmla="*/ 57110 w 515128"/>
                    <a:gd name="connsiteY22" fmla="*/ 351511 h 448325"/>
                    <a:gd name="connsiteX23" fmla="*/ 46081 w 515128"/>
                    <a:gd name="connsiteY23" fmla="*/ 315836 h 448325"/>
                    <a:gd name="connsiteX24" fmla="*/ 19937 w 515128"/>
                    <a:gd name="connsiteY24" fmla="*/ 301998 h 448325"/>
                    <a:gd name="connsiteX25" fmla="*/ 30702 w 515128"/>
                    <a:gd name="connsiteY25" fmla="*/ 198985 h 448325"/>
                    <a:gd name="connsiteX26" fmla="*/ 3021 w 515128"/>
                    <a:gd name="connsiteY26" fmla="*/ 168234 h 448325"/>
                    <a:gd name="connsiteX27" fmla="*/ 5399 w 515128"/>
                    <a:gd name="connsiteY27" fmla="*/ 59912 h 448325"/>
                    <a:gd name="connsiteX28" fmla="*/ 9441 w 515128"/>
                    <a:gd name="connsiteY28" fmla="*/ 36537 h 448325"/>
                    <a:gd name="connsiteX29" fmla="*/ 24241 w 515128"/>
                    <a:gd name="connsiteY29" fmla="*/ 29994 h 448325"/>
                    <a:gd name="connsiteX30" fmla="*/ 206653 w 515128"/>
                    <a:gd name="connsiteY30" fmla="*/ 0 h 448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5127" h="448325">
                      <a:moveTo>
                        <a:pt x="206653" y="0"/>
                      </a:moveTo>
                      <a:cubicBezTo>
                        <a:pt x="303709" y="0"/>
                        <a:pt x="393874" y="24031"/>
                        <a:pt x="468668" y="65185"/>
                      </a:cubicBezTo>
                      <a:lnTo>
                        <a:pt x="503741" y="88753"/>
                      </a:lnTo>
                      <a:lnTo>
                        <a:pt x="502825" y="117496"/>
                      </a:lnTo>
                      <a:cubicBezTo>
                        <a:pt x="502825" y="117496"/>
                        <a:pt x="487446" y="191297"/>
                        <a:pt x="515128" y="206672"/>
                      </a:cubicBezTo>
                      <a:cubicBezTo>
                        <a:pt x="495136" y="206672"/>
                        <a:pt x="495136" y="206672"/>
                        <a:pt x="495136" y="206672"/>
                      </a:cubicBezTo>
                      <a:cubicBezTo>
                        <a:pt x="495136" y="206672"/>
                        <a:pt x="499750" y="214360"/>
                        <a:pt x="505709" y="221855"/>
                      </a:cubicBezTo>
                      <a:lnTo>
                        <a:pt x="512145" y="228679"/>
                      </a:lnTo>
                      <a:lnTo>
                        <a:pt x="507343" y="235885"/>
                      </a:lnTo>
                      <a:lnTo>
                        <a:pt x="502825" y="235885"/>
                      </a:lnTo>
                      <a:cubicBezTo>
                        <a:pt x="499749" y="235885"/>
                        <a:pt x="499749" y="235885"/>
                        <a:pt x="499749" y="235885"/>
                      </a:cubicBezTo>
                      <a:lnTo>
                        <a:pt x="500740" y="245792"/>
                      </a:lnTo>
                      <a:lnTo>
                        <a:pt x="470637" y="290962"/>
                      </a:lnTo>
                      <a:cubicBezTo>
                        <a:pt x="420108" y="351879"/>
                        <a:pt x="348553" y="400276"/>
                        <a:pt x="264454" y="429247"/>
                      </a:cubicBezTo>
                      <a:lnTo>
                        <a:pt x="236951" y="436200"/>
                      </a:lnTo>
                      <a:lnTo>
                        <a:pt x="224809" y="431414"/>
                      </a:lnTo>
                      <a:cubicBezTo>
                        <a:pt x="202174" y="429612"/>
                        <a:pt x="179106" y="445756"/>
                        <a:pt x="149117" y="448062"/>
                      </a:cubicBezTo>
                      <a:cubicBezTo>
                        <a:pt x="110671" y="451137"/>
                        <a:pt x="101444" y="426537"/>
                        <a:pt x="96830" y="412699"/>
                      </a:cubicBezTo>
                      <a:cubicBezTo>
                        <a:pt x="92216" y="398862"/>
                        <a:pt x="82990" y="391174"/>
                        <a:pt x="73762" y="383486"/>
                      </a:cubicBezTo>
                      <a:lnTo>
                        <a:pt x="71356" y="375124"/>
                      </a:lnTo>
                      <a:lnTo>
                        <a:pt x="61843" y="360195"/>
                      </a:lnTo>
                      <a:lnTo>
                        <a:pt x="60170" y="354551"/>
                      </a:lnTo>
                      <a:lnTo>
                        <a:pt x="57110" y="351511"/>
                      </a:lnTo>
                      <a:cubicBezTo>
                        <a:pt x="50406" y="340917"/>
                        <a:pt x="46081" y="322755"/>
                        <a:pt x="46081" y="315836"/>
                      </a:cubicBezTo>
                      <a:cubicBezTo>
                        <a:pt x="46081" y="306611"/>
                        <a:pt x="46081" y="308148"/>
                        <a:pt x="19937" y="301998"/>
                      </a:cubicBezTo>
                      <a:cubicBezTo>
                        <a:pt x="-4668" y="295848"/>
                        <a:pt x="32240" y="209747"/>
                        <a:pt x="30702" y="198985"/>
                      </a:cubicBezTo>
                      <a:cubicBezTo>
                        <a:pt x="29164" y="188222"/>
                        <a:pt x="12248" y="195910"/>
                        <a:pt x="3021" y="168234"/>
                      </a:cubicBezTo>
                      <a:cubicBezTo>
                        <a:pt x="-1593" y="154397"/>
                        <a:pt x="-1016" y="108560"/>
                        <a:pt x="5399" y="59912"/>
                      </a:cubicBezTo>
                      <a:lnTo>
                        <a:pt x="9441" y="36537"/>
                      </a:lnTo>
                      <a:lnTo>
                        <a:pt x="24241" y="29994"/>
                      </a:lnTo>
                      <a:cubicBezTo>
                        <a:pt x="80307" y="10680"/>
                        <a:pt x="141949" y="0"/>
                        <a:pt x="206653" y="0"/>
                      </a:cubicBezTo>
                      <a:close/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</p:spPr>
              <p:txBody>
                <a:bodyPr vert="horz" wrap="square" lIns="91261" tIns="45631" rIns="91261" bIns="45631" numCol="1" anchor="t" anchorCtr="0" compatLnSpc="1">
                  <a:noAutofit/>
                </a:bodyPr>
                <a:lstStyle/>
                <a:p>
                  <a:endParaRPr lang="en-US" sz="1795"/>
                </a:p>
              </p:txBody>
            </p:sp>
            <p:grpSp>
              <p:nvGrpSpPr>
                <p:cNvPr id="20" name="Group 13"/>
                <p:cNvGrpSpPr/>
                <p:nvPr/>
              </p:nvGrpSpPr>
              <p:grpSpPr>
                <a:xfrm>
                  <a:off x="9465578" y="2284738"/>
                  <a:ext cx="98497" cy="118205"/>
                  <a:chOff x="7142632" y="2898408"/>
                  <a:chExt cx="98497" cy="118205"/>
                </a:xfrm>
              </p:grpSpPr>
              <p:sp>
                <p:nvSpPr>
                  <p:cNvPr id="23" name="出自【趣你的PPT】(微信:qunideppt)：最优质的PPT资源库"/>
                  <p:cNvSpPr/>
                  <p:nvPr/>
                </p:nvSpPr>
                <p:spPr bwMode="auto">
                  <a:xfrm>
                    <a:off x="7148976" y="2957367"/>
                    <a:ext cx="39992" cy="59246"/>
                  </a:xfrm>
                  <a:custGeom>
                    <a:avLst/>
                    <a:gdLst>
                      <a:gd name="T0" fmla="*/ 20 w 23"/>
                      <a:gd name="T1" fmla="*/ 20 h 34"/>
                      <a:gd name="T2" fmla="*/ 6 w 23"/>
                      <a:gd name="T3" fmla="*/ 33 h 34"/>
                      <a:gd name="T4" fmla="*/ 2 w 23"/>
                      <a:gd name="T5" fmla="*/ 14 h 34"/>
                      <a:gd name="T6" fmla="*/ 16 w 23"/>
                      <a:gd name="T7" fmla="*/ 2 h 34"/>
                      <a:gd name="T8" fmla="*/ 20 w 23"/>
                      <a:gd name="T9" fmla="*/ 2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34">
                        <a:moveTo>
                          <a:pt x="20" y="20"/>
                        </a:moveTo>
                        <a:cubicBezTo>
                          <a:pt x="17" y="29"/>
                          <a:pt x="11" y="34"/>
                          <a:pt x="6" y="33"/>
                        </a:cubicBezTo>
                        <a:cubicBezTo>
                          <a:pt x="1" y="31"/>
                          <a:pt x="0" y="23"/>
                          <a:pt x="2" y="14"/>
                        </a:cubicBezTo>
                        <a:cubicBezTo>
                          <a:pt x="5" y="6"/>
                          <a:pt x="11" y="0"/>
                          <a:pt x="16" y="2"/>
                        </a:cubicBezTo>
                        <a:cubicBezTo>
                          <a:pt x="21" y="4"/>
                          <a:pt x="23" y="12"/>
                          <a:pt x="20" y="20"/>
                        </a:cubicBezTo>
                      </a:path>
                    </a:pathLst>
                  </a:custGeom>
                  <a:solidFill>
                    <a:srgbClr val="190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261" tIns="45631" rIns="91261" bIns="45631" numCol="1" anchor="t" anchorCtr="0" compatLnSpc="1"/>
                  <a:lstStyle/>
                  <a:p>
                    <a:endParaRPr lang="en-US" sz="1795"/>
                  </a:p>
                </p:txBody>
              </p:sp>
              <p:sp>
                <p:nvSpPr>
                  <p:cNvPr id="24" name="出自【趣你的PPT】(微信:qunideppt)：最优质的PPT资源库"/>
                  <p:cNvSpPr/>
                  <p:nvPr/>
                </p:nvSpPr>
                <p:spPr bwMode="auto">
                  <a:xfrm rot="20731158">
                    <a:off x="7142632" y="2898408"/>
                    <a:ext cx="98497" cy="47397"/>
                  </a:xfrm>
                  <a:custGeom>
                    <a:avLst/>
                    <a:gdLst>
                      <a:gd name="T0" fmla="*/ 0 w 56"/>
                      <a:gd name="T1" fmla="*/ 27 h 27"/>
                      <a:gd name="T2" fmla="*/ 56 w 56"/>
                      <a:gd name="T3" fmla="*/ 26 h 27"/>
                      <a:gd name="T4" fmla="*/ 0 w 56"/>
                      <a:gd name="T5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6" h="27">
                        <a:moveTo>
                          <a:pt x="0" y="27"/>
                        </a:moveTo>
                        <a:cubicBezTo>
                          <a:pt x="0" y="27"/>
                          <a:pt x="20" y="0"/>
                          <a:pt x="56" y="26"/>
                        </a:cubicBezTo>
                        <a:cubicBezTo>
                          <a:pt x="56" y="26"/>
                          <a:pt x="20" y="23"/>
                          <a:pt x="0" y="27"/>
                        </a:cubicBezTo>
                      </a:path>
                    </a:pathLst>
                  </a:custGeom>
                  <a:solidFill>
                    <a:srgbClr val="49391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261" tIns="45631" rIns="91261" bIns="45631" numCol="1" anchor="t" anchorCtr="0" compatLnSpc="1"/>
                  <a:lstStyle/>
                  <a:p>
                    <a:endParaRPr lang="en-US" sz="1795"/>
                  </a:p>
                </p:txBody>
              </p:sp>
            </p:grpSp>
            <p:sp>
              <p:nvSpPr>
                <p:cNvPr id="21" name="出自【趣你的PPT】(微信:qunideppt)：最优质的PPT资源库"/>
                <p:cNvSpPr/>
                <p:nvPr/>
              </p:nvSpPr>
              <p:spPr bwMode="auto">
                <a:xfrm>
                  <a:off x="9509425" y="2548863"/>
                  <a:ext cx="53865" cy="58025"/>
                </a:xfrm>
                <a:custGeom>
                  <a:avLst/>
                  <a:gdLst>
                    <a:gd name="T0" fmla="*/ 0 w 124"/>
                    <a:gd name="T1" fmla="*/ 110 h 111"/>
                    <a:gd name="T2" fmla="*/ 16 w 124"/>
                    <a:gd name="T3" fmla="*/ 111 h 111"/>
                    <a:gd name="T4" fmla="*/ 124 w 124"/>
                    <a:gd name="T5" fmla="*/ 0 h 111"/>
                    <a:gd name="T6" fmla="*/ 0 w 124"/>
                    <a:gd name="T7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110">
                      <a:moveTo>
                        <a:pt x="0" y="110"/>
                      </a:moveTo>
                      <a:cubicBezTo>
                        <a:pt x="5" y="111"/>
                        <a:pt x="10" y="111"/>
                        <a:pt x="16" y="111"/>
                      </a:cubicBezTo>
                      <a:cubicBezTo>
                        <a:pt x="76" y="108"/>
                        <a:pt x="109" y="44"/>
                        <a:pt x="124" y="0"/>
                      </a:cubicBezTo>
                      <a:cubicBezTo>
                        <a:pt x="86" y="3"/>
                        <a:pt x="5" y="20"/>
                        <a:pt x="0" y="110"/>
                      </a:cubicBezTo>
                      <a:close/>
                    </a:path>
                  </a:pathLst>
                </a:custGeom>
                <a:solidFill>
                  <a:srgbClr val="EDA6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61" tIns="45631" rIns="91261" bIns="45631" numCol="1" anchor="t" anchorCtr="0" compatLnSpc="1"/>
                <a:lstStyle/>
                <a:p>
                  <a:endParaRPr lang="en-US" sz="1795"/>
                </a:p>
              </p:txBody>
            </p:sp>
            <p:sp>
              <p:nvSpPr>
                <p:cNvPr id="22" name="出自【趣你的PPT】(微信:qunideppt)：最优质的PPT资源库"/>
                <p:cNvSpPr/>
                <p:nvPr/>
              </p:nvSpPr>
              <p:spPr bwMode="auto">
                <a:xfrm>
                  <a:off x="9467164" y="2526938"/>
                  <a:ext cx="101273" cy="79507"/>
                </a:xfrm>
                <a:custGeom>
                  <a:avLst/>
                  <a:gdLst>
                    <a:gd name="T0" fmla="*/ 0 w 222"/>
                    <a:gd name="T1" fmla="*/ 32 h 152"/>
                    <a:gd name="T2" fmla="*/ 86 w 222"/>
                    <a:gd name="T3" fmla="*/ 152 h 152"/>
                    <a:gd name="T4" fmla="*/ 210 w 222"/>
                    <a:gd name="T5" fmla="*/ 42 h 152"/>
                    <a:gd name="T6" fmla="*/ 222 w 222"/>
                    <a:gd name="T7" fmla="*/ 0 h 152"/>
                    <a:gd name="T8" fmla="*/ 0 w 222"/>
                    <a:gd name="T9" fmla="*/ 32 h 152"/>
                    <a:gd name="connsiteX0" fmla="*/ 0 w 10493"/>
                    <a:gd name="connsiteY0" fmla="*/ 2105 h 10000"/>
                    <a:gd name="connsiteX1" fmla="*/ 4367 w 10493"/>
                    <a:gd name="connsiteY1" fmla="*/ 10000 h 10000"/>
                    <a:gd name="connsiteX2" fmla="*/ 9952 w 10493"/>
                    <a:gd name="connsiteY2" fmla="*/ 2763 h 10000"/>
                    <a:gd name="connsiteX3" fmla="*/ 10493 w 10493"/>
                    <a:gd name="connsiteY3" fmla="*/ 0 h 10000"/>
                    <a:gd name="connsiteX4" fmla="*/ 0 w 10493"/>
                    <a:gd name="connsiteY4" fmla="*/ 210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93" h="10000">
                      <a:moveTo>
                        <a:pt x="0" y="2105"/>
                      </a:moveTo>
                      <a:cubicBezTo>
                        <a:pt x="0" y="2105"/>
                        <a:pt x="898" y="9342"/>
                        <a:pt x="4367" y="10000"/>
                      </a:cubicBezTo>
                      <a:cubicBezTo>
                        <a:pt x="4592" y="4079"/>
                        <a:pt x="8241" y="2961"/>
                        <a:pt x="9952" y="2763"/>
                      </a:cubicBezTo>
                      <a:cubicBezTo>
                        <a:pt x="10358" y="1184"/>
                        <a:pt x="10493" y="0"/>
                        <a:pt x="10493" y="0"/>
                      </a:cubicBezTo>
                      <a:cubicBezTo>
                        <a:pt x="9502" y="921"/>
                        <a:pt x="0" y="2105"/>
                        <a:pt x="0" y="2105"/>
                      </a:cubicBezTo>
                      <a:close/>
                    </a:path>
                  </a:pathLst>
                </a:custGeom>
                <a:solidFill>
                  <a:srgbClr val="7534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61" tIns="45631" rIns="91261" bIns="45631" numCol="1" anchor="t" anchorCtr="0" compatLnSpc="1"/>
                <a:lstStyle/>
                <a:p>
                  <a:endParaRPr lang="en-US" sz="1795"/>
                </a:p>
              </p:txBody>
            </p:sp>
          </p:grpSp>
          <p:grpSp>
            <p:nvGrpSpPr>
              <p:cNvPr id="15" name="Group 18"/>
              <p:cNvGrpSpPr/>
              <p:nvPr/>
            </p:nvGrpSpPr>
            <p:grpSpPr>
              <a:xfrm rot="20618796">
                <a:off x="5609409" y="3067698"/>
                <a:ext cx="63025" cy="157563"/>
                <a:chOff x="9752488" y="2267505"/>
                <a:chExt cx="89826" cy="224565"/>
              </a:xfrm>
            </p:grpSpPr>
            <p:sp>
              <p:nvSpPr>
                <p:cNvPr id="17" name="出自【趣你的PPT】(微信:qunideppt)：最优质的PPT资源库"/>
                <p:cNvSpPr/>
                <p:nvPr/>
              </p:nvSpPr>
              <p:spPr bwMode="auto">
                <a:xfrm rot="694546" flipH="1">
                  <a:off x="9752488" y="2267505"/>
                  <a:ext cx="89826" cy="224565"/>
                </a:xfrm>
                <a:custGeom>
                  <a:avLst/>
                  <a:gdLst>
                    <a:gd name="T0" fmla="*/ 10 w 10"/>
                    <a:gd name="T1" fmla="*/ 20 h 25"/>
                    <a:gd name="T2" fmla="*/ 5 w 10"/>
                    <a:gd name="T3" fmla="*/ 25 h 25"/>
                    <a:gd name="T4" fmla="*/ 0 w 10"/>
                    <a:gd name="T5" fmla="*/ 20 h 25"/>
                    <a:gd name="T6" fmla="*/ 0 w 10"/>
                    <a:gd name="T7" fmla="*/ 5 h 25"/>
                    <a:gd name="T8" fmla="*/ 5 w 10"/>
                    <a:gd name="T9" fmla="*/ 0 h 25"/>
                    <a:gd name="T10" fmla="*/ 10 w 10"/>
                    <a:gd name="T11" fmla="*/ 5 h 25"/>
                    <a:gd name="T12" fmla="*/ 10 w 10"/>
                    <a:gd name="T13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5">
                      <a:moveTo>
                        <a:pt x="10" y="20"/>
                      </a:moveTo>
                      <a:cubicBezTo>
                        <a:pt x="10" y="23"/>
                        <a:pt x="8" y="25"/>
                        <a:pt x="5" y="25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FDD0AB"/>
                </a:solidFill>
                <a:ln>
                  <a:noFill/>
                </a:ln>
              </p:spPr>
              <p:txBody>
                <a:bodyPr vert="horz" wrap="square" lIns="91261" tIns="45631" rIns="91261" bIns="45631" numCol="1" anchor="t" anchorCtr="0" compatLnSpc="1"/>
                <a:lstStyle/>
                <a:p>
                  <a:endParaRPr lang="en-US" sz="1795"/>
                </a:p>
              </p:txBody>
            </p:sp>
            <p:sp>
              <p:nvSpPr>
                <p:cNvPr id="18" name="出自【趣你的PPT】(微信:qunideppt)：最优质的PPT资源库"/>
                <p:cNvSpPr/>
                <p:nvPr/>
              </p:nvSpPr>
              <p:spPr bwMode="auto">
                <a:xfrm rot="694546" flipH="1">
                  <a:off x="9753429" y="2303131"/>
                  <a:ext cx="71114" cy="142225"/>
                </a:xfrm>
                <a:custGeom>
                  <a:avLst/>
                  <a:gdLst>
                    <a:gd name="T0" fmla="*/ 5 w 8"/>
                    <a:gd name="T1" fmla="*/ 13 h 16"/>
                    <a:gd name="T2" fmla="*/ 5 w 8"/>
                    <a:gd name="T3" fmla="*/ 4 h 16"/>
                    <a:gd name="T4" fmla="*/ 8 w 8"/>
                    <a:gd name="T5" fmla="*/ 0 h 16"/>
                    <a:gd name="T6" fmla="*/ 7 w 8"/>
                    <a:gd name="T7" fmla="*/ 0 h 16"/>
                    <a:gd name="T8" fmla="*/ 0 w 8"/>
                    <a:gd name="T9" fmla="*/ 4 h 16"/>
                    <a:gd name="T10" fmla="*/ 0 w 8"/>
                    <a:gd name="T11" fmla="*/ 13 h 16"/>
                    <a:gd name="T12" fmla="*/ 5 w 8"/>
                    <a:gd name="T13" fmla="*/ 16 h 16"/>
                    <a:gd name="T14" fmla="*/ 6 w 8"/>
                    <a:gd name="T15" fmla="*/ 16 h 16"/>
                    <a:gd name="T16" fmla="*/ 5 w 8"/>
                    <a:gd name="T17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6">
                      <a:moveTo>
                        <a:pt x="5" y="13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2"/>
                        <a:pt x="5" y="1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2" y="16"/>
                        <a:pt x="5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4" y="16"/>
                        <a:pt x="5" y="15"/>
                        <a:pt x="5" y="13"/>
                      </a:cubicBezTo>
                      <a:close/>
                    </a:path>
                  </a:pathLst>
                </a:custGeom>
                <a:solidFill>
                  <a:srgbClr val="B99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61" tIns="45631" rIns="91261" bIns="45631" numCol="1" anchor="t" anchorCtr="0" compatLnSpc="1"/>
                <a:lstStyle/>
                <a:p>
                  <a:endParaRPr lang="en-US" sz="1795"/>
                </a:p>
              </p:txBody>
            </p:sp>
          </p:grpSp>
          <p:sp>
            <p:nvSpPr>
              <p:cNvPr id="16" name="出自【趣你的PPT】(微信:qunideppt)：最优质的PPT资源库"/>
              <p:cNvSpPr/>
              <p:nvPr/>
            </p:nvSpPr>
            <p:spPr bwMode="auto">
              <a:xfrm flipH="1">
                <a:off x="5180389" y="2813849"/>
                <a:ext cx="673206" cy="469706"/>
              </a:xfrm>
              <a:custGeom>
                <a:avLst/>
                <a:gdLst>
                  <a:gd name="connsiteX0" fmla="*/ 318501 w 673206"/>
                  <a:gd name="connsiteY0" fmla="*/ 1420 h 469706"/>
                  <a:gd name="connsiteX1" fmla="*/ 205180 w 673206"/>
                  <a:gd name="connsiteY1" fmla="*/ 51365 h 469706"/>
                  <a:gd name="connsiteX2" fmla="*/ 58002 w 673206"/>
                  <a:gd name="connsiteY2" fmla="*/ 227497 h 469706"/>
                  <a:gd name="connsiteX3" fmla="*/ 60046 w 673206"/>
                  <a:gd name="connsiteY3" fmla="*/ 291631 h 469706"/>
                  <a:gd name="connsiteX4" fmla="*/ 51771 w 673206"/>
                  <a:gd name="connsiteY4" fmla="*/ 291100 h 469706"/>
                  <a:gd name="connsiteX5" fmla="*/ 517 w 673206"/>
                  <a:gd name="connsiteY5" fmla="*/ 259965 h 469706"/>
                  <a:gd name="connsiteX6" fmla="*/ 45115 w 673206"/>
                  <a:gd name="connsiteY6" fmla="*/ 332228 h 469706"/>
                  <a:gd name="connsiteX7" fmla="*/ 517 w 673206"/>
                  <a:gd name="connsiteY7" fmla="*/ 315316 h 469706"/>
                  <a:gd name="connsiteX8" fmla="*/ 30769 w 673206"/>
                  <a:gd name="connsiteY8" fmla="*/ 360192 h 469706"/>
                  <a:gd name="connsiteX9" fmla="*/ 59125 w 673206"/>
                  <a:gd name="connsiteY9" fmla="*/ 382617 h 469706"/>
                  <a:gd name="connsiteX10" fmla="*/ 48318 w 673206"/>
                  <a:gd name="connsiteY10" fmla="*/ 398843 h 469706"/>
                  <a:gd name="connsiteX11" fmla="*/ 68310 w 673206"/>
                  <a:gd name="connsiteY11" fmla="*/ 398843 h 469706"/>
                  <a:gd name="connsiteX12" fmla="*/ 57737 w 673206"/>
                  <a:gd name="connsiteY12" fmla="*/ 414026 h 469706"/>
                  <a:gd name="connsiteX13" fmla="*/ 51301 w 673206"/>
                  <a:gd name="connsiteY13" fmla="*/ 420850 h 469706"/>
                  <a:gd name="connsiteX14" fmla="*/ 56103 w 673206"/>
                  <a:gd name="connsiteY14" fmla="*/ 428056 h 469706"/>
                  <a:gd name="connsiteX15" fmla="*/ 60621 w 673206"/>
                  <a:gd name="connsiteY15" fmla="*/ 428056 h 469706"/>
                  <a:gd name="connsiteX16" fmla="*/ 63697 w 673206"/>
                  <a:gd name="connsiteY16" fmla="*/ 428056 h 469706"/>
                  <a:gd name="connsiteX17" fmla="*/ 62706 w 673206"/>
                  <a:gd name="connsiteY17" fmla="*/ 437963 h 469706"/>
                  <a:gd name="connsiteX18" fmla="*/ 83861 w 673206"/>
                  <a:gd name="connsiteY18" fmla="*/ 469706 h 469706"/>
                  <a:gd name="connsiteX19" fmla="*/ 88902 w 673206"/>
                  <a:gd name="connsiteY19" fmla="*/ 427575 h 469706"/>
                  <a:gd name="connsiteX20" fmla="*/ 448199 w 673206"/>
                  <a:gd name="connsiteY20" fmla="*/ 180885 h 469706"/>
                  <a:gd name="connsiteX21" fmla="*/ 522112 w 673206"/>
                  <a:gd name="connsiteY21" fmla="*/ 187162 h 469706"/>
                  <a:gd name="connsiteX22" fmla="*/ 569779 w 673206"/>
                  <a:gd name="connsiteY22" fmla="*/ 199627 h 469706"/>
                  <a:gd name="connsiteX23" fmla="*/ 575588 w 673206"/>
                  <a:gd name="connsiteY23" fmla="*/ 198486 h 469706"/>
                  <a:gd name="connsiteX24" fmla="*/ 672689 w 673206"/>
                  <a:gd name="connsiteY24" fmla="*/ 112866 h 469706"/>
                  <a:gd name="connsiteX25" fmla="*/ 628091 w 673206"/>
                  <a:gd name="connsiteY25" fmla="*/ 129778 h 469706"/>
                  <a:gd name="connsiteX26" fmla="*/ 672689 w 673206"/>
                  <a:gd name="connsiteY26" fmla="*/ 57515 h 469706"/>
                  <a:gd name="connsiteX27" fmla="*/ 603485 w 673206"/>
                  <a:gd name="connsiteY27" fmla="*/ 89803 h 469706"/>
                  <a:gd name="connsiteX28" fmla="*/ 586569 w 673206"/>
                  <a:gd name="connsiteY28" fmla="*/ 34452 h 469706"/>
                  <a:gd name="connsiteX29" fmla="*/ 538895 w 673206"/>
                  <a:gd name="connsiteY29" fmla="*/ 71353 h 469706"/>
                  <a:gd name="connsiteX30" fmla="*/ 551198 w 673206"/>
                  <a:gd name="connsiteY30" fmla="*/ 48290 h 469706"/>
                  <a:gd name="connsiteX31" fmla="*/ 378958 w 673206"/>
                  <a:gd name="connsiteY31" fmla="*/ 26765 h 469706"/>
                  <a:gd name="connsiteX32" fmla="*/ 318501 w 673206"/>
                  <a:gd name="connsiteY32" fmla="*/ 1420 h 46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73206" h="469705">
                    <a:moveTo>
                      <a:pt x="318501" y="1420"/>
                    </a:moveTo>
                    <a:cubicBezTo>
                      <a:pt x="262561" y="-7445"/>
                      <a:pt x="221327" y="27149"/>
                      <a:pt x="205180" y="51365"/>
                    </a:cubicBezTo>
                    <a:cubicBezTo>
                      <a:pt x="205180" y="51365"/>
                      <a:pt x="70954" y="59605"/>
                      <a:pt x="58002" y="227497"/>
                    </a:cubicBezTo>
                    <a:lnTo>
                      <a:pt x="60046" y="291631"/>
                    </a:lnTo>
                    <a:lnTo>
                      <a:pt x="51771" y="291100"/>
                    </a:lnTo>
                    <a:cubicBezTo>
                      <a:pt x="29928" y="283316"/>
                      <a:pt x="517" y="259965"/>
                      <a:pt x="517" y="259965"/>
                    </a:cubicBezTo>
                    <a:cubicBezTo>
                      <a:pt x="-5634" y="299940"/>
                      <a:pt x="45115" y="332228"/>
                      <a:pt x="45115" y="332228"/>
                    </a:cubicBezTo>
                    <a:cubicBezTo>
                      <a:pt x="29736" y="336841"/>
                      <a:pt x="517" y="315316"/>
                      <a:pt x="517" y="315316"/>
                    </a:cubicBezTo>
                    <a:cubicBezTo>
                      <a:pt x="9360" y="333766"/>
                      <a:pt x="19740" y="348468"/>
                      <a:pt x="30769" y="360192"/>
                    </a:cubicBezTo>
                    <a:lnTo>
                      <a:pt x="59125" y="382617"/>
                    </a:lnTo>
                    <a:lnTo>
                      <a:pt x="48318" y="398843"/>
                    </a:lnTo>
                    <a:cubicBezTo>
                      <a:pt x="68310" y="398843"/>
                      <a:pt x="68310" y="398843"/>
                      <a:pt x="68310" y="398843"/>
                    </a:cubicBezTo>
                    <a:cubicBezTo>
                      <a:pt x="68310" y="398843"/>
                      <a:pt x="63696" y="406531"/>
                      <a:pt x="57737" y="414026"/>
                    </a:cubicBezTo>
                    <a:lnTo>
                      <a:pt x="51301" y="420850"/>
                    </a:lnTo>
                    <a:lnTo>
                      <a:pt x="56103" y="428056"/>
                    </a:lnTo>
                    <a:lnTo>
                      <a:pt x="60621" y="428056"/>
                    </a:lnTo>
                    <a:cubicBezTo>
                      <a:pt x="63697" y="428056"/>
                      <a:pt x="63697" y="428056"/>
                      <a:pt x="63697" y="428056"/>
                    </a:cubicBezTo>
                    <a:lnTo>
                      <a:pt x="62706" y="437963"/>
                    </a:lnTo>
                    <a:lnTo>
                      <a:pt x="83861" y="469706"/>
                    </a:lnTo>
                    <a:lnTo>
                      <a:pt x="88902" y="427575"/>
                    </a:lnTo>
                    <a:cubicBezTo>
                      <a:pt x="123100" y="286790"/>
                      <a:pt x="270969" y="180885"/>
                      <a:pt x="448199" y="180885"/>
                    </a:cubicBezTo>
                    <a:cubicBezTo>
                      <a:pt x="473518" y="180885"/>
                      <a:pt x="498237" y="183047"/>
                      <a:pt x="522112" y="187162"/>
                    </a:cubicBezTo>
                    <a:lnTo>
                      <a:pt x="569779" y="199627"/>
                    </a:lnTo>
                    <a:lnTo>
                      <a:pt x="575588" y="198486"/>
                    </a:lnTo>
                    <a:cubicBezTo>
                      <a:pt x="605792" y="189838"/>
                      <a:pt x="646161" y="168216"/>
                      <a:pt x="672689" y="112866"/>
                    </a:cubicBezTo>
                    <a:cubicBezTo>
                      <a:pt x="672689" y="112866"/>
                      <a:pt x="643470" y="134391"/>
                      <a:pt x="628091" y="129778"/>
                    </a:cubicBezTo>
                    <a:cubicBezTo>
                      <a:pt x="628091" y="129778"/>
                      <a:pt x="678840" y="97490"/>
                      <a:pt x="672689" y="57515"/>
                    </a:cubicBezTo>
                    <a:cubicBezTo>
                      <a:pt x="672689" y="57515"/>
                      <a:pt x="620402" y="99028"/>
                      <a:pt x="603485" y="89803"/>
                    </a:cubicBezTo>
                    <a:cubicBezTo>
                      <a:pt x="603485" y="89803"/>
                      <a:pt x="603485" y="49827"/>
                      <a:pt x="586569" y="34452"/>
                    </a:cubicBezTo>
                    <a:cubicBezTo>
                      <a:pt x="586569" y="34452"/>
                      <a:pt x="571190" y="83653"/>
                      <a:pt x="538895" y="71353"/>
                    </a:cubicBezTo>
                    <a:cubicBezTo>
                      <a:pt x="538895" y="71353"/>
                      <a:pt x="554274" y="59052"/>
                      <a:pt x="551198" y="48290"/>
                    </a:cubicBezTo>
                    <a:cubicBezTo>
                      <a:pt x="551198" y="48290"/>
                      <a:pt x="423556" y="55977"/>
                      <a:pt x="378958" y="26765"/>
                    </a:cubicBezTo>
                    <a:cubicBezTo>
                      <a:pt x="357428" y="12158"/>
                      <a:pt x="337147" y="4375"/>
                      <a:pt x="318501" y="1420"/>
                    </a:cubicBezTo>
                    <a:close/>
                  </a:path>
                </a:pathLst>
              </a:custGeom>
              <a:solidFill>
                <a:srgbClr val="725C2B"/>
              </a:solidFill>
              <a:ln>
                <a:noFill/>
              </a:ln>
            </p:spPr>
            <p:txBody>
              <a:bodyPr vert="horz" wrap="square" lIns="91261" tIns="45631" rIns="91261" bIns="45631" numCol="1" anchor="t" anchorCtr="0" compatLnSpc="1">
                <a:noAutofit/>
              </a:bodyPr>
              <a:lstStyle/>
              <a:p>
                <a:endParaRPr lang="en-US" sz="1795"/>
              </a:p>
            </p:txBody>
          </p:sp>
        </p:grpSp>
        <p:sp>
          <p:nvSpPr>
            <p:cNvPr id="13" name="出自【趣你的PPT】(微信:qunideppt)：最优质的PPT资源库"/>
            <p:cNvSpPr/>
            <p:nvPr/>
          </p:nvSpPr>
          <p:spPr>
            <a:xfrm rot="20441696">
              <a:off x="5373629" y="3147305"/>
              <a:ext cx="1412788" cy="1180038"/>
            </a:xfrm>
            <a:custGeom>
              <a:avLst/>
              <a:gdLst>
                <a:gd name="connsiteX0" fmla="*/ 576988 w 1412788"/>
                <a:gd name="connsiteY0" fmla="*/ 0 h 1180038"/>
                <a:gd name="connsiteX1" fmla="*/ 578829 w 1412788"/>
                <a:gd name="connsiteY1" fmla="*/ 4131 h 1180038"/>
                <a:gd name="connsiteX2" fmla="*/ 586129 w 1412788"/>
                <a:gd name="connsiteY2" fmla="*/ 10838 h 1180038"/>
                <a:gd name="connsiteX3" fmla="*/ 572704 w 1412788"/>
                <a:gd name="connsiteY3" fmla="*/ 6135 h 1180038"/>
                <a:gd name="connsiteX4" fmla="*/ 570073 w 1412788"/>
                <a:gd name="connsiteY4" fmla="*/ 5213 h 1180038"/>
                <a:gd name="connsiteX5" fmla="*/ 1286441 w 1412788"/>
                <a:gd name="connsiteY5" fmla="*/ 85089 h 1180038"/>
                <a:gd name="connsiteX6" fmla="*/ 1290879 w 1412788"/>
                <a:gd name="connsiteY6" fmla="*/ 90170 h 1180038"/>
                <a:gd name="connsiteX7" fmla="*/ 1386944 w 1412788"/>
                <a:gd name="connsiteY7" fmla="*/ 236858 h 1180038"/>
                <a:gd name="connsiteX8" fmla="*/ 1412788 w 1412788"/>
                <a:gd name="connsiteY8" fmla="*/ 296846 h 1180038"/>
                <a:gd name="connsiteX9" fmla="*/ 1391214 w 1412788"/>
                <a:gd name="connsiteY9" fmla="*/ 289596 h 1180038"/>
                <a:gd name="connsiteX10" fmla="*/ 1244317 w 1412788"/>
                <a:gd name="connsiteY10" fmla="*/ 322853 h 1180038"/>
                <a:gd name="connsiteX11" fmla="*/ 994807 w 1412788"/>
                <a:gd name="connsiteY11" fmla="*/ 323424 h 1180038"/>
                <a:gd name="connsiteX12" fmla="*/ 968308 w 1412788"/>
                <a:gd name="connsiteY12" fmla="*/ 371160 h 1180038"/>
                <a:gd name="connsiteX13" fmla="*/ 1019668 w 1412788"/>
                <a:gd name="connsiteY13" fmla="*/ 866482 h 1180038"/>
                <a:gd name="connsiteX14" fmla="*/ 1051954 w 1412788"/>
                <a:gd name="connsiteY14" fmla="*/ 1105970 h 1180038"/>
                <a:gd name="connsiteX15" fmla="*/ 1077948 w 1412788"/>
                <a:gd name="connsiteY15" fmla="*/ 1146613 h 1180038"/>
                <a:gd name="connsiteX16" fmla="*/ 557952 w 1412788"/>
                <a:gd name="connsiteY16" fmla="*/ 1180038 h 1180038"/>
                <a:gd name="connsiteX17" fmla="*/ 546497 w 1412788"/>
                <a:gd name="connsiteY17" fmla="*/ 1152813 h 1180038"/>
                <a:gd name="connsiteX18" fmla="*/ 398657 w 1412788"/>
                <a:gd name="connsiteY18" fmla="*/ 829778 h 1180038"/>
                <a:gd name="connsiteX19" fmla="*/ 210315 w 1412788"/>
                <a:gd name="connsiteY19" fmla="*/ 516177 h 1180038"/>
                <a:gd name="connsiteX20" fmla="*/ 198048 w 1412788"/>
                <a:gd name="connsiteY20" fmla="*/ 523284 h 1180038"/>
                <a:gd name="connsiteX21" fmla="*/ 120154 w 1412788"/>
                <a:gd name="connsiteY21" fmla="*/ 574205 h 1180038"/>
                <a:gd name="connsiteX22" fmla="*/ 56632 w 1412788"/>
                <a:gd name="connsiteY22" fmla="*/ 612607 h 1180038"/>
                <a:gd name="connsiteX23" fmla="*/ 0 w 1412788"/>
                <a:gd name="connsiteY23" fmla="*/ 408200 h 1180038"/>
                <a:gd name="connsiteX24" fmla="*/ 14116 w 1412788"/>
                <a:gd name="connsiteY24" fmla="*/ 402005 h 1180038"/>
                <a:gd name="connsiteX25" fmla="*/ 14014 w 1412788"/>
                <a:gd name="connsiteY25" fmla="*/ 402273 h 1180038"/>
                <a:gd name="connsiteX26" fmla="*/ 13785 w 1412788"/>
                <a:gd name="connsiteY26" fmla="*/ 403204 h 1180038"/>
                <a:gd name="connsiteX27" fmla="*/ 17344 w 1412788"/>
                <a:gd name="connsiteY27" fmla="*/ 401641 h 1180038"/>
                <a:gd name="connsiteX28" fmla="*/ 100476 w 1412788"/>
                <a:gd name="connsiteY28" fmla="*/ 318048 h 1180038"/>
                <a:gd name="connsiteX29" fmla="*/ 286725 w 1412788"/>
                <a:gd name="connsiteY29" fmla="*/ 191054 h 1180038"/>
                <a:gd name="connsiteX30" fmla="*/ 257275 w 1412788"/>
                <a:gd name="connsiteY30" fmla="*/ 112315 h 1180038"/>
                <a:gd name="connsiteX31" fmla="*/ 248661 w 1412788"/>
                <a:gd name="connsiteY31" fmla="*/ 104874 h 1180038"/>
                <a:gd name="connsiteX32" fmla="*/ 276917 w 1412788"/>
                <a:gd name="connsiteY32" fmla="*/ 107405 h 1180038"/>
                <a:gd name="connsiteX33" fmla="*/ 517223 w 1412788"/>
                <a:gd name="connsiteY33" fmla="*/ 45059 h 1180038"/>
                <a:gd name="connsiteX34" fmla="*/ 560566 w 1412788"/>
                <a:gd name="connsiteY34" fmla="*/ 12380 h 1180038"/>
                <a:gd name="connsiteX35" fmla="*/ 559729 w 1412788"/>
                <a:gd name="connsiteY35" fmla="*/ 15844 h 1180038"/>
                <a:gd name="connsiteX36" fmla="*/ 559275 w 1412788"/>
                <a:gd name="connsiteY36" fmla="*/ 17722 h 1180038"/>
                <a:gd name="connsiteX37" fmla="*/ 602811 w 1412788"/>
                <a:gd name="connsiteY37" fmla="*/ 65554 h 1180038"/>
                <a:gd name="connsiteX38" fmla="*/ 687646 w 1412788"/>
                <a:gd name="connsiteY38" fmla="*/ 83868 h 1180038"/>
                <a:gd name="connsiteX39" fmla="*/ 818651 w 1412788"/>
                <a:gd name="connsiteY39" fmla="*/ 40157 h 1180038"/>
                <a:gd name="connsiteX40" fmla="*/ 1019384 w 1412788"/>
                <a:gd name="connsiteY40" fmla="*/ 81148 h 1180038"/>
                <a:gd name="connsiteX41" fmla="*/ 1099216 w 1412788"/>
                <a:gd name="connsiteY41" fmla="*/ 76531 h 1180038"/>
                <a:gd name="connsiteX42" fmla="*/ 1202724 w 1412788"/>
                <a:gd name="connsiteY42" fmla="*/ 82243 h 118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12788" h="1180038">
                  <a:moveTo>
                    <a:pt x="576988" y="0"/>
                  </a:moveTo>
                  <a:lnTo>
                    <a:pt x="578829" y="4131"/>
                  </a:lnTo>
                  <a:cubicBezTo>
                    <a:pt x="581008" y="7720"/>
                    <a:pt x="583462" y="10311"/>
                    <a:pt x="586129" y="10838"/>
                  </a:cubicBezTo>
                  <a:cubicBezTo>
                    <a:pt x="580323" y="8804"/>
                    <a:pt x="575969" y="7279"/>
                    <a:pt x="572704" y="6135"/>
                  </a:cubicBezTo>
                  <a:lnTo>
                    <a:pt x="570073" y="5213"/>
                  </a:lnTo>
                  <a:close/>
                  <a:moveTo>
                    <a:pt x="1286441" y="85089"/>
                  </a:moveTo>
                  <a:lnTo>
                    <a:pt x="1290879" y="90170"/>
                  </a:lnTo>
                  <a:cubicBezTo>
                    <a:pt x="1326471" y="135011"/>
                    <a:pt x="1358668" y="184129"/>
                    <a:pt x="1386944" y="236858"/>
                  </a:cubicBezTo>
                  <a:lnTo>
                    <a:pt x="1412788" y="296846"/>
                  </a:lnTo>
                  <a:lnTo>
                    <a:pt x="1391214" y="289596"/>
                  </a:lnTo>
                  <a:cubicBezTo>
                    <a:pt x="1363638" y="279936"/>
                    <a:pt x="1335694" y="294584"/>
                    <a:pt x="1244317" y="322853"/>
                  </a:cubicBezTo>
                  <a:cubicBezTo>
                    <a:pt x="1152941" y="351122"/>
                    <a:pt x="1010772" y="329016"/>
                    <a:pt x="994807" y="323424"/>
                  </a:cubicBezTo>
                  <a:cubicBezTo>
                    <a:pt x="980293" y="318339"/>
                    <a:pt x="967010" y="328348"/>
                    <a:pt x="968308" y="371160"/>
                  </a:cubicBezTo>
                  <a:cubicBezTo>
                    <a:pt x="971566" y="413029"/>
                    <a:pt x="1035444" y="723759"/>
                    <a:pt x="1019668" y="866482"/>
                  </a:cubicBezTo>
                  <a:cubicBezTo>
                    <a:pt x="1008217" y="972437"/>
                    <a:pt x="1025878" y="1052850"/>
                    <a:pt x="1051954" y="1105970"/>
                  </a:cubicBezTo>
                  <a:lnTo>
                    <a:pt x="1077948" y="1146613"/>
                  </a:lnTo>
                  <a:lnTo>
                    <a:pt x="557952" y="1180038"/>
                  </a:lnTo>
                  <a:lnTo>
                    <a:pt x="546497" y="1152813"/>
                  </a:lnTo>
                  <a:cubicBezTo>
                    <a:pt x="506196" y="1057444"/>
                    <a:pt x="422600" y="862602"/>
                    <a:pt x="398657" y="829778"/>
                  </a:cubicBezTo>
                  <a:cubicBezTo>
                    <a:pt x="366733" y="786012"/>
                    <a:pt x="210315" y="516177"/>
                    <a:pt x="210315" y="516177"/>
                  </a:cubicBezTo>
                  <a:cubicBezTo>
                    <a:pt x="198048" y="523284"/>
                    <a:pt x="198048" y="523284"/>
                    <a:pt x="198048" y="523284"/>
                  </a:cubicBezTo>
                  <a:cubicBezTo>
                    <a:pt x="196483" y="526300"/>
                    <a:pt x="164970" y="546666"/>
                    <a:pt x="120154" y="574205"/>
                  </a:cubicBezTo>
                  <a:lnTo>
                    <a:pt x="56632" y="612607"/>
                  </a:lnTo>
                  <a:lnTo>
                    <a:pt x="0" y="408200"/>
                  </a:lnTo>
                  <a:lnTo>
                    <a:pt x="14116" y="402005"/>
                  </a:lnTo>
                  <a:lnTo>
                    <a:pt x="14014" y="402273"/>
                  </a:lnTo>
                  <a:lnTo>
                    <a:pt x="13785" y="403204"/>
                  </a:lnTo>
                  <a:lnTo>
                    <a:pt x="17344" y="401641"/>
                  </a:lnTo>
                  <a:cubicBezTo>
                    <a:pt x="45500" y="389511"/>
                    <a:pt x="63450" y="378388"/>
                    <a:pt x="100476" y="318048"/>
                  </a:cubicBezTo>
                  <a:cubicBezTo>
                    <a:pt x="149841" y="237593"/>
                    <a:pt x="286725" y="191054"/>
                    <a:pt x="286725" y="191054"/>
                  </a:cubicBezTo>
                  <a:cubicBezTo>
                    <a:pt x="286725" y="191054"/>
                    <a:pt x="277227" y="143740"/>
                    <a:pt x="257275" y="112315"/>
                  </a:cubicBezTo>
                  <a:lnTo>
                    <a:pt x="248661" y="104874"/>
                  </a:lnTo>
                  <a:lnTo>
                    <a:pt x="276917" y="107405"/>
                  </a:lnTo>
                  <a:cubicBezTo>
                    <a:pt x="365865" y="107865"/>
                    <a:pt x="449395" y="85845"/>
                    <a:pt x="517223" y="45059"/>
                  </a:cubicBezTo>
                  <a:lnTo>
                    <a:pt x="560566" y="12380"/>
                  </a:lnTo>
                  <a:lnTo>
                    <a:pt x="559729" y="15844"/>
                  </a:lnTo>
                  <a:cubicBezTo>
                    <a:pt x="559275" y="17722"/>
                    <a:pt x="559275" y="17722"/>
                    <a:pt x="559275" y="17722"/>
                  </a:cubicBezTo>
                  <a:cubicBezTo>
                    <a:pt x="577340" y="45229"/>
                    <a:pt x="602811" y="65554"/>
                    <a:pt x="602811" y="65554"/>
                  </a:cubicBezTo>
                  <a:cubicBezTo>
                    <a:pt x="620154" y="76517"/>
                    <a:pt x="644827" y="85160"/>
                    <a:pt x="687646" y="83868"/>
                  </a:cubicBezTo>
                  <a:cubicBezTo>
                    <a:pt x="731916" y="83085"/>
                    <a:pt x="744911" y="59942"/>
                    <a:pt x="818651" y="40157"/>
                  </a:cubicBezTo>
                  <a:cubicBezTo>
                    <a:pt x="893842" y="20880"/>
                    <a:pt x="1019384" y="81148"/>
                    <a:pt x="1019384" y="81148"/>
                  </a:cubicBezTo>
                  <a:cubicBezTo>
                    <a:pt x="1024975" y="65187"/>
                    <a:pt x="1077445" y="68904"/>
                    <a:pt x="1099216" y="76531"/>
                  </a:cubicBezTo>
                  <a:cubicBezTo>
                    <a:pt x="1110101" y="80344"/>
                    <a:pt x="1150217" y="80956"/>
                    <a:pt x="1202724" y="822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95"/>
            </a:p>
          </p:txBody>
        </p:sp>
      </p:grpSp>
      <p:grpSp>
        <p:nvGrpSpPr>
          <p:cNvPr id="25" name="Group 54出自【趣你的PPT】(微信:qunideppt)：最优质的PPT资源库"/>
          <p:cNvGrpSpPr/>
          <p:nvPr/>
        </p:nvGrpSpPr>
        <p:grpSpPr>
          <a:xfrm>
            <a:off x="1265939" y="3188208"/>
            <a:ext cx="277105" cy="27627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1" tIns="45631" rIns="91261" bIns="45631" numCol="1" anchor="t" anchorCtr="0" compatLnSpc="1"/>
            <a:lstStyle/>
            <a:p>
              <a:endParaRPr lang="id-ID" sz="1795"/>
            </a:p>
          </p:txBody>
        </p:sp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261" tIns="45631" rIns="91261" bIns="45631" numCol="1" anchor="t" anchorCtr="0" compatLnSpc="1"/>
            <a:lstStyle/>
            <a:p>
              <a:endParaRPr lang="id-ID" sz="1795"/>
            </a:p>
          </p:txBody>
        </p:sp>
      </p:grpSp>
      <p:grpSp>
        <p:nvGrpSpPr>
          <p:cNvPr id="31" name="Group 60出自【趣你的PPT】(微信:qunideppt)：最优质的PPT资源库"/>
          <p:cNvGrpSpPr/>
          <p:nvPr/>
        </p:nvGrpSpPr>
        <p:grpSpPr>
          <a:xfrm>
            <a:off x="1265939" y="4046284"/>
            <a:ext cx="277105" cy="27627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1" tIns="45631" rIns="91261" bIns="45631" numCol="1" anchor="t" anchorCtr="0" compatLnSpc="1"/>
            <a:lstStyle/>
            <a:p>
              <a:endParaRPr lang="id-ID" sz="1795"/>
            </a:p>
          </p:txBody>
        </p:sp>
        <p:sp>
          <p:nvSpPr>
            <p:cNvPr id="3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1" tIns="45631" rIns="91261" bIns="45631" numCol="1" anchor="t" anchorCtr="0" compatLnSpc="1"/>
            <a:lstStyle/>
            <a:p>
              <a:endParaRPr lang="id-ID" sz="1795"/>
            </a:p>
          </p:txBody>
        </p:sp>
      </p:grpSp>
      <p:grpSp>
        <p:nvGrpSpPr>
          <p:cNvPr id="37" name="Group 72出自【趣你的PPT】(微信:qunideppt)：最优质的PPT资源库"/>
          <p:cNvGrpSpPr/>
          <p:nvPr/>
        </p:nvGrpSpPr>
        <p:grpSpPr>
          <a:xfrm>
            <a:off x="1265939" y="4949699"/>
            <a:ext cx="277105" cy="27627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3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29829" y="2555417"/>
              <a:ext cx="171377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1" tIns="45631" rIns="91261" bIns="45631" numCol="1" anchor="t" anchorCtr="0" compatLnSpc="1"/>
            <a:lstStyle/>
            <a:p>
              <a:endParaRPr lang="id-ID" sz="1795"/>
            </a:p>
          </p:txBody>
        </p:sp>
        <p:sp>
          <p:nvSpPr>
            <p:cNvPr id="3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1" tIns="45631" rIns="91261" bIns="45631" numCol="1" anchor="t" anchorCtr="0" compatLnSpc="1"/>
            <a:lstStyle/>
            <a:p>
              <a:endParaRPr lang="id-ID" sz="1795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195325" y="2088771"/>
            <a:ext cx="803089" cy="803761"/>
            <a:chOff x="10195325" y="2088771"/>
            <a:chExt cx="803089" cy="803761"/>
          </a:xfrm>
        </p:grpSpPr>
        <p:sp>
          <p:nvSpPr>
            <p:cNvPr id="46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10195325" y="2088771"/>
              <a:ext cx="803089" cy="803761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47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10287989" y="2181513"/>
              <a:ext cx="617760" cy="61827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95" b="1">
                  <a:solidFill>
                    <a:schemeClr val="bg1"/>
                  </a:solidFill>
                </a:rPr>
                <a:t>01</a:t>
              </a:r>
              <a:endParaRPr lang="en-US" sz="1395" b="1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56579" y="3759445"/>
            <a:ext cx="803089" cy="803761"/>
            <a:chOff x="7056579" y="3759445"/>
            <a:chExt cx="803089" cy="803761"/>
          </a:xfrm>
        </p:grpSpPr>
        <p:sp>
          <p:nvSpPr>
            <p:cNvPr id="49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7056579" y="3759445"/>
              <a:ext cx="803089" cy="803761"/>
            </a:xfrm>
            <a:prstGeom prst="ellipse">
              <a:avLst/>
            </a:prstGeom>
            <a:solidFill>
              <a:schemeClr val="accent2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50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7149243" y="3852187"/>
              <a:ext cx="617760" cy="61827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95" b="1">
                  <a:solidFill>
                    <a:schemeClr val="bg1"/>
                  </a:solidFill>
                </a:rPr>
                <a:t>02</a:t>
              </a:r>
              <a:endParaRPr lang="en-US" sz="1395" b="1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284603" y="5197131"/>
            <a:ext cx="803089" cy="803761"/>
            <a:chOff x="10284603" y="5197131"/>
            <a:chExt cx="803089" cy="803761"/>
          </a:xfrm>
        </p:grpSpPr>
        <p:sp>
          <p:nvSpPr>
            <p:cNvPr id="52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10284603" y="5197131"/>
              <a:ext cx="803089" cy="803761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10377267" y="5289873"/>
              <a:ext cx="617760" cy="61827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95" b="1">
                  <a:solidFill>
                    <a:schemeClr val="bg1"/>
                  </a:solidFill>
                </a:rPr>
                <a:t>03</a:t>
              </a:r>
              <a:endParaRPr lang="en-US" sz="1395" b="1"/>
            </a:p>
          </p:txBody>
        </p:sp>
      </p:grpSp>
      <p:sp>
        <p:nvSpPr>
          <p:cNvPr id="57" name="出自【趣你的PPT】(微信:qunideppt)：最优质的PPT资源库"/>
          <p:cNvSpPr txBox="1"/>
          <p:nvPr/>
        </p:nvSpPr>
        <p:spPr>
          <a:xfrm>
            <a:off x="1188935" y="1500426"/>
            <a:ext cx="190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1146799" y="1852116"/>
            <a:ext cx="4539111" cy="89846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631027" y="3028737"/>
            <a:ext cx="190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贡献与创新</a:t>
            </a:r>
            <a:r>
              <a:rPr lang="en-US" altLang="zh-CN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1583515" y="3326603"/>
            <a:ext cx="4539111" cy="44141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1631027" y="3852187"/>
            <a:ext cx="190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贡献与创新</a:t>
            </a:r>
            <a:r>
              <a:rPr lang="en-US" altLang="zh-CN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1583515" y="4150053"/>
            <a:ext cx="4539111" cy="44141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1631027" y="4780422"/>
            <a:ext cx="190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贡献与创新</a:t>
            </a:r>
            <a:r>
              <a:rPr lang="en-US" altLang="zh-CN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出自【趣你的PPT】(微信:qunideppt)：最优质的PPT资源库"/>
          <p:cNvSpPr txBox="1"/>
          <p:nvPr/>
        </p:nvSpPr>
        <p:spPr>
          <a:xfrm>
            <a:off x="1583515" y="5078288"/>
            <a:ext cx="4539111" cy="441411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55201" y="302192"/>
            <a:ext cx="233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主要贡献与创新</a:t>
            </a:r>
          </a:p>
        </p:txBody>
      </p:sp>
      <p:sp>
        <p:nvSpPr>
          <p:cNvPr id="61" name="Shape 454"/>
          <p:cNvSpPr/>
          <p:nvPr/>
        </p:nvSpPr>
        <p:spPr>
          <a:xfrm>
            <a:off x="355458" y="368872"/>
            <a:ext cx="328304" cy="328304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219962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1" y="573660"/>
            <a:ext cx="6257835" cy="1203098"/>
          </a:xfrm>
          <a:prstGeom prst="rect">
            <a:avLst/>
          </a:prstGeom>
          <a:effectLst>
            <a:outerShdw blurRad="50800" sx="101000" sy="101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43" y="749971"/>
            <a:ext cx="879504" cy="8795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713" y="710920"/>
            <a:ext cx="501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关键技术与难点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51757" y="2945180"/>
            <a:ext cx="24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一、重要理论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551757" y="3874449"/>
            <a:ext cx="24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二、关键技术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51757" y="4821863"/>
            <a:ext cx="233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三、关键难点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27512" y="2945180"/>
            <a:ext cx="238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四、实践难点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27512" y="3874449"/>
            <a:ext cx="359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5C8E3A"/>
                </a:solidFill>
                <a:latin typeface="+mj-ea"/>
                <a:ea typeface="+mj-ea"/>
              </a:rPr>
              <a:t>五、案例对比与分析</a:t>
            </a:r>
          </a:p>
        </p:txBody>
      </p:sp>
    </p:spTree>
  </p:cSld>
  <p:clrMapOvr>
    <a:masterClrMapping/>
  </p:clrMapOvr>
  <p:transition advClick="0" advTm="2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262626"/>
      </a:dk1>
      <a:lt1>
        <a:srgbClr val="FFFFFF"/>
      </a:lt1>
      <a:dk2>
        <a:srgbClr val="262626"/>
      </a:dk2>
      <a:lt2>
        <a:srgbClr val="E7E6E6"/>
      </a:lt2>
      <a:accent1>
        <a:srgbClr val="85BB27"/>
      </a:accent1>
      <a:accent2>
        <a:srgbClr val="524E4E"/>
      </a:accent2>
      <a:accent3>
        <a:srgbClr val="85BB27"/>
      </a:accent3>
      <a:accent4>
        <a:srgbClr val="524E4E"/>
      </a:accent4>
      <a:accent5>
        <a:srgbClr val="262626"/>
      </a:accent5>
      <a:accent6>
        <a:srgbClr val="262626"/>
      </a:accent6>
      <a:hlink>
        <a:srgbClr val="FFFFFF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Microsoft Office PowerPoint</Application>
  <PresentationFormat>宽屏</PresentationFormat>
  <Paragraphs>213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FontAwesome</vt:lpstr>
      <vt:lpstr>Gill Sans</vt:lpstr>
      <vt:lpstr>Lato</vt:lpstr>
      <vt:lpstr>Lato Black</vt:lpstr>
      <vt:lpstr>Lato Light</vt:lpstr>
      <vt:lpstr>Montserrat Semi Bold</vt:lpstr>
      <vt:lpstr>Roboto Condensed Light</vt:lpstr>
      <vt:lpstr>Signika</vt:lpstr>
      <vt:lpstr>Sinkin Sans 400 Regular</vt:lpstr>
      <vt:lpstr>等线</vt:lpstr>
      <vt:lpstr>等线 Light</vt:lpstr>
      <vt:lpstr>微软雅黑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11</cp:revision>
  <dcterms:created xsi:type="dcterms:W3CDTF">2017-04-11T14:00:00Z</dcterms:created>
  <dcterms:modified xsi:type="dcterms:W3CDTF">2021-01-05T23:38:40Z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