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436" r:id="rId3"/>
    <p:sldId id="437" r:id="rId4"/>
    <p:sldId id="443" r:id="rId5"/>
    <p:sldId id="444" r:id="rId6"/>
    <p:sldId id="442" r:id="rId7"/>
    <p:sldId id="445" r:id="rId8"/>
    <p:sldId id="446" r:id="rId9"/>
    <p:sldId id="463" r:id="rId10"/>
    <p:sldId id="447" r:id="rId11"/>
    <p:sldId id="448" r:id="rId12"/>
    <p:sldId id="449" r:id="rId13"/>
    <p:sldId id="450" r:id="rId14"/>
    <p:sldId id="451" r:id="rId15"/>
    <p:sldId id="452" r:id="rId16"/>
    <p:sldId id="464" r:id="rId17"/>
    <p:sldId id="453" r:id="rId18"/>
    <p:sldId id="454" r:id="rId19"/>
    <p:sldId id="455" r:id="rId20"/>
    <p:sldId id="456" r:id="rId21"/>
    <p:sldId id="457" r:id="rId22"/>
    <p:sldId id="465" r:id="rId23"/>
    <p:sldId id="458" r:id="rId24"/>
    <p:sldId id="459" r:id="rId25"/>
    <p:sldId id="460" r:id="rId26"/>
    <p:sldId id="461" r:id="rId27"/>
    <p:sldId id="462" r:id="rId28"/>
    <p:sldId id="43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AA"/>
    <a:srgbClr val="FF3300"/>
    <a:srgbClr val="FF0000"/>
    <a:srgbClr val="FEFEE3"/>
    <a:srgbClr val="FEE4C9"/>
    <a:srgbClr val="FF6600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8" autoAdjust="0"/>
    <p:restoredTop sz="99033" autoAdjust="0"/>
  </p:normalViewPr>
  <p:slideViewPr>
    <p:cSldViewPr snapToGrid="0">
      <p:cViewPr varScale="1">
        <p:scale>
          <a:sx n="60" d="100"/>
          <a:sy n="60" d="100"/>
        </p:scale>
        <p:origin x="90" y="630"/>
      </p:cViewPr>
      <p:guideLst>
        <p:guide orient="horz" pos="215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5073-A3A6-4D2A-9359-E582FA0CE62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F2C0-A6C1-40C5-BE79-F079FE5F2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F2C0-A6C1-40C5-BE79-F079FE5F2D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F2C0-A6C1-40C5-BE79-F079FE5F2DC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66" y="2897828"/>
            <a:ext cx="7014934" cy="37269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4" y="3104722"/>
            <a:ext cx="12349074" cy="39765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18697" r="13065" b="8288"/>
          <a:stretch>
            <a:fillRect/>
          </a:stretch>
        </p:blipFill>
        <p:spPr>
          <a:xfrm>
            <a:off x="10044293" y="5016500"/>
            <a:ext cx="2357257" cy="2271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80258"/>
            <a:ext cx="12192000" cy="1777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矩形 9"/>
          <p:cNvSpPr/>
          <p:nvPr userDrawn="1"/>
        </p:nvSpPr>
        <p:spPr>
          <a:xfrm>
            <a:off x="-1" y="967775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71465"/>
            <a:ext cx="730962" cy="7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46" y="68627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400594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b="5507"/>
          <a:stretch>
            <a:fillRect/>
          </a:stretch>
        </p:blipFill>
        <p:spPr>
          <a:xfrm>
            <a:off x="7392153" y="4990252"/>
            <a:ext cx="4799847" cy="18677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9092643" y="281508"/>
            <a:ext cx="2707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第十二届全国人民代表大会第五次会议   </a:t>
            </a:r>
          </a:p>
          <a:p>
            <a:pPr algn="dist"/>
            <a:r>
              <a:rPr lang="zh-CN" altLang="en-US" sz="11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政协第十二届全国委员会第五次会议</a:t>
            </a:r>
          </a:p>
        </p:txBody>
      </p:sp>
      <p:sp>
        <p:nvSpPr>
          <p:cNvPr id="17" name="Freeform 29"/>
          <p:cNvSpPr/>
          <p:nvPr/>
        </p:nvSpPr>
        <p:spPr bwMode="auto">
          <a:xfrm>
            <a:off x="440581" y="247807"/>
            <a:ext cx="745968" cy="666593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169373" y="295868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全国两会</a:t>
            </a: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1269170" y="734407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sessions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 userDrawn="1"/>
        </p:nvCxnSpPr>
        <p:spPr>
          <a:xfrm>
            <a:off x="1240339" y="733496"/>
            <a:ext cx="10463981" cy="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66" y="2602408"/>
            <a:ext cx="7014934" cy="37269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4596912"/>
            <a:ext cx="10314043" cy="19201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4947557"/>
            <a:ext cx="12195885" cy="19283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59" y="775699"/>
            <a:ext cx="1022118" cy="10671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07" y="4569906"/>
            <a:ext cx="2587424" cy="24508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54" y="4674032"/>
            <a:ext cx="2447784" cy="209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 animBg="1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 animBg="1"/>
          <p:bldP spid="22" grpId="0"/>
          <p:bldP spid="23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66" y="2602408"/>
            <a:ext cx="7014934" cy="37269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59" y="775699"/>
            <a:ext cx="1022118" cy="1067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05" y="-164446"/>
            <a:ext cx="2342930" cy="1335427"/>
          </a:xfrm>
          <a:prstGeom prst="rect">
            <a:avLst/>
          </a:prstGeom>
        </p:spPr>
      </p:pic>
      <p:sp>
        <p:nvSpPr>
          <p:cNvPr id="26" name="Freeform 29"/>
          <p:cNvSpPr/>
          <p:nvPr userDrawn="1"/>
        </p:nvSpPr>
        <p:spPr bwMode="auto">
          <a:xfrm>
            <a:off x="211981" y="157464"/>
            <a:ext cx="745968" cy="666593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6"/>
          <a:stretch>
            <a:fillRect/>
          </a:stretch>
        </p:blipFill>
        <p:spPr>
          <a:xfrm>
            <a:off x="0" y="5094514"/>
            <a:ext cx="12192000" cy="176348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>
            <a:off x="1143000" y="157464"/>
            <a:ext cx="0" cy="76055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 userDrawn="1"/>
        </p:nvSpPr>
        <p:spPr>
          <a:xfrm>
            <a:off x="1346200" y="157464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全国两会回顾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346200" y="60193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 Review of the two sessions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66" y="2602408"/>
            <a:ext cx="7014934" cy="37269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59" y="775699"/>
            <a:ext cx="1022118" cy="1067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05" y="-164446"/>
            <a:ext cx="2342930" cy="1335427"/>
          </a:xfrm>
          <a:prstGeom prst="rect">
            <a:avLst/>
          </a:prstGeom>
        </p:spPr>
      </p:pic>
      <p:sp>
        <p:nvSpPr>
          <p:cNvPr id="26" name="Freeform 29"/>
          <p:cNvSpPr/>
          <p:nvPr userDrawn="1"/>
        </p:nvSpPr>
        <p:spPr bwMode="auto">
          <a:xfrm>
            <a:off x="211981" y="157464"/>
            <a:ext cx="745968" cy="666593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6"/>
          <a:stretch>
            <a:fillRect/>
          </a:stretch>
        </p:blipFill>
        <p:spPr>
          <a:xfrm>
            <a:off x="0" y="5094514"/>
            <a:ext cx="12192000" cy="176348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>
            <a:off x="1143000" y="157464"/>
            <a:ext cx="0" cy="76055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 userDrawn="1"/>
        </p:nvSpPr>
        <p:spPr>
          <a:xfrm>
            <a:off x="1346200" y="157464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346200" y="60193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 Work review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66" y="2602408"/>
            <a:ext cx="7014934" cy="37269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59" y="775699"/>
            <a:ext cx="1022118" cy="1067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05" y="-164446"/>
            <a:ext cx="2342930" cy="1335427"/>
          </a:xfrm>
          <a:prstGeom prst="rect">
            <a:avLst/>
          </a:prstGeom>
        </p:spPr>
      </p:pic>
      <p:sp>
        <p:nvSpPr>
          <p:cNvPr id="26" name="Freeform 29"/>
          <p:cNvSpPr/>
          <p:nvPr userDrawn="1"/>
        </p:nvSpPr>
        <p:spPr bwMode="auto">
          <a:xfrm>
            <a:off x="211981" y="157464"/>
            <a:ext cx="745968" cy="666593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6"/>
          <a:stretch>
            <a:fillRect/>
          </a:stretch>
        </p:blipFill>
        <p:spPr>
          <a:xfrm>
            <a:off x="0" y="5094514"/>
            <a:ext cx="12192000" cy="176348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>
            <a:off x="1143000" y="157464"/>
            <a:ext cx="0" cy="76055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 userDrawn="1"/>
        </p:nvSpPr>
        <p:spPr>
          <a:xfrm>
            <a:off x="1346200" y="157464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年工作总体部署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346200" y="60193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 work in 2017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66" y="2602408"/>
            <a:ext cx="7014934" cy="37269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59" y="775699"/>
            <a:ext cx="1022118" cy="1067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05" y="-164446"/>
            <a:ext cx="2342930" cy="1335427"/>
          </a:xfrm>
          <a:prstGeom prst="rect">
            <a:avLst/>
          </a:prstGeom>
        </p:spPr>
      </p:pic>
      <p:sp>
        <p:nvSpPr>
          <p:cNvPr id="26" name="Freeform 29"/>
          <p:cNvSpPr/>
          <p:nvPr userDrawn="1"/>
        </p:nvSpPr>
        <p:spPr bwMode="auto">
          <a:xfrm>
            <a:off x="211981" y="157464"/>
            <a:ext cx="745968" cy="666593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6"/>
          <a:stretch>
            <a:fillRect/>
          </a:stretch>
        </p:blipFill>
        <p:spPr>
          <a:xfrm>
            <a:off x="0" y="5094514"/>
            <a:ext cx="12192000" cy="176348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>
            <a:off x="1143000" y="157464"/>
            <a:ext cx="0" cy="76055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 userDrawn="1"/>
        </p:nvSpPr>
        <p:spPr>
          <a:xfrm>
            <a:off x="1346200" y="157464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年重点工作任务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346200" y="60193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tasks in 2017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0488" y="2607252"/>
            <a:ext cx="8824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00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入党答辩</a:t>
            </a:r>
            <a:r>
              <a:rPr lang="en-US" altLang="zh-CN" sz="88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00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endParaRPr lang="zh-CN" altLang="en-US" sz="88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FF3300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440769" y="4728939"/>
            <a:ext cx="75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ln w="3175"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ea typeface="张海山锐线体简" panose="02000000000000000000" pitchFamily="2" charset="-122"/>
                <a:cs typeface="+mn-ea"/>
                <a:sym typeface="+mn-lt"/>
              </a:rPr>
              <a:t>入党发展对象、入党积极分子入党自我介绍</a:t>
            </a:r>
          </a:p>
        </p:txBody>
      </p:sp>
      <p:pic>
        <p:nvPicPr>
          <p:cNvPr id="4" name="纯音乐 - 中国共青团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10540" y="-981545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32" y="848836"/>
            <a:ext cx="2259075" cy="1758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文本框 43"/>
          <p:cNvSpPr txBox="1"/>
          <p:nvPr/>
        </p:nvSpPr>
        <p:spPr>
          <a:xfrm>
            <a:off x="2736487" y="4200601"/>
            <a:ext cx="691276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Thesis defense Thesis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defense</a:t>
            </a:r>
            <a:endParaRPr lang="zh-CN" altLang="en-US" sz="16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135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/>
          <p:cNvCxnSpPr>
            <a:stCxn id="25" idx="5"/>
          </p:cNvCxnSpPr>
          <p:nvPr/>
        </p:nvCxnSpPr>
        <p:spPr>
          <a:xfrm>
            <a:off x="3255326" y="2365967"/>
            <a:ext cx="1740389" cy="1014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3"/>
          <p:cNvCxnSpPr>
            <a:stCxn id="35" idx="5"/>
          </p:cNvCxnSpPr>
          <p:nvPr/>
        </p:nvCxnSpPr>
        <p:spPr>
          <a:xfrm>
            <a:off x="4705173" y="2168679"/>
            <a:ext cx="912368" cy="9006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4"/>
          <p:cNvCxnSpPr>
            <a:stCxn id="89" idx="6"/>
            <a:endCxn id="104" idx="55"/>
          </p:cNvCxnSpPr>
          <p:nvPr/>
        </p:nvCxnSpPr>
        <p:spPr>
          <a:xfrm>
            <a:off x="1937920" y="2886247"/>
            <a:ext cx="2868084" cy="6452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>
            <a:stCxn id="18" idx="6"/>
            <a:endCxn id="104" idx="30"/>
          </p:cNvCxnSpPr>
          <p:nvPr/>
        </p:nvCxnSpPr>
        <p:spPr>
          <a:xfrm flipV="1">
            <a:off x="3475167" y="4048514"/>
            <a:ext cx="759987" cy="15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7"/>
          <p:cNvCxnSpPr>
            <a:stCxn id="15" idx="6"/>
            <a:endCxn id="104" idx="33"/>
          </p:cNvCxnSpPr>
          <p:nvPr/>
        </p:nvCxnSpPr>
        <p:spPr>
          <a:xfrm flipV="1">
            <a:off x="1961466" y="4629864"/>
            <a:ext cx="2316650" cy="7619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8"/>
          <p:cNvCxnSpPr>
            <a:stCxn id="38" idx="7"/>
            <a:endCxn id="103" idx="14"/>
          </p:cNvCxnSpPr>
          <p:nvPr/>
        </p:nvCxnSpPr>
        <p:spPr>
          <a:xfrm flipV="1">
            <a:off x="4837584" y="5026725"/>
            <a:ext cx="213166" cy="3377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9"/>
          <p:cNvCxnSpPr>
            <a:endCxn id="103" idx="40"/>
          </p:cNvCxnSpPr>
          <p:nvPr/>
        </p:nvCxnSpPr>
        <p:spPr>
          <a:xfrm flipH="1" flipV="1">
            <a:off x="6718935" y="4927830"/>
            <a:ext cx="262662" cy="721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0"/>
          <p:cNvCxnSpPr>
            <a:stCxn id="77" idx="3"/>
          </p:cNvCxnSpPr>
          <p:nvPr/>
        </p:nvCxnSpPr>
        <p:spPr>
          <a:xfrm flipH="1">
            <a:off x="6597143" y="2022542"/>
            <a:ext cx="705671" cy="8276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>
            <a:stCxn id="86" idx="2"/>
          </p:cNvCxnSpPr>
          <p:nvPr/>
        </p:nvCxnSpPr>
        <p:spPr>
          <a:xfrm flipH="1">
            <a:off x="7573991" y="2870895"/>
            <a:ext cx="682604" cy="2460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/>
          <p:cNvCxnSpPr>
            <a:stCxn id="32" idx="2"/>
            <a:endCxn id="103" idx="54"/>
          </p:cNvCxnSpPr>
          <p:nvPr/>
        </p:nvCxnSpPr>
        <p:spPr>
          <a:xfrm flipH="1">
            <a:off x="7606171" y="3367178"/>
            <a:ext cx="1861073" cy="213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>
            <a:stCxn id="51" idx="2"/>
            <a:endCxn id="103" idx="55"/>
          </p:cNvCxnSpPr>
          <p:nvPr/>
        </p:nvCxnSpPr>
        <p:spPr>
          <a:xfrm flipH="1" flipV="1">
            <a:off x="7630598" y="4014786"/>
            <a:ext cx="2547287" cy="4648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/>
          <p:cNvCxnSpPr>
            <a:stCxn id="58" idx="2"/>
            <a:endCxn id="103" idx="20"/>
          </p:cNvCxnSpPr>
          <p:nvPr/>
        </p:nvCxnSpPr>
        <p:spPr>
          <a:xfrm flipH="1" flipV="1">
            <a:off x="7242341" y="4665080"/>
            <a:ext cx="770806" cy="4122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9"/>
          <p:cNvGrpSpPr/>
          <p:nvPr/>
        </p:nvGrpSpPr>
        <p:grpSpPr>
          <a:xfrm>
            <a:off x="1074087" y="5080636"/>
            <a:ext cx="910817" cy="910817"/>
            <a:chOff x="1564501" y="5268003"/>
            <a:chExt cx="911054" cy="911054"/>
          </a:xfrm>
        </p:grpSpPr>
        <p:sp>
          <p:nvSpPr>
            <p:cNvPr id="15" name="Oval 40"/>
            <p:cNvSpPr/>
            <p:nvPr/>
          </p:nvSpPr>
          <p:spPr>
            <a:xfrm rot="20492386">
              <a:off x="1564501" y="5268003"/>
              <a:ext cx="911054" cy="9110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78"/>
            <p:cNvSpPr>
              <a:spLocks noEditPoints="1"/>
            </p:cNvSpPr>
            <p:nvPr/>
          </p:nvSpPr>
          <p:spPr bwMode="auto">
            <a:xfrm>
              <a:off x="1739397" y="5488291"/>
              <a:ext cx="474046" cy="452447"/>
            </a:xfrm>
            <a:custGeom>
              <a:avLst/>
              <a:gdLst>
                <a:gd name="T0" fmla="*/ 1669 w 3335"/>
                <a:gd name="T1" fmla="*/ 2795 h 3178"/>
                <a:gd name="T2" fmla="*/ 1854 w 3335"/>
                <a:gd name="T3" fmla="*/ 2939 h 3178"/>
                <a:gd name="T4" fmla="*/ 2199 w 3335"/>
                <a:gd name="T5" fmla="*/ 3023 h 3178"/>
                <a:gd name="T6" fmla="*/ 2623 w 3335"/>
                <a:gd name="T7" fmla="*/ 3023 h 3178"/>
                <a:gd name="T8" fmla="*/ 2969 w 3335"/>
                <a:gd name="T9" fmla="*/ 2939 h 3178"/>
                <a:gd name="T10" fmla="*/ 3154 w 3335"/>
                <a:gd name="T11" fmla="*/ 2795 h 3178"/>
                <a:gd name="T12" fmla="*/ 3156 w 3335"/>
                <a:gd name="T13" fmla="*/ 2565 h 3178"/>
                <a:gd name="T14" fmla="*/ 2978 w 3335"/>
                <a:gd name="T15" fmla="*/ 2715 h 3178"/>
                <a:gd name="T16" fmla="*/ 2628 w 3335"/>
                <a:gd name="T17" fmla="*/ 2802 h 3178"/>
                <a:gd name="T18" fmla="*/ 2195 w 3335"/>
                <a:gd name="T19" fmla="*/ 2802 h 3178"/>
                <a:gd name="T20" fmla="*/ 1845 w 3335"/>
                <a:gd name="T21" fmla="*/ 2715 h 3178"/>
                <a:gd name="T22" fmla="*/ 1668 w 3335"/>
                <a:gd name="T23" fmla="*/ 2565 h 3178"/>
                <a:gd name="T24" fmla="*/ 1659 w 3335"/>
                <a:gd name="T25" fmla="*/ 2405 h 3178"/>
                <a:gd name="T26" fmla="*/ 1809 w 3335"/>
                <a:gd name="T27" fmla="*/ 2555 h 3178"/>
                <a:gd name="T28" fmla="*/ 2133 w 3335"/>
                <a:gd name="T29" fmla="*/ 2652 h 3178"/>
                <a:gd name="T30" fmla="*/ 2555 w 3335"/>
                <a:gd name="T31" fmla="*/ 2667 h 3178"/>
                <a:gd name="T32" fmla="*/ 2922 w 3335"/>
                <a:gd name="T33" fmla="*/ 2595 h 3178"/>
                <a:gd name="T34" fmla="*/ 3137 w 3335"/>
                <a:gd name="T35" fmla="*/ 2458 h 3178"/>
                <a:gd name="T36" fmla="*/ 3163 w 3335"/>
                <a:gd name="T37" fmla="*/ 2174 h 3178"/>
                <a:gd name="T38" fmla="*/ 3021 w 3335"/>
                <a:gd name="T39" fmla="*/ 2330 h 3178"/>
                <a:gd name="T40" fmla="*/ 2695 w 3335"/>
                <a:gd name="T41" fmla="*/ 2431 h 3178"/>
                <a:gd name="T42" fmla="*/ 2265 w 3335"/>
                <a:gd name="T43" fmla="*/ 2446 h 3178"/>
                <a:gd name="T44" fmla="*/ 1894 w 3335"/>
                <a:gd name="T45" fmla="*/ 2371 h 3178"/>
                <a:gd name="T46" fmla="*/ 1683 w 3335"/>
                <a:gd name="T47" fmla="*/ 2230 h 3178"/>
                <a:gd name="T48" fmla="*/ 1031 w 3335"/>
                <a:gd name="T49" fmla="*/ 1908 h 3178"/>
                <a:gd name="T50" fmla="*/ 2133 w 3335"/>
                <a:gd name="T51" fmla="*/ 1714 h 3178"/>
                <a:gd name="T52" fmla="*/ 1809 w 3335"/>
                <a:gd name="T53" fmla="*/ 1810 h 3178"/>
                <a:gd name="T54" fmla="*/ 1659 w 3335"/>
                <a:gd name="T55" fmla="*/ 1961 h 3178"/>
                <a:gd name="T56" fmla="*/ 1737 w 3335"/>
                <a:gd name="T57" fmla="*/ 2123 h 3178"/>
                <a:gd name="T58" fmla="*/ 2010 w 3335"/>
                <a:gd name="T59" fmla="*/ 2241 h 3178"/>
                <a:gd name="T60" fmla="*/ 2411 w 3335"/>
                <a:gd name="T61" fmla="*/ 2286 h 3178"/>
                <a:gd name="T62" fmla="*/ 2813 w 3335"/>
                <a:gd name="T63" fmla="*/ 2241 h 3178"/>
                <a:gd name="T64" fmla="*/ 3087 w 3335"/>
                <a:gd name="T65" fmla="*/ 2123 h 3178"/>
                <a:gd name="T66" fmla="*/ 3164 w 3335"/>
                <a:gd name="T67" fmla="*/ 1961 h 3178"/>
                <a:gd name="T68" fmla="*/ 3014 w 3335"/>
                <a:gd name="T69" fmla="*/ 1810 h 3178"/>
                <a:gd name="T70" fmla="*/ 2690 w 3335"/>
                <a:gd name="T71" fmla="*/ 1714 h 3178"/>
                <a:gd name="T72" fmla="*/ 1131 w 3335"/>
                <a:gd name="T73" fmla="*/ 1715 h 3178"/>
                <a:gd name="T74" fmla="*/ 2275 w 3335"/>
                <a:gd name="T75" fmla="*/ 1411 h 3178"/>
                <a:gd name="T76" fmla="*/ 2082 w 3335"/>
                <a:gd name="T77" fmla="*/ 1588 h 3178"/>
                <a:gd name="T78" fmla="*/ 2416 w 3335"/>
                <a:gd name="T79" fmla="*/ 1374 h 3178"/>
                <a:gd name="T80" fmla="*/ 1922 w 3335"/>
                <a:gd name="T81" fmla="*/ 759 h 3178"/>
                <a:gd name="T82" fmla="*/ 2752 w 3335"/>
                <a:gd name="T83" fmla="*/ 14 h 3178"/>
                <a:gd name="T84" fmla="*/ 3235 w 3335"/>
                <a:gd name="T85" fmla="*/ 1619 h 3178"/>
                <a:gd name="T86" fmla="*/ 3236 w 3335"/>
                <a:gd name="T87" fmla="*/ 1786 h 3178"/>
                <a:gd name="T88" fmla="*/ 3335 w 3335"/>
                <a:gd name="T89" fmla="*/ 1990 h 3178"/>
                <a:gd name="T90" fmla="*/ 3263 w 3335"/>
                <a:gd name="T91" fmla="*/ 2928 h 3178"/>
                <a:gd name="T92" fmla="*/ 3021 w 3335"/>
                <a:gd name="T93" fmla="*/ 3080 h 3178"/>
                <a:gd name="T94" fmla="*/ 2671 w 3335"/>
                <a:gd name="T95" fmla="*/ 3163 h 3178"/>
                <a:gd name="T96" fmla="*/ 2280 w 3335"/>
                <a:gd name="T97" fmla="*/ 3175 h 3178"/>
                <a:gd name="T98" fmla="*/ 1911 w 3335"/>
                <a:gd name="T99" fmla="*/ 3115 h 3178"/>
                <a:gd name="T100" fmla="*/ 1626 w 3335"/>
                <a:gd name="T101" fmla="*/ 2986 h 3178"/>
                <a:gd name="T102" fmla="*/ 1492 w 3335"/>
                <a:gd name="T103" fmla="*/ 2790 h 3178"/>
                <a:gd name="T104" fmla="*/ 512 w 3335"/>
                <a:gd name="T105" fmla="*/ 2483 h 3178"/>
                <a:gd name="T106" fmla="*/ 399 w 3335"/>
                <a:gd name="T107" fmla="*/ 2369 h 3178"/>
                <a:gd name="T108" fmla="*/ 29 w 3335"/>
                <a:gd name="T109" fmla="*/ 735 h 3178"/>
                <a:gd name="T110" fmla="*/ 2671 w 3335"/>
                <a:gd name="T111" fmla="*/ 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35" h="3178">
                  <a:moveTo>
                    <a:pt x="1660" y="2536"/>
                  </a:moveTo>
                  <a:lnTo>
                    <a:pt x="1658" y="2545"/>
                  </a:lnTo>
                  <a:lnTo>
                    <a:pt x="1656" y="2554"/>
                  </a:lnTo>
                  <a:lnTo>
                    <a:pt x="1656" y="2738"/>
                  </a:lnTo>
                  <a:lnTo>
                    <a:pt x="1659" y="2767"/>
                  </a:lnTo>
                  <a:lnTo>
                    <a:pt x="1669" y="2795"/>
                  </a:lnTo>
                  <a:lnTo>
                    <a:pt x="1686" y="2822"/>
                  </a:lnTo>
                  <a:lnTo>
                    <a:pt x="1708" y="2848"/>
                  </a:lnTo>
                  <a:lnTo>
                    <a:pt x="1737" y="2873"/>
                  </a:lnTo>
                  <a:lnTo>
                    <a:pt x="1771" y="2896"/>
                  </a:lnTo>
                  <a:lnTo>
                    <a:pt x="1809" y="2918"/>
                  </a:lnTo>
                  <a:lnTo>
                    <a:pt x="1854" y="2939"/>
                  </a:lnTo>
                  <a:lnTo>
                    <a:pt x="1902" y="2957"/>
                  </a:lnTo>
                  <a:lnTo>
                    <a:pt x="1955" y="2975"/>
                  </a:lnTo>
                  <a:lnTo>
                    <a:pt x="2010" y="2990"/>
                  </a:lnTo>
                  <a:lnTo>
                    <a:pt x="2070" y="3003"/>
                  </a:lnTo>
                  <a:lnTo>
                    <a:pt x="2133" y="3014"/>
                  </a:lnTo>
                  <a:lnTo>
                    <a:pt x="2199" y="3023"/>
                  </a:lnTo>
                  <a:lnTo>
                    <a:pt x="2268" y="3030"/>
                  </a:lnTo>
                  <a:lnTo>
                    <a:pt x="2339" y="3034"/>
                  </a:lnTo>
                  <a:lnTo>
                    <a:pt x="2411" y="3035"/>
                  </a:lnTo>
                  <a:lnTo>
                    <a:pt x="2484" y="3034"/>
                  </a:lnTo>
                  <a:lnTo>
                    <a:pt x="2555" y="3030"/>
                  </a:lnTo>
                  <a:lnTo>
                    <a:pt x="2623" y="3023"/>
                  </a:lnTo>
                  <a:lnTo>
                    <a:pt x="2690" y="3014"/>
                  </a:lnTo>
                  <a:lnTo>
                    <a:pt x="2753" y="3003"/>
                  </a:lnTo>
                  <a:lnTo>
                    <a:pt x="2813" y="2990"/>
                  </a:lnTo>
                  <a:lnTo>
                    <a:pt x="2869" y="2975"/>
                  </a:lnTo>
                  <a:lnTo>
                    <a:pt x="2922" y="2957"/>
                  </a:lnTo>
                  <a:lnTo>
                    <a:pt x="2969" y="2939"/>
                  </a:lnTo>
                  <a:lnTo>
                    <a:pt x="3014" y="2918"/>
                  </a:lnTo>
                  <a:lnTo>
                    <a:pt x="3053" y="2896"/>
                  </a:lnTo>
                  <a:lnTo>
                    <a:pt x="3087" y="2873"/>
                  </a:lnTo>
                  <a:lnTo>
                    <a:pt x="3115" y="2848"/>
                  </a:lnTo>
                  <a:lnTo>
                    <a:pt x="3137" y="2822"/>
                  </a:lnTo>
                  <a:lnTo>
                    <a:pt x="3154" y="2795"/>
                  </a:lnTo>
                  <a:lnTo>
                    <a:pt x="3164" y="2767"/>
                  </a:lnTo>
                  <a:lnTo>
                    <a:pt x="3167" y="2738"/>
                  </a:lnTo>
                  <a:lnTo>
                    <a:pt x="3167" y="2554"/>
                  </a:lnTo>
                  <a:lnTo>
                    <a:pt x="3166" y="2545"/>
                  </a:lnTo>
                  <a:lnTo>
                    <a:pt x="3163" y="2536"/>
                  </a:lnTo>
                  <a:lnTo>
                    <a:pt x="3156" y="2565"/>
                  </a:lnTo>
                  <a:lnTo>
                    <a:pt x="3140" y="2593"/>
                  </a:lnTo>
                  <a:lnTo>
                    <a:pt x="3120" y="2620"/>
                  </a:lnTo>
                  <a:lnTo>
                    <a:pt x="3093" y="2645"/>
                  </a:lnTo>
                  <a:lnTo>
                    <a:pt x="3060" y="2670"/>
                  </a:lnTo>
                  <a:lnTo>
                    <a:pt x="3021" y="2693"/>
                  </a:lnTo>
                  <a:lnTo>
                    <a:pt x="2978" y="2715"/>
                  </a:lnTo>
                  <a:lnTo>
                    <a:pt x="2929" y="2734"/>
                  </a:lnTo>
                  <a:lnTo>
                    <a:pt x="2877" y="2752"/>
                  </a:lnTo>
                  <a:lnTo>
                    <a:pt x="2820" y="2768"/>
                  </a:lnTo>
                  <a:lnTo>
                    <a:pt x="2759" y="2782"/>
                  </a:lnTo>
                  <a:lnTo>
                    <a:pt x="2695" y="2793"/>
                  </a:lnTo>
                  <a:lnTo>
                    <a:pt x="2628" y="2802"/>
                  </a:lnTo>
                  <a:lnTo>
                    <a:pt x="2558" y="2810"/>
                  </a:lnTo>
                  <a:lnTo>
                    <a:pt x="2486" y="2814"/>
                  </a:lnTo>
                  <a:lnTo>
                    <a:pt x="2411" y="2815"/>
                  </a:lnTo>
                  <a:lnTo>
                    <a:pt x="2337" y="2814"/>
                  </a:lnTo>
                  <a:lnTo>
                    <a:pt x="2265" y="2810"/>
                  </a:lnTo>
                  <a:lnTo>
                    <a:pt x="2195" y="2802"/>
                  </a:lnTo>
                  <a:lnTo>
                    <a:pt x="2128" y="2793"/>
                  </a:lnTo>
                  <a:lnTo>
                    <a:pt x="2064" y="2782"/>
                  </a:lnTo>
                  <a:lnTo>
                    <a:pt x="2003" y="2768"/>
                  </a:lnTo>
                  <a:lnTo>
                    <a:pt x="1946" y="2752"/>
                  </a:lnTo>
                  <a:lnTo>
                    <a:pt x="1894" y="2734"/>
                  </a:lnTo>
                  <a:lnTo>
                    <a:pt x="1845" y="2715"/>
                  </a:lnTo>
                  <a:lnTo>
                    <a:pt x="1802" y="2693"/>
                  </a:lnTo>
                  <a:lnTo>
                    <a:pt x="1764" y="2670"/>
                  </a:lnTo>
                  <a:lnTo>
                    <a:pt x="1731" y="2645"/>
                  </a:lnTo>
                  <a:lnTo>
                    <a:pt x="1703" y="2620"/>
                  </a:lnTo>
                  <a:lnTo>
                    <a:pt x="1683" y="2593"/>
                  </a:lnTo>
                  <a:lnTo>
                    <a:pt x="1668" y="2565"/>
                  </a:lnTo>
                  <a:lnTo>
                    <a:pt x="1660" y="2536"/>
                  </a:lnTo>
                  <a:close/>
                  <a:moveTo>
                    <a:pt x="1660" y="2174"/>
                  </a:moveTo>
                  <a:lnTo>
                    <a:pt x="1658" y="2183"/>
                  </a:lnTo>
                  <a:lnTo>
                    <a:pt x="1656" y="2192"/>
                  </a:lnTo>
                  <a:lnTo>
                    <a:pt x="1656" y="2376"/>
                  </a:lnTo>
                  <a:lnTo>
                    <a:pt x="1659" y="2405"/>
                  </a:lnTo>
                  <a:lnTo>
                    <a:pt x="1669" y="2432"/>
                  </a:lnTo>
                  <a:lnTo>
                    <a:pt x="1686" y="2458"/>
                  </a:lnTo>
                  <a:lnTo>
                    <a:pt x="1708" y="2484"/>
                  </a:lnTo>
                  <a:lnTo>
                    <a:pt x="1737" y="2509"/>
                  </a:lnTo>
                  <a:lnTo>
                    <a:pt x="1771" y="2533"/>
                  </a:lnTo>
                  <a:lnTo>
                    <a:pt x="1809" y="2555"/>
                  </a:lnTo>
                  <a:lnTo>
                    <a:pt x="1854" y="2575"/>
                  </a:lnTo>
                  <a:lnTo>
                    <a:pt x="1902" y="2595"/>
                  </a:lnTo>
                  <a:lnTo>
                    <a:pt x="1955" y="2611"/>
                  </a:lnTo>
                  <a:lnTo>
                    <a:pt x="2010" y="2627"/>
                  </a:lnTo>
                  <a:lnTo>
                    <a:pt x="2070" y="2640"/>
                  </a:lnTo>
                  <a:lnTo>
                    <a:pt x="2133" y="2652"/>
                  </a:lnTo>
                  <a:lnTo>
                    <a:pt x="2199" y="2661"/>
                  </a:lnTo>
                  <a:lnTo>
                    <a:pt x="2268" y="2667"/>
                  </a:lnTo>
                  <a:lnTo>
                    <a:pt x="2339" y="2671"/>
                  </a:lnTo>
                  <a:lnTo>
                    <a:pt x="2411" y="2672"/>
                  </a:lnTo>
                  <a:lnTo>
                    <a:pt x="2484" y="2671"/>
                  </a:lnTo>
                  <a:lnTo>
                    <a:pt x="2555" y="2667"/>
                  </a:lnTo>
                  <a:lnTo>
                    <a:pt x="2623" y="2661"/>
                  </a:lnTo>
                  <a:lnTo>
                    <a:pt x="2690" y="2652"/>
                  </a:lnTo>
                  <a:lnTo>
                    <a:pt x="2753" y="2640"/>
                  </a:lnTo>
                  <a:lnTo>
                    <a:pt x="2813" y="2627"/>
                  </a:lnTo>
                  <a:lnTo>
                    <a:pt x="2869" y="2611"/>
                  </a:lnTo>
                  <a:lnTo>
                    <a:pt x="2922" y="2595"/>
                  </a:lnTo>
                  <a:lnTo>
                    <a:pt x="2969" y="2575"/>
                  </a:lnTo>
                  <a:lnTo>
                    <a:pt x="3014" y="2555"/>
                  </a:lnTo>
                  <a:lnTo>
                    <a:pt x="3053" y="2533"/>
                  </a:lnTo>
                  <a:lnTo>
                    <a:pt x="3087" y="2509"/>
                  </a:lnTo>
                  <a:lnTo>
                    <a:pt x="3115" y="2484"/>
                  </a:lnTo>
                  <a:lnTo>
                    <a:pt x="3137" y="2458"/>
                  </a:lnTo>
                  <a:lnTo>
                    <a:pt x="3154" y="2432"/>
                  </a:lnTo>
                  <a:lnTo>
                    <a:pt x="3164" y="2405"/>
                  </a:lnTo>
                  <a:lnTo>
                    <a:pt x="3167" y="2376"/>
                  </a:lnTo>
                  <a:lnTo>
                    <a:pt x="3167" y="2192"/>
                  </a:lnTo>
                  <a:lnTo>
                    <a:pt x="3166" y="2183"/>
                  </a:lnTo>
                  <a:lnTo>
                    <a:pt x="3163" y="2174"/>
                  </a:lnTo>
                  <a:lnTo>
                    <a:pt x="3156" y="2202"/>
                  </a:lnTo>
                  <a:lnTo>
                    <a:pt x="3140" y="2230"/>
                  </a:lnTo>
                  <a:lnTo>
                    <a:pt x="3120" y="2257"/>
                  </a:lnTo>
                  <a:lnTo>
                    <a:pt x="3093" y="2283"/>
                  </a:lnTo>
                  <a:lnTo>
                    <a:pt x="3060" y="2307"/>
                  </a:lnTo>
                  <a:lnTo>
                    <a:pt x="3021" y="2330"/>
                  </a:lnTo>
                  <a:lnTo>
                    <a:pt x="2978" y="2351"/>
                  </a:lnTo>
                  <a:lnTo>
                    <a:pt x="2929" y="2371"/>
                  </a:lnTo>
                  <a:lnTo>
                    <a:pt x="2877" y="2389"/>
                  </a:lnTo>
                  <a:lnTo>
                    <a:pt x="2820" y="2405"/>
                  </a:lnTo>
                  <a:lnTo>
                    <a:pt x="2759" y="2419"/>
                  </a:lnTo>
                  <a:lnTo>
                    <a:pt x="2695" y="2431"/>
                  </a:lnTo>
                  <a:lnTo>
                    <a:pt x="2628" y="2440"/>
                  </a:lnTo>
                  <a:lnTo>
                    <a:pt x="2558" y="2446"/>
                  </a:lnTo>
                  <a:lnTo>
                    <a:pt x="2486" y="2451"/>
                  </a:lnTo>
                  <a:lnTo>
                    <a:pt x="2411" y="2452"/>
                  </a:lnTo>
                  <a:lnTo>
                    <a:pt x="2337" y="2451"/>
                  </a:lnTo>
                  <a:lnTo>
                    <a:pt x="2265" y="2446"/>
                  </a:lnTo>
                  <a:lnTo>
                    <a:pt x="2195" y="2440"/>
                  </a:lnTo>
                  <a:lnTo>
                    <a:pt x="2128" y="2431"/>
                  </a:lnTo>
                  <a:lnTo>
                    <a:pt x="2064" y="2419"/>
                  </a:lnTo>
                  <a:lnTo>
                    <a:pt x="2003" y="2405"/>
                  </a:lnTo>
                  <a:lnTo>
                    <a:pt x="1946" y="2389"/>
                  </a:lnTo>
                  <a:lnTo>
                    <a:pt x="1894" y="2371"/>
                  </a:lnTo>
                  <a:lnTo>
                    <a:pt x="1845" y="2351"/>
                  </a:lnTo>
                  <a:lnTo>
                    <a:pt x="1802" y="2330"/>
                  </a:lnTo>
                  <a:lnTo>
                    <a:pt x="1764" y="2307"/>
                  </a:lnTo>
                  <a:lnTo>
                    <a:pt x="1731" y="2283"/>
                  </a:lnTo>
                  <a:lnTo>
                    <a:pt x="1703" y="2257"/>
                  </a:lnTo>
                  <a:lnTo>
                    <a:pt x="1683" y="2230"/>
                  </a:lnTo>
                  <a:lnTo>
                    <a:pt x="1668" y="2202"/>
                  </a:lnTo>
                  <a:lnTo>
                    <a:pt x="1660" y="2174"/>
                  </a:lnTo>
                  <a:close/>
                  <a:moveTo>
                    <a:pt x="990" y="1751"/>
                  </a:moveTo>
                  <a:lnTo>
                    <a:pt x="489" y="1884"/>
                  </a:lnTo>
                  <a:lnTo>
                    <a:pt x="530" y="2040"/>
                  </a:lnTo>
                  <a:lnTo>
                    <a:pt x="1031" y="1908"/>
                  </a:lnTo>
                  <a:lnTo>
                    <a:pt x="990" y="1751"/>
                  </a:lnTo>
                  <a:close/>
                  <a:moveTo>
                    <a:pt x="2411" y="1693"/>
                  </a:moveTo>
                  <a:lnTo>
                    <a:pt x="2339" y="1695"/>
                  </a:lnTo>
                  <a:lnTo>
                    <a:pt x="2268" y="1698"/>
                  </a:lnTo>
                  <a:lnTo>
                    <a:pt x="2199" y="1706"/>
                  </a:lnTo>
                  <a:lnTo>
                    <a:pt x="2133" y="1714"/>
                  </a:lnTo>
                  <a:lnTo>
                    <a:pt x="2070" y="1725"/>
                  </a:lnTo>
                  <a:lnTo>
                    <a:pt x="2010" y="1739"/>
                  </a:lnTo>
                  <a:lnTo>
                    <a:pt x="1955" y="1754"/>
                  </a:lnTo>
                  <a:lnTo>
                    <a:pt x="1902" y="1771"/>
                  </a:lnTo>
                  <a:lnTo>
                    <a:pt x="1854" y="1790"/>
                  </a:lnTo>
                  <a:lnTo>
                    <a:pt x="1809" y="1810"/>
                  </a:lnTo>
                  <a:lnTo>
                    <a:pt x="1771" y="1833"/>
                  </a:lnTo>
                  <a:lnTo>
                    <a:pt x="1737" y="1855"/>
                  </a:lnTo>
                  <a:lnTo>
                    <a:pt x="1708" y="1880"/>
                  </a:lnTo>
                  <a:lnTo>
                    <a:pt x="1686" y="1906"/>
                  </a:lnTo>
                  <a:lnTo>
                    <a:pt x="1669" y="1934"/>
                  </a:lnTo>
                  <a:lnTo>
                    <a:pt x="1659" y="1961"/>
                  </a:lnTo>
                  <a:lnTo>
                    <a:pt x="1656" y="1990"/>
                  </a:lnTo>
                  <a:lnTo>
                    <a:pt x="1659" y="2019"/>
                  </a:lnTo>
                  <a:lnTo>
                    <a:pt x="1669" y="2046"/>
                  </a:lnTo>
                  <a:lnTo>
                    <a:pt x="1686" y="2072"/>
                  </a:lnTo>
                  <a:lnTo>
                    <a:pt x="1708" y="2098"/>
                  </a:lnTo>
                  <a:lnTo>
                    <a:pt x="1737" y="2123"/>
                  </a:lnTo>
                  <a:lnTo>
                    <a:pt x="1771" y="2147"/>
                  </a:lnTo>
                  <a:lnTo>
                    <a:pt x="1809" y="2168"/>
                  </a:lnTo>
                  <a:lnTo>
                    <a:pt x="1854" y="2189"/>
                  </a:lnTo>
                  <a:lnTo>
                    <a:pt x="1902" y="2209"/>
                  </a:lnTo>
                  <a:lnTo>
                    <a:pt x="1955" y="2225"/>
                  </a:lnTo>
                  <a:lnTo>
                    <a:pt x="2010" y="2241"/>
                  </a:lnTo>
                  <a:lnTo>
                    <a:pt x="2070" y="2254"/>
                  </a:lnTo>
                  <a:lnTo>
                    <a:pt x="2133" y="2265"/>
                  </a:lnTo>
                  <a:lnTo>
                    <a:pt x="2199" y="2274"/>
                  </a:lnTo>
                  <a:lnTo>
                    <a:pt x="2268" y="2280"/>
                  </a:lnTo>
                  <a:lnTo>
                    <a:pt x="2339" y="2284"/>
                  </a:lnTo>
                  <a:lnTo>
                    <a:pt x="2411" y="2286"/>
                  </a:lnTo>
                  <a:lnTo>
                    <a:pt x="2484" y="2284"/>
                  </a:lnTo>
                  <a:lnTo>
                    <a:pt x="2555" y="2280"/>
                  </a:lnTo>
                  <a:lnTo>
                    <a:pt x="2623" y="2274"/>
                  </a:lnTo>
                  <a:lnTo>
                    <a:pt x="2690" y="2265"/>
                  </a:lnTo>
                  <a:lnTo>
                    <a:pt x="2753" y="2254"/>
                  </a:lnTo>
                  <a:lnTo>
                    <a:pt x="2813" y="2241"/>
                  </a:lnTo>
                  <a:lnTo>
                    <a:pt x="2869" y="2225"/>
                  </a:lnTo>
                  <a:lnTo>
                    <a:pt x="2922" y="2209"/>
                  </a:lnTo>
                  <a:lnTo>
                    <a:pt x="2969" y="2189"/>
                  </a:lnTo>
                  <a:lnTo>
                    <a:pt x="3014" y="2168"/>
                  </a:lnTo>
                  <a:lnTo>
                    <a:pt x="3053" y="2147"/>
                  </a:lnTo>
                  <a:lnTo>
                    <a:pt x="3087" y="2123"/>
                  </a:lnTo>
                  <a:lnTo>
                    <a:pt x="3115" y="2098"/>
                  </a:lnTo>
                  <a:lnTo>
                    <a:pt x="3137" y="2072"/>
                  </a:lnTo>
                  <a:lnTo>
                    <a:pt x="3154" y="2046"/>
                  </a:lnTo>
                  <a:lnTo>
                    <a:pt x="3164" y="2019"/>
                  </a:lnTo>
                  <a:lnTo>
                    <a:pt x="3167" y="1990"/>
                  </a:lnTo>
                  <a:lnTo>
                    <a:pt x="3164" y="1961"/>
                  </a:lnTo>
                  <a:lnTo>
                    <a:pt x="3154" y="1934"/>
                  </a:lnTo>
                  <a:lnTo>
                    <a:pt x="3137" y="1906"/>
                  </a:lnTo>
                  <a:lnTo>
                    <a:pt x="3115" y="1880"/>
                  </a:lnTo>
                  <a:lnTo>
                    <a:pt x="3087" y="1855"/>
                  </a:lnTo>
                  <a:lnTo>
                    <a:pt x="3053" y="1833"/>
                  </a:lnTo>
                  <a:lnTo>
                    <a:pt x="3014" y="1810"/>
                  </a:lnTo>
                  <a:lnTo>
                    <a:pt x="2969" y="1790"/>
                  </a:lnTo>
                  <a:lnTo>
                    <a:pt x="2922" y="1771"/>
                  </a:lnTo>
                  <a:lnTo>
                    <a:pt x="2869" y="1754"/>
                  </a:lnTo>
                  <a:lnTo>
                    <a:pt x="2813" y="1739"/>
                  </a:lnTo>
                  <a:lnTo>
                    <a:pt x="2753" y="1725"/>
                  </a:lnTo>
                  <a:lnTo>
                    <a:pt x="2690" y="1714"/>
                  </a:lnTo>
                  <a:lnTo>
                    <a:pt x="2623" y="1706"/>
                  </a:lnTo>
                  <a:lnTo>
                    <a:pt x="2555" y="1698"/>
                  </a:lnTo>
                  <a:lnTo>
                    <a:pt x="2484" y="1695"/>
                  </a:lnTo>
                  <a:lnTo>
                    <a:pt x="2411" y="1693"/>
                  </a:lnTo>
                  <a:close/>
                  <a:moveTo>
                    <a:pt x="1633" y="1582"/>
                  </a:moveTo>
                  <a:lnTo>
                    <a:pt x="1131" y="1715"/>
                  </a:lnTo>
                  <a:lnTo>
                    <a:pt x="1173" y="1870"/>
                  </a:lnTo>
                  <a:lnTo>
                    <a:pt x="1635" y="1747"/>
                  </a:lnTo>
                  <a:lnTo>
                    <a:pt x="1653" y="1736"/>
                  </a:lnTo>
                  <a:lnTo>
                    <a:pt x="1670" y="1725"/>
                  </a:lnTo>
                  <a:lnTo>
                    <a:pt x="1633" y="1582"/>
                  </a:lnTo>
                  <a:close/>
                  <a:moveTo>
                    <a:pt x="2275" y="1411"/>
                  </a:moveTo>
                  <a:lnTo>
                    <a:pt x="1774" y="1545"/>
                  </a:lnTo>
                  <a:lnTo>
                    <a:pt x="1804" y="1660"/>
                  </a:lnTo>
                  <a:lnTo>
                    <a:pt x="1869" y="1639"/>
                  </a:lnTo>
                  <a:lnTo>
                    <a:pt x="1937" y="1619"/>
                  </a:lnTo>
                  <a:lnTo>
                    <a:pt x="2008" y="1602"/>
                  </a:lnTo>
                  <a:lnTo>
                    <a:pt x="2082" y="1588"/>
                  </a:lnTo>
                  <a:lnTo>
                    <a:pt x="2159" y="1578"/>
                  </a:lnTo>
                  <a:lnTo>
                    <a:pt x="2236" y="1569"/>
                  </a:lnTo>
                  <a:lnTo>
                    <a:pt x="2315" y="1564"/>
                  </a:lnTo>
                  <a:lnTo>
                    <a:pt x="2275" y="1411"/>
                  </a:lnTo>
                  <a:close/>
                  <a:moveTo>
                    <a:pt x="2918" y="1242"/>
                  </a:moveTo>
                  <a:lnTo>
                    <a:pt x="2416" y="1374"/>
                  </a:lnTo>
                  <a:lnTo>
                    <a:pt x="2457" y="1531"/>
                  </a:lnTo>
                  <a:lnTo>
                    <a:pt x="2959" y="1398"/>
                  </a:lnTo>
                  <a:lnTo>
                    <a:pt x="2918" y="1242"/>
                  </a:lnTo>
                  <a:close/>
                  <a:moveTo>
                    <a:pt x="2626" y="255"/>
                  </a:moveTo>
                  <a:lnTo>
                    <a:pt x="1844" y="461"/>
                  </a:lnTo>
                  <a:lnTo>
                    <a:pt x="1922" y="759"/>
                  </a:lnTo>
                  <a:lnTo>
                    <a:pt x="2705" y="551"/>
                  </a:lnTo>
                  <a:lnTo>
                    <a:pt x="2626" y="255"/>
                  </a:lnTo>
                  <a:close/>
                  <a:moveTo>
                    <a:pt x="2671" y="0"/>
                  </a:moveTo>
                  <a:lnTo>
                    <a:pt x="2699" y="0"/>
                  </a:lnTo>
                  <a:lnTo>
                    <a:pt x="2726" y="5"/>
                  </a:lnTo>
                  <a:lnTo>
                    <a:pt x="2752" y="14"/>
                  </a:lnTo>
                  <a:lnTo>
                    <a:pt x="2776" y="28"/>
                  </a:lnTo>
                  <a:lnTo>
                    <a:pt x="2797" y="46"/>
                  </a:lnTo>
                  <a:lnTo>
                    <a:pt x="2816" y="68"/>
                  </a:lnTo>
                  <a:lnTo>
                    <a:pt x="2829" y="93"/>
                  </a:lnTo>
                  <a:lnTo>
                    <a:pt x="2840" y="119"/>
                  </a:lnTo>
                  <a:lnTo>
                    <a:pt x="3235" y="1619"/>
                  </a:lnTo>
                  <a:lnTo>
                    <a:pt x="3239" y="1650"/>
                  </a:lnTo>
                  <a:lnTo>
                    <a:pt x="3238" y="1679"/>
                  </a:lnTo>
                  <a:lnTo>
                    <a:pt x="3231" y="1708"/>
                  </a:lnTo>
                  <a:lnTo>
                    <a:pt x="3220" y="1735"/>
                  </a:lnTo>
                  <a:lnTo>
                    <a:pt x="3203" y="1758"/>
                  </a:lnTo>
                  <a:lnTo>
                    <a:pt x="3236" y="1786"/>
                  </a:lnTo>
                  <a:lnTo>
                    <a:pt x="3265" y="1816"/>
                  </a:lnTo>
                  <a:lnTo>
                    <a:pt x="3290" y="1847"/>
                  </a:lnTo>
                  <a:lnTo>
                    <a:pt x="3309" y="1880"/>
                  </a:lnTo>
                  <a:lnTo>
                    <a:pt x="3324" y="1914"/>
                  </a:lnTo>
                  <a:lnTo>
                    <a:pt x="3332" y="1951"/>
                  </a:lnTo>
                  <a:lnTo>
                    <a:pt x="3335" y="1990"/>
                  </a:lnTo>
                  <a:lnTo>
                    <a:pt x="3335" y="2751"/>
                  </a:lnTo>
                  <a:lnTo>
                    <a:pt x="3332" y="2790"/>
                  </a:lnTo>
                  <a:lnTo>
                    <a:pt x="3323" y="2827"/>
                  </a:lnTo>
                  <a:lnTo>
                    <a:pt x="3308" y="2863"/>
                  </a:lnTo>
                  <a:lnTo>
                    <a:pt x="3288" y="2896"/>
                  </a:lnTo>
                  <a:lnTo>
                    <a:pt x="3263" y="2928"/>
                  </a:lnTo>
                  <a:lnTo>
                    <a:pt x="3232" y="2958"/>
                  </a:lnTo>
                  <a:lnTo>
                    <a:pt x="3198" y="2986"/>
                  </a:lnTo>
                  <a:lnTo>
                    <a:pt x="3159" y="3013"/>
                  </a:lnTo>
                  <a:lnTo>
                    <a:pt x="3117" y="3037"/>
                  </a:lnTo>
                  <a:lnTo>
                    <a:pt x="3070" y="3060"/>
                  </a:lnTo>
                  <a:lnTo>
                    <a:pt x="3021" y="3080"/>
                  </a:lnTo>
                  <a:lnTo>
                    <a:pt x="2968" y="3099"/>
                  </a:lnTo>
                  <a:lnTo>
                    <a:pt x="2913" y="3115"/>
                  </a:lnTo>
                  <a:lnTo>
                    <a:pt x="2855" y="3130"/>
                  </a:lnTo>
                  <a:lnTo>
                    <a:pt x="2795" y="3143"/>
                  </a:lnTo>
                  <a:lnTo>
                    <a:pt x="2733" y="3154"/>
                  </a:lnTo>
                  <a:lnTo>
                    <a:pt x="2671" y="3163"/>
                  </a:lnTo>
                  <a:lnTo>
                    <a:pt x="2607" y="3170"/>
                  </a:lnTo>
                  <a:lnTo>
                    <a:pt x="2542" y="3175"/>
                  </a:lnTo>
                  <a:lnTo>
                    <a:pt x="2477" y="3178"/>
                  </a:lnTo>
                  <a:lnTo>
                    <a:pt x="2411" y="3178"/>
                  </a:lnTo>
                  <a:lnTo>
                    <a:pt x="2346" y="3178"/>
                  </a:lnTo>
                  <a:lnTo>
                    <a:pt x="2280" y="3175"/>
                  </a:lnTo>
                  <a:lnTo>
                    <a:pt x="2216" y="3170"/>
                  </a:lnTo>
                  <a:lnTo>
                    <a:pt x="2152" y="3163"/>
                  </a:lnTo>
                  <a:lnTo>
                    <a:pt x="2089" y="3154"/>
                  </a:lnTo>
                  <a:lnTo>
                    <a:pt x="2028" y="3143"/>
                  </a:lnTo>
                  <a:lnTo>
                    <a:pt x="1968" y="3130"/>
                  </a:lnTo>
                  <a:lnTo>
                    <a:pt x="1911" y="3115"/>
                  </a:lnTo>
                  <a:lnTo>
                    <a:pt x="1856" y="3099"/>
                  </a:lnTo>
                  <a:lnTo>
                    <a:pt x="1803" y="3080"/>
                  </a:lnTo>
                  <a:lnTo>
                    <a:pt x="1754" y="3060"/>
                  </a:lnTo>
                  <a:lnTo>
                    <a:pt x="1707" y="3037"/>
                  </a:lnTo>
                  <a:lnTo>
                    <a:pt x="1665" y="3013"/>
                  </a:lnTo>
                  <a:lnTo>
                    <a:pt x="1626" y="2986"/>
                  </a:lnTo>
                  <a:lnTo>
                    <a:pt x="1591" y="2958"/>
                  </a:lnTo>
                  <a:lnTo>
                    <a:pt x="1561" y="2928"/>
                  </a:lnTo>
                  <a:lnTo>
                    <a:pt x="1536" y="2896"/>
                  </a:lnTo>
                  <a:lnTo>
                    <a:pt x="1516" y="2863"/>
                  </a:lnTo>
                  <a:lnTo>
                    <a:pt x="1501" y="2827"/>
                  </a:lnTo>
                  <a:lnTo>
                    <a:pt x="1492" y="2790"/>
                  </a:lnTo>
                  <a:lnTo>
                    <a:pt x="1489" y="2751"/>
                  </a:lnTo>
                  <a:lnTo>
                    <a:pt x="1489" y="2249"/>
                  </a:lnTo>
                  <a:lnTo>
                    <a:pt x="598" y="2484"/>
                  </a:lnTo>
                  <a:lnTo>
                    <a:pt x="569" y="2489"/>
                  </a:lnTo>
                  <a:lnTo>
                    <a:pt x="540" y="2488"/>
                  </a:lnTo>
                  <a:lnTo>
                    <a:pt x="512" y="2483"/>
                  </a:lnTo>
                  <a:lnTo>
                    <a:pt x="486" y="2474"/>
                  </a:lnTo>
                  <a:lnTo>
                    <a:pt x="463" y="2460"/>
                  </a:lnTo>
                  <a:lnTo>
                    <a:pt x="441" y="2442"/>
                  </a:lnTo>
                  <a:lnTo>
                    <a:pt x="423" y="2420"/>
                  </a:lnTo>
                  <a:lnTo>
                    <a:pt x="409" y="2397"/>
                  </a:lnTo>
                  <a:lnTo>
                    <a:pt x="399" y="2369"/>
                  </a:lnTo>
                  <a:lnTo>
                    <a:pt x="4" y="869"/>
                  </a:lnTo>
                  <a:lnTo>
                    <a:pt x="0" y="840"/>
                  </a:lnTo>
                  <a:lnTo>
                    <a:pt x="0" y="812"/>
                  </a:lnTo>
                  <a:lnTo>
                    <a:pt x="5" y="784"/>
                  </a:lnTo>
                  <a:lnTo>
                    <a:pt x="14" y="759"/>
                  </a:lnTo>
                  <a:lnTo>
                    <a:pt x="29" y="735"/>
                  </a:lnTo>
                  <a:lnTo>
                    <a:pt x="46" y="713"/>
                  </a:lnTo>
                  <a:lnTo>
                    <a:pt x="68" y="695"/>
                  </a:lnTo>
                  <a:lnTo>
                    <a:pt x="93" y="680"/>
                  </a:lnTo>
                  <a:lnTo>
                    <a:pt x="120" y="671"/>
                  </a:lnTo>
                  <a:lnTo>
                    <a:pt x="2642" y="4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2"/>
          <p:cNvGrpSpPr/>
          <p:nvPr/>
        </p:nvGrpSpPr>
        <p:grpSpPr>
          <a:xfrm>
            <a:off x="2170367" y="3506800"/>
            <a:ext cx="1312378" cy="1312378"/>
            <a:chOff x="2169344" y="3506820"/>
            <a:chExt cx="1312720" cy="1312720"/>
          </a:xfrm>
        </p:grpSpPr>
        <p:sp>
          <p:nvSpPr>
            <p:cNvPr id="18" name="Oval 43"/>
            <p:cNvSpPr/>
            <p:nvPr/>
          </p:nvSpPr>
          <p:spPr>
            <a:xfrm rot="21076913">
              <a:off x="2169344" y="3506820"/>
              <a:ext cx="1312720" cy="1312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44"/>
            <p:cNvGrpSpPr/>
            <p:nvPr/>
          </p:nvGrpSpPr>
          <p:grpSpPr>
            <a:xfrm>
              <a:off x="2526829" y="3846254"/>
              <a:ext cx="601920" cy="576107"/>
              <a:chOff x="852488" y="809625"/>
              <a:chExt cx="814387" cy="779463"/>
            </a:xfrm>
            <a:solidFill>
              <a:schemeClr val="bg1"/>
            </a:solidFill>
          </p:grpSpPr>
          <p:sp>
            <p:nvSpPr>
              <p:cNvPr id="20" name="Freeform 6"/>
              <p:cNvSpPr/>
              <p:nvPr/>
            </p:nvSpPr>
            <p:spPr bwMode="auto">
              <a:xfrm>
                <a:off x="998538" y="809625"/>
                <a:ext cx="368300" cy="149225"/>
              </a:xfrm>
              <a:custGeom>
                <a:avLst/>
                <a:gdLst>
                  <a:gd name="T0" fmla="*/ 1373 w 1626"/>
                  <a:gd name="T1" fmla="*/ 0 h 655"/>
                  <a:gd name="T2" fmla="*/ 1404 w 1626"/>
                  <a:gd name="T3" fmla="*/ 3 h 655"/>
                  <a:gd name="T4" fmla="*/ 1434 w 1626"/>
                  <a:gd name="T5" fmla="*/ 11 h 655"/>
                  <a:gd name="T6" fmla="*/ 1463 w 1626"/>
                  <a:gd name="T7" fmla="*/ 23 h 655"/>
                  <a:gd name="T8" fmla="*/ 1489 w 1626"/>
                  <a:gd name="T9" fmla="*/ 39 h 655"/>
                  <a:gd name="T10" fmla="*/ 1513 w 1626"/>
                  <a:gd name="T11" fmla="*/ 60 h 655"/>
                  <a:gd name="T12" fmla="*/ 1533 w 1626"/>
                  <a:gd name="T13" fmla="*/ 85 h 655"/>
                  <a:gd name="T14" fmla="*/ 1550 w 1626"/>
                  <a:gd name="T15" fmla="*/ 112 h 655"/>
                  <a:gd name="T16" fmla="*/ 1626 w 1626"/>
                  <a:gd name="T17" fmla="*/ 265 h 655"/>
                  <a:gd name="T18" fmla="*/ 196 w 1626"/>
                  <a:gd name="T19" fmla="*/ 655 h 655"/>
                  <a:gd name="T20" fmla="*/ 0 w 1626"/>
                  <a:gd name="T21" fmla="*/ 655 h 655"/>
                  <a:gd name="T22" fmla="*/ 1280 w 1626"/>
                  <a:gd name="T23" fmla="*/ 22 h 655"/>
                  <a:gd name="T24" fmla="*/ 1310 w 1626"/>
                  <a:gd name="T25" fmla="*/ 10 h 655"/>
                  <a:gd name="T26" fmla="*/ 1342 w 1626"/>
                  <a:gd name="T27" fmla="*/ 2 h 655"/>
                  <a:gd name="T28" fmla="*/ 1373 w 1626"/>
                  <a:gd name="T2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6" h="655">
                    <a:moveTo>
                      <a:pt x="1373" y="0"/>
                    </a:moveTo>
                    <a:lnTo>
                      <a:pt x="1404" y="3"/>
                    </a:lnTo>
                    <a:lnTo>
                      <a:pt x="1434" y="11"/>
                    </a:lnTo>
                    <a:lnTo>
                      <a:pt x="1463" y="23"/>
                    </a:lnTo>
                    <a:lnTo>
                      <a:pt x="1489" y="39"/>
                    </a:lnTo>
                    <a:lnTo>
                      <a:pt x="1513" y="60"/>
                    </a:lnTo>
                    <a:lnTo>
                      <a:pt x="1533" y="85"/>
                    </a:lnTo>
                    <a:lnTo>
                      <a:pt x="1550" y="112"/>
                    </a:lnTo>
                    <a:lnTo>
                      <a:pt x="1626" y="265"/>
                    </a:lnTo>
                    <a:lnTo>
                      <a:pt x="196" y="655"/>
                    </a:lnTo>
                    <a:lnTo>
                      <a:pt x="0" y="655"/>
                    </a:lnTo>
                    <a:lnTo>
                      <a:pt x="1280" y="22"/>
                    </a:lnTo>
                    <a:lnTo>
                      <a:pt x="1310" y="10"/>
                    </a:lnTo>
                    <a:lnTo>
                      <a:pt x="1342" y="2"/>
                    </a:lnTo>
                    <a:lnTo>
                      <a:pt x="1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>
                <a:off x="1146175" y="873125"/>
                <a:ext cx="379412" cy="85725"/>
              </a:xfrm>
              <a:custGeom>
                <a:avLst/>
                <a:gdLst>
                  <a:gd name="T0" fmla="*/ 1416 w 1673"/>
                  <a:gd name="T1" fmla="*/ 0 h 378"/>
                  <a:gd name="T2" fmla="*/ 1448 w 1673"/>
                  <a:gd name="T3" fmla="*/ 2 h 378"/>
                  <a:gd name="T4" fmla="*/ 1480 w 1673"/>
                  <a:gd name="T5" fmla="*/ 10 h 378"/>
                  <a:gd name="T6" fmla="*/ 1509 w 1673"/>
                  <a:gd name="T7" fmla="*/ 23 h 378"/>
                  <a:gd name="T8" fmla="*/ 1537 w 1673"/>
                  <a:gd name="T9" fmla="*/ 40 h 378"/>
                  <a:gd name="T10" fmla="*/ 1562 w 1673"/>
                  <a:gd name="T11" fmla="*/ 62 h 378"/>
                  <a:gd name="T12" fmla="*/ 1582 w 1673"/>
                  <a:gd name="T13" fmla="*/ 87 h 378"/>
                  <a:gd name="T14" fmla="*/ 1599 w 1673"/>
                  <a:gd name="T15" fmla="*/ 116 h 378"/>
                  <a:gd name="T16" fmla="*/ 1610 w 1673"/>
                  <a:gd name="T17" fmla="*/ 148 h 378"/>
                  <a:gd name="T18" fmla="*/ 1673 w 1673"/>
                  <a:gd name="T19" fmla="*/ 378 h 378"/>
                  <a:gd name="T20" fmla="*/ 0 w 1673"/>
                  <a:gd name="T21" fmla="*/ 378 h 378"/>
                  <a:gd name="T22" fmla="*/ 1026 w 1673"/>
                  <a:gd name="T23" fmla="*/ 99 h 378"/>
                  <a:gd name="T24" fmla="*/ 1363 w 1673"/>
                  <a:gd name="T25" fmla="*/ 7 h 378"/>
                  <a:gd name="T26" fmla="*/ 1390 w 1673"/>
                  <a:gd name="T27" fmla="*/ 1 h 378"/>
                  <a:gd name="T28" fmla="*/ 1416 w 1673"/>
                  <a:gd name="T2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3" h="378">
                    <a:moveTo>
                      <a:pt x="1416" y="0"/>
                    </a:moveTo>
                    <a:lnTo>
                      <a:pt x="1448" y="2"/>
                    </a:lnTo>
                    <a:lnTo>
                      <a:pt x="1480" y="10"/>
                    </a:lnTo>
                    <a:lnTo>
                      <a:pt x="1509" y="23"/>
                    </a:lnTo>
                    <a:lnTo>
                      <a:pt x="1537" y="40"/>
                    </a:lnTo>
                    <a:lnTo>
                      <a:pt x="1562" y="62"/>
                    </a:lnTo>
                    <a:lnTo>
                      <a:pt x="1582" y="87"/>
                    </a:lnTo>
                    <a:lnTo>
                      <a:pt x="1599" y="116"/>
                    </a:lnTo>
                    <a:lnTo>
                      <a:pt x="1610" y="148"/>
                    </a:lnTo>
                    <a:lnTo>
                      <a:pt x="1673" y="378"/>
                    </a:lnTo>
                    <a:lnTo>
                      <a:pt x="0" y="378"/>
                    </a:lnTo>
                    <a:lnTo>
                      <a:pt x="1026" y="99"/>
                    </a:lnTo>
                    <a:lnTo>
                      <a:pt x="1363" y="7"/>
                    </a:lnTo>
                    <a:lnTo>
                      <a:pt x="1390" y="1"/>
                    </a:lnTo>
                    <a:lnTo>
                      <a:pt x="1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852488" y="990600"/>
                <a:ext cx="766762" cy="598488"/>
              </a:xfrm>
              <a:custGeom>
                <a:avLst/>
                <a:gdLst>
                  <a:gd name="T0" fmla="*/ 3180 w 3381"/>
                  <a:gd name="T1" fmla="*/ 0 h 2644"/>
                  <a:gd name="T2" fmla="*/ 3250 w 3381"/>
                  <a:gd name="T3" fmla="*/ 12 h 2644"/>
                  <a:gd name="T4" fmla="*/ 3309 w 3381"/>
                  <a:gd name="T5" fmla="*/ 47 h 2644"/>
                  <a:gd name="T6" fmla="*/ 3354 w 3381"/>
                  <a:gd name="T7" fmla="*/ 99 h 2644"/>
                  <a:gd name="T8" fmla="*/ 3378 w 3381"/>
                  <a:gd name="T9" fmla="*/ 164 h 2644"/>
                  <a:gd name="T10" fmla="*/ 3381 w 3381"/>
                  <a:gd name="T11" fmla="*/ 750 h 2644"/>
                  <a:gd name="T12" fmla="*/ 2145 w 3381"/>
                  <a:gd name="T13" fmla="*/ 752 h 2644"/>
                  <a:gd name="T14" fmla="*/ 2053 w 3381"/>
                  <a:gd name="T15" fmla="*/ 776 h 2644"/>
                  <a:gd name="T16" fmla="*/ 1974 w 3381"/>
                  <a:gd name="T17" fmla="*/ 823 h 2644"/>
                  <a:gd name="T18" fmla="*/ 1912 w 3381"/>
                  <a:gd name="T19" fmla="*/ 886 h 2644"/>
                  <a:gd name="T20" fmla="*/ 1869 w 3381"/>
                  <a:gd name="T21" fmla="*/ 961 h 2644"/>
                  <a:gd name="T22" fmla="*/ 1846 w 3381"/>
                  <a:gd name="T23" fmla="*/ 1047 h 2644"/>
                  <a:gd name="T24" fmla="*/ 1843 w 3381"/>
                  <a:gd name="T25" fmla="*/ 1539 h 2644"/>
                  <a:gd name="T26" fmla="*/ 1855 w 3381"/>
                  <a:gd name="T27" fmla="*/ 1630 h 2644"/>
                  <a:gd name="T28" fmla="*/ 1890 w 3381"/>
                  <a:gd name="T29" fmla="*/ 1711 h 2644"/>
                  <a:gd name="T30" fmla="*/ 1943 w 3381"/>
                  <a:gd name="T31" fmla="*/ 1781 h 2644"/>
                  <a:gd name="T32" fmla="*/ 2013 w 3381"/>
                  <a:gd name="T33" fmla="*/ 1834 h 2644"/>
                  <a:gd name="T34" fmla="*/ 2095 w 3381"/>
                  <a:gd name="T35" fmla="*/ 1869 h 2644"/>
                  <a:gd name="T36" fmla="*/ 2185 w 3381"/>
                  <a:gd name="T37" fmla="*/ 1881 h 2644"/>
                  <a:gd name="T38" fmla="*/ 3381 w 3381"/>
                  <a:gd name="T39" fmla="*/ 2442 h 2644"/>
                  <a:gd name="T40" fmla="*/ 3368 w 3381"/>
                  <a:gd name="T41" fmla="*/ 2512 h 2644"/>
                  <a:gd name="T42" fmla="*/ 3333 w 3381"/>
                  <a:gd name="T43" fmla="*/ 2572 h 2644"/>
                  <a:gd name="T44" fmla="*/ 3281 w 3381"/>
                  <a:gd name="T45" fmla="*/ 2615 h 2644"/>
                  <a:gd name="T46" fmla="*/ 3216 w 3381"/>
                  <a:gd name="T47" fmla="*/ 2640 h 2644"/>
                  <a:gd name="T48" fmla="*/ 201 w 3381"/>
                  <a:gd name="T49" fmla="*/ 2644 h 2644"/>
                  <a:gd name="T50" fmla="*/ 132 w 3381"/>
                  <a:gd name="T51" fmla="*/ 2631 h 2644"/>
                  <a:gd name="T52" fmla="*/ 72 w 3381"/>
                  <a:gd name="T53" fmla="*/ 2596 h 2644"/>
                  <a:gd name="T54" fmla="*/ 27 w 3381"/>
                  <a:gd name="T55" fmla="*/ 2544 h 2644"/>
                  <a:gd name="T56" fmla="*/ 3 w 3381"/>
                  <a:gd name="T57" fmla="*/ 2479 h 2644"/>
                  <a:gd name="T58" fmla="*/ 0 w 3381"/>
                  <a:gd name="T59" fmla="*/ 201 h 2644"/>
                  <a:gd name="T60" fmla="*/ 8 w 3381"/>
                  <a:gd name="T61" fmla="*/ 148 h 2644"/>
                  <a:gd name="T62" fmla="*/ 28 w 3381"/>
                  <a:gd name="T63" fmla="*/ 98 h 2644"/>
                  <a:gd name="T64" fmla="*/ 64 w 3381"/>
                  <a:gd name="T65" fmla="*/ 54 h 2644"/>
                  <a:gd name="T66" fmla="*/ 113 w 3381"/>
                  <a:gd name="T67" fmla="*/ 20 h 2644"/>
                  <a:gd name="T68" fmla="*/ 171 w 3381"/>
                  <a:gd name="T69" fmla="*/ 3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1" h="2644">
                    <a:moveTo>
                      <a:pt x="201" y="0"/>
                    </a:moveTo>
                    <a:lnTo>
                      <a:pt x="3180" y="0"/>
                    </a:lnTo>
                    <a:lnTo>
                      <a:pt x="3216" y="4"/>
                    </a:lnTo>
                    <a:lnTo>
                      <a:pt x="3250" y="12"/>
                    </a:lnTo>
                    <a:lnTo>
                      <a:pt x="3282" y="28"/>
                    </a:lnTo>
                    <a:lnTo>
                      <a:pt x="3309" y="47"/>
                    </a:lnTo>
                    <a:lnTo>
                      <a:pt x="3334" y="71"/>
                    </a:lnTo>
                    <a:lnTo>
                      <a:pt x="3354" y="99"/>
                    </a:lnTo>
                    <a:lnTo>
                      <a:pt x="3369" y="131"/>
                    </a:lnTo>
                    <a:lnTo>
                      <a:pt x="3378" y="164"/>
                    </a:lnTo>
                    <a:lnTo>
                      <a:pt x="3381" y="201"/>
                    </a:lnTo>
                    <a:lnTo>
                      <a:pt x="3381" y="750"/>
                    </a:lnTo>
                    <a:lnTo>
                      <a:pt x="2185" y="750"/>
                    </a:lnTo>
                    <a:lnTo>
                      <a:pt x="2145" y="752"/>
                    </a:lnTo>
                    <a:lnTo>
                      <a:pt x="2098" y="761"/>
                    </a:lnTo>
                    <a:lnTo>
                      <a:pt x="2053" y="776"/>
                    </a:lnTo>
                    <a:lnTo>
                      <a:pt x="2012" y="797"/>
                    </a:lnTo>
                    <a:lnTo>
                      <a:pt x="1974" y="823"/>
                    </a:lnTo>
                    <a:lnTo>
                      <a:pt x="1940" y="853"/>
                    </a:lnTo>
                    <a:lnTo>
                      <a:pt x="1912" y="886"/>
                    </a:lnTo>
                    <a:lnTo>
                      <a:pt x="1888" y="922"/>
                    </a:lnTo>
                    <a:lnTo>
                      <a:pt x="1869" y="961"/>
                    </a:lnTo>
                    <a:lnTo>
                      <a:pt x="1854" y="1002"/>
                    </a:lnTo>
                    <a:lnTo>
                      <a:pt x="1846" y="1047"/>
                    </a:lnTo>
                    <a:lnTo>
                      <a:pt x="1843" y="1091"/>
                    </a:lnTo>
                    <a:lnTo>
                      <a:pt x="1843" y="1539"/>
                    </a:lnTo>
                    <a:lnTo>
                      <a:pt x="1846" y="1585"/>
                    </a:lnTo>
                    <a:lnTo>
                      <a:pt x="1855" y="1630"/>
                    </a:lnTo>
                    <a:lnTo>
                      <a:pt x="1869" y="1672"/>
                    </a:lnTo>
                    <a:lnTo>
                      <a:pt x="1890" y="1711"/>
                    </a:lnTo>
                    <a:lnTo>
                      <a:pt x="1914" y="1747"/>
                    </a:lnTo>
                    <a:lnTo>
                      <a:pt x="1943" y="1781"/>
                    </a:lnTo>
                    <a:lnTo>
                      <a:pt x="1976" y="1809"/>
                    </a:lnTo>
                    <a:lnTo>
                      <a:pt x="2013" y="1834"/>
                    </a:lnTo>
                    <a:lnTo>
                      <a:pt x="2052" y="1854"/>
                    </a:lnTo>
                    <a:lnTo>
                      <a:pt x="2095" y="1869"/>
                    </a:lnTo>
                    <a:lnTo>
                      <a:pt x="2139" y="1878"/>
                    </a:lnTo>
                    <a:lnTo>
                      <a:pt x="2185" y="1881"/>
                    </a:lnTo>
                    <a:lnTo>
                      <a:pt x="3381" y="1881"/>
                    </a:lnTo>
                    <a:lnTo>
                      <a:pt x="3381" y="2442"/>
                    </a:lnTo>
                    <a:lnTo>
                      <a:pt x="3378" y="2479"/>
                    </a:lnTo>
                    <a:lnTo>
                      <a:pt x="3368" y="2512"/>
                    </a:lnTo>
                    <a:lnTo>
                      <a:pt x="3354" y="2544"/>
                    </a:lnTo>
                    <a:lnTo>
                      <a:pt x="3333" y="2572"/>
                    </a:lnTo>
                    <a:lnTo>
                      <a:pt x="3309" y="2596"/>
                    </a:lnTo>
                    <a:lnTo>
                      <a:pt x="3281" y="2615"/>
                    </a:lnTo>
                    <a:lnTo>
                      <a:pt x="3249" y="2631"/>
                    </a:lnTo>
                    <a:lnTo>
                      <a:pt x="3216" y="2640"/>
                    </a:lnTo>
                    <a:lnTo>
                      <a:pt x="3180" y="2644"/>
                    </a:lnTo>
                    <a:lnTo>
                      <a:pt x="201" y="2644"/>
                    </a:lnTo>
                    <a:lnTo>
                      <a:pt x="165" y="2640"/>
                    </a:lnTo>
                    <a:lnTo>
                      <a:pt x="132" y="2631"/>
                    </a:lnTo>
                    <a:lnTo>
                      <a:pt x="100" y="2615"/>
                    </a:lnTo>
                    <a:lnTo>
                      <a:pt x="72" y="2596"/>
                    </a:lnTo>
                    <a:lnTo>
                      <a:pt x="48" y="2572"/>
                    </a:lnTo>
                    <a:lnTo>
                      <a:pt x="27" y="2544"/>
                    </a:lnTo>
                    <a:lnTo>
                      <a:pt x="13" y="2512"/>
                    </a:lnTo>
                    <a:lnTo>
                      <a:pt x="3" y="2479"/>
                    </a:lnTo>
                    <a:lnTo>
                      <a:pt x="0" y="2442"/>
                    </a:lnTo>
                    <a:lnTo>
                      <a:pt x="0" y="201"/>
                    </a:lnTo>
                    <a:lnTo>
                      <a:pt x="2" y="174"/>
                    </a:lnTo>
                    <a:lnTo>
                      <a:pt x="8" y="148"/>
                    </a:lnTo>
                    <a:lnTo>
                      <a:pt x="16" y="122"/>
                    </a:lnTo>
                    <a:lnTo>
                      <a:pt x="28" y="98"/>
                    </a:lnTo>
                    <a:lnTo>
                      <a:pt x="45" y="75"/>
                    </a:lnTo>
                    <a:lnTo>
                      <a:pt x="64" y="54"/>
                    </a:lnTo>
                    <a:lnTo>
                      <a:pt x="87" y="35"/>
                    </a:lnTo>
                    <a:lnTo>
                      <a:pt x="113" y="20"/>
                    </a:lnTo>
                    <a:lnTo>
                      <a:pt x="141" y="9"/>
                    </a:lnTo>
                    <a:lnTo>
                      <a:pt x="171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>
                <a:off x="1301750" y="1192213"/>
                <a:ext cx="365125" cy="192088"/>
              </a:xfrm>
              <a:custGeom>
                <a:avLst/>
                <a:gdLst>
                  <a:gd name="T0" fmla="*/ 432 w 1604"/>
                  <a:gd name="T1" fmla="*/ 300 h 850"/>
                  <a:gd name="T2" fmla="*/ 393 w 1604"/>
                  <a:gd name="T3" fmla="*/ 320 h 850"/>
                  <a:gd name="T4" fmla="*/ 364 w 1604"/>
                  <a:gd name="T5" fmla="*/ 353 h 850"/>
                  <a:gd name="T6" fmla="*/ 353 w 1604"/>
                  <a:gd name="T7" fmla="*/ 398 h 850"/>
                  <a:gd name="T8" fmla="*/ 357 w 1604"/>
                  <a:gd name="T9" fmla="*/ 488 h 850"/>
                  <a:gd name="T10" fmla="*/ 376 w 1604"/>
                  <a:gd name="T11" fmla="*/ 528 h 850"/>
                  <a:gd name="T12" fmla="*/ 410 w 1604"/>
                  <a:gd name="T13" fmla="*/ 555 h 850"/>
                  <a:gd name="T14" fmla="*/ 455 w 1604"/>
                  <a:gd name="T15" fmla="*/ 565 h 850"/>
                  <a:gd name="T16" fmla="*/ 545 w 1604"/>
                  <a:gd name="T17" fmla="*/ 563 h 850"/>
                  <a:gd name="T18" fmla="*/ 584 w 1604"/>
                  <a:gd name="T19" fmla="*/ 543 h 850"/>
                  <a:gd name="T20" fmla="*/ 611 w 1604"/>
                  <a:gd name="T21" fmla="*/ 509 h 850"/>
                  <a:gd name="T22" fmla="*/ 622 w 1604"/>
                  <a:gd name="T23" fmla="*/ 465 h 850"/>
                  <a:gd name="T24" fmla="*/ 619 w 1604"/>
                  <a:gd name="T25" fmla="*/ 375 h 850"/>
                  <a:gd name="T26" fmla="*/ 600 w 1604"/>
                  <a:gd name="T27" fmla="*/ 335 h 850"/>
                  <a:gd name="T28" fmla="*/ 566 w 1604"/>
                  <a:gd name="T29" fmla="*/ 308 h 850"/>
                  <a:gd name="T30" fmla="*/ 521 w 1604"/>
                  <a:gd name="T31" fmla="*/ 298 h 850"/>
                  <a:gd name="T32" fmla="*/ 201 w 1604"/>
                  <a:gd name="T33" fmla="*/ 0 h 850"/>
                  <a:gd name="T34" fmla="*/ 1436 w 1604"/>
                  <a:gd name="T35" fmla="*/ 2 h 850"/>
                  <a:gd name="T36" fmla="*/ 1494 w 1604"/>
                  <a:gd name="T37" fmla="*/ 22 h 850"/>
                  <a:gd name="T38" fmla="*/ 1538 w 1604"/>
                  <a:gd name="T39" fmla="*/ 52 h 850"/>
                  <a:gd name="T40" fmla="*/ 1579 w 1604"/>
                  <a:gd name="T41" fmla="*/ 103 h 850"/>
                  <a:gd name="T42" fmla="*/ 1600 w 1604"/>
                  <a:gd name="T43" fmla="*/ 166 h 850"/>
                  <a:gd name="T44" fmla="*/ 1604 w 1604"/>
                  <a:gd name="T45" fmla="*/ 649 h 850"/>
                  <a:gd name="T46" fmla="*/ 1593 w 1604"/>
                  <a:gd name="T47" fmla="*/ 716 h 850"/>
                  <a:gd name="T48" fmla="*/ 1560 w 1604"/>
                  <a:gd name="T49" fmla="*/ 773 h 850"/>
                  <a:gd name="T50" fmla="*/ 1517 w 1604"/>
                  <a:gd name="T51" fmla="*/ 814 h 850"/>
                  <a:gd name="T52" fmla="*/ 1468 w 1604"/>
                  <a:gd name="T53" fmla="*/ 839 h 850"/>
                  <a:gd name="T54" fmla="*/ 1402 w 1604"/>
                  <a:gd name="T55" fmla="*/ 850 h 850"/>
                  <a:gd name="T56" fmla="*/ 165 w 1604"/>
                  <a:gd name="T57" fmla="*/ 846 h 850"/>
                  <a:gd name="T58" fmla="*/ 100 w 1604"/>
                  <a:gd name="T59" fmla="*/ 823 h 850"/>
                  <a:gd name="T60" fmla="*/ 48 w 1604"/>
                  <a:gd name="T61" fmla="*/ 778 h 850"/>
                  <a:gd name="T62" fmla="*/ 13 w 1604"/>
                  <a:gd name="T63" fmla="*/ 718 h 850"/>
                  <a:gd name="T64" fmla="*/ 0 w 1604"/>
                  <a:gd name="T65" fmla="*/ 649 h 850"/>
                  <a:gd name="T66" fmla="*/ 3 w 1604"/>
                  <a:gd name="T67" fmla="*/ 164 h 850"/>
                  <a:gd name="T68" fmla="*/ 27 w 1604"/>
                  <a:gd name="T69" fmla="*/ 99 h 850"/>
                  <a:gd name="T70" fmla="*/ 72 w 1604"/>
                  <a:gd name="T71" fmla="*/ 47 h 850"/>
                  <a:gd name="T72" fmla="*/ 131 w 1604"/>
                  <a:gd name="T73" fmla="*/ 12 h 850"/>
                  <a:gd name="T74" fmla="*/ 201 w 1604"/>
                  <a:gd name="T75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4" h="850">
                    <a:moveTo>
                      <a:pt x="455" y="298"/>
                    </a:moveTo>
                    <a:lnTo>
                      <a:pt x="432" y="300"/>
                    </a:lnTo>
                    <a:lnTo>
                      <a:pt x="411" y="308"/>
                    </a:lnTo>
                    <a:lnTo>
                      <a:pt x="393" y="320"/>
                    </a:lnTo>
                    <a:lnTo>
                      <a:pt x="376" y="335"/>
                    </a:lnTo>
                    <a:lnTo>
                      <a:pt x="364" y="353"/>
                    </a:lnTo>
                    <a:lnTo>
                      <a:pt x="357" y="375"/>
                    </a:lnTo>
                    <a:lnTo>
                      <a:pt x="353" y="398"/>
                    </a:lnTo>
                    <a:lnTo>
                      <a:pt x="353" y="465"/>
                    </a:lnTo>
                    <a:lnTo>
                      <a:pt x="357" y="488"/>
                    </a:lnTo>
                    <a:lnTo>
                      <a:pt x="364" y="509"/>
                    </a:lnTo>
                    <a:lnTo>
                      <a:pt x="376" y="528"/>
                    </a:lnTo>
                    <a:lnTo>
                      <a:pt x="392" y="543"/>
                    </a:lnTo>
                    <a:lnTo>
                      <a:pt x="410" y="555"/>
                    </a:lnTo>
                    <a:lnTo>
                      <a:pt x="432" y="563"/>
                    </a:lnTo>
                    <a:lnTo>
                      <a:pt x="455" y="565"/>
                    </a:lnTo>
                    <a:lnTo>
                      <a:pt x="521" y="565"/>
                    </a:lnTo>
                    <a:lnTo>
                      <a:pt x="545" y="563"/>
                    </a:lnTo>
                    <a:lnTo>
                      <a:pt x="566" y="555"/>
                    </a:lnTo>
                    <a:lnTo>
                      <a:pt x="584" y="543"/>
                    </a:lnTo>
                    <a:lnTo>
                      <a:pt x="600" y="528"/>
                    </a:lnTo>
                    <a:lnTo>
                      <a:pt x="611" y="509"/>
                    </a:lnTo>
                    <a:lnTo>
                      <a:pt x="619" y="488"/>
                    </a:lnTo>
                    <a:lnTo>
                      <a:pt x="622" y="465"/>
                    </a:lnTo>
                    <a:lnTo>
                      <a:pt x="622" y="398"/>
                    </a:lnTo>
                    <a:lnTo>
                      <a:pt x="619" y="375"/>
                    </a:lnTo>
                    <a:lnTo>
                      <a:pt x="611" y="353"/>
                    </a:lnTo>
                    <a:lnTo>
                      <a:pt x="600" y="335"/>
                    </a:lnTo>
                    <a:lnTo>
                      <a:pt x="584" y="320"/>
                    </a:lnTo>
                    <a:lnTo>
                      <a:pt x="566" y="308"/>
                    </a:lnTo>
                    <a:lnTo>
                      <a:pt x="545" y="300"/>
                    </a:lnTo>
                    <a:lnTo>
                      <a:pt x="521" y="298"/>
                    </a:lnTo>
                    <a:lnTo>
                      <a:pt x="455" y="298"/>
                    </a:lnTo>
                    <a:close/>
                    <a:moveTo>
                      <a:pt x="201" y="0"/>
                    </a:moveTo>
                    <a:lnTo>
                      <a:pt x="1402" y="0"/>
                    </a:lnTo>
                    <a:lnTo>
                      <a:pt x="1436" y="2"/>
                    </a:lnTo>
                    <a:lnTo>
                      <a:pt x="1468" y="11"/>
                    </a:lnTo>
                    <a:lnTo>
                      <a:pt x="1494" y="22"/>
                    </a:lnTo>
                    <a:lnTo>
                      <a:pt x="1517" y="35"/>
                    </a:lnTo>
                    <a:lnTo>
                      <a:pt x="1538" y="52"/>
                    </a:lnTo>
                    <a:lnTo>
                      <a:pt x="1560" y="76"/>
                    </a:lnTo>
                    <a:lnTo>
                      <a:pt x="1579" y="103"/>
                    </a:lnTo>
                    <a:lnTo>
                      <a:pt x="1593" y="134"/>
                    </a:lnTo>
                    <a:lnTo>
                      <a:pt x="1600" y="166"/>
                    </a:lnTo>
                    <a:lnTo>
                      <a:pt x="1604" y="201"/>
                    </a:lnTo>
                    <a:lnTo>
                      <a:pt x="1604" y="649"/>
                    </a:lnTo>
                    <a:lnTo>
                      <a:pt x="1600" y="684"/>
                    </a:lnTo>
                    <a:lnTo>
                      <a:pt x="1593" y="716"/>
                    </a:lnTo>
                    <a:lnTo>
                      <a:pt x="1579" y="745"/>
                    </a:lnTo>
                    <a:lnTo>
                      <a:pt x="1560" y="773"/>
                    </a:lnTo>
                    <a:lnTo>
                      <a:pt x="1538" y="797"/>
                    </a:lnTo>
                    <a:lnTo>
                      <a:pt x="1517" y="814"/>
                    </a:lnTo>
                    <a:lnTo>
                      <a:pt x="1494" y="828"/>
                    </a:lnTo>
                    <a:lnTo>
                      <a:pt x="1468" y="839"/>
                    </a:lnTo>
                    <a:lnTo>
                      <a:pt x="1436" y="846"/>
                    </a:lnTo>
                    <a:lnTo>
                      <a:pt x="1402" y="850"/>
                    </a:lnTo>
                    <a:lnTo>
                      <a:pt x="201" y="850"/>
                    </a:lnTo>
                    <a:lnTo>
                      <a:pt x="165" y="846"/>
                    </a:lnTo>
                    <a:lnTo>
                      <a:pt x="131" y="837"/>
                    </a:lnTo>
                    <a:lnTo>
                      <a:pt x="100" y="823"/>
                    </a:lnTo>
                    <a:lnTo>
                      <a:pt x="72" y="802"/>
                    </a:lnTo>
                    <a:lnTo>
                      <a:pt x="48" y="778"/>
                    </a:lnTo>
                    <a:lnTo>
                      <a:pt x="27" y="750"/>
                    </a:lnTo>
                    <a:lnTo>
                      <a:pt x="13" y="718"/>
                    </a:lnTo>
                    <a:lnTo>
                      <a:pt x="3" y="685"/>
                    </a:lnTo>
                    <a:lnTo>
                      <a:pt x="0" y="649"/>
                    </a:lnTo>
                    <a:lnTo>
                      <a:pt x="0" y="201"/>
                    </a:lnTo>
                    <a:lnTo>
                      <a:pt x="3" y="164"/>
                    </a:lnTo>
                    <a:lnTo>
                      <a:pt x="13" y="131"/>
                    </a:lnTo>
                    <a:lnTo>
                      <a:pt x="27" y="99"/>
                    </a:lnTo>
                    <a:lnTo>
                      <a:pt x="48" y="71"/>
                    </a:lnTo>
                    <a:lnTo>
                      <a:pt x="72" y="47"/>
                    </a:lnTo>
                    <a:lnTo>
                      <a:pt x="100" y="27"/>
                    </a:lnTo>
                    <a:lnTo>
                      <a:pt x="131" y="12"/>
                    </a:lnTo>
                    <a:lnTo>
                      <a:pt x="165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49"/>
          <p:cNvGrpSpPr/>
          <p:nvPr/>
        </p:nvGrpSpPr>
        <p:grpSpPr>
          <a:xfrm>
            <a:off x="2351188" y="1461827"/>
            <a:ext cx="1059267" cy="1059267"/>
            <a:chOff x="2350206" y="1461309"/>
            <a:chExt cx="1059543" cy="1059543"/>
          </a:xfrm>
        </p:grpSpPr>
        <p:sp>
          <p:nvSpPr>
            <p:cNvPr id="25" name="Oval 50"/>
            <p:cNvSpPr/>
            <p:nvPr/>
          </p:nvSpPr>
          <p:spPr>
            <a:xfrm>
              <a:off x="2350206" y="1461309"/>
              <a:ext cx="1059543" cy="1059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51"/>
            <p:cNvGrpSpPr/>
            <p:nvPr/>
          </p:nvGrpSpPr>
          <p:grpSpPr>
            <a:xfrm>
              <a:off x="2586516" y="1833130"/>
              <a:ext cx="574678" cy="357181"/>
              <a:chOff x="2292350" y="982663"/>
              <a:chExt cx="973138" cy="604837"/>
            </a:xfrm>
            <a:solidFill>
              <a:schemeClr val="bg1"/>
            </a:solidFill>
          </p:grpSpPr>
          <p:sp>
            <p:nvSpPr>
              <p:cNvPr id="27" name="Freeform 14"/>
              <p:cNvSpPr/>
              <p:nvPr/>
            </p:nvSpPr>
            <p:spPr bwMode="auto">
              <a:xfrm>
                <a:off x="2713039" y="1352549"/>
                <a:ext cx="49212" cy="50799"/>
              </a:xfrm>
              <a:custGeom>
                <a:avLst/>
                <a:gdLst>
                  <a:gd name="T0" fmla="*/ 95 w 190"/>
                  <a:gd name="T1" fmla="*/ 0 h 190"/>
                  <a:gd name="T2" fmla="*/ 119 w 190"/>
                  <a:gd name="T3" fmla="*/ 3 h 190"/>
                  <a:gd name="T4" fmla="*/ 143 w 190"/>
                  <a:gd name="T5" fmla="*/ 13 h 190"/>
                  <a:gd name="T6" fmla="*/ 162 w 190"/>
                  <a:gd name="T7" fmla="*/ 28 h 190"/>
                  <a:gd name="T8" fmla="*/ 176 w 190"/>
                  <a:gd name="T9" fmla="*/ 48 h 190"/>
                  <a:gd name="T10" fmla="*/ 186 w 190"/>
                  <a:gd name="T11" fmla="*/ 70 h 190"/>
                  <a:gd name="T12" fmla="*/ 190 w 190"/>
                  <a:gd name="T13" fmla="*/ 95 h 190"/>
                  <a:gd name="T14" fmla="*/ 186 w 190"/>
                  <a:gd name="T15" fmla="*/ 120 h 190"/>
                  <a:gd name="T16" fmla="*/ 176 w 190"/>
                  <a:gd name="T17" fmla="*/ 143 h 190"/>
                  <a:gd name="T18" fmla="*/ 162 w 190"/>
                  <a:gd name="T19" fmla="*/ 163 h 190"/>
                  <a:gd name="T20" fmla="*/ 143 w 190"/>
                  <a:gd name="T21" fmla="*/ 177 h 190"/>
                  <a:gd name="T22" fmla="*/ 119 w 190"/>
                  <a:gd name="T23" fmla="*/ 186 h 190"/>
                  <a:gd name="T24" fmla="*/ 95 w 190"/>
                  <a:gd name="T25" fmla="*/ 190 h 190"/>
                  <a:gd name="T26" fmla="*/ 69 w 190"/>
                  <a:gd name="T27" fmla="*/ 186 h 190"/>
                  <a:gd name="T28" fmla="*/ 47 w 190"/>
                  <a:gd name="T29" fmla="*/ 177 h 190"/>
                  <a:gd name="T30" fmla="*/ 28 w 190"/>
                  <a:gd name="T31" fmla="*/ 163 h 190"/>
                  <a:gd name="T32" fmla="*/ 12 w 190"/>
                  <a:gd name="T33" fmla="*/ 143 h 190"/>
                  <a:gd name="T34" fmla="*/ 3 w 190"/>
                  <a:gd name="T35" fmla="*/ 120 h 190"/>
                  <a:gd name="T36" fmla="*/ 0 w 190"/>
                  <a:gd name="T37" fmla="*/ 95 h 190"/>
                  <a:gd name="T38" fmla="*/ 3 w 190"/>
                  <a:gd name="T39" fmla="*/ 70 h 190"/>
                  <a:gd name="T40" fmla="*/ 12 w 190"/>
                  <a:gd name="T41" fmla="*/ 48 h 190"/>
                  <a:gd name="T42" fmla="*/ 28 w 190"/>
                  <a:gd name="T43" fmla="*/ 28 h 190"/>
                  <a:gd name="T44" fmla="*/ 47 w 190"/>
                  <a:gd name="T45" fmla="*/ 13 h 190"/>
                  <a:gd name="T46" fmla="*/ 69 w 190"/>
                  <a:gd name="T47" fmla="*/ 3 h 190"/>
                  <a:gd name="T48" fmla="*/ 95 w 190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119" y="3"/>
                    </a:lnTo>
                    <a:lnTo>
                      <a:pt x="143" y="13"/>
                    </a:lnTo>
                    <a:lnTo>
                      <a:pt x="162" y="28"/>
                    </a:lnTo>
                    <a:lnTo>
                      <a:pt x="176" y="48"/>
                    </a:lnTo>
                    <a:lnTo>
                      <a:pt x="186" y="70"/>
                    </a:lnTo>
                    <a:lnTo>
                      <a:pt x="190" y="95"/>
                    </a:lnTo>
                    <a:lnTo>
                      <a:pt x="186" y="120"/>
                    </a:lnTo>
                    <a:lnTo>
                      <a:pt x="176" y="143"/>
                    </a:lnTo>
                    <a:lnTo>
                      <a:pt x="162" y="163"/>
                    </a:lnTo>
                    <a:lnTo>
                      <a:pt x="143" y="177"/>
                    </a:lnTo>
                    <a:lnTo>
                      <a:pt x="119" y="186"/>
                    </a:lnTo>
                    <a:lnTo>
                      <a:pt x="95" y="190"/>
                    </a:lnTo>
                    <a:lnTo>
                      <a:pt x="69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2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2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69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5"/>
              <p:cNvSpPr/>
              <p:nvPr/>
            </p:nvSpPr>
            <p:spPr bwMode="auto">
              <a:xfrm>
                <a:off x="2803525" y="1352549"/>
                <a:ext cx="50799" cy="50799"/>
              </a:xfrm>
              <a:custGeom>
                <a:avLst/>
                <a:gdLst>
                  <a:gd name="T0" fmla="*/ 95 w 189"/>
                  <a:gd name="T1" fmla="*/ 0 h 190"/>
                  <a:gd name="T2" fmla="*/ 120 w 189"/>
                  <a:gd name="T3" fmla="*/ 3 h 190"/>
                  <a:gd name="T4" fmla="*/ 143 w 189"/>
                  <a:gd name="T5" fmla="*/ 13 h 190"/>
                  <a:gd name="T6" fmla="*/ 163 w 189"/>
                  <a:gd name="T7" fmla="*/ 28 h 190"/>
                  <a:gd name="T8" fmla="*/ 177 w 189"/>
                  <a:gd name="T9" fmla="*/ 48 h 190"/>
                  <a:gd name="T10" fmla="*/ 186 w 189"/>
                  <a:gd name="T11" fmla="*/ 70 h 190"/>
                  <a:gd name="T12" fmla="*/ 189 w 189"/>
                  <a:gd name="T13" fmla="*/ 95 h 190"/>
                  <a:gd name="T14" fmla="*/ 186 w 189"/>
                  <a:gd name="T15" fmla="*/ 120 h 190"/>
                  <a:gd name="T16" fmla="*/ 177 w 189"/>
                  <a:gd name="T17" fmla="*/ 143 h 190"/>
                  <a:gd name="T18" fmla="*/ 163 w 189"/>
                  <a:gd name="T19" fmla="*/ 163 h 190"/>
                  <a:gd name="T20" fmla="*/ 143 w 189"/>
                  <a:gd name="T21" fmla="*/ 177 h 190"/>
                  <a:gd name="T22" fmla="*/ 120 w 189"/>
                  <a:gd name="T23" fmla="*/ 186 h 190"/>
                  <a:gd name="T24" fmla="*/ 95 w 189"/>
                  <a:gd name="T25" fmla="*/ 190 h 190"/>
                  <a:gd name="T26" fmla="*/ 70 w 189"/>
                  <a:gd name="T27" fmla="*/ 186 h 190"/>
                  <a:gd name="T28" fmla="*/ 47 w 189"/>
                  <a:gd name="T29" fmla="*/ 177 h 190"/>
                  <a:gd name="T30" fmla="*/ 28 w 189"/>
                  <a:gd name="T31" fmla="*/ 163 h 190"/>
                  <a:gd name="T32" fmla="*/ 13 w 189"/>
                  <a:gd name="T33" fmla="*/ 143 h 190"/>
                  <a:gd name="T34" fmla="*/ 3 w 189"/>
                  <a:gd name="T35" fmla="*/ 120 h 190"/>
                  <a:gd name="T36" fmla="*/ 0 w 189"/>
                  <a:gd name="T37" fmla="*/ 95 h 190"/>
                  <a:gd name="T38" fmla="*/ 3 w 189"/>
                  <a:gd name="T39" fmla="*/ 70 h 190"/>
                  <a:gd name="T40" fmla="*/ 13 w 189"/>
                  <a:gd name="T41" fmla="*/ 48 h 190"/>
                  <a:gd name="T42" fmla="*/ 28 w 189"/>
                  <a:gd name="T43" fmla="*/ 28 h 190"/>
                  <a:gd name="T44" fmla="*/ 47 w 189"/>
                  <a:gd name="T45" fmla="*/ 13 h 190"/>
                  <a:gd name="T46" fmla="*/ 70 w 189"/>
                  <a:gd name="T47" fmla="*/ 3 h 190"/>
                  <a:gd name="T48" fmla="*/ 95 w 189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9" h="190">
                    <a:moveTo>
                      <a:pt x="95" y="0"/>
                    </a:moveTo>
                    <a:lnTo>
                      <a:pt x="120" y="3"/>
                    </a:lnTo>
                    <a:lnTo>
                      <a:pt x="143" y="13"/>
                    </a:lnTo>
                    <a:lnTo>
                      <a:pt x="163" y="28"/>
                    </a:lnTo>
                    <a:lnTo>
                      <a:pt x="177" y="48"/>
                    </a:lnTo>
                    <a:lnTo>
                      <a:pt x="186" y="70"/>
                    </a:lnTo>
                    <a:lnTo>
                      <a:pt x="189" y="95"/>
                    </a:lnTo>
                    <a:lnTo>
                      <a:pt x="186" y="120"/>
                    </a:lnTo>
                    <a:lnTo>
                      <a:pt x="177" y="143"/>
                    </a:lnTo>
                    <a:lnTo>
                      <a:pt x="163" y="163"/>
                    </a:lnTo>
                    <a:lnTo>
                      <a:pt x="143" y="177"/>
                    </a:lnTo>
                    <a:lnTo>
                      <a:pt x="120" y="186"/>
                    </a:lnTo>
                    <a:lnTo>
                      <a:pt x="95" y="190"/>
                    </a:lnTo>
                    <a:lnTo>
                      <a:pt x="70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3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3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70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16"/>
              <p:cNvSpPr/>
              <p:nvPr/>
            </p:nvSpPr>
            <p:spPr bwMode="auto">
              <a:xfrm>
                <a:off x="2606675" y="1117600"/>
                <a:ext cx="314325" cy="215900"/>
              </a:xfrm>
              <a:custGeom>
                <a:avLst/>
                <a:gdLst>
                  <a:gd name="T0" fmla="*/ 82 w 1188"/>
                  <a:gd name="T1" fmla="*/ 0 h 819"/>
                  <a:gd name="T2" fmla="*/ 103 w 1188"/>
                  <a:gd name="T3" fmla="*/ 4 h 819"/>
                  <a:gd name="T4" fmla="*/ 122 w 1188"/>
                  <a:gd name="T5" fmla="*/ 13 h 819"/>
                  <a:gd name="T6" fmla="*/ 212 w 1188"/>
                  <a:gd name="T7" fmla="*/ 68 h 819"/>
                  <a:gd name="T8" fmla="*/ 225 w 1188"/>
                  <a:gd name="T9" fmla="*/ 78 h 819"/>
                  <a:gd name="T10" fmla="*/ 237 w 1188"/>
                  <a:gd name="T11" fmla="*/ 92 h 819"/>
                  <a:gd name="T12" fmla="*/ 244 w 1188"/>
                  <a:gd name="T13" fmla="*/ 107 h 819"/>
                  <a:gd name="T14" fmla="*/ 293 w 1188"/>
                  <a:gd name="T15" fmla="*/ 231 h 819"/>
                  <a:gd name="T16" fmla="*/ 1141 w 1188"/>
                  <a:gd name="T17" fmla="*/ 231 h 819"/>
                  <a:gd name="T18" fmla="*/ 1156 w 1188"/>
                  <a:gd name="T19" fmla="*/ 233 h 819"/>
                  <a:gd name="T20" fmla="*/ 1169 w 1188"/>
                  <a:gd name="T21" fmla="*/ 241 h 819"/>
                  <a:gd name="T22" fmla="*/ 1180 w 1188"/>
                  <a:gd name="T23" fmla="*/ 252 h 819"/>
                  <a:gd name="T24" fmla="*/ 1186 w 1188"/>
                  <a:gd name="T25" fmla="*/ 266 h 819"/>
                  <a:gd name="T26" fmla="*/ 1188 w 1188"/>
                  <a:gd name="T27" fmla="*/ 281 h 819"/>
                  <a:gd name="T28" fmla="*/ 1185 w 1188"/>
                  <a:gd name="T29" fmla="*/ 296 h 819"/>
                  <a:gd name="T30" fmla="*/ 996 w 1188"/>
                  <a:gd name="T31" fmla="*/ 788 h 819"/>
                  <a:gd name="T32" fmla="*/ 988 w 1188"/>
                  <a:gd name="T33" fmla="*/ 802 h 819"/>
                  <a:gd name="T34" fmla="*/ 978 w 1188"/>
                  <a:gd name="T35" fmla="*/ 811 h 819"/>
                  <a:gd name="T36" fmla="*/ 966 w 1188"/>
                  <a:gd name="T37" fmla="*/ 817 h 819"/>
                  <a:gd name="T38" fmla="*/ 951 w 1188"/>
                  <a:gd name="T39" fmla="*/ 819 h 819"/>
                  <a:gd name="T40" fmla="*/ 380 w 1188"/>
                  <a:gd name="T41" fmla="*/ 819 h 819"/>
                  <a:gd name="T42" fmla="*/ 366 w 1188"/>
                  <a:gd name="T43" fmla="*/ 817 h 819"/>
                  <a:gd name="T44" fmla="*/ 354 w 1188"/>
                  <a:gd name="T45" fmla="*/ 811 h 819"/>
                  <a:gd name="T46" fmla="*/ 344 w 1188"/>
                  <a:gd name="T47" fmla="*/ 802 h 819"/>
                  <a:gd name="T48" fmla="*/ 336 w 1188"/>
                  <a:gd name="T49" fmla="*/ 788 h 819"/>
                  <a:gd name="T50" fmla="*/ 105 w 1188"/>
                  <a:gd name="T51" fmla="*/ 190 h 819"/>
                  <a:gd name="T52" fmla="*/ 38 w 1188"/>
                  <a:gd name="T53" fmla="*/ 149 h 819"/>
                  <a:gd name="T54" fmla="*/ 22 w 1188"/>
                  <a:gd name="T55" fmla="*/ 135 h 819"/>
                  <a:gd name="T56" fmla="*/ 9 w 1188"/>
                  <a:gd name="T57" fmla="*/ 118 h 819"/>
                  <a:gd name="T58" fmla="*/ 3 w 1188"/>
                  <a:gd name="T59" fmla="*/ 98 h 819"/>
                  <a:gd name="T60" fmla="*/ 0 w 1188"/>
                  <a:gd name="T61" fmla="*/ 78 h 819"/>
                  <a:gd name="T62" fmla="*/ 4 w 1188"/>
                  <a:gd name="T63" fmla="*/ 58 h 819"/>
                  <a:gd name="T64" fmla="*/ 13 w 1188"/>
                  <a:gd name="T65" fmla="*/ 38 h 819"/>
                  <a:gd name="T66" fmla="*/ 26 w 1188"/>
                  <a:gd name="T67" fmla="*/ 21 h 819"/>
                  <a:gd name="T68" fmla="*/ 43 w 1188"/>
                  <a:gd name="T69" fmla="*/ 9 h 819"/>
                  <a:gd name="T70" fmla="*/ 62 w 1188"/>
                  <a:gd name="T71" fmla="*/ 3 h 819"/>
                  <a:gd name="T72" fmla="*/ 82 w 1188"/>
                  <a:gd name="T73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819">
                    <a:moveTo>
                      <a:pt x="82" y="0"/>
                    </a:moveTo>
                    <a:lnTo>
                      <a:pt x="103" y="4"/>
                    </a:lnTo>
                    <a:lnTo>
                      <a:pt x="122" y="13"/>
                    </a:lnTo>
                    <a:lnTo>
                      <a:pt x="212" y="68"/>
                    </a:lnTo>
                    <a:lnTo>
                      <a:pt x="225" y="78"/>
                    </a:lnTo>
                    <a:lnTo>
                      <a:pt x="237" y="92"/>
                    </a:lnTo>
                    <a:lnTo>
                      <a:pt x="244" y="107"/>
                    </a:lnTo>
                    <a:lnTo>
                      <a:pt x="293" y="231"/>
                    </a:lnTo>
                    <a:lnTo>
                      <a:pt x="1141" y="231"/>
                    </a:lnTo>
                    <a:lnTo>
                      <a:pt x="1156" y="233"/>
                    </a:lnTo>
                    <a:lnTo>
                      <a:pt x="1169" y="241"/>
                    </a:lnTo>
                    <a:lnTo>
                      <a:pt x="1180" y="252"/>
                    </a:lnTo>
                    <a:lnTo>
                      <a:pt x="1186" y="266"/>
                    </a:lnTo>
                    <a:lnTo>
                      <a:pt x="1188" y="281"/>
                    </a:lnTo>
                    <a:lnTo>
                      <a:pt x="1185" y="296"/>
                    </a:lnTo>
                    <a:lnTo>
                      <a:pt x="996" y="788"/>
                    </a:lnTo>
                    <a:lnTo>
                      <a:pt x="988" y="802"/>
                    </a:lnTo>
                    <a:lnTo>
                      <a:pt x="978" y="811"/>
                    </a:lnTo>
                    <a:lnTo>
                      <a:pt x="966" y="817"/>
                    </a:lnTo>
                    <a:lnTo>
                      <a:pt x="951" y="819"/>
                    </a:lnTo>
                    <a:lnTo>
                      <a:pt x="380" y="819"/>
                    </a:lnTo>
                    <a:lnTo>
                      <a:pt x="366" y="817"/>
                    </a:lnTo>
                    <a:lnTo>
                      <a:pt x="354" y="811"/>
                    </a:lnTo>
                    <a:lnTo>
                      <a:pt x="344" y="802"/>
                    </a:lnTo>
                    <a:lnTo>
                      <a:pt x="336" y="788"/>
                    </a:lnTo>
                    <a:lnTo>
                      <a:pt x="105" y="190"/>
                    </a:lnTo>
                    <a:lnTo>
                      <a:pt x="38" y="149"/>
                    </a:lnTo>
                    <a:lnTo>
                      <a:pt x="22" y="135"/>
                    </a:lnTo>
                    <a:lnTo>
                      <a:pt x="9" y="118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4" y="58"/>
                    </a:lnTo>
                    <a:lnTo>
                      <a:pt x="13" y="38"/>
                    </a:lnTo>
                    <a:lnTo>
                      <a:pt x="26" y="21"/>
                    </a:lnTo>
                    <a:lnTo>
                      <a:pt x="43" y="9"/>
                    </a:lnTo>
                    <a:lnTo>
                      <a:pt x="62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2292350" y="982663"/>
                <a:ext cx="973138" cy="604837"/>
              </a:xfrm>
              <a:custGeom>
                <a:avLst/>
                <a:gdLst>
                  <a:gd name="T0" fmla="*/ 495 w 3678"/>
                  <a:gd name="T1" fmla="*/ 1854 h 2285"/>
                  <a:gd name="T2" fmla="*/ 3175 w 3678"/>
                  <a:gd name="T3" fmla="*/ 242 h 2285"/>
                  <a:gd name="T4" fmla="*/ 391 w 3678"/>
                  <a:gd name="T5" fmla="*/ 0 h 2285"/>
                  <a:gd name="T6" fmla="*/ 3306 w 3678"/>
                  <a:gd name="T7" fmla="*/ 4 h 2285"/>
                  <a:gd name="T8" fmla="*/ 3356 w 3678"/>
                  <a:gd name="T9" fmla="*/ 25 h 2285"/>
                  <a:gd name="T10" fmla="*/ 3394 w 3678"/>
                  <a:gd name="T11" fmla="*/ 62 h 2285"/>
                  <a:gd name="T12" fmla="*/ 3414 w 3678"/>
                  <a:gd name="T13" fmla="*/ 112 h 2285"/>
                  <a:gd name="T14" fmla="*/ 3417 w 3678"/>
                  <a:gd name="T15" fmla="*/ 1948 h 2285"/>
                  <a:gd name="T16" fmla="*/ 3635 w 3678"/>
                  <a:gd name="T17" fmla="*/ 1952 h 2285"/>
                  <a:gd name="T18" fmla="*/ 3666 w 3678"/>
                  <a:gd name="T19" fmla="*/ 1974 h 2285"/>
                  <a:gd name="T20" fmla="*/ 3678 w 3678"/>
                  <a:gd name="T21" fmla="*/ 2012 h 2285"/>
                  <a:gd name="T22" fmla="*/ 3667 w 3678"/>
                  <a:gd name="T23" fmla="*/ 2091 h 2285"/>
                  <a:gd name="T24" fmla="*/ 3633 w 3678"/>
                  <a:gd name="T25" fmla="*/ 2161 h 2285"/>
                  <a:gd name="T26" fmla="*/ 3584 w 3678"/>
                  <a:gd name="T27" fmla="*/ 2218 h 2285"/>
                  <a:gd name="T28" fmla="*/ 3520 w 3678"/>
                  <a:gd name="T29" fmla="*/ 2260 h 2285"/>
                  <a:gd name="T30" fmla="*/ 3445 w 3678"/>
                  <a:gd name="T31" fmla="*/ 2283 h 2285"/>
                  <a:gd name="T32" fmla="*/ 2903 w 3678"/>
                  <a:gd name="T33" fmla="*/ 2285 h 2285"/>
                  <a:gd name="T34" fmla="*/ 2900 w 3678"/>
                  <a:gd name="T35" fmla="*/ 2147 h 2285"/>
                  <a:gd name="T36" fmla="*/ 2881 w 3678"/>
                  <a:gd name="T37" fmla="*/ 2113 h 2285"/>
                  <a:gd name="T38" fmla="*/ 2847 w 3678"/>
                  <a:gd name="T39" fmla="*/ 2093 h 2285"/>
                  <a:gd name="T40" fmla="*/ 2806 w 3678"/>
                  <a:gd name="T41" fmla="*/ 2093 h 2285"/>
                  <a:gd name="T42" fmla="*/ 2773 w 3678"/>
                  <a:gd name="T43" fmla="*/ 2113 h 2285"/>
                  <a:gd name="T44" fmla="*/ 2753 w 3678"/>
                  <a:gd name="T45" fmla="*/ 2147 h 2285"/>
                  <a:gd name="T46" fmla="*/ 2751 w 3678"/>
                  <a:gd name="T47" fmla="*/ 2285 h 2285"/>
                  <a:gd name="T48" fmla="*/ 2626 w 3678"/>
                  <a:gd name="T49" fmla="*/ 2167 h 2285"/>
                  <a:gd name="T50" fmla="*/ 2616 w 3678"/>
                  <a:gd name="T51" fmla="*/ 2129 h 2285"/>
                  <a:gd name="T52" fmla="*/ 2588 w 3678"/>
                  <a:gd name="T53" fmla="*/ 2101 h 2285"/>
                  <a:gd name="T54" fmla="*/ 2550 w 3678"/>
                  <a:gd name="T55" fmla="*/ 2091 h 2285"/>
                  <a:gd name="T56" fmla="*/ 2511 w 3678"/>
                  <a:gd name="T57" fmla="*/ 2101 h 2285"/>
                  <a:gd name="T58" fmla="*/ 2484 w 3678"/>
                  <a:gd name="T59" fmla="*/ 2129 h 2285"/>
                  <a:gd name="T60" fmla="*/ 2473 w 3678"/>
                  <a:gd name="T61" fmla="*/ 2167 h 2285"/>
                  <a:gd name="T62" fmla="*/ 273 w 3678"/>
                  <a:gd name="T63" fmla="*/ 2285 h 2285"/>
                  <a:gd name="T64" fmla="*/ 195 w 3678"/>
                  <a:gd name="T65" fmla="*/ 2274 h 2285"/>
                  <a:gd name="T66" fmla="*/ 125 w 3678"/>
                  <a:gd name="T67" fmla="*/ 2241 h 2285"/>
                  <a:gd name="T68" fmla="*/ 67 w 3678"/>
                  <a:gd name="T69" fmla="*/ 2191 h 2285"/>
                  <a:gd name="T70" fmla="*/ 26 w 3678"/>
                  <a:gd name="T71" fmla="*/ 2127 h 2285"/>
                  <a:gd name="T72" fmla="*/ 3 w 3678"/>
                  <a:gd name="T73" fmla="*/ 2052 h 2285"/>
                  <a:gd name="T74" fmla="*/ 3 w 3678"/>
                  <a:gd name="T75" fmla="*/ 1992 h 2285"/>
                  <a:gd name="T76" fmla="*/ 26 w 3678"/>
                  <a:gd name="T77" fmla="*/ 1961 h 2285"/>
                  <a:gd name="T78" fmla="*/ 64 w 3678"/>
                  <a:gd name="T79" fmla="*/ 1948 h 2285"/>
                  <a:gd name="T80" fmla="*/ 253 w 3678"/>
                  <a:gd name="T81" fmla="*/ 140 h 2285"/>
                  <a:gd name="T82" fmla="*/ 263 w 3678"/>
                  <a:gd name="T83" fmla="*/ 85 h 2285"/>
                  <a:gd name="T84" fmla="*/ 293 w 3678"/>
                  <a:gd name="T85" fmla="*/ 41 h 2285"/>
                  <a:gd name="T86" fmla="*/ 338 w 3678"/>
                  <a:gd name="T87" fmla="*/ 11 h 2285"/>
                  <a:gd name="T88" fmla="*/ 391 w 3678"/>
                  <a:gd name="T89" fmla="*/ 0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78" h="2285">
                    <a:moveTo>
                      <a:pt x="495" y="242"/>
                    </a:moveTo>
                    <a:lnTo>
                      <a:pt x="495" y="1854"/>
                    </a:lnTo>
                    <a:lnTo>
                      <a:pt x="3175" y="1854"/>
                    </a:lnTo>
                    <a:lnTo>
                      <a:pt x="3175" y="242"/>
                    </a:lnTo>
                    <a:lnTo>
                      <a:pt x="495" y="242"/>
                    </a:lnTo>
                    <a:close/>
                    <a:moveTo>
                      <a:pt x="391" y="0"/>
                    </a:moveTo>
                    <a:lnTo>
                      <a:pt x="3278" y="0"/>
                    </a:lnTo>
                    <a:lnTo>
                      <a:pt x="3306" y="4"/>
                    </a:lnTo>
                    <a:lnTo>
                      <a:pt x="3332" y="11"/>
                    </a:lnTo>
                    <a:lnTo>
                      <a:pt x="3356" y="25"/>
                    </a:lnTo>
                    <a:lnTo>
                      <a:pt x="3376" y="41"/>
                    </a:lnTo>
                    <a:lnTo>
                      <a:pt x="3394" y="62"/>
                    </a:lnTo>
                    <a:lnTo>
                      <a:pt x="3406" y="85"/>
                    </a:lnTo>
                    <a:lnTo>
                      <a:pt x="3414" y="112"/>
                    </a:lnTo>
                    <a:lnTo>
                      <a:pt x="3417" y="140"/>
                    </a:lnTo>
                    <a:lnTo>
                      <a:pt x="3417" y="1948"/>
                    </a:lnTo>
                    <a:lnTo>
                      <a:pt x="3614" y="1948"/>
                    </a:lnTo>
                    <a:lnTo>
                      <a:pt x="3635" y="1952"/>
                    </a:lnTo>
                    <a:lnTo>
                      <a:pt x="3652" y="1961"/>
                    </a:lnTo>
                    <a:lnTo>
                      <a:pt x="3666" y="1974"/>
                    </a:lnTo>
                    <a:lnTo>
                      <a:pt x="3675" y="1992"/>
                    </a:lnTo>
                    <a:lnTo>
                      <a:pt x="3678" y="2012"/>
                    </a:lnTo>
                    <a:lnTo>
                      <a:pt x="3675" y="2052"/>
                    </a:lnTo>
                    <a:lnTo>
                      <a:pt x="3667" y="2091"/>
                    </a:lnTo>
                    <a:lnTo>
                      <a:pt x="3652" y="2127"/>
                    </a:lnTo>
                    <a:lnTo>
                      <a:pt x="3633" y="2161"/>
                    </a:lnTo>
                    <a:lnTo>
                      <a:pt x="3611" y="2191"/>
                    </a:lnTo>
                    <a:lnTo>
                      <a:pt x="3584" y="2218"/>
                    </a:lnTo>
                    <a:lnTo>
                      <a:pt x="3553" y="2241"/>
                    </a:lnTo>
                    <a:lnTo>
                      <a:pt x="3520" y="2260"/>
                    </a:lnTo>
                    <a:lnTo>
                      <a:pt x="3483" y="2274"/>
                    </a:lnTo>
                    <a:lnTo>
                      <a:pt x="3445" y="2283"/>
                    </a:lnTo>
                    <a:lnTo>
                      <a:pt x="3405" y="2285"/>
                    </a:lnTo>
                    <a:lnTo>
                      <a:pt x="2903" y="2285"/>
                    </a:lnTo>
                    <a:lnTo>
                      <a:pt x="2903" y="2167"/>
                    </a:lnTo>
                    <a:lnTo>
                      <a:pt x="2900" y="2147"/>
                    </a:lnTo>
                    <a:lnTo>
                      <a:pt x="2892" y="2129"/>
                    </a:lnTo>
                    <a:lnTo>
                      <a:pt x="2881" y="2113"/>
                    </a:lnTo>
                    <a:lnTo>
                      <a:pt x="2865" y="2101"/>
                    </a:lnTo>
                    <a:lnTo>
                      <a:pt x="2847" y="2093"/>
                    </a:lnTo>
                    <a:lnTo>
                      <a:pt x="2826" y="2091"/>
                    </a:lnTo>
                    <a:lnTo>
                      <a:pt x="2806" y="2093"/>
                    </a:lnTo>
                    <a:lnTo>
                      <a:pt x="2789" y="2101"/>
                    </a:lnTo>
                    <a:lnTo>
                      <a:pt x="2773" y="2113"/>
                    </a:lnTo>
                    <a:lnTo>
                      <a:pt x="2761" y="2129"/>
                    </a:lnTo>
                    <a:lnTo>
                      <a:pt x="2753" y="2147"/>
                    </a:lnTo>
                    <a:lnTo>
                      <a:pt x="2751" y="2167"/>
                    </a:lnTo>
                    <a:lnTo>
                      <a:pt x="2751" y="2285"/>
                    </a:lnTo>
                    <a:lnTo>
                      <a:pt x="2626" y="2285"/>
                    </a:lnTo>
                    <a:lnTo>
                      <a:pt x="2626" y="2167"/>
                    </a:lnTo>
                    <a:lnTo>
                      <a:pt x="2623" y="2147"/>
                    </a:lnTo>
                    <a:lnTo>
                      <a:pt x="2616" y="2129"/>
                    </a:lnTo>
                    <a:lnTo>
                      <a:pt x="2604" y="2113"/>
                    </a:lnTo>
                    <a:lnTo>
                      <a:pt x="2588" y="2101"/>
                    </a:lnTo>
                    <a:lnTo>
                      <a:pt x="2570" y="2093"/>
                    </a:lnTo>
                    <a:lnTo>
                      <a:pt x="2550" y="2091"/>
                    </a:lnTo>
                    <a:lnTo>
                      <a:pt x="2529" y="2093"/>
                    </a:lnTo>
                    <a:lnTo>
                      <a:pt x="2511" y="2101"/>
                    </a:lnTo>
                    <a:lnTo>
                      <a:pt x="2495" y="2113"/>
                    </a:lnTo>
                    <a:lnTo>
                      <a:pt x="2484" y="2129"/>
                    </a:lnTo>
                    <a:lnTo>
                      <a:pt x="2477" y="2147"/>
                    </a:lnTo>
                    <a:lnTo>
                      <a:pt x="2473" y="2167"/>
                    </a:lnTo>
                    <a:lnTo>
                      <a:pt x="2473" y="2285"/>
                    </a:lnTo>
                    <a:lnTo>
                      <a:pt x="273" y="2285"/>
                    </a:lnTo>
                    <a:lnTo>
                      <a:pt x="233" y="2283"/>
                    </a:lnTo>
                    <a:lnTo>
                      <a:pt x="195" y="2274"/>
                    </a:lnTo>
                    <a:lnTo>
                      <a:pt x="158" y="2260"/>
                    </a:lnTo>
                    <a:lnTo>
                      <a:pt x="125" y="2241"/>
                    </a:lnTo>
                    <a:lnTo>
                      <a:pt x="94" y="2218"/>
                    </a:lnTo>
                    <a:lnTo>
                      <a:pt x="67" y="2191"/>
                    </a:lnTo>
                    <a:lnTo>
                      <a:pt x="45" y="2161"/>
                    </a:lnTo>
                    <a:lnTo>
                      <a:pt x="26" y="2127"/>
                    </a:lnTo>
                    <a:lnTo>
                      <a:pt x="11" y="2091"/>
                    </a:lnTo>
                    <a:lnTo>
                      <a:pt x="3" y="2052"/>
                    </a:lnTo>
                    <a:lnTo>
                      <a:pt x="0" y="2012"/>
                    </a:lnTo>
                    <a:lnTo>
                      <a:pt x="3" y="1992"/>
                    </a:lnTo>
                    <a:lnTo>
                      <a:pt x="12" y="1974"/>
                    </a:lnTo>
                    <a:lnTo>
                      <a:pt x="26" y="1961"/>
                    </a:lnTo>
                    <a:lnTo>
                      <a:pt x="43" y="1952"/>
                    </a:lnTo>
                    <a:lnTo>
                      <a:pt x="64" y="1948"/>
                    </a:lnTo>
                    <a:lnTo>
                      <a:pt x="253" y="1948"/>
                    </a:lnTo>
                    <a:lnTo>
                      <a:pt x="253" y="140"/>
                    </a:lnTo>
                    <a:lnTo>
                      <a:pt x="255" y="112"/>
                    </a:lnTo>
                    <a:lnTo>
                      <a:pt x="263" y="85"/>
                    </a:lnTo>
                    <a:lnTo>
                      <a:pt x="276" y="62"/>
                    </a:lnTo>
                    <a:lnTo>
                      <a:pt x="293" y="41"/>
                    </a:lnTo>
                    <a:lnTo>
                      <a:pt x="314" y="25"/>
                    </a:lnTo>
                    <a:lnTo>
                      <a:pt x="338" y="11"/>
                    </a:lnTo>
                    <a:lnTo>
                      <a:pt x="363" y="4"/>
                    </a:lnTo>
                    <a:lnTo>
                      <a:pt x="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56"/>
          <p:cNvGrpSpPr/>
          <p:nvPr/>
        </p:nvGrpSpPr>
        <p:grpSpPr>
          <a:xfrm>
            <a:off x="9448635" y="2413578"/>
            <a:ext cx="1567626" cy="1567626"/>
            <a:chOff x="9449507" y="2413312"/>
            <a:chExt cx="1568034" cy="1568034"/>
          </a:xfrm>
        </p:grpSpPr>
        <p:sp>
          <p:nvSpPr>
            <p:cNvPr id="32" name="Oval 57"/>
            <p:cNvSpPr/>
            <p:nvPr/>
          </p:nvSpPr>
          <p:spPr>
            <a:xfrm rot="20849392">
              <a:off x="9449507" y="2413312"/>
              <a:ext cx="1568034" cy="15680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9813992" y="2711822"/>
              <a:ext cx="898525" cy="901700"/>
            </a:xfrm>
            <a:custGeom>
              <a:avLst/>
              <a:gdLst>
                <a:gd name="connsiteX0" fmla="*/ 405475 w 898525"/>
                <a:gd name="connsiteY0" fmla="*/ 296862 h 901700"/>
                <a:gd name="connsiteX1" fmla="*/ 423671 w 898525"/>
                <a:gd name="connsiteY1" fmla="*/ 297916 h 901700"/>
                <a:gd name="connsiteX2" fmla="*/ 440812 w 898525"/>
                <a:gd name="connsiteY2" fmla="*/ 300288 h 901700"/>
                <a:gd name="connsiteX3" fmla="*/ 457689 w 898525"/>
                <a:gd name="connsiteY3" fmla="*/ 303977 h 901700"/>
                <a:gd name="connsiteX4" fmla="*/ 474039 w 898525"/>
                <a:gd name="connsiteY4" fmla="*/ 309248 h 901700"/>
                <a:gd name="connsiteX5" fmla="*/ 489598 w 898525"/>
                <a:gd name="connsiteY5" fmla="*/ 315836 h 901700"/>
                <a:gd name="connsiteX6" fmla="*/ 488015 w 898525"/>
                <a:gd name="connsiteY6" fmla="*/ 317418 h 901700"/>
                <a:gd name="connsiteX7" fmla="*/ 413386 w 898525"/>
                <a:gd name="connsiteY7" fmla="*/ 391998 h 901700"/>
                <a:gd name="connsiteX8" fmla="*/ 405475 w 898525"/>
                <a:gd name="connsiteY8" fmla="*/ 391734 h 901700"/>
                <a:gd name="connsiteX9" fmla="*/ 392553 w 898525"/>
                <a:gd name="connsiteY9" fmla="*/ 392525 h 901700"/>
                <a:gd name="connsiteX10" fmla="*/ 379895 w 898525"/>
                <a:gd name="connsiteY10" fmla="*/ 395160 h 901700"/>
                <a:gd name="connsiteX11" fmla="*/ 367764 w 898525"/>
                <a:gd name="connsiteY11" fmla="*/ 398850 h 901700"/>
                <a:gd name="connsiteX12" fmla="*/ 356425 w 898525"/>
                <a:gd name="connsiteY12" fmla="*/ 404120 h 901700"/>
                <a:gd name="connsiteX13" fmla="*/ 345876 w 898525"/>
                <a:gd name="connsiteY13" fmla="*/ 410445 h 901700"/>
                <a:gd name="connsiteX14" fmla="*/ 336119 w 898525"/>
                <a:gd name="connsiteY14" fmla="*/ 418088 h 901700"/>
                <a:gd name="connsiteX15" fmla="*/ 327417 w 898525"/>
                <a:gd name="connsiteY15" fmla="*/ 426784 h 901700"/>
                <a:gd name="connsiteX16" fmla="*/ 319769 w 898525"/>
                <a:gd name="connsiteY16" fmla="*/ 436535 h 901700"/>
                <a:gd name="connsiteX17" fmla="*/ 313177 w 898525"/>
                <a:gd name="connsiteY17" fmla="*/ 447076 h 901700"/>
                <a:gd name="connsiteX18" fmla="*/ 307903 w 898525"/>
                <a:gd name="connsiteY18" fmla="*/ 458408 h 901700"/>
                <a:gd name="connsiteX19" fmla="*/ 304211 w 898525"/>
                <a:gd name="connsiteY19" fmla="*/ 470531 h 901700"/>
                <a:gd name="connsiteX20" fmla="*/ 302101 w 898525"/>
                <a:gd name="connsiteY20" fmla="*/ 482917 h 901700"/>
                <a:gd name="connsiteX21" fmla="*/ 301310 w 898525"/>
                <a:gd name="connsiteY21" fmla="*/ 496094 h 901700"/>
                <a:gd name="connsiteX22" fmla="*/ 302101 w 898525"/>
                <a:gd name="connsiteY22" fmla="*/ 509270 h 901700"/>
                <a:gd name="connsiteX23" fmla="*/ 304211 w 898525"/>
                <a:gd name="connsiteY23" fmla="*/ 521656 h 901700"/>
                <a:gd name="connsiteX24" fmla="*/ 307903 w 898525"/>
                <a:gd name="connsiteY24" fmla="*/ 534042 h 901700"/>
                <a:gd name="connsiteX25" fmla="*/ 313177 w 898525"/>
                <a:gd name="connsiteY25" fmla="*/ 545374 h 901700"/>
                <a:gd name="connsiteX26" fmla="*/ 319769 w 898525"/>
                <a:gd name="connsiteY26" fmla="*/ 555916 h 901700"/>
                <a:gd name="connsiteX27" fmla="*/ 327417 w 898525"/>
                <a:gd name="connsiteY27" fmla="*/ 565403 h 901700"/>
                <a:gd name="connsiteX28" fmla="*/ 336119 w 898525"/>
                <a:gd name="connsiteY28" fmla="*/ 574100 h 901700"/>
                <a:gd name="connsiteX29" fmla="*/ 345613 w 898525"/>
                <a:gd name="connsiteY29" fmla="*/ 581742 h 901700"/>
                <a:gd name="connsiteX30" fmla="*/ 356425 w 898525"/>
                <a:gd name="connsiteY30" fmla="*/ 588330 h 901700"/>
                <a:gd name="connsiteX31" fmla="*/ 367501 w 898525"/>
                <a:gd name="connsiteY31" fmla="*/ 593601 h 901700"/>
                <a:gd name="connsiteX32" fmla="*/ 379895 w 898525"/>
                <a:gd name="connsiteY32" fmla="*/ 597291 h 901700"/>
                <a:gd name="connsiteX33" fmla="*/ 392553 w 898525"/>
                <a:gd name="connsiteY33" fmla="*/ 599926 h 901700"/>
                <a:gd name="connsiteX34" fmla="*/ 405475 w 898525"/>
                <a:gd name="connsiteY34" fmla="*/ 600716 h 901700"/>
                <a:gd name="connsiteX35" fmla="*/ 418660 w 898525"/>
                <a:gd name="connsiteY35" fmla="*/ 599926 h 901700"/>
                <a:gd name="connsiteX36" fmla="*/ 431318 w 898525"/>
                <a:gd name="connsiteY36" fmla="*/ 597291 h 901700"/>
                <a:gd name="connsiteX37" fmla="*/ 443185 w 898525"/>
                <a:gd name="connsiteY37" fmla="*/ 593601 h 901700"/>
                <a:gd name="connsiteX38" fmla="*/ 454788 w 898525"/>
                <a:gd name="connsiteY38" fmla="*/ 588330 h 901700"/>
                <a:gd name="connsiteX39" fmla="*/ 465073 w 898525"/>
                <a:gd name="connsiteY39" fmla="*/ 581742 h 901700"/>
                <a:gd name="connsiteX40" fmla="*/ 474830 w 898525"/>
                <a:gd name="connsiteY40" fmla="*/ 574100 h 901700"/>
                <a:gd name="connsiteX41" fmla="*/ 483796 w 898525"/>
                <a:gd name="connsiteY41" fmla="*/ 565403 h 901700"/>
                <a:gd name="connsiteX42" fmla="*/ 491444 w 898525"/>
                <a:gd name="connsiteY42" fmla="*/ 555916 h 901700"/>
                <a:gd name="connsiteX43" fmla="*/ 497773 w 898525"/>
                <a:gd name="connsiteY43" fmla="*/ 545374 h 901700"/>
                <a:gd name="connsiteX44" fmla="*/ 503047 w 898525"/>
                <a:gd name="connsiteY44" fmla="*/ 534042 h 901700"/>
                <a:gd name="connsiteX45" fmla="*/ 507003 w 898525"/>
                <a:gd name="connsiteY45" fmla="*/ 521656 h 901700"/>
                <a:gd name="connsiteX46" fmla="*/ 509112 w 898525"/>
                <a:gd name="connsiteY46" fmla="*/ 509270 h 901700"/>
                <a:gd name="connsiteX47" fmla="*/ 509903 w 898525"/>
                <a:gd name="connsiteY47" fmla="*/ 496094 h 901700"/>
                <a:gd name="connsiteX48" fmla="*/ 509640 w 898525"/>
                <a:gd name="connsiteY48" fmla="*/ 488188 h 901700"/>
                <a:gd name="connsiteX49" fmla="*/ 584533 w 898525"/>
                <a:gd name="connsiteY49" fmla="*/ 413608 h 901700"/>
                <a:gd name="connsiteX50" fmla="*/ 585851 w 898525"/>
                <a:gd name="connsiteY50" fmla="*/ 412026 h 901700"/>
                <a:gd name="connsiteX51" fmla="*/ 592444 w 898525"/>
                <a:gd name="connsiteY51" fmla="*/ 427838 h 901700"/>
                <a:gd name="connsiteX52" fmla="*/ 597982 w 898525"/>
                <a:gd name="connsiteY52" fmla="*/ 443914 h 901700"/>
                <a:gd name="connsiteX53" fmla="*/ 601410 w 898525"/>
                <a:gd name="connsiteY53" fmla="*/ 460780 h 901700"/>
                <a:gd name="connsiteX54" fmla="*/ 603783 w 898525"/>
                <a:gd name="connsiteY54" fmla="*/ 478437 h 901700"/>
                <a:gd name="connsiteX55" fmla="*/ 604838 w 898525"/>
                <a:gd name="connsiteY55" fmla="*/ 496094 h 901700"/>
                <a:gd name="connsiteX56" fmla="*/ 603783 w 898525"/>
                <a:gd name="connsiteY56" fmla="*/ 514277 h 901700"/>
                <a:gd name="connsiteX57" fmla="*/ 601410 w 898525"/>
                <a:gd name="connsiteY57" fmla="*/ 531934 h 901700"/>
                <a:gd name="connsiteX58" fmla="*/ 597718 w 898525"/>
                <a:gd name="connsiteY58" fmla="*/ 549064 h 901700"/>
                <a:gd name="connsiteX59" fmla="*/ 592180 w 898525"/>
                <a:gd name="connsiteY59" fmla="*/ 565666 h 901700"/>
                <a:gd name="connsiteX60" fmla="*/ 585588 w 898525"/>
                <a:gd name="connsiteY60" fmla="*/ 581479 h 901700"/>
                <a:gd name="connsiteX61" fmla="*/ 577413 w 898525"/>
                <a:gd name="connsiteY61" fmla="*/ 596500 h 901700"/>
                <a:gd name="connsiteX62" fmla="*/ 568447 w 898525"/>
                <a:gd name="connsiteY62" fmla="*/ 610994 h 901700"/>
                <a:gd name="connsiteX63" fmla="*/ 557898 w 898525"/>
                <a:gd name="connsiteY63" fmla="*/ 624435 h 901700"/>
                <a:gd name="connsiteX64" fmla="*/ 546295 w 898525"/>
                <a:gd name="connsiteY64" fmla="*/ 637084 h 901700"/>
                <a:gd name="connsiteX65" fmla="*/ 533901 w 898525"/>
                <a:gd name="connsiteY65" fmla="*/ 648416 h 901700"/>
                <a:gd name="connsiteX66" fmla="*/ 520188 w 898525"/>
                <a:gd name="connsiteY66" fmla="*/ 658957 h 901700"/>
                <a:gd name="connsiteX67" fmla="*/ 506211 w 898525"/>
                <a:gd name="connsiteY67" fmla="*/ 668181 h 901700"/>
                <a:gd name="connsiteX68" fmla="*/ 491180 w 898525"/>
                <a:gd name="connsiteY68" fmla="*/ 676087 h 901700"/>
                <a:gd name="connsiteX69" fmla="*/ 474830 w 898525"/>
                <a:gd name="connsiteY69" fmla="*/ 682939 h 901700"/>
                <a:gd name="connsiteX70" fmla="*/ 458480 w 898525"/>
                <a:gd name="connsiteY70" fmla="*/ 688210 h 901700"/>
                <a:gd name="connsiteX71" fmla="*/ 441339 w 898525"/>
                <a:gd name="connsiteY71" fmla="*/ 691899 h 901700"/>
                <a:gd name="connsiteX72" fmla="*/ 423671 w 898525"/>
                <a:gd name="connsiteY72" fmla="*/ 694271 h 901700"/>
                <a:gd name="connsiteX73" fmla="*/ 405475 w 898525"/>
                <a:gd name="connsiteY73" fmla="*/ 695325 h 901700"/>
                <a:gd name="connsiteX74" fmla="*/ 387542 w 898525"/>
                <a:gd name="connsiteY74" fmla="*/ 694271 h 901700"/>
                <a:gd name="connsiteX75" fmla="*/ 369874 w 898525"/>
                <a:gd name="connsiteY75" fmla="*/ 691899 h 901700"/>
                <a:gd name="connsiteX76" fmla="*/ 352469 w 898525"/>
                <a:gd name="connsiteY76" fmla="*/ 688210 h 901700"/>
                <a:gd name="connsiteX77" fmla="*/ 336119 w 898525"/>
                <a:gd name="connsiteY77" fmla="*/ 682675 h 901700"/>
                <a:gd name="connsiteX78" fmla="*/ 320297 w 898525"/>
                <a:gd name="connsiteY78" fmla="*/ 676087 h 901700"/>
                <a:gd name="connsiteX79" fmla="*/ 305002 w 898525"/>
                <a:gd name="connsiteY79" fmla="*/ 668181 h 901700"/>
                <a:gd name="connsiteX80" fmla="*/ 290761 w 898525"/>
                <a:gd name="connsiteY80" fmla="*/ 658957 h 901700"/>
                <a:gd name="connsiteX81" fmla="*/ 277312 w 898525"/>
                <a:gd name="connsiteY81" fmla="*/ 648416 h 901700"/>
                <a:gd name="connsiteX82" fmla="*/ 264918 w 898525"/>
                <a:gd name="connsiteY82" fmla="*/ 637084 h 901700"/>
                <a:gd name="connsiteX83" fmla="*/ 253315 w 898525"/>
                <a:gd name="connsiteY83" fmla="*/ 624435 h 901700"/>
                <a:gd name="connsiteX84" fmla="*/ 243030 w 898525"/>
                <a:gd name="connsiteY84" fmla="*/ 610731 h 901700"/>
                <a:gd name="connsiteX85" fmla="*/ 233801 w 898525"/>
                <a:gd name="connsiteY85" fmla="*/ 596500 h 901700"/>
                <a:gd name="connsiteX86" fmla="*/ 225889 w 898525"/>
                <a:gd name="connsiteY86" fmla="*/ 581479 h 901700"/>
                <a:gd name="connsiteX87" fmla="*/ 219033 w 898525"/>
                <a:gd name="connsiteY87" fmla="*/ 565403 h 901700"/>
                <a:gd name="connsiteX88" fmla="*/ 213495 w 898525"/>
                <a:gd name="connsiteY88" fmla="*/ 549064 h 901700"/>
                <a:gd name="connsiteX89" fmla="*/ 209539 w 898525"/>
                <a:gd name="connsiteY89" fmla="*/ 531934 h 901700"/>
                <a:gd name="connsiteX90" fmla="*/ 207166 w 898525"/>
                <a:gd name="connsiteY90" fmla="*/ 514014 h 901700"/>
                <a:gd name="connsiteX91" fmla="*/ 206375 w 898525"/>
                <a:gd name="connsiteY91" fmla="*/ 496094 h 901700"/>
                <a:gd name="connsiteX92" fmla="*/ 207166 w 898525"/>
                <a:gd name="connsiteY92" fmla="*/ 478173 h 901700"/>
                <a:gd name="connsiteX93" fmla="*/ 209539 w 898525"/>
                <a:gd name="connsiteY93" fmla="*/ 460253 h 901700"/>
                <a:gd name="connsiteX94" fmla="*/ 213495 w 898525"/>
                <a:gd name="connsiteY94" fmla="*/ 443123 h 901700"/>
                <a:gd name="connsiteX95" fmla="*/ 219033 w 898525"/>
                <a:gd name="connsiteY95" fmla="*/ 426784 h 901700"/>
                <a:gd name="connsiteX96" fmla="*/ 225889 w 898525"/>
                <a:gd name="connsiteY96" fmla="*/ 410972 h 901700"/>
                <a:gd name="connsiteX97" fmla="*/ 233801 w 898525"/>
                <a:gd name="connsiteY97" fmla="*/ 395687 h 901700"/>
                <a:gd name="connsiteX98" fmla="*/ 243030 w 898525"/>
                <a:gd name="connsiteY98" fmla="*/ 381456 h 901700"/>
                <a:gd name="connsiteX99" fmla="*/ 253315 w 898525"/>
                <a:gd name="connsiteY99" fmla="*/ 367753 h 901700"/>
                <a:gd name="connsiteX100" fmla="*/ 264918 w 898525"/>
                <a:gd name="connsiteY100" fmla="*/ 355367 h 901700"/>
                <a:gd name="connsiteX101" fmla="*/ 277312 w 898525"/>
                <a:gd name="connsiteY101" fmla="*/ 344035 h 901700"/>
                <a:gd name="connsiteX102" fmla="*/ 290761 w 898525"/>
                <a:gd name="connsiteY102" fmla="*/ 333493 h 901700"/>
                <a:gd name="connsiteX103" fmla="*/ 305002 w 898525"/>
                <a:gd name="connsiteY103" fmla="*/ 324270 h 901700"/>
                <a:gd name="connsiteX104" fmla="*/ 320297 w 898525"/>
                <a:gd name="connsiteY104" fmla="*/ 316100 h 901700"/>
                <a:gd name="connsiteX105" fmla="*/ 336119 w 898525"/>
                <a:gd name="connsiteY105" fmla="*/ 309512 h 901700"/>
                <a:gd name="connsiteX106" fmla="*/ 352469 w 898525"/>
                <a:gd name="connsiteY106" fmla="*/ 303977 h 901700"/>
                <a:gd name="connsiteX107" fmla="*/ 369874 w 898525"/>
                <a:gd name="connsiteY107" fmla="*/ 300288 h 901700"/>
                <a:gd name="connsiteX108" fmla="*/ 387542 w 898525"/>
                <a:gd name="connsiteY108" fmla="*/ 297916 h 901700"/>
                <a:gd name="connsiteX109" fmla="*/ 405474 w 898525"/>
                <a:gd name="connsiteY109" fmla="*/ 90487 h 901700"/>
                <a:gd name="connsiteX110" fmla="*/ 430602 w 898525"/>
                <a:gd name="connsiteY110" fmla="*/ 91280 h 901700"/>
                <a:gd name="connsiteX111" fmla="*/ 455200 w 898525"/>
                <a:gd name="connsiteY111" fmla="*/ 93659 h 901700"/>
                <a:gd name="connsiteX112" fmla="*/ 479269 w 898525"/>
                <a:gd name="connsiteY112" fmla="*/ 97095 h 901700"/>
                <a:gd name="connsiteX113" fmla="*/ 502809 w 898525"/>
                <a:gd name="connsiteY113" fmla="*/ 102382 h 901700"/>
                <a:gd name="connsiteX114" fmla="*/ 526085 w 898525"/>
                <a:gd name="connsiteY114" fmla="*/ 108990 h 901700"/>
                <a:gd name="connsiteX115" fmla="*/ 548567 w 898525"/>
                <a:gd name="connsiteY115" fmla="*/ 116655 h 901700"/>
                <a:gd name="connsiteX116" fmla="*/ 570521 w 898525"/>
                <a:gd name="connsiteY116" fmla="*/ 125642 h 901700"/>
                <a:gd name="connsiteX117" fmla="*/ 591945 w 898525"/>
                <a:gd name="connsiteY117" fmla="*/ 135687 h 901700"/>
                <a:gd name="connsiteX118" fmla="*/ 591416 w 898525"/>
                <a:gd name="connsiteY118" fmla="*/ 142823 h 901700"/>
                <a:gd name="connsiteX119" fmla="*/ 591681 w 898525"/>
                <a:gd name="connsiteY119" fmla="*/ 149960 h 901700"/>
                <a:gd name="connsiteX120" fmla="*/ 596177 w 898525"/>
                <a:gd name="connsiteY120" fmla="*/ 209169 h 901700"/>
                <a:gd name="connsiteX121" fmla="*/ 562586 w 898525"/>
                <a:gd name="connsiteY121" fmla="*/ 242474 h 901700"/>
                <a:gd name="connsiteX122" fmla="*/ 545129 w 898525"/>
                <a:gd name="connsiteY122" fmla="*/ 232694 h 901700"/>
                <a:gd name="connsiteX123" fmla="*/ 526879 w 898525"/>
                <a:gd name="connsiteY123" fmla="*/ 223707 h 901700"/>
                <a:gd name="connsiteX124" fmla="*/ 508099 w 898525"/>
                <a:gd name="connsiteY124" fmla="*/ 216041 h 901700"/>
                <a:gd name="connsiteX125" fmla="*/ 488527 w 898525"/>
                <a:gd name="connsiteY125" fmla="*/ 209698 h 901700"/>
                <a:gd name="connsiteX126" fmla="*/ 468689 w 898525"/>
                <a:gd name="connsiteY126" fmla="*/ 204675 h 901700"/>
                <a:gd name="connsiteX127" fmla="*/ 448058 w 898525"/>
                <a:gd name="connsiteY127" fmla="*/ 200975 h 901700"/>
                <a:gd name="connsiteX128" fmla="*/ 426899 w 898525"/>
                <a:gd name="connsiteY128" fmla="*/ 198860 h 901700"/>
                <a:gd name="connsiteX129" fmla="*/ 405474 w 898525"/>
                <a:gd name="connsiteY129" fmla="*/ 197803 h 901700"/>
                <a:gd name="connsiteX130" fmla="*/ 383256 w 898525"/>
                <a:gd name="connsiteY130" fmla="*/ 198860 h 901700"/>
                <a:gd name="connsiteX131" fmla="*/ 361303 w 898525"/>
                <a:gd name="connsiteY131" fmla="*/ 201239 h 901700"/>
                <a:gd name="connsiteX132" fmla="*/ 340408 w 898525"/>
                <a:gd name="connsiteY132" fmla="*/ 204940 h 901700"/>
                <a:gd name="connsiteX133" fmla="*/ 319513 w 898525"/>
                <a:gd name="connsiteY133" fmla="*/ 210491 h 901700"/>
                <a:gd name="connsiteX134" fmla="*/ 299146 w 898525"/>
                <a:gd name="connsiteY134" fmla="*/ 217363 h 901700"/>
                <a:gd name="connsiteX135" fmla="*/ 279838 w 898525"/>
                <a:gd name="connsiteY135" fmla="*/ 225557 h 901700"/>
                <a:gd name="connsiteX136" fmla="*/ 261059 w 898525"/>
                <a:gd name="connsiteY136" fmla="*/ 235073 h 901700"/>
                <a:gd name="connsiteX137" fmla="*/ 243337 w 898525"/>
                <a:gd name="connsiteY137" fmla="*/ 246174 h 901700"/>
                <a:gd name="connsiteX138" fmla="*/ 226145 w 898525"/>
                <a:gd name="connsiteY138" fmla="*/ 257805 h 901700"/>
                <a:gd name="connsiteX139" fmla="*/ 210011 w 898525"/>
                <a:gd name="connsiteY139" fmla="*/ 271021 h 901700"/>
                <a:gd name="connsiteX140" fmla="*/ 194934 w 898525"/>
                <a:gd name="connsiteY140" fmla="*/ 285294 h 901700"/>
                <a:gd name="connsiteX141" fmla="*/ 180651 w 898525"/>
                <a:gd name="connsiteY141" fmla="*/ 300361 h 901700"/>
                <a:gd name="connsiteX142" fmla="*/ 167427 w 898525"/>
                <a:gd name="connsiteY142" fmla="*/ 316749 h 901700"/>
                <a:gd name="connsiteX143" fmla="*/ 155260 w 898525"/>
                <a:gd name="connsiteY143" fmla="*/ 333666 h 901700"/>
                <a:gd name="connsiteX144" fmla="*/ 144680 w 898525"/>
                <a:gd name="connsiteY144" fmla="*/ 351640 h 901700"/>
                <a:gd name="connsiteX145" fmla="*/ 135158 w 898525"/>
                <a:gd name="connsiteY145" fmla="*/ 370407 h 901700"/>
                <a:gd name="connsiteX146" fmla="*/ 126959 w 898525"/>
                <a:gd name="connsiteY146" fmla="*/ 389967 h 901700"/>
                <a:gd name="connsiteX147" fmla="*/ 120082 w 898525"/>
                <a:gd name="connsiteY147" fmla="*/ 410056 h 901700"/>
                <a:gd name="connsiteX148" fmla="*/ 114527 w 898525"/>
                <a:gd name="connsiteY148" fmla="*/ 430673 h 901700"/>
                <a:gd name="connsiteX149" fmla="*/ 110824 w 898525"/>
                <a:gd name="connsiteY149" fmla="*/ 452083 h 901700"/>
                <a:gd name="connsiteX150" fmla="*/ 108179 w 898525"/>
                <a:gd name="connsiteY150" fmla="*/ 473758 h 901700"/>
                <a:gd name="connsiteX151" fmla="*/ 107386 w 898525"/>
                <a:gd name="connsiteY151" fmla="*/ 495961 h 901700"/>
                <a:gd name="connsiteX152" fmla="*/ 108179 w 898525"/>
                <a:gd name="connsiteY152" fmla="*/ 518429 h 901700"/>
                <a:gd name="connsiteX153" fmla="*/ 110824 w 898525"/>
                <a:gd name="connsiteY153" fmla="*/ 540104 h 901700"/>
                <a:gd name="connsiteX154" fmla="*/ 114527 w 898525"/>
                <a:gd name="connsiteY154" fmla="*/ 561514 h 901700"/>
                <a:gd name="connsiteX155" fmla="*/ 120082 w 898525"/>
                <a:gd name="connsiteY155" fmla="*/ 582131 h 901700"/>
                <a:gd name="connsiteX156" fmla="*/ 126959 w 898525"/>
                <a:gd name="connsiteY156" fmla="*/ 602220 h 901700"/>
                <a:gd name="connsiteX157" fmla="*/ 135158 w 898525"/>
                <a:gd name="connsiteY157" fmla="*/ 621780 h 901700"/>
                <a:gd name="connsiteX158" fmla="*/ 144680 w 898525"/>
                <a:gd name="connsiteY158" fmla="*/ 640283 h 901700"/>
                <a:gd name="connsiteX159" fmla="*/ 155260 w 898525"/>
                <a:gd name="connsiteY159" fmla="*/ 658521 h 901700"/>
                <a:gd name="connsiteX160" fmla="*/ 167427 w 898525"/>
                <a:gd name="connsiteY160" fmla="*/ 675438 h 901700"/>
                <a:gd name="connsiteX161" fmla="*/ 180651 w 898525"/>
                <a:gd name="connsiteY161" fmla="*/ 691562 h 901700"/>
                <a:gd name="connsiteX162" fmla="*/ 194934 w 898525"/>
                <a:gd name="connsiteY162" fmla="*/ 706893 h 901700"/>
                <a:gd name="connsiteX163" fmla="*/ 210011 w 898525"/>
                <a:gd name="connsiteY163" fmla="*/ 721166 h 901700"/>
                <a:gd name="connsiteX164" fmla="*/ 226409 w 898525"/>
                <a:gd name="connsiteY164" fmla="*/ 734118 h 901700"/>
                <a:gd name="connsiteX165" fmla="*/ 243337 w 898525"/>
                <a:gd name="connsiteY165" fmla="*/ 746013 h 901700"/>
                <a:gd name="connsiteX166" fmla="*/ 261059 w 898525"/>
                <a:gd name="connsiteY166" fmla="*/ 757114 h 901700"/>
                <a:gd name="connsiteX167" fmla="*/ 280102 w 898525"/>
                <a:gd name="connsiteY167" fmla="*/ 766366 h 901700"/>
                <a:gd name="connsiteX168" fmla="*/ 299411 w 898525"/>
                <a:gd name="connsiteY168" fmla="*/ 774560 h 901700"/>
                <a:gd name="connsiteX169" fmla="*/ 319513 w 898525"/>
                <a:gd name="connsiteY169" fmla="*/ 781432 h 901700"/>
                <a:gd name="connsiteX170" fmla="*/ 340408 w 898525"/>
                <a:gd name="connsiteY170" fmla="*/ 786983 h 901700"/>
                <a:gd name="connsiteX171" fmla="*/ 361832 w 898525"/>
                <a:gd name="connsiteY171" fmla="*/ 790948 h 901700"/>
                <a:gd name="connsiteX172" fmla="*/ 383256 w 898525"/>
                <a:gd name="connsiteY172" fmla="*/ 793327 h 901700"/>
                <a:gd name="connsiteX173" fmla="*/ 405474 w 898525"/>
                <a:gd name="connsiteY173" fmla="*/ 794120 h 901700"/>
                <a:gd name="connsiteX174" fmla="*/ 427957 w 898525"/>
                <a:gd name="connsiteY174" fmla="*/ 793327 h 901700"/>
                <a:gd name="connsiteX175" fmla="*/ 449645 w 898525"/>
                <a:gd name="connsiteY175" fmla="*/ 790948 h 901700"/>
                <a:gd name="connsiteX176" fmla="*/ 471070 w 898525"/>
                <a:gd name="connsiteY176" fmla="*/ 786983 h 901700"/>
                <a:gd name="connsiteX177" fmla="*/ 491965 w 898525"/>
                <a:gd name="connsiteY177" fmla="*/ 781432 h 901700"/>
                <a:gd name="connsiteX178" fmla="*/ 511802 w 898525"/>
                <a:gd name="connsiteY178" fmla="*/ 774560 h 901700"/>
                <a:gd name="connsiteX179" fmla="*/ 531375 w 898525"/>
                <a:gd name="connsiteY179" fmla="*/ 766366 h 901700"/>
                <a:gd name="connsiteX180" fmla="*/ 550154 w 898525"/>
                <a:gd name="connsiteY180" fmla="*/ 757114 h 901700"/>
                <a:gd name="connsiteX181" fmla="*/ 568140 w 898525"/>
                <a:gd name="connsiteY181" fmla="*/ 746013 h 901700"/>
                <a:gd name="connsiteX182" fmla="*/ 585068 w 898525"/>
                <a:gd name="connsiteY182" fmla="*/ 734118 h 901700"/>
                <a:gd name="connsiteX183" fmla="*/ 601202 w 898525"/>
                <a:gd name="connsiteY183" fmla="*/ 721166 h 901700"/>
                <a:gd name="connsiteX184" fmla="*/ 616543 w 898525"/>
                <a:gd name="connsiteY184" fmla="*/ 706893 h 901700"/>
                <a:gd name="connsiteX185" fmla="*/ 630826 w 898525"/>
                <a:gd name="connsiteY185" fmla="*/ 691562 h 901700"/>
                <a:gd name="connsiteX186" fmla="*/ 644051 w 898525"/>
                <a:gd name="connsiteY186" fmla="*/ 675438 h 901700"/>
                <a:gd name="connsiteX187" fmla="*/ 655689 w 898525"/>
                <a:gd name="connsiteY187" fmla="*/ 658521 h 901700"/>
                <a:gd name="connsiteX188" fmla="*/ 666798 w 898525"/>
                <a:gd name="connsiteY188" fmla="*/ 640283 h 901700"/>
                <a:gd name="connsiteX189" fmla="*/ 676055 w 898525"/>
                <a:gd name="connsiteY189" fmla="*/ 621780 h 901700"/>
                <a:gd name="connsiteX190" fmla="*/ 684255 w 898525"/>
                <a:gd name="connsiteY190" fmla="*/ 602220 h 901700"/>
                <a:gd name="connsiteX191" fmla="*/ 691396 w 898525"/>
                <a:gd name="connsiteY191" fmla="*/ 582131 h 901700"/>
                <a:gd name="connsiteX192" fmla="*/ 696686 w 898525"/>
                <a:gd name="connsiteY192" fmla="*/ 561514 h 901700"/>
                <a:gd name="connsiteX193" fmla="*/ 700653 w 898525"/>
                <a:gd name="connsiteY193" fmla="*/ 540104 h 901700"/>
                <a:gd name="connsiteX194" fmla="*/ 703034 w 898525"/>
                <a:gd name="connsiteY194" fmla="*/ 518429 h 901700"/>
                <a:gd name="connsiteX195" fmla="*/ 703827 w 898525"/>
                <a:gd name="connsiteY195" fmla="*/ 495961 h 901700"/>
                <a:gd name="connsiteX196" fmla="*/ 703034 w 898525"/>
                <a:gd name="connsiteY196" fmla="*/ 474551 h 901700"/>
                <a:gd name="connsiteX197" fmla="*/ 700918 w 898525"/>
                <a:gd name="connsiteY197" fmla="*/ 453669 h 901700"/>
                <a:gd name="connsiteX198" fmla="*/ 697215 w 898525"/>
                <a:gd name="connsiteY198" fmla="*/ 433316 h 901700"/>
                <a:gd name="connsiteX199" fmla="*/ 692189 w 898525"/>
                <a:gd name="connsiteY199" fmla="*/ 413228 h 901700"/>
                <a:gd name="connsiteX200" fmla="*/ 685842 w 898525"/>
                <a:gd name="connsiteY200" fmla="*/ 393403 h 901700"/>
                <a:gd name="connsiteX201" fmla="*/ 678171 w 898525"/>
                <a:gd name="connsiteY201" fmla="*/ 374901 h 901700"/>
                <a:gd name="connsiteX202" fmla="*/ 669178 w 898525"/>
                <a:gd name="connsiteY202" fmla="*/ 356398 h 901700"/>
                <a:gd name="connsiteX203" fmla="*/ 659392 w 898525"/>
                <a:gd name="connsiteY203" fmla="*/ 338952 h 901700"/>
                <a:gd name="connsiteX204" fmla="*/ 696157 w 898525"/>
                <a:gd name="connsiteY204" fmla="*/ 301947 h 901700"/>
                <a:gd name="connsiteX205" fmla="*/ 747734 w 898525"/>
                <a:gd name="connsiteY205" fmla="*/ 305912 h 901700"/>
                <a:gd name="connsiteX206" fmla="*/ 753817 w 898525"/>
                <a:gd name="connsiteY206" fmla="*/ 306176 h 901700"/>
                <a:gd name="connsiteX207" fmla="*/ 758843 w 898525"/>
                <a:gd name="connsiteY207" fmla="*/ 306176 h 901700"/>
                <a:gd name="connsiteX208" fmla="*/ 763604 w 898525"/>
                <a:gd name="connsiteY208" fmla="*/ 305648 h 901700"/>
                <a:gd name="connsiteX209" fmla="*/ 774713 w 898525"/>
                <a:gd name="connsiteY209" fmla="*/ 327322 h 901700"/>
                <a:gd name="connsiteX210" fmla="*/ 783970 w 898525"/>
                <a:gd name="connsiteY210" fmla="*/ 349790 h 901700"/>
                <a:gd name="connsiteX211" fmla="*/ 792169 w 898525"/>
                <a:gd name="connsiteY211" fmla="*/ 372786 h 901700"/>
                <a:gd name="connsiteX212" fmla="*/ 798782 w 898525"/>
                <a:gd name="connsiteY212" fmla="*/ 396311 h 901700"/>
                <a:gd name="connsiteX213" fmla="*/ 804336 w 898525"/>
                <a:gd name="connsiteY213" fmla="*/ 420365 h 901700"/>
                <a:gd name="connsiteX214" fmla="*/ 808039 w 898525"/>
                <a:gd name="connsiteY214" fmla="*/ 445211 h 901700"/>
                <a:gd name="connsiteX215" fmla="*/ 810420 w 898525"/>
                <a:gd name="connsiteY215" fmla="*/ 470586 h 901700"/>
                <a:gd name="connsiteX216" fmla="*/ 811213 w 898525"/>
                <a:gd name="connsiteY216" fmla="*/ 495961 h 901700"/>
                <a:gd name="connsiteX217" fmla="*/ 810155 w 898525"/>
                <a:gd name="connsiteY217" fmla="*/ 522923 h 901700"/>
                <a:gd name="connsiteX218" fmla="*/ 807775 w 898525"/>
                <a:gd name="connsiteY218" fmla="*/ 548826 h 901700"/>
                <a:gd name="connsiteX219" fmla="*/ 803807 w 898525"/>
                <a:gd name="connsiteY219" fmla="*/ 574466 h 901700"/>
                <a:gd name="connsiteX220" fmla="*/ 797988 w 898525"/>
                <a:gd name="connsiteY220" fmla="*/ 599841 h 901700"/>
                <a:gd name="connsiteX221" fmla="*/ 790582 w 898525"/>
                <a:gd name="connsiteY221" fmla="*/ 624159 h 901700"/>
                <a:gd name="connsiteX222" fmla="*/ 781854 w 898525"/>
                <a:gd name="connsiteY222" fmla="*/ 647948 h 901700"/>
                <a:gd name="connsiteX223" fmla="*/ 771539 w 898525"/>
                <a:gd name="connsiteY223" fmla="*/ 671209 h 901700"/>
                <a:gd name="connsiteX224" fmla="*/ 760165 w 898525"/>
                <a:gd name="connsiteY224" fmla="*/ 693412 h 901700"/>
                <a:gd name="connsiteX225" fmla="*/ 746940 w 898525"/>
                <a:gd name="connsiteY225" fmla="*/ 714822 h 901700"/>
                <a:gd name="connsiteX226" fmla="*/ 732922 w 898525"/>
                <a:gd name="connsiteY226" fmla="*/ 735704 h 901700"/>
                <a:gd name="connsiteX227" fmla="*/ 717581 w 898525"/>
                <a:gd name="connsiteY227" fmla="*/ 755000 h 901700"/>
                <a:gd name="connsiteX228" fmla="*/ 701182 w 898525"/>
                <a:gd name="connsiteY228" fmla="*/ 773767 h 901700"/>
                <a:gd name="connsiteX229" fmla="*/ 683461 w 898525"/>
                <a:gd name="connsiteY229" fmla="*/ 791477 h 901700"/>
                <a:gd name="connsiteX230" fmla="*/ 664682 w 898525"/>
                <a:gd name="connsiteY230" fmla="*/ 807865 h 901700"/>
                <a:gd name="connsiteX231" fmla="*/ 645109 w 898525"/>
                <a:gd name="connsiteY231" fmla="*/ 823196 h 901700"/>
                <a:gd name="connsiteX232" fmla="*/ 624478 w 898525"/>
                <a:gd name="connsiteY232" fmla="*/ 837469 h 901700"/>
                <a:gd name="connsiteX233" fmla="*/ 603054 w 898525"/>
                <a:gd name="connsiteY233" fmla="*/ 850421 h 901700"/>
                <a:gd name="connsiteX234" fmla="*/ 580572 w 898525"/>
                <a:gd name="connsiteY234" fmla="*/ 862051 h 901700"/>
                <a:gd name="connsiteX235" fmla="*/ 557560 w 898525"/>
                <a:gd name="connsiteY235" fmla="*/ 872096 h 901700"/>
                <a:gd name="connsiteX236" fmla="*/ 533756 w 898525"/>
                <a:gd name="connsiteY236" fmla="*/ 880818 h 901700"/>
                <a:gd name="connsiteX237" fmla="*/ 509422 w 898525"/>
                <a:gd name="connsiteY237" fmla="*/ 888220 h 901700"/>
                <a:gd name="connsiteX238" fmla="*/ 484295 w 898525"/>
                <a:gd name="connsiteY238" fmla="*/ 894035 h 901700"/>
                <a:gd name="connsiteX239" fmla="*/ 458374 w 898525"/>
                <a:gd name="connsiteY239" fmla="*/ 898000 h 901700"/>
                <a:gd name="connsiteX240" fmla="*/ 432189 w 898525"/>
                <a:gd name="connsiteY240" fmla="*/ 900907 h 901700"/>
                <a:gd name="connsiteX241" fmla="*/ 405474 w 898525"/>
                <a:gd name="connsiteY241" fmla="*/ 901700 h 901700"/>
                <a:gd name="connsiteX242" fmla="*/ 379024 w 898525"/>
                <a:gd name="connsiteY242" fmla="*/ 900907 h 901700"/>
                <a:gd name="connsiteX243" fmla="*/ 352575 w 898525"/>
                <a:gd name="connsiteY243" fmla="*/ 898000 h 901700"/>
                <a:gd name="connsiteX244" fmla="*/ 326918 w 898525"/>
                <a:gd name="connsiteY244" fmla="*/ 894035 h 901700"/>
                <a:gd name="connsiteX245" fmla="*/ 302056 w 898525"/>
                <a:gd name="connsiteY245" fmla="*/ 888220 h 901700"/>
                <a:gd name="connsiteX246" fmla="*/ 277193 w 898525"/>
                <a:gd name="connsiteY246" fmla="*/ 880818 h 901700"/>
                <a:gd name="connsiteX247" fmla="*/ 253388 w 898525"/>
                <a:gd name="connsiteY247" fmla="*/ 872096 h 901700"/>
                <a:gd name="connsiteX248" fmla="*/ 230377 w 898525"/>
                <a:gd name="connsiteY248" fmla="*/ 862051 h 901700"/>
                <a:gd name="connsiteX249" fmla="*/ 207895 w 898525"/>
                <a:gd name="connsiteY249" fmla="*/ 850421 h 901700"/>
                <a:gd name="connsiteX250" fmla="*/ 186735 w 898525"/>
                <a:gd name="connsiteY250" fmla="*/ 837469 h 901700"/>
                <a:gd name="connsiteX251" fmla="*/ 166104 w 898525"/>
                <a:gd name="connsiteY251" fmla="*/ 823196 h 901700"/>
                <a:gd name="connsiteX252" fmla="*/ 146267 w 898525"/>
                <a:gd name="connsiteY252" fmla="*/ 807865 h 901700"/>
                <a:gd name="connsiteX253" fmla="*/ 127752 w 898525"/>
                <a:gd name="connsiteY253" fmla="*/ 791477 h 901700"/>
                <a:gd name="connsiteX254" fmla="*/ 110031 w 898525"/>
                <a:gd name="connsiteY254" fmla="*/ 773767 h 901700"/>
                <a:gd name="connsiteX255" fmla="*/ 93367 w 898525"/>
                <a:gd name="connsiteY255" fmla="*/ 755000 h 901700"/>
                <a:gd name="connsiteX256" fmla="*/ 78027 w 898525"/>
                <a:gd name="connsiteY256" fmla="*/ 735704 h 901700"/>
                <a:gd name="connsiteX257" fmla="*/ 64008 w 898525"/>
                <a:gd name="connsiteY257" fmla="*/ 714822 h 901700"/>
                <a:gd name="connsiteX258" fmla="*/ 51312 w 898525"/>
                <a:gd name="connsiteY258" fmla="*/ 693412 h 901700"/>
                <a:gd name="connsiteX259" fmla="*/ 39674 w 898525"/>
                <a:gd name="connsiteY259" fmla="*/ 671209 h 901700"/>
                <a:gd name="connsiteX260" fmla="*/ 29359 w 898525"/>
                <a:gd name="connsiteY260" fmla="*/ 647948 h 901700"/>
                <a:gd name="connsiteX261" fmla="*/ 20631 w 898525"/>
                <a:gd name="connsiteY261" fmla="*/ 624159 h 901700"/>
                <a:gd name="connsiteX262" fmla="*/ 13489 w 898525"/>
                <a:gd name="connsiteY262" fmla="*/ 599841 h 901700"/>
                <a:gd name="connsiteX263" fmla="*/ 7670 w 898525"/>
                <a:gd name="connsiteY263" fmla="*/ 574466 h 901700"/>
                <a:gd name="connsiteX264" fmla="*/ 3174 w 898525"/>
                <a:gd name="connsiteY264" fmla="*/ 548826 h 901700"/>
                <a:gd name="connsiteX265" fmla="*/ 793 w 898525"/>
                <a:gd name="connsiteY265" fmla="*/ 522923 h 901700"/>
                <a:gd name="connsiteX266" fmla="*/ 0 w 898525"/>
                <a:gd name="connsiteY266" fmla="*/ 495961 h 901700"/>
                <a:gd name="connsiteX267" fmla="*/ 793 w 898525"/>
                <a:gd name="connsiteY267" fmla="*/ 469265 h 901700"/>
                <a:gd name="connsiteX268" fmla="*/ 3174 w 898525"/>
                <a:gd name="connsiteY268" fmla="*/ 443096 h 901700"/>
                <a:gd name="connsiteX269" fmla="*/ 7670 w 898525"/>
                <a:gd name="connsiteY269" fmla="*/ 417721 h 901700"/>
                <a:gd name="connsiteX270" fmla="*/ 13489 w 898525"/>
                <a:gd name="connsiteY270" fmla="*/ 392346 h 901700"/>
                <a:gd name="connsiteX271" fmla="*/ 20631 w 898525"/>
                <a:gd name="connsiteY271" fmla="*/ 367764 h 901700"/>
                <a:gd name="connsiteX272" fmla="*/ 29359 w 898525"/>
                <a:gd name="connsiteY272" fmla="*/ 343975 h 901700"/>
                <a:gd name="connsiteX273" fmla="*/ 39674 w 898525"/>
                <a:gd name="connsiteY273" fmla="*/ 320978 h 901700"/>
                <a:gd name="connsiteX274" fmla="*/ 51312 w 898525"/>
                <a:gd name="connsiteY274" fmla="*/ 298775 h 901700"/>
                <a:gd name="connsiteX275" fmla="*/ 64008 w 898525"/>
                <a:gd name="connsiteY275" fmla="*/ 277100 h 901700"/>
                <a:gd name="connsiteX276" fmla="*/ 78027 w 898525"/>
                <a:gd name="connsiteY276" fmla="*/ 256483 h 901700"/>
                <a:gd name="connsiteX277" fmla="*/ 93367 w 898525"/>
                <a:gd name="connsiteY277" fmla="*/ 236923 h 901700"/>
                <a:gd name="connsiteX278" fmla="*/ 110031 w 898525"/>
                <a:gd name="connsiteY278" fmla="*/ 218156 h 901700"/>
                <a:gd name="connsiteX279" fmla="*/ 127752 w 898525"/>
                <a:gd name="connsiteY279" fmla="*/ 200711 h 901700"/>
                <a:gd name="connsiteX280" fmla="*/ 146267 w 898525"/>
                <a:gd name="connsiteY280" fmla="*/ 184322 h 901700"/>
                <a:gd name="connsiteX281" fmla="*/ 166104 w 898525"/>
                <a:gd name="connsiteY281" fmla="*/ 168992 h 901700"/>
                <a:gd name="connsiteX282" fmla="*/ 186735 w 898525"/>
                <a:gd name="connsiteY282" fmla="*/ 154718 h 901700"/>
                <a:gd name="connsiteX283" fmla="*/ 207895 w 898525"/>
                <a:gd name="connsiteY283" fmla="*/ 141766 h 901700"/>
                <a:gd name="connsiteX284" fmla="*/ 230377 w 898525"/>
                <a:gd name="connsiteY284" fmla="*/ 130136 h 901700"/>
                <a:gd name="connsiteX285" fmla="*/ 253388 w 898525"/>
                <a:gd name="connsiteY285" fmla="*/ 120091 h 901700"/>
                <a:gd name="connsiteX286" fmla="*/ 277193 w 898525"/>
                <a:gd name="connsiteY286" fmla="*/ 111104 h 901700"/>
                <a:gd name="connsiteX287" fmla="*/ 301791 w 898525"/>
                <a:gd name="connsiteY287" fmla="*/ 103968 h 901700"/>
                <a:gd name="connsiteX288" fmla="*/ 326918 w 898525"/>
                <a:gd name="connsiteY288" fmla="*/ 98152 h 901700"/>
                <a:gd name="connsiteX289" fmla="*/ 352575 w 898525"/>
                <a:gd name="connsiteY289" fmla="*/ 93923 h 901700"/>
                <a:gd name="connsiteX290" fmla="*/ 378760 w 898525"/>
                <a:gd name="connsiteY290" fmla="*/ 91280 h 901700"/>
                <a:gd name="connsiteX291" fmla="*/ 748610 w 898525"/>
                <a:gd name="connsiteY291" fmla="*/ 0 h 901700"/>
                <a:gd name="connsiteX292" fmla="*/ 751523 w 898525"/>
                <a:gd name="connsiteY292" fmla="*/ 264 h 901700"/>
                <a:gd name="connsiteX293" fmla="*/ 753907 w 898525"/>
                <a:gd name="connsiteY293" fmla="*/ 1320 h 901700"/>
                <a:gd name="connsiteX294" fmla="*/ 756026 w 898525"/>
                <a:gd name="connsiteY294" fmla="*/ 3432 h 901700"/>
                <a:gd name="connsiteX295" fmla="*/ 757351 w 898525"/>
                <a:gd name="connsiteY295" fmla="*/ 5808 h 901700"/>
                <a:gd name="connsiteX296" fmla="*/ 758410 w 898525"/>
                <a:gd name="connsiteY296" fmla="*/ 8449 h 901700"/>
                <a:gd name="connsiteX297" fmla="*/ 763972 w 898525"/>
                <a:gd name="connsiteY297" fmla="*/ 81846 h 901700"/>
                <a:gd name="connsiteX298" fmla="*/ 791519 w 898525"/>
                <a:gd name="connsiteY298" fmla="*/ 54388 h 901700"/>
                <a:gd name="connsiteX299" fmla="*/ 796021 w 898525"/>
                <a:gd name="connsiteY299" fmla="*/ 50691 h 901700"/>
                <a:gd name="connsiteX300" fmla="*/ 800789 w 898525"/>
                <a:gd name="connsiteY300" fmla="*/ 48315 h 901700"/>
                <a:gd name="connsiteX301" fmla="*/ 806086 w 898525"/>
                <a:gd name="connsiteY301" fmla="*/ 46467 h 901700"/>
                <a:gd name="connsiteX302" fmla="*/ 811384 w 898525"/>
                <a:gd name="connsiteY302" fmla="*/ 46203 h 901700"/>
                <a:gd name="connsiteX303" fmla="*/ 816681 w 898525"/>
                <a:gd name="connsiteY303" fmla="*/ 46467 h 901700"/>
                <a:gd name="connsiteX304" fmla="*/ 821978 w 898525"/>
                <a:gd name="connsiteY304" fmla="*/ 48315 h 901700"/>
                <a:gd name="connsiteX305" fmla="*/ 827011 w 898525"/>
                <a:gd name="connsiteY305" fmla="*/ 50691 h 901700"/>
                <a:gd name="connsiteX306" fmla="*/ 831249 w 898525"/>
                <a:gd name="connsiteY306" fmla="*/ 54388 h 901700"/>
                <a:gd name="connsiteX307" fmla="*/ 847671 w 898525"/>
                <a:gd name="connsiteY307" fmla="*/ 71285 h 901700"/>
                <a:gd name="connsiteX308" fmla="*/ 851908 w 898525"/>
                <a:gd name="connsiteY308" fmla="*/ 76037 h 901700"/>
                <a:gd name="connsiteX309" fmla="*/ 854557 w 898525"/>
                <a:gd name="connsiteY309" fmla="*/ 81846 h 901700"/>
                <a:gd name="connsiteX310" fmla="*/ 855881 w 898525"/>
                <a:gd name="connsiteY310" fmla="*/ 87918 h 901700"/>
                <a:gd name="connsiteX311" fmla="*/ 855881 w 898525"/>
                <a:gd name="connsiteY311" fmla="*/ 93990 h 901700"/>
                <a:gd name="connsiteX312" fmla="*/ 854557 w 898525"/>
                <a:gd name="connsiteY312" fmla="*/ 99799 h 901700"/>
                <a:gd name="connsiteX313" fmla="*/ 851908 w 898525"/>
                <a:gd name="connsiteY313" fmla="*/ 105607 h 901700"/>
                <a:gd name="connsiteX314" fmla="*/ 847671 w 898525"/>
                <a:gd name="connsiteY314" fmla="*/ 110887 h 901700"/>
                <a:gd name="connsiteX315" fmla="*/ 823832 w 898525"/>
                <a:gd name="connsiteY315" fmla="*/ 134649 h 901700"/>
                <a:gd name="connsiteX316" fmla="*/ 889785 w 898525"/>
                <a:gd name="connsiteY316" fmla="*/ 139929 h 901700"/>
                <a:gd name="connsiteX317" fmla="*/ 892698 w 898525"/>
                <a:gd name="connsiteY317" fmla="*/ 140721 h 901700"/>
                <a:gd name="connsiteX318" fmla="*/ 895612 w 898525"/>
                <a:gd name="connsiteY318" fmla="*/ 142306 h 901700"/>
                <a:gd name="connsiteX319" fmla="*/ 897201 w 898525"/>
                <a:gd name="connsiteY319" fmla="*/ 144418 h 901700"/>
                <a:gd name="connsiteX320" fmla="*/ 898260 w 898525"/>
                <a:gd name="connsiteY320" fmla="*/ 147586 h 901700"/>
                <a:gd name="connsiteX321" fmla="*/ 898525 w 898525"/>
                <a:gd name="connsiteY321" fmla="*/ 150226 h 901700"/>
                <a:gd name="connsiteX322" fmla="*/ 897731 w 898525"/>
                <a:gd name="connsiteY322" fmla="*/ 153130 h 901700"/>
                <a:gd name="connsiteX323" fmla="*/ 895877 w 898525"/>
                <a:gd name="connsiteY323" fmla="*/ 156034 h 901700"/>
                <a:gd name="connsiteX324" fmla="*/ 787016 w 898525"/>
                <a:gd name="connsiteY324" fmla="*/ 264018 h 901700"/>
                <a:gd name="connsiteX325" fmla="*/ 781454 w 898525"/>
                <a:gd name="connsiteY325" fmla="*/ 269034 h 901700"/>
                <a:gd name="connsiteX326" fmla="*/ 775097 w 898525"/>
                <a:gd name="connsiteY326" fmla="*/ 272730 h 901700"/>
                <a:gd name="connsiteX327" fmla="*/ 768210 w 898525"/>
                <a:gd name="connsiteY327" fmla="*/ 275635 h 901700"/>
                <a:gd name="connsiteX328" fmla="*/ 761059 w 898525"/>
                <a:gd name="connsiteY328" fmla="*/ 277219 h 901700"/>
                <a:gd name="connsiteX329" fmla="*/ 753642 w 898525"/>
                <a:gd name="connsiteY329" fmla="*/ 278011 h 901700"/>
                <a:gd name="connsiteX330" fmla="*/ 752053 w 898525"/>
                <a:gd name="connsiteY330" fmla="*/ 277747 h 901700"/>
                <a:gd name="connsiteX331" fmla="*/ 750199 w 898525"/>
                <a:gd name="connsiteY331" fmla="*/ 277747 h 901700"/>
                <a:gd name="connsiteX332" fmla="*/ 747286 w 898525"/>
                <a:gd name="connsiteY332" fmla="*/ 277483 h 901700"/>
                <a:gd name="connsiteX333" fmla="*/ 685306 w 898525"/>
                <a:gd name="connsiteY333" fmla="*/ 272730 h 901700"/>
                <a:gd name="connsiteX334" fmla="*/ 471823 w 898525"/>
                <a:gd name="connsiteY334" fmla="*/ 485793 h 901700"/>
                <a:gd name="connsiteX335" fmla="*/ 467320 w 898525"/>
                <a:gd name="connsiteY335" fmla="*/ 489225 h 901700"/>
                <a:gd name="connsiteX336" fmla="*/ 462287 w 898525"/>
                <a:gd name="connsiteY336" fmla="*/ 491337 h 901700"/>
                <a:gd name="connsiteX337" fmla="*/ 456460 w 898525"/>
                <a:gd name="connsiteY337" fmla="*/ 492657 h 901700"/>
                <a:gd name="connsiteX338" fmla="*/ 431298 w 898525"/>
                <a:gd name="connsiteY338" fmla="*/ 493713 h 901700"/>
                <a:gd name="connsiteX339" fmla="*/ 430238 w 898525"/>
                <a:gd name="connsiteY339" fmla="*/ 493713 h 901700"/>
                <a:gd name="connsiteX340" fmla="*/ 424411 w 898525"/>
                <a:gd name="connsiteY340" fmla="*/ 493185 h 901700"/>
                <a:gd name="connsiteX341" fmla="*/ 419114 w 898525"/>
                <a:gd name="connsiteY341" fmla="*/ 491073 h 901700"/>
                <a:gd name="connsiteX342" fmla="*/ 414611 w 898525"/>
                <a:gd name="connsiteY342" fmla="*/ 488169 h 901700"/>
                <a:gd name="connsiteX343" fmla="*/ 410903 w 898525"/>
                <a:gd name="connsiteY343" fmla="*/ 483944 h 901700"/>
                <a:gd name="connsiteX344" fmla="*/ 408254 w 898525"/>
                <a:gd name="connsiteY344" fmla="*/ 479456 h 901700"/>
                <a:gd name="connsiteX345" fmla="*/ 406400 w 898525"/>
                <a:gd name="connsiteY345" fmla="*/ 473912 h 901700"/>
                <a:gd name="connsiteX346" fmla="*/ 406400 w 898525"/>
                <a:gd name="connsiteY346" fmla="*/ 468103 h 901700"/>
                <a:gd name="connsiteX347" fmla="*/ 408519 w 898525"/>
                <a:gd name="connsiteY347" fmla="*/ 444342 h 901700"/>
                <a:gd name="connsiteX348" fmla="*/ 409314 w 898525"/>
                <a:gd name="connsiteY348" fmla="*/ 438797 h 901700"/>
                <a:gd name="connsiteX349" fmla="*/ 411697 w 898525"/>
                <a:gd name="connsiteY349" fmla="*/ 434045 h 901700"/>
                <a:gd name="connsiteX350" fmla="*/ 415141 w 898525"/>
                <a:gd name="connsiteY350" fmla="*/ 429557 h 901700"/>
                <a:gd name="connsiteX351" fmla="*/ 445601 w 898525"/>
                <a:gd name="connsiteY351" fmla="*/ 399459 h 901700"/>
                <a:gd name="connsiteX352" fmla="*/ 513937 w 898525"/>
                <a:gd name="connsiteY352" fmla="*/ 331078 h 901700"/>
                <a:gd name="connsiteX353" fmla="*/ 515526 w 898525"/>
                <a:gd name="connsiteY353" fmla="*/ 329758 h 901700"/>
                <a:gd name="connsiteX354" fmla="*/ 585981 w 898525"/>
                <a:gd name="connsiteY354" fmla="*/ 259265 h 901700"/>
                <a:gd name="connsiteX355" fmla="*/ 625181 w 898525"/>
                <a:gd name="connsiteY355" fmla="*/ 219927 h 901700"/>
                <a:gd name="connsiteX356" fmla="*/ 619884 w 898525"/>
                <a:gd name="connsiteY356" fmla="*/ 152074 h 901700"/>
                <a:gd name="connsiteX357" fmla="*/ 619619 w 898525"/>
                <a:gd name="connsiteY357" fmla="*/ 148114 h 901700"/>
                <a:gd name="connsiteX358" fmla="*/ 619884 w 898525"/>
                <a:gd name="connsiteY358" fmla="*/ 139929 h 901700"/>
                <a:gd name="connsiteX359" fmla="*/ 621473 w 898525"/>
                <a:gd name="connsiteY359" fmla="*/ 132009 h 901700"/>
                <a:gd name="connsiteX360" fmla="*/ 624122 w 898525"/>
                <a:gd name="connsiteY360" fmla="*/ 124352 h 901700"/>
                <a:gd name="connsiteX361" fmla="*/ 628360 w 898525"/>
                <a:gd name="connsiteY361" fmla="*/ 117224 h 901700"/>
                <a:gd name="connsiteX362" fmla="*/ 633657 w 898525"/>
                <a:gd name="connsiteY362" fmla="*/ 110887 h 901700"/>
                <a:gd name="connsiteX363" fmla="*/ 741988 w 898525"/>
                <a:gd name="connsiteY363" fmla="*/ 2640 h 901700"/>
                <a:gd name="connsiteX364" fmla="*/ 744372 w 898525"/>
                <a:gd name="connsiteY364" fmla="*/ 1056 h 901700"/>
                <a:gd name="connsiteX365" fmla="*/ 746491 w 898525"/>
                <a:gd name="connsiteY365" fmla="*/ 264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98525" h="901700">
                  <a:moveTo>
                    <a:pt x="405475" y="296862"/>
                  </a:moveTo>
                  <a:lnTo>
                    <a:pt x="423671" y="297916"/>
                  </a:lnTo>
                  <a:lnTo>
                    <a:pt x="440812" y="300288"/>
                  </a:lnTo>
                  <a:lnTo>
                    <a:pt x="457689" y="303977"/>
                  </a:lnTo>
                  <a:lnTo>
                    <a:pt x="474039" y="309248"/>
                  </a:lnTo>
                  <a:lnTo>
                    <a:pt x="489598" y="315836"/>
                  </a:lnTo>
                  <a:lnTo>
                    <a:pt x="488015" y="317418"/>
                  </a:lnTo>
                  <a:lnTo>
                    <a:pt x="413386" y="391998"/>
                  </a:lnTo>
                  <a:lnTo>
                    <a:pt x="405475" y="391734"/>
                  </a:lnTo>
                  <a:lnTo>
                    <a:pt x="392553" y="392525"/>
                  </a:lnTo>
                  <a:lnTo>
                    <a:pt x="379895" y="395160"/>
                  </a:lnTo>
                  <a:lnTo>
                    <a:pt x="367764" y="398850"/>
                  </a:lnTo>
                  <a:lnTo>
                    <a:pt x="356425" y="404120"/>
                  </a:lnTo>
                  <a:lnTo>
                    <a:pt x="345876" y="410445"/>
                  </a:lnTo>
                  <a:lnTo>
                    <a:pt x="336119" y="418088"/>
                  </a:lnTo>
                  <a:lnTo>
                    <a:pt x="327417" y="426784"/>
                  </a:lnTo>
                  <a:lnTo>
                    <a:pt x="319769" y="436535"/>
                  </a:lnTo>
                  <a:lnTo>
                    <a:pt x="313177" y="447076"/>
                  </a:lnTo>
                  <a:lnTo>
                    <a:pt x="307903" y="458408"/>
                  </a:lnTo>
                  <a:lnTo>
                    <a:pt x="304211" y="470531"/>
                  </a:lnTo>
                  <a:lnTo>
                    <a:pt x="302101" y="482917"/>
                  </a:lnTo>
                  <a:lnTo>
                    <a:pt x="301310" y="496094"/>
                  </a:lnTo>
                  <a:lnTo>
                    <a:pt x="302101" y="509270"/>
                  </a:lnTo>
                  <a:lnTo>
                    <a:pt x="304211" y="521656"/>
                  </a:lnTo>
                  <a:lnTo>
                    <a:pt x="307903" y="534042"/>
                  </a:lnTo>
                  <a:lnTo>
                    <a:pt x="313177" y="545374"/>
                  </a:lnTo>
                  <a:lnTo>
                    <a:pt x="319769" y="555916"/>
                  </a:lnTo>
                  <a:lnTo>
                    <a:pt x="327417" y="565403"/>
                  </a:lnTo>
                  <a:lnTo>
                    <a:pt x="336119" y="574100"/>
                  </a:lnTo>
                  <a:lnTo>
                    <a:pt x="345613" y="581742"/>
                  </a:lnTo>
                  <a:lnTo>
                    <a:pt x="356425" y="588330"/>
                  </a:lnTo>
                  <a:lnTo>
                    <a:pt x="367501" y="593601"/>
                  </a:lnTo>
                  <a:lnTo>
                    <a:pt x="379895" y="597291"/>
                  </a:lnTo>
                  <a:lnTo>
                    <a:pt x="392553" y="599926"/>
                  </a:lnTo>
                  <a:lnTo>
                    <a:pt x="405475" y="600716"/>
                  </a:lnTo>
                  <a:lnTo>
                    <a:pt x="418660" y="599926"/>
                  </a:lnTo>
                  <a:lnTo>
                    <a:pt x="431318" y="597291"/>
                  </a:lnTo>
                  <a:lnTo>
                    <a:pt x="443185" y="593601"/>
                  </a:lnTo>
                  <a:lnTo>
                    <a:pt x="454788" y="588330"/>
                  </a:lnTo>
                  <a:lnTo>
                    <a:pt x="465073" y="581742"/>
                  </a:lnTo>
                  <a:lnTo>
                    <a:pt x="474830" y="574100"/>
                  </a:lnTo>
                  <a:lnTo>
                    <a:pt x="483796" y="565403"/>
                  </a:lnTo>
                  <a:lnTo>
                    <a:pt x="491444" y="555916"/>
                  </a:lnTo>
                  <a:lnTo>
                    <a:pt x="497773" y="545374"/>
                  </a:lnTo>
                  <a:lnTo>
                    <a:pt x="503047" y="534042"/>
                  </a:lnTo>
                  <a:lnTo>
                    <a:pt x="507003" y="521656"/>
                  </a:lnTo>
                  <a:lnTo>
                    <a:pt x="509112" y="509270"/>
                  </a:lnTo>
                  <a:lnTo>
                    <a:pt x="509903" y="496094"/>
                  </a:lnTo>
                  <a:lnTo>
                    <a:pt x="509640" y="488188"/>
                  </a:lnTo>
                  <a:lnTo>
                    <a:pt x="584533" y="413608"/>
                  </a:lnTo>
                  <a:lnTo>
                    <a:pt x="585851" y="412026"/>
                  </a:lnTo>
                  <a:lnTo>
                    <a:pt x="592444" y="427838"/>
                  </a:lnTo>
                  <a:lnTo>
                    <a:pt x="597982" y="443914"/>
                  </a:lnTo>
                  <a:lnTo>
                    <a:pt x="601410" y="460780"/>
                  </a:lnTo>
                  <a:lnTo>
                    <a:pt x="603783" y="478437"/>
                  </a:lnTo>
                  <a:lnTo>
                    <a:pt x="604838" y="496094"/>
                  </a:lnTo>
                  <a:lnTo>
                    <a:pt x="603783" y="514277"/>
                  </a:lnTo>
                  <a:lnTo>
                    <a:pt x="601410" y="531934"/>
                  </a:lnTo>
                  <a:lnTo>
                    <a:pt x="597718" y="549064"/>
                  </a:lnTo>
                  <a:lnTo>
                    <a:pt x="592180" y="565666"/>
                  </a:lnTo>
                  <a:lnTo>
                    <a:pt x="585588" y="581479"/>
                  </a:lnTo>
                  <a:lnTo>
                    <a:pt x="577413" y="596500"/>
                  </a:lnTo>
                  <a:lnTo>
                    <a:pt x="568447" y="610994"/>
                  </a:lnTo>
                  <a:lnTo>
                    <a:pt x="557898" y="624435"/>
                  </a:lnTo>
                  <a:lnTo>
                    <a:pt x="546295" y="637084"/>
                  </a:lnTo>
                  <a:lnTo>
                    <a:pt x="533901" y="648416"/>
                  </a:lnTo>
                  <a:lnTo>
                    <a:pt x="520188" y="658957"/>
                  </a:lnTo>
                  <a:lnTo>
                    <a:pt x="506211" y="668181"/>
                  </a:lnTo>
                  <a:lnTo>
                    <a:pt x="491180" y="676087"/>
                  </a:lnTo>
                  <a:lnTo>
                    <a:pt x="474830" y="682939"/>
                  </a:lnTo>
                  <a:lnTo>
                    <a:pt x="458480" y="688210"/>
                  </a:lnTo>
                  <a:lnTo>
                    <a:pt x="441339" y="691899"/>
                  </a:lnTo>
                  <a:lnTo>
                    <a:pt x="423671" y="694271"/>
                  </a:lnTo>
                  <a:lnTo>
                    <a:pt x="405475" y="695325"/>
                  </a:lnTo>
                  <a:lnTo>
                    <a:pt x="387542" y="694271"/>
                  </a:lnTo>
                  <a:lnTo>
                    <a:pt x="369874" y="691899"/>
                  </a:lnTo>
                  <a:lnTo>
                    <a:pt x="352469" y="688210"/>
                  </a:lnTo>
                  <a:lnTo>
                    <a:pt x="336119" y="682675"/>
                  </a:lnTo>
                  <a:lnTo>
                    <a:pt x="320297" y="676087"/>
                  </a:lnTo>
                  <a:lnTo>
                    <a:pt x="305002" y="668181"/>
                  </a:lnTo>
                  <a:lnTo>
                    <a:pt x="290761" y="658957"/>
                  </a:lnTo>
                  <a:lnTo>
                    <a:pt x="277312" y="648416"/>
                  </a:lnTo>
                  <a:lnTo>
                    <a:pt x="264918" y="637084"/>
                  </a:lnTo>
                  <a:lnTo>
                    <a:pt x="253315" y="624435"/>
                  </a:lnTo>
                  <a:lnTo>
                    <a:pt x="243030" y="610731"/>
                  </a:lnTo>
                  <a:lnTo>
                    <a:pt x="233801" y="596500"/>
                  </a:lnTo>
                  <a:lnTo>
                    <a:pt x="225889" y="581479"/>
                  </a:lnTo>
                  <a:lnTo>
                    <a:pt x="219033" y="565403"/>
                  </a:lnTo>
                  <a:lnTo>
                    <a:pt x="213495" y="549064"/>
                  </a:lnTo>
                  <a:lnTo>
                    <a:pt x="209539" y="531934"/>
                  </a:lnTo>
                  <a:lnTo>
                    <a:pt x="207166" y="514014"/>
                  </a:lnTo>
                  <a:lnTo>
                    <a:pt x="206375" y="496094"/>
                  </a:lnTo>
                  <a:lnTo>
                    <a:pt x="207166" y="478173"/>
                  </a:lnTo>
                  <a:lnTo>
                    <a:pt x="209539" y="460253"/>
                  </a:lnTo>
                  <a:lnTo>
                    <a:pt x="213495" y="443123"/>
                  </a:lnTo>
                  <a:lnTo>
                    <a:pt x="219033" y="426784"/>
                  </a:lnTo>
                  <a:lnTo>
                    <a:pt x="225889" y="410972"/>
                  </a:lnTo>
                  <a:lnTo>
                    <a:pt x="233801" y="395687"/>
                  </a:lnTo>
                  <a:lnTo>
                    <a:pt x="243030" y="381456"/>
                  </a:lnTo>
                  <a:lnTo>
                    <a:pt x="253315" y="367753"/>
                  </a:lnTo>
                  <a:lnTo>
                    <a:pt x="264918" y="355367"/>
                  </a:lnTo>
                  <a:lnTo>
                    <a:pt x="277312" y="344035"/>
                  </a:lnTo>
                  <a:lnTo>
                    <a:pt x="290761" y="333493"/>
                  </a:lnTo>
                  <a:lnTo>
                    <a:pt x="305002" y="324270"/>
                  </a:lnTo>
                  <a:lnTo>
                    <a:pt x="320297" y="316100"/>
                  </a:lnTo>
                  <a:lnTo>
                    <a:pt x="336119" y="309512"/>
                  </a:lnTo>
                  <a:lnTo>
                    <a:pt x="352469" y="303977"/>
                  </a:lnTo>
                  <a:lnTo>
                    <a:pt x="369874" y="300288"/>
                  </a:lnTo>
                  <a:lnTo>
                    <a:pt x="387542" y="297916"/>
                  </a:lnTo>
                  <a:close/>
                  <a:moveTo>
                    <a:pt x="405474" y="90487"/>
                  </a:moveTo>
                  <a:lnTo>
                    <a:pt x="430602" y="91280"/>
                  </a:lnTo>
                  <a:lnTo>
                    <a:pt x="455200" y="93659"/>
                  </a:lnTo>
                  <a:lnTo>
                    <a:pt x="479269" y="97095"/>
                  </a:lnTo>
                  <a:lnTo>
                    <a:pt x="502809" y="102382"/>
                  </a:lnTo>
                  <a:lnTo>
                    <a:pt x="526085" y="108990"/>
                  </a:lnTo>
                  <a:lnTo>
                    <a:pt x="548567" y="116655"/>
                  </a:lnTo>
                  <a:lnTo>
                    <a:pt x="570521" y="125642"/>
                  </a:lnTo>
                  <a:lnTo>
                    <a:pt x="591945" y="135687"/>
                  </a:lnTo>
                  <a:lnTo>
                    <a:pt x="591416" y="142823"/>
                  </a:lnTo>
                  <a:lnTo>
                    <a:pt x="591681" y="149960"/>
                  </a:lnTo>
                  <a:lnTo>
                    <a:pt x="596177" y="209169"/>
                  </a:lnTo>
                  <a:lnTo>
                    <a:pt x="562586" y="242474"/>
                  </a:lnTo>
                  <a:lnTo>
                    <a:pt x="545129" y="232694"/>
                  </a:lnTo>
                  <a:lnTo>
                    <a:pt x="526879" y="223707"/>
                  </a:lnTo>
                  <a:lnTo>
                    <a:pt x="508099" y="216041"/>
                  </a:lnTo>
                  <a:lnTo>
                    <a:pt x="488527" y="209698"/>
                  </a:lnTo>
                  <a:lnTo>
                    <a:pt x="468689" y="204675"/>
                  </a:lnTo>
                  <a:lnTo>
                    <a:pt x="448058" y="200975"/>
                  </a:lnTo>
                  <a:lnTo>
                    <a:pt x="426899" y="198860"/>
                  </a:lnTo>
                  <a:lnTo>
                    <a:pt x="405474" y="197803"/>
                  </a:lnTo>
                  <a:lnTo>
                    <a:pt x="383256" y="198860"/>
                  </a:lnTo>
                  <a:lnTo>
                    <a:pt x="361303" y="201239"/>
                  </a:lnTo>
                  <a:lnTo>
                    <a:pt x="340408" y="204940"/>
                  </a:lnTo>
                  <a:lnTo>
                    <a:pt x="319513" y="210491"/>
                  </a:lnTo>
                  <a:lnTo>
                    <a:pt x="299146" y="217363"/>
                  </a:lnTo>
                  <a:lnTo>
                    <a:pt x="279838" y="225557"/>
                  </a:lnTo>
                  <a:lnTo>
                    <a:pt x="261059" y="235073"/>
                  </a:lnTo>
                  <a:lnTo>
                    <a:pt x="243337" y="246174"/>
                  </a:lnTo>
                  <a:lnTo>
                    <a:pt x="226145" y="257805"/>
                  </a:lnTo>
                  <a:lnTo>
                    <a:pt x="210011" y="271021"/>
                  </a:lnTo>
                  <a:lnTo>
                    <a:pt x="194934" y="285294"/>
                  </a:lnTo>
                  <a:lnTo>
                    <a:pt x="180651" y="300361"/>
                  </a:lnTo>
                  <a:lnTo>
                    <a:pt x="167427" y="316749"/>
                  </a:lnTo>
                  <a:lnTo>
                    <a:pt x="155260" y="333666"/>
                  </a:lnTo>
                  <a:lnTo>
                    <a:pt x="144680" y="351640"/>
                  </a:lnTo>
                  <a:lnTo>
                    <a:pt x="135158" y="370407"/>
                  </a:lnTo>
                  <a:lnTo>
                    <a:pt x="126959" y="389967"/>
                  </a:lnTo>
                  <a:lnTo>
                    <a:pt x="120082" y="410056"/>
                  </a:lnTo>
                  <a:lnTo>
                    <a:pt x="114527" y="430673"/>
                  </a:lnTo>
                  <a:lnTo>
                    <a:pt x="110824" y="452083"/>
                  </a:lnTo>
                  <a:lnTo>
                    <a:pt x="108179" y="473758"/>
                  </a:lnTo>
                  <a:lnTo>
                    <a:pt x="107386" y="495961"/>
                  </a:lnTo>
                  <a:lnTo>
                    <a:pt x="108179" y="518429"/>
                  </a:lnTo>
                  <a:lnTo>
                    <a:pt x="110824" y="540104"/>
                  </a:lnTo>
                  <a:lnTo>
                    <a:pt x="114527" y="561514"/>
                  </a:lnTo>
                  <a:lnTo>
                    <a:pt x="120082" y="582131"/>
                  </a:lnTo>
                  <a:lnTo>
                    <a:pt x="126959" y="602220"/>
                  </a:lnTo>
                  <a:lnTo>
                    <a:pt x="135158" y="621780"/>
                  </a:lnTo>
                  <a:lnTo>
                    <a:pt x="144680" y="640283"/>
                  </a:lnTo>
                  <a:lnTo>
                    <a:pt x="155260" y="658521"/>
                  </a:lnTo>
                  <a:lnTo>
                    <a:pt x="167427" y="675438"/>
                  </a:lnTo>
                  <a:lnTo>
                    <a:pt x="180651" y="691562"/>
                  </a:lnTo>
                  <a:lnTo>
                    <a:pt x="194934" y="706893"/>
                  </a:lnTo>
                  <a:lnTo>
                    <a:pt x="210011" y="721166"/>
                  </a:lnTo>
                  <a:lnTo>
                    <a:pt x="226409" y="734118"/>
                  </a:lnTo>
                  <a:lnTo>
                    <a:pt x="243337" y="746013"/>
                  </a:lnTo>
                  <a:lnTo>
                    <a:pt x="261059" y="757114"/>
                  </a:lnTo>
                  <a:lnTo>
                    <a:pt x="280102" y="766366"/>
                  </a:lnTo>
                  <a:lnTo>
                    <a:pt x="299411" y="774560"/>
                  </a:lnTo>
                  <a:lnTo>
                    <a:pt x="319513" y="781432"/>
                  </a:lnTo>
                  <a:lnTo>
                    <a:pt x="340408" y="786983"/>
                  </a:lnTo>
                  <a:lnTo>
                    <a:pt x="361832" y="790948"/>
                  </a:lnTo>
                  <a:lnTo>
                    <a:pt x="383256" y="793327"/>
                  </a:lnTo>
                  <a:lnTo>
                    <a:pt x="405474" y="794120"/>
                  </a:lnTo>
                  <a:lnTo>
                    <a:pt x="427957" y="793327"/>
                  </a:lnTo>
                  <a:lnTo>
                    <a:pt x="449645" y="790948"/>
                  </a:lnTo>
                  <a:lnTo>
                    <a:pt x="471070" y="786983"/>
                  </a:lnTo>
                  <a:lnTo>
                    <a:pt x="491965" y="781432"/>
                  </a:lnTo>
                  <a:lnTo>
                    <a:pt x="511802" y="774560"/>
                  </a:lnTo>
                  <a:lnTo>
                    <a:pt x="531375" y="766366"/>
                  </a:lnTo>
                  <a:lnTo>
                    <a:pt x="550154" y="757114"/>
                  </a:lnTo>
                  <a:lnTo>
                    <a:pt x="568140" y="746013"/>
                  </a:lnTo>
                  <a:lnTo>
                    <a:pt x="585068" y="734118"/>
                  </a:lnTo>
                  <a:lnTo>
                    <a:pt x="601202" y="721166"/>
                  </a:lnTo>
                  <a:lnTo>
                    <a:pt x="616543" y="706893"/>
                  </a:lnTo>
                  <a:lnTo>
                    <a:pt x="630826" y="691562"/>
                  </a:lnTo>
                  <a:lnTo>
                    <a:pt x="644051" y="675438"/>
                  </a:lnTo>
                  <a:lnTo>
                    <a:pt x="655689" y="658521"/>
                  </a:lnTo>
                  <a:lnTo>
                    <a:pt x="666798" y="640283"/>
                  </a:lnTo>
                  <a:lnTo>
                    <a:pt x="676055" y="621780"/>
                  </a:lnTo>
                  <a:lnTo>
                    <a:pt x="684255" y="602220"/>
                  </a:lnTo>
                  <a:lnTo>
                    <a:pt x="691396" y="582131"/>
                  </a:lnTo>
                  <a:lnTo>
                    <a:pt x="696686" y="561514"/>
                  </a:lnTo>
                  <a:lnTo>
                    <a:pt x="700653" y="540104"/>
                  </a:lnTo>
                  <a:lnTo>
                    <a:pt x="703034" y="518429"/>
                  </a:lnTo>
                  <a:lnTo>
                    <a:pt x="703827" y="495961"/>
                  </a:lnTo>
                  <a:lnTo>
                    <a:pt x="703034" y="474551"/>
                  </a:lnTo>
                  <a:lnTo>
                    <a:pt x="700918" y="453669"/>
                  </a:lnTo>
                  <a:lnTo>
                    <a:pt x="697215" y="433316"/>
                  </a:lnTo>
                  <a:lnTo>
                    <a:pt x="692189" y="413228"/>
                  </a:lnTo>
                  <a:lnTo>
                    <a:pt x="685842" y="393403"/>
                  </a:lnTo>
                  <a:lnTo>
                    <a:pt x="678171" y="374901"/>
                  </a:lnTo>
                  <a:lnTo>
                    <a:pt x="669178" y="356398"/>
                  </a:lnTo>
                  <a:lnTo>
                    <a:pt x="659392" y="338952"/>
                  </a:lnTo>
                  <a:lnTo>
                    <a:pt x="696157" y="301947"/>
                  </a:lnTo>
                  <a:lnTo>
                    <a:pt x="747734" y="305912"/>
                  </a:lnTo>
                  <a:lnTo>
                    <a:pt x="753817" y="306176"/>
                  </a:lnTo>
                  <a:lnTo>
                    <a:pt x="758843" y="306176"/>
                  </a:lnTo>
                  <a:lnTo>
                    <a:pt x="763604" y="305648"/>
                  </a:lnTo>
                  <a:lnTo>
                    <a:pt x="774713" y="327322"/>
                  </a:lnTo>
                  <a:lnTo>
                    <a:pt x="783970" y="349790"/>
                  </a:lnTo>
                  <a:lnTo>
                    <a:pt x="792169" y="372786"/>
                  </a:lnTo>
                  <a:lnTo>
                    <a:pt x="798782" y="396311"/>
                  </a:lnTo>
                  <a:lnTo>
                    <a:pt x="804336" y="420365"/>
                  </a:lnTo>
                  <a:lnTo>
                    <a:pt x="808039" y="445211"/>
                  </a:lnTo>
                  <a:lnTo>
                    <a:pt x="810420" y="470586"/>
                  </a:lnTo>
                  <a:lnTo>
                    <a:pt x="811213" y="495961"/>
                  </a:lnTo>
                  <a:lnTo>
                    <a:pt x="810155" y="522923"/>
                  </a:lnTo>
                  <a:lnTo>
                    <a:pt x="807775" y="548826"/>
                  </a:lnTo>
                  <a:lnTo>
                    <a:pt x="803807" y="574466"/>
                  </a:lnTo>
                  <a:lnTo>
                    <a:pt x="797988" y="599841"/>
                  </a:lnTo>
                  <a:lnTo>
                    <a:pt x="790582" y="624159"/>
                  </a:lnTo>
                  <a:lnTo>
                    <a:pt x="781854" y="647948"/>
                  </a:lnTo>
                  <a:lnTo>
                    <a:pt x="771539" y="671209"/>
                  </a:lnTo>
                  <a:lnTo>
                    <a:pt x="760165" y="693412"/>
                  </a:lnTo>
                  <a:lnTo>
                    <a:pt x="746940" y="714822"/>
                  </a:lnTo>
                  <a:lnTo>
                    <a:pt x="732922" y="735704"/>
                  </a:lnTo>
                  <a:lnTo>
                    <a:pt x="717581" y="755000"/>
                  </a:lnTo>
                  <a:lnTo>
                    <a:pt x="701182" y="773767"/>
                  </a:lnTo>
                  <a:lnTo>
                    <a:pt x="683461" y="791477"/>
                  </a:lnTo>
                  <a:lnTo>
                    <a:pt x="664682" y="807865"/>
                  </a:lnTo>
                  <a:lnTo>
                    <a:pt x="645109" y="823196"/>
                  </a:lnTo>
                  <a:lnTo>
                    <a:pt x="624478" y="837469"/>
                  </a:lnTo>
                  <a:lnTo>
                    <a:pt x="603054" y="850421"/>
                  </a:lnTo>
                  <a:lnTo>
                    <a:pt x="580572" y="862051"/>
                  </a:lnTo>
                  <a:lnTo>
                    <a:pt x="557560" y="872096"/>
                  </a:lnTo>
                  <a:lnTo>
                    <a:pt x="533756" y="880818"/>
                  </a:lnTo>
                  <a:lnTo>
                    <a:pt x="509422" y="888220"/>
                  </a:lnTo>
                  <a:lnTo>
                    <a:pt x="484295" y="894035"/>
                  </a:lnTo>
                  <a:lnTo>
                    <a:pt x="458374" y="898000"/>
                  </a:lnTo>
                  <a:lnTo>
                    <a:pt x="432189" y="900907"/>
                  </a:lnTo>
                  <a:lnTo>
                    <a:pt x="405474" y="901700"/>
                  </a:lnTo>
                  <a:lnTo>
                    <a:pt x="379024" y="900907"/>
                  </a:lnTo>
                  <a:lnTo>
                    <a:pt x="352575" y="898000"/>
                  </a:lnTo>
                  <a:lnTo>
                    <a:pt x="326918" y="894035"/>
                  </a:lnTo>
                  <a:lnTo>
                    <a:pt x="302056" y="888220"/>
                  </a:lnTo>
                  <a:lnTo>
                    <a:pt x="277193" y="880818"/>
                  </a:lnTo>
                  <a:lnTo>
                    <a:pt x="253388" y="872096"/>
                  </a:lnTo>
                  <a:lnTo>
                    <a:pt x="230377" y="862051"/>
                  </a:lnTo>
                  <a:lnTo>
                    <a:pt x="207895" y="850421"/>
                  </a:lnTo>
                  <a:lnTo>
                    <a:pt x="186735" y="837469"/>
                  </a:lnTo>
                  <a:lnTo>
                    <a:pt x="166104" y="823196"/>
                  </a:lnTo>
                  <a:lnTo>
                    <a:pt x="146267" y="807865"/>
                  </a:lnTo>
                  <a:lnTo>
                    <a:pt x="127752" y="791477"/>
                  </a:lnTo>
                  <a:lnTo>
                    <a:pt x="110031" y="773767"/>
                  </a:lnTo>
                  <a:lnTo>
                    <a:pt x="93367" y="755000"/>
                  </a:lnTo>
                  <a:lnTo>
                    <a:pt x="78027" y="735704"/>
                  </a:lnTo>
                  <a:lnTo>
                    <a:pt x="64008" y="714822"/>
                  </a:lnTo>
                  <a:lnTo>
                    <a:pt x="51312" y="693412"/>
                  </a:lnTo>
                  <a:lnTo>
                    <a:pt x="39674" y="671209"/>
                  </a:lnTo>
                  <a:lnTo>
                    <a:pt x="29359" y="647948"/>
                  </a:lnTo>
                  <a:lnTo>
                    <a:pt x="20631" y="624159"/>
                  </a:lnTo>
                  <a:lnTo>
                    <a:pt x="13489" y="599841"/>
                  </a:lnTo>
                  <a:lnTo>
                    <a:pt x="7670" y="574466"/>
                  </a:lnTo>
                  <a:lnTo>
                    <a:pt x="3174" y="548826"/>
                  </a:lnTo>
                  <a:lnTo>
                    <a:pt x="793" y="522923"/>
                  </a:lnTo>
                  <a:lnTo>
                    <a:pt x="0" y="495961"/>
                  </a:lnTo>
                  <a:lnTo>
                    <a:pt x="793" y="469265"/>
                  </a:lnTo>
                  <a:lnTo>
                    <a:pt x="3174" y="443096"/>
                  </a:lnTo>
                  <a:lnTo>
                    <a:pt x="7670" y="417721"/>
                  </a:lnTo>
                  <a:lnTo>
                    <a:pt x="13489" y="392346"/>
                  </a:lnTo>
                  <a:lnTo>
                    <a:pt x="20631" y="367764"/>
                  </a:lnTo>
                  <a:lnTo>
                    <a:pt x="29359" y="343975"/>
                  </a:lnTo>
                  <a:lnTo>
                    <a:pt x="39674" y="320978"/>
                  </a:lnTo>
                  <a:lnTo>
                    <a:pt x="51312" y="298775"/>
                  </a:lnTo>
                  <a:lnTo>
                    <a:pt x="64008" y="277100"/>
                  </a:lnTo>
                  <a:lnTo>
                    <a:pt x="78027" y="256483"/>
                  </a:lnTo>
                  <a:lnTo>
                    <a:pt x="93367" y="236923"/>
                  </a:lnTo>
                  <a:lnTo>
                    <a:pt x="110031" y="218156"/>
                  </a:lnTo>
                  <a:lnTo>
                    <a:pt x="127752" y="200711"/>
                  </a:lnTo>
                  <a:lnTo>
                    <a:pt x="146267" y="184322"/>
                  </a:lnTo>
                  <a:lnTo>
                    <a:pt x="166104" y="168992"/>
                  </a:lnTo>
                  <a:lnTo>
                    <a:pt x="186735" y="154718"/>
                  </a:lnTo>
                  <a:lnTo>
                    <a:pt x="207895" y="141766"/>
                  </a:lnTo>
                  <a:lnTo>
                    <a:pt x="230377" y="130136"/>
                  </a:lnTo>
                  <a:lnTo>
                    <a:pt x="253388" y="120091"/>
                  </a:lnTo>
                  <a:lnTo>
                    <a:pt x="277193" y="111104"/>
                  </a:lnTo>
                  <a:lnTo>
                    <a:pt x="301791" y="103968"/>
                  </a:lnTo>
                  <a:lnTo>
                    <a:pt x="326918" y="98152"/>
                  </a:lnTo>
                  <a:lnTo>
                    <a:pt x="352575" y="93923"/>
                  </a:lnTo>
                  <a:lnTo>
                    <a:pt x="378760" y="91280"/>
                  </a:lnTo>
                  <a:close/>
                  <a:moveTo>
                    <a:pt x="748610" y="0"/>
                  </a:moveTo>
                  <a:lnTo>
                    <a:pt x="751523" y="264"/>
                  </a:lnTo>
                  <a:lnTo>
                    <a:pt x="753907" y="1320"/>
                  </a:lnTo>
                  <a:lnTo>
                    <a:pt x="756026" y="3432"/>
                  </a:lnTo>
                  <a:lnTo>
                    <a:pt x="757351" y="5808"/>
                  </a:lnTo>
                  <a:lnTo>
                    <a:pt x="758410" y="8449"/>
                  </a:lnTo>
                  <a:lnTo>
                    <a:pt x="763972" y="81846"/>
                  </a:lnTo>
                  <a:lnTo>
                    <a:pt x="791519" y="54388"/>
                  </a:lnTo>
                  <a:lnTo>
                    <a:pt x="796021" y="50691"/>
                  </a:lnTo>
                  <a:lnTo>
                    <a:pt x="800789" y="48315"/>
                  </a:lnTo>
                  <a:lnTo>
                    <a:pt x="806086" y="46467"/>
                  </a:lnTo>
                  <a:lnTo>
                    <a:pt x="811384" y="46203"/>
                  </a:lnTo>
                  <a:lnTo>
                    <a:pt x="816681" y="46467"/>
                  </a:lnTo>
                  <a:lnTo>
                    <a:pt x="821978" y="48315"/>
                  </a:lnTo>
                  <a:lnTo>
                    <a:pt x="827011" y="50691"/>
                  </a:lnTo>
                  <a:lnTo>
                    <a:pt x="831249" y="54388"/>
                  </a:lnTo>
                  <a:lnTo>
                    <a:pt x="847671" y="71285"/>
                  </a:lnTo>
                  <a:lnTo>
                    <a:pt x="851908" y="76037"/>
                  </a:lnTo>
                  <a:lnTo>
                    <a:pt x="854557" y="81846"/>
                  </a:lnTo>
                  <a:lnTo>
                    <a:pt x="855881" y="87918"/>
                  </a:lnTo>
                  <a:lnTo>
                    <a:pt x="855881" y="93990"/>
                  </a:lnTo>
                  <a:lnTo>
                    <a:pt x="854557" y="99799"/>
                  </a:lnTo>
                  <a:lnTo>
                    <a:pt x="851908" y="105607"/>
                  </a:lnTo>
                  <a:lnTo>
                    <a:pt x="847671" y="110887"/>
                  </a:lnTo>
                  <a:lnTo>
                    <a:pt x="823832" y="134649"/>
                  </a:lnTo>
                  <a:lnTo>
                    <a:pt x="889785" y="139929"/>
                  </a:lnTo>
                  <a:lnTo>
                    <a:pt x="892698" y="140721"/>
                  </a:lnTo>
                  <a:lnTo>
                    <a:pt x="895612" y="142306"/>
                  </a:lnTo>
                  <a:lnTo>
                    <a:pt x="897201" y="144418"/>
                  </a:lnTo>
                  <a:lnTo>
                    <a:pt x="898260" y="147586"/>
                  </a:lnTo>
                  <a:lnTo>
                    <a:pt x="898525" y="150226"/>
                  </a:lnTo>
                  <a:lnTo>
                    <a:pt x="897731" y="153130"/>
                  </a:lnTo>
                  <a:lnTo>
                    <a:pt x="895877" y="156034"/>
                  </a:lnTo>
                  <a:lnTo>
                    <a:pt x="787016" y="264018"/>
                  </a:lnTo>
                  <a:lnTo>
                    <a:pt x="781454" y="269034"/>
                  </a:lnTo>
                  <a:lnTo>
                    <a:pt x="775097" y="272730"/>
                  </a:lnTo>
                  <a:lnTo>
                    <a:pt x="768210" y="275635"/>
                  </a:lnTo>
                  <a:lnTo>
                    <a:pt x="761059" y="277219"/>
                  </a:lnTo>
                  <a:lnTo>
                    <a:pt x="753642" y="278011"/>
                  </a:lnTo>
                  <a:lnTo>
                    <a:pt x="752053" y="277747"/>
                  </a:lnTo>
                  <a:lnTo>
                    <a:pt x="750199" y="277747"/>
                  </a:lnTo>
                  <a:lnTo>
                    <a:pt x="747286" y="277483"/>
                  </a:lnTo>
                  <a:lnTo>
                    <a:pt x="685306" y="272730"/>
                  </a:lnTo>
                  <a:lnTo>
                    <a:pt x="471823" y="485793"/>
                  </a:lnTo>
                  <a:lnTo>
                    <a:pt x="467320" y="489225"/>
                  </a:lnTo>
                  <a:lnTo>
                    <a:pt x="462287" y="491337"/>
                  </a:lnTo>
                  <a:lnTo>
                    <a:pt x="456460" y="492657"/>
                  </a:lnTo>
                  <a:lnTo>
                    <a:pt x="431298" y="493713"/>
                  </a:lnTo>
                  <a:lnTo>
                    <a:pt x="430238" y="493713"/>
                  </a:lnTo>
                  <a:lnTo>
                    <a:pt x="424411" y="493185"/>
                  </a:lnTo>
                  <a:lnTo>
                    <a:pt x="419114" y="491073"/>
                  </a:lnTo>
                  <a:lnTo>
                    <a:pt x="414611" y="488169"/>
                  </a:lnTo>
                  <a:lnTo>
                    <a:pt x="410903" y="483944"/>
                  </a:lnTo>
                  <a:lnTo>
                    <a:pt x="408254" y="479456"/>
                  </a:lnTo>
                  <a:lnTo>
                    <a:pt x="406400" y="473912"/>
                  </a:lnTo>
                  <a:lnTo>
                    <a:pt x="406400" y="468103"/>
                  </a:lnTo>
                  <a:lnTo>
                    <a:pt x="408519" y="444342"/>
                  </a:lnTo>
                  <a:lnTo>
                    <a:pt x="409314" y="438797"/>
                  </a:lnTo>
                  <a:lnTo>
                    <a:pt x="411697" y="434045"/>
                  </a:lnTo>
                  <a:lnTo>
                    <a:pt x="415141" y="429557"/>
                  </a:lnTo>
                  <a:lnTo>
                    <a:pt x="445601" y="399459"/>
                  </a:lnTo>
                  <a:lnTo>
                    <a:pt x="513937" y="331078"/>
                  </a:lnTo>
                  <a:lnTo>
                    <a:pt x="515526" y="329758"/>
                  </a:lnTo>
                  <a:lnTo>
                    <a:pt x="585981" y="259265"/>
                  </a:lnTo>
                  <a:lnTo>
                    <a:pt x="625181" y="219927"/>
                  </a:lnTo>
                  <a:lnTo>
                    <a:pt x="619884" y="152074"/>
                  </a:lnTo>
                  <a:lnTo>
                    <a:pt x="619619" y="148114"/>
                  </a:lnTo>
                  <a:lnTo>
                    <a:pt x="619884" y="139929"/>
                  </a:lnTo>
                  <a:lnTo>
                    <a:pt x="621473" y="132009"/>
                  </a:lnTo>
                  <a:lnTo>
                    <a:pt x="624122" y="124352"/>
                  </a:lnTo>
                  <a:lnTo>
                    <a:pt x="628360" y="117224"/>
                  </a:lnTo>
                  <a:lnTo>
                    <a:pt x="633657" y="110887"/>
                  </a:lnTo>
                  <a:lnTo>
                    <a:pt x="741988" y="2640"/>
                  </a:lnTo>
                  <a:lnTo>
                    <a:pt x="744372" y="1056"/>
                  </a:lnTo>
                  <a:lnTo>
                    <a:pt x="746491" y="2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4270018" y="1733523"/>
            <a:ext cx="509821" cy="509821"/>
            <a:chOff x="4132709" y="1862155"/>
            <a:chExt cx="509953" cy="509953"/>
          </a:xfrm>
        </p:grpSpPr>
        <p:sp>
          <p:nvSpPr>
            <p:cNvPr id="35" name="Oval 60"/>
            <p:cNvSpPr/>
            <p:nvPr/>
          </p:nvSpPr>
          <p:spPr>
            <a:xfrm>
              <a:off x="4132709" y="1862155"/>
              <a:ext cx="509953" cy="50995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4275630" y="1988020"/>
              <a:ext cx="214240" cy="241397"/>
            </a:xfrm>
            <a:custGeom>
              <a:avLst/>
              <a:gdLst>
                <a:gd name="T0" fmla="*/ 1287 w 2839"/>
                <a:gd name="T1" fmla="*/ 327 h 3199"/>
                <a:gd name="T2" fmla="*/ 1104 w 2839"/>
                <a:gd name="T3" fmla="*/ 388 h 3199"/>
                <a:gd name="T4" fmla="*/ 946 w 2839"/>
                <a:gd name="T5" fmla="*/ 495 h 3199"/>
                <a:gd name="T6" fmla="*/ 822 w 2839"/>
                <a:gd name="T7" fmla="*/ 638 h 3199"/>
                <a:gd name="T8" fmla="*/ 740 w 2839"/>
                <a:gd name="T9" fmla="*/ 812 h 3199"/>
                <a:gd name="T10" fmla="*/ 2100 w 2839"/>
                <a:gd name="T11" fmla="*/ 812 h 3199"/>
                <a:gd name="T12" fmla="*/ 2018 w 2839"/>
                <a:gd name="T13" fmla="*/ 638 h 3199"/>
                <a:gd name="T14" fmla="*/ 1893 w 2839"/>
                <a:gd name="T15" fmla="*/ 495 h 3199"/>
                <a:gd name="T16" fmla="*/ 1737 w 2839"/>
                <a:gd name="T17" fmla="*/ 388 h 3199"/>
                <a:gd name="T18" fmla="*/ 1553 w 2839"/>
                <a:gd name="T19" fmla="*/ 327 h 3199"/>
                <a:gd name="T20" fmla="*/ 1420 w 2839"/>
                <a:gd name="T21" fmla="*/ 105 h 3199"/>
                <a:gd name="T22" fmla="*/ 1213 w 2839"/>
                <a:gd name="T23" fmla="*/ 133 h 3199"/>
                <a:gd name="T24" fmla="*/ 1028 w 2839"/>
                <a:gd name="T25" fmla="*/ 216 h 3199"/>
                <a:gd name="T26" fmla="*/ 873 w 2839"/>
                <a:gd name="T27" fmla="*/ 343 h 3199"/>
                <a:gd name="T28" fmla="*/ 756 w 2839"/>
                <a:gd name="T29" fmla="*/ 506 h 3199"/>
                <a:gd name="T30" fmla="*/ 811 w 2839"/>
                <a:gd name="T31" fmla="*/ 462 h 3199"/>
                <a:gd name="T32" fmla="*/ 964 w 2839"/>
                <a:gd name="T33" fmla="*/ 331 h 3199"/>
                <a:gd name="T34" fmla="*/ 1146 w 2839"/>
                <a:gd name="T35" fmla="*/ 242 h 3199"/>
                <a:gd name="T36" fmla="*/ 1349 w 2839"/>
                <a:gd name="T37" fmla="*/ 198 h 3199"/>
                <a:gd name="T38" fmla="*/ 1561 w 2839"/>
                <a:gd name="T39" fmla="*/ 207 h 3199"/>
                <a:gd name="T40" fmla="*/ 1758 w 2839"/>
                <a:gd name="T41" fmla="*/ 267 h 3199"/>
                <a:gd name="T42" fmla="*/ 1930 w 2839"/>
                <a:gd name="T43" fmla="*/ 371 h 3199"/>
                <a:gd name="T44" fmla="*/ 2072 w 2839"/>
                <a:gd name="T45" fmla="*/ 512 h 3199"/>
                <a:gd name="T46" fmla="*/ 2049 w 2839"/>
                <a:gd name="T47" fmla="*/ 448 h 3199"/>
                <a:gd name="T48" fmla="*/ 1919 w 2839"/>
                <a:gd name="T49" fmla="*/ 296 h 3199"/>
                <a:gd name="T50" fmla="*/ 1753 w 2839"/>
                <a:gd name="T51" fmla="*/ 183 h 3199"/>
                <a:gd name="T52" fmla="*/ 1560 w 2839"/>
                <a:gd name="T53" fmla="*/ 118 h 3199"/>
                <a:gd name="T54" fmla="*/ 1420 w 2839"/>
                <a:gd name="T55" fmla="*/ 0 h 3199"/>
                <a:gd name="T56" fmla="*/ 1635 w 2839"/>
                <a:gd name="T57" fmla="*/ 27 h 3199"/>
                <a:gd name="T58" fmla="*/ 1830 w 2839"/>
                <a:gd name="T59" fmla="*/ 105 h 3199"/>
                <a:gd name="T60" fmla="*/ 1999 w 2839"/>
                <a:gd name="T61" fmla="*/ 226 h 3199"/>
                <a:gd name="T62" fmla="*/ 2133 w 2839"/>
                <a:gd name="T63" fmla="*/ 384 h 3199"/>
                <a:gd name="T64" fmla="*/ 2225 w 2839"/>
                <a:gd name="T65" fmla="*/ 570 h 3199"/>
                <a:gd name="T66" fmla="*/ 2270 w 2839"/>
                <a:gd name="T67" fmla="*/ 779 h 3199"/>
                <a:gd name="T68" fmla="*/ 2631 w 2839"/>
                <a:gd name="T69" fmla="*/ 875 h 3199"/>
                <a:gd name="T70" fmla="*/ 209 w 2839"/>
                <a:gd name="T71" fmla="*/ 875 h 3199"/>
                <a:gd name="T72" fmla="*/ 570 w 2839"/>
                <a:gd name="T73" fmla="*/ 779 h 3199"/>
                <a:gd name="T74" fmla="*/ 615 w 2839"/>
                <a:gd name="T75" fmla="*/ 570 h 3199"/>
                <a:gd name="T76" fmla="*/ 708 w 2839"/>
                <a:gd name="T77" fmla="*/ 384 h 3199"/>
                <a:gd name="T78" fmla="*/ 841 w 2839"/>
                <a:gd name="T79" fmla="*/ 226 h 3199"/>
                <a:gd name="T80" fmla="*/ 1010 w 2839"/>
                <a:gd name="T81" fmla="*/ 105 h 3199"/>
                <a:gd name="T82" fmla="*/ 1205 w 2839"/>
                <a:gd name="T83" fmla="*/ 27 h 3199"/>
                <a:gd name="T84" fmla="*/ 1420 w 2839"/>
                <a:gd name="T85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39" h="3199">
                  <a:moveTo>
                    <a:pt x="1420" y="314"/>
                  </a:moveTo>
                  <a:lnTo>
                    <a:pt x="1352" y="318"/>
                  </a:lnTo>
                  <a:lnTo>
                    <a:pt x="1287" y="327"/>
                  </a:lnTo>
                  <a:lnTo>
                    <a:pt x="1224" y="342"/>
                  </a:lnTo>
                  <a:lnTo>
                    <a:pt x="1163" y="363"/>
                  </a:lnTo>
                  <a:lnTo>
                    <a:pt x="1104" y="388"/>
                  </a:lnTo>
                  <a:lnTo>
                    <a:pt x="1048" y="420"/>
                  </a:lnTo>
                  <a:lnTo>
                    <a:pt x="995" y="455"/>
                  </a:lnTo>
                  <a:lnTo>
                    <a:pt x="946" y="495"/>
                  </a:lnTo>
                  <a:lnTo>
                    <a:pt x="900" y="540"/>
                  </a:lnTo>
                  <a:lnTo>
                    <a:pt x="859" y="587"/>
                  </a:lnTo>
                  <a:lnTo>
                    <a:pt x="822" y="638"/>
                  </a:lnTo>
                  <a:lnTo>
                    <a:pt x="790" y="693"/>
                  </a:lnTo>
                  <a:lnTo>
                    <a:pt x="762" y="751"/>
                  </a:lnTo>
                  <a:lnTo>
                    <a:pt x="740" y="812"/>
                  </a:lnTo>
                  <a:lnTo>
                    <a:pt x="725" y="875"/>
                  </a:lnTo>
                  <a:lnTo>
                    <a:pt x="2117" y="875"/>
                  </a:lnTo>
                  <a:lnTo>
                    <a:pt x="2100" y="812"/>
                  </a:lnTo>
                  <a:lnTo>
                    <a:pt x="2077" y="751"/>
                  </a:lnTo>
                  <a:lnTo>
                    <a:pt x="2049" y="693"/>
                  </a:lnTo>
                  <a:lnTo>
                    <a:pt x="2018" y="638"/>
                  </a:lnTo>
                  <a:lnTo>
                    <a:pt x="1980" y="587"/>
                  </a:lnTo>
                  <a:lnTo>
                    <a:pt x="1939" y="540"/>
                  </a:lnTo>
                  <a:lnTo>
                    <a:pt x="1893" y="495"/>
                  </a:lnTo>
                  <a:lnTo>
                    <a:pt x="1845" y="455"/>
                  </a:lnTo>
                  <a:lnTo>
                    <a:pt x="1792" y="420"/>
                  </a:lnTo>
                  <a:lnTo>
                    <a:pt x="1737" y="388"/>
                  </a:lnTo>
                  <a:lnTo>
                    <a:pt x="1678" y="363"/>
                  </a:lnTo>
                  <a:lnTo>
                    <a:pt x="1616" y="342"/>
                  </a:lnTo>
                  <a:lnTo>
                    <a:pt x="1553" y="327"/>
                  </a:lnTo>
                  <a:lnTo>
                    <a:pt x="1487" y="318"/>
                  </a:lnTo>
                  <a:lnTo>
                    <a:pt x="1420" y="314"/>
                  </a:lnTo>
                  <a:close/>
                  <a:moveTo>
                    <a:pt x="1420" y="105"/>
                  </a:moveTo>
                  <a:lnTo>
                    <a:pt x="1349" y="108"/>
                  </a:lnTo>
                  <a:lnTo>
                    <a:pt x="1280" y="118"/>
                  </a:lnTo>
                  <a:lnTo>
                    <a:pt x="1213" y="133"/>
                  </a:lnTo>
                  <a:lnTo>
                    <a:pt x="1148" y="156"/>
                  </a:lnTo>
                  <a:lnTo>
                    <a:pt x="1087" y="183"/>
                  </a:lnTo>
                  <a:lnTo>
                    <a:pt x="1028" y="216"/>
                  </a:lnTo>
                  <a:lnTo>
                    <a:pt x="972" y="253"/>
                  </a:lnTo>
                  <a:lnTo>
                    <a:pt x="920" y="296"/>
                  </a:lnTo>
                  <a:lnTo>
                    <a:pt x="873" y="343"/>
                  </a:lnTo>
                  <a:lnTo>
                    <a:pt x="830" y="393"/>
                  </a:lnTo>
                  <a:lnTo>
                    <a:pt x="791" y="448"/>
                  </a:lnTo>
                  <a:lnTo>
                    <a:pt x="756" y="506"/>
                  </a:lnTo>
                  <a:lnTo>
                    <a:pt x="728" y="567"/>
                  </a:lnTo>
                  <a:lnTo>
                    <a:pt x="768" y="512"/>
                  </a:lnTo>
                  <a:lnTo>
                    <a:pt x="811" y="462"/>
                  </a:lnTo>
                  <a:lnTo>
                    <a:pt x="858" y="414"/>
                  </a:lnTo>
                  <a:lnTo>
                    <a:pt x="910" y="371"/>
                  </a:lnTo>
                  <a:lnTo>
                    <a:pt x="964" y="331"/>
                  </a:lnTo>
                  <a:lnTo>
                    <a:pt x="1021" y="297"/>
                  </a:lnTo>
                  <a:lnTo>
                    <a:pt x="1083" y="267"/>
                  </a:lnTo>
                  <a:lnTo>
                    <a:pt x="1146" y="242"/>
                  </a:lnTo>
                  <a:lnTo>
                    <a:pt x="1211" y="222"/>
                  </a:lnTo>
                  <a:lnTo>
                    <a:pt x="1278" y="207"/>
                  </a:lnTo>
                  <a:lnTo>
                    <a:pt x="1349" y="198"/>
                  </a:lnTo>
                  <a:lnTo>
                    <a:pt x="1420" y="196"/>
                  </a:lnTo>
                  <a:lnTo>
                    <a:pt x="1491" y="198"/>
                  </a:lnTo>
                  <a:lnTo>
                    <a:pt x="1561" y="207"/>
                  </a:lnTo>
                  <a:lnTo>
                    <a:pt x="1629" y="222"/>
                  </a:lnTo>
                  <a:lnTo>
                    <a:pt x="1694" y="242"/>
                  </a:lnTo>
                  <a:lnTo>
                    <a:pt x="1758" y="267"/>
                  </a:lnTo>
                  <a:lnTo>
                    <a:pt x="1818" y="297"/>
                  </a:lnTo>
                  <a:lnTo>
                    <a:pt x="1876" y="331"/>
                  </a:lnTo>
                  <a:lnTo>
                    <a:pt x="1930" y="371"/>
                  </a:lnTo>
                  <a:lnTo>
                    <a:pt x="1981" y="414"/>
                  </a:lnTo>
                  <a:lnTo>
                    <a:pt x="2028" y="462"/>
                  </a:lnTo>
                  <a:lnTo>
                    <a:pt x="2072" y="512"/>
                  </a:lnTo>
                  <a:lnTo>
                    <a:pt x="2111" y="567"/>
                  </a:lnTo>
                  <a:lnTo>
                    <a:pt x="2083" y="506"/>
                  </a:lnTo>
                  <a:lnTo>
                    <a:pt x="2049" y="448"/>
                  </a:lnTo>
                  <a:lnTo>
                    <a:pt x="2010" y="393"/>
                  </a:lnTo>
                  <a:lnTo>
                    <a:pt x="1967" y="343"/>
                  </a:lnTo>
                  <a:lnTo>
                    <a:pt x="1919" y="296"/>
                  </a:lnTo>
                  <a:lnTo>
                    <a:pt x="1867" y="253"/>
                  </a:lnTo>
                  <a:lnTo>
                    <a:pt x="1812" y="216"/>
                  </a:lnTo>
                  <a:lnTo>
                    <a:pt x="1753" y="183"/>
                  </a:lnTo>
                  <a:lnTo>
                    <a:pt x="1691" y="156"/>
                  </a:lnTo>
                  <a:lnTo>
                    <a:pt x="1627" y="133"/>
                  </a:lnTo>
                  <a:lnTo>
                    <a:pt x="1560" y="118"/>
                  </a:lnTo>
                  <a:lnTo>
                    <a:pt x="1491" y="108"/>
                  </a:lnTo>
                  <a:lnTo>
                    <a:pt x="1420" y="105"/>
                  </a:lnTo>
                  <a:close/>
                  <a:moveTo>
                    <a:pt x="1420" y="0"/>
                  </a:moveTo>
                  <a:lnTo>
                    <a:pt x="1493" y="3"/>
                  </a:lnTo>
                  <a:lnTo>
                    <a:pt x="1565" y="12"/>
                  </a:lnTo>
                  <a:lnTo>
                    <a:pt x="1635" y="27"/>
                  </a:lnTo>
                  <a:lnTo>
                    <a:pt x="1703" y="48"/>
                  </a:lnTo>
                  <a:lnTo>
                    <a:pt x="1768" y="75"/>
                  </a:lnTo>
                  <a:lnTo>
                    <a:pt x="1830" y="105"/>
                  </a:lnTo>
                  <a:lnTo>
                    <a:pt x="1890" y="141"/>
                  </a:lnTo>
                  <a:lnTo>
                    <a:pt x="1946" y="182"/>
                  </a:lnTo>
                  <a:lnTo>
                    <a:pt x="1999" y="226"/>
                  </a:lnTo>
                  <a:lnTo>
                    <a:pt x="2047" y="276"/>
                  </a:lnTo>
                  <a:lnTo>
                    <a:pt x="2092" y="327"/>
                  </a:lnTo>
                  <a:lnTo>
                    <a:pt x="2133" y="384"/>
                  </a:lnTo>
                  <a:lnTo>
                    <a:pt x="2168" y="443"/>
                  </a:lnTo>
                  <a:lnTo>
                    <a:pt x="2200" y="505"/>
                  </a:lnTo>
                  <a:lnTo>
                    <a:pt x="2225" y="570"/>
                  </a:lnTo>
                  <a:lnTo>
                    <a:pt x="2246" y="637"/>
                  </a:lnTo>
                  <a:lnTo>
                    <a:pt x="2261" y="708"/>
                  </a:lnTo>
                  <a:lnTo>
                    <a:pt x="2270" y="779"/>
                  </a:lnTo>
                  <a:lnTo>
                    <a:pt x="2274" y="853"/>
                  </a:lnTo>
                  <a:lnTo>
                    <a:pt x="2274" y="875"/>
                  </a:lnTo>
                  <a:lnTo>
                    <a:pt x="2631" y="875"/>
                  </a:lnTo>
                  <a:lnTo>
                    <a:pt x="2839" y="3199"/>
                  </a:lnTo>
                  <a:lnTo>
                    <a:pt x="0" y="3199"/>
                  </a:lnTo>
                  <a:lnTo>
                    <a:pt x="209" y="875"/>
                  </a:lnTo>
                  <a:lnTo>
                    <a:pt x="567" y="875"/>
                  </a:lnTo>
                  <a:lnTo>
                    <a:pt x="567" y="853"/>
                  </a:lnTo>
                  <a:lnTo>
                    <a:pt x="570" y="779"/>
                  </a:lnTo>
                  <a:lnTo>
                    <a:pt x="579" y="708"/>
                  </a:lnTo>
                  <a:lnTo>
                    <a:pt x="594" y="637"/>
                  </a:lnTo>
                  <a:lnTo>
                    <a:pt x="615" y="570"/>
                  </a:lnTo>
                  <a:lnTo>
                    <a:pt x="640" y="505"/>
                  </a:lnTo>
                  <a:lnTo>
                    <a:pt x="672" y="443"/>
                  </a:lnTo>
                  <a:lnTo>
                    <a:pt x="708" y="384"/>
                  </a:lnTo>
                  <a:lnTo>
                    <a:pt x="748" y="327"/>
                  </a:lnTo>
                  <a:lnTo>
                    <a:pt x="793" y="276"/>
                  </a:lnTo>
                  <a:lnTo>
                    <a:pt x="841" y="226"/>
                  </a:lnTo>
                  <a:lnTo>
                    <a:pt x="894" y="182"/>
                  </a:lnTo>
                  <a:lnTo>
                    <a:pt x="950" y="141"/>
                  </a:lnTo>
                  <a:lnTo>
                    <a:pt x="1010" y="105"/>
                  </a:lnTo>
                  <a:lnTo>
                    <a:pt x="1072" y="75"/>
                  </a:lnTo>
                  <a:lnTo>
                    <a:pt x="1137" y="48"/>
                  </a:lnTo>
                  <a:lnTo>
                    <a:pt x="1205" y="27"/>
                  </a:lnTo>
                  <a:lnTo>
                    <a:pt x="1274" y="12"/>
                  </a:lnTo>
                  <a:lnTo>
                    <a:pt x="1346" y="3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62"/>
          <p:cNvGrpSpPr/>
          <p:nvPr/>
        </p:nvGrpSpPr>
        <p:grpSpPr>
          <a:xfrm>
            <a:off x="4441896" y="5333744"/>
            <a:ext cx="540822" cy="540822"/>
            <a:chOff x="4441463" y="5334238"/>
            <a:chExt cx="540963" cy="540963"/>
          </a:xfrm>
        </p:grpSpPr>
        <p:sp>
          <p:nvSpPr>
            <p:cNvPr id="38" name="Oval 63"/>
            <p:cNvSpPr/>
            <p:nvPr/>
          </p:nvSpPr>
          <p:spPr>
            <a:xfrm rot="20555941">
              <a:off x="4441463" y="5334238"/>
              <a:ext cx="540963" cy="540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64"/>
            <p:cNvGrpSpPr/>
            <p:nvPr/>
          </p:nvGrpSpPr>
          <p:grpSpPr>
            <a:xfrm>
              <a:off x="4595267" y="5497308"/>
              <a:ext cx="233354" cy="231659"/>
              <a:chOff x="6513513" y="1038225"/>
              <a:chExt cx="655637" cy="650875"/>
            </a:xfrm>
            <a:solidFill>
              <a:schemeClr val="bg1"/>
            </a:solidFill>
          </p:grpSpPr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6513513" y="1038225"/>
                <a:ext cx="655637" cy="650875"/>
              </a:xfrm>
              <a:custGeom>
                <a:avLst/>
                <a:gdLst>
                  <a:gd name="T0" fmla="*/ 241 w 3301"/>
                  <a:gd name="T1" fmla="*/ 522 h 3277"/>
                  <a:gd name="T2" fmla="*/ 209 w 3301"/>
                  <a:gd name="T3" fmla="*/ 562 h 3277"/>
                  <a:gd name="T4" fmla="*/ 209 w 3301"/>
                  <a:gd name="T5" fmla="*/ 3022 h 3277"/>
                  <a:gd name="T6" fmla="*/ 241 w 3301"/>
                  <a:gd name="T7" fmla="*/ 3063 h 3277"/>
                  <a:gd name="T8" fmla="*/ 3027 w 3301"/>
                  <a:gd name="T9" fmla="*/ 3072 h 3277"/>
                  <a:gd name="T10" fmla="*/ 3074 w 3301"/>
                  <a:gd name="T11" fmla="*/ 3052 h 3277"/>
                  <a:gd name="T12" fmla="*/ 3095 w 3301"/>
                  <a:gd name="T13" fmla="*/ 3004 h 3277"/>
                  <a:gd name="T14" fmla="*/ 3086 w 3301"/>
                  <a:gd name="T15" fmla="*/ 546 h 3277"/>
                  <a:gd name="T16" fmla="*/ 3045 w 3301"/>
                  <a:gd name="T17" fmla="*/ 515 h 3277"/>
                  <a:gd name="T18" fmla="*/ 2580 w 3301"/>
                  <a:gd name="T19" fmla="*/ 718 h 3277"/>
                  <a:gd name="T20" fmla="*/ 2556 w 3301"/>
                  <a:gd name="T21" fmla="*/ 781 h 3277"/>
                  <a:gd name="T22" fmla="*/ 2499 w 3301"/>
                  <a:gd name="T23" fmla="*/ 816 h 3277"/>
                  <a:gd name="T24" fmla="*/ 2431 w 3301"/>
                  <a:gd name="T25" fmla="*/ 809 h 3277"/>
                  <a:gd name="T26" fmla="*/ 2383 w 3301"/>
                  <a:gd name="T27" fmla="*/ 762 h 3277"/>
                  <a:gd name="T28" fmla="*/ 2373 w 3301"/>
                  <a:gd name="T29" fmla="*/ 512 h 3277"/>
                  <a:gd name="T30" fmla="*/ 1751 w 3301"/>
                  <a:gd name="T31" fmla="*/ 741 h 3277"/>
                  <a:gd name="T32" fmla="*/ 1716 w 3301"/>
                  <a:gd name="T33" fmla="*/ 797 h 3277"/>
                  <a:gd name="T34" fmla="*/ 1651 w 3301"/>
                  <a:gd name="T35" fmla="*/ 819 h 3277"/>
                  <a:gd name="T36" fmla="*/ 1586 w 3301"/>
                  <a:gd name="T37" fmla="*/ 797 h 3277"/>
                  <a:gd name="T38" fmla="*/ 1550 w 3301"/>
                  <a:gd name="T39" fmla="*/ 741 h 3277"/>
                  <a:gd name="T40" fmla="*/ 928 w 3301"/>
                  <a:gd name="T41" fmla="*/ 512 h 3277"/>
                  <a:gd name="T42" fmla="*/ 918 w 3301"/>
                  <a:gd name="T43" fmla="*/ 762 h 3277"/>
                  <a:gd name="T44" fmla="*/ 870 w 3301"/>
                  <a:gd name="T45" fmla="*/ 809 h 3277"/>
                  <a:gd name="T46" fmla="*/ 802 w 3301"/>
                  <a:gd name="T47" fmla="*/ 816 h 3277"/>
                  <a:gd name="T48" fmla="*/ 745 w 3301"/>
                  <a:gd name="T49" fmla="*/ 781 h 3277"/>
                  <a:gd name="T50" fmla="*/ 723 w 3301"/>
                  <a:gd name="T51" fmla="*/ 718 h 3277"/>
                  <a:gd name="T52" fmla="*/ 825 w 3301"/>
                  <a:gd name="T53" fmla="*/ 0 h 3277"/>
                  <a:gd name="T54" fmla="*/ 889 w 3301"/>
                  <a:gd name="T55" fmla="*/ 22 h 3277"/>
                  <a:gd name="T56" fmla="*/ 925 w 3301"/>
                  <a:gd name="T57" fmla="*/ 79 h 3277"/>
                  <a:gd name="T58" fmla="*/ 1548 w 3301"/>
                  <a:gd name="T59" fmla="*/ 307 h 3277"/>
                  <a:gd name="T60" fmla="*/ 1558 w 3301"/>
                  <a:gd name="T61" fmla="*/ 58 h 3277"/>
                  <a:gd name="T62" fmla="*/ 1606 w 3301"/>
                  <a:gd name="T63" fmla="*/ 11 h 3277"/>
                  <a:gd name="T64" fmla="*/ 1674 w 3301"/>
                  <a:gd name="T65" fmla="*/ 2 h 3277"/>
                  <a:gd name="T66" fmla="*/ 1731 w 3301"/>
                  <a:gd name="T67" fmla="*/ 39 h 3277"/>
                  <a:gd name="T68" fmla="*/ 1755 w 3301"/>
                  <a:gd name="T69" fmla="*/ 103 h 3277"/>
                  <a:gd name="T70" fmla="*/ 2373 w 3301"/>
                  <a:gd name="T71" fmla="*/ 103 h 3277"/>
                  <a:gd name="T72" fmla="*/ 2395 w 3301"/>
                  <a:gd name="T73" fmla="*/ 39 h 3277"/>
                  <a:gd name="T74" fmla="*/ 2452 w 3301"/>
                  <a:gd name="T75" fmla="*/ 2 h 3277"/>
                  <a:gd name="T76" fmla="*/ 2522 w 3301"/>
                  <a:gd name="T77" fmla="*/ 11 h 3277"/>
                  <a:gd name="T78" fmla="*/ 2569 w 3301"/>
                  <a:gd name="T79" fmla="*/ 58 h 3277"/>
                  <a:gd name="T80" fmla="*/ 2580 w 3301"/>
                  <a:gd name="T81" fmla="*/ 307 h 3277"/>
                  <a:gd name="T82" fmla="*/ 3106 w 3301"/>
                  <a:gd name="T83" fmla="*/ 319 h 3277"/>
                  <a:gd name="T84" fmla="*/ 3206 w 3301"/>
                  <a:gd name="T85" fmla="*/ 374 h 3277"/>
                  <a:gd name="T86" fmla="*/ 3276 w 3301"/>
                  <a:gd name="T87" fmla="*/ 465 h 3277"/>
                  <a:gd name="T88" fmla="*/ 3301 w 3301"/>
                  <a:gd name="T89" fmla="*/ 581 h 3277"/>
                  <a:gd name="T90" fmla="*/ 3290 w 3301"/>
                  <a:gd name="T91" fmla="*/ 3082 h 3277"/>
                  <a:gd name="T92" fmla="*/ 3234 w 3301"/>
                  <a:gd name="T93" fmla="*/ 3183 h 3277"/>
                  <a:gd name="T94" fmla="*/ 3142 w 3301"/>
                  <a:gd name="T95" fmla="*/ 3252 h 3277"/>
                  <a:gd name="T96" fmla="*/ 3027 w 3301"/>
                  <a:gd name="T97" fmla="*/ 3277 h 3277"/>
                  <a:gd name="T98" fmla="*/ 196 w 3301"/>
                  <a:gd name="T99" fmla="*/ 3266 h 3277"/>
                  <a:gd name="T100" fmla="*/ 95 w 3301"/>
                  <a:gd name="T101" fmla="*/ 3210 h 3277"/>
                  <a:gd name="T102" fmla="*/ 25 w 3301"/>
                  <a:gd name="T103" fmla="*/ 3119 h 3277"/>
                  <a:gd name="T104" fmla="*/ 0 w 3301"/>
                  <a:gd name="T105" fmla="*/ 3004 h 3277"/>
                  <a:gd name="T106" fmla="*/ 12 w 3301"/>
                  <a:gd name="T107" fmla="*/ 501 h 3277"/>
                  <a:gd name="T108" fmla="*/ 67 w 3301"/>
                  <a:gd name="T109" fmla="*/ 401 h 3277"/>
                  <a:gd name="T110" fmla="*/ 159 w 3301"/>
                  <a:gd name="T111" fmla="*/ 332 h 3277"/>
                  <a:gd name="T112" fmla="*/ 275 w 3301"/>
                  <a:gd name="T113" fmla="*/ 307 h 3277"/>
                  <a:gd name="T114" fmla="*/ 725 w 3301"/>
                  <a:gd name="T115" fmla="*/ 79 h 3277"/>
                  <a:gd name="T116" fmla="*/ 761 w 3301"/>
                  <a:gd name="T117" fmla="*/ 22 h 3277"/>
                  <a:gd name="T118" fmla="*/ 825 w 3301"/>
                  <a:gd name="T119" fmla="*/ 0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1" h="3277">
                    <a:moveTo>
                      <a:pt x="275" y="512"/>
                    </a:moveTo>
                    <a:lnTo>
                      <a:pt x="257" y="515"/>
                    </a:lnTo>
                    <a:lnTo>
                      <a:pt x="241" y="522"/>
                    </a:lnTo>
                    <a:lnTo>
                      <a:pt x="227" y="532"/>
                    </a:lnTo>
                    <a:lnTo>
                      <a:pt x="216" y="546"/>
                    </a:lnTo>
                    <a:lnTo>
                      <a:pt x="209" y="562"/>
                    </a:lnTo>
                    <a:lnTo>
                      <a:pt x="207" y="581"/>
                    </a:lnTo>
                    <a:lnTo>
                      <a:pt x="207" y="3004"/>
                    </a:lnTo>
                    <a:lnTo>
                      <a:pt x="209" y="3022"/>
                    </a:lnTo>
                    <a:lnTo>
                      <a:pt x="216" y="3038"/>
                    </a:lnTo>
                    <a:lnTo>
                      <a:pt x="227" y="3052"/>
                    </a:lnTo>
                    <a:lnTo>
                      <a:pt x="241" y="3063"/>
                    </a:lnTo>
                    <a:lnTo>
                      <a:pt x="257" y="3070"/>
                    </a:lnTo>
                    <a:lnTo>
                      <a:pt x="275" y="3072"/>
                    </a:lnTo>
                    <a:lnTo>
                      <a:pt x="3027" y="3072"/>
                    </a:lnTo>
                    <a:lnTo>
                      <a:pt x="3045" y="3070"/>
                    </a:lnTo>
                    <a:lnTo>
                      <a:pt x="3061" y="3063"/>
                    </a:lnTo>
                    <a:lnTo>
                      <a:pt x="3074" y="3052"/>
                    </a:lnTo>
                    <a:lnTo>
                      <a:pt x="3086" y="3038"/>
                    </a:lnTo>
                    <a:lnTo>
                      <a:pt x="3092" y="3022"/>
                    </a:lnTo>
                    <a:lnTo>
                      <a:pt x="3095" y="3004"/>
                    </a:lnTo>
                    <a:lnTo>
                      <a:pt x="3095" y="581"/>
                    </a:lnTo>
                    <a:lnTo>
                      <a:pt x="3092" y="562"/>
                    </a:lnTo>
                    <a:lnTo>
                      <a:pt x="3086" y="546"/>
                    </a:lnTo>
                    <a:lnTo>
                      <a:pt x="3074" y="532"/>
                    </a:lnTo>
                    <a:lnTo>
                      <a:pt x="3061" y="522"/>
                    </a:lnTo>
                    <a:lnTo>
                      <a:pt x="3045" y="515"/>
                    </a:lnTo>
                    <a:lnTo>
                      <a:pt x="3027" y="512"/>
                    </a:lnTo>
                    <a:lnTo>
                      <a:pt x="2580" y="512"/>
                    </a:lnTo>
                    <a:lnTo>
                      <a:pt x="2580" y="718"/>
                    </a:lnTo>
                    <a:lnTo>
                      <a:pt x="2576" y="741"/>
                    </a:lnTo>
                    <a:lnTo>
                      <a:pt x="2569" y="762"/>
                    </a:lnTo>
                    <a:lnTo>
                      <a:pt x="2556" y="781"/>
                    </a:lnTo>
                    <a:lnTo>
                      <a:pt x="2541" y="797"/>
                    </a:lnTo>
                    <a:lnTo>
                      <a:pt x="2522" y="809"/>
                    </a:lnTo>
                    <a:lnTo>
                      <a:pt x="2499" y="816"/>
                    </a:lnTo>
                    <a:lnTo>
                      <a:pt x="2476" y="819"/>
                    </a:lnTo>
                    <a:lnTo>
                      <a:pt x="2452" y="816"/>
                    </a:lnTo>
                    <a:lnTo>
                      <a:pt x="2431" y="809"/>
                    </a:lnTo>
                    <a:lnTo>
                      <a:pt x="2411" y="797"/>
                    </a:lnTo>
                    <a:lnTo>
                      <a:pt x="2395" y="781"/>
                    </a:lnTo>
                    <a:lnTo>
                      <a:pt x="2383" y="762"/>
                    </a:lnTo>
                    <a:lnTo>
                      <a:pt x="2375" y="741"/>
                    </a:lnTo>
                    <a:lnTo>
                      <a:pt x="2373" y="718"/>
                    </a:lnTo>
                    <a:lnTo>
                      <a:pt x="2373" y="512"/>
                    </a:lnTo>
                    <a:lnTo>
                      <a:pt x="1755" y="512"/>
                    </a:lnTo>
                    <a:lnTo>
                      <a:pt x="1755" y="718"/>
                    </a:lnTo>
                    <a:lnTo>
                      <a:pt x="1751" y="741"/>
                    </a:lnTo>
                    <a:lnTo>
                      <a:pt x="1744" y="762"/>
                    </a:lnTo>
                    <a:lnTo>
                      <a:pt x="1731" y="781"/>
                    </a:lnTo>
                    <a:lnTo>
                      <a:pt x="1716" y="797"/>
                    </a:lnTo>
                    <a:lnTo>
                      <a:pt x="1697" y="809"/>
                    </a:lnTo>
                    <a:lnTo>
                      <a:pt x="1674" y="816"/>
                    </a:lnTo>
                    <a:lnTo>
                      <a:pt x="1651" y="819"/>
                    </a:lnTo>
                    <a:lnTo>
                      <a:pt x="1627" y="816"/>
                    </a:lnTo>
                    <a:lnTo>
                      <a:pt x="1606" y="809"/>
                    </a:lnTo>
                    <a:lnTo>
                      <a:pt x="1586" y="797"/>
                    </a:lnTo>
                    <a:lnTo>
                      <a:pt x="1570" y="781"/>
                    </a:lnTo>
                    <a:lnTo>
                      <a:pt x="1558" y="762"/>
                    </a:lnTo>
                    <a:lnTo>
                      <a:pt x="1550" y="741"/>
                    </a:lnTo>
                    <a:lnTo>
                      <a:pt x="1548" y="718"/>
                    </a:lnTo>
                    <a:lnTo>
                      <a:pt x="1548" y="512"/>
                    </a:lnTo>
                    <a:lnTo>
                      <a:pt x="928" y="512"/>
                    </a:lnTo>
                    <a:lnTo>
                      <a:pt x="928" y="718"/>
                    </a:lnTo>
                    <a:lnTo>
                      <a:pt x="925" y="741"/>
                    </a:lnTo>
                    <a:lnTo>
                      <a:pt x="918" y="762"/>
                    </a:lnTo>
                    <a:lnTo>
                      <a:pt x="905" y="781"/>
                    </a:lnTo>
                    <a:lnTo>
                      <a:pt x="889" y="797"/>
                    </a:lnTo>
                    <a:lnTo>
                      <a:pt x="870" y="809"/>
                    </a:lnTo>
                    <a:lnTo>
                      <a:pt x="849" y="816"/>
                    </a:lnTo>
                    <a:lnTo>
                      <a:pt x="825" y="819"/>
                    </a:lnTo>
                    <a:lnTo>
                      <a:pt x="802" y="816"/>
                    </a:lnTo>
                    <a:lnTo>
                      <a:pt x="780" y="809"/>
                    </a:lnTo>
                    <a:lnTo>
                      <a:pt x="761" y="797"/>
                    </a:lnTo>
                    <a:lnTo>
                      <a:pt x="745" y="781"/>
                    </a:lnTo>
                    <a:lnTo>
                      <a:pt x="733" y="762"/>
                    </a:lnTo>
                    <a:lnTo>
                      <a:pt x="725" y="741"/>
                    </a:lnTo>
                    <a:lnTo>
                      <a:pt x="723" y="718"/>
                    </a:lnTo>
                    <a:lnTo>
                      <a:pt x="723" y="512"/>
                    </a:lnTo>
                    <a:lnTo>
                      <a:pt x="275" y="512"/>
                    </a:lnTo>
                    <a:close/>
                    <a:moveTo>
                      <a:pt x="825" y="0"/>
                    </a:moveTo>
                    <a:lnTo>
                      <a:pt x="849" y="2"/>
                    </a:lnTo>
                    <a:lnTo>
                      <a:pt x="870" y="11"/>
                    </a:lnTo>
                    <a:lnTo>
                      <a:pt x="889" y="22"/>
                    </a:lnTo>
                    <a:lnTo>
                      <a:pt x="905" y="39"/>
                    </a:lnTo>
                    <a:lnTo>
                      <a:pt x="918" y="58"/>
                    </a:lnTo>
                    <a:lnTo>
                      <a:pt x="925" y="79"/>
                    </a:lnTo>
                    <a:lnTo>
                      <a:pt x="928" y="103"/>
                    </a:lnTo>
                    <a:lnTo>
                      <a:pt x="928" y="307"/>
                    </a:lnTo>
                    <a:lnTo>
                      <a:pt x="1548" y="307"/>
                    </a:lnTo>
                    <a:lnTo>
                      <a:pt x="1548" y="103"/>
                    </a:lnTo>
                    <a:lnTo>
                      <a:pt x="1550" y="79"/>
                    </a:lnTo>
                    <a:lnTo>
                      <a:pt x="1558" y="58"/>
                    </a:lnTo>
                    <a:lnTo>
                      <a:pt x="1570" y="39"/>
                    </a:lnTo>
                    <a:lnTo>
                      <a:pt x="1586" y="22"/>
                    </a:lnTo>
                    <a:lnTo>
                      <a:pt x="1606" y="11"/>
                    </a:lnTo>
                    <a:lnTo>
                      <a:pt x="1627" y="2"/>
                    </a:lnTo>
                    <a:lnTo>
                      <a:pt x="1651" y="0"/>
                    </a:lnTo>
                    <a:lnTo>
                      <a:pt x="1674" y="2"/>
                    </a:lnTo>
                    <a:lnTo>
                      <a:pt x="1697" y="11"/>
                    </a:lnTo>
                    <a:lnTo>
                      <a:pt x="1716" y="22"/>
                    </a:lnTo>
                    <a:lnTo>
                      <a:pt x="1731" y="39"/>
                    </a:lnTo>
                    <a:lnTo>
                      <a:pt x="1744" y="58"/>
                    </a:lnTo>
                    <a:lnTo>
                      <a:pt x="1751" y="79"/>
                    </a:lnTo>
                    <a:lnTo>
                      <a:pt x="1755" y="103"/>
                    </a:lnTo>
                    <a:lnTo>
                      <a:pt x="1755" y="307"/>
                    </a:lnTo>
                    <a:lnTo>
                      <a:pt x="2373" y="307"/>
                    </a:lnTo>
                    <a:lnTo>
                      <a:pt x="2373" y="103"/>
                    </a:lnTo>
                    <a:lnTo>
                      <a:pt x="2375" y="79"/>
                    </a:lnTo>
                    <a:lnTo>
                      <a:pt x="2383" y="58"/>
                    </a:lnTo>
                    <a:lnTo>
                      <a:pt x="2395" y="39"/>
                    </a:lnTo>
                    <a:lnTo>
                      <a:pt x="2411" y="22"/>
                    </a:lnTo>
                    <a:lnTo>
                      <a:pt x="2431" y="11"/>
                    </a:lnTo>
                    <a:lnTo>
                      <a:pt x="2452" y="2"/>
                    </a:lnTo>
                    <a:lnTo>
                      <a:pt x="2476" y="0"/>
                    </a:lnTo>
                    <a:lnTo>
                      <a:pt x="2499" y="2"/>
                    </a:lnTo>
                    <a:lnTo>
                      <a:pt x="2522" y="11"/>
                    </a:lnTo>
                    <a:lnTo>
                      <a:pt x="2541" y="22"/>
                    </a:lnTo>
                    <a:lnTo>
                      <a:pt x="2556" y="39"/>
                    </a:lnTo>
                    <a:lnTo>
                      <a:pt x="2569" y="58"/>
                    </a:lnTo>
                    <a:lnTo>
                      <a:pt x="2576" y="79"/>
                    </a:lnTo>
                    <a:lnTo>
                      <a:pt x="2580" y="103"/>
                    </a:lnTo>
                    <a:lnTo>
                      <a:pt x="2580" y="307"/>
                    </a:lnTo>
                    <a:lnTo>
                      <a:pt x="3027" y="307"/>
                    </a:lnTo>
                    <a:lnTo>
                      <a:pt x="3067" y="310"/>
                    </a:lnTo>
                    <a:lnTo>
                      <a:pt x="3106" y="319"/>
                    </a:lnTo>
                    <a:lnTo>
                      <a:pt x="3142" y="332"/>
                    </a:lnTo>
                    <a:lnTo>
                      <a:pt x="3176" y="351"/>
                    </a:lnTo>
                    <a:lnTo>
                      <a:pt x="3206" y="374"/>
                    </a:lnTo>
                    <a:lnTo>
                      <a:pt x="3234" y="401"/>
                    </a:lnTo>
                    <a:lnTo>
                      <a:pt x="3257" y="432"/>
                    </a:lnTo>
                    <a:lnTo>
                      <a:pt x="3276" y="465"/>
                    </a:lnTo>
                    <a:lnTo>
                      <a:pt x="3290" y="501"/>
                    </a:lnTo>
                    <a:lnTo>
                      <a:pt x="3298" y="540"/>
                    </a:lnTo>
                    <a:lnTo>
                      <a:pt x="3301" y="581"/>
                    </a:lnTo>
                    <a:lnTo>
                      <a:pt x="3301" y="3004"/>
                    </a:lnTo>
                    <a:lnTo>
                      <a:pt x="3298" y="3044"/>
                    </a:lnTo>
                    <a:lnTo>
                      <a:pt x="3290" y="3082"/>
                    </a:lnTo>
                    <a:lnTo>
                      <a:pt x="3276" y="3119"/>
                    </a:lnTo>
                    <a:lnTo>
                      <a:pt x="3257" y="3153"/>
                    </a:lnTo>
                    <a:lnTo>
                      <a:pt x="3234" y="3183"/>
                    </a:lnTo>
                    <a:lnTo>
                      <a:pt x="3206" y="3210"/>
                    </a:lnTo>
                    <a:lnTo>
                      <a:pt x="3176" y="3233"/>
                    </a:lnTo>
                    <a:lnTo>
                      <a:pt x="3142" y="3252"/>
                    </a:lnTo>
                    <a:lnTo>
                      <a:pt x="3106" y="3266"/>
                    </a:lnTo>
                    <a:lnTo>
                      <a:pt x="3067" y="3274"/>
                    </a:lnTo>
                    <a:lnTo>
                      <a:pt x="3027" y="3277"/>
                    </a:lnTo>
                    <a:lnTo>
                      <a:pt x="275" y="3277"/>
                    </a:lnTo>
                    <a:lnTo>
                      <a:pt x="234" y="3274"/>
                    </a:lnTo>
                    <a:lnTo>
                      <a:pt x="196" y="3266"/>
                    </a:lnTo>
                    <a:lnTo>
                      <a:pt x="159" y="3252"/>
                    </a:lnTo>
                    <a:lnTo>
                      <a:pt x="125" y="3233"/>
                    </a:lnTo>
                    <a:lnTo>
                      <a:pt x="95" y="3210"/>
                    </a:lnTo>
                    <a:lnTo>
                      <a:pt x="67" y="3183"/>
                    </a:lnTo>
                    <a:lnTo>
                      <a:pt x="44" y="3153"/>
                    </a:lnTo>
                    <a:lnTo>
                      <a:pt x="25" y="3119"/>
                    </a:lnTo>
                    <a:lnTo>
                      <a:pt x="12" y="3082"/>
                    </a:lnTo>
                    <a:lnTo>
                      <a:pt x="3" y="3044"/>
                    </a:lnTo>
                    <a:lnTo>
                      <a:pt x="0" y="3004"/>
                    </a:lnTo>
                    <a:lnTo>
                      <a:pt x="0" y="581"/>
                    </a:lnTo>
                    <a:lnTo>
                      <a:pt x="3" y="540"/>
                    </a:lnTo>
                    <a:lnTo>
                      <a:pt x="12" y="501"/>
                    </a:lnTo>
                    <a:lnTo>
                      <a:pt x="25" y="465"/>
                    </a:lnTo>
                    <a:lnTo>
                      <a:pt x="44" y="432"/>
                    </a:lnTo>
                    <a:lnTo>
                      <a:pt x="67" y="401"/>
                    </a:lnTo>
                    <a:lnTo>
                      <a:pt x="95" y="374"/>
                    </a:lnTo>
                    <a:lnTo>
                      <a:pt x="125" y="351"/>
                    </a:lnTo>
                    <a:lnTo>
                      <a:pt x="159" y="332"/>
                    </a:lnTo>
                    <a:lnTo>
                      <a:pt x="196" y="319"/>
                    </a:lnTo>
                    <a:lnTo>
                      <a:pt x="234" y="310"/>
                    </a:lnTo>
                    <a:lnTo>
                      <a:pt x="275" y="307"/>
                    </a:lnTo>
                    <a:lnTo>
                      <a:pt x="723" y="307"/>
                    </a:lnTo>
                    <a:lnTo>
                      <a:pt x="723" y="103"/>
                    </a:lnTo>
                    <a:lnTo>
                      <a:pt x="725" y="79"/>
                    </a:lnTo>
                    <a:lnTo>
                      <a:pt x="733" y="58"/>
                    </a:lnTo>
                    <a:lnTo>
                      <a:pt x="745" y="39"/>
                    </a:lnTo>
                    <a:lnTo>
                      <a:pt x="761" y="22"/>
                    </a:lnTo>
                    <a:lnTo>
                      <a:pt x="780" y="11"/>
                    </a:lnTo>
                    <a:lnTo>
                      <a:pt x="802" y="2"/>
                    </a:lnTo>
                    <a:lnTo>
                      <a:pt x="8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6656388" y="12827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6656388" y="13843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6656388" y="14859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6799263" y="14859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6799263" y="13843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6799263" y="1282700"/>
                <a:ext cx="82550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6943725" y="1485900"/>
                <a:ext cx="80962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6943725" y="1384300"/>
                <a:ext cx="80962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6943725" y="1282700"/>
                <a:ext cx="80962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75"/>
          <p:cNvGrpSpPr/>
          <p:nvPr/>
        </p:nvGrpSpPr>
        <p:grpSpPr>
          <a:xfrm>
            <a:off x="10162083" y="4242314"/>
            <a:ext cx="679350" cy="679350"/>
            <a:chOff x="9912198" y="4391345"/>
            <a:chExt cx="679527" cy="679527"/>
          </a:xfrm>
        </p:grpSpPr>
        <p:sp>
          <p:nvSpPr>
            <p:cNvPr id="51" name="Oval 76"/>
            <p:cNvSpPr/>
            <p:nvPr/>
          </p:nvSpPr>
          <p:spPr>
            <a:xfrm rot="1052720">
              <a:off x="9912198" y="4391345"/>
              <a:ext cx="679527" cy="6795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77"/>
            <p:cNvGrpSpPr/>
            <p:nvPr/>
          </p:nvGrpSpPr>
          <p:grpSpPr>
            <a:xfrm>
              <a:off x="10075739" y="4565503"/>
              <a:ext cx="366370" cy="334116"/>
              <a:chOff x="7693025" y="1104900"/>
              <a:chExt cx="703263" cy="641350"/>
            </a:xfrm>
            <a:solidFill>
              <a:schemeClr val="bg1"/>
            </a:solidFill>
          </p:grpSpPr>
          <p:sp>
            <p:nvSpPr>
              <p:cNvPr id="53" name="Freeform 48"/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avLst/>
                <a:gdLst>
                  <a:gd name="T0" fmla="*/ 458 w 959"/>
                  <a:gd name="T1" fmla="*/ 628 h 1040"/>
                  <a:gd name="T2" fmla="*/ 345 w 959"/>
                  <a:gd name="T3" fmla="*/ 904 h 1040"/>
                  <a:gd name="T4" fmla="*/ 614 w 959"/>
                  <a:gd name="T5" fmla="*/ 905 h 1040"/>
                  <a:gd name="T6" fmla="*/ 503 w 959"/>
                  <a:gd name="T7" fmla="*/ 628 h 1040"/>
                  <a:gd name="T8" fmla="*/ 514 w 959"/>
                  <a:gd name="T9" fmla="*/ 585 h 1040"/>
                  <a:gd name="T10" fmla="*/ 446 w 959"/>
                  <a:gd name="T11" fmla="*/ 585 h 1040"/>
                  <a:gd name="T12" fmla="*/ 480 w 959"/>
                  <a:gd name="T13" fmla="*/ 0 h 1040"/>
                  <a:gd name="T14" fmla="*/ 557 w 959"/>
                  <a:gd name="T15" fmla="*/ 12 h 1040"/>
                  <a:gd name="T16" fmla="*/ 625 w 959"/>
                  <a:gd name="T17" fmla="*/ 44 h 1040"/>
                  <a:gd name="T18" fmla="*/ 680 w 959"/>
                  <a:gd name="T19" fmla="*/ 93 h 1040"/>
                  <a:gd name="T20" fmla="*/ 721 w 959"/>
                  <a:gd name="T21" fmla="*/ 155 h 1040"/>
                  <a:gd name="T22" fmla="*/ 742 w 959"/>
                  <a:gd name="T23" fmla="*/ 229 h 1040"/>
                  <a:gd name="T24" fmla="*/ 742 w 959"/>
                  <a:gd name="T25" fmla="*/ 309 h 1040"/>
                  <a:gd name="T26" fmla="*/ 722 w 959"/>
                  <a:gd name="T27" fmla="*/ 389 h 1040"/>
                  <a:gd name="T28" fmla="*/ 683 w 959"/>
                  <a:gd name="T29" fmla="*/ 463 h 1040"/>
                  <a:gd name="T30" fmla="*/ 630 w 959"/>
                  <a:gd name="T31" fmla="*/ 525 h 1040"/>
                  <a:gd name="T32" fmla="*/ 650 w 959"/>
                  <a:gd name="T33" fmla="*/ 566 h 1040"/>
                  <a:gd name="T34" fmla="*/ 742 w 959"/>
                  <a:gd name="T35" fmla="*/ 611 h 1040"/>
                  <a:gd name="T36" fmla="*/ 823 w 959"/>
                  <a:gd name="T37" fmla="*/ 670 h 1040"/>
                  <a:gd name="T38" fmla="*/ 887 w 959"/>
                  <a:gd name="T39" fmla="*/ 740 h 1040"/>
                  <a:gd name="T40" fmla="*/ 932 w 959"/>
                  <a:gd name="T41" fmla="*/ 813 h 1040"/>
                  <a:gd name="T42" fmla="*/ 957 w 959"/>
                  <a:gd name="T43" fmla="*/ 886 h 1040"/>
                  <a:gd name="T44" fmla="*/ 956 w 959"/>
                  <a:gd name="T45" fmla="*/ 937 h 1040"/>
                  <a:gd name="T46" fmla="*/ 929 w 959"/>
                  <a:gd name="T47" fmla="*/ 966 h 1040"/>
                  <a:gd name="T48" fmla="*/ 878 w 959"/>
                  <a:gd name="T49" fmla="*/ 991 h 1040"/>
                  <a:gd name="T50" fmla="*/ 809 w 959"/>
                  <a:gd name="T51" fmla="*/ 1011 h 1040"/>
                  <a:gd name="T52" fmla="*/ 726 w 959"/>
                  <a:gd name="T53" fmla="*/ 1025 h 1040"/>
                  <a:gd name="T54" fmla="*/ 631 w 959"/>
                  <a:gd name="T55" fmla="*/ 1035 h 1040"/>
                  <a:gd name="T56" fmla="*/ 531 w 959"/>
                  <a:gd name="T57" fmla="*/ 1040 h 1040"/>
                  <a:gd name="T58" fmla="*/ 429 w 959"/>
                  <a:gd name="T59" fmla="*/ 1040 h 1040"/>
                  <a:gd name="T60" fmla="*/ 328 w 959"/>
                  <a:gd name="T61" fmla="*/ 1035 h 1040"/>
                  <a:gd name="T62" fmla="*/ 233 w 959"/>
                  <a:gd name="T63" fmla="*/ 1025 h 1040"/>
                  <a:gd name="T64" fmla="*/ 150 w 959"/>
                  <a:gd name="T65" fmla="*/ 1011 h 1040"/>
                  <a:gd name="T66" fmla="*/ 81 w 959"/>
                  <a:gd name="T67" fmla="*/ 991 h 1040"/>
                  <a:gd name="T68" fmla="*/ 30 w 959"/>
                  <a:gd name="T69" fmla="*/ 966 h 1040"/>
                  <a:gd name="T70" fmla="*/ 3 w 959"/>
                  <a:gd name="T71" fmla="*/ 937 h 1040"/>
                  <a:gd name="T72" fmla="*/ 3 w 959"/>
                  <a:gd name="T73" fmla="*/ 886 h 1040"/>
                  <a:gd name="T74" fmla="*/ 27 w 959"/>
                  <a:gd name="T75" fmla="*/ 813 h 1040"/>
                  <a:gd name="T76" fmla="*/ 73 w 959"/>
                  <a:gd name="T77" fmla="*/ 740 h 1040"/>
                  <a:gd name="T78" fmla="*/ 137 w 959"/>
                  <a:gd name="T79" fmla="*/ 670 h 1040"/>
                  <a:gd name="T80" fmla="*/ 217 w 959"/>
                  <a:gd name="T81" fmla="*/ 611 h 1040"/>
                  <a:gd name="T82" fmla="*/ 311 w 959"/>
                  <a:gd name="T83" fmla="*/ 566 h 1040"/>
                  <a:gd name="T84" fmla="*/ 330 w 959"/>
                  <a:gd name="T85" fmla="*/ 525 h 1040"/>
                  <a:gd name="T86" fmla="*/ 277 w 959"/>
                  <a:gd name="T87" fmla="*/ 463 h 1040"/>
                  <a:gd name="T88" fmla="*/ 239 w 959"/>
                  <a:gd name="T89" fmla="*/ 389 h 1040"/>
                  <a:gd name="T90" fmla="*/ 218 w 959"/>
                  <a:gd name="T91" fmla="*/ 309 h 1040"/>
                  <a:gd name="T92" fmla="*/ 218 w 959"/>
                  <a:gd name="T93" fmla="*/ 229 h 1040"/>
                  <a:gd name="T94" fmla="*/ 240 w 959"/>
                  <a:gd name="T95" fmla="*/ 155 h 1040"/>
                  <a:gd name="T96" fmla="*/ 280 w 959"/>
                  <a:gd name="T97" fmla="*/ 93 h 1040"/>
                  <a:gd name="T98" fmla="*/ 336 w 959"/>
                  <a:gd name="T99" fmla="*/ 44 h 1040"/>
                  <a:gd name="T100" fmla="*/ 404 w 959"/>
                  <a:gd name="T101" fmla="*/ 12 h 1040"/>
                  <a:gd name="T102" fmla="*/ 480 w 959"/>
                  <a:gd name="T103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9" h="1040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49"/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6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3 w 960"/>
                  <a:gd name="T13" fmla="*/ 575 h 1038"/>
                  <a:gd name="T14" fmla="*/ 520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2 w 960"/>
                  <a:gd name="T21" fmla="*/ 122 h 1038"/>
                  <a:gd name="T22" fmla="*/ 734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5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7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3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2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50"/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avLst/>
                <a:gdLst>
                  <a:gd name="T0" fmla="*/ 2318 w 3541"/>
                  <a:gd name="T1" fmla="*/ 1852 h 3228"/>
                  <a:gd name="T2" fmla="*/ 2044 w 3541"/>
                  <a:gd name="T3" fmla="*/ 2296 h 3228"/>
                  <a:gd name="T4" fmla="*/ 2141 w 3541"/>
                  <a:gd name="T5" fmla="*/ 2825 h 3228"/>
                  <a:gd name="T6" fmla="*/ 2553 w 3541"/>
                  <a:gd name="T7" fmla="*/ 3140 h 3228"/>
                  <a:gd name="T8" fmla="*/ 3084 w 3541"/>
                  <a:gd name="T9" fmla="*/ 3091 h 3228"/>
                  <a:gd name="T10" fmla="*/ 3432 w 3541"/>
                  <a:gd name="T11" fmla="*/ 2706 h 3228"/>
                  <a:gd name="T12" fmla="*/ 3432 w 3541"/>
                  <a:gd name="T13" fmla="*/ 2167 h 3228"/>
                  <a:gd name="T14" fmla="*/ 3084 w 3541"/>
                  <a:gd name="T15" fmla="*/ 1781 h 3228"/>
                  <a:gd name="T16" fmla="*/ 645 w 3541"/>
                  <a:gd name="T17" fmla="*/ 1716 h 3228"/>
                  <a:gd name="T18" fmla="*/ 206 w 3541"/>
                  <a:gd name="T19" fmla="*/ 1992 h 3228"/>
                  <a:gd name="T20" fmla="*/ 61 w 3541"/>
                  <a:gd name="T21" fmla="*/ 2506 h 3228"/>
                  <a:gd name="T22" fmla="*/ 295 w 3541"/>
                  <a:gd name="T23" fmla="*/ 2977 h 3228"/>
                  <a:gd name="T24" fmla="*/ 783 w 3541"/>
                  <a:gd name="T25" fmla="*/ 3169 h 3228"/>
                  <a:gd name="T26" fmla="*/ 1273 w 3541"/>
                  <a:gd name="T27" fmla="*/ 2977 h 3228"/>
                  <a:gd name="T28" fmla="*/ 1506 w 3541"/>
                  <a:gd name="T29" fmla="*/ 2506 h 3228"/>
                  <a:gd name="T30" fmla="*/ 1360 w 3541"/>
                  <a:gd name="T31" fmla="*/ 1992 h 3228"/>
                  <a:gd name="T32" fmla="*/ 921 w 3541"/>
                  <a:gd name="T33" fmla="*/ 1716 h 3228"/>
                  <a:gd name="T34" fmla="*/ 1106 w 3541"/>
                  <a:gd name="T35" fmla="*/ 1647 h 3228"/>
                  <a:gd name="T36" fmla="*/ 1452 w 3541"/>
                  <a:gd name="T37" fmla="*/ 2024 h 3228"/>
                  <a:gd name="T38" fmla="*/ 1562 w 3541"/>
                  <a:gd name="T39" fmla="*/ 2519 h 3228"/>
                  <a:gd name="T40" fmla="*/ 1977 w 3541"/>
                  <a:gd name="T41" fmla="*/ 2519 h 3228"/>
                  <a:gd name="T42" fmla="*/ 2087 w 3541"/>
                  <a:gd name="T43" fmla="*/ 2024 h 3228"/>
                  <a:gd name="T44" fmla="*/ 2435 w 3541"/>
                  <a:gd name="T45" fmla="*/ 1647 h 3228"/>
                  <a:gd name="T46" fmla="*/ 2138 w 3541"/>
                  <a:gd name="T47" fmla="*/ 1491 h 3228"/>
                  <a:gd name="T48" fmla="*/ 1640 w 3541"/>
                  <a:gd name="T49" fmla="*/ 1574 h 3228"/>
                  <a:gd name="T50" fmla="*/ 1770 w 3541"/>
                  <a:gd name="T51" fmla="*/ 58 h 3228"/>
                  <a:gd name="T52" fmla="*/ 1282 w 3541"/>
                  <a:gd name="T53" fmla="*/ 251 h 3228"/>
                  <a:gd name="T54" fmla="*/ 1049 w 3541"/>
                  <a:gd name="T55" fmla="*/ 722 h 3228"/>
                  <a:gd name="T56" fmla="*/ 1193 w 3541"/>
                  <a:gd name="T57" fmla="*/ 1236 h 3228"/>
                  <a:gd name="T58" fmla="*/ 1632 w 3541"/>
                  <a:gd name="T59" fmla="*/ 1513 h 3228"/>
                  <a:gd name="T60" fmla="*/ 2154 w 3541"/>
                  <a:gd name="T61" fmla="*/ 1415 h 3228"/>
                  <a:gd name="T62" fmla="*/ 2466 w 3541"/>
                  <a:gd name="T63" fmla="*/ 998 h 3228"/>
                  <a:gd name="T64" fmla="*/ 2418 w 3541"/>
                  <a:gd name="T65" fmla="*/ 461 h 3228"/>
                  <a:gd name="T66" fmla="*/ 2037 w 3541"/>
                  <a:gd name="T67" fmla="*/ 110 h 3228"/>
                  <a:gd name="T68" fmla="*/ 1911 w 3541"/>
                  <a:gd name="T69" fmla="*/ 13 h 3228"/>
                  <a:gd name="T70" fmla="*/ 2369 w 3541"/>
                  <a:gd name="T71" fmla="*/ 282 h 3228"/>
                  <a:gd name="T72" fmla="*/ 2553 w 3541"/>
                  <a:gd name="T73" fmla="*/ 793 h 3228"/>
                  <a:gd name="T74" fmla="*/ 2371 w 3541"/>
                  <a:gd name="T75" fmla="*/ 1299 h 3228"/>
                  <a:gd name="T76" fmla="*/ 2689 w 3541"/>
                  <a:gd name="T77" fmla="*/ 1647 h 3228"/>
                  <a:gd name="T78" fmla="*/ 3208 w 3541"/>
                  <a:gd name="T79" fmla="*/ 1789 h 3228"/>
                  <a:gd name="T80" fmla="*/ 3513 w 3541"/>
                  <a:gd name="T81" fmla="*/ 2225 h 3228"/>
                  <a:gd name="T82" fmla="*/ 3465 w 3541"/>
                  <a:gd name="T83" fmla="*/ 2775 h 3228"/>
                  <a:gd name="T84" fmla="*/ 3092 w 3541"/>
                  <a:gd name="T85" fmla="*/ 3152 h 3228"/>
                  <a:gd name="T86" fmla="*/ 2547 w 3541"/>
                  <a:gd name="T87" fmla="*/ 3200 h 3228"/>
                  <a:gd name="T88" fmla="*/ 2113 w 3541"/>
                  <a:gd name="T89" fmla="*/ 2886 h 3228"/>
                  <a:gd name="T90" fmla="*/ 1770 w 3541"/>
                  <a:gd name="T91" fmla="*/ 2671 h 3228"/>
                  <a:gd name="T92" fmla="*/ 1427 w 3541"/>
                  <a:gd name="T93" fmla="*/ 2886 h 3228"/>
                  <a:gd name="T94" fmla="*/ 994 w 3541"/>
                  <a:gd name="T95" fmla="*/ 3200 h 3228"/>
                  <a:gd name="T96" fmla="*/ 448 w 3541"/>
                  <a:gd name="T97" fmla="*/ 3152 h 3228"/>
                  <a:gd name="T98" fmla="*/ 76 w 3541"/>
                  <a:gd name="T99" fmla="*/ 2775 h 3228"/>
                  <a:gd name="T100" fmla="*/ 28 w 3541"/>
                  <a:gd name="T101" fmla="*/ 2225 h 3228"/>
                  <a:gd name="T102" fmla="*/ 332 w 3541"/>
                  <a:gd name="T103" fmla="*/ 1789 h 3228"/>
                  <a:gd name="T104" fmla="*/ 850 w 3541"/>
                  <a:gd name="T105" fmla="*/ 1647 h 3228"/>
                  <a:gd name="T106" fmla="*/ 1169 w 3541"/>
                  <a:gd name="T107" fmla="*/ 1299 h 3228"/>
                  <a:gd name="T108" fmla="*/ 987 w 3541"/>
                  <a:gd name="T109" fmla="*/ 793 h 3228"/>
                  <a:gd name="T110" fmla="*/ 1172 w 3541"/>
                  <a:gd name="T111" fmla="*/ 282 h 3228"/>
                  <a:gd name="T112" fmla="*/ 1629 w 3541"/>
                  <a:gd name="T113" fmla="*/ 1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41" h="3228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51"/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7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4 w 960"/>
                  <a:gd name="T13" fmla="*/ 575 h 1038"/>
                  <a:gd name="T14" fmla="*/ 519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3 w 960"/>
                  <a:gd name="T21" fmla="*/ 122 h 1038"/>
                  <a:gd name="T22" fmla="*/ 735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6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8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4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3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Group 82"/>
          <p:cNvGrpSpPr/>
          <p:nvPr/>
        </p:nvGrpSpPr>
        <p:grpSpPr>
          <a:xfrm>
            <a:off x="7960467" y="4780001"/>
            <a:ext cx="1053995" cy="1053995"/>
            <a:chOff x="7960952" y="4780351"/>
            <a:chExt cx="1054269" cy="1054269"/>
          </a:xfrm>
        </p:grpSpPr>
        <p:sp>
          <p:nvSpPr>
            <p:cNvPr id="58" name="Oval 83"/>
            <p:cNvSpPr/>
            <p:nvPr/>
          </p:nvSpPr>
          <p:spPr>
            <a:xfrm rot="1550164">
              <a:off x="7960952" y="4780351"/>
              <a:ext cx="1054269" cy="10542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Group 84"/>
            <p:cNvGrpSpPr/>
            <p:nvPr/>
          </p:nvGrpSpPr>
          <p:grpSpPr>
            <a:xfrm>
              <a:off x="8300693" y="5037723"/>
              <a:ext cx="372990" cy="539523"/>
              <a:chOff x="9842500" y="1071563"/>
              <a:chExt cx="519113" cy="750887"/>
            </a:xfrm>
            <a:solidFill>
              <a:schemeClr val="bg1"/>
            </a:solidFill>
          </p:grpSpPr>
          <p:sp>
            <p:nvSpPr>
              <p:cNvPr id="60" name="Freeform 67"/>
              <p:cNvSpPr>
                <a:spLocks noEditPoints="1"/>
              </p:cNvSpPr>
              <p:nvPr/>
            </p:nvSpPr>
            <p:spPr bwMode="auto">
              <a:xfrm>
                <a:off x="9842500" y="1071563"/>
                <a:ext cx="519113" cy="750887"/>
              </a:xfrm>
              <a:custGeom>
                <a:avLst/>
                <a:gdLst>
                  <a:gd name="T0" fmla="*/ 1570 w 2289"/>
                  <a:gd name="T1" fmla="*/ 786 h 3313"/>
                  <a:gd name="T2" fmla="*/ 364 w 2289"/>
                  <a:gd name="T3" fmla="*/ 439 h 3313"/>
                  <a:gd name="T4" fmla="*/ 276 w 2289"/>
                  <a:gd name="T5" fmla="*/ 466 h 3313"/>
                  <a:gd name="T6" fmla="*/ 220 w 2289"/>
                  <a:gd name="T7" fmla="*/ 535 h 3313"/>
                  <a:gd name="T8" fmla="*/ 208 w 2289"/>
                  <a:gd name="T9" fmla="*/ 2950 h 3313"/>
                  <a:gd name="T10" fmla="*/ 235 w 2289"/>
                  <a:gd name="T11" fmla="*/ 3037 h 3313"/>
                  <a:gd name="T12" fmla="*/ 303 w 2289"/>
                  <a:gd name="T13" fmla="*/ 3093 h 3313"/>
                  <a:gd name="T14" fmla="*/ 1925 w 2289"/>
                  <a:gd name="T15" fmla="*/ 3105 h 3313"/>
                  <a:gd name="T16" fmla="*/ 2013 w 2289"/>
                  <a:gd name="T17" fmla="*/ 3078 h 3313"/>
                  <a:gd name="T18" fmla="*/ 2069 w 2289"/>
                  <a:gd name="T19" fmla="*/ 3011 h 3313"/>
                  <a:gd name="T20" fmla="*/ 2081 w 2289"/>
                  <a:gd name="T21" fmla="*/ 595 h 3313"/>
                  <a:gd name="T22" fmla="*/ 2054 w 2289"/>
                  <a:gd name="T23" fmla="*/ 508 h 3313"/>
                  <a:gd name="T24" fmla="*/ 1985 w 2289"/>
                  <a:gd name="T25" fmla="*/ 452 h 3313"/>
                  <a:gd name="T26" fmla="*/ 1776 w 2289"/>
                  <a:gd name="T27" fmla="*/ 439 h 3313"/>
                  <a:gd name="T28" fmla="*/ 1764 w 2289"/>
                  <a:gd name="T29" fmla="*/ 873 h 3313"/>
                  <a:gd name="T30" fmla="*/ 1711 w 2289"/>
                  <a:gd name="T31" fmla="*/ 948 h 3313"/>
                  <a:gd name="T32" fmla="*/ 1627 w 2289"/>
                  <a:gd name="T33" fmla="*/ 987 h 3313"/>
                  <a:gd name="T34" fmla="*/ 662 w 2289"/>
                  <a:gd name="T35" fmla="*/ 987 h 3313"/>
                  <a:gd name="T36" fmla="*/ 578 w 2289"/>
                  <a:gd name="T37" fmla="*/ 948 h 3313"/>
                  <a:gd name="T38" fmla="*/ 525 w 2289"/>
                  <a:gd name="T39" fmla="*/ 873 h 3313"/>
                  <a:gd name="T40" fmla="*/ 513 w 2289"/>
                  <a:gd name="T41" fmla="*/ 439 h 3313"/>
                  <a:gd name="T42" fmla="*/ 1123 w 2289"/>
                  <a:gd name="T43" fmla="*/ 74 h 3313"/>
                  <a:gd name="T44" fmla="*/ 1076 w 2289"/>
                  <a:gd name="T45" fmla="*/ 110 h 3313"/>
                  <a:gd name="T46" fmla="*/ 1069 w 2289"/>
                  <a:gd name="T47" fmla="*/ 171 h 3313"/>
                  <a:gd name="T48" fmla="*/ 1104 w 2289"/>
                  <a:gd name="T49" fmla="*/ 217 h 3313"/>
                  <a:gd name="T50" fmla="*/ 1166 w 2289"/>
                  <a:gd name="T51" fmla="*/ 226 h 3313"/>
                  <a:gd name="T52" fmla="*/ 1213 w 2289"/>
                  <a:gd name="T53" fmla="*/ 189 h 3313"/>
                  <a:gd name="T54" fmla="*/ 1220 w 2289"/>
                  <a:gd name="T55" fmla="*/ 129 h 3313"/>
                  <a:gd name="T56" fmla="*/ 1185 w 2289"/>
                  <a:gd name="T57" fmla="*/ 82 h 3313"/>
                  <a:gd name="T58" fmla="*/ 965 w 2289"/>
                  <a:gd name="T59" fmla="*/ 0 h 3313"/>
                  <a:gd name="T60" fmla="*/ 1386 w 2289"/>
                  <a:gd name="T61" fmla="*/ 13 h 3313"/>
                  <a:gd name="T62" fmla="*/ 1456 w 2289"/>
                  <a:gd name="T63" fmla="*/ 70 h 3313"/>
                  <a:gd name="T64" fmla="*/ 1482 w 2289"/>
                  <a:gd name="T65" fmla="*/ 158 h 3313"/>
                  <a:gd name="T66" fmla="*/ 1971 w 2289"/>
                  <a:gd name="T67" fmla="*/ 236 h 3313"/>
                  <a:gd name="T68" fmla="*/ 2096 w 2289"/>
                  <a:gd name="T69" fmla="*/ 275 h 3313"/>
                  <a:gd name="T70" fmla="*/ 2197 w 2289"/>
                  <a:gd name="T71" fmla="*/ 354 h 3313"/>
                  <a:gd name="T72" fmla="*/ 2265 w 2289"/>
                  <a:gd name="T73" fmla="*/ 464 h 3313"/>
                  <a:gd name="T74" fmla="*/ 2289 w 2289"/>
                  <a:gd name="T75" fmla="*/ 595 h 3313"/>
                  <a:gd name="T76" fmla="*/ 2277 w 2289"/>
                  <a:gd name="T77" fmla="*/ 3039 h 3313"/>
                  <a:gd name="T78" fmla="*/ 2224 w 2289"/>
                  <a:gd name="T79" fmla="*/ 3157 h 3313"/>
                  <a:gd name="T80" fmla="*/ 2132 w 2289"/>
                  <a:gd name="T81" fmla="*/ 3247 h 3313"/>
                  <a:gd name="T82" fmla="*/ 2015 w 2289"/>
                  <a:gd name="T83" fmla="*/ 3301 h 3313"/>
                  <a:gd name="T84" fmla="*/ 364 w 2289"/>
                  <a:gd name="T85" fmla="*/ 3313 h 3313"/>
                  <a:gd name="T86" fmla="*/ 233 w 2289"/>
                  <a:gd name="T87" fmla="*/ 3288 h 3313"/>
                  <a:gd name="T88" fmla="*/ 122 w 2289"/>
                  <a:gd name="T89" fmla="*/ 3220 h 3313"/>
                  <a:gd name="T90" fmla="*/ 43 w 2289"/>
                  <a:gd name="T91" fmla="*/ 3120 h 3313"/>
                  <a:gd name="T92" fmla="*/ 3 w 2289"/>
                  <a:gd name="T93" fmla="*/ 2995 h 3313"/>
                  <a:gd name="T94" fmla="*/ 3 w 2289"/>
                  <a:gd name="T95" fmla="*/ 549 h 3313"/>
                  <a:gd name="T96" fmla="*/ 43 w 2289"/>
                  <a:gd name="T97" fmla="*/ 425 h 3313"/>
                  <a:gd name="T98" fmla="*/ 122 w 2289"/>
                  <a:gd name="T99" fmla="*/ 324 h 3313"/>
                  <a:gd name="T100" fmla="*/ 233 w 2289"/>
                  <a:gd name="T101" fmla="*/ 257 h 3313"/>
                  <a:gd name="T102" fmla="*/ 364 w 2289"/>
                  <a:gd name="T103" fmla="*/ 233 h 3313"/>
                  <a:gd name="T104" fmla="*/ 810 w 2289"/>
                  <a:gd name="T105" fmla="*/ 126 h 3313"/>
                  <a:gd name="T106" fmla="*/ 853 w 2289"/>
                  <a:gd name="T107" fmla="*/ 47 h 3313"/>
                  <a:gd name="T108" fmla="*/ 932 w 2289"/>
                  <a:gd name="T109" fmla="*/ 4 h 3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89" h="3313">
                    <a:moveTo>
                      <a:pt x="718" y="455"/>
                    </a:moveTo>
                    <a:lnTo>
                      <a:pt x="718" y="786"/>
                    </a:lnTo>
                    <a:lnTo>
                      <a:pt x="1570" y="786"/>
                    </a:lnTo>
                    <a:lnTo>
                      <a:pt x="1570" y="455"/>
                    </a:lnTo>
                    <a:lnTo>
                      <a:pt x="718" y="455"/>
                    </a:lnTo>
                    <a:close/>
                    <a:moveTo>
                      <a:pt x="364" y="439"/>
                    </a:moveTo>
                    <a:lnTo>
                      <a:pt x="333" y="442"/>
                    </a:lnTo>
                    <a:lnTo>
                      <a:pt x="303" y="452"/>
                    </a:lnTo>
                    <a:lnTo>
                      <a:pt x="276" y="466"/>
                    </a:lnTo>
                    <a:lnTo>
                      <a:pt x="253" y="485"/>
                    </a:lnTo>
                    <a:lnTo>
                      <a:pt x="235" y="508"/>
                    </a:lnTo>
                    <a:lnTo>
                      <a:pt x="220" y="535"/>
                    </a:lnTo>
                    <a:lnTo>
                      <a:pt x="212" y="564"/>
                    </a:lnTo>
                    <a:lnTo>
                      <a:pt x="208" y="595"/>
                    </a:lnTo>
                    <a:lnTo>
                      <a:pt x="208" y="2950"/>
                    </a:lnTo>
                    <a:lnTo>
                      <a:pt x="212" y="2982"/>
                    </a:lnTo>
                    <a:lnTo>
                      <a:pt x="220" y="3011"/>
                    </a:lnTo>
                    <a:lnTo>
                      <a:pt x="235" y="3037"/>
                    </a:lnTo>
                    <a:lnTo>
                      <a:pt x="253" y="3059"/>
                    </a:lnTo>
                    <a:lnTo>
                      <a:pt x="276" y="3078"/>
                    </a:lnTo>
                    <a:lnTo>
                      <a:pt x="303" y="3093"/>
                    </a:lnTo>
                    <a:lnTo>
                      <a:pt x="333" y="3102"/>
                    </a:lnTo>
                    <a:lnTo>
                      <a:pt x="364" y="3105"/>
                    </a:lnTo>
                    <a:lnTo>
                      <a:pt x="1925" y="3105"/>
                    </a:lnTo>
                    <a:lnTo>
                      <a:pt x="1956" y="3102"/>
                    </a:lnTo>
                    <a:lnTo>
                      <a:pt x="1985" y="3093"/>
                    </a:lnTo>
                    <a:lnTo>
                      <a:pt x="2013" y="3078"/>
                    </a:lnTo>
                    <a:lnTo>
                      <a:pt x="2035" y="3059"/>
                    </a:lnTo>
                    <a:lnTo>
                      <a:pt x="2054" y="3037"/>
                    </a:lnTo>
                    <a:lnTo>
                      <a:pt x="2069" y="3011"/>
                    </a:lnTo>
                    <a:lnTo>
                      <a:pt x="2078" y="2982"/>
                    </a:lnTo>
                    <a:lnTo>
                      <a:pt x="2081" y="2950"/>
                    </a:lnTo>
                    <a:lnTo>
                      <a:pt x="2081" y="595"/>
                    </a:lnTo>
                    <a:lnTo>
                      <a:pt x="2078" y="564"/>
                    </a:lnTo>
                    <a:lnTo>
                      <a:pt x="2069" y="535"/>
                    </a:lnTo>
                    <a:lnTo>
                      <a:pt x="2054" y="508"/>
                    </a:lnTo>
                    <a:lnTo>
                      <a:pt x="2035" y="485"/>
                    </a:lnTo>
                    <a:lnTo>
                      <a:pt x="2013" y="466"/>
                    </a:lnTo>
                    <a:lnTo>
                      <a:pt x="1985" y="452"/>
                    </a:lnTo>
                    <a:lnTo>
                      <a:pt x="1956" y="442"/>
                    </a:lnTo>
                    <a:lnTo>
                      <a:pt x="1925" y="439"/>
                    </a:lnTo>
                    <a:lnTo>
                      <a:pt x="1776" y="439"/>
                    </a:lnTo>
                    <a:lnTo>
                      <a:pt x="1776" y="810"/>
                    </a:lnTo>
                    <a:lnTo>
                      <a:pt x="1773" y="842"/>
                    </a:lnTo>
                    <a:lnTo>
                      <a:pt x="1764" y="873"/>
                    </a:lnTo>
                    <a:lnTo>
                      <a:pt x="1751" y="901"/>
                    </a:lnTo>
                    <a:lnTo>
                      <a:pt x="1733" y="926"/>
                    </a:lnTo>
                    <a:lnTo>
                      <a:pt x="1711" y="948"/>
                    </a:lnTo>
                    <a:lnTo>
                      <a:pt x="1686" y="965"/>
                    </a:lnTo>
                    <a:lnTo>
                      <a:pt x="1658" y="979"/>
                    </a:lnTo>
                    <a:lnTo>
                      <a:pt x="1627" y="987"/>
                    </a:lnTo>
                    <a:lnTo>
                      <a:pt x="1594" y="990"/>
                    </a:lnTo>
                    <a:lnTo>
                      <a:pt x="694" y="990"/>
                    </a:lnTo>
                    <a:lnTo>
                      <a:pt x="662" y="987"/>
                    </a:lnTo>
                    <a:lnTo>
                      <a:pt x="631" y="979"/>
                    </a:lnTo>
                    <a:lnTo>
                      <a:pt x="603" y="965"/>
                    </a:lnTo>
                    <a:lnTo>
                      <a:pt x="578" y="948"/>
                    </a:lnTo>
                    <a:lnTo>
                      <a:pt x="556" y="926"/>
                    </a:lnTo>
                    <a:lnTo>
                      <a:pt x="538" y="901"/>
                    </a:lnTo>
                    <a:lnTo>
                      <a:pt x="525" y="873"/>
                    </a:lnTo>
                    <a:lnTo>
                      <a:pt x="516" y="842"/>
                    </a:lnTo>
                    <a:lnTo>
                      <a:pt x="513" y="810"/>
                    </a:lnTo>
                    <a:lnTo>
                      <a:pt x="513" y="439"/>
                    </a:lnTo>
                    <a:lnTo>
                      <a:pt x="364" y="439"/>
                    </a:lnTo>
                    <a:close/>
                    <a:moveTo>
                      <a:pt x="1145" y="72"/>
                    </a:moveTo>
                    <a:lnTo>
                      <a:pt x="1123" y="74"/>
                    </a:lnTo>
                    <a:lnTo>
                      <a:pt x="1104" y="82"/>
                    </a:lnTo>
                    <a:lnTo>
                      <a:pt x="1089" y="95"/>
                    </a:lnTo>
                    <a:lnTo>
                      <a:pt x="1076" y="110"/>
                    </a:lnTo>
                    <a:lnTo>
                      <a:pt x="1069" y="129"/>
                    </a:lnTo>
                    <a:lnTo>
                      <a:pt x="1066" y="150"/>
                    </a:lnTo>
                    <a:lnTo>
                      <a:pt x="1069" y="171"/>
                    </a:lnTo>
                    <a:lnTo>
                      <a:pt x="1076" y="189"/>
                    </a:lnTo>
                    <a:lnTo>
                      <a:pt x="1089" y="205"/>
                    </a:lnTo>
                    <a:lnTo>
                      <a:pt x="1104" y="217"/>
                    </a:lnTo>
                    <a:lnTo>
                      <a:pt x="1123" y="226"/>
                    </a:lnTo>
                    <a:lnTo>
                      <a:pt x="1145" y="229"/>
                    </a:lnTo>
                    <a:lnTo>
                      <a:pt x="1166" y="226"/>
                    </a:lnTo>
                    <a:lnTo>
                      <a:pt x="1185" y="217"/>
                    </a:lnTo>
                    <a:lnTo>
                      <a:pt x="1200" y="205"/>
                    </a:lnTo>
                    <a:lnTo>
                      <a:pt x="1213" y="189"/>
                    </a:lnTo>
                    <a:lnTo>
                      <a:pt x="1220" y="171"/>
                    </a:lnTo>
                    <a:lnTo>
                      <a:pt x="1223" y="150"/>
                    </a:lnTo>
                    <a:lnTo>
                      <a:pt x="1220" y="129"/>
                    </a:lnTo>
                    <a:lnTo>
                      <a:pt x="1213" y="110"/>
                    </a:lnTo>
                    <a:lnTo>
                      <a:pt x="1200" y="95"/>
                    </a:lnTo>
                    <a:lnTo>
                      <a:pt x="1185" y="82"/>
                    </a:lnTo>
                    <a:lnTo>
                      <a:pt x="1166" y="74"/>
                    </a:lnTo>
                    <a:lnTo>
                      <a:pt x="1145" y="72"/>
                    </a:lnTo>
                    <a:close/>
                    <a:moveTo>
                      <a:pt x="965" y="0"/>
                    </a:moveTo>
                    <a:lnTo>
                      <a:pt x="1324" y="0"/>
                    </a:lnTo>
                    <a:lnTo>
                      <a:pt x="1356" y="4"/>
                    </a:lnTo>
                    <a:lnTo>
                      <a:pt x="1386" y="13"/>
                    </a:lnTo>
                    <a:lnTo>
                      <a:pt x="1413" y="27"/>
                    </a:lnTo>
                    <a:lnTo>
                      <a:pt x="1436" y="47"/>
                    </a:lnTo>
                    <a:lnTo>
                      <a:pt x="1456" y="70"/>
                    </a:lnTo>
                    <a:lnTo>
                      <a:pt x="1469" y="97"/>
                    </a:lnTo>
                    <a:lnTo>
                      <a:pt x="1479" y="126"/>
                    </a:lnTo>
                    <a:lnTo>
                      <a:pt x="1482" y="158"/>
                    </a:lnTo>
                    <a:lnTo>
                      <a:pt x="1482" y="233"/>
                    </a:lnTo>
                    <a:lnTo>
                      <a:pt x="1925" y="233"/>
                    </a:lnTo>
                    <a:lnTo>
                      <a:pt x="1971" y="236"/>
                    </a:lnTo>
                    <a:lnTo>
                      <a:pt x="2015" y="244"/>
                    </a:lnTo>
                    <a:lnTo>
                      <a:pt x="2056" y="257"/>
                    </a:lnTo>
                    <a:lnTo>
                      <a:pt x="2096" y="275"/>
                    </a:lnTo>
                    <a:lnTo>
                      <a:pt x="2132" y="297"/>
                    </a:lnTo>
                    <a:lnTo>
                      <a:pt x="2167" y="324"/>
                    </a:lnTo>
                    <a:lnTo>
                      <a:pt x="2197" y="354"/>
                    </a:lnTo>
                    <a:lnTo>
                      <a:pt x="2224" y="388"/>
                    </a:lnTo>
                    <a:lnTo>
                      <a:pt x="2246" y="425"/>
                    </a:lnTo>
                    <a:lnTo>
                      <a:pt x="2265" y="464"/>
                    </a:lnTo>
                    <a:lnTo>
                      <a:pt x="2278" y="506"/>
                    </a:lnTo>
                    <a:lnTo>
                      <a:pt x="2286" y="549"/>
                    </a:lnTo>
                    <a:lnTo>
                      <a:pt x="2289" y="595"/>
                    </a:lnTo>
                    <a:lnTo>
                      <a:pt x="2289" y="2950"/>
                    </a:lnTo>
                    <a:lnTo>
                      <a:pt x="2286" y="2995"/>
                    </a:lnTo>
                    <a:lnTo>
                      <a:pt x="2277" y="3039"/>
                    </a:lnTo>
                    <a:lnTo>
                      <a:pt x="2265" y="3081"/>
                    </a:lnTo>
                    <a:lnTo>
                      <a:pt x="2246" y="3120"/>
                    </a:lnTo>
                    <a:lnTo>
                      <a:pt x="2224" y="3157"/>
                    </a:lnTo>
                    <a:lnTo>
                      <a:pt x="2197" y="3190"/>
                    </a:lnTo>
                    <a:lnTo>
                      <a:pt x="2167" y="3220"/>
                    </a:lnTo>
                    <a:lnTo>
                      <a:pt x="2132" y="3247"/>
                    </a:lnTo>
                    <a:lnTo>
                      <a:pt x="2096" y="3270"/>
                    </a:lnTo>
                    <a:lnTo>
                      <a:pt x="2056" y="3288"/>
                    </a:lnTo>
                    <a:lnTo>
                      <a:pt x="2015" y="3301"/>
                    </a:lnTo>
                    <a:lnTo>
                      <a:pt x="1971" y="3309"/>
                    </a:lnTo>
                    <a:lnTo>
                      <a:pt x="1925" y="3313"/>
                    </a:lnTo>
                    <a:lnTo>
                      <a:pt x="364" y="3313"/>
                    </a:lnTo>
                    <a:lnTo>
                      <a:pt x="318" y="3309"/>
                    </a:lnTo>
                    <a:lnTo>
                      <a:pt x="274" y="3301"/>
                    </a:lnTo>
                    <a:lnTo>
                      <a:pt x="233" y="3288"/>
                    </a:lnTo>
                    <a:lnTo>
                      <a:pt x="193" y="3270"/>
                    </a:lnTo>
                    <a:lnTo>
                      <a:pt x="156" y="3247"/>
                    </a:lnTo>
                    <a:lnTo>
                      <a:pt x="122" y="3220"/>
                    </a:lnTo>
                    <a:lnTo>
                      <a:pt x="92" y="3190"/>
                    </a:lnTo>
                    <a:lnTo>
                      <a:pt x="65" y="3157"/>
                    </a:lnTo>
                    <a:lnTo>
                      <a:pt x="43" y="3120"/>
                    </a:lnTo>
                    <a:lnTo>
                      <a:pt x="24" y="3081"/>
                    </a:lnTo>
                    <a:lnTo>
                      <a:pt x="10" y="3039"/>
                    </a:lnTo>
                    <a:lnTo>
                      <a:pt x="3" y="2995"/>
                    </a:lnTo>
                    <a:lnTo>
                      <a:pt x="0" y="2950"/>
                    </a:lnTo>
                    <a:lnTo>
                      <a:pt x="0" y="595"/>
                    </a:lnTo>
                    <a:lnTo>
                      <a:pt x="3" y="549"/>
                    </a:lnTo>
                    <a:lnTo>
                      <a:pt x="10" y="506"/>
                    </a:lnTo>
                    <a:lnTo>
                      <a:pt x="24" y="464"/>
                    </a:lnTo>
                    <a:lnTo>
                      <a:pt x="43" y="425"/>
                    </a:lnTo>
                    <a:lnTo>
                      <a:pt x="65" y="388"/>
                    </a:lnTo>
                    <a:lnTo>
                      <a:pt x="92" y="354"/>
                    </a:lnTo>
                    <a:lnTo>
                      <a:pt x="122" y="324"/>
                    </a:lnTo>
                    <a:lnTo>
                      <a:pt x="156" y="297"/>
                    </a:lnTo>
                    <a:lnTo>
                      <a:pt x="193" y="275"/>
                    </a:lnTo>
                    <a:lnTo>
                      <a:pt x="233" y="257"/>
                    </a:lnTo>
                    <a:lnTo>
                      <a:pt x="274" y="244"/>
                    </a:lnTo>
                    <a:lnTo>
                      <a:pt x="318" y="236"/>
                    </a:lnTo>
                    <a:lnTo>
                      <a:pt x="364" y="233"/>
                    </a:lnTo>
                    <a:lnTo>
                      <a:pt x="807" y="233"/>
                    </a:lnTo>
                    <a:lnTo>
                      <a:pt x="807" y="158"/>
                    </a:lnTo>
                    <a:lnTo>
                      <a:pt x="810" y="126"/>
                    </a:lnTo>
                    <a:lnTo>
                      <a:pt x="820" y="97"/>
                    </a:lnTo>
                    <a:lnTo>
                      <a:pt x="834" y="70"/>
                    </a:lnTo>
                    <a:lnTo>
                      <a:pt x="853" y="47"/>
                    </a:lnTo>
                    <a:lnTo>
                      <a:pt x="876" y="27"/>
                    </a:lnTo>
                    <a:lnTo>
                      <a:pt x="903" y="13"/>
                    </a:lnTo>
                    <a:lnTo>
                      <a:pt x="932" y="4"/>
                    </a:lnTo>
                    <a:lnTo>
                      <a:pt x="9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68"/>
              <p:cNvSpPr>
                <a:spLocks noEditPoints="1"/>
              </p:cNvSpPr>
              <p:nvPr/>
            </p:nvSpPr>
            <p:spPr bwMode="auto">
              <a:xfrm>
                <a:off x="9920288" y="1370013"/>
                <a:ext cx="120650" cy="100012"/>
              </a:xfrm>
              <a:custGeom>
                <a:avLst/>
                <a:gdLst>
                  <a:gd name="T0" fmla="*/ 73 w 533"/>
                  <a:gd name="T1" fmla="*/ 66 h 441"/>
                  <a:gd name="T2" fmla="*/ 59 w 533"/>
                  <a:gd name="T3" fmla="*/ 81 h 441"/>
                  <a:gd name="T4" fmla="*/ 56 w 533"/>
                  <a:gd name="T5" fmla="*/ 358 h 441"/>
                  <a:gd name="T6" fmla="*/ 65 w 533"/>
                  <a:gd name="T7" fmla="*/ 377 h 441"/>
                  <a:gd name="T8" fmla="*/ 85 w 533"/>
                  <a:gd name="T9" fmla="*/ 385 h 441"/>
                  <a:gd name="T10" fmla="*/ 337 w 533"/>
                  <a:gd name="T11" fmla="*/ 383 h 441"/>
                  <a:gd name="T12" fmla="*/ 353 w 533"/>
                  <a:gd name="T13" fmla="*/ 368 h 441"/>
                  <a:gd name="T14" fmla="*/ 355 w 533"/>
                  <a:gd name="T15" fmla="*/ 282 h 441"/>
                  <a:gd name="T16" fmla="*/ 285 w 533"/>
                  <a:gd name="T17" fmla="*/ 362 h 441"/>
                  <a:gd name="T18" fmla="*/ 259 w 533"/>
                  <a:gd name="T19" fmla="*/ 370 h 441"/>
                  <a:gd name="T20" fmla="*/ 243 w 533"/>
                  <a:gd name="T21" fmla="*/ 369 h 441"/>
                  <a:gd name="T22" fmla="*/ 220 w 533"/>
                  <a:gd name="T23" fmla="*/ 357 h 441"/>
                  <a:gd name="T24" fmla="*/ 89 w 533"/>
                  <a:gd name="T25" fmla="*/ 231 h 441"/>
                  <a:gd name="T26" fmla="*/ 82 w 533"/>
                  <a:gd name="T27" fmla="*/ 200 h 441"/>
                  <a:gd name="T28" fmla="*/ 96 w 533"/>
                  <a:gd name="T29" fmla="*/ 171 h 441"/>
                  <a:gd name="T30" fmla="*/ 124 w 533"/>
                  <a:gd name="T31" fmla="*/ 155 h 441"/>
                  <a:gd name="T32" fmla="*/ 155 w 533"/>
                  <a:gd name="T33" fmla="*/ 160 h 441"/>
                  <a:gd name="T34" fmla="*/ 213 w 533"/>
                  <a:gd name="T35" fmla="*/ 208 h 441"/>
                  <a:gd name="T36" fmla="*/ 242 w 533"/>
                  <a:gd name="T37" fmla="*/ 222 h 441"/>
                  <a:gd name="T38" fmla="*/ 272 w 533"/>
                  <a:gd name="T39" fmla="*/ 215 h 441"/>
                  <a:gd name="T40" fmla="*/ 355 w 533"/>
                  <a:gd name="T41" fmla="*/ 121 h 441"/>
                  <a:gd name="T42" fmla="*/ 353 w 533"/>
                  <a:gd name="T43" fmla="*/ 81 h 441"/>
                  <a:gd name="T44" fmla="*/ 337 w 533"/>
                  <a:gd name="T45" fmla="*/ 66 h 441"/>
                  <a:gd name="T46" fmla="*/ 85 w 533"/>
                  <a:gd name="T47" fmla="*/ 64 h 441"/>
                  <a:gd name="T48" fmla="*/ 501 w 533"/>
                  <a:gd name="T49" fmla="*/ 3 h 441"/>
                  <a:gd name="T50" fmla="*/ 526 w 533"/>
                  <a:gd name="T51" fmla="*/ 24 h 441"/>
                  <a:gd name="T52" fmla="*/ 533 w 533"/>
                  <a:gd name="T53" fmla="*/ 55 h 441"/>
                  <a:gd name="T54" fmla="*/ 520 w 533"/>
                  <a:gd name="T55" fmla="*/ 84 h 441"/>
                  <a:gd name="T56" fmla="*/ 411 w 533"/>
                  <a:gd name="T57" fmla="*/ 358 h 441"/>
                  <a:gd name="T58" fmla="*/ 399 w 533"/>
                  <a:gd name="T59" fmla="*/ 399 h 441"/>
                  <a:gd name="T60" fmla="*/ 369 w 533"/>
                  <a:gd name="T61" fmla="*/ 429 h 441"/>
                  <a:gd name="T62" fmla="*/ 326 w 533"/>
                  <a:gd name="T63" fmla="*/ 441 h 441"/>
                  <a:gd name="T64" fmla="*/ 62 w 533"/>
                  <a:gd name="T65" fmla="*/ 438 h 441"/>
                  <a:gd name="T66" fmla="*/ 25 w 533"/>
                  <a:gd name="T67" fmla="*/ 417 h 441"/>
                  <a:gd name="T68" fmla="*/ 3 w 533"/>
                  <a:gd name="T69" fmla="*/ 380 h 441"/>
                  <a:gd name="T70" fmla="*/ 0 w 533"/>
                  <a:gd name="T71" fmla="*/ 92 h 441"/>
                  <a:gd name="T72" fmla="*/ 12 w 533"/>
                  <a:gd name="T73" fmla="*/ 50 h 441"/>
                  <a:gd name="T74" fmla="*/ 42 w 533"/>
                  <a:gd name="T75" fmla="*/ 20 h 441"/>
                  <a:gd name="T76" fmla="*/ 85 w 533"/>
                  <a:gd name="T77" fmla="*/ 8 h 441"/>
                  <a:gd name="T78" fmla="*/ 347 w 533"/>
                  <a:gd name="T79" fmla="*/ 10 h 441"/>
                  <a:gd name="T80" fmla="*/ 382 w 533"/>
                  <a:gd name="T81" fmla="*/ 29 h 441"/>
                  <a:gd name="T82" fmla="*/ 405 w 533"/>
                  <a:gd name="T83" fmla="*/ 61 h 441"/>
                  <a:gd name="T84" fmla="*/ 454 w 533"/>
                  <a:gd name="T85" fmla="*/ 7 h 441"/>
                  <a:gd name="T86" fmla="*/ 485 w 533"/>
                  <a:gd name="T8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3" h="441">
                    <a:moveTo>
                      <a:pt x="85" y="64"/>
                    </a:moveTo>
                    <a:lnTo>
                      <a:pt x="73" y="66"/>
                    </a:lnTo>
                    <a:lnTo>
                      <a:pt x="65" y="73"/>
                    </a:lnTo>
                    <a:lnTo>
                      <a:pt x="59" y="81"/>
                    </a:lnTo>
                    <a:lnTo>
                      <a:pt x="56" y="92"/>
                    </a:lnTo>
                    <a:lnTo>
                      <a:pt x="56" y="358"/>
                    </a:lnTo>
                    <a:lnTo>
                      <a:pt x="59" y="368"/>
                    </a:lnTo>
                    <a:lnTo>
                      <a:pt x="65" y="377"/>
                    </a:lnTo>
                    <a:lnTo>
                      <a:pt x="73" y="383"/>
                    </a:lnTo>
                    <a:lnTo>
                      <a:pt x="85" y="385"/>
                    </a:lnTo>
                    <a:lnTo>
                      <a:pt x="326" y="385"/>
                    </a:lnTo>
                    <a:lnTo>
                      <a:pt x="337" y="383"/>
                    </a:lnTo>
                    <a:lnTo>
                      <a:pt x="346" y="377"/>
                    </a:lnTo>
                    <a:lnTo>
                      <a:pt x="353" y="368"/>
                    </a:lnTo>
                    <a:lnTo>
                      <a:pt x="355" y="358"/>
                    </a:lnTo>
                    <a:lnTo>
                      <a:pt x="355" y="282"/>
                    </a:lnTo>
                    <a:lnTo>
                      <a:pt x="295" y="353"/>
                    </a:lnTo>
                    <a:lnTo>
                      <a:pt x="285" y="362"/>
                    </a:lnTo>
                    <a:lnTo>
                      <a:pt x="272" y="368"/>
                    </a:lnTo>
                    <a:lnTo>
                      <a:pt x="259" y="370"/>
                    </a:lnTo>
                    <a:lnTo>
                      <a:pt x="256" y="370"/>
                    </a:lnTo>
                    <a:lnTo>
                      <a:pt x="243" y="369"/>
                    </a:lnTo>
                    <a:lnTo>
                      <a:pt x="231" y="364"/>
                    </a:lnTo>
                    <a:lnTo>
                      <a:pt x="220" y="357"/>
                    </a:lnTo>
                    <a:lnTo>
                      <a:pt x="99" y="245"/>
                    </a:lnTo>
                    <a:lnTo>
                      <a:pt x="89" y="231"/>
                    </a:lnTo>
                    <a:lnTo>
                      <a:pt x="84" y="217"/>
                    </a:lnTo>
                    <a:lnTo>
                      <a:pt x="82" y="200"/>
                    </a:lnTo>
                    <a:lnTo>
                      <a:pt x="87" y="186"/>
                    </a:lnTo>
                    <a:lnTo>
                      <a:pt x="96" y="171"/>
                    </a:lnTo>
                    <a:lnTo>
                      <a:pt x="110" y="162"/>
                    </a:lnTo>
                    <a:lnTo>
                      <a:pt x="124" y="155"/>
                    </a:lnTo>
                    <a:lnTo>
                      <a:pt x="140" y="155"/>
                    </a:lnTo>
                    <a:lnTo>
                      <a:pt x="155" y="160"/>
                    </a:lnTo>
                    <a:lnTo>
                      <a:pt x="169" y="169"/>
                    </a:lnTo>
                    <a:lnTo>
                      <a:pt x="213" y="208"/>
                    </a:lnTo>
                    <a:lnTo>
                      <a:pt x="226" y="218"/>
                    </a:lnTo>
                    <a:lnTo>
                      <a:pt x="242" y="222"/>
                    </a:lnTo>
                    <a:lnTo>
                      <a:pt x="258" y="221"/>
                    </a:lnTo>
                    <a:lnTo>
                      <a:pt x="272" y="215"/>
                    </a:lnTo>
                    <a:lnTo>
                      <a:pt x="285" y="204"/>
                    </a:lnTo>
                    <a:lnTo>
                      <a:pt x="355" y="121"/>
                    </a:lnTo>
                    <a:lnTo>
                      <a:pt x="355" y="92"/>
                    </a:lnTo>
                    <a:lnTo>
                      <a:pt x="353" y="81"/>
                    </a:lnTo>
                    <a:lnTo>
                      <a:pt x="346" y="73"/>
                    </a:lnTo>
                    <a:lnTo>
                      <a:pt x="337" y="66"/>
                    </a:lnTo>
                    <a:lnTo>
                      <a:pt x="326" y="64"/>
                    </a:lnTo>
                    <a:lnTo>
                      <a:pt x="85" y="64"/>
                    </a:lnTo>
                    <a:close/>
                    <a:moveTo>
                      <a:pt x="485" y="0"/>
                    </a:moveTo>
                    <a:lnTo>
                      <a:pt x="501" y="3"/>
                    </a:lnTo>
                    <a:lnTo>
                      <a:pt x="514" y="11"/>
                    </a:lnTo>
                    <a:lnTo>
                      <a:pt x="526" y="24"/>
                    </a:lnTo>
                    <a:lnTo>
                      <a:pt x="532" y="39"/>
                    </a:lnTo>
                    <a:lnTo>
                      <a:pt x="533" y="55"/>
                    </a:lnTo>
                    <a:lnTo>
                      <a:pt x="530" y="70"/>
                    </a:lnTo>
                    <a:lnTo>
                      <a:pt x="520" y="84"/>
                    </a:lnTo>
                    <a:lnTo>
                      <a:pt x="411" y="215"/>
                    </a:lnTo>
                    <a:lnTo>
                      <a:pt x="411" y="358"/>
                    </a:lnTo>
                    <a:lnTo>
                      <a:pt x="408" y="380"/>
                    </a:lnTo>
                    <a:lnTo>
                      <a:pt x="399" y="399"/>
                    </a:lnTo>
                    <a:lnTo>
                      <a:pt x="386" y="417"/>
                    </a:lnTo>
                    <a:lnTo>
                      <a:pt x="369" y="429"/>
                    </a:lnTo>
                    <a:lnTo>
                      <a:pt x="348" y="438"/>
                    </a:lnTo>
                    <a:lnTo>
                      <a:pt x="326" y="441"/>
                    </a:lnTo>
                    <a:lnTo>
                      <a:pt x="85" y="441"/>
                    </a:lnTo>
                    <a:lnTo>
                      <a:pt x="62" y="438"/>
                    </a:lnTo>
                    <a:lnTo>
                      <a:pt x="42" y="429"/>
                    </a:lnTo>
                    <a:lnTo>
                      <a:pt x="25" y="417"/>
                    </a:lnTo>
                    <a:lnTo>
                      <a:pt x="12" y="399"/>
                    </a:lnTo>
                    <a:lnTo>
                      <a:pt x="3" y="380"/>
                    </a:lnTo>
                    <a:lnTo>
                      <a:pt x="0" y="358"/>
                    </a:lnTo>
                    <a:lnTo>
                      <a:pt x="0" y="92"/>
                    </a:lnTo>
                    <a:lnTo>
                      <a:pt x="3" y="69"/>
                    </a:lnTo>
                    <a:lnTo>
                      <a:pt x="12" y="50"/>
                    </a:lnTo>
                    <a:lnTo>
                      <a:pt x="25" y="32"/>
                    </a:lnTo>
                    <a:lnTo>
                      <a:pt x="42" y="20"/>
                    </a:lnTo>
                    <a:lnTo>
                      <a:pt x="62" y="11"/>
                    </a:lnTo>
                    <a:lnTo>
                      <a:pt x="85" y="8"/>
                    </a:lnTo>
                    <a:lnTo>
                      <a:pt x="326" y="8"/>
                    </a:lnTo>
                    <a:lnTo>
                      <a:pt x="347" y="10"/>
                    </a:lnTo>
                    <a:lnTo>
                      <a:pt x="366" y="18"/>
                    </a:lnTo>
                    <a:lnTo>
                      <a:pt x="382" y="29"/>
                    </a:lnTo>
                    <a:lnTo>
                      <a:pt x="395" y="43"/>
                    </a:lnTo>
                    <a:lnTo>
                      <a:pt x="405" y="61"/>
                    </a:lnTo>
                    <a:lnTo>
                      <a:pt x="441" y="19"/>
                    </a:lnTo>
                    <a:lnTo>
                      <a:pt x="454" y="7"/>
                    </a:lnTo>
                    <a:lnTo>
                      <a:pt x="468" y="1"/>
                    </a:lnTo>
                    <a:lnTo>
                      <a:pt x="4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69"/>
              <p:cNvSpPr>
                <a:spLocks noEditPoints="1"/>
              </p:cNvSpPr>
              <p:nvPr/>
            </p:nvSpPr>
            <p:spPr bwMode="auto">
              <a:xfrm>
                <a:off x="9920288" y="1498600"/>
                <a:ext cx="120650" cy="103187"/>
              </a:xfrm>
              <a:custGeom>
                <a:avLst/>
                <a:gdLst>
                  <a:gd name="T0" fmla="*/ 73 w 533"/>
                  <a:gd name="T1" fmla="*/ 78 h 453"/>
                  <a:gd name="T2" fmla="*/ 59 w 533"/>
                  <a:gd name="T3" fmla="*/ 93 h 453"/>
                  <a:gd name="T4" fmla="*/ 56 w 533"/>
                  <a:gd name="T5" fmla="*/ 369 h 453"/>
                  <a:gd name="T6" fmla="*/ 65 w 533"/>
                  <a:gd name="T7" fmla="*/ 389 h 453"/>
                  <a:gd name="T8" fmla="*/ 85 w 533"/>
                  <a:gd name="T9" fmla="*/ 397 h 453"/>
                  <a:gd name="T10" fmla="*/ 337 w 533"/>
                  <a:gd name="T11" fmla="*/ 395 h 453"/>
                  <a:gd name="T12" fmla="*/ 353 w 533"/>
                  <a:gd name="T13" fmla="*/ 381 h 453"/>
                  <a:gd name="T14" fmla="*/ 355 w 533"/>
                  <a:gd name="T15" fmla="*/ 282 h 453"/>
                  <a:gd name="T16" fmla="*/ 285 w 533"/>
                  <a:gd name="T17" fmla="*/ 361 h 453"/>
                  <a:gd name="T18" fmla="*/ 259 w 533"/>
                  <a:gd name="T19" fmla="*/ 370 h 453"/>
                  <a:gd name="T20" fmla="*/ 243 w 533"/>
                  <a:gd name="T21" fmla="*/ 368 h 453"/>
                  <a:gd name="T22" fmla="*/ 220 w 533"/>
                  <a:gd name="T23" fmla="*/ 357 h 453"/>
                  <a:gd name="T24" fmla="*/ 89 w 533"/>
                  <a:gd name="T25" fmla="*/ 231 h 453"/>
                  <a:gd name="T26" fmla="*/ 82 w 533"/>
                  <a:gd name="T27" fmla="*/ 200 h 453"/>
                  <a:gd name="T28" fmla="*/ 96 w 533"/>
                  <a:gd name="T29" fmla="*/ 171 h 453"/>
                  <a:gd name="T30" fmla="*/ 124 w 533"/>
                  <a:gd name="T31" fmla="*/ 156 h 453"/>
                  <a:gd name="T32" fmla="*/ 155 w 533"/>
                  <a:gd name="T33" fmla="*/ 160 h 453"/>
                  <a:gd name="T34" fmla="*/ 213 w 533"/>
                  <a:gd name="T35" fmla="*/ 209 h 453"/>
                  <a:gd name="T36" fmla="*/ 242 w 533"/>
                  <a:gd name="T37" fmla="*/ 222 h 453"/>
                  <a:gd name="T38" fmla="*/ 272 w 533"/>
                  <a:gd name="T39" fmla="*/ 215 h 453"/>
                  <a:gd name="T40" fmla="*/ 355 w 533"/>
                  <a:gd name="T41" fmla="*/ 120 h 453"/>
                  <a:gd name="T42" fmla="*/ 353 w 533"/>
                  <a:gd name="T43" fmla="*/ 93 h 453"/>
                  <a:gd name="T44" fmla="*/ 337 w 533"/>
                  <a:gd name="T45" fmla="*/ 78 h 453"/>
                  <a:gd name="T46" fmla="*/ 85 w 533"/>
                  <a:gd name="T47" fmla="*/ 76 h 453"/>
                  <a:gd name="T48" fmla="*/ 501 w 533"/>
                  <a:gd name="T49" fmla="*/ 3 h 453"/>
                  <a:gd name="T50" fmla="*/ 526 w 533"/>
                  <a:gd name="T51" fmla="*/ 24 h 453"/>
                  <a:gd name="T52" fmla="*/ 533 w 533"/>
                  <a:gd name="T53" fmla="*/ 54 h 453"/>
                  <a:gd name="T54" fmla="*/ 520 w 533"/>
                  <a:gd name="T55" fmla="*/ 84 h 453"/>
                  <a:gd name="T56" fmla="*/ 411 w 533"/>
                  <a:gd name="T57" fmla="*/ 369 h 453"/>
                  <a:gd name="T58" fmla="*/ 399 w 533"/>
                  <a:gd name="T59" fmla="*/ 412 h 453"/>
                  <a:gd name="T60" fmla="*/ 369 w 533"/>
                  <a:gd name="T61" fmla="*/ 442 h 453"/>
                  <a:gd name="T62" fmla="*/ 326 w 533"/>
                  <a:gd name="T63" fmla="*/ 453 h 453"/>
                  <a:gd name="T64" fmla="*/ 62 w 533"/>
                  <a:gd name="T65" fmla="*/ 450 h 453"/>
                  <a:gd name="T66" fmla="*/ 25 w 533"/>
                  <a:gd name="T67" fmla="*/ 429 h 453"/>
                  <a:gd name="T68" fmla="*/ 3 w 533"/>
                  <a:gd name="T69" fmla="*/ 392 h 453"/>
                  <a:gd name="T70" fmla="*/ 0 w 533"/>
                  <a:gd name="T71" fmla="*/ 104 h 453"/>
                  <a:gd name="T72" fmla="*/ 12 w 533"/>
                  <a:gd name="T73" fmla="*/ 61 h 453"/>
                  <a:gd name="T74" fmla="*/ 42 w 533"/>
                  <a:gd name="T75" fmla="*/ 31 h 453"/>
                  <a:gd name="T76" fmla="*/ 85 w 533"/>
                  <a:gd name="T77" fmla="*/ 20 h 453"/>
                  <a:gd name="T78" fmla="*/ 345 w 533"/>
                  <a:gd name="T79" fmla="*/ 22 h 453"/>
                  <a:gd name="T80" fmla="*/ 378 w 533"/>
                  <a:gd name="T81" fmla="*/ 39 h 453"/>
                  <a:gd name="T82" fmla="*/ 401 w 533"/>
                  <a:gd name="T83" fmla="*/ 65 h 453"/>
                  <a:gd name="T84" fmla="*/ 454 w 533"/>
                  <a:gd name="T85" fmla="*/ 7 h 453"/>
                  <a:gd name="T86" fmla="*/ 485 w 533"/>
                  <a:gd name="T87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3" h="453">
                    <a:moveTo>
                      <a:pt x="85" y="76"/>
                    </a:moveTo>
                    <a:lnTo>
                      <a:pt x="73" y="78"/>
                    </a:lnTo>
                    <a:lnTo>
                      <a:pt x="65" y="84"/>
                    </a:lnTo>
                    <a:lnTo>
                      <a:pt x="59" y="93"/>
                    </a:lnTo>
                    <a:lnTo>
                      <a:pt x="56" y="104"/>
                    </a:lnTo>
                    <a:lnTo>
                      <a:pt x="56" y="369"/>
                    </a:lnTo>
                    <a:lnTo>
                      <a:pt x="59" y="381"/>
                    </a:lnTo>
                    <a:lnTo>
                      <a:pt x="65" y="389"/>
                    </a:lnTo>
                    <a:lnTo>
                      <a:pt x="73" y="395"/>
                    </a:lnTo>
                    <a:lnTo>
                      <a:pt x="85" y="397"/>
                    </a:lnTo>
                    <a:lnTo>
                      <a:pt x="326" y="397"/>
                    </a:lnTo>
                    <a:lnTo>
                      <a:pt x="337" y="395"/>
                    </a:lnTo>
                    <a:lnTo>
                      <a:pt x="346" y="389"/>
                    </a:lnTo>
                    <a:lnTo>
                      <a:pt x="353" y="381"/>
                    </a:lnTo>
                    <a:lnTo>
                      <a:pt x="355" y="369"/>
                    </a:lnTo>
                    <a:lnTo>
                      <a:pt x="355" y="282"/>
                    </a:lnTo>
                    <a:lnTo>
                      <a:pt x="295" y="352"/>
                    </a:lnTo>
                    <a:lnTo>
                      <a:pt x="285" y="361"/>
                    </a:lnTo>
                    <a:lnTo>
                      <a:pt x="272" y="367"/>
                    </a:lnTo>
                    <a:lnTo>
                      <a:pt x="259" y="370"/>
                    </a:lnTo>
                    <a:lnTo>
                      <a:pt x="256" y="370"/>
                    </a:lnTo>
                    <a:lnTo>
                      <a:pt x="243" y="368"/>
                    </a:lnTo>
                    <a:lnTo>
                      <a:pt x="231" y="364"/>
                    </a:lnTo>
                    <a:lnTo>
                      <a:pt x="220" y="357"/>
                    </a:lnTo>
                    <a:lnTo>
                      <a:pt x="99" y="245"/>
                    </a:lnTo>
                    <a:lnTo>
                      <a:pt x="89" y="231"/>
                    </a:lnTo>
                    <a:lnTo>
                      <a:pt x="84" y="216"/>
                    </a:lnTo>
                    <a:lnTo>
                      <a:pt x="82" y="200"/>
                    </a:lnTo>
                    <a:lnTo>
                      <a:pt x="87" y="185"/>
                    </a:lnTo>
                    <a:lnTo>
                      <a:pt x="96" y="171"/>
                    </a:lnTo>
                    <a:lnTo>
                      <a:pt x="110" y="161"/>
                    </a:lnTo>
                    <a:lnTo>
                      <a:pt x="124" y="156"/>
                    </a:lnTo>
                    <a:lnTo>
                      <a:pt x="140" y="155"/>
                    </a:lnTo>
                    <a:lnTo>
                      <a:pt x="155" y="160"/>
                    </a:lnTo>
                    <a:lnTo>
                      <a:pt x="169" y="169"/>
                    </a:lnTo>
                    <a:lnTo>
                      <a:pt x="213" y="209"/>
                    </a:lnTo>
                    <a:lnTo>
                      <a:pt x="226" y="218"/>
                    </a:lnTo>
                    <a:lnTo>
                      <a:pt x="242" y="222"/>
                    </a:lnTo>
                    <a:lnTo>
                      <a:pt x="258" y="221"/>
                    </a:lnTo>
                    <a:lnTo>
                      <a:pt x="272" y="215"/>
                    </a:lnTo>
                    <a:lnTo>
                      <a:pt x="285" y="204"/>
                    </a:lnTo>
                    <a:lnTo>
                      <a:pt x="355" y="120"/>
                    </a:lnTo>
                    <a:lnTo>
                      <a:pt x="355" y="104"/>
                    </a:lnTo>
                    <a:lnTo>
                      <a:pt x="353" y="93"/>
                    </a:lnTo>
                    <a:lnTo>
                      <a:pt x="346" y="84"/>
                    </a:lnTo>
                    <a:lnTo>
                      <a:pt x="337" y="78"/>
                    </a:lnTo>
                    <a:lnTo>
                      <a:pt x="326" y="76"/>
                    </a:lnTo>
                    <a:lnTo>
                      <a:pt x="85" y="76"/>
                    </a:lnTo>
                    <a:close/>
                    <a:moveTo>
                      <a:pt x="485" y="0"/>
                    </a:moveTo>
                    <a:lnTo>
                      <a:pt x="501" y="3"/>
                    </a:lnTo>
                    <a:lnTo>
                      <a:pt x="514" y="12"/>
                    </a:lnTo>
                    <a:lnTo>
                      <a:pt x="526" y="24"/>
                    </a:lnTo>
                    <a:lnTo>
                      <a:pt x="532" y="39"/>
                    </a:lnTo>
                    <a:lnTo>
                      <a:pt x="533" y="54"/>
                    </a:lnTo>
                    <a:lnTo>
                      <a:pt x="530" y="71"/>
                    </a:lnTo>
                    <a:lnTo>
                      <a:pt x="520" y="84"/>
                    </a:lnTo>
                    <a:lnTo>
                      <a:pt x="411" y="216"/>
                    </a:lnTo>
                    <a:lnTo>
                      <a:pt x="411" y="369"/>
                    </a:lnTo>
                    <a:lnTo>
                      <a:pt x="408" y="392"/>
                    </a:lnTo>
                    <a:lnTo>
                      <a:pt x="399" y="412"/>
                    </a:lnTo>
                    <a:lnTo>
                      <a:pt x="386" y="429"/>
                    </a:lnTo>
                    <a:lnTo>
                      <a:pt x="369" y="442"/>
                    </a:lnTo>
                    <a:lnTo>
                      <a:pt x="348" y="450"/>
                    </a:lnTo>
                    <a:lnTo>
                      <a:pt x="326" y="453"/>
                    </a:lnTo>
                    <a:lnTo>
                      <a:pt x="85" y="453"/>
                    </a:lnTo>
                    <a:lnTo>
                      <a:pt x="62" y="450"/>
                    </a:lnTo>
                    <a:lnTo>
                      <a:pt x="42" y="442"/>
                    </a:lnTo>
                    <a:lnTo>
                      <a:pt x="25" y="429"/>
                    </a:lnTo>
                    <a:lnTo>
                      <a:pt x="12" y="412"/>
                    </a:lnTo>
                    <a:lnTo>
                      <a:pt x="3" y="392"/>
                    </a:lnTo>
                    <a:lnTo>
                      <a:pt x="0" y="369"/>
                    </a:lnTo>
                    <a:lnTo>
                      <a:pt x="0" y="104"/>
                    </a:lnTo>
                    <a:lnTo>
                      <a:pt x="3" y="82"/>
                    </a:lnTo>
                    <a:lnTo>
                      <a:pt x="12" y="61"/>
                    </a:lnTo>
                    <a:lnTo>
                      <a:pt x="25" y="45"/>
                    </a:lnTo>
                    <a:lnTo>
                      <a:pt x="42" y="31"/>
                    </a:lnTo>
                    <a:lnTo>
                      <a:pt x="62" y="23"/>
                    </a:lnTo>
                    <a:lnTo>
                      <a:pt x="85" y="20"/>
                    </a:lnTo>
                    <a:lnTo>
                      <a:pt x="326" y="20"/>
                    </a:lnTo>
                    <a:lnTo>
                      <a:pt x="345" y="22"/>
                    </a:lnTo>
                    <a:lnTo>
                      <a:pt x="363" y="28"/>
                    </a:lnTo>
                    <a:lnTo>
                      <a:pt x="378" y="39"/>
                    </a:lnTo>
                    <a:lnTo>
                      <a:pt x="391" y="51"/>
                    </a:lnTo>
                    <a:lnTo>
                      <a:pt x="401" y="65"/>
                    </a:lnTo>
                    <a:lnTo>
                      <a:pt x="441" y="18"/>
                    </a:lnTo>
                    <a:lnTo>
                      <a:pt x="454" y="7"/>
                    </a:lnTo>
                    <a:lnTo>
                      <a:pt x="468" y="1"/>
                    </a:lnTo>
                    <a:lnTo>
                      <a:pt x="4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70"/>
              <p:cNvSpPr>
                <a:spLocks noEditPoints="1"/>
              </p:cNvSpPr>
              <p:nvPr/>
            </p:nvSpPr>
            <p:spPr bwMode="auto">
              <a:xfrm>
                <a:off x="9920288" y="1627188"/>
                <a:ext cx="120650" cy="103187"/>
              </a:xfrm>
              <a:custGeom>
                <a:avLst/>
                <a:gdLst>
                  <a:gd name="T0" fmla="*/ 73 w 533"/>
                  <a:gd name="T1" fmla="*/ 83 h 459"/>
                  <a:gd name="T2" fmla="*/ 59 w 533"/>
                  <a:gd name="T3" fmla="*/ 99 h 459"/>
                  <a:gd name="T4" fmla="*/ 56 w 533"/>
                  <a:gd name="T5" fmla="*/ 375 h 459"/>
                  <a:gd name="T6" fmla="*/ 65 w 533"/>
                  <a:gd name="T7" fmla="*/ 395 h 459"/>
                  <a:gd name="T8" fmla="*/ 85 w 533"/>
                  <a:gd name="T9" fmla="*/ 403 h 459"/>
                  <a:gd name="T10" fmla="*/ 337 w 533"/>
                  <a:gd name="T11" fmla="*/ 401 h 459"/>
                  <a:gd name="T12" fmla="*/ 353 w 533"/>
                  <a:gd name="T13" fmla="*/ 386 h 459"/>
                  <a:gd name="T14" fmla="*/ 355 w 533"/>
                  <a:gd name="T15" fmla="*/ 283 h 459"/>
                  <a:gd name="T16" fmla="*/ 285 w 533"/>
                  <a:gd name="T17" fmla="*/ 362 h 459"/>
                  <a:gd name="T18" fmla="*/ 259 w 533"/>
                  <a:gd name="T19" fmla="*/ 371 h 459"/>
                  <a:gd name="T20" fmla="*/ 256 w 533"/>
                  <a:gd name="T21" fmla="*/ 372 h 459"/>
                  <a:gd name="T22" fmla="*/ 231 w 533"/>
                  <a:gd name="T23" fmla="*/ 365 h 459"/>
                  <a:gd name="T24" fmla="*/ 99 w 533"/>
                  <a:gd name="T25" fmla="*/ 245 h 459"/>
                  <a:gd name="T26" fmla="*/ 84 w 533"/>
                  <a:gd name="T27" fmla="*/ 217 h 459"/>
                  <a:gd name="T28" fmla="*/ 87 w 533"/>
                  <a:gd name="T29" fmla="*/ 186 h 459"/>
                  <a:gd name="T30" fmla="*/ 110 w 533"/>
                  <a:gd name="T31" fmla="*/ 162 h 459"/>
                  <a:gd name="T32" fmla="*/ 140 w 533"/>
                  <a:gd name="T33" fmla="*/ 156 h 459"/>
                  <a:gd name="T34" fmla="*/ 169 w 533"/>
                  <a:gd name="T35" fmla="*/ 170 h 459"/>
                  <a:gd name="T36" fmla="*/ 226 w 533"/>
                  <a:gd name="T37" fmla="*/ 218 h 459"/>
                  <a:gd name="T38" fmla="*/ 258 w 533"/>
                  <a:gd name="T39" fmla="*/ 221 h 459"/>
                  <a:gd name="T40" fmla="*/ 285 w 533"/>
                  <a:gd name="T41" fmla="*/ 205 h 459"/>
                  <a:gd name="T42" fmla="*/ 355 w 533"/>
                  <a:gd name="T43" fmla="*/ 109 h 459"/>
                  <a:gd name="T44" fmla="*/ 346 w 533"/>
                  <a:gd name="T45" fmla="*/ 90 h 459"/>
                  <a:gd name="T46" fmla="*/ 326 w 533"/>
                  <a:gd name="T47" fmla="*/ 81 h 459"/>
                  <a:gd name="T48" fmla="*/ 485 w 533"/>
                  <a:gd name="T49" fmla="*/ 0 h 459"/>
                  <a:gd name="T50" fmla="*/ 514 w 533"/>
                  <a:gd name="T51" fmla="*/ 12 h 459"/>
                  <a:gd name="T52" fmla="*/ 532 w 533"/>
                  <a:gd name="T53" fmla="*/ 40 h 459"/>
                  <a:gd name="T54" fmla="*/ 530 w 533"/>
                  <a:gd name="T55" fmla="*/ 71 h 459"/>
                  <a:gd name="T56" fmla="*/ 411 w 533"/>
                  <a:gd name="T57" fmla="*/ 216 h 459"/>
                  <a:gd name="T58" fmla="*/ 408 w 533"/>
                  <a:gd name="T59" fmla="*/ 397 h 459"/>
                  <a:gd name="T60" fmla="*/ 386 w 533"/>
                  <a:gd name="T61" fmla="*/ 434 h 459"/>
                  <a:gd name="T62" fmla="*/ 348 w 533"/>
                  <a:gd name="T63" fmla="*/ 456 h 459"/>
                  <a:gd name="T64" fmla="*/ 85 w 533"/>
                  <a:gd name="T65" fmla="*/ 459 h 459"/>
                  <a:gd name="T66" fmla="*/ 42 w 533"/>
                  <a:gd name="T67" fmla="*/ 448 h 459"/>
                  <a:gd name="T68" fmla="*/ 12 w 533"/>
                  <a:gd name="T69" fmla="*/ 417 h 459"/>
                  <a:gd name="T70" fmla="*/ 0 w 533"/>
                  <a:gd name="T71" fmla="*/ 375 h 459"/>
                  <a:gd name="T72" fmla="*/ 3 w 533"/>
                  <a:gd name="T73" fmla="*/ 88 h 459"/>
                  <a:gd name="T74" fmla="*/ 25 w 533"/>
                  <a:gd name="T75" fmla="*/ 50 h 459"/>
                  <a:gd name="T76" fmla="*/ 62 w 533"/>
                  <a:gd name="T77" fmla="*/ 28 h 459"/>
                  <a:gd name="T78" fmla="*/ 326 w 533"/>
                  <a:gd name="T79" fmla="*/ 25 h 459"/>
                  <a:gd name="T80" fmla="*/ 369 w 533"/>
                  <a:gd name="T81" fmla="*/ 38 h 459"/>
                  <a:gd name="T82" fmla="*/ 399 w 533"/>
                  <a:gd name="T83" fmla="*/ 69 h 459"/>
                  <a:gd name="T84" fmla="*/ 454 w 533"/>
                  <a:gd name="T85" fmla="*/ 8 h 459"/>
                  <a:gd name="T86" fmla="*/ 485 w 533"/>
                  <a:gd name="T87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3" h="459">
                    <a:moveTo>
                      <a:pt x="85" y="81"/>
                    </a:moveTo>
                    <a:lnTo>
                      <a:pt x="73" y="83"/>
                    </a:lnTo>
                    <a:lnTo>
                      <a:pt x="65" y="90"/>
                    </a:lnTo>
                    <a:lnTo>
                      <a:pt x="59" y="99"/>
                    </a:lnTo>
                    <a:lnTo>
                      <a:pt x="56" y="109"/>
                    </a:lnTo>
                    <a:lnTo>
                      <a:pt x="56" y="375"/>
                    </a:lnTo>
                    <a:lnTo>
                      <a:pt x="59" y="386"/>
                    </a:lnTo>
                    <a:lnTo>
                      <a:pt x="65" y="395"/>
                    </a:lnTo>
                    <a:lnTo>
                      <a:pt x="73" y="401"/>
                    </a:lnTo>
                    <a:lnTo>
                      <a:pt x="85" y="403"/>
                    </a:lnTo>
                    <a:lnTo>
                      <a:pt x="326" y="403"/>
                    </a:lnTo>
                    <a:lnTo>
                      <a:pt x="337" y="401"/>
                    </a:lnTo>
                    <a:lnTo>
                      <a:pt x="346" y="395"/>
                    </a:lnTo>
                    <a:lnTo>
                      <a:pt x="353" y="386"/>
                    </a:lnTo>
                    <a:lnTo>
                      <a:pt x="355" y="375"/>
                    </a:lnTo>
                    <a:lnTo>
                      <a:pt x="355" y="283"/>
                    </a:lnTo>
                    <a:lnTo>
                      <a:pt x="295" y="353"/>
                    </a:lnTo>
                    <a:lnTo>
                      <a:pt x="285" y="362"/>
                    </a:lnTo>
                    <a:lnTo>
                      <a:pt x="272" y="369"/>
                    </a:lnTo>
                    <a:lnTo>
                      <a:pt x="259" y="371"/>
                    </a:lnTo>
                    <a:lnTo>
                      <a:pt x="258" y="371"/>
                    </a:lnTo>
                    <a:lnTo>
                      <a:pt x="256" y="372"/>
                    </a:lnTo>
                    <a:lnTo>
                      <a:pt x="243" y="370"/>
                    </a:lnTo>
                    <a:lnTo>
                      <a:pt x="231" y="365"/>
                    </a:lnTo>
                    <a:lnTo>
                      <a:pt x="220" y="357"/>
                    </a:lnTo>
                    <a:lnTo>
                      <a:pt x="99" y="245"/>
                    </a:lnTo>
                    <a:lnTo>
                      <a:pt x="89" y="232"/>
                    </a:lnTo>
                    <a:lnTo>
                      <a:pt x="84" y="217"/>
                    </a:lnTo>
                    <a:lnTo>
                      <a:pt x="82" y="202"/>
                    </a:lnTo>
                    <a:lnTo>
                      <a:pt x="87" y="186"/>
                    </a:lnTo>
                    <a:lnTo>
                      <a:pt x="96" y="173"/>
                    </a:lnTo>
                    <a:lnTo>
                      <a:pt x="110" y="162"/>
                    </a:lnTo>
                    <a:lnTo>
                      <a:pt x="124" y="156"/>
                    </a:lnTo>
                    <a:lnTo>
                      <a:pt x="140" y="156"/>
                    </a:lnTo>
                    <a:lnTo>
                      <a:pt x="155" y="160"/>
                    </a:lnTo>
                    <a:lnTo>
                      <a:pt x="169" y="170"/>
                    </a:lnTo>
                    <a:lnTo>
                      <a:pt x="213" y="209"/>
                    </a:lnTo>
                    <a:lnTo>
                      <a:pt x="226" y="218"/>
                    </a:lnTo>
                    <a:lnTo>
                      <a:pt x="242" y="222"/>
                    </a:lnTo>
                    <a:lnTo>
                      <a:pt x="258" y="221"/>
                    </a:lnTo>
                    <a:lnTo>
                      <a:pt x="272" y="215"/>
                    </a:lnTo>
                    <a:lnTo>
                      <a:pt x="285" y="205"/>
                    </a:lnTo>
                    <a:lnTo>
                      <a:pt x="355" y="122"/>
                    </a:lnTo>
                    <a:lnTo>
                      <a:pt x="355" y="109"/>
                    </a:lnTo>
                    <a:lnTo>
                      <a:pt x="353" y="99"/>
                    </a:lnTo>
                    <a:lnTo>
                      <a:pt x="346" y="90"/>
                    </a:lnTo>
                    <a:lnTo>
                      <a:pt x="337" y="83"/>
                    </a:lnTo>
                    <a:lnTo>
                      <a:pt x="326" y="81"/>
                    </a:lnTo>
                    <a:lnTo>
                      <a:pt x="85" y="81"/>
                    </a:lnTo>
                    <a:close/>
                    <a:moveTo>
                      <a:pt x="485" y="0"/>
                    </a:moveTo>
                    <a:lnTo>
                      <a:pt x="501" y="4"/>
                    </a:lnTo>
                    <a:lnTo>
                      <a:pt x="514" y="12"/>
                    </a:lnTo>
                    <a:lnTo>
                      <a:pt x="526" y="24"/>
                    </a:lnTo>
                    <a:lnTo>
                      <a:pt x="532" y="40"/>
                    </a:lnTo>
                    <a:lnTo>
                      <a:pt x="533" y="55"/>
                    </a:lnTo>
                    <a:lnTo>
                      <a:pt x="530" y="71"/>
                    </a:lnTo>
                    <a:lnTo>
                      <a:pt x="520" y="86"/>
                    </a:lnTo>
                    <a:lnTo>
                      <a:pt x="411" y="216"/>
                    </a:lnTo>
                    <a:lnTo>
                      <a:pt x="411" y="375"/>
                    </a:lnTo>
                    <a:lnTo>
                      <a:pt x="408" y="397"/>
                    </a:lnTo>
                    <a:lnTo>
                      <a:pt x="399" y="417"/>
                    </a:lnTo>
                    <a:lnTo>
                      <a:pt x="386" y="434"/>
                    </a:lnTo>
                    <a:lnTo>
                      <a:pt x="369" y="448"/>
                    </a:lnTo>
                    <a:lnTo>
                      <a:pt x="348" y="456"/>
                    </a:lnTo>
                    <a:lnTo>
                      <a:pt x="326" y="459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42" y="448"/>
                    </a:lnTo>
                    <a:lnTo>
                      <a:pt x="25" y="434"/>
                    </a:lnTo>
                    <a:lnTo>
                      <a:pt x="12" y="417"/>
                    </a:lnTo>
                    <a:lnTo>
                      <a:pt x="3" y="397"/>
                    </a:lnTo>
                    <a:lnTo>
                      <a:pt x="0" y="375"/>
                    </a:lnTo>
                    <a:lnTo>
                      <a:pt x="0" y="109"/>
                    </a:lnTo>
                    <a:lnTo>
                      <a:pt x="3" y="88"/>
                    </a:lnTo>
                    <a:lnTo>
                      <a:pt x="12" y="67"/>
                    </a:lnTo>
                    <a:lnTo>
                      <a:pt x="25" y="50"/>
                    </a:lnTo>
                    <a:lnTo>
                      <a:pt x="42" y="37"/>
                    </a:lnTo>
                    <a:lnTo>
                      <a:pt x="62" y="28"/>
                    </a:lnTo>
                    <a:lnTo>
                      <a:pt x="85" y="25"/>
                    </a:lnTo>
                    <a:lnTo>
                      <a:pt x="326" y="25"/>
                    </a:lnTo>
                    <a:lnTo>
                      <a:pt x="349" y="28"/>
                    </a:lnTo>
                    <a:lnTo>
                      <a:pt x="369" y="38"/>
                    </a:lnTo>
                    <a:lnTo>
                      <a:pt x="386" y="51"/>
                    </a:lnTo>
                    <a:lnTo>
                      <a:pt x="399" y="69"/>
                    </a:lnTo>
                    <a:lnTo>
                      <a:pt x="441" y="19"/>
                    </a:lnTo>
                    <a:lnTo>
                      <a:pt x="454" y="8"/>
                    </a:lnTo>
                    <a:lnTo>
                      <a:pt x="468" y="1"/>
                    </a:lnTo>
                    <a:lnTo>
                      <a:pt x="4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71"/>
              <p:cNvSpPr/>
              <p:nvPr/>
            </p:nvSpPr>
            <p:spPr bwMode="auto">
              <a:xfrm>
                <a:off x="10072688" y="1412875"/>
                <a:ext cx="214313" cy="23812"/>
              </a:xfrm>
              <a:custGeom>
                <a:avLst/>
                <a:gdLst>
                  <a:gd name="T0" fmla="*/ 52 w 945"/>
                  <a:gd name="T1" fmla="*/ 0 h 103"/>
                  <a:gd name="T2" fmla="*/ 893 w 945"/>
                  <a:gd name="T3" fmla="*/ 0 h 103"/>
                  <a:gd name="T4" fmla="*/ 910 w 945"/>
                  <a:gd name="T5" fmla="*/ 3 h 103"/>
                  <a:gd name="T6" fmla="*/ 924 w 945"/>
                  <a:gd name="T7" fmla="*/ 10 h 103"/>
                  <a:gd name="T8" fmla="*/ 935 w 945"/>
                  <a:gd name="T9" fmla="*/ 21 h 103"/>
                  <a:gd name="T10" fmla="*/ 942 w 945"/>
                  <a:gd name="T11" fmla="*/ 36 h 103"/>
                  <a:gd name="T12" fmla="*/ 945 w 945"/>
                  <a:gd name="T13" fmla="*/ 53 h 103"/>
                  <a:gd name="T14" fmla="*/ 942 w 945"/>
                  <a:gd name="T15" fmla="*/ 68 h 103"/>
                  <a:gd name="T16" fmla="*/ 935 w 945"/>
                  <a:gd name="T17" fmla="*/ 83 h 103"/>
                  <a:gd name="T18" fmla="*/ 924 w 945"/>
                  <a:gd name="T19" fmla="*/ 94 h 103"/>
                  <a:gd name="T20" fmla="*/ 910 w 945"/>
                  <a:gd name="T21" fmla="*/ 101 h 103"/>
                  <a:gd name="T22" fmla="*/ 893 w 945"/>
                  <a:gd name="T23" fmla="*/ 103 h 103"/>
                  <a:gd name="T24" fmla="*/ 52 w 945"/>
                  <a:gd name="T25" fmla="*/ 103 h 103"/>
                  <a:gd name="T26" fmla="*/ 35 w 945"/>
                  <a:gd name="T27" fmla="*/ 101 h 103"/>
                  <a:gd name="T28" fmla="*/ 22 w 945"/>
                  <a:gd name="T29" fmla="*/ 94 h 103"/>
                  <a:gd name="T30" fmla="*/ 10 w 945"/>
                  <a:gd name="T31" fmla="*/ 83 h 103"/>
                  <a:gd name="T32" fmla="*/ 3 w 945"/>
                  <a:gd name="T33" fmla="*/ 68 h 103"/>
                  <a:gd name="T34" fmla="*/ 0 w 945"/>
                  <a:gd name="T35" fmla="*/ 53 h 103"/>
                  <a:gd name="T36" fmla="*/ 3 w 945"/>
                  <a:gd name="T37" fmla="*/ 36 h 103"/>
                  <a:gd name="T38" fmla="*/ 10 w 945"/>
                  <a:gd name="T39" fmla="*/ 21 h 103"/>
                  <a:gd name="T40" fmla="*/ 22 w 945"/>
                  <a:gd name="T41" fmla="*/ 10 h 103"/>
                  <a:gd name="T42" fmla="*/ 35 w 945"/>
                  <a:gd name="T43" fmla="*/ 3 h 103"/>
                  <a:gd name="T44" fmla="*/ 52 w 945"/>
                  <a:gd name="T4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5" h="103">
                    <a:moveTo>
                      <a:pt x="52" y="0"/>
                    </a:moveTo>
                    <a:lnTo>
                      <a:pt x="893" y="0"/>
                    </a:lnTo>
                    <a:lnTo>
                      <a:pt x="910" y="3"/>
                    </a:lnTo>
                    <a:lnTo>
                      <a:pt x="924" y="10"/>
                    </a:lnTo>
                    <a:lnTo>
                      <a:pt x="935" y="21"/>
                    </a:lnTo>
                    <a:lnTo>
                      <a:pt x="942" y="36"/>
                    </a:lnTo>
                    <a:lnTo>
                      <a:pt x="945" y="53"/>
                    </a:lnTo>
                    <a:lnTo>
                      <a:pt x="942" y="68"/>
                    </a:lnTo>
                    <a:lnTo>
                      <a:pt x="935" y="83"/>
                    </a:lnTo>
                    <a:lnTo>
                      <a:pt x="924" y="94"/>
                    </a:lnTo>
                    <a:lnTo>
                      <a:pt x="910" y="101"/>
                    </a:lnTo>
                    <a:lnTo>
                      <a:pt x="893" y="103"/>
                    </a:lnTo>
                    <a:lnTo>
                      <a:pt x="52" y="103"/>
                    </a:lnTo>
                    <a:lnTo>
                      <a:pt x="35" y="101"/>
                    </a:lnTo>
                    <a:lnTo>
                      <a:pt x="22" y="94"/>
                    </a:lnTo>
                    <a:lnTo>
                      <a:pt x="10" y="83"/>
                    </a:lnTo>
                    <a:lnTo>
                      <a:pt x="3" y="6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10"/>
                    </a:lnTo>
                    <a:lnTo>
                      <a:pt x="35" y="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2"/>
              <p:cNvSpPr/>
              <p:nvPr/>
            </p:nvSpPr>
            <p:spPr bwMode="auto">
              <a:xfrm>
                <a:off x="10072688" y="1528763"/>
                <a:ext cx="214313" cy="23812"/>
              </a:xfrm>
              <a:custGeom>
                <a:avLst/>
                <a:gdLst>
                  <a:gd name="T0" fmla="*/ 52 w 945"/>
                  <a:gd name="T1" fmla="*/ 0 h 104"/>
                  <a:gd name="T2" fmla="*/ 893 w 945"/>
                  <a:gd name="T3" fmla="*/ 0 h 104"/>
                  <a:gd name="T4" fmla="*/ 910 w 945"/>
                  <a:gd name="T5" fmla="*/ 3 h 104"/>
                  <a:gd name="T6" fmla="*/ 924 w 945"/>
                  <a:gd name="T7" fmla="*/ 10 h 104"/>
                  <a:gd name="T8" fmla="*/ 935 w 945"/>
                  <a:gd name="T9" fmla="*/ 22 h 104"/>
                  <a:gd name="T10" fmla="*/ 942 w 945"/>
                  <a:gd name="T11" fmla="*/ 35 h 104"/>
                  <a:gd name="T12" fmla="*/ 945 w 945"/>
                  <a:gd name="T13" fmla="*/ 52 h 104"/>
                  <a:gd name="T14" fmla="*/ 942 w 945"/>
                  <a:gd name="T15" fmla="*/ 68 h 104"/>
                  <a:gd name="T16" fmla="*/ 935 w 945"/>
                  <a:gd name="T17" fmla="*/ 83 h 104"/>
                  <a:gd name="T18" fmla="*/ 924 w 945"/>
                  <a:gd name="T19" fmla="*/ 93 h 104"/>
                  <a:gd name="T20" fmla="*/ 910 w 945"/>
                  <a:gd name="T21" fmla="*/ 101 h 104"/>
                  <a:gd name="T22" fmla="*/ 893 w 945"/>
                  <a:gd name="T23" fmla="*/ 104 h 104"/>
                  <a:gd name="T24" fmla="*/ 52 w 945"/>
                  <a:gd name="T25" fmla="*/ 104 h 104"/>
                  <a:gd name="T26" fmla="*/ 35 w 945"/>
                  <a:gd name="T27" fmla="*/ 101 h 104"/>
                  <a:gd name="T28" fmla="*/ 22 w 945"/>
                  <a:gd name="T29" fmla="*/ 93 h 104"/>
                  <a:gd name="T30" fmla="*/ 10 w 945"/>
                  <a:gd name="T31" fmla="*/ 83 h 104"/>
                  <a:gd name="T32" fmla="*/ 3 w 945"/>
                  <a:gd name="T33" fmla="*/ 68 h 104"/>
                  <a:gd name="T34" fmla="*/ 0 w 945"/>
                  <a:gd name="T35" fmla="*/ 52 h 104"/>
                  <a:gd name="T36" fmla="*/ 3 w 945"/>
                  <a:gd name="T37" fmla="*/ 35 h 104"/>
                  <a:gd name="T38" fmla="*/ 10 w 945"/>
                  <a:gd name="T39" fmla="*/ 22 h 104"/>
                  <a:gd name="T40" fmla="*/ 22 w 945"/>
                  <a:gd name="T41" fmla="*/ 10 h 104"/>
                  <a:gd name="T42" fmla="*/ 35 w 945"/>
                  <a:gd name="T43" fmla="*/ 3 h 104"/>
                  <a:gd name="T44" fmla="*/ 52 w 94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5" h="104">
                    <a:moveTo>
                      <a:pt x="52" y="0"/>
                    </a:moveTo>
                    <a:lnTo>
                      <a:pt x="893" y="0"/>
                    </a:lnTo>
                    <a:lnTo>
                      <a:pt x="910" y="3"/>
                    </a:lnTo>
                    <a:lnTo>
                      <a:pt x="924" y="10"/>
                    </a:lnTo>
                    <a:lnTo>
                      <a:pt x="935" y="22"/>
                    </a:lnTo>
                    <a:lnTo>
                      <a:pt x="942" y="35"/>
                    </a:lnTo>
                    <a:lnTo>
                      <a:pt x="945" y="52"/>
                    </a:lnTo>
                    <a:lnTo>
                      <a:pt x="942" y="68"/>
                    </a:lnTo>
                    <a:lnTo>
                      <a:pt x="935" y="83"/>
                    </a:lnTo>
                    <a:lnTo>
                      <a:pt x="924" y="93"/>
                    </a:lnTo>
                    <a:lnTo>
                      <a:pt x="910" y="101"/>
                    </a:lnTo>
                    <a:lnTo>
                      <a:pt x="893" y="104"/>
                    </a:lnTo>
                    <a:lnTo>
                      <a:pt x="52" y="104"/>
                    </a:lnTo>
                    <a:lnTo>
                      <a:pt x="35" y="101"/>
                    </a:lnTo>
                    <a:lnTo>
                      <a:pt x="22" y="93"/>
                    </a:lnTo>
                    <a:lnTo>
                      <a:pt x="10" y="83"/>
                    </a:lnTo>
                    <a:lnTo>
                      <a:pt x="3" y="68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5" y="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73"/>
              <p:cNvSpPr/>
              <p:nvPr/>
            </p:nvSpPr>
            <p:spPr bwMode="auto">
              <a:xfrm>
                <a:off x="10072688" y="1643063"/>
                <a:ext cx="214313" cy="23812"/>
              </a:xfrm>
              <a:custGeom>
                <a:avLst/>
                <a:gdLst>
                  <a:gd name="T0" fmla="*/ 52 w 945"/>
                  <a:gd name="T1" fmla="*/ 0 h 104"/>
                  <a:gd name="T2" fmla="*/ 893 w 945"/>
                  <a:gd name="T3" fmla="*/ 0 h 104"/>
                  <a:gd name="T4" fmla="*/ 910 w 945"/>
                  <a:gd name="T5" fmla="*/ 2 h 104"/>
                  <a:gd name="T6" fmla="*/ 924 w 945"/>
                  <a:gd name="T7" fmla="*/ 9 h 104"/>
                  <a:gd name="T8" fmla="*/ 935 w 945"/>
                  <a:gd name="T9" fmla="*/ 21 h 104"/>
                  <a:gd name="T10" fmla="*/ 942 w 945"/>
                  <a:gd name="T11" fmla="*/ 35 h 104"/>
                  <a:gd name="T12" fmla="*/ 945 w 945"/>
                  <a:gd name="T13" fmla="*/ 52 h 104"/>
                  <a:gd name="T14" fmla="*/ 942 w 945"/>
                  <a:gd name="T15" fmla="*/ 69 h 104"/>
                  <a:gd name="T16" fmla="*/ 935 w 945"/>
                  <a:gd name="T17" fmla="*/ 82 h 104"/>
                  <a:gd name="T18" fmla="*/ 924 w 945"/>
                  <a:gd name="T19" fmla="*/ 93 h 104"/>
                  <a:gd name="T20" fmla="*/ 910 w 945"/>
                  <a:gd name="T21" fmla="*/ 101 h 104"/>
                  <a:gd name="T22" fmla="*/ 893 w 945"/>
                  <a:gd name="T23" fmla="*/ 104 h 104"/>
                  <a:gd name="T24" fmla="*/ 52 w 945"/>
                  <a:gd name="T25" fmla="*/ 104 h 104"/>
                  <a:gd name="T26" fmla="*/ 35 w 945"/>
                  <a:gd name="T27" fmla="*/ 101 h 104"/>
                  <a:gd name="T28" fmla="*/ 22 w 945"/>
                  <a:gd name="T29" fmla="*/ 93 h 104"/>
                  <a:gd name="T30" fmla="*/ 10 w 945"/>
                  <a:gd name="T31" fmla="*/ 82 h 104"/>
                  <a:gd name="T32" fmla="*/ 3 w 945"/>
                  <a:gd name="T33" fmla="*/ 69 h 104"/>
                  <a:gd name="T34" fmla="*/ 0 w 945"/>
                  <a:gd name="T35" fmla="*/ 52 h 104"/>
                  <a:gd name="T36" fmla="*/ 3 w 945"/>
                  <a:gd name="T37" fmla="*/ 35 h 104"/>
                  <a:gd name="T38" fmla="*/ 10 w 945"/>
                  <a:gd name="T39" fmla="*/ 21 h 104"/>
                  <a:gd name="T40" fmla="*/ 22 w 945"/>
                  <a:gd name="T41" fmla="*/ 9 h 104"/>
                  <a:gd name="T42" fmla="*/ 35 w 945"/>
                  <a:gd name="T43" fmla="*/ 2 h 104"/>
                  <a:gd name="T44" fmla="*/ 52 w 945"/>
                  <a:gd name="T4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5" h="104">
                    <a:moveTo>
                      <a:pt x="52" y="0"/>
                    </a:moveTo>
                    <a:lnTo>
                      <a:pt x="893" y="0"/>
                    </a:lnTo>
                    <a:lnTo>
                      <a:pt x="910" y="2"/>
                    </a:lnTo>
                    <a:lnTo>
                      <a:pt x="924" y="9"/>
                    </a:lnTo>
                    <a:lnTo>
                      <a:pt x="935" y="21"/>
                    </a:lnTo>
                    <a:lnTo>
                      <a:pt x="942" y="35"/>
                    </a:lnTo>
                    <a:lnTo>
                      <a:pt x="945" y="52"/>
                    </a:lnTo>
                    <a:lnTo>
                      <a:pt x="942" y="69"/>
                    </a:lnTo>
                    <a:lnTo>
                      <a:pt x="935" y="82"/>
                    </a:lnTo>
                    <a:lnTo>
                      <a:pt x="924" y="93"/>
                    </a:lnTo>
                    <a:lnTo>
                      <a:pt x="910" y="101"/>
                    </a:lnTo>
                    <a:lnTo>
                      <a:pt x="893" y="104"/>
                    </a:lnTo>
                    <a:lnTo>
                      <a:pt x="52" y="104"/>
                    </a:lnTo>
                    <a:lnTo>
                      <a:pt x="35" y="101"/>
                    </a:lnTo>
                    <a:lnTo>
                      <a:pt x="22" y="93"/>
                    </a:lnTo>
                    <a:lnTo>
                      <a:pt x="10" y="82"/>
                    </a:lnTo>
                    <a:lnTo>
                      <a:pt x="3" y="69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5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7" name="Group 92"/>
          <p:cNvGrpSpPr/>
          <p:nvPr/>
        </p:nvGrpSpPr>
        <p:grpSpPr>
          <a:xfrm>
            <a:off x="6784251" y="5649078"/>
            <a:ext cx="679350" cy="679350"/>
            <a:chOff x="6784425" y="5649651"/>
            <a:chExt cx="679527" cy="679527"/>
          </a:xfrm>
        </p:grpSpPr>
        <p:sp>
          <p:nvSpPr>
            <p:cNvPr id="68" name="Oval 93"/>
            <p:cNvSpPr/>
            <p:nvPr/>
          </p:nvSpPr>
          <p:spPr>
            <a:xfrm>
              <a:off x="6784425" y="5649651"/>
              <a:ext cx="679527" cy="6795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9" name="Group 94"/>
            <p:cNvGrpSpPr/>
            <p:nvPr/>
          </p:nvGrpSpPr>
          <p:grpSpPr>
            <a:xfrm>
              <a:off x="6981684" y="5892414"/>
              <a:ext cx="276984" cy="217767"/>
              <a:chOff x="2428875" y="2376488"/>
              <a:chExt cx="690563" cy="542925"/>
            </a:xfrm>
            <a:solidFill>
              <a:schemeClr val="bg1"/>
            </a:solidFill>
          </p:grpSpPr>
          <p:sp>
            <p:nvSpPr>
              <p:cNvPr id="70" name="Freeform 83"/>
              <p:cNvSpPr/>
              <p:nvPr/>
            </p:nvSpPr>
            <p:spPr bwMode="auto">
              <a:xfrm>
                <a:off x="2546350" y="2857500"/>
                <a:ext cx="455613" cy="61913"/>
              </a:xfrm>
              <a:custGeom>
                <a:avLst/>
                <a:gdLst>
                  <a:gd name="T0" fmla="*/ 158 w 2296"/>
                  <a:gd name="T1" fmla="*/ 0 h 312"/>
                  <a:gd name="T2" fmla="*/ 2137 w 2296"/>
                  <a:gd name="T3" fmla="*/ 0 h 312"/>
                  <a:gd name="T4" fmla="*/ 2169 w 2296"/>
                  <a:gd name="T5" fmla="*/ 3 h 312"/>
                  <a:gd name="T6" fmla="*/ 2199 w 2296"/>
                  <a:gd name="T7" fmla="*/ 13 h 312"/>
                  <a:gd name="T8" fmla="*/ 2225 w 2296"/>
                  <a:gd name="T9" fmla="*/ 27 h 312"/>
                  <a:gd name="T10" fmla="*/ 2249 w 2296"/>
                  <a:gd name="T11" fmla="*/ 46 h 312"/>
                  <a:gd name="T12" fmla="*/ 2268 w 2296"/>
                  <a:gd name="T13" fmla="*/ 69 h 312"/>
                  <a:gd name="T14" fmla="*/ 2283 w 2296"/>
                  <a:gd name="T15" fmla="*/ 96 h 312"/>
                  <a:gd name="T16" fmla="*/ 2292 w 2296"/>
                  <a:gd name="T17" fmla="*/ 125 h 312"/>
                  <a:gd name="T18" fmla="*/ 2296 w 2296"/>
                  <a:gd name="T19" fmla="*/ 157 h 312"/>
                  <a:gd name="T20" fmla="*/ 2292 w 2296"/>
                  <a:gd name="T21" fmla="*/ 188 h 312"/>
                  <a:gd name="T22" fmla="*/ 2283 w 2296"/>
                  <a:gd name="T23" fmla="*/ 218 h 312"/>
                  <a:gd name="T24" fmla="*/ 2268 w 2296"/>
                  <a:gd name="T25" fmla="*/ 244 h 312"/>
                  <a:gd name="T26" fmla="*/ 2249 w 2296"/>
                  <a:gd name="T27" fmla="*/ 267 h 312"/>
                  <a:gd name="T28" fmla="*/ 2225 w 2296"/>
                  <a:gd name="T29" fmla="*/ 286 h 312"/>
                  <a:gd name="T30" fmla="*/ 2199 w 2296"/>
                  <a:gd name="T31" fmla="*/ 301 h 312"/>
                  <a:gd name="T32" fmla="*/ 2169 w 2296"/>
                  <a:gd name="T33" fmla="*/ 309 h 312"/>
                  <a:gd name="T34" fmla="*/ 2137 w 2296"/>
                  <a:gd name="T35" fmla="*/ 312 h 312"/>
                  <a:gd name="T36" fmla="*/ 158 w 2296"/>
                  <a:gd name="T37" fmla="*/ 312 h 312"/>
                  <a:gd name="T38" fmla="*/ 126 w 2296"/>
                  <a:gd name="T39" fmla="*/ 309 h 312"/>
                  <a:gd name="T40" fmla="*/ 96 w 2296"/>
                  <a:gd name="T41" fmla="*/ 301 h 312"/>
                  <a:gd name="T42" fmla="*/ 69 w 2296"/>
                  <a:gd name="T43" fmla="*/ 286 h 312"/>
                  <a:gd name="T44" fmla="*/ 46 w 2296"/>
                  <a:gd name="T45" fmla="*/ 267 h 312"/>
                  <a:gd name="T46" fmla="*/ 27 w 2296"/>
                  <a:gd name="T47" fmla="*/ 244 h 312"/>
                  <a:gd name="T48" fmla="*/ 12 w 2296"/>
                  <a:gd name="T49" fmla="*/ 218 h 312"/>
                  <a:gd name="T50" fmla="*/ 3 w 2296"/>
                  <a:gd name="T51" fmla="*/ 188 h 312"/>
                  <a:gd name="T52" fmla="*/ 0 w 2296"/>
                  <a:gd name="T53" fmla="*/ 157 h 312"/>
                  <a:gd name="T54" fmla="*/ 3 w 2296"/>
                  <a:gd name="T55" fmla="*/ 125 h 312"/>
                  <a:gd name="T56" fmla="*/ 12 w 2296"/>
                  <a:gd name="T57" fmla="*/ 96 h 312"/>
                  <a:gd name="T58" fmla="*/ 27 w 2296"/>
                  <a:gd name="T59" fmla="*/ 69 h 312"/>
                  <a:gd name="T60" fmla="*/ 46 w 2296"/>
                  <a:gd name="T61" fmla="*/ 46 h 312"/>
                  <a:gd name="T62" fmla="*/ 69 w 2296"/>
                  <a:gd name="T63" fmla="*/ 27 h 312"/>
                  <a:gd name="T64" fmla="*/ 96 w 2296"/>
                  <a:gd name="T65" fmla="*/ 13 h 312"/>
                  <a:gd name="T66" fmla="*/ 126 w 2296"/>
                  <a:gd name="T67" fmla="*/ 3 h 312"/>
                  <a:gd name="T68" fmla="*/ 158 w 2296"/>
                  <a:gd name="T6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96" h="312">
                    <a:moveTo>
                      <a:pt x="158" y="0"/>
                    </a:moveTo>
                    <a:lnTo>
                      <a:pt x="2137" y="0"/>
                    </a:lnTo>
                    <a:lnTo>
                      <a:pt x="2169" y="3"/>
                    </a:lnTo>
                    <a:lnTo>
                      <a:pt x="2199" y="13"/>
                    </a:lnTo>
                    <a:lnTo>
                      <a:pt x="2225" y="27"/>
                    </a:lnTo>
                    <a:lnTo>
                      <a:pt x="2249" y="46"/>
                    </a:lnTo>
                    <a:lnTo>
                      <a:pt x="2268" y="69"/>
                    </a:lnTo>
                    <a:lnTo>
                      <a:pt x="2283" y="96"/>
                    </a:lnTo>
                    <a:lnTo>
                      <a:pt x="2292" y="125"/>
                    </a:lnTo>
                    <a:lnTo>
                      <a:pt x="2296" y="157"/>
                    </a:lnTo>
                    <a:lnTo>
                      <a:pt x="2292" y="188"/>
                    </a:lnTo>
                    <a:lnTo>
                      <a:pt x="2283" y="218"/>
                    </a:lnTo>
                    <a:lnTo>
                      <a:pt x="2268" y="244"/>
                    </a:lnTo>
                    <a:lnTo>
                      <a:pt x="2249" y="267"/>
                    </a:lnTo>
                    <a:lnTo>
                      <a:pt x="2225" y="286"/>
                    </a:lnTo>
                    <a:lnTo>
                      <a:pt x="2199" y="301"/>
                    </a:lnTo>
                    <a:lnTo>
                      <a:pt x="2169" y="309"/>
                    </a:lnTo>
                    <a:lnTo>
                      <a:pt x="2137" y="312"/>
                    </a:lnTo>
                    <a:lnTo>
                      <a:pt x="158" y="312"/>
                    </a:lnTo>
                    <a:lnTo>
                      <a:pt x="126" y="309"/>
                    </a:lnTo>
                    <a:lnTo>
                      <a:pt x="96" y="301"/>
                    </a:lnTo>
                    <a:lnTo>
                      <a:pt x="69" y="286"/>
                    </a:lnTo>
                    <a:lnTo>
                      <a:pt x="46" y="267"/>
                    </a:lnTo>
                    <a:lnTo>
                      <a:pt x="27" y="244"/>
                    </a:lnTo>
                    <a:lnTo>
                      <a:pt x="12" y="218"/>
                    </a:lnTo>
                    <a:lnTo>
                      <a:pt x="3" y="188"/>
                    </a:lnTo>
                    <a:lnTo>
                      <a:pt x="0" y="157"/>
                    </a:lnTo>
                    <a:lnTo>
                      <a:pt x="3" y="125"/>
                    </a:lnTo>
                    <a:lnTo>
                      <a:pt x="12" y="96"/>
                    </a:lnTo>
                    <a:lnTo>
                      <a:pt x="27" y="69"/>
                    </a:lnTo>
                    <a:lnTo>
                      <a:pt x="46" y="46"/>
                    </a:lnTo>
                    <a:lnTo>
                      <a:pt x="69" y="27"/>
                    </a:lnTo>
                    <a:lnTo>
                      <a:pt x="96" y="13"/>
                    </a:lnTo>
                    <a:lnTo>
                      <a:pt x="126" y="3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84"/>
              <p:cNvSpPr/>
              <p:nvPr/>
            </p:nvSpPr>
            <p:spPr bwMode="auto">
              <a:xfrm>
                <a:off x="2538413" y="2601913"/>
                <a:ext cx="47625" cy="123825"/>
              </a:xfrm>
              <a:custGeom>
                <a:avLst/>
                <a:gdLst>
                  <a:gd name="T0" fmla="*/ 119 w 237"/>
                  <a:gd name="T1" fmla="*/ 0 h 624"/>
                  <a:gd name="T2" fmla="*/ 146 w 237"/>
                  <a:gd name="T3" fmla="*/ 4 h 624"/>
                  <a:gd name="T4" fmla="*/ 171 w 237"/>
                  <a:gd name="T5" fmla="*/ 12 h 624"/>
                  <a:gd name="T6" fmla="*/ 194 w 237"/>
                  <a:gd name="T7" fmla="*/ 26 h 624"/>
                  <a:gd name="T8" fmla="*/ 212 w 237"/>
                  <a:gd name="T9" fmla="*/ 45 h 624"/>
                  <a:gd name="T10" fmla="*/ 226 w 237"/>
                  <a:gd name="T11" fmla="*/ 66 h 624"/>
                  <a:gd name="T12" fmla="*/ 234 w 237"/>
                  <a:gd name="T13" fmla="*/ 91 h 624"/>
                  <a:gd name="T14" fmla="*/ 237 w 237"/>
                  <a:gd name="T15" fmla="*/ 117 h 624"/>
                  <a:gd name="T16" fmla="*/ 237 w 237"/>
                  <a:gd name="T17" fmla="*/ 507 h 624"/>
                  <a:gd name="T18" fmla="*/ 234 w 237"/>
                  <a:gd name="T19" fmla="*/ 535 h 624"/>
                  <a:gd name="T20" fmla="*/ 226 w 237"/>
                  <a:gd name="T21" fmla="*/ 559 h 624"/>
                  <a:gd name="T22" fmla="*/ 212 w 237"/>
                  <a:gd name="T23" fmla="*/ 581 h 624"/>
                  <a:gd name="T24" fmla="*/ 194 w 237"/>
                  <a:gd name="T25" fmla="*/ 599 h 624"/>
                  <a:gd name="T26" fmla="*/ 171 w 237"/>
                  <a:gd name="T27" fmla="*/ 613 h 624"/>
                  <a:gd name="T28" fmla="*/ 146 w 237"/>
                  <a:gd name="T29" fmla="*/ 622 h 624"/>
                  <a:gd name="T30" fmla="*/ 119 w 237"/>
                  <a:gd name="T31" fmla="*/ 624 h 624"/>
                  <a:gd name="T32" fmla="*/ 91 w 237"/>
                  <a:gd name="T33" fmla="*/ 622 h 624"/>
                  <a:gd name="T34" fmla="*/ 67 w 237"/>
                  <a:gd name="T35" fmla="*/ 613 h 624"/>
                  <a:gd name="T36" fmla="*/ 44 w 237"/>
                  <a:gd name="T37" fmla="*/ 599 h 624"/>
                  <a:gd name="T38" fmla="*/ 26 w 237"/>
                  <a:gd name="T39" fmla="*/ 581 h 624"/>
                  <a:gd name="T40" fmla="*/ 12 w 237"/>
                  <a:gd name="T41" fmla="*/ 559 h 624"/>
                  <a:gd name="T42" fmla="*/ 3 w 237"/>
                  <a:gd name="T43" fmla="*/ 535 h 624"/>
                  <a:gd name="T44" fmla="*/ 0 w 237"/>
                  <a:gd name="T45" fmla="*/ 507 h 624"/>
                  <a:gd name="T46" fmla="*/ 0 w 237"/>
                  <a:gd name="T47" fmla="*/ 117 h 624"/>
                  <a:gd name="T48" fmla="*/ 3 w 237"/>
                  <a:gd name="T49" fmla="*/ 91 h 624"/>
                  <a:gd name="T50" fmla="*/ 12 w 237"/>
                  <a:gd name="T51" fmla="*/ 66 h 624"/>
                  <a:gd name="T52" fmla="*/ 26 w 237"/>
                  <a:gd name="T53" fmla="*/ 45 h 624"/>
                  <a:gd name="T54" fmla="*/ 44 w 237"/>
                  <a:gd name="T55" fmla="*/ 26 h 624"/>
                  <a:gd name="T56" fmla="*/ 67 w 237"/>
                  <a:gd name="T57" fmla="*/ 12 h 624"/>
                  <a:gd name="T58" fmla="*/ 91 w 237"/>
                  <a:gd name="T59" fmla="*/ 4 h 624"/>
                  <a:gd name="T60" fmla="*/ 119 w 237"/>
                  <a:gd name="T6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7" h="624">
                    <a:moveTo>
                      <a:pt x="119" y="0"/>
                    </a:moveTo>
                    <a:lnTo>
                      <a:pt x="146" y="4"/>
                    </a:lnTo>
                    <a:lnTo>
                      <a:pt x="171" y="12"/>
                    </a:lnTo>
                    <a:lnTo>
                      <a:pt x="194" y="26"/>
                    </a:lnTo>
                    <a:lnTo>
                      <a:pt x="212" y="45"/>
                    </a:lnTo>
                    <a:lnTo>
                      <a:pt x="226" y="66"/>
                    </a:lnTo>
                    <a:lnTo>
                      <a:pt x="234" y="91"/>
                    </a:lnTo>
                    <a:lnTo>
                      <a:pt x="237" y="117"/>
                    </a:lnTo>
                    <a:lnTo>
                      <a:pt x="237" y="507"/>
                    </a:lnTo>
                    <a:lnTo>
                      <a:pt x="234" y="535"/>
                    </a:lnTo>
                    <a:lnTo>
                      <a:pt x="226" y="559"/>
                    </a:lnTo>
                    <a:lnTo>
                      <a:pt x="212" y="581"/>
                    </a:lnTo>
                    <a:lnTo>
                      <a:pt x="194" y="599"/>
                    </a:lnTo>
                    <a:lnTo>
                      <a:pt x="171" y="613"/>
                    </a:lnTo>
                    <a:lnTo>
                      <a:pt x="146" y="622"/>
                    </a:lnTo>
                    <a:lnTo>
                      <a:pt x="119" y="624"/>
                    </a:lnTo>
                    <a:lnTo>
                      <a:pt x="91" y="622"/>
                    </a:lnTo>
                    <a:lnTo>
                      <a:pt x="67" y="613"/>
                    </a:lnTo>
                    <a:lnTo>
                      <a:pt x="44" y="599"/>
                    </a:lnTo>
                    <a:lnTo>
                      <a:pt x="26" y="581"/>
                    </a:lnTo>
                    <a:lnTo>
                      <a:pt x="12" y="559"/>
                    </a:lnTo>
                    <a:lnTo>
                      <a:pt x="3" y="535"/>
                    </a:lnTo>
                    <a:lnTo>
                      <a:pt x="0" y="507"/>
                    </a:lnTo>
                    <a:lnTo>
                      <a:pt x="0" y="117"/>
                    </a:lnTo>
                    <a:lnTo>
                      <a:pt x="3" y="91"/>
                    </a:lnTo>
                    <a:lnTo>
                      <a:pt x="12" y="66"/>
                    </a:lnTo>
                    <a:lnTo>
                      <a:pt x="26" y="45"/>
                    </a:lnTo>
                    <a:lnTo>
                      <a:pt x="44" y="26"/>
                    </a:lnTo>
                    <a:lnTo>
                      <a:pt x="67" y="12"/>
                    </a:lnTo>
                    <a:lnTo>
                      <a:pt x="91" y="4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85"/>
              <p:cNvSpPr/>
              <p:nvPr/>
            </p:nvSpPr>
            <p:spPr bwMode="auto">
              <a:xfrm>
                <a:off x="2617788" y="2570163"/>
                <a:ext cx="46038" cy="155575"/>
              </a:xfrm>
              <a:custGeom>
                <a:avLst/>
                <a:gdLst>
                  <a:gd name="T0" fmla="*/ 120 w 238"/>
                  <a:gd name="T1" fmla="*/ 0 h 780"/>
                  <a:gd name="T2" fmla="*/ 146 w 238"/>
                  <a:gd name="T3" fmla="*/ 3 h 780"/>
                  <a:gd name="T4" fmla="*/ 172 w 238"/>
                  <a:gd name="T5" fmla="*/ 12 h 780"/>
                  <a:gd name="T6" fmla="*/ 193 w 238"/>
                  <a:gd name="T7" fmla="*/ 26 h 780"/>
                  <a:gd name="T8" fmla="*/ 213 w 238"/>
                  <a:gd name="T9" fmla="*/ 44 h 780"/>
                  <a:gd name="T10" fmla="*/ 226 w 238"/>
                  <a:gd name="T11" fmla="*/ 66 h 780"/>
                  <a:gd name="T12" fmla="*/ 235 w 238"/>
                  <a:gd name="T13" fmla="*/ 90 h 780"/>
                  <a:gd name="T14" fmla="*/ 238 w 238"/>
                  <a:gd name="T15" fmla="*/ 117 h 780"/>
                  <a:gd name="T16" fmla="*/ 238 w 238"/>
                  <a:gd name="T17" fmla="*/ 663 h 780"/>
                  <a:gd name="T18" fmla="*/ 235 w 238"/>
                  <a:gd name="T19" fmla="*/ 691 h 780"/>
                  <a:gd name="T20" fmla="*/ 226 w 238"/>
                  <a:gd name="T21" fmla="*/ 715 h 780"/>
                  <a:gd name="T22" fmla="*/ 213 w 238"/>
                  <a:gd name="T23" fmla="*/ 737 h 780"/>
                  <a:gd name="T24" fmla="*/ 193 w 238"/>
                  <a:gd name="T25" fmla="*/ 755 h 780"/>
                  <a:gd name="T26" fmla="*/ 172 w 238"/>
                  <a:gd name="T27" fmla="*/ 769 h 780"/>
                  <a:gd name="T28" fmla="*/ 146 w 238"/>
                  <a:gd name="T29" fmla="*/ 778 h 780"/>
                  <a:gd name="T30" fmla="*/ 120 w 238"/>
                  <a:gd name="T31" fmla="*/ 780 h 780"/>
                  <a:gd name="T32" fmla="*/ 92 w 238"/>
                  <a:gd name="T33" fmla="*/ 778 h 780"/>
                  <a:gd name="T34" fmla="*/ 68 w 238"/>
                  <a:gd name="T35" fmla="*/ 769 h 780"/>
                  <a:gd name="T36" fmla="*/ 45 w 238"/>
                  <a:gd name="T37" fmla="*/ 755 h 780"/>
                  <a:gd name="T38" fmla="*/ 27 w 238"/>
                  <a:gd name="T39" fmla="*/ 737 h 780"/>
                  <a:gd name="T40" fmla="*/ 13 w 238"/>
                  <a:gd name="T41" fmla="*/ 715 h 780"/>
                  <a:gd name="T42" fmla="*/ 4 w 238"/>
                  <a:gd name="T43" fmla="*/ 691 h 780"/>
                  <a:gd name="T44" fmla="*/ 0 w 238"/>
                  <a:gd name="T45" fmla="*/ 663 h 780"/>
                  <a:gd name="T46" fmla="*/ 0 w 238"/>
                  <a:gd name="T47" fmla="*/ 117 h 780"/>
                  <a:gd name="T48" fmla="*/ 4 w 238"/>
                  <a:gd name="T49" fmla="*/ 90 h 780"/>
                  <a:gd name="T50" fmla="*/ 13 w 238"/>
                  <a:gd name="T51" fmla="*/ 66 h 780"/>
                  <a:gd name="T52" fmla="*/ 27 w 238"/>
                  <a:gd name="T53" fmla="*/ 44 h 780"/>
                  <a:gd name="T54" fmla="*/ 45 w 238"/>
                  <a:gd name="T55" fmla="*/ 26 h 780"/>
                  <a:gd name="T56" fmla="*/ 68 w 238"/>
                  <a:gd name="T57" fmla="*/ 12 h 780"/>
                  <a:gd name="T58" fmla="*/ 92 w 238"/>
                  <a:gd name="T59" fmla="*/ 3 h 780"/>
                  <a:gd name="T60" fmla="*/ 120 w 238"/>
                  <a:gd name="T6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8" h="780">
                    <a:moveTo>
                      <a:pt x="120" y="0"/>
                    </a:moveTo>
                    <a:lnTo>
                      <a:pt x="146" y="3"/>
                    </a:lnTo>
                    <a:lnTo>
                      <a:pt x="172" y="12"/>
                    </a:lnTo>
                    <a:lnTo>
                      <a:pt x="193" y="26"/>
                    </a:lnTo>
                    <a:lnTo>
                      <a:pt x="213" y="44"/>
                    </a:lnTo>
                    <a:lnTo>
                      <a:pt x="226" y="66"/>
                    </a:lnTo>
                    <a:lnTo>
                      <a:pt x="235" y="90"/>
                    </a:lnTo>
                    <a:lnTo>
                      <a:pt x="238" y="117"/>
                    </a:lnTo>
                    <a:lnTo>
                      <a:pt x="238" y="663"/>
                    </a:lnTo>
                    <a:lnTo>
                      <a:pt x="235" y="691"/>
                    </a:lnTo>
                    <a:lnTo>
                      <a:pt x="226" y="715"/>
                    </a:lnTo>
                    <a:lnTo>
                      <a:pt x="213" y="737"/>
                    </a:lnTo>
                    <a:lnTo>
                      <a:pt x="193" y="755"/>
                    </a:lnTo>
                    <a:lnTo>
                      <a:pt x="172" y="769"/>
                    </a:lnTo>
                    <a:lnTo>
                      <a:pt x="146" y="778"/>
                    </a:lnTo>
                    <a:lnTo>
                      <a:pt x="120" y="780"/>
                    </a:lnTo>
                    <a:lnTo>
                      <a:pt x="92" y="778"/>
                    </a:lnTo>
                    <a:lnTo>
                      <a:pt x="68" y="769"/>
                    </a:lnTo>
                    <a:lnTo>
                      <a:pt x="45" y="755"/>
                    </a:lnTo>
                    <a:lnTo>
                      <a:pt x="27" y="737"/>
                    </a:lnTo>
                    <a:lnTo>
                      <a:pt x="13" y="715"/>
                    </a:lnTo>
                    <a:lnTo>
                      <a:pt x="4" y="691"/>
                    </a:lnTo>
                    <a:lnTo>
                      <a:pt x="0" y="663"/>
                    </a:lnTo>
                    <a:lnTo>
                      <a:pt x="0" y="117"/>
                    </a:lnTo>
                    <a:lnTo>
                      <a:pt x="4" y="90"/>
                    </a:lnTo>
                    <a:lnTo>
                      <a:pt x="13" y="66"/>
                    </a:lnTo>
                    <a:lnTo>
                      <a:pt x="27" y="44"/>
                    </a:lnTo>
                    <a:lnTo>
                      <a:pt x="45" y="26"/>
                    </a:lnTo>
                    <a:lnTo>
                      <a:pt x="68" y="12"/>
                    </a:lnTo>
                    <a:lnTo>
                      <a:pt x="92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86"/>
              <p:cNvSpPr/>
              <p:nvPr/>
            </p:nvSpPr>
            <p:spPr bwMode="auto">
              <a:xfrm>
                <a:off x="2695575" y="2538413"/>
                <a:ext cx="47625" cy="187325"/>
              </a:xfrm>
              <a:custGeom>
                <a:avLst/>
                <a:gdLst>
                  <a:gd name="T0" fmla="*/ 119 w 237"/>
                  <a:gd name="T1" fmla="*/ 0 h 936"/>
                  <a:gd name="T2" fmla="*/ 145 w 237"/>
                  <a:gd name="T3" fmla="*/ 3 h 936"/>
                  <a:gd name="T4" fmla="*/ 171 w 237"/>
                  <a:gd name="T5" fmla="*/ 12 h 936"/>
                  <a:gd name="T6" fmla="*/ 192 w 237"/>
                  <a:gd name="T7" fmla="*/ 25 h 936"/>
                  <a:gd name="T8" fmla="*/ 211 w 237"/>
                  <a:gd name="T9" fmla="*/ 44 h 936"/>
                  <a:gd name="T10" fmla="*/ 225 w 237"/>
                  <a:gd name="T11" fmla="*/ 65 h 936"/>
                  <a:gd name="T12" fmla="*/ 234 w 237"/>
                  <a:gd name="T13" fmla="*/ 90 h 936"/>
                  <a:gd name="T14" fmla="*/ 237 w 237"/>
                  <a:gd name="T15" fmla="*/ 117 h 936"/>
                  <a:gd name="T16" fmla="*/ 237 w 237"/>
                  <a:gd name="T17" fmla="*/ 819 h 936"/>
                  <a:gd name="T18" fmla="*/ 234 w 237"/>
                  <a:gd name="T19" fmla="*/ 847 h 936"/>
                  <a:gd name="T20" fmla="*/ 225 w 237"/>
                  <a:gd name="T21" fmla="*/ 871 h 936"/>
                  <a:gd name="T22" fmla="*/ 211 w 237"/>
                  <a:gd name="T23" fmla="*/ 893 h 936"/>
                  <a:gd name="T24" fmla="*/ 192 w 237"/>
                  <a:gd name="T25" fmla="*/ 911 h 936"/>
                  <a:gd name="T26" fmla="*/ 171 w 237"/>
                  <a:gd name="T27" fmla="*/ 925 h 936"/>
                  <a:gd name="T28" fmla="*/ 145 w 237"/>
                  <a:gd name="T29" fmla="*/ 934 h 936"/>
                  <a:gd name="T30" fmla="*/ 119 w 237"/>
                  <a:gd name="T31" fmla="*/ 936 h 936"/>
                  <a:gd name="T32" fmla="*/ 91 w 237"/>
                  <a:gd name="T33" fmla="*/ 934 h 936"/>
                  <a:gd name="T34" fmla="*/ 66 w 237"/>
                  <a:gd name="T35" fmla="*/ 925 h 936"/>
                  <a:gd name="T36" fmla="*/ 44 w 237"/>
                  <a:gd name="T37" fmla="*/ 911 h 936"/>
                  <a:gd name="T38" fmla="*/ 26 w 237"/>
                  <a:gd name="T39" fmla="*/ 893 h 936"/>
                  <a:gd name="T40" fmla="*/ 12 w 237"/>
                  <a:gd name="T41" fmla="*/ 871 h 936"/>
                  <a:gd name="T42" fmla="*/ 3 w 237"/>
                  <a:gd name="T43" fmla="*/ 847 h 936"/>
                  <a:gd name="T44" fmla="*/ 0 w 237"/>
                  <a:gd name="T45" fmla="*/ 819 h 936"/>
                  <a:gd name="T46" fmla="*/ 0 w 237"/>
                  <a:gd name="T47" fmla="*/ 117 h 936"/>
                  <a:gd name="T48" fmla="*/ 3 w 237"/>
                  <a:gd name="T49" fmla="*/ 90 h 936"/>
                  <a:gd name="T50" fmla="*/ 12 w 237"/>
                  <a:gd name="T51" fmla="*/ 65 h 936"/>
                  <a:gd name="T52" fmla="*/ 26 w 237"/>
                  <a:gd name="T53" fmla="*/ 44 h 936"/>
                  <a:gd name="T54" fmla="*/ 44 w 237"/>
                  <a:gd name="T55" fmla="*/ 25 h 936"/>
                  <a:gd name="T56" fmla="*/ 66 w 237"/>
                  <a:gd name="T57" fmla="*/ 12 h 936"/>
                  <a:gd name="T58" fmla="*/ 91 w 237"/>
                  <a:gd name="T59" fmla="*/ 3 h 936"/>
                  <a:gd name="T60" fmla="*/ 119 w 237"/>
                  <a:gd name="T61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7" h="936">
                    <a:moveTo>
                      <a:pt x="119" y="0"/>
                    </a:moveTo>
                    <a:lnTo>
                      <a:pt x="145" y="3"/>
                    </a:lnTo>
                    <a:lnTo>
                      <a:pt x="171" y="12"/>
                    </a:lnTo>
                    <a:lnTo>
                      <a:pt x="192" y="25"/>
                    </a:lnTo>
                    <a:lnTo>
                      <a:pt x="211" y="44"/>
                    </a:lnTo>
                    <a:lnTo>
                      <a:pt x="225" y="65"/>
                    </a:lnTo>
                    <a:lnTo>
                      <a:pt x="234" y="90"/>
                    </a:lnTo>
                    <a:lnTo>
                      <a:pt x="237" y="117"/>
                    </a:lnTo>
                    <a:lnTo>
                      <a:pt x="237" y="819"/>
                    </a:lnTo>
                    <a:lnTo>
                      <a:pt x="234" y="847"/>
                    </a:lnTo>
                    <a:lnTo>
                      <a:pt x="225" y="871"/>
                    </a:lnTo>
                    <a:lnTo>
                      <a:pt x="211" y="893"/>
                    </a:lnTo>
                    <a:lnTo>
                      <a:pt x="192" y="911"/>
                    </a:lnTo>
                    <a:lnTo>
                      <a:pt x="171" y="925"/>
                    </a:lnTo>
                    <a:lnTo>
                      <a:pt x="145" y="934"/>
                    </a:lnTo>
                    <a:lnTo>
                      <a:pt x="119" y="936"/>
                    </a:lnTo>
                    <a:lnTo>
                      <a:pt x="91" y="934"/>
                    </a:lnTo>
                    <a:lnTo>
                      <a:pt x="66" y="925"/>
                    </a:lnTo>
                    <a:lnTo>
                      <a:pt x="44" y="911"/>
                    </a:lnTo>
                    <a:lnTo>
                      <a:pt x="26" y="893"/>
                    </a:lnTo>
                    <a:lnTo>
                      <a:pt x="12" y="871"/>
                    </a:lnTo>
                    <a:lnTo>
                      <a:pt x="3" y="847"/>
                    </a:lnTo>
                    <a:lnTo>
                      <a:pt x="0" y="819"/>
                    </a:lnTo>
                    <a:lnTo>
                      <a:pt x="0" y="117"/>
                    </a:lnTo>
                    <a:lnTo>
                      <a:pt x="3" y="90"/>
                    </a:lnTo>
                    <a:lnTo>
                      <a:pt x="12" y="65"/>
                    </a:lnTo>
                    <a:lnTo>
                      <a:pt x="26" y="44"/>
                    </a:lnTo>
                    <a:lnTo>
                      <a:pt x="44" y="25"/>
                    </a:lnTo>
                    <a:lnTo>
                      <a:pt x="66" y="12"/>
                    </a:lnTo>
                    <a:lnTo>
                      <a:pt x="91" y="3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87"/>
              <p:cNvSpPr/>
              <p:nvPr/>
            </p:nvSpPr>
            <p:spPr bwMode="auto">
              <a:xfrm>
                <a:off x="2428875" y="2376488"/>
                <a:ext cx="690563" cy="449263"/>
              </a:xfrm>
              <a:custGeom>
                <a:avLst/>
                <a:gdLst>
                  <a:gd name="T0" fmla="*/ 3325 w 3483"/>
                  <a:gd name="T1" fmla="*/ 0 h 2264"/>
                  <a:gd name="T2" fmla="*/ 3387 w 3483"/>
                  <a:gd name="T3" fmla="*/ 12 h 2264"/>
                  <a:gd name="T4" fmla="*/ 3437 w 3483"/>
                  <a:gd name="T5" fmla="*/ 46 h 2264"/>
                  <a:gd name="T6" fmla="*/ 3471 w 3483"/>
                  <a:gd name="T7" fmla="*/ 95 h 2264"/>
                  <a:gd name="T8" fmla="*/ 3483 w 3483"/>
                  <a:gd name="T9" fmla="*/ 156 h 2264"/>
                  <a:gd name="T10" fmla="*/ 3270 w 3483"/>
                  <a:gd name="T11" fmla="*/ 1716 h 2264"/>
                  <a:gd name="T12" fmla="*/ 3330 w 3483"/>
                  <a:gd name="T13" fmla="*/ 1587 h 2264"/>
                  <a:gd name="T14" fmla="*/ 3367 w 3483"/>
                  <a:gd name="T15" fmla="*/ 1449 h 2264"/>
                  <a:gd name="T16" fmla="*/ 3380 w 3483"/>
                  <a:gd name="T17" fmla="*/ 1307 h 2264"/>
                  <a:gd name="T18" fmla="*/ 3369 w 3483"/>
                  <a:gd name="T19" fmla="*/ 1171 h 2264"/>
                  <a:gd name="T20" fmla="*/ 3337 w 3483"/>
                  <a:gd name="T21" fmla="*/ 1041 h 2264"/>
                  <a:gd name="T22" fmla="*/ 3283 w 3483"/>
                  <a:gd name="T23" fmla="*/ 919 h 2264"/>
                  <a:gd name="T24" fmla="*/ 3210 w 3483"/>
                  <a:gd name="T25" fmla="*/ 805 h 2264"/>
                  <a:gd name="T26" fmla="*/ 3166 w 3483"/>
                  <a:gd name="T27" fmla="*/ 313 h 2264"/>
                  <a:gd name="T28" fmla="*/ 317 w 3483"/>
                  <a:gd name="T29" fmla="*/ 1952 h 2264"/>
                  <a:gd name="T30" fmla="*/ 2042 w 3483"/>
                  <a:gd name="T31" fmla="*/ 1992 h 2264"/>
                  <a:gd name="T32" fmla="*/ 2153 w 3483"/>
                  <a:gd name="T33" fmla="*/ 2057 h 2264"/>
                  <a:gd name="T34" fmla="*/ 2272 w 3483"/>
                  <a:gd name="T35" fmla="*/ 2105 h 2264"/>
                  <a:gd name="T36" fmla="*/ 2399 w 3483"/>
                  <a:gd name="T37" fmla="*/ 2135 h 2264"/>
                  <a:gd name="T38" fmla="*/ 2530 w 3483"/>
                  <a:gd name="T39" fmla="*/ 2144 h 2264"/>
                  <a:gd name="T40" fmla="*/ 2675 w 3483"/>
                  <a:gd name="T41" fmla="*/ 2132 h 2264"/>
                  <a:gd name="T42" fmla="*/ 2815 w 3483"/>
                  <a:gd name="T43" fmla="*/ 2096 h 2264"/>
                  <a:gd name="T44" fmla="*/ 2946 w 3483"/>
                  <a:gd name="T45" fmla="*/ 2036 h 2264"/>
                  <a:gd name="T46" fmla="*/ 3170 w 3483"/>
                  <a:gd name="T47" fmla="*/ 2257 h 2264"/>
                  <a:gd name="T48" fmla="*/ 3180 w 3483"/>
                  <a:gd name="T49" fmla="*/ 2264 h 2264"/>
                  <a:gd name="T50" fmla="*/ 127 w 3483"/>
                  <a:gd name="T51" fmla="*/ 2261 h 2264"/>
                  <a:gd name="T52" fmla="*/ 70 w 3483"/>
                  <a:gd name="T53" fmla="*/ 2238 h 2264"/>
                  <a:gd name="T54" fmla="*/ 27 w 3483"/>
                  <a:gd name="T55" fmla="*/ 2195 h 2264"/>
                  <a:gd name="T56" fmla="*/ 3 w 3483"/>
                  <a:gd name="T57" fmla="*/ 2139 h 2264"/>
                  <a:gd name="T58" fmla="*/ 0 w 3483"/>
                  <a:gd name="T59" fmla="*/ 156 h 2264"/>
                  <a:gd name="T60" fmla="*/ 13 w 3483"/>
                  <a:gd name="T61" fmla="*/ 96 h 2264"/>
                  <a:gd name="T62" fmla="*/ 47 w 3483"/>
                  <a:gd name="T63" fmla="*/ 46 h 2264"/>
                  <a:gd name="T64" fmla="*/ 97 w 3483"/>
                  <a:gd name="T65" fmla="*/ 12 h 2264"/>
                  <a:gd name="T66" fmla="*/ 159 w 3483"/>
                  <a:gd name="T67" fmla="*/ 0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83" h="2264">
                    <a:moveTo>
                      <a:pt x="159" y="0"/>
                    </a:moveTo>
                    <a:lnTo>
                      <a:pt x="3325" y="0"/>
                    </a:lnTo>
                    <a:lnTo>
                      <a:pt x="3357" y="4"/>
                    </a:lnTo>
                    <a:lnTo>
                      <a:pt x="3387" y="12"/>
                    </a:lnTo>
                    <a:lnTo>
                      <a:pt x="3413" y="27"/>
                    </a:lnTo>
                    <a:lnTo>
                      <a:pt x="3437" y="46"/>
                    </a:lnTo>
                    <a:lnTo>
                      <a:pt x="3456" y="69"/>
                    </a:lnTo>
                    <a:lnTo>
                      <a:pt x="3471" y="95"/>
                    </a:lnTo>
                    <a:lnTo>
                      <a:pt x="3479" y="125"/>
                    </a:lnTo>
                    <a:lnTo>
                      <a:pt x="3483" y="156"/>
                    </a:lnTo>
                    <a:lnTo>
                      <a:pt x="3483" y="1927"/>
                    </a:lnTo>
                    <a:lnTo>
                      <a:pt x="3270" y="1716"/>
                    </a:lnTo>
                    <a:lnTo>
                      <a:pt x="3303" y="1653"/>
                    </a:lnTo>
                    <a:lnTo>
                      <a:pt x="3330" y="1587"/>
                    </a:lnTo>
                    <a:lnTo>
                      <a:pt x="3351" y="1520"/>
                    </a:lnTo>
                    <a:lnTo>
                      <a:pt x="3367" y="1449"/>
                    </a:lnTo>
                    <a:lnTo>
                      <a:pt x="3377" y="1379"/>
                    </a:lnTo>
                    <a:lnTo>
                      <a:pt x="3380" y="1307"/>
                    </a:lnTo>
                    <a:lnTo>
                      <a:pt x="3377" y="1239"/>
                    </a:lnTo>
                    <a:lnTo>
                      <a:pt x="3369" y="1171"/>
                    </a:lnTo>
                    <a:lnTo>
                      <a:pt x="3355" y="1105"/>
                    </a:lnTo>
                    <a:lnTo>
                      <a:pt x="3337" y="1041"/>
                    </a:lnTo>
                    <a:lnTo>
                      <a:pt x="3312" y="979"/>
                    </a:lnTo>
                    <a:lnTo>
                      <a:pt x="3283" y="919"/>
                    </a:lnTo>
                    <a:lnTo>
                      <a:pt x="3249" y="860"/>
                    </a:lnTo>
                    <a:lnTo>
                      <a:pt x="3210" y="805"/>
                    </a:lnTo>
                    <a:lnTo>
                      <a:pt x="3166" y="753"/>
                    </a:lnTo>
                    <a:lnTo>
                      <a:pt x="3166" y="313"/>
                    </a:lnTo>
                    <a:lnTo>
                      <a:pt x="317" y="313"/>
                    </a:lnTo>
                    <a:lnTo>
                      <a:pt x="317" y="1952"/>
                    </a:lnTo>
                    <a:lnTo>
                      <a:pt x="1989" y="1952"/>
                    </a:lnTo>
                    <a:lnTo>
                      <a:pt x="2042" y="1992"/>
                    </a:lnTo>
                    <a:lnTo>
                      <a:pt x="2096" y="2027"/>
                    </a:lnTo>
                    <a:lnTo>
                      <a:pt x="2153" y="2057"/>
                    </a:lnTo>
                    <a:lnTo>
                      <a:pt x="2211" y="2083"/>
                    </a:lnTo>
                    <a:lnTo>
                      <a:pt x="2272" y="2105"/>
                    </a:lnTo>
                    <a:lnTo>
                      <a:pt x="2335" y="2122"/>
                    </a:lnTo>
                    <a:lnTo>
                      <a:pt x="2399" y="2135"/>
                    </a:lnTo>
                    <a:lnTo>
                      <a:pt x="2464" y="2142"/>
                    </a:lnTo>
                    <a:lnTo>
                      <a:pt x="2530" y="2144"/>
                    </a:lnTo>
                    <a:lnTo>
                      <a:pt x="2604" y="2141"/>
                    </a:lnTo>
                    <a:lnTo>
                      <a:pt x="2675" y="2132"/>
                    </a:lnTo>
                    <a:lnTo>
                      <a:pt x="2746" y="2117"/>
                    </a:lnTo>
                    <a:lnTo>
                      <a:pt x="2815" y="2096"/>
                    </a:lnTo>
                    <a:lnTo>
                      <a:pt x="2882" y="2069"/>
                    </a:lnTo>
                    <a:lnTo>
                      <a:pt x="2946" y="2036"/>
                    </a:lnTo>
                    <a:lnTo>
                      <a:pt x="3166" y="2253"/>
                    </a:lnTo>
                    <a:lnTo>
                      <a:pt x="3170" y="2257"/>
                    </a:lnTo>
                    <a:lnTo>
                      <a:pt x="3175" y="2260"/>
                    </a:lnTo>
                    <a:lnTo>
                      <a:pt x="3180" y="2264"/>
                    </a:lnTo>
                    <a:lnTo>
                      <a:pt x="159" y="2264"/>
                    </a:lnTo>
                    <a:lnTo>
                      <a:pt x="127" y="2261"/>
                    </a:lnTo>
                    <a:lnTo>
                      <a:pt x="97" y="2252"/>
                    </a:lnTo>
                    <a:lnTo>
                      <a:pt x="70" y="2238"/>
                    </a:lnTo>
                    <a:lnTo>
                      <a:pt x="47" y="2218"/>
                    </a:lnTo>
                    <a:lnTo>
                      <a:pt x="27" y="2195"/>
                    </a:lnTo>
                    <a:lnTo>
                      <a:pt x="13" y="2169"/>
                    </a:lnTo>
                    <a:lnTo>
                      <a:pt x="3" y="2139"/>
                    </a:lnTo>
                    <a:lnTo>
                      <a:pt x="0" y="2109"/>
                    </a:lnTo>
                    <a:lnTo>
                      <a:pt x="0" y="156"/>
                    </a:lnTo>
                    <a:lnTo>
                      <a:pt x="3" y="125"/>
                    </a:lnTo>
                    <a:lnTo>
                      <a:pt x="13" y="96"/>
                    </a:lnTo>
                    <a:lnTo>
                      <a:pt x="27" y="69"/>
                    </a:lnTo>
                    <a:lnTo>
                      <a:pt x="47" y="46"/>
                    </a:lnTo>
                    <a:lnTo>
                      <a:pt x="70" y="27"/>
                    </a:lnTo>
                    <a:lnTo>
                      <a:pt x="97" y="12"/>
                    </a:lnTo>
                    <a:lnTo>
                      <a:pt x="127" y="4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88"/>
              <p:cNvSpPr>
                <a:spLocks noEditPoints="1"/>
              </p:cNvSpPr>
              <p:nvPr/>
            </p:nvSpPr>
            <p:spPr bwMode="auto">
              <a:xfrm>
                <a:off x="2794000" y="2500313"/>
                <a:ext cx="309563" cy="304800"/>
              </a:xfrm>
              <a:custGeom>
                <a:avLst/>
                <a:gdLst>
                  <a:gd name="T0" fmla="*/ 583 w 1559"/>
                  <a:gd name="T1" fmla="*/ 151 h 1537"/>
                  <a:gd name="T2" fmla="*/ 433 w 1559"/>
                  <a:gd name="T3" fmla="*/ 203 h 1537"/>
                  <a:gd name="T4" fmla="*/ 303 w 1559"/>
                  <a:gd name="T5" fmla="*/ 299 h 1537"/>
                  <a:gd name="T6" fmla="*/ 207 w 1559"/>
                  <a:gd name="T7" fmla="*/ 426 h 1537"/>
                  <a:gd name="T8" fmla="*/ 152 w 1559"/>
                  <a:gd name="T9" fmla="*/ 576 h 1537"/>
                  <a:gd name="T10" fmla="*/ 145 w 1559"/>
                  <a:gd name="T11" fmla="*/ 736 h 1537"/>
                  <a:gd name="T12" fmla="*/ 183 w 1559"/>
                  <a:gd name="T13" fmla="*/ 889 h 1537"/>
                  <a:gd name="T14" fmla="*/ 267 w 1559"/>
                  <a:gd name="T15" fmla="*/ 1025 h 1537"/>
                  <a:gd name="T16" fmla="*/ 387 w 1559"/>
                  <a:gd name="T17" fmla="*/ 1132 h 1537"/>
                  <a:gd name="T18" fmla="*/ 531 w 1559"/>
                  <a:gd name="T19" fmla="*/ 1201 h 1537"/>
                  <a:gd name="T20" fmla="*/ 691 w 1559"/>
                  <a:gd name="T21" fmla="*/ 1224 h 1537"/>
                  <a:gd name="T22" fmla="*/ 851 w 1559"/>
                  <a:gd name="T23" fmla="*/ 1201 h 1537"/>
                  <a:gd name="T24" fmla="*/ 996 w 1559"/>
                  <a:gd name="T25" fmla="*/ 1132 h 1537"/>
                  <a:gd name="T26" fmla="*/ 1117 w 1559"/>
                  <a:gd name="T27" fmla="*/ 1025 h 1537"/>
                  <a:gd name="T28" fmla="*/ 1199 w 1559"/>
                  <a:gd name="T29" fmla="*/ 889 h 1537"/>
                  <a:gd name="T30" fmla="*/ 1238 w 1559"/>
                  <a:gd name="T31" fmla="*/ 736 h 1537"/>
                  <a:gd name="T32" fmla="*/ 1230 w 1559"/>
                  <a:gd name="T33" fmla="*/ 576 h 1537"/>
                  <a:gd name="T34" fmla="*/ 1176 w 1559"/>
                  <a:gd name="T35" fmla="*/ 426 h 1537"/>
                  <a:gd name="T36" fmla="*/ 1080 w 1559"/>
                  <a:gd name="T37" fmla="*/ 299 h 1537"/>
                  <a:gd name="T38" fmla="*/ 950 w 1559"/>
                  <a:gd name="T39" fmla="*/ 203 h 1537"/>
                  <a:gd name="T40" fmla="*/ 800 w 1559"/>
                  <a:gd name="T41" fmla="*/ 151 h 1537"/>
                  <a:gd name="T42" fmla="*/ 691 w 1559"/>
                  <a:gd name="T43" fmla="*/ 0 h 1537"/>
                  <a:gd name="T44" fmla="*/ 871 w 1559"/>
                  <a:gd name="T45" fmla="*/ 23 h 1537"/>
                  <a:gd name="T46" fmla="*/ 1037 w 1559"/>
                  <a:gd name="T47" fmla="*/ 91 h 1537"/>
                  <a:gd name="T48" fmla="*/ 1181 w 1559"/>
                  <a:gd name="T49" fmla="*/ 200 h 1537"/>
                  <a:gd name="T50" fmla="*/ 1291 w 1559"/>
                  <a:gd name="T51" fmla="*/ 341 h 1537"/>
                  <a:gd name="T52" fmla="*/ 1359 w 1559"/>
                  <a:gd name="T53" fmla="*/ 504 h 1537"/>
                  <a:gd name="T54" fmla="*/ 1382 w 1559"/>
                  <a:gd name="T55" fmla="*/ 682 h 1537"/>
                  <a:gd name="T56" fmla="*/ 1357 w 1559"/>
                  <a:gd name="T57" fmla="*/ 865 h 1537"/>
                  <a:gd name="T58" fmla="*/ 1284 w 1559"/>
                  <a:gd name="T59" fmla="*/ 1032 h 1537"/>
                  <a:gd name="T60" fmla="*/ 1243 w 1559"/>
                  <a:gd name="T61" fmla="*/ 1164 h 1537"/>
                  <a:gd name="T62" fmla="*/ 1288 w 1559"/>
                  <a:gd name="T63" fmla="*/ 1174 h 1537"/>
                  <a:gd name="T64" fmla="*/ 1551 w 1559"/>
                  <a:gd name="T65" fmla="*/ 1434 h 1537"/>
                  <a:gd name="T66" fmla="*/ 1557 w 1559"/>
                  <a:gd name="T67" fmla="*/ 1486 h 1537"/>
                  <a:gd name="T68" fmla="*/ 1524 w 1559"/>
                  <a:gd name="T69" fmla="*/ 1529 h 1537"/>
                  <a:gd name="T70" fmla="*/ 1471 w 1559"/>
                  <a:gd name="T71" fmla="*/ 1535 h 1537"/>
                  <a:gd name="T72" fmla="*/ 1201 w 1559"/>
                  <a:gd name="T73" fmla="*/ 1283 h 1537"/>
                  <a:gd name="T74" fmla="*/ 1181 w 1559"/>
                  <a:gd name="T75" fmla="*/ 1242 h 1537"/>
                  <a:gd name="T76" fmla="*/ 1099 w 1559"/>
                  <a:gd name="T77" fmla="*/ 1232 h 1537"/>
                  <a:gd name="T78" fmla="*/ 935 w 1559"/>
                  <a:gd name="T79" fmla="*/ 1320 h 1537"/>
                  <a:gd name="T80" fmla="*/ 754 w 1559"/>
                  <a:gd name="T81" fmla="*/ 1361 h 1537"/>
                  <a:gd name="T82" fmla="*/ 571 w 1559"/>
                  <a:gd name="T83" fmla="*/ 1353 h 1537"/>
                  <a:gd name="T84" fmla="*/ 400 w 1559"/>
                  <a:gd name="T85" fmla="*/ 1300 h 1537"/>
                  <a:gd name="T86" fmla="*/ 248 w 1559"/>
                  <a:gd name="T87" fmla="*/ 1205 h 1537"/>
                  <a:gd name="T88" fmla="*/ 125 w 1559"/>
                  <a:gd name="T89" fmla="*/ 1072 h 1537"/>
                  <a:gd name="T90" fmla="*/ 42 w 1559"/>
                  <a:gd name="T91" fmla="*/ 916 h 1537"/>
                  <a:gd name="T92" fmla="*/ 3 w 1559"/>
                  <a:gd name="T93" fmla="*/ 742 h 1537"/>
                  <a:gd name="T94" fmla="*/ 11 w 1559"/>
                  <a:gd name="T95" fmla="*/ 562 h 1537"/>
                  <a:gd name="T96" fmla="*/ 65 w 1559"/>
                  <a:gd name="T97" fmla="*/ 394 h 1537"/>
                  <a:gd name="T98" fmla="*/ 161 w 1559"/>
                  <a:gd name="T99" fmla="*/ 244 h 1537"/>
                  <a:gd name="T100" fmla="*/ 295 w 1559"/>
                  <a:gd name="T101" fmla="*/ 122 h 1537"/>
                  <a:gd name="T102" fmla="*/ 454 w 1559"/>
                  <a:gd name="T103" fmla="*/ 41 h 1537"/>
                  <a:gd name="T104" fmla="*/ 630 w 1559"/>
                  <a:gd name="T105" fmla="*/ 2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9" h="1537">
                    <a:moveTo>
                      <a:pt x="691" y="140"/>
                    </a:moveTo>
                    <a:lnTo>
                      <a:pt x="637" y="142"/>
                    </a:lnTo>
                    <a:lnTo>
                      <a:pt x="583" y="151"/>
                    </a:lnTo>
                    <a:lnTo>
                      <a:pt x="531" y="163"/>
                    </a:lnTo>
                    <a:lnTo>
                      <a:pt x="481" y="181"/>
                    </a:lnTo>
                    <a:lnTo>
                      <a:pt x="433" y="203"/>
                    </a:lnTo>
                    <a:lnTo>
                      <a:pt x="387" y="231"/>
                    </a:lnTo>
                    <a:lnTo>
                      <a:pt x="343" y="262"/>
                    </a:lnTo>
                    <a:lnTo>
                      <a:pt x="303" y="299"/>
                    </a:lnTo>
                    <a:lnTo>
                      <a:pt x="267" y="339"/>
                    </a:lnTo>
                    <a:lnTo>
                      <a:pt x="235" y="381"/>
                    </a:lnTo>
                    <a:lnTo>
                      <a:pt x="207" y="426"/>
                    </a:lnTo>
                    <a:lnTo>
                      <a:pt x="183" y="475"/>
                    </a:lnTo>
                    <a:lnTo>
                      <a:pt x="165" y="524"/>
                    </a:lnTo>
                    <a:lnTo>
                      <a:pt x="152" y="576"/>
                    </a:lnTo>
                    <a:lnTo>
                      <a:pt x="145" y="628"/>
                    </a:lnTo>
                    <a:lnTo>
                      <a:pt x="142" y="682"/>
                    </a:lnTo>
                    <a:lnTo>
                      <a:pt x="145" y="736"/>
                    </a:lnTo>
                    <a:lnTo>
                      <a:pt x="152" y="788"/>
                    </a:lnTo>
                    <a:lnTo>
                      <a:pt x="165" y="840"/>
                    </a:lnTo>
                    <a:lnTo>
                      <a:pt x="183" y="889"/>
                    </a:lnTo>
                    <a:lnTo>
                      <a:pt x="207" y="937"/>
                    </a:lnTo>
                    <a:lnTo>
                      <a:pt x="235" y="982"/>
                    </a:lnTo>
                    <a:lnTo>
                      <a:pt x="267" y="1025"/>
                    </a:lnTo>
                    <a:lnTo>
                      <a:pt x="303" y="1065"/>
                    </a:lnTo>
                    <a:lnTo>
                      <a:pt x="343" y="1101"/>
                    </a:lnTo>
                    <a:lnTo>
                      <a:pt x="387" y="1132"/>
                    </a:lnTo>
                    <a:lnTo>
                      <a:pt x="433" y="1160"/>
                    </a:lnTo>
                    <a:lnTo>
                      <a:pt x="481" y="1183"/>
                    </a:lnTo>
                    <a:lnTo>
                      <a:pt x="531" y="1201"/>
                    </a:lnTo>
                    <a:lnTo>
                      <a:pt x="583" y="1213"/>
                    </a:lnTo>
                    <a:lnTo>
                      <a:pt x="637" y="1221"/>
                    </a:lnTo>
                    <a:lnTo>
                      <a:pt x="691" y="1224"/>
                    </a:lnTo>
                    <a:lnTo>
                      <a:pt x="746" y="1221"/>
                    </a:lnTo>
                    <a:lnTo>
                      <a:pt x="800" y="1213"/>
                    </a:lnTo>
                    <a:lnTo>
                      <a:pt x="851" y="1201"/>
                    </a:lnTo>
                    <a:lnTo>
                      <a:pt x="902" y="1183"/>
                    </a:lnTo>
                    <a:lnTo>
                      <a:pt x="950" y="1160"/>
                    </a:lnTo>
                    <a:lnTo>
                      <a:pt x="996" y="1132"/>
                    </a:lnTo>
                    <a:lnTo>
                      <a:pt x="1040" y="1101"/>
                    </a:lnTo>
                    <a:lnTo>
                      <a:pt x="1080" y="1065"/>
                    </a:lnTo>
                    <a:lnTo>
                      <a:pt x="1117" y="1025"/>
                    </a:lnTo>
                    <a:lnTo>
                      <a:pt x="1149" y="982"/>
                    </a:lnTo>
                    <a:lnTo>
                      <a:pt x="1176" y="937"/>
                    </a:lnTo>
                    <a:lnTo>
                      <a:pt x="1199" y="889"/>
                    </a:lnTo>
                    <a:lnTo>
                      <a:pt x="1217" y="840"/>
                    </a:lnTo>
                    <a:lnTo>
                      <a:pt x="1230" y="788"/>
                    </a:lnTo>
                    <a:lnTo>
                      <a:pt x="1238" y="736"/>
                    </a:lnTo>
                    <a:lnTo>
                      <a:pt x="1240" y="682"/>
                    </a:lnTo>
                    <a:lnTo>
                      <a:pt x="1238" y="628"/>
                    </a:lnTo>
                    <a:lnTo>
                      <a:pt x="1230" y="576"/>
                    </a:lnTo>
                    <a:lnTo>
                      <a:pt x="1217" y="524"/>
                    </a:lnTo>
                    <a:lnTo>
                      <a:pt x="1199" y="475"/>
                    </a:lnTo>
                    <a:lnTo>
                      <a:pt x="1176" y="426"/>
                    </a:lnTo>
                    <a:lnTo>
                      <a:pt x="1149" y="381"/>
                    </a:lnTo>
                    <a:lnTo>
                      <a:pt x="1117" y="339"/>
                    </a:lnTo>
                    <a:lnTo>
                      <a:pt x="1080" y="299"/>
                    </a:lnTo>
                    <a:lnTo>
                      <a:pt x="1040" y="262"/>
                    </a:lnTo>
                    <a:lnTo>
                      <a:pt x="996" y="231"/>
                    </a:lnTo>
                    <a:lnTo>
                      <a:pt x="950" y="203"/>
                    </a:lnTo>
                    <a:lnTo>
                      <a:pt x="902" y="181"/>
                    </a:lnTo>
                    <a:lnTo>
                      <a:pt x="851" y="163"/>
                    </a:lnTo>
                    <a:lnTo>
                      <a:pt x="800" y="151"/>
                    </a:lnTo>
                    <a:lnTo>
                      <a:pt x="746" y="142"/>
                    </a:lnTo>
                    <a:lnTo>
                      <a:pt x="691" y="140"/>
                    </a:lnTo>
                    <a:close/>
                    <a:moveTo>
                      <a:pt x="691" y="0"/>
                    </a:moveTo>
                    <a:lnTo>
                      <a:pt x="753" y="2"/>
                    </a:lnTo>
                    <a:lnTo>
                      <a:pt x="813" y="11"/>
                    </a:lnTo>
                    <a:lnTo>
                      <a:pt x="871" y="23"/>
                    </a:lnTo>
                    <a:lnTo>
                      <a:pt x="928" y="41"/>
                    </a:lnTo>
                    <a:lnTo>
                      <a:pt x="983" y="63"/>
                    </a:lnTo>
                    <a:lnTo>
                      <a:pt x="1037" y="91"/>
                    </a:lnTo>
                    <a:lnTo>
                      <a:pt x="1087" y="122"/>
                    </a:lnTo>
                    <a:lnTo>
                      <a:pt x="1135" y="159"/>
                    </a:lnTo>
                    <a:lnTo>
                      <a:pt x="1181" y="200"/>
                    </a:lnTo>
                    <a:lnTo>
                      <a:pt x="1221" y="244"/>
                    </a:lnTo>
                    <a:lnTo>
                      <a:pt x="1259" y="292"/>
                    </a:lnTo>
                    <a:lnTo>
                      <a:pt x="1291" y="341"/>
                    </a:lnTo>
                    <a:lnTo>
                      <a:pt x="1318" y="394"/>
                    </a:lnTo>
                    <a:lnTo>
                      <a:pt x="1341" y="448"/>
                    </a:lnTo>
                    <a:lnTo>
                      <a:pt x="1359" y="504"/>
                    </a:lnTo>
                    <a:lnTo>
                      <a:pt x="1372" y="562"/>
                    </a:lnTo>
                    <a:lnTo>
                      <a:pt x="1380" y="621"/>
                    </a:lnTo>
                    <a:lnTo>
                      <a:pt x="1382" y="682"/>
                    </a:lnTo>
                    <a:lnTo>
                      <a:pt x="1379" y="744"/>
                    </a:lnTo>
                    <a:lnTo>
                      <a:pt x="1372" y="805"/>
                    </a:lnTo>
                    <a:lnTo>
                      <a:pt x="1357" y="865"/>
                    </a:lnTo>
                    <a:lnTo>
                      <a:pt x="1338" y="923"/>
                    </a:lnTo>
                    <a:lnTo>
                      <a:pt x="1313" y="979"/>
                    </a:lnTo>
                    <a:lnTo>
                      <a:pt x="1284" y="1032"/>
                    </a:lnTo>
                    <a:lnTo>
                      <a:pt x="1249" y="1083"/>
                    </a:lnTo>
                    <a:lnTo>
                      <a:pt x="1210" y="1131"/>
                    </a:lnTo>
                    <a:lnTo>
                      <a:pt x="1243" y="1164"/>
                    </a:lnTo>
                    <a:lnTo>
                      <a:pt x="1259" y="1164"/>
                    </a:lnTo>
                    <a:lnTo>
                      <a:pt x="1274" y="1167"/>
                    </a:lnTo>
                    <a:lnTo>
                      <a:pt x="1288" y="1174"/>
                    </a:lnTo>
                    <a:lnTo>
                      <a:pt x="1301" y="1184"/>
                    </a:lnTo>
                    <a:lnTo>
                      <a:pt x="1539" y="1419"/>
                    </a:lnTo>
                    <a:lnTo>
                      <a:pt x="1551" y="1434"/>
                    </a:lnTo>
                    <a:lnTo>
                      <a:pt x="1557" y="1451"/>
                    </a:lnTo>
                    <a:lnTo>
                      <a:pt x="1559" y="1468"/>
                    </a:lnTo>
                    <a:lnTo>
                      <a:pt x="1557" y="1486"/>
                    </a:lnTo>
                    <a:lnTo>
                      <a:pt x="1551" y="1503"/>
                    </a:lnTo>
                    <a:lnTo>
                      <a:pt x="1539" y="1517"/>
                    </a:lnTo>
                    <a:lnTo>
                      <a:pt x="1524" y="1529"/>
                    </a:lnTo>
                    <a:lnTo>
                      <a:pt x="1507" y="1535"/>
                    </a:lnTo>
                    <a:lnTo>
                      <a:pt x="1489" y="1537"/>
                    </a:lnTo>
                    <a:lnTo>
                      <a:pt x="1471" y="1535"/>
                    </a:lnTo>
                    <a:lnTo>
                      <a:pt x="1454" y="1529"/>
                    </a:lnTo>
                    <a:lnTo>
                      <a:pt x="1439" y="1517"/>
                    </a:lnTo>
                    <a:lnTo>
                      <a:pt x="1201" y="1283"/>
                    </a:lnTo>
                    <a:lnTo>
                      <a:pt x="1190" y="1270"/>
                    </a:lnTo>
                    <a:lnTo>
                      <a:pt x="1184" y="1256"/>
                    </a:lnTo>
                    <a:lnTo>
                      <a:pt x="1181" y="1242"/>
                    </a:lnTo>
                    <a:lnTo>
                      <a:pt x="1181" y="1226"/>
                    </a:lnTo>
                    <a:lnTo>
                      <a:pt x="1148" y="1193"/>
                    </a:lnTo>
                    <a:lnTo>
                      <a:pt x="1099" y="1232"/>
                    </a:lnTo>
                    <a:lnTo>
                      <a:pt x="1046" y="1266"/>
                    </a:lnTo>
                    <a:lnTo>
                      <a:pt x="992" y="1295"/>
                    </a:lnTo>
                    <a:lnTo>
                      <a:pt x="935" y="1320"/>
                    </a:lnTo>
                    <a:lnTo>
                      <a:pt x="877" y="1338"/>
                    </a:lnTo>
                    <a:lnTo>
                      <a:pt x="817" y="1352"/>
                    </a:lnTo>
                    <a:lnTo>
                      <a:pt x="754" y="1361"/>
                    </a:lnTo>
                    <a:lnTo>
                      <a:pt x="691" y="1364"/>
                    </a:lnTo>
                    <a:lnTo>
                      <a:pt x="630" y="1361"/>
                    </a:lnTo>
                    <a:lnTo>
                      <a:pt x="571" y="1353"/>
                    </a:lnTo>
                    <a:lnTo>
                      <a:pt x="512" y="1341"/>
                    </a:lnTo>
                    <a:lnTo>
                      <a:pt x="454" y="1323"/>
                    </a:lnTo>
                    <a:lnTo>
                      <a:pt x="400" y="1300"/>
                    </a:lnTo>
                    <a:lnTo>
                      <a:pt x="347" y="1273"/>
                    </a:lnTo>
                    <a:lnTo>
                      <a:pt x="295" y="1241"/>
                    </a:lnTo>
                    <a:lnTo>
                      <a:pt x="248" y="1205"/>
                    </a:lnTo>
                    <a:lnTo>
                      <a:pt x="203" y="1164"/>
                    </a:lnTo>
                    <a:lnTo>
                      <a:pt x="161" y="1120"/>
                    </a:lnTo>
                    <a:lnTo>
                      <a:pt x="125" y="1072"/>
                    </a:lnTo>
                    <a:lnTo>
                      <a:pt x="93" y="1022"/>
                    </a:lnTo>
                    <a:lnTo>
                      <a:pt x="65" y="969"/>
                    </a:lnTo>
                    <a:lnTo>
                      <a:pt x="42" y="916"/>
                    </a:lnTo>
                    <a:lnTo>
                      <a:pt x="23" y="859"/>
                    </a:lnTo>
                    <a:lnTo>
                      <a:pt x="11" y="801"/>
                    </a:lnTo>
                    <a:lnTo>
                      <a:pt x="3" y="742"/>
                    </a:lnTo>
                    <a:lnTo>
                      <a:pt x="0" y="682"/>
                    </a:lnTo>
                    <a:lnTo>
                      <a:pt x="3" y="621"/>
                    </a:lnTo>
                    <a:lnTo>
                      <a:pt x="11" y="562"/>
                    </a:lnTo>
                    <a:lnTo>
                      <a:pt x="23" y="504"/>
                    </a:lnTo>
                    <a:lnTo>
                      <a:pt x="42" y="448"/>
                    </a:lnTo>
                    <a:lnTo>
                      <a:pt x="65" y="394"/>
                    </a:lnTo>
                    <a:lnTo>
                      <a:pt x="93" y="341"/>
                    </a:lnTo>
                    <a:lnTo>
                      <a:pt x="125" y="292"/>
                    </a:lnTo>
                    <a:lnTo>
                      <a:pt x="161" y="244"/>
                    </a:lnTo>
                    <a:lnTo>
                      <a:pt x="203" y="200"/>
                    </a:lnTo>
                    <a:lnTo>
                      <a:pt x="248" y="159"/>
                    </a:lnTo>
                    <a:lnTo>
                      <a:pt x="295" y="122"/>
                    </a:lnTo>
                    <a:lnTo>
                      <a:pt x="347" y="91"/>
                    </a:lnTo>
                    <a:lnTo>
                      <a:pt x="400" y="63"/>
                    </a:lnTo>
                    <a:lnTo>
                      <a:pt x="454" y="41"/>
                    </a:lnTo>
                    <a:lnTo>
                      <a:pt x="512" y="23"/>
                    </a:lnTo>
                    <a:lnTo>
                      <a:pt x="571" y="11"/>
                    </a:lnTo>
                    <a:lnTo>
                      <a:pt x="630" y="2"/>
                    </a:lnTo>
                    <a:lnTo>
                      <a:pt x="6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101"/>
          <p:cNvGrpSpPr/>
          <p:nvPr/>
        </p:nvGrpSpPr>
        <p:grpSpPr>
          <a:xfrm>
            <a:off x="7203325" y="1442683"/>
            <a:ext cx="679350" cy="679350"/>
            <a:chOff x="7203608" y="1442161"/>
            <a:chExt cx="679527" cy="679527"/>
          </a:xfrm>
        </p:grpSpPr>
        <p:sp>
          <p:nvSpPr>
            <p:cNvPr id="77" name="Oval 102"/>
            <p:cNvSpPr/>
            <p:nvPr/>
          </p:nvSpPr>
          <p:spPr>
            <a:xfrm>
              <a:off x="7203608" y="1442161"/>
              <a:ext cx="679527" cy="679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8" name="Group 103"/>
            <p:cNvGrpSpPr/>
            <p:nvPr/>
          </p:nvGrpSpPr>
          <p:grpSpPr>
            <a:xfrm>
              <a:off x="7370244" y="1658897"/>
              <a:ext cx="365481" cy="308445"/>
              <a:chOff x="3827463" y="2378075"/>
              <a:chExt cx="773113" cy="652463"/>
            </a:xfrm>
            <a:solidFill>
              <a:schemeClr val="bg1"/>
            </a:solidFill>
          </p:grpSpPr>
          <p:sp>
            <p:nvSpPr>
              <p:cNvPr id="79" name="Freeform 93"/>
              <p:cNvSpPr>
                <a:spLocks noEditPoints="1"/>
              </p:cNvSpPr>
              <p:nvPr/>
            </p:nvSpPr>
            <p:spPr bwMode="auto">
              <a:xfrm>
                <a:off x="3827463" y="2378075"/>
                <a:ext cx="762000" cy="487363"/>
              </a:xfrm>
              <a:custGeom>
                <a:avLst/>
                <a:gdLst>
                  <a:gd name="T0" fmla="*/ 212 w 3360"/>
                  <a:gd name="T1" fmla="*/ 966 h 2150"/>
                  <a:gd name="T2" fmla="*/ 205 w 3360"/>
                  <a:gd name="T3" fmla="*/ 969 h 2150"/>
                  <a:gd name="T4" fmla="*/ 200 w 3360"/>
                  <a:gd name="T5" fmla="*/ 974 h 2150"/>
                  <a:gd name="T6" fmla="*/ 197 w 3360"/>
                  <a:gd name="T7" fmla="*/ 982 h 2150"/>
                  <a:gd name="T8" fmla="*/ 289 w 3360"/>
                  <a:gd name="T9" fmla="*/ 1911 h 2150"/>
                  <a:gd name="T10" fmla="*/ 304 w 3360"/>
                  <a:gd name="T11" fmla="*/ 1940 h 2150"/>
                  <a:gd name="T12" fmla="*/ 334 w 3360"/>
                  <a:gd name="T13" fmla="*/ 1953 h 2150"/>
                  <a:gd name="T14" fmla="*/ 1866 w 3360"/>
                  <a:gd name="T15" fmla="*/ 1951 h 2150"/>
                  <a:gd name="T16" fmla="*/ 1894 w 3360"/>
                  <a:gd name="T17" fmla="*/ 1936 h 2150"/>
                  <a:gd name="T18" fmla="*/ 1916 w 3360"/>
                  <a:gd name="T19" fmla="*/ 1912 h 2150"/>
                  <a:gd name="T20" fmla="*/ 2174 w 3360"/>
                  <a:gd name="T21" fmla="*/ 968 h 2150"/>
                  <a:gd name="T22" fmla="*/ 2172 w 3360"/>
                  <a:gd name="T23" fmla="*/ 965 h 2150"/>
                  <a:gd name="T24" fmla="*/ 2656 w 3360"/>
                  <a:gd name="T25" fmla="*/ 0 h 2150"/>
                  <a:gd name="T26" fmla="*/ 3284 w 3360"/>
                  <a:gd name="T27" fmla="*/ 3 h 2150"/>
                  <a:gd name="T28" fmla="*/ 3323 w 3360"/>
                  <a:gd name="T29" fmla="*/ 22 h 2150"/>
                  <a:gd name="T30" fmla="*/ 3350 w 3360"/>
                  <a:gd name="T31" fmla="*/ 55 h 2150"/>
                  <a:gd name="T32" fmla="*/ 3360 w 3360"/>
                  <a:gd name="T33" fmla="*/ 99 h 2150"/>
                  <a:gd name="T34" fmla="*/ 3350 w 3360"/>
                  <a:gd name="T35" fmla="*/ 142 h 2150"/>
                  <a:gd name="T36" fmla="*/ 3323 w 3360"/>
                  <a:gd name="T37" fmla="*/ 175 h 2150"/>
                  <a:gd name="T38" fmla="*/ 3284 w 3360"/>
                  <a:gd name="T39" fmla="*/ 195 h 2150"/>
                  <a:gd name="T40" fmla="*/ 2656 w 3360"/>
                  <a:gd name="T41" fmla="*/ 197 h 2150"/>
                  <a:gd name="T42" fmla="*/ 2627 w 3360"/>
                  <a:gd name="T43" fmla="*/ 205 h 2150"/>
                  <a:gd name="T44" fmla="*/ 2600 w 3360"/>
                  <a:gd name="T45" fmla="*/ 226 h 2150"/>
                  <a:gd name="T46" fmla="*/ 2584 w 3360"/>
                  <a:gd name="T47" fmla="*/ 252 h 2150"/>
                  <a:gd name="T48" fmla="*/ 2113 w 3360"/>
                  <a:gd name="T49" fmla="*/ 1951 h 2150"/>
                  <a:gd name="T50" fmla="*/ 2081 w 3360"/>
                  <a:gd name="T51" fmla="*/ 2021 h 2150"/>
                  <a:gd name="T52" fmla="*/ 2029 w 3360"/>
                  <a:gd name="T53" fmla="*/ 2080 h 2150"/>
                  <a:gd name="T54" fmla="*/ 1964 w 3360"/>
                  <a:gd name="T55" fmla="*/ 2123 h 2150"/>
                  <a:gd name="T56" fmla="*/ 1890 w 3360"/>
                  <a:gd name="T57" fmla="*/ 2147 h 2150"/>
                  <a:gd name="T58" fmla="*/ 334 w 3360"/>
                  <a:gd name="T59" fmla="*/ 2150 h 2150"/>
                  <a:gd name="T60" fmla="*/ 263 w 3360"/>
                  <a:gd name="T61" fmla="*/ 2139 h 2150"/>
                  <a:gd name="T62" fmla="*/ 200 w 3360"/>
                  <a:gd name="T63" fmla="*/ 2108 h 2150"/>
                  <a:gd name="T64" fmla="*/ 147 w 3360"/>
                  <a:gd name="T65" fmla="*/ 2061 h 2150"/>
                  <a:gd name="T66" fmla="*/ 110 w 3360"/>
                  <a:gd name="T67" fmla="*/ 2000 h 2150"/>
                  <a:gd name="T68" fmla="*/ 92 w 3360"/>
                  <a:gd name="T69" fmla="*/ 1930 h 2150"/>
                  <a:gd name="T70" fmla="*/ 0 w 3360"/>
                  <a:gd name="T71" fmla="*/ 976 h 2150"/>
                  <a:gd name="T72" fmla="*/ 10 w 3360"/>
                  <a:gd name="T73" fmla="*/ 917 h 2150"/>
                  <a:gd name="T74" fmla="*/ 37 w 3360"/>
                  <a:gd name="T75" fmla="*/ 862 h 2150"/>
                  <a:gd name="T76" fmla="*/ 78 w 3360"/>
                  <a:gd name="T77" fmla="*/ 818 h 2150"/>
                  <a:gd name="T78" fmla="*/ 128 w 3360"/>
                  <a:gd name="T79" fmla="*/ 787 h 2150"/>
                  <a:gd name="T80" fmla="*/ 187 w 3360"/>
                  <a:gd name="T81" fmla="*/ 770 h 2150"/>
                  <a:gd name="T82" fmla="*/ 2172 w 3360"/>
                  <a:gd name="T83" fmla="*/ 768 h 2150"/>
                  <a:gd name="T84" fmla="*/ 2231 w 3360"/>
                  <a:gd name="T85" fmla="*/ 776 h 2150"/>
                  <a:gd name="T86" fmla="*/ 2408 w 3360"/>
                  <a:gd name="T87" fmla="*/ 162 h 2150"/>
                  <a:gd name="T88" fmla="*/ 2450 w 3360"/>
                  <a:gd name="T89" fmla="*/ 98 h 2150"/>
                  <a:gd name="T90" fmla="*/ 2510 w 3360"/>
                  <a:gd name="T91" fmla="*/ 46 h 2150"/>
                  <a:gd name="T92" fmla="*/ 2581 w 3360"/>
                  <a:gd name="T93" fmla="*/ 13 h 2150"/>
                  <a:gd name="T94" fmla="*/ 2656 w 3360"/>
                  <a:gd name="T95" fmla="*/ 0 h 2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60" h="2150">
                    <a:moveTo>
                      <a:pt x="217" y="965"/>
                    </a:moveTo>
                    <a:lnTo>
                      <a:pt x="212" y="966"/>
                    </a:lnTo>
                    <a:lnTo>
                      <a:pt x="208" y="967"/>
                    </a:lnTo>
                    <a:lnTo>
                      <a:pt x="205" y="969"/>
                    </a:lnTo>
                    <a:lnTo>
                      <a:pt x="202" y="971"/>
                    </a:lnTo>
                    <a:lnTo>
                      <a:pt x="200" y="974"/>
                    </a:lnTo>
                    <a:lnTo>
                      <a:pt x="198" y="978"/>
                    </a:lnTo>
                    <a:lnTo>
                      <a:pt x="197" y="982"/>
                    </a:lnTo>
                    <a:lnTo>
                      <a:pt x="198" y="987"/>
                    </a:lnTo>
                    <a:lnTo>
                      <a:pt x="289" y="1911"/>
                    </a:lnTo>
                    <a:lnTo>
                      <a:pt x="293" y="1927"/>
                    </a:lnTo>
                    <a:lnTo>
                      <a:pt x="304" y="1940"/>
                    </a:lnTo>
                    <a:lnTo>
                      <a:pt x="319" y="1950"/>
                    </a:lnTo>
                    <a:lnTo>
                      <a:pt x="334" y="1953"/>
                    </a:lnTo>
                    <a:lnTo>
                      <a:pt x="1852" y="1953"/>
                    </a:lnTo>
                    <a:lnTo>
                      <a:pt x="1866" y="1951"/>
                    </a:lnTo>
                    <a:lnTo>
                      <a:pt x="1881" y="1944"/>
                    </a:lnTo>
                    <a:lnTo>
                      <a:pt x="1894" y="1936"/>
                    </a:lnTo>
                    <a:lnTo>
                      <a:pt x="1907" y="1925"/>
                    </a:lnTo>
                    <a:lnTo>
                      <a:pt x="1916" y="1912"/>
                    </a:lnTo>
                    <a:lnTo>
                      <a:pt x="1922" y="1899"/>
                    </a:lnTo>
                    <a:lnTo>
                      <a:pt x="2174" y="968"/>
                    </a:lnTo>
                    <a:lnTo>
                      <a:pt x="2175" y="965"/>
                    </a:lnTo>
                    <a:lnTo>
                      <a:pt x="2172" y="965"/>
                    </a:lnTo>
                    <a:lnTo>
                      <a:pt x="217" y="965"/>
                    </a:lnTo>
                    <a:close/>
                    <a:moveTo>
                      <a:pt x="2656" y="0"/>
                    </a:moveTo>
                    <a:lnTo>
                      <a:pt x="3262" y="0"/>
                    </a:lnTo>
                    <a:lnTo>
                      <a:pt x="3284" y="3"/>
                    </a:lnTo>
                    <a:lnTo>
                      <a:pt x="3304" y="10"/>
                    </a:lnTo>
                    <a:lnTo>
                      <a:pt x="3323" y="22"/>
                    </a:lnTo>
                    <a:lnTo>
                      <a:pt x="3338" y="37"/>
                    </a:lnTo>
                    <a:lnTo>
                      <a:pt x="3350" y="55"/>
                    </a:lnTo>
                    <a:lnTo>
                      <a:pt x="3357" y="76"/>
                    </a:lnTo>
                    <a:lnTo>
                      <a:pt x="3360" y="99"/>
                    </a:lnTo>
                    <a:lnTo>
                      <a:pt x="3357" y="122"/>
                    </a:lnTo>
                    <a:lnTo>
                      <a:pt x="3350" y="142"/>
                    </a:lnTo>
                    <a:lnTo>
                      <a:pt x="3338" y="160"/>
                    </a:lnTo>
                    <a:lnTo>
                      <a:pt x="3323" y="175"/>
                    </a:lnTo>
                    <a:lnTo>
                      <a:pt x="3304" y="187"/>
                    </a:lnTo>
                    <a:lnTo>
                      <a:pt x="3284" y="195"/>
                    </a:lnTo>
                    <a:lnTo>
                      <a:pt x="3262" y="197"/>
                    </a:lnTo>
                    <a:lnTo>
                      <a:pt x="2656" y="197"/>
                    </a:lnTo>
                    <a:lnTo>
                      <a:pt x="2642" y="199"/>
                    </a:lnTo>
                    <a:lnTo>
                      <a:pt x="2627" y="205"/>
                    </a:lnTo>
                    <a:lnTo>
                      <a:pt x="2613" y="215"/>
                    </a:lnTo>
                    <a:lnTo>
                      <a:pt x="2600" y="226"/>
                    </a:lnTo>
                    <a:lnTo>
                      <a:pt x="2590" y="238"/>
                    </a:lnTo>
                    <a:lnTo>
                      <a:pt x="2584" y="252"/>
                    </a:lnTo>
                    <a:lnTo>
                      <a:pt x="2302" y="1248"/>
                    </a:lnTo>
                    <a:lnTo>
                      <a:pt x="2113" y="1951"/>
                    </a:lnTo>
                    <a:lnTo>
                      <a:pt x="2099" y="1987"/>
                    </a:lnTo>
                    <a:lnTo>
                      <a:pt x="2081" y="2021"/>
                    </a:lnTo>
                    <a:lnTo>
                      <a:pt x="2057" y="2052"/>
                    </a:lnTo>
                    <a:lnTo>
                      <a:pt x="2029" y="2080"/>
                    </a:lnTo>
                    <a:lnTo>
                      <a:pt x="1998" y="2104"/>
                    </a:lnTo>
                    <a:lnTo>
                      <a:pt x="1964" y="2123"/>
                    </a:lnTo>
                    <a:lnTo>
                      <a:pt x="1927" y="2138"/>
                    </a:lnTo>
                    <a:lnTo>
                      <a:pt x="1890" y="2147"/>
                    </a:lnTo>
                    <a:lnTo>
                      <a:pt x="1852" y="2150"/>
                    </a:lnTo>
                    <a:lnTo>
                      <a:pt x="334" y="2150"/>
                    </a:lnTo>
                    <a:lnTo>
                      <a:pt x="298" y="2147"/>
                    </a:lnTo>
                    <a:lnTo>
                      <a:pt x="263" y="2139"/>
                    </a:lnTo>
                    <a:lnTo>
                      <a:pt x="230" y="2125"/>
                    </a:lnTo>
                    <a:lnTo>
                      <a:pt x="200" y="2108"/>
                    </a:lnTo>
                    <a:lnTo>
                      <a:pt x="172" y="2086"/>
                    </a:lnTo>
                    <a:lnTo>
                      <a:pt x="147" y="2061"/>
                    </a:lnTo>
                    <a:lnTo>
                      <a:pt x="126" y="2032"/>
                    </a:lnTo>
                    <a:lnTo>
                      <a:pt x="110" y="2000"/>
                    </a:lnTo>
                    <a:lnTo>
                      <a:pt x="98" y="1966"/>
                    </a:lnTo>
                    <a:lnTo>
                      <a:pt x="92" y="1930"/>
                    </a:lnTo>
                    <a:lnTo>
                      <a:pt x="1" y="1007"/>
                    </a:lnTo>
                    <a:lnTo>
                      <a:pt x="0" y="976"/>
                    </a:lnTo>
                    <a:lnTo>
                      <a:pt x="3" y="946"/>
                    </a:lnTo>
                    <a:lnTo>
                      <a:pt x="10" y="917"/>
                    </a:lnTo>
                    <a:lnTo>
                      <a:pt x="22" y="889"/>
                    </a:lnTo>
                    <a:lnTo>
                      <a:pt x="37" y="862"/>
                    </a:lnTo>
                    <a:lnTo>
                      <a:pt x="56" y="838"/>
                    </a:lnTo>
                    <a:lnTo>
                      <a:pt x="78" y="818"/>
                    </a:lnTo>
                    <a:lnTo>
                      <a:pt x="101" y="800"/>
                    </a:lnTo>
                    <a:lnTo>
                      <a:pt x="128" y="787"/>
                    </a:lnTo>
                    <a:lnTo>
                      <a:pt x="157" y="776"/>
                    </a:lnTo>
                    <a:lnTo>
                      <a:pt x="187" y="770"/>
                    </a:lnTo>
                    <a:lnTo>
                      <a:pt x="217" y="768"/>
                    </a:lnTo>
                    <a:lnTo>
                      <a:pt x="2172" y="768"/>
                    </a:lnTo>
                    <a:lnTo>
                      <a:pt x="2202" y="770"/>
                    </a:lnTo>
                    <a:lnTo>
                      <a:pt x="2231" y="776"/>
                    </a:lnTo>
                    <a:lnTo>
                      <a:pt x="2394" y="198"/>
                    </a:lnTo>
                    <a:lnTo>
                      <a:pt x="2408" y="162"/>
                    </a:lnTo>
                    <a:lnTo>
                      <a:pt x="2426" y="129"/>
                    </a:lnTo>
                    <a:lnTo>
                      <a:pt x="2450" y="98"/>
                    </a:lnTo>
                    <a:lnTo>
                      <a:pt x="2478" y="70"/>
                    </a:lnTo>
                    <a:lnTo>
                      <a:pt x="2510" y="46"/>
                    </a:lnTo>
                    <a:lnTo>
                      <a:pt x="2544" y="26"/>
                    </a:lnTo>
                    <a:lnTo>
                      <a:pt x="2581" y="13"/>
                    </a:lnTo>
                    <a:lnTo>
                      <a:pt x="2618" y="4"/>
                    </a:lnTo>
                    <a:lnTo>
                      <a:pt x="26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94"/>
              <p:cNvSpPr>
                <a:spLocks noEditPoints="1"/>
              </p:cNvSpPr>
              <p:nvPr/>
            </p:nvSpPr>
            <p:spPr bwMode="auto">
              <a:xfrm>
                <a:off x="3898901" y="2890838"/>
                <a:ext cx="139700" cy="139700"/>
              </a:xfrm>
              <a:custGeom>
                <a:avLst/>
                <a:gdLst>
                  <a:gd name="T0" fmla="*/ 281 w 613"/>
                  <a:gd name="T1" fmla="*/ 200 h 612"/>
                  <a:gd name="T2" fmla="*/ 238 w 613"/>
                  <a:gd name="T3" fmla="*/ 221 h 612"/>
                  <a:gd name="T4" fmla="*/ 208 w 613"/>
                  <a:gd name="T5" fmla="*/ 259 h 612"/>
                  <a:gd name="T6" fmla="*/ 196 w 613"/>
                  <a:gd name="T7" fmla="*/ 306 h 612"/>
                  <a:gd name="T8" fmla="*/ 208 w 613"/>
                  <a:gd name="T9" fmla="*/ 355 h 612"/>
                  <a:gd name="T10" fmla="*/ 238 w 613"/>
                  <a:gd name="T11" fmla="*/ 392 h 612"/>
                  <a:gd name="T12" fmla="*/ 281 w 613"/>
                  <a:gd name="T13" fmla="*/ 413 h 612"/>
                  <a:gd name="T14" fmla="*/ 331 w 613"/>
                  <a:gd name="T15" fmla="*/ 413 h 612"/>
                  <a:gd name="T16" fmla="*/ 374 w 613"/>
                  <a:gd name="T17" fmla="*/ 392 h 612"/>
                  <a:gd name="T18" fmla="*/ 404 w 613"/>
                  <a:gd name="T19" fmla="*/ 355 h 612"/>
                  <a:gd name="T20" fmla="*/ 416 w 613"/>
                  <a:gd name="T21" fmla="*/ 306 h 612"/>
                  <a:gd name="T22" fmla="*/ 404 w 613"/>
                  <a:gd name="T23" fmla="*/ 259 h 612"/>
                  <a:gd name="T24" fmla="*/ 374 w 613"/>
                  <a:gd name="T25" fmla="*/ 221 h 612"/>
                  <a:gd name="T26" fmla="*/ 331 w 613"/>
                  <a:gd name="T27" fmla="*/ 200 h 612"/>
                  <a:gd name="T28" fmla="*/ 306 w 613"/>
                  <a:gd name="T29" fmla="*/ 0 h 612"/>
                  <a:gd name="T30" fmla="*/ 388 w 613"/>
                  <a:gd name="T31" fmla="*/ 11 h 612"/>
                  <a:gd name="T32" fmla="*/ 460 w 613"/>
                  <a:gd name="T33" fmla="*/ 42 h 612"/>
                  <a:gd name="T34" fmla="*/ 522 w 613"/>
                  <a:gd name="T35" fmla="*/ 90 h 612"/>
                  <a:gd name="T36" fmla="*/ 571 w 613"/>
                  <a:gd name="T37" fmla="*/ 152 h 612"/>
                  <a:gd name="T38" fmla="*/ 602 w 613"/>
                  <a:gd name="T39" fmla="*/ 226 h 612"/>
                  <a:gd name="T40" fmla="*/ 613 w 613"/>
                  <a:gd name="T41" fmla="*/ 306 h 612"/>
                  <a:gd name="T42" fmla="*/ 602 w 613"/>
                  <a:gd name="T43" fmla="*/ 388 h 612"/>
                  <a:gd name="T44" fmla="*/ 571 w 613"/>
                  <a:gd name="T45" fmla="*/ 460 h 612"/>
                  <a:gd name="T46" fmla="*/ 522 w 613"/>
                  <a:gd name="T47" fmla="*/ 522 h 612"/>
                  <a:gd name="T48" fmla="*/ 460 w 613"/>
                  <a:gd name="T49" fmla="*/ 571 h 612"/>
                  <a:gd name="T50" fmla="*/ 388 w 613"/>
                  <a:gd name="T51" fmla="*/ 602 h 612"/>
                  <a:gd name="T52" fmla="*/ 306 w 613"/>
                  <a:gd name="T53" fmla="*/ 612 h 612"/>
                  <a:gd name="T54" fmla="*/ 224 w 613"/>
                  <a:gd name="T55" fmla="*/ 602 h 612"/>
                  <a:gd name="T56" fmla="*/ 152 w 613"/>
                  <a:gd name="T57" fmla="*/ 571 h 612"/>
                  <a:gd name="T58" fmla="*/ 90 w 613"/>
                  <a:gd name="T59" fmla="*/ 522 h 612"/>
                  <a:gd name="T60" fmla="*/ 41 w 613"/>
                  <a:gd name="T61" fmla="*/ 460 h 612"/>
                  <a:gd name="T62" fmla="*/ 11 w 613"/>
                  <a:gd name="T63" fmla="*/ 388 h 612"/>
                  <a:gd name="T64" fmla="*/ 0 w 613"/>
                  <a:gd name="T65" fmla="*/ 306 h 612"/>
                  <a:gd name="T66" fmla="*/ 11 w 613"/>
                  <a:gd name="T67" fmla="*/ 226 h 612"/>
                  <a:gd name="T68" fmla="*/ 41 w 613"/>
                  <a:gd name="T69" fmla="*/ 152 h 612"/>
                  <a:gd name="T70" fmla="*/ 90 w 613"/>
                  <a:gd name="T71" fmla="*/ 90 h 612"/>
                  <a:gd name="T72" fmla="*/ 152 w 613"/>
                  <a:gd name="T73" fmla="*/ 42 h 612"/>
                  <a:gd name="T74" fmla="*/ 224 w 613"/>
                  <a:gd name="T75" fmla="*/ 11 h 612"/>
                  <a:gd name="T76" fmla="*/ 306 w 613"/>
                  <a:gd name="T7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3" h="612">
                    <a:moveTo>
                      <a:pt x="306" y="197"/>
                    </a:moveTo>
                    <a:lnTo>
                      <a:pt x="281" y="200"/>
                    </a:lnTo>
                    <a:lnTo>
                      <a:pt x="259" y="208"/>
                    </a:lnTo>
                    <a:lnTo>
                      <a:pt x="238" y="221"/>
                    </a:lnTo>
                    <a:lnTo>
                      <a:pt x="221" y="238"/>
                    </a:lnTo>
                    <a:lnTo>
                      <a:pt x="208" y="259"/>
                    </a:lnTo>
                    <a:lnTo>
                      <a:pt x="200" y="281"/>
                    </a:lnTo>
                    <a:lnTo>
                      <a:pt x="196" y="306"/>
                    </a:lnTo>
                    <a:lnTo>
                      <a:pt x="200" y="331"/>
                    </a:lnTo>
                    <a:lnTo>
                      <a:pt x="208" y="355"/>
                    </a:lnTo>
                    <a:lnTo>
                      <a:pt x="221" y="375"/>
                    </a:lnTo>
                    <a:lnTo>
                      <a:pt x="238" y="392"/>
                    </a:lnTo>
                    <a:lnTo>
                      <a:pt x="259" y="405"/>
                    </a:lnTo>
                    <a:lnTo>
                      <a:pt x="281" y="413"/>
                    </a:lnTo>
                    <a:lnTo>
                      <a:pt x="306" y="416"/>
                    </a:lnTo>
                    <a:lnTo>
                      <a:pt x="331" y="413"/>
                    </a:lnTo>
                    <a:lnTo>
                      <a:pt x="355" y="405"/>
                    </a:lnTo>
                    <a:lnTo>
                      <a:pt x="374" y="392"/>
                    </a:lnTo>
                    <a:lnTo>
                      <a:pt x="392" y="375"/>
                    </a:lnTo>
                    <a:lnTo>
                      <a:pt x="404" y="355"/>
                    </a:lnTo>
                    <a:lnTo>
                      <a:pt x="413" y="331"/>
                    </a:lnTo>
                    <a:lnTo>
                      <a:pt x="416" y="306"/>
                    </a:lnTo>
                    <a:lnTo>
                      <a:pt x="413" y="281"/>
                    </a:lnTo>
                    <a:lnTo>
                      <a:pt x="404" y="259"/>
                    </a:lnTo>
                    <a:lnTo>
                      <a:pt x="392" y="238"/>
                    </a:lnTo>
                    <a:lnTo>
                      <a:pt x="374" y="221"/>
                    </a:lnTo>
                    <a:lnTo>
                      <a:pt x="355" y="208"/>
                    </a:lnTo>
                    <a:lnTo>
                      <a:pt x="331" y="200"/>
                    </a:lnTo>
                    <a:lnTo>
                      <a:pt x="306" y="197"/>
                    </a:lnTo>
                    <a:close/>
                    <a:moveTo>
                      <a:pt x="306" y="0"/>
                    </a:moveTo>
                    <a:lnTo>
                      <a:pt x="348" y="3"/>
                    </a:lnTo>
                    <a:lnTo>
                      <a:pt x="388" y="11"/>
                    </a:lnTo>
                    <a:lnTo>
                      <a:pt x="425" y="24"/>
                    </a:lnTo>
                    <a:lnTo>
                      <a:pt x="460" y="42"/>
                    </a:lnTo>
                    <a:lnTo>
                      <a:pt x="493" y="64"/>
                    </a:lnTo>
                    <a:lnTo>
                      <a:pt x="522" y="90"/>
                    </a:lnTo>
                    <a:lnTo>
                      <a:pt x="548" y="119"/>
                    </a:lnTo>
                    <a:lnTo>
                      <a:pt x="571" y="152"/>
                    </a:lnTo>
                    <a:lnTo>
                      <a:pt x="589" y="187"/>
                    </a:lnTo>
                    <a:lnTo>
                      <a:pt x="602" y="226"/>
                    </a:lnTo>
                    <a:lnTo>
                      <a:pt x="609" y="265"/>
                    </a:lnTo>
                    <a:lnTo>
                      <a:pt x="613" y="306"/>
                    </a:lnTo>
                    <a:lnTo>
                      <a:pt x="609" y="348"/>
                    </a:lnTo>
                    <a:lnTo>
                      <a:pt x="602" y="388"/>
                    </a:lnTo>
                    <a:lnTo>
                      <a:pt x="589" y="425"/>
                    </a:lnTo>
                    <a:lnTo>
                      <a:pt x="571" y="460"/>
                    </a:lnTo>
                    <a:lnTo>
                      <a:pt x="548" y="493"/>
                    </a:lnTo>
                    <a:lnTo>
                      <a:pt x="522" y="522"/>
                    </a:lnTo>
                    <a:lnTo>
                      <a:pt x="493" y="548"/>
                    </a:lnTo>
                    <a:lnTo>
                      <a:pt x="460" y="571"/>
                    </a:lnTo>
                    <a:lnTo>
                      <a:pt x="425" y="589"/>
                    </a:lnTo>
                    <a:lnTo>
                      <a:pt x="388" y="602"/>
                    </a:lnTo>
                    <a:lnTo>
                      <a:pt x="348" y="609"/>
                    </a:lnTo>
                    <a:lnTo>
                      <a:pt x="306" y="612"/>
                    </a:lnTo>
                    <a:lnTo>
                      <a:pt x="265" y="609"/>
                    </a:lnTo>
                    <a:lnTo>
                      <a:pt x="224" y="602"/>
                    </a:lnTo>
                    <a:lnTo>
                      <a:pt x="187" y="589"/>
                    </a:lnTo>
                    <a:lnTo>
                      <a:pt x="152" y="571"/>
                    </a:lnTo>
                    <a:lnTo>
                      <a:pt x="119" y="548"/>
                    </a:lnTo>
                    <a:lnTo>
                      <a:pt x="90" y="522"/>
                    </a:lnTo>
                    <a:lnTo>
                      <a:pt x="64" y="493"/>
                    </a:lnTo>
                    <a:lnTo>
                      <a:pt x="41" y="460"/>
                    </a:lnTo>
                    <a:lnTo>
                      <a:pt x="24" y="425"/>
                    </a:lnTo>
                    <a:lnTo>
                      <a:pt x="11" y="388"/>
                    </a:lnTo>
                    <a:lnTo>
                      <a:pt x="3" y="348"/>
                    </a:lnTo>
                    <a:lnTo>
                      <a:pt x="0" y="306"/>
                    </a:lnTo>
                    <a:lnTo>
                      <a:pt x="3" y="265"/>
                    </a:lnTo>
                    <a:lnTo>
                      <a:pt x="11" y="226"/>
                    </a:lnTo>
                    <a:lnTo>
                      <a:pt x="24" y="187"/>
                    </a:lnTo>
                    <a:lnTo>
                      <a:pt x="41" y="152"/>
                    </a:lnTo>
                    <a:lnTo>
                      <a:pt x="64" y="119"/>
                    </a:lnTo>
                    <a:lnTo>
                      <a:pt x="90" y="90"/>
                    </a:lnTo>
                    <a:lnTo>
                      <a:pt x="119" y="64"/>
                    </a:lnTo>
                    <a:lnTo>
                      <a:pt x="152" y="42"/>
                    </a:lnTo>
                    <a:lnTo>
                      <a:pt x="187" y="24"/>
                    </a:lnTo>
                    <a:lnTo>
                      <a:pt x="224" y="11"/>
                    </a:lnTo>
                    <a:lnTo>
                      <a:pt x="265" y="3"/>
                    </a:lnTo>
                    <a:lnTo>
                      <a:pt x="3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95"/>
              <p:cNvSpPr>
                <a:spLocks noEditPoints="1"/>
              </p:cNvSpPr>
              <p:nvPr/>
            </p:nvSpPr>
            <p:spPr bwMode="auto">
              <a:xfrm>
                <a:off x="4119563" y="2890838"/>
                <a:ext cx="139700" cy="139700"/>
              </a:xfrm>
              <a:custGeom>
                <a:avLst/>
                <a:gdLst>
                  <a:gd name="T0" fmla="*/ 281 w 613"/>
                  <a:gd name="T1" fmla="*/ 200 h 612"/>
                  <a:gd name="T2" fmla="*/ 238 w 613"/>
                  <a:gd name="T3" fmla="*/ 221 h 612"/>
                  <a:gd name="T4" fmla="*/ 208 w 613"/>
                  <a:gd name="T5" fmla="*/ 259 h 612"/>
                  <a:gd name="T6" fmla="*/ 196 w 613"/>
                  <a:gd name="T7" fmla="*/ 306 h 612"/>
                  <a:gd name="T8" fmla="*/ 208 w 613"/>
                  <a:gd name="T9" fmla="*/ 355 h 612"/>
                  <a:gd name="T10" fmla="*/ 238 w 613"/>
                  <a:gd name="T11" fmla="*/ 392 h 612"/>
                  <a:gd name="T12" fmla="*/ 281 w 613"/>
                  <a:gd name="T13" fmla="*/ 413 h 612"/>
                  <a:gd name="T14" fmla="*/ 331 w 613"/>
                  <a:gd name="T15" fmla="*/ 413 h 612"/>
                  <a:gd name="T16" fmla="*/ 374 w 613"/>
                  <a:gd name="T17" fmla="*/ 392 h 612"/>
                  <a:gd name="T18" fmla="*/ 404 w 613"/>
                  <a:gd name="T19" fmla="*/ 355 h 612"/>
                  <a:gd name="T20" fmla="*/ 416 w 613"/>
                  <a:gd name="T21" fmla="*/ 306 h 612"/>
                  <a:gd name="T22" fmla="*/ 404 w 613"/>
                  <a:gd name="T23" fmla="*/ 259 h 612"/>
                  <a:gd name="T24" fmla="*/ 374 w 613"/>
                  <a:gd name="T25" fmla="*/ 221 h 612"/>
                  <a:gd name="T26" fmla="*/ 331 w 613"/>
                  <a:gd name="T27" fmla="*/ 200 h 612"/>
                  <a:gd name="T28" fmla="*/ 306 w 613"/>
                  <a:gd name="T29" fmla="*/ 0 h 612"/>
                  <a:gd name="T30" fmla="*/ 388 w 613"/>
                  <a:gd name="T31" fmla="*/ 11 h 612"/>
                  <a:gd name="T32" fmla="*/ 460 w 613"/>
                  <a:gd name="T33" fmla="*/ 42 h 612"/>
                  <a:gd name="T34" fmla="*/ 522 w 613"/>
                  <a:gd name="T35" fmla="*/ 90 h 612"/>
                  <a:gd name="T36" fmla="*/ 571 w 613"/>
                  <a:gd name="T37" fmla="*/ 152 h 612"/>
                  <a:gd name="T38" fmla="*/ 601 w 613"/>
                  <a:gd name="T39" fmla="*/ 226 h 612"/>
                  <a:gd name="T40" fmla="*/ 613 w 613"/>
                  <a:gd name="T41" fmla="*/ 306 h 612"/>
                  <a:gd name="T42" fmla="*/ 601 w 613"/>
                  <a:gd name="T43" fmla="*/ 388 h 612"/>
                  <a:gd name="T44" fmla="*/ 571 w 613"/>
                  <a:gd name="T45" fmla="*/ 460 h 612"/>
                  <a:gd name="T46" fmla="*/ 522 w 613"/>
                  <a:gd name="T47" fmla="*/ 522 h 612"/>
                  <a:gd name="T48" fmla="*/ 460 w 613"/>
                  <a:gd name="T49" fmla="*/ 571 h 612"/>
                  <a:gd name="T50" fmla="*/ 388 w 613"/>
                  <a:gd name="T51" fmla="*/ 602 h 612"/>
                  <a:gd name="T52" fmla="*/ 306 w 613"/>
                  <a:gd name="T53" fmla="*/ 612 h 612"/>
                  <a:gd name="T54" fmla="*/ 224 w 613"/>
                  <a:gd name="T55" fmla="*/ 602 h 612"/>
                  <a:gd name="T56" fmla="*/ 152 w 613"/>
                  <a:gd name="T57" fmla="*/ 571 h 612"/>
                  <a:gd name="T58" fmla="*/ 90 w 613"/>
                  <a:gd name="T59" fmla="*/ 522 h 612"/>
                  <a:gd name="T60" fmla="*/ 41 w 613"/>
                  <a:gd name="T61" fmla="*/ 460 h 612"/>
                  <a:gd name="T62" fmla="*/ 10 w 613"/>
                  <a:gd name="T63" fmla="*/ 388 h 612"/>
                  <a:gd name="T64" fmla="*/ 0 w 613"/>
                  <a:gd name="T65" fmla="*/ 306 h 612"/>
                  <a:gd name="T66" fmla="*/ 10 w 613"/>
                  <a:gd name="T67" fmla="*/ 226 h 612"/>
                  <a:gd name="T68" fmla="*/ 41 w 613"/>
                  <a:gd name="T69" fmla="*/ 152 h 612"/>
                  <a:gd name="T70" fmla="*/ 90 w 613"/>
                  <a:gd name="T71" fmla="*/ 90 h 612"/>
                  <a:gd name="T72" fmla="*/ 152 w 613"/>
                  <a:gd name="T73" fmla="*/ 42 h 612"/>
                  <a:gd name="T74" fmla="*/ 224 w 613"/>
                  <a:gd name="T75" fmla="*/ 11 h 612"/>
                  <a:gd name="T76" fmla="*/ 306 w 613"/>
                  <a:gd name="T7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3" h="612">
                    <a:moveTo>
                      <a:pt x="306" y="197"/>
                    </a:moveTo>
                    <a:lnTo>
                      <a:pt x="281" y="200"/>
                    </a:lnTo>
                    <a:lnTo>
                      <a:pt x="257" y="208"/>
                    </a:lnTo>
                    <a:lnTo>
                      <a:pt x="238" y="221"/>
                    </a:lnTo>
                    <a:lnTo>
                      <a:pt x="220" y="238"/>
                    </a:lnTo>
                    <a:lnTo>
                      <a:pt x="208" y="259"/>
                    </a:lnTo>
                    <a:lnTo>
                      <a:pt x="200" y="281"/>
                    </a:lnTo>
                    <a:lnTo>
                      <a:pt x="196" y="306"/>
                    </a:lnTo>
                    <a:lnTo>
                      <a:pt x="200" y="331"/>
                    </a:lnTo>
                    <a:lnTo>
                      <a:pt x="208" y="355"/>
                    </a:lnTo>
                    <a:lnTo>
                      <a:pt x="220" y="375"/>
                    </a:lnTo>
                    <a:lnTo>
                      <a:pt x="238" y="392"/>
                    </a:lnTo>
                    <a:lnTo>
                      <a:pt x="257" y="405"/>
                    </a:lnTo>
                    <a:lnTo>
                      <a:pt x="281" y="413"/>
                    </a:lnTo>
                    <a:lnTo>
                      <a:pt x="306" y="416"/>
                    </a:lnTo>
                    <a:lnTo>
                      <a:pt x="331" y="413"/>
                    </a:lnTo>
                    <a:lnTo>
                      <a:pt x="354" y="405"/>
                    </a:lnTo>
                    <a:lnTo>
                      <a:pt x="374" y="392"/>
                    </a:lnTo>
                    <a:lnTo>
                      <a:pt x="391" y="375"/>
                    </a:lnTo>
                    <a:lnTo>
                      <a:pt x="404" y="355"/>
                    </a:lnTo>
                    <a:lnTo>
                      <a:pt x="413" y="331"/>
                    </a:lnTo>
                    <a:lnTo>
                      <a:pt x="416" y="306"/>
                    </a:lnTo>
                    <a:lnTo>
                      <a:pt x="413" y="281"/>
                    </a:lnTo>
                    <a:lnTo>
                      <a:pt x="404" y="259"/>
                    </a:lnTo>
                    <a:lnTo>
                      <a:pt x="391" y="238"/>
                    </a:lnTo>
                    <a:lnTo>
                      <a:pt x="374" y="221"/>
                    </a:lnTo>
                    <a:lnTo>
                      <a:pt x="354" y="208"/>
                    </a:lnTo>
                    <a:lnTo>
                      <a:pt x="331" y="200"/>
                    </a:lnTo>
                    <a:lnTo>
                      <a:pt x="306" y="197"/>
                    </a:lnTo>
                    <a:close/>
                    <a:moveTo>
                      <a:pt x="306" y="0"/>
                    </a:moveTo>
                    <a:lnTo>
                      <a:pt x="348" y="3"/>
                    </a:lnTo>
                    <a:lnTo>
                      <a:pt x="388" y="11"/>
                    </a:lnTo>
                    <a:lnTo>
                      <a:pt x="425" y="24"/>
                    </a:lnTo>
                    <a:lnTo>
                      <a:pt x="460" y="42"/>
                    </a:lnTo>
                    <a:lnTo>
                      <a:pt x="493" y="64"/>
                    </a:lnTo>
                    <a:lnTo>
                      <a:pt x="522" y="90"/>
                    </a:lnTo>
                    <a:lnTo>
                      <a:pt x="548" y="119"/>
                    </a:lnTo>
                    <a:lnTo>
                      <a:pt x="571" y="152"/>
                    </a:lnTo>
                    <a:lnTo>
                      <a:pt x="589" y="187"/>
                    </a:lnTo>
                    <a:lnTo>
                      <a:pt x="601" y="226"/>
                    </a:lnTo>
                    <a:lnTo>
                      <a:pt x="609" y="265"/>
                    </a:lnTo>
                    <a:lnTo>
                      <a:pt x="613" y="306"/>
                    </a:lnTo>
                    <a:lnTo>
                      <a:pt x="609" y="348"/>
                    </a:lnTo>
                    <a:lnTo>
                      <a:pt x="601" y="388"/>
                    </a:lnTo>
                    <a:lnTo>
                      <a:pt x="589" y="425"/>
                    </a:lnTo>
                    <a:lnTo>
                      <a:pt x="571" y="460"/>
                    </a:lnTo>
                    <a:lnTo>
                      <a:pt x="548" y="493"/>
                    </a:lnTo>
                    <a:lnTo>
                      <a:pt x="522" y="522"/>
                    </a:lnTo>
                    <a:lnTo>
                      <a:pt x="493" y="548"/>
                    </a:lnTo>
                    <a:lnTo>
                      <a:pt x="460" y="571"/>
                    </a:lnTo>
                    <a:lnTo>
                      <a:pt x="425" y="589"/>
                    </a:lnTo>
                    <a:lnTo>
                      <a:pt x="388" y="602"/>
                    </a:lnTo>
                    <a:lnTo>
                      <a:pt x="348" y="609"/>
                    </a:lnTo>
                    <a:lnTo>
                      <a:pt x="306" y="612"/>
                    </a:lnTo>
                    <a:lnTo>
                      <a:pt x="265" y="609"/>
                    </a:lnTo>
                    <a:lnTo>
                      <a:pt x="224" y="602"/>
                    </a:lnTo>
                    <a:lnTo>
                      <a:pt x="187" y="589"/>
                    </a:lnTo>
                    <a:lnTo>
                      <a:pt x="152" y="571"/>
                    </a:lnTo>
                    <a:lnTo>
                      <a:pt x="119" y="548"/>
                    </a:lnTo>
                    <a:lnTo>
                      <a:pt x="90" y="522"/>
                    </a:lnTo>
                    <a:lnTo>
                      <a:pt x="64" y="493"/>
                    </a:lnTo>
                    <a:lnTo>
                      <a:pt x="41" y="460"/>
                    </a:lnTo>
                    <a:lnTo>
                      <a:pt x="24" y="425"/>
                    </a:lnTo>
                    <a:lnTo>
                      <a:pt x="10" y="388"/>
                    </a:lnTo>
                    <a:lnTo>
                      <a:pt x="3" y="348"/>
                    </a:lnTo>
                    <a:lnTo>
                      <a:pt x="0" y="306"/>
                    </a:lnTo>
                    <a:lnTo>
                      <a:pt x="3" y="265"/>
                    </a:lnTo>
                    <a:lnTo>
                      <a:pt x="10" y="226"/>
                    </a:lnTo>
                    <a:lnTo>
                      <a:pt x="24" y="187"/>
                    </a:lnTo>
                    <a:lnTo>
                      <a:pt x="41" y="152"/>
                    </a:lnTo>
                    <a:lnTo>
                      <a:pt x="64" y="119"/>
                    </a:lnTo>
                    <a:lnTo>
                      <a:pt x="90" y="90"/>
                    </a:lnTo>
                    <a:lnTo>
                      <a:pt x="119" y="64"/>
                    </a:lnTo>
                    <a:lnTo>
                      <a:pt x="152" y="42"/>
                    </a:lnTo>
                    <a:lnTo>
                      <a:pt x="187" y="24"/>
                    </a:lnTo>
                    <a:lnTo>
                      <a:pt x="224" y="11"/>
                    </a:lnTo>
                    <a:lnTo>
                      <a:pt x="265" y="3"/>
                    </a:lnTo>
                    <a:lnTo>
                      <a:pt x="3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96"/>
              <p:cNvSpPr/>
              <p:nvPr/>
            </p:nvSpPr>
            <p:spPr bwMode="auto">
              <a:xfrm>
                <a:off x="4410076" y="2559050"/>
                <a:ext cx="190500" cy="30163"/>
              </a:xfrm>
              <a:custGeom>
                <a:avLst/>
                <a:gdLst>
                  <a:gd name="T0" fmla="*/ 66 w 843"/>
                  <a:gd name="T1" fmla="*/ 0 h 132"/>
                  <a:gd name="T2" fmla="*/ 778 w 843"/>
                  <a:gd name="T3" fmla="*/ 0 h 132"/>
                  <a:gd name="T4" fmla="*/ 795 w 843"/>
                  <a:gd name="T5" fmla="*/ 2 h 132"/>
                  <a:gd name="T6" fmla="*/ 811 w 843"/>
                  <a:gd name="T7" fmla="*/ 8 h 132"/>
                  <a:gd name="T8" fmla="*/ 824 w 843"/>
                  <a:gd name="T9" fmla="*/ 19 h 132"/>
                  <a:gd name="T10" fmla="*/ 834 w 843"/>
                  <a:gd name="T11" fmla="*/ 32 h 132"/>
                  <a:gd name="T12" fmla="*/ 841 w 843"/>
                  <a:gd name="T13" fmla="*/ 48 h 132"/>
                  <a:gd name="T14" fmla="*/ 843 w 843"/>
                  <a:gd name="T15" fmla="*/ 65 h 132"/>
                  <a:gd name="T16" fmla="*/ 841 w 843"/>
                  <a:gd name="T17" fmla="*/ 83 h 132"/>
                  <a:gd name="T18" fmla="*/ 834 w 843"/>
                  <a:gd name="T19" fmla="*/ 99 h 132"/>
                  <a:gd name="T20" fmla="*/ 824 w 843"/>
                  <a:gd name="T21" fmla="*/ 112 h 132"/>
                  <a:gd name="T22" fmla="*/ 811 w 843"/>
                  <a:gd name="T23" fmla="*/ 122 h 132"/>
                  <a:gd name="T24" fmla="*/ 795 w 843"/>
                  <a:gd name="T25" fmla="*/ 129 h 132"/>
                  <a:gd name="T26" fmla="*/ 778 w 843"/>
                  <a:gd name="T27" fmla="*/ 132 h 132"/>
                  <a:gd name="T28" fmla="*/ 66 w 843"/>
                  <a:gd name="T29" fmla="*/ 132 h 132"/>
                  <a:gd name="T30" fmla="*/ 49 w 843"/>
                  <a:gd name="T31" fmla="*/ 129 h 132"/>
                  <a:gd name="T32" fmla="*/ 33 w 843"/>
                  <a:gd name="T33" fmla="*/ 122 h 132"/>
                  <a:gd name="T34" fmla="*/ 20 w 843"/>
                  <a:gd name="T35" fmla="*/ 112 h 132"/>
                  <a:gd name="T36" fmla="*/ 9 w 843"/>
                  <a:gd name="T37" fmla="*/ 99 h 132"/>
                  <a:gd name="T38" fmla="*/ 3 w 843"/>
                  <a:gd name="T39" fmla="*/ 83 h 132"/>
                  <a:gd name="T40" fmla="*/ 0 w 843"/>
                  <a:gd name="T41" fmla="*/ 65 h 132"/>
                  <a:gd name="T42" fmla="*/ 3 w 843"/>
                  <a:gd name="T43" fmla="*/ 48 h 132"/>
                  <a:gd name="T44" fmla="*/ 9 w 843"/>
                  <a:gd name="T45" fmla="*/ 32 h 132"/>
                  <a:gd name="T46" fmla="*/ 20 w 843"/>
                  <a:gd name="T47" fmla="*/ 19 h 132"/>
                  <a:gd name="T48" fmla="*/ 33 w 843"/>
                  <a:gd name="T49" fmla="*/ 8 h 132"/>
                  <a:gd name="T50" fmla="*/ 49 w 843"/>
                  <a:gd name="T51" fmla="*/ 2 h 132"/>
                  <a:gd name="T52" fmla="*/ 66 w 843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3" h="132">
                    <a:moveTo>
                      <a:pt x="66" y="0"/>
                    </a:moveTo>
                    <a:lnTo>
                      <a:pt x="778" y="0"/>
                    </a:lnTo>
                    <a:lnTo>
                      <a:pt x="795" y="2"/>
                    </a:lnTo>
                    <a:lnTo>
                      <a:pt x="811" y="8"/>
                    </a:lnTo>
                    <a:lnTo>
                      <a:pt x="824" y="19"/>
                    </a:lnTo>
                    <a:lnTo>
                      <a:pt x="834" y="32"/>
                    </a:lnTo>
                    <a:lnTo>
                      <a:pt x="841" y="48"/>
                    </a:lnTo>
                    <a:lnTo>
                      <a:pt x="843" y="65"/>
                    </a:lnTo>
                    <a:lnTo>
                      <a:pt x="841" y="83"/>
                    </a:lnTo>
                    <a:lnTo>
                      <a:pt x="834" y="99"/>
                    </a:lnTo>
                    <a:lnTo>
                      <a:pt x="824" y="112"/>
                    </a:lnTo>
                    <a:lnTo>
                      <a:pt x="811" y="122"/>
                    </a:lnTo>
                    <a:lnTo>
                      <a:pt x="795" y="129"/>
                    </a:lnTo>
                    <a:lnTo>
                      <a:pt x="778" y="132"/>
                    </a:lnTo>
                    <a:lnTo>
                      <a:pt x="66" y="132"/>
                    </a:lnTo>
                    <a:lnTo>
                      <a:pt x="49" y="129"/>
                    </a:lnTo>
                    <a:lnTo>
                      <a:pt x="33" y="122"/>
                    </a:lnTo>
                    <a:lnTo>
                      <a:pt x="20" y="112"/>
                    </a:lnTo>
                    <a:lnTo>
                      <a:pt x="9" y="99"/>
                    </a:lnTo>
                    <a:lnTo>
                      <a:pt x="3" y="83"/>
                    </a:lnTo>
                    <a:lnTo>
                      <a:pt x="0" y="65"/>
                    </a:lnTo>
                    <a:lnTo>
                      <a:pt x="3" y="48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8"/>
                    </a:lnTo>
                    <a:lnTo>
                      <a:pt x="49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97"/>
              <p:cNvSpPr/>
              <p:nvPr/>
            </p:nvSpPr>
            <p:spPr bwMode="auto">
              <a:xfrm>
                <a:off x="4383088" y="2628900"/>
                <a:ext cx="173038" cy="30163"/>
              </a:xfrm>
              <a:custGeom>
                <a:avLst/>
                <a:gdLst>
                  <a:gd name="T0" fmla="*/ 66 w 764"/>
                  <a:gd name="T1" fmla="*/ 0 h 132"/>
                  <a:gd name="T2" fmla="*/ 698 w 764"/>
                  <a:gd name="T3" fmla="*/ 0 h 132"/>
                  <a:gd name="T4" fmla="*/ 715 w 764"/>
                  <a:gd name="T5" fmla="*/ 2 h 132"/>
                  <a:gd name="T6" fmla="*/ 732 w 764"/>
                  <a:gd name="T7" fmla="*/ 10 h 132"/>
                  <a:gd name="T8" fmla="*/ 744 w 764"/>
                  <a:gd name="T9" fmla="*/ 20 h 132"/>
                  <a:gd name="T10" fmla="*/ 755 w 764"/>
                  <a:gd name="T11" fmla="*/ 34 h 132"/>
                  <a:gd name="T12" fmla="*/ 762 w 764"/>
                  <a:gd name="T13" fmla="*/ 49 h 132"/>
                  <a:gd name="T14" fmla="*/ 764 w 764"/>
                  <a:gd name="T15" fmla="*/ 67 h 132"/>
                  <a:gd name="T16" fmla="*/ 762 w 764"/>
                  <a:gd name="T17" fmla="*/ 83 h 132"/>
                  <a:gd name="T18" fmla="*/ 755 w 764"/>
                  <a:gd name="T19" fmla="*/ 100 h 132"/>
                  <a:gd name="T20" fmla="*/ 744 w 764"/>
                  <a:gd name="T21" fmla="*/ 113 h 132"/>
                  <a:gd name="T22" fmla="*/ 732 w 764"/>
                  <a:gd name="T23" fmla="*/ 122 h 132"/>
                  <a:gd name="T24" fmla="*/ 715 w 764"/>
                  <a:gd name="T25" fmla="*/ 130 h 132"/>
                  <a:gd name="T26" fmla="*/ 698 w 764"/>
                  <a:gd name="T27" fmla="*/ 132 h 132"/>
                  <a:gd name="T28" fmla="*/ 66 w 764"/>
                  <a:gd name="T29" fmla="*/ 132 h 132"/>
                  <a:gd name="T30" fmla="*/ 49 w 764"/>
                  <a:gd name="T31" fmla="*/ 130 h 132"/>
                  <a:gd name="T32" fmla="*/ 32 w 764"/>
                  <a:gd name="T33" fmla="*/ 122 h 132"/>
                  <a:gd name="T34" fmla="*/ 20 w 764"/>
                  <a:gd name="T35" fmla="*/ 113 h 132"/>
                  <a:gd name="T36" fmla="*/ 9 w 764"/>
                  <a:gd name="T37" fmla="*/ 100 h 132"/>
                  <a:gd name="T38" fmla="*/ 2 w 764"/>
                  <a:gd name="T39" fmla="*/ 83 h 132"/>
                  <a:gd name="T40" fmla="*/ 0 w 764"/>
                  <a:gd name="T41" fmla="*/ 67 h 132"/>
                  <a:gd name="T42" fmla="*/ 2 w 764"/>
                  <a:gd name="T43" fmla="*/ 49 h 132"/>
                  <a:gd name="T44" fmla="*/ 9 w 764"/>
                  <a:gd name="T45" fmla="*/ 34 h 132"/>
                  <a:gd name="T46" fmla="*/ 20 w 764"/>
                  <a:gd name="T47" fmla="*/ 20 h 132"/>
                  <a:gd name="T48" fmla="*/ 32 w 764"/>
                  <a:gd name="T49" fmla="*/ 10 h 132"/>
                  <a:gd name="T50" fmla="*/ 49 w 764"/>
                  <a:gd name="T51" fmla="*/ 2 h 132"/>
                  <a:gd name="T52" fmla="*/ 66 w 764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4" h="132">
                    <a:moveTo>
                      <a:pt x="66" y="0"/>
                    </a:moveTo>
                    <a:lnTo>
                      <a:pt x="698" y="0"/>
                    </a:lnTo>
                    <a:lnTo>
                      <a:pt x="715" y="2"/>
                    </a:lnTo>
                    <a:lnTo>
                      <a:pt x="732" y="10"/>
                    </a:lnTo>
                    <a:lnTo>
                      <a:pt x="744" y="20"/>
                    </a:lnTo>
                    <a:lnTo>
                      <a:pt x="755" y="34"/>
                    </a:lnTo>
                    <a:lnTo>
                      <a:pt x="762" y="49"/>
                    </a:lnTo>
                    <a:lnTo>
                      <a:pt x="764" y="67"/>
                    </a:lnTo>
                    <a:lnTo>
                      <a:pt x="762" y="83"/>
                    </a:lnTo>
                    <a:lnTo>
                      <a:pt x="755" y="100"/>
                    </a:lnTo>
                    <a:lnTo>
                      <a:pt x="744" y="113"/>
                    </a:lnTo>
                    <a:lnTo>
                      <a:pt x="732" y="122"/>
                    </a:lnTo>
                    <a:lnTo>
                      <a:pt x="715" y="130"/>
                    </a:lnTo>
                    <a:lnTo>
                      <a:pt x="698" y="132"/>
                    </a:lnTo>
                    <a:lnTo>
                      <a:pt x="66" y="132"/>
                    </a:lnTo>
                    <a:lnTo>
                      <a:pt x="49" y="130"/>
                    </a:lnTo>
                    <a:lnTo>
                      <a:pt x="32" y="122"/>
                    </a:lnTo>
                    <a:lnTo>
                      <a:pt x="20" y="113"/>
                    </a:lnTo>
                    <a:lnTo>
                      <a:pt x="9" y="100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49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98"/>
              <p:cNvSpPr/>
              <p:nvPr/>
            </p:nvSpPr>
            <p:spPr bwMode="auto">
              <a:xfrm>
                <a:off x="4364038" y="2698750"/>
                <a:ext cx="152400" cy="30163"/>
              </a:xfrm>
              <a:custGeom>
                <a:avLst/>
                <a:gdLst>
                  <a:gd name="T0" fmla="*/ 66 w 672"/>
                  <a:gd name="T1" fmla="*/ 0 h 131"/>
                  <a:gd name="T2" fmla="*/ 606 w 672"/>
                  <a:gd name="T3" fmla="*/ 0 h 131"/>
                  <a:gd name="T4" fmla="*/ 624 w 672"/>
                  <a:gd name="T5" fmla="*/ 2 h 131"/>
                  <a:gd name="T6" fmla="*/ 639 w 672"/>
                  <a:gd name="T7" fmla="*/ 8 h 131"/>
                  <a:gd name="T8" fmla="*/ 653 w 672"/>
                  <a:gd name="T9" fmla="*/ 18 h 131"/>
                  <a:gd name="T10" fmla="*/ 663 w 672"/>
                  <a:gd name="T11" fmla="*/ 32 h 131"/>
                  <a:gd name="T12" fmla="*/ 670 w 672"/>
                  <a:gd name="T13" fmla="*/ 47 h 131"/>
                  <a:gd name="T14" fmla="*/ 672 w 672"/>
                  <a:gd name="T15" fmla="*/ 65 h 131"/>
                  <a:gd name="T16" fmla="*/ 670 w 672"/>
                  <a:gd name="T17" fmla="*/ 82 h 131"/>
                  <a:gd name="T18" fmla="*/ 663 w 672"/>
                  <a:gd name="T19" fmla="*/ 98 h 131"/>
                  <a:gd name="T20" fmla="*/ 653 w 672"/>
                  <a:gd name="T21" fmla="*/ 111 h 131"/>
                  <a:gd name="T22" fmla="*/ 639 w 672"/>
                  <a:gd name="T23" fmla="*/ 122 h 131"/>
                  <a:gd name="T24" fmla="*/ 624 w 672"/>
                  <a:gd name="T25" fmla="*/ 128 h 131"/>
                  <a:gd name="T26" fmla="*/ 606 w 672"/>
                  <a:gd name="T27" fmla="*/ 131 h 131"/>
                  <a:gd name="T28" fmla="*/ 66 w 672"/>
                  <a:gd name="T29" fmla="*/ 131 h 131"/>
                  <a:gd name="T30" fmla="*/ 48 w 672"/>
                  <a:gd name="T31" fmla="*/ 128 h 131"/>
                  <a:gd name="T32" fmla="*/ 33 w 672"/>
                  <a:gd name="T33" fmla="*/ 122 h 131"/>
                  <a:gd name="T34" fmla="*/ 19 w 672"/>
                  <a:gd name="T35" fmla="*/ 111 h 131"/>
                  <a:gd name="T36" fmla="*/ 10 w 672"/>
                  <a:gd name="T37" fmla="*/ 98 h 131"/>
                  <a:gd name="T38" fmla="*/ 3 w 672"/>
                  <a:gd name="T39" fmla="*/ 82 h 131"/>
                  <a:gd name="T40" fmla="*/ 0 w 672"/>
                  <a:gd name="T41" fmla="*/ 65 h 131"/>
                  <a:gd name="T42" fmla="*/ 3 w 672"/>
                  <a:gd name="T43" fmla="*/ 47 h 131"/>
                  <a:gd name="T44" fmla="*/ 10 w 672"/>
                  <a:gd name="T45" fmla="*/ 32 h 131"/>
                  <a:gd name="T46" fmla="*/ 19 w 672"/>
                  <a:gd name="T47" fmla="*/ 18 h 131"/>
                  <a:gd name="T48" fmla="*/ 33 w 672"/>
                  <a:gd name="T49" fmla="*/ 8 h 131"/>
                  <a:gd name="T50" fmla="*/ 48 w 672"/>
                  <a:gd name="T51" fmla="*/ 2 h 131"/>
                  <a:gd name="T52" fmla="*/ 66 w 672"/>
                  <a:gd name="T5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2" h="131">
                    <a:moveTo>
                      <a:pt x="66" y="0"/>
                    </a:moveTo>
                    <a:lnTo>
                      <a:pt x="606" y="0"/>
                    </a:lnTo>
                    <a:lnTo>
                      <a:pt x="624" y="2"/>
                    </a:lnTo>
                    <a:lnTo>
                      <a:pt x="639" y="8"/>
                    </a:lnTo>
                    <a:lnTo>
                      <a:pt x="653" y="18"/>
                    </a:lnTo>
                    <a:lnTo>
                      <a:pt x="663" y="32"/>
                    </a:lnTo>
                    <a:lnTo>
                      <a:pt x="670" y="47"/>
                    </a:lnTo>
                    <a:lnTo>
                      <a:pt x="672" y="65"/>
                    </a:lnTo>
                    <a:lnTo>
                      <a:pt x="670" y="82"/>
                    </a:lnTo>
                    <a:lnTo>
                      <a:pt x="663" y="98"/>
                    </a:lnTo>
                    <a:lnTo>
                      <a:pt x="653" y="111"/>
                    </a:lnTo>
                    <a:lnTo>
                      <a:pt x="639" y="122"/>
                    </a:lnTo>
                    <a:lnTo>
                      <a:pt x="624" y="128"/>
                    </a:lnTo>
                    <a:lnTo>
                      <a:pt x="606" y="131"/>
                    </a:lnTo>
                    <a:lnTo>
                      <a:pt x="66" y="131"/>
                    </a:lnTo>
                    <a:lnTo>
                      <a:pt x="48" y="128"/>
                    </a:lnTo>
                    <a:lnTo>
                      <a:pt x="33" y="122"/>
                    </a:lnTo>
                    <a:lnTo>
                      <a:pt x="19" y="111"/>
                    </a:lnTo>
                    <a:lnTo>
                      <a:pt x="10" y="98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10" y="32"/>
                    </a:lnTo>
                    <a:lnTo>
                      <a:pt x="19" y="18"/>
                    </a:lnTo>
                    <a:lnTo>
                      <a:pt x="33" y="8"/>
                    </a:lnTo>
                    <a:lnTo>
                      <a:pt x="48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Group 110"/>
          <p:cNvGrpSpPr/>
          <p:nvPr/>
        </p:nvGrpSpPr>
        <p:grpSpPr>
          <a:xfrm>
            <a:off x="8234397" y="2519879"/>
            <a:ext cx="496761" cy="496761"/>
            <a:chOff x="8234954" y="2519642"/>
            <a:chExt cx="496890" cy="496890"/>
          </a:xfrm>
        </p:grpSpPr>
        <p:sp>
          <p:nvSpPr>
            <p:cNvPr id="86" name="Oval 111"/>
            <p:cNvSpPr/>
            <p:nvPr/>
          </p:nvSpPr>
          <p:spPr>
            <a:xfrm rot="20135578">
              <a:off x="8234954" y="2519642"/>
              <a:ext cx="496890" cy="4968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8344258" y="2708492"/>
              <a:ext cx="258429" cy="141577"/>
            </a:xfrm>
            <a:custGeom>
              <a:avLst/>
              <a:gdLst>
                <a:gd name="T0" fmla="*/ 2981 w 3815"/>
                <a:gd name="T1" fmla="*/ 1173 h 2088"/>
                <a:gd name="T2" fmla="*/ 3005 w 3815"/>
                <a:gd name="T3" fmla="*/ 1210 h 2088"/>
                <a:gd name="T4" fmla="*/ 3065 w 3815"/>
                <a:gd name="T5" fmla="*/ 1821 h 2088"/>
                <a:gd name="T6" fmla="*/ 3018 w 3815"/>
                <a:gd name="T7" fmla="*/ 1938 h 2088"/>
                <a:gd name="T8" fmla="*/ 2929 w 3815"/>
                <a:gd name="T9" fmla="*/ 2027 h 2088"/>
                <a:gd name="T10" fmla="*/ 2805 w 3815"/>
                <a:gd name="T11" fmla="*/ 2086 h 2088"/>
                <a:gd name="T12" fmla="*/ 2741 w 3815"/>
                <a:gd name="T13" fmla="*/ 2080 h 2088"/>
                <a:gd name="T14" fmla="*/ 2216 w 3815"/>
                <a:gd name="T15" fmla="*/ 1497 h 2088"/>
                <a:gd name="T16" fmla="*/ 2205 w 3815"/>
                <a:gd name="T17" fmla="*/ 1449 h 2088"/>
                <a:gd name="T18" fmla="*/ 2237 w 3815"/>
                <a:gd name="T19" fmla="*/ 1415 h 2088"/>
                <a:gd name="T20" fmla="*/ 778 w 3815"/>
                <a:gd name="T21" fmla="*/ 0 h 2088"/>
                <a:gd name="T22" fmla="*/ 2199 w 3815"/>
                <a:gd name="T23" fmla="*/ 362 h 2088"/>
                <a:gd name="T24" fmla="*/ 2455 w 3815"/>
                <a:gd name="T25" fmla="*/ 266 h 2088"/>
                <a:gd name="T26" fmla="*/ 2696 w 3815"/>
                <a:gd name="T27" fmla="*/ 186 h 2088"/>
                <a:gd name="T28" fmla="*/ 2911 w 3815"/>
                <a:gd name="T29" fmla="*/ 128 h 2088"/>
                <a:gd name="T30" fmla="*/ 3096 w 3815"/>
                <a:gd name="T31" fmla="*/ 95 h 2088"/>
                <a:gd name="T32" fmla="*/ 3287 w 3815"/>
                <a:gd name="T33" fmla="*/ 90 h 2088"/>
                <a:gd name="T34" fmla="*/ 2966 w 3815"/>
                <a:gd name="T35" fmla="*/ 407 h 2088"/>
                <a:gd name="T36" fmla="*/ 3653 w 3815"/>
                <a:gd name="T37" fmla="*/ 148 h 2088"/>
                <a:gd name="T38" fmla="*/ 3740 w 3815"/>
                <a:gd name="T39" fmla="*/ 195 h 2088"/>
                <a:gd name="T40" fmla="*/ 3795 w 3815"/>
                <a:gd name="T41" fmla="*/ 263 h 2088"/>
                <a:gd name="T42" fmla="*/ 3815 w 3815"/>
                <a:gd name="T43" fmla="*/ 356 h 2088"/>
                <a:gd name="T44" fmla="*/ 3780 w 3815"/>
                <a:gd name="T45" fmla="*/ 479 h 2088"/>
                <a:gd name="T46" fmla="*/ 3683 w 3815"/>
                <a:gd name="T47" fmla="*/ 600 h 2088"/>
                <a:gd name="T48" fmla="*/ 3531 w 3815"/>
                <a:gd name="T49" fmla="*/ 722 h 2088"/>
                <a:gd name="T50" fmla="*/ 3333 w 3815"/>
                <a:gd name="T51" fmla="*/ 842 h 2088"/>
                <a:gd name="T52" fmla="*/ 3096 w 3815"/>
                <a:gd name="T53" fmla="*/ 959 h 2088"/>
                <a:gd name="T54" fmla="*/ 2830 w 3815"/>
                <a:gd name="T55" fmla="*/ 1072 h 2088"/>
                <a:gd name="T56" fmla="*/ 2543 w 3815"/>
                <a:gd name="T57" fmla="*/ 1181 h 2088"/>
                <a:gd name="T58" fmla="*/ 2245 w 3815"/>
                <a:gd name="T59" fmla="*/ 1283 h 2088"/>
                <a:gd name="T60" fmla="*/ 1941 w 3815"/>
                <a:gd name="T61" fmla="*/ 1378 h 2088"/>
                <a:gd name="T62" fmla="*/ 1643 w 3815"/>
                <a:gd name="T63" fmla="*/ 1463 h 2088"/>
                <a:gd name="T64" fmla="*/ 1356 w 3815"/>
                <a:gd name="T65" fmla="*/ 1541 h 2088"/>
                <a:gd name="T66" fmla="*/ 1091 w 3815"/>
                <a:gd name="T67" fmla="*/ 1607 h 2088"/>
                <a:gd name="T68" fmla="*/ 855 w 3815"/>
                <a:gd name="T69" fmla="*/ 1661 h 2088"/>
                <a:gd name="T70" fmla="*/ 658 w 3815"/>
                <a:gd name="T71" fmla="*/ 1704 h 2088"/>
                <a:gd name="T72" fmla="*/ 508 w 3815"/>
                <a:gd name="T73" fmla="*/ 1732 h 2088"/>
                <a:gd name="T74" fmla="*/ 410 w 3815"/>
                <a:gd name="T75" fmla="*/ 1744 h 2088"/>
                <a:gd name="T76" fmla="*/ 329 w 3815"/>
                <a:gd name="T77" fmla="*/ 1743 h 2088"/>
                <a:gd name="T78" fmla="*/ 238 w 3815"/>
                <a:gd name="T79" fmla="*/ 1728 h 2088"/>
                <a:gd name="T80" fmla="*/ 163 w 3815"/>
                <a:gd name="T81" fmla="*/ 1696 h 2088"/>
                <a:gd name="T82" fmla="*/ 114 w 3815"/>
                <a:gd name="T83" fmla="*/ 1641 h 2088"/>
                <a:gd name="T84" fmla="*/ 108 w 3815"/>
                <a:gd name="T85" fmla="*/ 1571 h 2088"/>
                <a:gd name="T86" fmla="*/ 149 w 3815"/>
                <a:gd name="T87" fmla="*/ 1501 h 2088"/>
                <a:gd name="T88" fmla="*/ 237 w 3815"/>
                <a:gd name="T89" fmla="*/ 1416 h 2088"/>
                <a:gd name="T90" fmla="*/ 5 w 3815"/>
                <a:gd name="T91" fmla="*/ 998 h 2088"/>
                <a:gd name="T92" fmla="*/ 6 w 3815"/>
                <a:gd name="T93" fmla="*/ 935 h 2088"/>
                <a:gd name="T94" fmla="*/ 44 w 3815"/>
                <a:gd name="T95" fmla="*/ 885 h 2088"/>
                <a:gd name="T96" fmla="*/ 138 w 3815"/>
                <a:gd name="T97" fmla="*/ 847 h 2088"/>
                <a:gd name="T98" fmla="*/ 247 w 3815"/>
                <a:gd name="T99" fmla="*/ 845 h 2088"/>
                <a:gd name="T100" fmla="*/ 723 w 3815"/>
                <a:gd name="T101" fmla="*/ 1085 h 2088"/>
                <a:gd name="T102" fmla="*/ 1027 w 3815"/>
                <a:gd name="T103" fmla="*/ 913 h 2088"/>
                <a:gd name="T104" fmla="*/ 458 w 3815"/>
                <a:gd name="T105" fmla="*/ 283 h 2088"/>
                <a:gd name="T106" fmla="*/ 416 w 3815"/>
                <a:gd name="T107" fmla="*/ 229 h 2088"/>
                <a:gd name="T108" fmla="*/ 416 w 3815"/>
                <a:gd name="T109" fmla="*/ 164 h 2088"/>
                <a:gd name="T110" fmla="*/ 459 w 3815"/>
                <a:gd name="T111" fmla="*/ 111 h 2088"/>
                <a:gd name="T112" fmla="*/ 621 w 3815"/>
                <a:gd name="T113" fmla="*/ 24 h 2088"/>
                <a:gd name="T114" fmla="*/ 778 w 3815"/>
                <a:gd name="T115" fmla="*/ 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15" h="2088">
                  <a:moveTo>
                    <a:pt x="2953" y="1165"/>
                  </a:moveTo>
                  <a:lnTo>
                    <a:pt x="2968" y="1167"/>
                  </a:lnTo>
                  <a:lnTo>
                    <a:pt x="2981" y="1173"/>
                  </a:lnTo>
                  <a:lnTo>
                    <a:pt x="2993" y="1182"/>
                  </a:lnTo>
                  <a:lnTo>
                    <a:pt x="3001" y="1195"/>
                  </a:lnTo>
                  <a:lnTo>
                    <a:pt x="3005" y="1210"/>
                  </a:lnTo>
                  <a:lnTo>
                    <a:pt x="3066" y="1735"/>
                  </a:lnTo>
                  <a:lnTo>
                    <a:pt x="3068" y="1779"/>
                  </a:lnTo>
                  <a:lnTo>
                    <a:pt x="3065" y="1821"/>
                  </a:lnTo>
                  <a:lnTo>
                    <a:pt x="3054" y="1862"/>
                  </a:lnTo>
                  <a:lnTo>
                    <a:pt x="3039" y="1902"/>
                  </a:lnTo>
                  <a:lnTo>
                    <a:pt x="3018" y="1938"/>
                  </a:lnTo>
                  <a:lnTo>
                    <a:pt x="2993" y="1971"/>
                  </a:lnTo>
                  <a:lnTo>
                    <a:pt x="2964" y="2001"/>
                  </a:lnTo>
                  <a:lnTo>
                    <a:pt x="2929" y="2027"/>
                  </a:lnTo>
                  <a:lnTo>
                    <a:pt x="2891" y="2049"/>
                  </a:lnTo>
                  <a:lnTo>
                    <a:pt x="2825" y="2079"/>
                  </a:lnTo>
                  <a:lnTo>
                    <a:pt x="2805" y="2086"/>
                  </a:lnTo>
                  <a:lnTo>
                    <a:pt x="2784" y="2088"/>
                  </a:lnTo>
                  <a:lnTo>
                    <a:pt x="2762" y="2086"/>
                  </a:lnTo>
                  <a:lnTo>
                    <a:pt x="2741" y="2080"/>
                  </a:lnTo>
                  <a:lnTo>
                    <a:pt x="2723" y="2068"/>
                  </a:lnTo>
                  <a:lnTo>
                    <a:pt x="2706" y="2053"/>
                  </a:lnTo>
                  <a:lnTo>
                    <a:pt x="2216" y="1497"/>
                  </a:lnTo>
                  <a:lnTo>
                    <a:pt x="2207" y="1482"/>
                  </a:lnTo>
                  <a:lnTo>
                    <a:pt x="2203" y="1466"/>
                  </a:lnTo>
                  <a:lnTo>
                    <a:pt x="2205" y="1449"/>
                  </a:lnTo>
                  <a:lnTo>
                    <a:pt x="2212" y="1435"/>
                  </a:lnTo>
                  <a:lnTo>
                    <a:pt x="2222" y="1423"/>
                  </a:lnTo>
                  <a:lnTo>
                    <a:pt x="2237" y="1415"/>
                  </a:lnTo>
                  <a:lnTo>
                    <a:pt x="2938" y="1168"/>
                  </a:lnTo>
                  <a:lnTo>
                    <a:pt x="2953" y="1165"/>
                  </a:lnTo>
                  <a:close/>
                  <a:moveTo>
                    <a:pt x="778" y="0"/>
                  </a:moveTo>
                  <a:lnTo>
                    <a:pt x="831" y="4"/>
                  </a:lnTo>
                  <a:lnTo>
                    <a:pt x="884" y="15"/>
                  </a:lnTo>
                  <a:lnTo>
                    <a:pt x="2199" y="362"/>
                  </a:lnTo>
                  <a:lnTo>
                    <a:pt x="2287" y="328"/>
                  </a:lnTo>
                  <a:lnTo>
                    <a:pt x="2372" y="296"/>
                  </a:lnTo>
                  <a:lnTo>
                    <a:pt x="2455" y="266"/>
                  </a:lnTo>
                  <a:lnTo>
                    <a:pt x="2538" y="237"/>
                  </a:lnTo>
                  <a:lnTo>
                    <a:pt x="2618" y="210"/>
                  </a:lnTo>
                  <a:lnTo>
                    <a:pt x="2696" y="186"/>
                  </a:lnTo>
                  <a:lnTo>
                    <a:pt x="2770" y="164"/>
                  </a:lnTo>
                  <a:lnTo>
                    <a:pt x="2842" y="145"/>
                  </a:lnTo>
                  <a:lnTo>
                    <a:pt x="2911" y="128"/>
                  </a:lnTo>
                  <a:lnTo>
                    <a:pt x="2976" y="114"/>
                  </a:lnTo>
                  <a:lnTo>
                    <a:pt x="3038" y="103"/>
                  </a:lnTo>
                  <a:lnTo>
                    <a:pt x="3096" y="95"/>
                  </a:lnTo>
                  <a:lnTo>
                    <a:pt x="3149" y="90"/>
                  </a:lnTo>
                  <a:lnTo>
                    <a:pt x="3199" y="89"/>
                  </a:lnTo>
                  <a:lnTo>
                    <a:pt x="3287" y="90"/>
                  </a:lnTo>
                  <a:lnTo>
                    <a:pt x="3372" y="93"/>
                  </a:lnTo>
                  <a:lnTo>
                    <a:pt x="2976" y="273"/>
                  </a:lnTo>
                  <a:lnTo>
                    <a:pt x="2966" y="407"/>
                  </a:lnTo>
                  <a:lnTo>
                    <a:pt x="3579" y="125"/>
                  </a:lnTo>
                  <a:lnTo>
                    <a:pt x="3617" y="135"/>
                  </a:lnTo>
                  <a:lnTo>
                    <a:pt x="3653" y="148"/>
                  </a:lnTo>
                  <a:lnTo>
                    <a:pt x="3686" y="162"/>
                  </a:lnTo>
                  <a:lnTo>
                    <a:pt x="3714" y="177"/>
                  </a:lnTo>
                  <a:lnTo>
                    <a:pt x="3740" y="195"/>
                  </a:lnTo>
                  <a:lnTo>
                    <a:pt x="3763" y="215"/>
                  </a:lnTo>
                  <a:lnTo>
                    <a:pt x="3781" y="238"/>
                  </a:lnTo>
                  <a:lnTo>
                    <a:pt x="3795" y="263"/>
                  </a:lnTo>
                  <a:lnTo>
                    <a:pt x="3806" y="291"/>
                  </a:lnTo>
                  <a:lnTo>
                    <a:pt x="3813" y="322"/>
                  </a:lnTo>
                  <a:lnTo>
                    <a:pt x="3815" y="356"/>
                  </a:lnTo>
                  <a:lnTo>
                    <a:pt x="3812" y="396"/>
                  </a:lnTo>
                  <a:lnTo>
                    <a:pt x="3800" y="437"/>
                  </a:lnTo>
                  <a:lnTo>
                    <a:pt x="3780" y="479"/>
                  </a:lnTo>
                  <a:lnTo>
                    <a:pt x="3755" y="519"/>
                  </a:lnTo>
                  <a:lnTo>
                    <a:pt x="3723" y="560"/>
                  </a:lnTo>
                  <a:lnTo>
                    <a:pt x="3683" y="600"/>
                  </a:lnTo>
                  <a:lnTo>
                    <a:pt x="3638" y="641"/>
                  </a:lnTo>
                  <a:lnTo>
                    <a:pt x="3587" y="682"/>
                  </a:lnTo>
                  <a:lnTo>
                    <a:pt x="3531" y="722"/>
                  </a:lnTo>
                  <a:lnTo>
                    <a:pt x="3469" y="762"/>
                  </a:lnTo>
                  <a:lnTo>
                    <a:pt x="3403" y="803"/>
                  </a:lnTo>
                  <a:lnTo>
                    <a:pt x="3333" y="842"/>
                  </a:lnTo>
                  <a:lnTo>
                    <a:pt x="3258" y="881"/>
                  </a:lnTo>
                  <a:lnTo>
                    <a:pt x="3179" y="921"/>
                  </a:lnTo>
                  <a:lnTo>
                    <a:pt x="3096" y="959"/>
                  </a:lnTo>
                  <a:lnTo>
                    <a:pt x="3010" y="997"/>
                  </a:lnTo>
                  <a:lnTo>
                    <a:pt x="2921" y="1035"/>
                  </a:lnTo>
                  <a:lnTo>
                    <a:pt x="2830" y="1072"/>
                  </a:lnTo>
                  <a:lnTo>
                    <a:pt x="2736" y="1109"/>
                  </a:lnTo>
                  <a:lnTo>
                    <a:pt x="2642" y="1145"/>
                  </a:lnTo>
                  <a:lnTo>
                    <a:pt x="2543" y="1181"/>
                  </a:lnTo>
                  <a:lnTo>
                    <a:pt x="2445" y="1216"/>
                  </a:lnTo>
                  <a:lnTo>
                    <a:pt x="2346" y="1249"/>
                  </a:lnTo>
                  <a:lnTo>
                    <a:pt x="2245" y="1283"/>
                  </a:lnTo>
                  <a:lnTo>
                    <a:pt x="2143" y="1315"/>
                  </a:lnTo>
                  <a:lnTo>
                    <a:pt x="2043" y="1346"/>
                  </a:lnTo>
                  <a:lnTo>
                    <a:pt x="1941" y="1378"/>
                  </a:lnTo>
                  <a:lnTo>
                    <a:pt x="1840" y="1407"/>
                  </a:lnTo>
                  <a:lnTo>
                    <a:pt x="1741" y="1435"/>
                  </a:lnTo>
                  <a:lnTo>
                    <a:pt x="1643" y="1463"/>
                  </a:lnTo>
                  <a:lnTo>
                    <a:pt x="1544" y="1490"/>
                  </a:lnTo>
                  <a:lnTo>
                    <a:pt x="1450" y="1515"/>
                  </a:lnTo>
                  <a:lnTo>
                    <a:pt x="1356" y="1541"/>
                  </a:lnTo>
                  <a:lnTo>
                    <a:pt x="1265" y="1564"/>
                  </a:lnTo>
                  <a:lnTo>
                    <a:pt x="1177" y="1586"/>
                  </a:lnTo>
                  <a:lnTo>
                    <a:pt x="1091" y="1607"/>
                  </a:lnTo>
                  <a:lnTo>
                    <a:pt x="1009" y="1626"/>
                  </a:lnTo>
                  <a:lnTo>
                    <a:pt x="931" y="1645"/>
                  </a:lnTo>
                  <a:lnTo>
                    <a:pt x="855" y="1661"/>
                  </a:lnTo>
                  <a:lnTo>
                    <a:pt x="785" y="1677"/>
                  </a:lnTo>
                  <a:lnTo>
                    <a:pt x="719" y="1691"/>
                  </a:lnTo>
                  <a:lnTo>
                    <a:pt x="658" y="1704"/>
                  </a:lnTo>
                  <a:lnTo>
                    <a:pt x="602" y="1714"/>
                  </a:lnTo>
                  <a:lnTo>
                    <a:pt x="551" y="1724"/>
                  </a:lnTo>
                  <a:lnTo>
                    <a:pt x="508" y="1732"/>
                  </a:lnTo>
                  <a:lnTo>
                    <a:pt x="468" y="1737"/>
                  </a:lnTo>
                  <a:lnTo>
                    <a:pt x="436" y="1742"/>
                  </a:lnTo>
                  <a:lnTo>
                    <a:pt x="410" y="1744"/>
                  </a:lnTo>
                  <a:lnTo>
                    <a:pt x="393" y="1746"/>
                  </a:lnTo>
                  <a:lnTo>
                    <a:pt x="361" y="1746"/>
                  </a:lnTo>
                  <a:lnTo>
                    <a:pt x="329" y="1743"/>
                  </a:lnTo>
                  <a:lnTo>
                    <a:pt x="298" y="1740"/>
                  </a:lnTo>
                  <a:lnTo>
                    <a:pt x="268" y="1735"/>
                  </a:lnTo>
                  <a:lnTo>
                    <a:pt x="238" y="1728"/>
                  </a:lnTo>
                  <a:lnTo>
                    <a:pt x="210" y="1720"/>
                  </a:lnTo>
                  <a:lnTo>
                    <a:pt x="185" y="1709"/>
                  </a:lnTo>
                  <a:lnTo>
                    <a:pt x="163" y="1696"/>
                  </a:lnTo>
                  <a:lnTo>
                    <a:pt x="143" y="1681"/>
                  </a:lnTo>
                  <a:lnTo>
                    <a:pt x="127" y="1662"/>
                  </a:lnTo>
                  <a:lnTo>
                    <a:pt x="114" y="1641"/>
                  </a:lnTo>
                  <a:lnTo>
                    <a:pt x="106" y="1617"/>
                  </a:lnTo>
                  <a:lnTo>
                    <a:pt x="104" y="1591"/>
                  </a:lnTo>
                  <a:lnTo>
                    <a:pt x="108" y="1571"/>
                  </a:lnTo>
                  <a:lnTo>
                    <a:pt x="116" y="1550"/>
                  </a:lnTo>
                  <a:lnTo>
                    <a:pt x="129" y="1527"/>
                  </a:lnTo>
                  <a:lnTo>
                    <a:pt x="149" y="1501"/>
                  </a:lnTo>
                  <a:lnTo>
                    <a:pt x="173" y="1475"/>
                  </a:lnTo>
                  <a:lnTo>
                    <a:pt x="202" y="1446"/>
                  </a:lnTo>
                  <a:lnTo>
                    <a:pt x="237" y="1416"/>
                  </a:lnTo>
                  <a:lnTo>
                    <a:pt x="237" y="1416"/>
                  </a:lnTo>
                  <a:lnTo>
                    <a:pt x="13" y="1019"/>
                  </a:lnTo>
                  <a:lnTo>
                    <a:pt x="5" y="998"/>
                  </a:lnTo>
                  <a:lnTo>
                    <a:pt x="0" y="976"/>
                  </a:lnTo>
                  <a:lnTo>
                    <a:pt x="1" y="955"/>
                  </a:lnTo>
                  <a:lnTo>
                    <a:pt x="6" y="935"/>
                  </a:lnTo>
                  <a:lnTo>
                    <a:pt x="15" y="916"/>
                  </a:lnTo>
                  <a:lnTo>
                    <a:pt x="28" y="899"/>
                  </a:lnTo>
                  <a:lnTo>
                    <a:pt x="44" y="885"/>
                  </a:lnTo>
                  <a:lnTo>
                    <a:pt x="64" y="873"/>
                  </a:lnTo>
                  <a:lnTo>
                    <a:pt x="103" y="858"/>
                  </a:lnTo>
                  <a:lnTo>
                    <a:pt x="138" y="847"/>
                  </a:lnTo>
                  <a:lnTo>
                    <a:pt x="175" y="841"/>
                  </a:lnTo>
                  <a:lnTo>
                    <a:pt x="210" y="841"/>
                  </a:lnTo>
                  <a:lnTo>
                    <a:pt x="247" y="845"/>
                  </a:lnTo>
                  <a:lnTo>
                    <a:pt x="282" y="855"/>
                  </a:lnTo>
                  <a:lnTo>
                    <a:pt x="317" y="870"/>
                  </a:lnTo>
                  <a:lnTo>
                    <a:pt x="723" y="1085"/>
                  </a:lnTo>
                  <a:lnTo>
                    <a:pt x="820" y="1028"/>
                  </a:lnTo>
                  <a:lnTo>
                    <a:pt x="921" y="970"/>
                  </a:lnTo>
                  <a:lnTo>
                    <a:pt x="1027" y="913"/>
                  </a:lnTo>
                  <a:lnTo>
                    <a:pt x="1135" y="855"/>
                  </a:lnTo>
                  <a:lnTo>
                    <a:pt x="1247" y="796"/>
                  </a:lnTo>
                  <a:lnTo>
                    <a:pt x="458" y="283"/>
                  </a:lnTo>
                  <a:lnTo>
                    <a:pt x="439" y="268"/>
                  </a:lnTo>
                  <a:lnTo>
                    <a:pt x="425" y="250"/>
                  </a:lnTo>
                  <a:lnTo>
                    <a:pt x="416" y="229"/>
                  </a:lnTo>
                  <a:lnTo>
                    <a:pt x="412" y="208"/>
                  </a:lnTo>
                  <a:lnTo>
                    <a:pt x="412" y="186"/>
                  </a:lnTo>
                  <a:lnTo>
                    <a:pt x="416" y="164"/>
                  </a:lnTo>
                  <a:lnTo>
                    <a:pt x="427" y="144"/>
                  </a:lnTo>
                  <a:lnTo>
                    <a:pt x="440" y="126"/>
                  </a:lnTo>
                  <a:lnTo>
                    <a:pt x="459" y="111"/>
                  </a:lnTo>
                  <a:lnTo>
                    <a:pt x="524" y="70"/>
                  </a:lnTo>
                  <a:lnTo>
                    <a:pt x="571" y="45"/>
                  </a:lnTo>
                  <a:lnTo>
                    <a:pt x="621" y="24"/>
                  </a:lnTo>
                  <a:lnTo>
                    <a:pt x="672" y="10"/>
                  </a:lnTo>
                  <a:lnTo>
                    <a:pt x="725" y="2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113"/>
          <p:cNvGrpSpPr/>
          <p:nvPr/>
        </p:nvGrpSpPr>
        <p:grpSpPr>
          <a:xfrm>
            <a:off x="1190528" y="2438315"/>
            <a:ext cx="754108" cy="754108"/>
            <a:chOff x="1189250" y="2438057"/>
            <a:chExt cx="754304" cy="754304"/>
          </a:xfrm>
        </p:grpSpPr>
        <p:sp>
          <p:nvSpPr>
            <p:cNvPr id="89" name="Oval 114"/>
            <p:cNvSpPr/>
            <p:nvPr/>
          </p:nvSpPr>
          <p:spPr>
            <a:xfrm rot="650036">
              <a:off x="1189250" y="2438057"/>
              <a:ext cx="754304" cy="754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1409773" y="2671212"/>
              <a:ext cx="304894" cy="310392"/>
            </a:xfrm>
            <a:custGeom>
              <a:avLst/>
              <a:gdLst>
                <a:gd name="T0" fmla="*/ 1770 w 3662"/>
                <a:gd name="T1" fmla="*/ 3387 h 3726"/>
                <a:gd name="T2" fmla="*/ 1747 w 3662"/>
                <a:gd name="T3" fmla="*/ 3471 h 3726"/>
                <a:gd name="T4" fmla="*/ 1808 w 3662"/>
                <a:gd name="T5" fmla="*/ 3531 h 3726"/>
                <a:gd name="T6" fmla="*/ 1892 w 3662"/>
                <a:gd name="T7" fmla="*/ 3509 h 3726"/>
                <a:gd name="T8" fmla="*/ 1914 w 3662"/>
                <a:gd name="T9" fmla="*/ 3425 h 3726"/>
                <a:gd name="T10" fmla="*/ 1854 w 3662"/>
                <a:gd name="T11" fmla="*/ 3365 h 3726"/>
                <a:gd name="T12" fmla="*/ 2108 w 3662"/>
                <a:gd name="T13" fmla="*/ 1381 h 3726"/>
                <a:gd name="T14" fmla="*/ 3407 w 3662"/>
                <a:gd name="T15" fmla="*/ 3300 h 3726"/>
                <a:gd name="T16" fmla="*/ 3390 w 3662"/>
                <a:gd name="T17" fmla="*/ 3379 h 3726"/>
                <a:gd name="T18" fmla="*/ 3305 w 3662"/>
                <a:gd name="T19" fmla="*/ 3432 h 3726"/>
                <a:gd name="T20" fmla="*/ 3233 w 3662"/>
                <a:gd name="T21" fmla="*/ 3411 h 3726"/>
                <a:gd name="T22" fmla="*/ 1985 w 3662"/>
                <a:gd name="T23" fmla="*/ 1458 h 3726"/>
                <a:gd name="T24" fmla="*/ 2021 w 3662"/>
                <a:gd name="T25" fmla="*/ 1387 h 3726"/>
                <a:gd name="T26" fmla="*/ 2069 w 3662"/>
                <a:gd name="T27" fmla="*/ 1372 h 3726"/>
                <a:gd name="T28" fmla="*/ 772 w 3662"/>
                <a:gd name="T29" fmla="*/ 927 h 3726"/>
                <a:gd name="T30" fmla="*/ 748 w 3662"/>
                <a:gd name="T31" fmla="*/ 1021 h 3726"/>
                <a:gd name="T32" fmla="*/ 814 w 3662"/>
                <a:gd name="T33" fmla="*/ 1088 h 3726"/>
                <a:gd name="T34" fmla="*/ 2835 w 3662"/>
                <a:gd name="T35" fmla="*/ 1079 h 3726"/>
                <a:gd name="T36" fmla="*/ 2883 w 3662"/>
                <a:gd name="T37" fmla="*/ 996 h 3726"/>
                <a:gd name="T38" fmla="*/ 2835 w 3662"/>
                <a:gd name="T39" fmla="*/ 912 h 3726"/>
                <a:gd name="T40" fmla="*/ 192 w 3662"/>
                <a:gd name="T41" fmla="*/ 193 h 3726"/>
                <a:gd name="T42" fmla="*/ 192 w 3662"/>
                <a:gd name="T43" fmla="*/ 193 h 3726"/>
                <a:gd name="T44" fmla="*/ 3615 w 3662"/>
                <a:gd name="T45" fmla="*/ 14 h 3726"/>
                <a:gd name="T46" fmla="*/ 3662 w 3662"/>
                <a:gd name="T47" fmla="*/ 97 h 3726"/>
                <a:gd name="T48" fmla="*/ 3634 w 3662"/>
                <a:gd name="T49" fmla="*/ 446 h 3726"/>
                <a:gd name="T50" fmla="*/ 3470 w 3662"/>
                <a:gd name="T51" fmla="*/ 474 h 3726"/>
                <a:gd name="T52" fmla="*/ 3447 w 3662"/>
                <a:gd name="T53" fmla="*/ 2934 h 3726"/>
                <a:gd name="T54" fmla="*/ 2787 w 3662"/>
                <a:gd name="T55" fmla="*/ 1871 h 3726"/>
                <a:gd name="T56" fmla="*/ 2869 w 3662"/>
                <a:gd name="T57" fmla="*/ 1824 h 3726"/>
                <a:gd name="T58" fmla="*/ 2869 w 3662"/>
                <a:gd name="T59" fmla="*/ 1728 h 3726"/>
                <a:gd name="T60" fmla="*/ 2787 w 3662"/>
                <a:gd name="T61" fmla="*/ 1680 h 3726"/>
                <a:gd name="T62" fmla="*/ 2245 w 3662"/>
                <a:gd name="T63" fmla="*/ 1243 h 3726"/>
                <a:gd name="T64" fmla="*/ 2108 w 3662"/>
                <a:gd name="T65" fmla="*/ 1183 h 3726"/>
                <a:gd name="T66" fmla="*/ 1954 w 3662"/>
                <a:gd name="T67" fmla="*/ 1205 h 3726"/>
                <a:gd name="T68" fmla="*/ 1857 w 3662"/>
                <a:gd name="T69" fmla="*/ 1279 h 3726"/>
                <a:gd name="T70" fmla="*/ 1795 w 3662"/>
                <a:gd name="T71" fmla="*/ 1417 h 3726"/>
                <a:gd name="T72" fmla="*/ 1817 w 3662"/>
                <a:gd name="T73" fmla="*/ 1568 h 3726"/>
                <a:gd name="T74" fmla="*/ 814 w 3662"/>
                <a:gd name="T75" fmla="*/ 1683 h 3726"/>
                <a:gd name="T76" fmla="*/ 748 w 3662"/>
                <a:gd name="T77" fmla="*/ 1750 h 3726"/>
                <a:gd name="T78" fmla="*/ 772 w 3662"/>
                <a:gd name="T79" fmla="*/ 1844 h 3726"/>
                <a:gd name="T80" fmla="*/ 2009 w 3662"/>
                <a:gd name="T81" fmla="*/ 1871 h 3726"/>
                <a:gd name="T82" fmla="*/ 1965 w 3662"/>
                <a:gd name="T83" fmla="*/ 3205 h 3726"/>
                <a:gd name="T84" fmla="*/ 2080 w 3662"/>
                <a:gd name="T85" fmla="*/ 3324 h 3726"/>
                <a:gd name="T86" fmla="*/ 2106 w 3662"/>
                <a:gd name="T87" fmla="*/ 3489 h 3726"/>
                <a:gd name="T88" fmla="*/ 2041 w 3662"/>
                <a:gd name="T89" fmla="*/ 3630 h 3726"/>
                <a:gd name="T90" fmla="*/ 1911 w 3662"/>
                <a:gd name="T91" fmla="*/ 3715 h 3726"/>
                <a:gd name="T92" fmla="*/ 1751 w 3662"/>
                <a:gd name="T93" fmla="*/ 3715 h 3726"/>
                <a:gd name="T94" fmla="*/ 1621 w 3662"/>
                <a:gd name="T95" fmla="*/ 3630 h 3726"/>
                <a:gd name="T96" fmla="*/ 1555 w 3662"/>
                <a:gd name="T97" fmla="*/ 3489 h 3726"/>
                <a:gd name="T98" fmla="*/ 1582 w 3662"/>
                <a:gd name="T99" fmla="*/ 3324 h 3726"/>
                <a:gd name="T100" fmla="*/ 1696 w 3662"/>
                <a:gd name="T101" fmla="*/ 3205 h 3726"/>
                <a:gd name="T102" fmla="*/ 263 w 3662"/>
                <a:gd name="T103" fmla="*/ 2966 h 3726"/>
                <a:gd name="T104" fmla="*/ 195 w 3662"/>
                <a:gd name="T105" fmla="*/ 2898 h 3726"/>
                <a:gd name="T106" fmla="*/ 71 w 3662"/>
                <a:gd name="T107" fmla="*/ 470 h 3726"/>
                <a:gd name="T108" fmla="*/ 3 w 3662"/>
                <a:gd name="T109" fmla="*/ 404 h 3726"/>
                <a:gd name="T110" fmla="*/ 14 w 3662"/>
                <a:gd name="T111" fmla="*/ 48 h 3726"/>
                <a:gd name="T112" fmla="*/ 96 w 3662"/>
                <a:gd name="T113" fmla="*/ 0 h 3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2" h="3726">
                  <a:moveTo>
                    <a:pt x="1831" y="3361"/>
                  </a:moveTo>
                  <a:lnTo>
                    <a:pt x="1808" y="3365"/>
                  </a:lnTo>
                  <a:lnTo>
                    <a:pt x="1787" y="3374"/>
                  </a:lnTo>
                  <a:lnTo>
                    <a:pt x="1770" y="3387"/>
                  </a:lnTo>
                  <a:lnTo>
                    <a:pt x="1756" y="3404"/>
                  </a:lnTo>
                  <a:lnTo>
                    <a:pt x="1747" y="3425"/>
                  </a:lnTo>
                  <a:lnTo>
                    <a:pt x="1744" y="3448"/>
                  </a:lnTo>
                  <a:lnTo>
                    <a:pt x="1747" y="3471"/>
                  </a:lnTo>
                  <a:lnTo>
                    <a:pt x="1756" y="3491"/>
                  </a:lnTo>
                  <a:lnTo>
                    <a:pt x="1770" y="3509"/>
                  </a:lnTo>
                  <a:lnTo>
                    <a:pt x="1787" y="3522"/>
                  </a:lnTo>
                  <a:lnTo>
                    <a:pt x="1808" y="3531"/>
                  </a:lnTo>
                  <a:lnTo>
                    <a:pt x="1831" y="3534"/>
                  </a:lnTo>
                  <a:lnTo>
                    <a:pt x="1854" y="3531"/>
                  </a:lnTo>
                  <a:lnTo>
                    <a:pt x="1874" y="3522"/>
                  </a:lnTo>
                  <a:lnTo>
                    <a:pt x="1892" y="3509"/>
                  </a:lnTo>
                  <a:lnTo>
                    <a:pt x="1905" y="3491"/>
                  </a:lnTo>
                  <a:lnTo>
                    <a:pt x="1914" y="3471"/>
                  </a:lnTo>
                  <a:lnTo>
                    <a:pt x="1918" y="3448"/>
                  </a:lnTo>
                  <a:lnTo>
                    <a:pt x="1914" y="3425"/>
                  </a:lnTo>
                  <a:lnTo>
                    <a:pt x="1905" y="3404"/>
                  </a:lnTo>
                  <a:lnTo>
                    <a:pt x="1892" y="3387"/>
                  </a:lnTo>
                  <a:lnTo>
                    <a:pt x="1874" y="3374"/>
                  </a:lnTo>
                  <a:lnTo>
                    <a:pt x="1854" y="3365"/>
                  </a:lnTo>
                  <a:lnTo>
                    <a:pt x="1831" y="3361"/>
                  </a:lnTo>
                  <a:close/>
                  <a:moveTo>
                    <a:pt x="2069" y="1372"/>
                  </a:moveTo>
                  <a:lnTo>
                    <a:pt x="2089" y="1374"/>
                  </a:lnTo>
                  <a:lnTo>
                    <a:pt x="2108" y="1381"/>
                  </a:lnTo>
                  <a:lnTo>
                    <a:pt x="2124" y="1392"/>
                  </a:lnTo>
                  <a:lnTo>
                    <a:pt x="2137" y="1407"/>
                  </a:lnTo>
                  <a:lnTo>
                    <a:pt x="3397" y="3280"/>
                  </a:lnTo>
                  <a:lnTo>
                    <a:pt x="3407" y="3300"/>
                  </a:lnTo>
                  <a:lnTo>
                    <a:pt x="3410" y="3320"/>
                  </a:lnTo>
                  <a:lnTo>
                    <a:pt x="3409" y="3342"/>
                  </a:lnTo>
                  <a:lnTo>
                    <a:pt x="3402" y="3362"/>
                  </a:lnTo>
                  <a:lnTo>
                    <a:pt x="3390" y="3379"/>
                  </a:lnTo>
                  <a:lnTo>
                    <a:pt x="3374" y="3394"/>
                  </a:lnTo>
                  <a:lnTo>
                    <a:pt x="3334" y="3419"/>
                  </a:lnTo>
                  <a:lnTo>
                    <a:pt x="3320" y="3427"/>
                  </a:lnTo>
                  <a:lnTo>
                    <a:pt x="3305" y="3432"/>
                  </a:lnTo>
                  <a:lnTo>
                    <a:pt x="3289" y="3433"/>
                  </a:lnTo>
                  <a:lnTo>
                    <a:pt x="3269" y="3431"/>
                  </a:lnTo>
                  <a:lnTo>
                    <a:pt x="3250" y="3423"/>
                  </a:lnTo>
                  <a:lnTo>
                    <a:pt x="3233" y="3411"/>
                  </a:lnTo>
                  <a:lnTo>
                    <a:pt x="3221" y="3395"/>
                  </a:lnTo>
                  <a:lnTo>
                    <a:pt x="1997" y="1500"/>
                  </a:lnTo>
                  <a:lnTo>
                    <a:pt x="1988" y="1479"/>
                  </a:lnTo>
                  <a:lnTo>
                    <a:pt x="1985" y="1458"/>
                  </a:lnTo>
                  <a:lnTo>
                    <a:pt x="1986" y="1438"/>
                  </a:lnTo>
                  <a:lnTo>
                    <a:pt x="1993" y="1419"/>
                  </a:lnTo>
                  <a:lnTo>
                    <a:pt x="2005" y="1400"/>
                  </a:lnTo>
                  <a:lnTo>
                    <a:pt x="2021" y="1387"/>
                  </a:lnTo>
                  <a:lnTo>
                    <a:pt x="2025" y="1384"/>
                  </a:lnTo>
                  <a:lnTo>
                    <a:pt x="2039" y="1378"/>
                  </a:lnTo>
                  <a:lnTo>
                    <a:pt x="2053" y="1373"/>
                  </a:lnTo>
                  <a:lnTo>
                    <a:pt x="2069" y="1372"/>
                  </a:lnTo>
                  <a:close/>
                  <a:moveTo>
                    <a:pt x="840" y="900"/>
                  </a:moveTo>
                  <a:lnTo>
                    <a:pt x="814" y="903"/>
                  </a:lnTo>
                  <a:lnTo>
                    <a:pt x="791" y="912"/>
                  </a:lnTo>
                  <a:lnTo>
                    <a:pt x="772" y="927"/>
                  </a:lnTo>
                  <a:lnTo>
                    <a:pt x="757" y="947"/>
                  </a:lnTo>
                  <a:lnTo>
                    <a:pt x="748" y="971"/>
                  </a:lnTo>
                  <a:lnTo>
                    <a:pt x="745" y="996"/>
                  </a:lnTo>
                  <a:lnTo>
                    <a:pt x="748" y="1021"/>
                  </a:lnTo>
                  <a:lnTo>
                    <a:pt x="757" y="1044"/>
                  </a:lnTo>
                  <a:lnTo>
                    <a:pt x="772" y="1063"/>
                  </a:lnTo>
                  <a:lnTo>
                    <a:pt x="791" y="1079"/>
                  </a:lnTo>
                  <a:lnTo>
                    <a:pt x="814" y="1088"/>
                  </a:lnTo>
                  <a:lnTo>
                    <a:pt x="840" y="1091"/>
                  </a:lnTo>
                  <a:lnTo>
                    <a:pt x="2787" y="1091"/>
                  </a:lnTo>
                  <a:lnTo>
                    <a:pt x="2812" y="1088"/>
                  </a:lnTo>
                  <a:lnTo>
                    <a:pt x="2835" y="1079"/>
                  </a:lnTo>
                  <a:lnTo>
                    <a:pt x="2854" y="1063"/>
                  </a:lnTo>
                  <a:lnTo>
                    <a:pt x="2869" y="1044"/>
                  </a:lnTo>
                  <a:lnTo>
                    <a:pt x="2879" y="1021"/>
                  </a:lnTo>
                  <a:lnTo>
                    <a:pt x="2883" y="996"/>
                  </a:lnTo>
                  <a:lnTo>
                    <a:pt x="2879" y="971"/>
                  </a:lnTo>
                  <a:lnTo>
                    <a:pt x="2869" y="947"/>
                  </a:lnTo>
                  <a:lnTo>
                    <a:pt x="2854" y="927"/>
                  </a:lnTo>
                  <a:lnTo>
                    <a:pt x="2835" y="912"/>
                  </a:lnTo>
                  <a:lnTo>
                    <a:pt x="2812" y="903"/>
                  </a:lnTo>
                  <a:lnTo>
                    <a:pt x="2787" y="900"/>
                  </a:lnTo>
                  <a:lnTo>
                    <a:pt x="840" y="900"/>
                  </a:lnTo>
                  <a:close/>
                  <a:moveTo>
                    <a:pt x="192" y="193"/>
                  </a:moveTo>
                  <a:lnTo>
                    <a:pt x="192" y="282"/>
                  </a:lnTo>
                  <a:lnTo>
                    <a:pt x="3470" y="282"/>
                  </a:lnTo>
                  <a:lnTo>
                    <a:pt x="3470" y="193"/>
                  </a:lnTo>
                  <a:lnTo>
                    <a:pt x="192" y="193"/>
                  </a:lnTo>
                  <a:close/>
                  <a:moveTo>
                    <a:pt x="96" y="0"/>
                  </a:moveTo>
                  <a:lnTo>
                    <a:pt x="3566" y="0"/>
                  </a:lnTo>
                  <a:lnTo>
                    <a:pt x="3591" y="4"/>
                  </a:lnTo>
                  <a:lnTo>
                    <a:pt x="3615" y="14"/>
                  </a:lnTo>
                  <a:lnTo>
                    <a:pt x="3634" y="29"/>
                  </a:lnTo>
                  <a:lnTo>
                    <a:pt x="3649" y="48"/>
                  </a:lnTo>
                  <a:lnTo>
                    <a:pt x="3658" y="71"/>
                  </a:lnTo>
                  <a:lnTo>
                    <a:pt x="3662" y="97"/>
                  </a:lnTo>
                  <a:lnTo>
                    <a:pt x="3662" y="378"/>
                  </a:lnTo>
                  <a:lnTo>
                    <a:pt x="3658" y="404"/>
                  </a:lnTo>
                  <a:lnTo>
                    <a:pt x="3649" y="427"/>
                  </a:lnTo>
                  <a:lnTo>
                    <a:pt x="3634" y="446"/>
                  </a:lnTo>
                  <a:lnTo>
                    <a:pt x="3615" y="461"/>
                  </a:lnTo>
                  <a:lnTo>
                    <a:pt x="3591" y="470"/>
                  </a:lnTo>
                  <a:lnTo>
                    <a:pt x="3566" y="474"/>
                  </a:lnTo>
                  <a:lnTo>
                    <a:pt x="3470" y="474"/>
                  </a:lnTo>
                  <a:lnTo>
                    <a:pt x="3470" y="2873"/>
                  </a:lnTo>
                  <a:lnTo>
                    <a:pt x="3467" y="2895"/>
                  </a:lnTo>
                  <a:lnTo>
                    <a:pt x="3459" y="2917"/>
                  </a:lnTo>
                  <a:lnTo>
                    <a:pt x="3447" y="2934"/>
                  </a:lnTo>
                  <a:lnTo>
                    <a:pt x="3432" y="2948"/>
                  </a:lnTo>
                  <a:lnTo>
                    <a:pt x="3413" y="2960"/>
                  </a:lnTo>
                  <a:lnTo>
                    <a:pt x="2680" y="1871"/>
                  </a:lnTo>
                  <a:lnTo>
                    <a:pt x="2787" y="1871"/>
                  </a:lnTo>
                  <a:lnTo>
                    <a:pt x="2812" y="1868"/>
                  </a:lnTo>
                  <a:lnTo>
                    <a:pt x="2835" y="1859"/>
                  </a:lnTo>
                  <a:lnTo>
                    <a:pt x="2854" y="1844"/>
                  </a:lnTo>
                  <a:lnTo>
                    <a:pt x="2869" y="1824"/>
                  </a:lnTo>
                  <a:lnTo>
                    <a:pt x="2879" y="1802"/>
                  </a:lnTo>
                  <a:lnTo>
                    <a:pt x="2883" y="1775"/>
                  </a:lnTo>
                  <a:lnTo>
                    <a:pt x="2879" y="1750"/>
                  </a:lnTo>
                  <a:lnTo>
                    <a:pt x="2869" y="1728"/>
                  </a:lnTo>
                  <a:lnTo>
                    <a:pt x="2854" y="1708"/>
                  </a:lnTo>
                  <a:lnTo>
                    <a:pt x="2835" y="1693"/>
                  </a:lnTo>
                  <a:lnTo>
                    <a:pt x="2812" y="1683"/>
                  </a:lnTo>
                  <a:lnTo>
                    <a:pt x="2787" y="1680"/>
                  </a:lnTo>
                  <a:lnTo>
                    <a:pt x="2551" y="1680"/>
                  </a:lnTo>
                  <a:lnTo>
                    <a:pt x="2297" y="1301"/>
                  </a:lnTo>
                  <a:lnTo>
                    <a:pt x="2273" y="1270"/>
                  </a:lnTo>
                  <a:lnTo>
                    <a:pt x="2245" y="1243"/>
                  </a:lnTo>
                  <a:lnTo>
                    <a:pt x="2214" y="1221"/>
                  </a:lnTo>
                  <a:lnTo>
                    <a:pt x="2181" y="1203"/>
                  </a:lnTo>
                  <a:lnTo>
                    <a:pt x="2146" y="1191"/>
                  </a:lnTo>
                  <a:lnTo>
                    <a:pt x="2108" y="1183"/>
                  </a:lnTo>
                  <a:lnTo>
                    <a:pt x="2069" y="1179"/>
                  </a:lnTo>
                  <a:lnTo>
                    <a:pt x="2029" y="1183"/>
                  </a:lnTo>
                  <a:lnTo>
                    <a:pt x="1991" y="1191"/>
                  </a:lnTo>
                  <a:lnTo>
                    <a:pt x="1954" y="1205"/>
                  </a:lnTo>
                  <a:lnTo>
                    <a:pt x="1919" y="1225"/>
                  </a:lnTo>
                  <a:lnTo>
                    <a:pt x="1916" y="1226"/>
                  </a:lnTo>
                  <a:lnTo>
                    <a:pt x="1884" y="1251"/>
                  </a:lnTo>
                  <a:lnTo>
                    <a:pt x="1857" y="1279"/>
                  </a:lnTo>
                  <a:lnTo>
                    <a:pt x="1834" y="1310"/>
                  </a:lnTo>
                  <a:lnTo>
                    <a:pt x="1816" y="1344"/>
                  </a:lnTo>
                  <a:lnTo>
                    <a:pt x="1803" y="1380"/>
                  </a:lnTo>
                  <a:lnTo>
                    <a:pt x="1795" y="1417"/>
                  </a:lnTo>
                  <a:lnTo>
                    <a:pt x="1793" y="1455"/>
                  </a:lnTo>
                  <a:lnTo>
                    <a:pt x="1795" y="1493"/>
                  </a:lnTo>
                  <a:lnTo>
                    <a:pt x="1803" y="1531"/>
                  </a:lnTo>
                  <a:lnTo>
                    <a:pt x="1817" y="1568"/>
                  </a:lnTo>
                  <a:lnTo>
                    <a:pt x="1835" y="1603"/>
                  </a:lnTo>
                  <a:lnTo>
                    <a:pt x="1886" y="1680"/>
                  </a:lnTo>
                  <a:lnTo>
                    <a:pt x="840" y="1680"/>
                  </a:lnTo>
                  <a:lnTo>
                    <a:pt x="814" y="1683"/>
                  </a:lnTo>
                  <a:lnTo>
                    <a:pt x="791" y="1693"/>
                  </a:lnTo>
                  <a:lnTo>
                    <a:pt x="772" y="1708"/>
                  </a:lnTo>
                  <a:lnTo>
                    <a:pt x="757" y="1728"/>
                  </a:lnTo>
                  <a:lnTo>
                    <a:pt x="748" y="1750"/>
                  </a:lnTo>
                  <a:lnTo>
                    <a:pt x="745" y="1775"/>
                  </a:lnTo>
                  <a:lnTo>
                    <a:pt x="748" y="1802"/>
                  </a:lnTo>
                  <a:lnTo>
                    <a:pt x="757" y="1824"/>
                  </a:lnTo>
                  <a:lnTo>
                    <a:pt x="772" y="1844"/>
                  </a:lnTo>
                  <a:lnTo>
                    <a:pt x="791" y="1859"/>
                  </a:lnTo>
                  <a:lnTo>
                    <a:pt x="814" y="1868"/>
                  </a:lnTo>
                  <a:lnTo>
                    <a:pt x="840" y="1871"/>
                  </a:lnTo>
                  <a:lnTo>
                    <a:pt x="2009" y="1871"/>
                  </a:lnTo>
                  <a:lnTo>
                    <a:pt x="2717" y="2969"/>
                  </a:lnTo>
                  <a:lnTo>
                    <a:pt x="1927" y="2969"/>
                  </a:lnTo>
                  <a:lnTo>
                    <a:pt x="1927" y="3188"/>
                  </a:lnTo>
                  <a:lnTo>
                    <a:pt x="1965" y="3205"/>
                  </a:lnTo>
                  <a:lnTo>
                    <a:pt x="2000" y="3228"/>
                  </a:lnTo>
                  <a:lnTo>
                    <a:pt x="2032" y="3255"/>
                  </a:lnTo>
                  <a:lnTo>
                    <a:pt x="2058" y="3287"/>
                  </a:lnTo>
                  <a:lnTo>
                    <a:pt x="2080" y="3324"/>
                  </a:lnTo>
                  <a:lnTo>
                    <a:pt x="2096" y="3362"/>
                  </a:lnTo>
                  <a:lnTo>
                    <a:pt x="2106" y="3404"/>
                  </a:lnTo>
                  <a:lnTo>
                    <a:pt x="2109" y="3448"/>
                  </a:lnTo>
                  <a:lnTo>
                    <a:pt x="2106" y="3489"/>
                  </a:lnTo>
                  <a:lnTo>
                    <a:pt x="2098" y="3529"/>
                  </a:lnTo>
                  <a:lnTo>
                    <a:pt x="2083" y="3565"/>
                  </a:lnTo>
                  <a:lnTo>
                    <a:pt x="2065" y="3599"/>
                  </a:lnTo>
                  <a:lnTo>
                    <a:pt x="2041" y="3630"/>
                  </a:lnTo>
                  <a:lnTo>
                    <a:pt x="2013" y="3658"/>
                  </a:lnTo>
                  <a:lnTo>
                    <a:pt x="1983" y="3681"/>
                  </a:lnTo>
                  <a:lnTo>
                    <a:pt x="1948" y="3700"/>
                  </a:lnTo>
                  <a:lnTo>
                    <a:pt x="1911" y="3715"/>
                  </a:lnTo>
                  <a:lnTo>
                    <a:pt x="1872" y="3723"/>
                  </a:lnTo>
                  <a:lnTo>
                    <a:pt x="1831" y="3726"/>
                  </a:lnTo>
                  <a:lnTo>
                    <a:pt x="1790" y="3723"/>
                  </a:lnTo>
                  <a:lnTo>
                    <a:pt x="1751" y="3715"/>
                  </a:lnTo>
                  <a:lnTo>
                    <a:pt x="1713" y="3700"/>
                  </a:lnTo>
                  <a:lnTo>
                    <a:pt x="1679" y="3681"/>
                  </a:lnTo>
                  <a:lnTo>
                    <a:pt x="1648" y="3658"/>
                  </a:lnTo>
                  <a:lnTo>
                    <a:pt x="1621" y="3630"/>
                  </a:lnTo>
                  <a:lnTo>
                    <a:pt x="1598" y="3599"/>
                  </a:lnTo>
                  <a:lnTo>
                    <a:pt x="1578" y="3565"/>
                  </a:lnTo>
                  <a:lnTo>
                    <a:pt x="1565" y="3529"/>
                  </a:lnTo>
                  <a:lnTo>
                    <a:pt x="1555" y="3489"/>
                  </a:lnTo>
                  <a:lnTo>
                    <a:pt x="1552" y="3448"/>
                  </a:lnTo>
                  <a:lnTo>
                    <a:pt x="1555" y="3404"/>
                  </a:lnTo>
                  <a:lnTo>
                    <a:pt x="1566" y="3362"/>
                  </a:lnTo>
                  <a:lnTo>
                    <a:pt x="1582" y="3324"/>
                  </a:lnTo>
                  <a:lnTo>
                    <a:pt x="1603" y="3287"/>
                  </a:lnTo>
                  <a:lnTo>
                    <a:pt x="1631" y="3255"/>
                  </a:lnTo>
                  <a:lnTo>
                    <a:pt x="1662" y="3228"/>
                  </a:lnTo>
                  <a:lnTo>
                    <a:pt x="1696" y="3205"/>
                  </a:lnTo>
                  <a:lnTo>
                    <a:pt x="1735" y="3188"/>
                  </a:lnTo>
                  <a:lnTo>
                    <a:pt x="1735" y="2969"/>
                  </a:lnTo>
                  <a:lnTo>
                    <a:pt x="288" y="2969"/>
                  </a:lnTo>
                  <a:lnTo>
                    <a:pt x="263" y="2966"/>
                  </a:lnTo>
                  <a:lnTo>
                    <a:pt x="240" y="2955"/>
                  </a:lnTo>
                  <a:lnTo>
                    <a:pt x="220" y="2940"/>
                  </a:lnTo>
                  <a:lnTo>
                    <a:pt x="205" y="2921"/>
                  </a:lnTo>
                  <a:lnTo>
                    <a:pt x="195" y="2898"/>
                  </a:lnTo>
                  <a:lnTo>
                    <a:pt x="192" y="2873"/>
                  </a:lnTo>
                  <a:lnTo>
                    <a:pt x="192" y="474"/>
                  </a:lnTo>
                  <a:lnTo>
                    <a:pt x="96" y="474"/>
                  </a:lnTo>
                  <a:lnTo>
                    <a:pt x="71" y="470"/>
                  </a:lnTo>
                  <a:lnTo>
                    <a:pt x="48" y="461"/>
                  </a:lnTo>
                  <a:lnTo>
                    <a:pt x="28" y="446"/>
                  </a:lnTo>
                  <a:lnTo>
                    <a:pt x="14" y="427"/>
                  </a:lnTo>
                  <a:lnTo>
                    <a:pt x="3" y="404"/>
                  </a:lnTo>
                  <a:lnTo>
                    <a:pt x="0" y="378"/>
                  </a:lnTo>
                  <a:lnTo>
                    <a:pt x="0" y="97"/>
                  </a:lnTo>
                  <a:lnTo>
                    <a:pt x="3" y="71"/>
                  </a:lnTo>
                  <a:lnTo>
                    <a:pt x="14" y="48"/>
                  </a:lnTo>
                  <a:lnTo>
                    <a:pt x="28" y="29"/>
                  </a:lnTo>
                  <a:lnTo>
                    <a:pt x="48" y="14"/>
                  </a:lnTo>
                  <a:lnTo>
                    <a:pt x="71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Text Placeholder 14"/>
          <p:cNvSpPr txBox="1"/>
          <p:nvPr/>
        </p:nvSpPr>
        <p:spPr>
          <a:xfrm>
            <a:off x="8083029" y="1613081"/>
            <a:ext cx="251026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it look like readable English. Many desktop publishing</a:t>
            </a:r>
          </a:p>
        </p:txBody>
      </p:sp>
      <p:sp>
        <p:nvSpPr>
          <p:cNvPr id="92" name="Text Placeholder 14"/>
          <p:cNvSpPr txBox="1"/>
          <p:nvPr/>
        </p:nvSpPr>
        <p:spPr>
          <a:xfrm>
            <a:off x="2267380" y="5612535"/>
            <a:ext cx="2173882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it look like readable English. Many desktop publishing</a:t>
            </a:r>
          </a:p>
        </p:txBody>
      </p:sp>
      <p:sp>
        <p:nvSpPr>
          <p:cNvPr id="93" name="Text Placeholder 14"/>
          <p:cNvSpPr txBox="1"/>
          <p:nvPr/>
        </p:nvSpPr>
        <p:spPr>
          <a:xfrm>
            <a:off x="9183035" y="5322214"/>
            <a:ext cx="229319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it look like readable English. Many desktop publishing</a:t>
            </a:r>
          </a:p>
        </p:txBody>
      </p:sp>
      <p:sp>
        <p:nvSpPr>
          <p:cNvPr id="94" name="Text Placeholder 14"/>
          <p:cNvSpPr txBox="1"/>
          <p:nvPr/>
        </p:nvSpPr>
        <p:spPr>
          <a:xfrm>
            <a:off x="593940" y="3738939"/>
            <a:ext cx="140363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</a:p>
        </p:txBody>
      </p:sp>
      <p:sp>
        <p:nvSpPr>
          <p:cNvPr id="95" name="Text Placeholder 14"/>
          <p:cNvSpPr txBox="1"/>
          <p:nvPr/>
        </p:nvSpPr>
        <p:spPr>
          <a:xfrm>
            <a:off x="363024" y="3963534"/>
            <a:ext cx="1634553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it look like readable English. Many desktop publishing</a:t>
            </a:r>
          </a:p>
        </p:txBody>
      </p:sp>
      <p:sp>
        <p:nvSpPr>
          <p:cNvPr id="96" name="Text Placeholder 14"/>
          <p:cNvSpPr txBox="1"/>
          <p:nvPr/>
        </p:nvSpPr>
        <p:spPr>
          <a:xfrm>
            <a:off x="2269748" y="5432818"/>
            <a:ext cx="140363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</a:p>
        </p:txBody>
      </p:sp>
      <p:sp>
        <p:nvSpPr>
          <p:cNvPr id="97" name="Text Placeholder 14"/>
          <p:cNvSpPr txBox="1"/>
          <p:nvPr/>
        </p:nvSpPr>
        <p:spPr>
          <a:xfrm>
            <a:off x="9189653" y="5117964"/>
            <a:ext cx="140363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</a:p>
        </p:txBody>
      </p:sp>
      <p:sp>
        <p:nvSpPr>
          <p:cNvPr id="98" name="Text Placeholder 14"/>
          <p:cNvSpPr txBox="1"/>
          <p:nvPr/>
        </p:nvSpPr>
        <p:spPr>
          <a:xfrm>
            <a:off x="8083025" y="1406747"/>
            <a:ext cx="140363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</a:p>
        </p:txBody>
      </p:sp>
      <p:grpSp>
        <p:nvGrpSpPr>
          <p:cNvPr id="102" name="Group 30"/>
          <p:cNvGrpSpPr/>
          <p:nvPr/>
        </p:nvGrpSpPr>
        <p:grpSpPr>
          <a:xfrm rot="182503">
            <a:off x="3937621" y="2534375"/>
            <a:ext cx="3942189" cy="2715643"/>
            <a:chOff x="539750" y="2082800"/>
            <a:chExt cx="3122613" cy="2151063"/>
          </a:xfrm>
          <a:solidFill>
            <a:schemeClr val="accent1"/>
          </a:solidFill>
        </p:grpSpPr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1092200" y="2211388"/>
              <a:ext cx="2570163" cy="2022475"/>
            </a:xfrm>
            <a:custGeom>
              <a:avLst/>
              <a:gdLst>
                <a:gd name="T0" fmla="*/ 1052 w 1231"/>
                <a:gd name="T1" fmla="*/ 133 h 968"/>
                <a:gd name="T2" fmla="*/ 1031 w 1231"/>
                <a:gd name="T3" fmla="*/ 235 h 968"/>
                <a:gd name="T4" fmla="*/ 930 w 1231"/>
                <a:gd name="T5" fmla="*/ 51 h 968"/>
                <a:gd name="T6" fmla="*/ 746 w 1231"/>
                <a:gd name="T7" fmla="*/ 24 h 968"/>
                <a:gd name="T8" fmla="*/ 383 w 1231"/>
                <a:gd name="T9" fmla="*/ 230 h 968"/>
                <a:gd name="T10" fmla="*/ 130 w 1231"/>
                <a:gd name="T11" fmla="*/ 564 h 968"/>
                <a:gd name="T12" fmla="*/ 294 w 1231"/>
                <a:gd name="T13" fmla="*/ 613 h 968"/>
                <a:gd name="T14" fmla="*/ 548 w 1231"/>
                <a:gd name="T15" fmla="*/ 512 h 968"/>
                <a:gd name="T16" fmla="*/ 580 w 1231"/>
                <a:gd name="T17" fmla="*/ 508 h 968"/>
                <a:gd name="T18" fmla="*/ 416 w 1231"/>
                <a:gd name="T19" fmla="*/ 668 h 968"/>
                <a:gd name="T20" fmla="*/ 257 w 1231"/>
                <a:gd name="T21" fmla="*/ 623 h 968"/>
                <a:gd name="T22" fmla="*/ 204 w 1231"/>
                <a:gd name="T23" fmla="*/ 759 h 968"/>
                <a:gd name="T24" fmla="*/ 121 w 1231"/>
                <a:gd name="T25" fmla="*/ 716 h 968"/>
                <a:gd name="T26" fmla="*/ 127 w 1231"/>
                <a:gd name="T27" fmla="*/ 584 h 968"/>
                <a:gd name="T28" fmla="*/ 181 w 1231"/>
                <a:gd name="T29" fmla="*/ 900 h 968"/>
                <a:gd name="T30" fmla="*/ 224 w 1231"/>
                <a:gd name="T31" fmla="*/ 776 h 968"/>
                <a:gd name="T32" fmla="*/ 525 w 1231"/>
                <a:gd name="T33" fmla="*/ 957 h 968"/>
                <a:gd name="T34" fmla="*/ 738 w 1231"/>
                <a:gd name="T35" fmla="*/ 898 h 968"/>
                <a:gd name="T36" fmla="*/ 963 w 1231"/>
                <a:gd name="T37" fmla="*/ 793 h 968"/>
                <a:gd name="T38" fmla="*/ 1010 w 1231"/>
                <a:gd name="T39" fmla="*/ 614 h 968"/>
                <a:gd name="T40" fmla="*/ 1004 w 1231"/>
                <a:gd name="T41" fmla="*/ 719 h 968"/>
                <a:gd name="T42" fmla="*/ 1135 w 1231"/>
                <a:gd name="T43" fmla="*/ 605 h 968"/>
                <a:gd name="T44" fmla="*/ 908 w 1231"/>
                <a:gd name="T45" fmla="*/ 126 h 968"/>
                <a:gd name="T46" fmla="*/ 902 w 1231"/>
                <a:gd name="T47" fmla="*/ 137 h 968"/>
                <a:gd name="T48" fmla="*/ 710 w 1231"/>
                <a:gd name="T49" fmla="*/ 96 h 968"/>
                <a:gd name="T50" fmla="*/ 605 w 1231"/>
                <a:gd name="T51" fmla="*/ 155 h 968"/>
                <a:gd name="T52" fmla="*/ 492 w 1231"/>
                <a:gd name="T53" fmla="*/ 209 h 968"/>
                <a:gd name="T54" fmla="*/ 335 w 1231"/>
                <a:gd name="T55" fmla="*/ 353 h 968"/>
                <a:gd name="T56" fmla="*/ 760 w 1231"/>
                <a:gd name="T57" fmla="*/ 342 h 968"/>
                <a:gd name="T58" fmla="*/ 726 w 1231"/>
                <a:gd name="T59" fmla="*/ 294 h 968"/>
                <a:gd name="T60" fmla="*/ 326 w 1231"/>
                <a:gd name="T61" fmla="*/ 505 h 968"/>
                <a:gd name="T62" fmla="*/ 325 w 1231"/>
                <a:gd name="T63" fmla="*/ 493 h 968"/>
                <a:gd name="T64" fmla="*/ 712 w 1231"/>
                <a:gd name="T65" fmla="*/ 273 h 968"/>
                <a:gd name="T66" fmla="*/ 703 w 1231"/>
                <a:gd name="T67" fmla="*/ 200 h 968"/>
                <a:gd name="T68" fmla="*/ 762 w 1231"/>
                <a:gd name="T69" fmla="*/ 167 h 968"/>
                <a:gd name="T70" fmla="*/ 681 w 1231"/>
                <a:gd name="T71" fmla="*/ 521 h 968"/>
                <a:gd name="T72" fmla="*/ 661 w 1231"/>
                <a:gd name="T73" fmla="*/ 605 h 968"/>
                <a:gd name="T74" fmla="*/ 530 w 1231"/>
                <a:gd name="T75" fmla="*/ 641 h 968"/>
                <a:gd name="T76" fmla="*/ 690 w 1231"/>
                <a:gd name="T77" fmla="*/ 820 h 968"/>
                <a:gd name="T78" fmla="*/ 683 w 1231"/>
                <a:gd name="T79" fmla="*/ 809 h 968"/>
                <a:gd name="T80" fmla="*/ 811 w 1231"/>
                <a:gd name="T81" fmla="*/ 829 h 968"/>
                <a:gd name="T82" fmla="*/ 853 w 1231"/>
                <a:gd name="T83" fmla="*/ 686 h 968"/>
                <a:gd name="T84" fmla="*/ 572 w 1231"/>
                <a:gd name="T85" fmla="*/ 711 h 968"/>
                <a:gd name="T86" fmla="*/ 300 w 1231"/>
                <a:gd name="T87" fmla="*/ 787 h 968"/>
                <a:gd name="T88" fmla="*/ 562 w 1231"/>
                <a:gd name="T89" fmla="*/ 705 h 968"/>
                <a:gd name="T90" fmla="*/ 840 w 1231"/>
                <a:gd name="T91" fmla="*/ 551 h 968"/>
                <a:gd name="T92" fmla="*/ 798 w 1231"/>
                <a:gd name="T93" fmla="*/ 391 h 968"/>
                <a:gd name="T94" fmla="*/ 996 w 1231"/>
                <a:gd name="T95" fmla="*/ 429 h 968"/>
                <a:gd name="T96" fmla="*/ 940 w 1231"/>
                <a:gd name="T97" fmla="*/ 564 h 968"/>
                <a:gd name="T98" fmla="*/ 928 w 1231"/>
                <a:gd name="T99" fmla="*/ 564 h 968"/>
                <a:gd name="T100" fmla="*/ 947 w 1231"/>
                <a:gd name="T101" fmla="*/ 508 h 968"/>
                <a:gd name="T102" fmla="*/ 934 w 1231"/>
                <a:gd name="T103" fmla="*/ 283 h 968"/>
                <a:gd name="T104" fmla="*/ 954 w 1231"/>
                <a:gd name="T105" fmla="*/ 278 h 968"/>
                <a:gd name="T106" fmla="*/ 1106 w 1231"/>
                <a:gd name="T107" fmla="*/ 495 h 968"/>
                <a:gd name="T108" fmla="*/ 1120 w 1231"/>
                <a:gd name="T109" fmla="*/ 301 h 968"/>
                <a:gd name="T110" fmla="*/ 1138 w 1231"/>
                <a:gd name="T111" fmla="*/ 46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31" h="968">
                  <a:moveTo>
                    <a:pt x="1206" y="466"/>
                  </a:moveTo>
                  <a:cubicBezTo>
                    <a:pt x="1229" y="410"/>
                    <a:pt x="1231" y="316"/>
                    <a:pt x="1164" y="284"/>
                  </a:cubicBezTo>
                  <a:cubicBezTo>
                    <a:pt x="1155" y="279"/>
                    <a:pt x="1150" y="270"/>
                    <a:pt x="1150" y="260"/>
                  </a:cubicBezTo>
                  <a:cubicBezTo>
                    <a:pt x="1151" y="260"/>
                    <a:pt x="1154" y="191"/>
                    <a:pt x="1120" y="155"/>
                  </a:cubicBezTo>
                  <a:cubicBezTo>
                    <a:pt x="1104" y="137"/>
                    <a:pt x="1082" y="130"/>
                    <a:pt x="1052" y="133"/>
                  </a:cubicBezTo>
                  <a:cubicBezTo>
                    <a:pt x="1049" y="133"/>
                    <a:pt x="1046" y="133"/>
                    <a:pt x="1043" y="132"/>
                  </a:cubicBezTo>
                  <a:cubicBezTo>
                    <a:pt x="1048" y="159"/>
                    <a:pt x="1051" y="196"/>
                    <a:pt x="1042" y="237"/>
                  </a:cubicBezTo>
                  <a:cubicBezTo>
                    <a:pt x="1042" y="240"/>
                    <a:pt x="1039" y="242"/>
                    <a:pt x="1036" y="242"/>
                  </a:cubicBezTo>
                  <a:cubicBezTo>
                    <a:pt x="1036" y="242"/>
                    <a:pt x="1036" y="242"/>
                    <a:pt x="1035" y="242"/>
                  </a:cubicBezTo>
                  <a:cubicBezTo>
                    <a:pt x="1032" y="241"/>
                    <a:pt x="1030" y="238"/>
                    <a:pt x="1031" y="235"/>
                  </a:cubicBezTo>
                  <a:cubicBezTo>
                    <a:pt x="1040" y="187"/>
                    <a:pt x="1034" y="145"/>
                    <a:pt x="1028" y="119"/>
                  </a:cubicBezTo>
                  <a:cubicBezTo>
                    <a:pt x="1028" y="119"/>
                    <a:pt x="1028" y="119"/>
                    <a:pt x="1028" y="119"/>
                  </a:cubicBezTo>
                  <a:cubicBezTo>
                    <a:pt x="1028" y="119"/>
                    <a:pt x="1028" y="119"/>
                    <a:pt x="1028" y="119"/>
                  </a:cubicBezTo>
                  <a:cubicBezTo>
                    <a:pt x="1022" y="104"/>
                    <a:pt x="998" y="62"/>
                    <a:pt x="970" y="56"/>
                  </a:cubicBezTo>
                  <a:cubicBezTo>
                    <a:pt x="956" y="53"/>
                    <a:pt x="943" y="52"/>
                    <a:pt x="930" y="51"/>
                  </a:cubicBezTo>
                  <a:cubicBezTo>
                    <a:pt x="906" y="48"/>
                    <a:pt x="882" y="46"/>
                    <a:pt x="859" y="27"/>
                  </a:cubicBezTo>
                  <a:cubicBezTo>
                    <a:pt x="850" y="19"/>
                    <a:pt x="833" y="14"/>
                    <a:pt x="817" y="14"/>
                  </a:cubicBezTo>
                  <a:cubicBezTo>
                    <a:pt x="802" y="14"/>
                    <a:pt x="789" y="18"/>
                    <a:pt x="781" y="26"/>
                  </a:cubicBezTo>
                  <a:cubicBezTo>
                    <a:pt x="777" y="30"/>
                    <a:pt x="770" y="33"/>
                    <a:pt x="763" y="33"/>
                  </a:cubicBezTo>
                  <a:cubicBezTo>
                    <a:pt x="756" y="32"/>
                    <a:pt x="750" y="29"/>
                    <a:pt x="746" y="24"/>
                  </a:cubicBezTo>
                  <a:cubicBezTo>
                    <a:pt x="746" y="24"/>
                    <a:pt x="738" y="15"/>
                    <a:pt x="726" y="7"/>
                  </a:cubicBezTo>
                  <a:cubicBezTo>
                    <a:pt x="678" y="0"/>
                    <a:pt x="611" y="11"/>
                    <a:pt x="566" y="52"/>
                  </a:cubicBezTo>
                  <a:cubicBezTo>
                    <a:pt x="517" y="96"/>
                    <a:pt x="509" y="135"/>
                    <a:pt x="509" y="136"/>
                  </a:cubicBezTo>
                  <a:cubicBezTo>
                    <a:pt x="508" y="142"/>
                    <a:pt x="503" y="147"/>
                    <a:pt x="497" y="146"/>
                  </a:cubicBezTo>
                  <a:cubicBezTo>
                    <a:pt x="418" y="144"/>
                    <a:pt x="383" y="229"/>
                    <a:pt x="383" y="230"/>
                  </a:cubicBezTo>
                  <a:cubicBezTo>
                    <a:pt x="381" y="234"/>
                    <a:pt x="377" y="237"/>
                    <a:pt x="373" y="237"/>
                  </a:cubicBezTo>
                  <a:cubicBezTo>
                    <a:pt x="303" y="244"/>
                    <a:pt x="258" y="344"/>
                    <a:pt x="257" y="345"/>
                  </a:cubicBezTo>
                  <a:cubicBezTo>
                    <a:pt x="255" y="349"/>
                    <a:pt x="252" y="352"/>
                    <a:pt x="248" y="352"/>
                  </a:cubicBezTo>
                  <a:cubicBezTo>
                    <a:pt x="244" y="353"/>
                    <a:pt x="166" y="365"/>
                    <a:pt x="133" y="444"/>
                  </a:cubicBezTo>
                  <a:cubicBezTo>
                    <a:pt x="98" y="525"/>
                    <a:pt x="129" y="562"/>
                    <a:pt x="130" y="564"/>
                  </a:cubicBezTo>
                  <a:cubicBezTo>
                    <a:pt x="133" y="566"/>
                    <a:pt x="134" y="570"/>
                    <a:pt x="133" y="573"/>
                  </a:cubicBezTo>
                  <a:cubicBezTo>
                    <a:pt x="148" y="584"/>
                    <a:pt x="185" y="604"/>
                    <a:pt x="256" y="611"/>
                  </a:cubicBezTo>
                  <a:cubicBezTo>
                    <a:pt x="257" y="611"/>
                    <a:pt x="258" y="611"/>
                    <a:pt x="259" y="611"/>
                  </a:cubicBezTo>
                  <a:cubicBezTo>
                    <a:pt x="259" y="611"/>
                    <a:pt x="259" y="611"/>
                    <a:pt x="259" y="611"/>
                  </a:cubicBezTo>
                  <a:cubicBezTo>
                    <a:pt x="270" y="612"/>
                    <a:pt x="282" y="613"/>
                    <a:pt x="294" y="613"/>
                  </a:cubicBezTo>
                  <a:cubicBezTo>
                    <a:pt x="398" y="616"/>
                    <a:pt x="427" y="564"/>
                    <a:pt x="434" y="548"/>
                  </a:cubicBezTo>
                  <a:cubicBezTo>
                    <a:pt x="435" y="545"/>
                    <a:pt x="435" y="543"/>
                    <a:pt x="435" y="543"/>
                  </a:cubicBezTo>
                  <a:cubicBezTo>
                    <a:pt x="436" y="541"/>
                    <a:pt x="437" y="540"/>
                    <a:pt x="438" y="539"/>
                  </a:cubicBezTo>
                  <a:cubicBezTo>
                    <a:pt x="439" y="538"/>
                    <a:pt x="441" y="538"/>
                    <a:pt x="443" y="538"/>
                  </a:cubicBezTo>
                  <a:cubicBezTo>
                    <a:pt x="443" y="539"/>
                    <a:pt x="482" y="548"/>
                    <a:pt x="548" y="512"/>
                  </a:cubicBezTo>
                  <a:cubicBezTo>
                    <a:pt x="557" y="507"/>
                    <a:pt x="566" y="502"/>
                    <a:pt x="574" y="498"/>
                  </a:cubicBezTo>
                  <a:cubicBezTo>
                    <a:pt x="638" y="462"/>
                    <a:pt x="710" y="421"/>
                    <a:pt x="770" y="475"/>
                  </a:cubicBezTo>
                  <a:cubicBezTo>
                    <a:pt x="772" y="478"/>
                    <a:pt x="772" y="482"/>
                    <a:pt x="770" y="484"/>
                  </a:cubicBezTo>
                  <a:cubicBezTo>
                    <a:pt x="768" y="486"/>
                    <a:pt x="764" y="487"/>
                    <a:pt x="762" y="484"/>
                  </a:cubicBezTo>
                  <a:cubicBezTo>
                    <a:pt x="708" y="436"/>
                    <a:pt x="643" y="472"/>
                    <a:pt x="580" y="508"/>
                  </a:cubicBezTo>
                  <a:cubicBezTo>
                    <a:pt x="571" y="513"/>
                    <a:pt x="563" y="518"/>
                    <a:pt x="554" y="523"/>
                  </a:cubicBezTo>
                  <a:cubicBezTo>
                    <a:pt x="499" y="552"/>
                    <a:pt x="461" y="553"/>
                    <a:pt x="447" y="551"/>
                  </a:cubicBezTo>
                  <a:cubicBezTo>
                    <a:pt x="452" y="566"/>
                    <a:pt x="466" y="622"/>
                    <a:pt x="424" y="668"/>
                  </a:cubicBezTo>
                  <a:cubicBezTo>
                    <a:pt x="423" y="669"/>
                    <a:pt x="421" y="670"/>
                    <a:pt x="420" y="670"/>
                  </a:cubicBezTo>
                  <a:cubicBezTo>
                    <a:pt x="418" y="670"/>
                    <a:pt x="417" y="669"/>
                    <a:pt x="416" y="668"/>
                  </a:cubicBezTo>
                  <a:cubicBezTo>
                    <a:pt x="413" y="666"/>
                    <a:pt x="413" y="662"/>
                    <a:pt x="415" y="660"/>
                  </a:cubicBezTo>
                  <a:cubicBezTo>
                    <a:pt x="445" y="627"/>
                    <a:pt x="442" y="586"/>
                    <a:pt x="438" y="566"/>
                  </a:cubicBezTo>
                  <a:cubicBezTo>
                    <a:pt x="423" y="589"/>
                    <a:pt x="387" y="625"/>
                    <a:pt x="300" y="625"/>
                  </a:cubicBezTo>
                  <a:cubicBezTo>
                    <a:pt x="298" y="625"/>
                    <a:pt x="296" y="625"/>
                    <a:pt x="294" y="625"/>
                  </a:cubicBezTo>
                  <a:cubicBezTo>
                    <a:pt x="281" y="625"/>
                    <a:pt x="268" y="624"/>
                    <a:pt x="257" y="623"/>
                  </a:cubicBezTo>
                  <a:cubicBezTo>
                    <a:pt x="257" y="623"/>
                    <a:pt x="257" y="623"/>
                    <a:pt x="257" y="623"/>
                  </a:cubicBezTo>
                  <a:cubicBezTo>
                    <a:pt x="246" y="626"/>
                    <a:pt x="182" y="646"/>
                    <a:pt x="158" y="733"/>
                  </a:cubicBezTo>
                  <a:cubicBezTo>
                    <a:pt x="170" y="741"/>
                    <a:pt x="186" y="748"/>
                    <a:pt x="203" y="747"/>
                  </a:cubicBezTo>
                  <a:cubicBezTo>
                    <a:pt x="207" y="747"/>
                    <a:pt x="210" y="749"/>
                    <a:pt x="210" y="752"/>
                  </a:cubicBezTo>
                  <a:cubicBezTo>
                    <a:pt x="210" y="755"/>
                    <a:pt x="208" y="758"/>
                    <a:pt x="204" y="759"/>
                  </a:cubicBezTo>
                  <a:cubicBezTo>
                    <a:pt x="202" y="759"/>
                    <a:pt x="200" y="759"/>
                    <a:pt x="198" y="759"/>
                  </a:cubicBezTo>
                  <a:cubicBezTo>
                    <a:pt x="179" y="759"/>
                    <a:pt x="161" y="750"/>
                    <a:pt x="148" y="741"/>
                  </a:cubicBezTo>
                  <a:cubicBezTo>
                    <a:pt x="147" y="741"/>
                    <a:pt x="147" y="740"/>
                    <a:pt x="146" y="740"/>
                  </a:cubicBezTo>
                  <a:cubicBezTo>
                    <a:pt x="146" y="740"/>
                    <a:pt x="146" y="739"/>
                    <a:pt x="146" y="739"/>
                  </a:cubicBezTo>
                  <a:cubicBezTo>
                    <a:pt x="131" y="729"/>
                    <a:pt x="121" y="717"/>
                    <a:pt x="121" y="716"/>
                  </a:cubicBezTo>
                  <a:cubicBezTo>
                    <a:pt x="119" y="714"/>
                    <a:pt x="119" y="710"/>
                    <a:pt x="122" y="708"/>
                  </a:cubicBezTo>
                  <a:cubicBezTo>
                    <a:pt x="124" y="706"/>
                    <a:pt x="128" y="706"/>
                    <a:pt x="130" y="709"/>
                  </a:cubicBezTo>
                  <a:cubicBezTo>
                    <a:pt x="130" y="709"/>
                    <a:pt x="137" y="717"/>
                    <a:pt x="147" y="725"/>
                  </a:cubicBezTo>
                  <a:cubicBezTo>
                    <a:pt x="166" y="662"/>
                    <a:pt x="205" y="633"/>
                    <a:pt x="231" y="620"/>
                  </a:cubicBezTo>
                  <a:cubicBezTo>
                    <a:pt x="173" y="611"/>
                    <a:pt x="141" y="594"/>
                    <a:pt x="127" y="584"/>
                  </a:cubicBezTo>
                  <a:cubicBezTo>
                    <a:pt x="0" y="722"/>
                    <a:pt x="104" y="865"/>
                    <a:pt x="109" y="871"/>
                  </a:cubicBezTo>
                  <a:cubicBezTo>
                    <a:pt x="110" y="873"/>
                    <a:pt x="111" y="876"/>
                    <a:pt x="111" y="878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7" y="883"/>
                    <a:pt x="125" y="888"/>
                    <a:pt x="133" y="892"/>
                  </a:cubicBezTo>
                  <a:cubicBezTo>
                    <a:pt x="145" y="897"/>
                    <a:pt x="161" y="900"/>
                    <a:pt x="181" y="900"/>
                  </a:cubicBezTo>
                  <a:cubicBezTo>
                    <a:pt x="215" y="900"/>
                    <a:pt x="248" y="892"/>
                    <a:pt x="259" y="889"/>
                  </a:cubicBezTo>
                  <a:cubicBezTo>
                    <a:pt x="241" y="866"/>
                    <a:pt x="223" y="831"/>
                    <a:pt x="213" y="779"/>
                  </a:cubicBezTo>
                  <a:cubicBezTo>
                    <a:pt x="212" y="777"/>
                    <a:pt x="213" y="775"/>
                    <a:pt x="214" y="774"/>
                  </a:cubicBezTo>
                  <a:cubicBezTo>
                    <a:pt x="215" y="773"/>
                    <a:pt x="216" y="772"/>
                    <a:pt x="217" y="772"/>
                  </a:cubicBezTo>
                  <a:cubicBezTo>
                    <a:pt x="221" y="771"/>
                    <a:pt x="224" y="773"/>
                    <a:pt x="224" y="776"/>
                  </a:cubicBezTo>
                  <a:cubicBezTo>
                    <a:pt x="235" y="831"/>
                    <a:pt x="256" y="866"/>
                    <a:pt x="274" y="888"/>
                  </a:cubicBezTo>
                  <a:cubicBezTo>
                    <a:pt x="279" y="889"/>
                    <a:pt x="284" y="892"/>
                    <a:pt x="288" y="896"/>
                  </a:cubicBezTo>
                  <a:cubicBezTo>
                    <a:pt x="288" y="896"/>
                    <a:pt x="304" y="908"/>
                    <a:pt x="356" y="923"/>
                  </a:cubicBezTo>
                  <a:cubicBezTo>
                    <a:pt x="387" y="931"/>
                    <a:pt x="418" y="935"/>
                    <a:pt x="447" y="939"/>
                  </a:cubicBezTo>
                  <a:cubicBezTo>
                    <a:pt x="481" y="944"/>
                    <a:pt x="508" y="947"/>
                    <a:pt x="525" y="957"/>
                  </a:cubicBezTo>
                  <a:cubicBezTo>
                    <a:pt x="533" y="962"/>
                    <a:pt x="557" y="968"/>
                    <a:pt x="586" y="968"/>
                  </a:cubicBezTo>
                  <a:cubicBezTo>
                    <a:pt x="608" y="968"/>
                    <a:pt x="639" y="965"/>
                    <a:pt x="666" y="949"/>
                  </a:cubicBezTo>
                  <a:cubicBezTo>
                    <a:pt x="701" y="928"/>
                    <a:pt x="711" y="917"/>
                    <a:pt x="713" y="914"/>
                  </a:cubicBezTo>
                  <a:cubicBezTo>
                    <a:pt x="714" y="910"/>
                    <a:pt x="717" y="907"/>
                    <a:pt x="720" y="904"/>
                  </a:cubicBezTo>
                  <a:cubicBezTo>
                    <a:pt x="725" y="899"/>
                    <a:pt x="731" y="897"/>
                    <a:pt x="738" y="898"/>
                  </a:cubicBezTo>
                  <a:cubicBezTo>
                    <a:pt x="738" y="898"/>
                    <a:pt x="741" y="898"/>
                    <a:pt x="747" y="898"/>
                  </a:cubicBezTo>
                  <a:cubicBezTo>
                    <a:pt x="761" y="898"/>
                    <a:pt x="797" y="896"/>
                    <a:pt x="831" y="881"/>
                  </a:cubicBezTo>
                  <a:cubicBezTo>
                    <a:pt x="853" y="872"/>
                    <a:pt x="868" y="857"/>
                    <a:pt x="882" y="844"/>
                  </a:cubicBezTo>
                  <a:cubicBezTo>
                    <a:pt x="899" y="828"/>
                    <a:pt x="915" y="813"/>
                    <a:pt x="937" y="811"/>
                  </a:cubicBezTo>
                  <a:cubicBezTo>
                    <a:pt x="952" y="810"/>
                    <a:pt x="963" y="793"/>
                    <a:pt x="963" y="793"/>
                  </a:cubicBezTo>
                  <a:cubicBezTo>
                    <a:pt x="964" y="791"/>
                    <a:pt x="966" y="789"/>
                    <a:pt x="967" y="787"/>
                  </a:cubicBezTo>
                  <a:cubicBezTo>
                    <a:pt x="975" y="773"/>
                    <a:pt x="986" y="748"/>
                    <a:pt x="993" y="713"/>
                  </a:cubicBezTo>
                  <a:cubicBezTo>
                    <a:pt x="998" y="686"/>
                    <a:pt x="1001" y="654"/>
                    <a:pt x="998" y="614"/>
                  </a:cubicBezTo>
                  <a:cubicBezTo>
                    <a:pt x="998" y="611"/>
                    <a:pt x="1001" y="608"/>
                    <a:pt x="1004" y="608"/>
                  </a:cubicBezTo>
                  <a:cubicBezTo>
                    <a:pt x="1007" y="608"/>
                    <a:pt x="1010" y="610"/>
                    <a:pt x="1010" y="614"/>
                  </a:cubicBezTo>
                  <a:cubicBezTo>
                    <a:pt x="1012" y="649"/>
                    <a:pt x="1011" y="678"/>
                    <a:pt x="1007" y="703"/>
                  </a:cubicBezTo>
                  <a:cubicBezTo>
                    <a:pt x="1017" y="697"/>
                    <a:pt x="1032" y="685"/>
                    <a:pt x="1045" y="664"/>
                  </a:cubicBezTo>
                  <a:cubicBezTo>
                    <a:pt x="1046" y="662"/>
                    <a:pt x="1050" y="661"/>
                    <a:pt x="1053" y="662"/>
                  </a:cubicBezTo>
                  <a:cubicBezTo>
                    <a:pt x="1056" y="664"/>
                    <a:pt x="1057" y="668"/>
                    <a:pt x="1055" y="671"/>
                  </a:cubicBezTo>
                  <a:cubicBezTo>
                    <a:pt x="1037" y="701"/>
                    <a:pt x="1013" y="715"/>
                    <a:pt x="1004" y="719"/>
                  </a:cubicBezTo>
                  <a:cubicBezTo>
                    <a:pt x="999" y="746"/>
                    <a:pt x="991" y="766"/>
                    <a:pt x="984" y="781"/>
                  </a:cubicBezTo>
                  <a:cubicBezTo>
                    <a:pt x="984" y="781"/>
                    <a:pt x="985" y="781"/>
                    <a:pt x="985" y="781"/>
                  </a:cubicBezTo>
                  <a:cubicBezTo>
                    <a:pt x="985" y="781"/>
                    <a:pt x="987" y="781"/>
                    <a:pt x="990" y="781"/>
                  </a:cubicBezTo>
                  <a:cubicBezTo>
                    <a:pt x="1011" y="781"/>
                    <a:pt x="1084" y="777"/>
                    <a:pt x="1123" y="728"/>
                  </a:cubicBezTo>
                  <a:cubicBezTo>
                    <a:pt x="1168" y="672"/>
                    <a:pt x="1135" y="605"/>
                    <a:pt x="1135" y="605"/>
                  </a:cubicBezTo>
                  <a:cubicBezTo>
                    <a:pt x="1131" y="596"/>
                    <a:pt x="1132" y="586"/>
                    <a:pt x="1138" y="578"/>
                  </a:cubicBezTo>
                  <a:cubicBezTo>
                    <a:pt x="1139" y="578"/>
                    <a:pt x="1182" y="526"/>
                    <a:pt x="1206" y="466"/>
                  </a:cubicBezTo>
                  <a:close/>
                  <a:moveTo>
                    <a:pt x="875" y="67"/>
                  </a:moveTo>
                  <a:cubicBezTo>
                    <a:pt x="878" y="65"/>
                    <a:pt x="881" y="66"/>
                    <a:pt x="883" y="69"/>
                  </a:cubicBezTo>
                  <a:cubicBezTo>
                    <a:pt x="884" y="70"/>
                    <a:pt x="903" y="99"/>
                    <a:pt x="908" y="126"/>
                  </a:cubicBezTo>
                  <a:cubicBezTo>
                    <a:pt x="919" y="129"/>
                    <a:pt x="945" y="142"/>
                    <a:pt x="969" y="190"/>
                  </a:cubicBezTo>
                  <a:cubicBezTo>
                    <a:pt x="971" y="193"/>
                    <a:pt x="970" y="197"/>
                    <a:pt x="967" y="198"/>
                  </a:cubicBezTo>
                  <a:cubicBezTo>
                    <a:pt x="966" y="199"/>
                    <a:pt x="965" y="199"/>
                    <a:pt x="964" y="199"/>
                  </a:cubicBezTo>
                  <a:cubicBezTo>
                    <a:pt x="962" y="199"/>
                    <a:pt x="960" y="198"/>
                    <a:pt x="959" y="196"/>
                  </a:cubicBezTo>
                  <a:cubicBezTo>
                    <a:pt x="931" y="141"/>
                    <a:pt x="902" y="137"/>
                    <a:pt x="902" y="137"/>
                  </a:cubicBezTo>
                  <a:cubicBezTo>
                    <a:pt x="899" y="137"/>
                    <a:pt x="897" y="135"/>
                    <a:pt x="896" y="132"/>
                  </a:cubicBezTo>
                  <a:cubicBezTo>
                    <a:pt x="894" y="107"/>
                    <a:pt x="873" y="76"/>
                    <a:pt x="873" y="76"/>
                  </a:cubicBezTo>
                  <a:cubicBezTo>
                    <a:pt x="871" y="73"/>
                    <a:pt x="872" y="69"/>
                    <a:pt x="875" y="67"/>
                  </a:cubicBezTo>
                  <a:close/>
                  <a:moveTo>
                    <a:pt x="602" y="147"/>
                  </a:moveTo>
                  <a:cubicBezTo>
                    <a:pt x="602" y="147"/>
                    <a:pt x="634" y="85"/>
                    <a:pt x="710" y="96"/>
                  </a:cubicBezTo>
                  <a:cubicBezTo>
                    <a:pt x="713" y="96"/>
                    <a:pt x="716" y="99"/>
                    <a:pt x="715" y="103"/>
                  </a:cubicBezTo>
                  <a:cubicBezTo>
                    <a:pt x="715" y="106"/>
                    <a:pt x="712" y="108"/>
                    <a:pt x="708" y="108"/>
                  </a:cubicBezTo>
                  <a:cubicBezTo>
                    <a:pt x="641" y="98"/>
                    <a:pt x="614" y="150"/>
                    <a:pt x="613" y="153"/>
                  </a:cubicBezTo>
                  <a:cubicBezTo>
                    <a:pt x="612" y="155"/>
                    <a:pt x="610" y="156"/>
                    <a:pt x="607" y="156"/>
                  </a:cubicBezTo>
                  <a:cubicBezTo>
                    <a:pt x="607" y="156"/>
                    <a:pt x="606" y="156"/>
                    <a:pt x="605" y="155"/>
                  </a:cubicBezTo>
                  <a:cubicBezTo>
                    <a:pt x="602" y="154"/>
                    <a:pt x="601" y="150"/>
                    <a:pt x="602" y="147"/>
                  </a:cubicBezTo>
                  <a:close/>
                  <a:moveTo>
                    <a:pt x="328" y="344"/>
                  </a:moveTo>
                  <a:cubicBezTo>
                    <a:pt x="329" y="342"/>
                    <a:pt x="369" y="313"/>
                    <a:pt x="416" y="322"/>
                  </a:cubicBezTo>
                  <a:cubicBezTo>
                    <a:pt x="416" y="300"/>
                    <a:pt x="421" y="238"/>
                    <a:pt x="484" y="206"/>
                  </a:cubicBezTo>
                  <a:cubicBezTo>
                    <a:pt x="487" y="205"/>
                    <a:pt x="491" y="206"/>
                    <a:pt x="492" y="209"/>
                  </a:cubicBezTo>
                  <a:cubicBezTo>
                    <a:pt x="494" y="212"/>
                    <a:pt x="492" y="216"/>
                    <a:pt x="489" y="217"/>
                  </a:cubicBezTo>
                  <a:cubicBezTo>
                    <a:pt x="419" y="252"/>
                    <a:pt x="428" y="326"/>
                    <a:pt x="428" y="329"/>
                  </a:cubicBezTo>
                  <a:cubicBezTo>
                    <a:pt x="429" y="331"/>
                    <a:pt x="428" y="333"/>
                    <a:pt x="426" y="334"/>
                  </a:cubicBezTo>
                  <a:cubicBezTo>
                    <a:pt x="425" y="336"/>
                    <a:pt x="423" y="336"/>
                    <a:pt x="421" y="335"/>
                  </a:cubicBezTo>
                  <a:cubicBezTo>
                    <a:pt x="376" y="323"/>
                    <a:pt x="335" y="353"/>
                    <a:pt x="335" y="353"/>
                  </a:cubicBezTo>
                  <a:cubicBezTo>
                    <a:pt x="334" y="354"/>
                    <a:pt x="332" y="354"/>
                    <a:pt x="331" y="354"/>
                  </a:cubicBezTo>
                  <a:cubicBezTo>
                    <a:pt x="329" y="354"/>
                    <a:pt x="328" y="354"/>
                    <a:pt x="326" y="352"/>
                  </a:cubicBezTo>
                  <a:cubicBezTo>
                    <a:pt x="324" y="349"/>
                    <a:pt x="325" y="346"/>
                    <a:pt x="328" y="344"/>
                  </a:cubicBezTo>
                  <a:close/>
                  <a:moveTo>
                    <a:pt x="739" y="288"/>
                  </a:moveTo>
                  <a:cubicBezTo>
                    <a:pt x="768" y="309"/>
                    <a:pt x="764" y="332"/>
                    <a:pt x="760" y="342"/>
                  </a:cubicBezTo>
                  <a:cubicBezTo>
                    <a:pt x="750" y="370"/>
                    <a:pt x="713" y="390"/>
                    <a:pt x="688" y="381"/>
                  </a:cubicBezTo>
                  <a:cubicBezTo>
                    <a:pt x="685" y="380"/>
                    <a:pt x="684" y="376"/>
                    <a:pt x="685" y="373"/>
                  </a:cubicBezTo>
                  <a:cubicBezTo>
                    <a:pt x="686" y="370"/>
                    <a:pt x="689" y="368"/>
                    <a:pt x="693" y="370"/>
                  </a:cubicBezTo>
                  <a:cubicBezTo>
                    <a:pt x="710" y="376"/>
                    <a:pt x="741" y="359"/>
                    <a:pt x="749" y="338"/>
                  </a:cubicBezTo>
                  <a:cubicBezTo>
                    <a:pt x="755" y="322"/>
                    <a:pt x="747" y="306"/>
                    <a:pt x="726" y="294"/>
                  </a:cubicBezTo>
                  <a:cubicBezTo>
                    <a:pt x="721" y="290"/>
                    <a:pt x="714" y="287"/>
                    <a:pt x="707" y="284"/>
                  </a:cubicBezTo>
                  <a:cubicBezTo>
                    <a:pt x="639" y="257"/>
                    <a:pt x="590" y="322"/>
                    <a:pt x="554" y="370"/>
                  </a:cubicBezTo>
                  <a:cubicBezTo>
                    <a:pt x="541" y="388"/>
                    <a:pt x="530" y="403"/>
                    <a:pt x="520" y="410"/>
                  </a:cubicBezTo>
                  <a:cubicBezTo>
                    <a:pt x="489" y="431"/>
                    <a:pt x="433" y="425"/>
                    <a:pt x="416" y="422"/>
                  </a:cubicBezTo>
                  <a:cubicBezTo>
                    <a:pt x="410" y="441"/>
                    <a:pt x="386" y="500"/>
                    <a:pt x="326" y="505"/>
                  </a:cubicBezTo>
                  <a:cubicBezTo>
                    <a:pt x="322" y="505"/>
                    <a:pt x="318" y="505"/>
                    <a:pt x="314" y="505"/>
                  </a:cubicBezTo>
                  <a:cubicBezTo>
                    <a:pt x="254" y="505"/>
                    <a:pt x="238" y="465"/>
                    <a:pt x="237" y="463"/>
                  </a:cubicBezTo>
                  <a:cubicBezTo>
                    <a:pt x="236" y="460"/>
                    <a:pt x="238" y="457"/>
                    <a:pt x="241" y="455"/>
                  </a:cubicBezTo>
                  <a:cubicBezTo>
                    <a:pt x="244" y="454"/>
                    <a:pt x="247" y="456"/>
                    <a:pt x="248" y="459"/>
                  </a:cubicBezTo>
                  <a:cubicBezTo>
                    <a:pt x="249" y="461"/>
                    <a:pt x="264" y="497"/>
                    <a:pt x="325" y="493"/>
                  </a:cubicBezTo>
                  <a:cubicBezTo>
                    <a:pt x="387" y="488"/>
                    <a:pt x="406" y="415"/>
                    <a:pt x="406" y="414"/>
                  </a:cubicBezTo>
                  <a:cubicBezTo>
                    <a:pt x="407" y="411"/>
                    <a:pt x="410" y="409"/>
                    <a:pt x="413" y="410"/>
                  </a:cubicBezTo>
                  <a:cubicBezTo>
                    <a:pt x="413" y="410"/>
                    <a:pt x="480" y="422"/>
                    <a:pt x="513" y="400"/>
                  </a:cubicBezTo>
                  <a:cubicBezTo>
                    <a:pt x="521" y="394"/>
                    <a:pt x="532" y="379"/>
                    <a:pt x="545" y="363"/>
                  </a:cubicBezTo>
                  <a:cubicBezTo>
                    <a:pt x="580" y="314"/>
                    <a:pt x="634" y="242"/>
                    <a:pt x="712" y="273"/>
                  </a:cubicBezTo>
                  <a:cubicBezTo>
                    <a:pt x="718" y="276"/>
                    <a:pt x="723" y="278"/>
                    <a:pt x="728" y="281"/>
                  </a:cubicBezTo>
                  <a:cubicBezTo>
                    <a:pt x="737" y="273"/>
                    <a:pt x="779" y="232"/>
                    <a:pt x="750" y="170"/>
                  </a:cubicBezTo>
                  <a:cubicBezTo>
                    <a:pt x="728" y="179"/>
                    <a:pt x="712" y="198"/>
                    <a:pt x="711" y="199"/>
                  </a:cubicBezTo>
                  <a:cubicBezTo>
                    <a:pt x="710" y="201"/>
                    <a:pt x="708" y="202"/>
                    <a:pt x="707" y="202"/>
                  </a:cubicBezTo>
                  <a:cubicBezTo>
                    <a:pt x="705" y="202"/>
                    <a:pt x="704" y="201"/>
                    <a:pt x="703" y="200"/>
                  </a:cubicBezTo>
                  <a:cubicBezTo>
                    <a:pt x="700" y="198"/>
                    <a:pt x="700" y="195"/>
                    <a:pt x="702" y="192"/>
                  </a:cubicBezTo>
                  <a:cubicBezTo>
                    <a:pt x="702" y="191"/>
                    <a:pt x="749" y="132"/>
                    <a:pt x="806" y="163"/>
                  </a:cubicBezTo>
                  <a:cubicBezTo>
                    <a:pt x="809" y="165"/>
                    <a:pt x="810" y="169"/>
                    <a:pt x="808" y="172"/>
                  </a:cubicBezTo>
                  <a:cubicBezTo>
                    <a:pt x="807" y="175"/>
                    <a:pt x="803" y="176"/>
                    <a:pt x="800" y="174"/>
                  </a:cubicBezTo>
                  <a:cubicBezTo>
                    <a:pt x="786" y="166"/>
                    <a:pt x="773" y="165"/>
                    <a:pt x="762" y="167"/>
                  </a:cubicBezTo>
                  <a:cubicBezTo>
                    <a:pt x="790" y="229"/>
                    <a:pt x="752" y="274"/>
                    <a:pt x="739" y="288"/>
                  </a:cubicBezTo>
                  <a:close/>
                  <a:moveTo>
                    <a:pt x="519" y="635"/>
                  </a:moveTo>
                  <a:cubicBezTo>
                    <a:pt x="520" y="632"/>
                    <a:pt x="558" y="563"/>
                    <a:pt x="652" y="557"/>
                  </a:cubicBezTo>
                  <a:cubicBezTo>
                    <a:pt x="659" y="536"/>
                    <a:pt x="672" y="522"/>
                    <a:pt x="673" y="521"/>
                  </a:cubicBezTo>
                  <a:cubicBezTo>
                    <a:pt x="675" y="519"/>
                    <a:pt x="679" y="519"/>
                    <a:pt x="681" y="521"/>
                  </a:cubicBezTo>
                  <a:cubicBezTo>
                    <a:pt x="684" y="523"/>
                    <a:pt x="684" y="527"/>
                    <a:pt x="682" y="529"/>
                  </a:cubicBezTo>
                  <a:cubicBezTo>
                    <a:pt x="681" y="530"/>
                    <a:pt x="670" y="542"/>
                    <a:pt x="664" y="561"/>
                  </a:cubicBezTo>
                  <a:cubicBezTo>
                    <a:pt x="664" y="562"/>
                    <a:pt x="664" y="562"/>
                    <a:pt x="664" y="563"/>
                  </a:cubicBezTo>
                  <a:cubicBezTo>
                    <a:pt x="665" y="565"/>
                    <a:pt x="664" y="566"/>
                    <a:pt x="662" y="568"/>
                  </a:cubicBezTo>
                  <a:cubicBezTo>
                    <a:pt x="659" y="579"/>
                    <a:pt x="658" y="591"/>
                    <a:pt x="661" y="605"/>
                  </a:cubicBezTo>
                  <a:cubicBezTo>
                    <a:pt x="662" y="608"/>
                    <a:pt x="660" y="611"/>
                    <a:pt x="657" y="612"/>
                  </a:cubicBezTo>
                  <a:cubicBezTo>
                    <a:pt x="657" y="612"/>
                    <a:pt x="656" y="612"/>
                    <a:pt x="656" y="612"/>
                  </a:cubicBezTo>
                  <a:cubicBezTo>
                    <a:pt x="653" y="612"/>
                    <a:pt x="650" y="610"/>
                    <a:pt x="650" y="607"/>
                  </a:cubicBezTo>
                  <a:cubicBezTo>
                    <a:pt x="647" y="593"/>
                    <a:pt x="647" y="581"/>
                    <a:pt x="649" y="569"/>
                  </a:cubicBezTo>
                  <a:cubicBezTo>
                    <a:pt x="564" y="576"/>
                    <a:pt x="530" y="640"/>
                    <a:pt x="530" y="641"/>
                  </a:cubicBezTo>
                  <a:cubicBezTo>
                    <a:pt x="529" y="643"/>
                    <a:pt x="527" y="644"/>
                    <a:pt x="524" y="644"/>
                  </a:cubicBezTo>
                  <a:cubicBezTo>
                    <a:pt x="523" y="644"/>
                    <a:pt x="522" y="644"/>
                    <a:pt x="521" y="643"/>
                  </a:cubicBezTo>
                  <a:cubicBezTo>
                    <a:pt x="519" y="642"/>
                    <a:pt x="517" y="638"/>
                    <a:pt x="519" y="635"/>
                  </a:cubicBezTo>
                  <a:close/>
                  <a:moveTo>
                    <a:pt x="753" y="829"/>
                  </a:moveTo>
                  <a:cubicBezTo>
                    <a:pt x="728" y="831"/>
                    <a:pt x="700" y="823"/>
                    <a:pt x="690" y="820"/>
                  </a:cubicBezTo>
                  <a:cubicBezTo>
                    <a:pt x="652" y="867"/>
                    <a:pt x="603" y="869"/>
                    <a:pt x="593" y="869"/>
                  </a:cubicBezTo>
                  <a:cubicBezTo>
                    <a:pt x="592" y="869"/>
                    <a:pt x="591" y="869"/>
                    <a:pt x="591" y="869"/>
                  </a:cubicBezTo>
                  <a:cubicBezTo>
                    <a:pt x="588" y="869"/>
                    <a:pt x="585" y="866"/>
                    <a:pt x="585" y="863"/>
                  </a:cubicBezTo>
                  <a:cubicBezTo>
                    <a:pt x="585" y="860"/>
                    <a:pt x="588" y="857"/>
                    <a:pt x="592" y="857"/>
                  </a:cubicBezTo>
                  <a:cubicBezTo>
                    <a:pt x="592" y="857"/>
                    <a:pt x="645" y="859"/>
                    <a:pt x="683" y="809"/>
                  </a:cubicBezTo>
                  <a:cubicBezTo>
                    <a:pt x="685" y="807"/>
                    <a:pt x="688" y="806"/>
                    <a:pt x="690" y="807"/>
                  </a:cubicBezTo>
                  <a:cubicBezTo>
                    <a:pt x="690" y="807"/>
                    <a:pt x="724" y="820"/>
                    <a:pt x="752" y="817"/>
                  </a:cubicBezTo>
                  <a:cubicBezTo>
                    <a:pt x="755" y="817"/>
                    <a:pt x="758" y="819"/>
                    <a:pt x="758" y="823"/>
                  </a:cubicBezTo>
                  <a:cubicBezTo>
                    <a:pt x="759" y="826"/>
                    <a:pt x="756" y="829"/>
                    <a:pt x="753" y="829"/>
                  </a:cubicBezTo>
                  <a:close/>
                  <a:moveTo>
                    <a:pt x="811" y="829"/>
                  </a:moveTo>
                  <a:cubicBezTo>
                    <a:pt x="810" y="831"/>
                    <a:pt x="809" y="831"/>
                    <a:pt x="807" y="831"/>
                  </a:cubicBezTo>
                  <a:cubicBezTo>
                    <a:pt x="806" y="831"/>
                    <a:pt x="804" y="831"/>
                    <a:pt x="803" y="829"/>
                  </a:cubicBezTo>
                  <a:cubicBezTo>
                    <a:pt x="801" y="827"/>
                    <a:pt x="801" y="823"/>
                    <a:pt x="803" y="821"/>
                  </a:cubicBezTo>
                  <a:cubicBezTo>
                    <a:pt x="856" y="769"/>
                    <a:pt x="848" y="694"/>
                    <a:pt x="847" y="693"/>
                  </a:cubicBezTo>
                  <a:cubicBezTo>
                    <a:pt x="847" y="690"/>
                    <a:pt x="849" y="687"/>
                    <a:pt x="853" y="686"/>
                  </a:cubicBezTo>
                  <a:cubicBezTo>
                    <a:pt x="856" y="686"/>
                    <a:pt x="859" y="688"/>
                    <a:pt x="859" y="692"/>
                  </a:cubicBezTo>
                  <a:cubicBezTo>
                    <a:pt x="860" y="695"/>
                    <a:pt x="869" y="774"/>
                    <a:pt x="811" y="829"/>
                  </a:cubicBezTo>
                  <a:close/>
                  <a:moveTo>
                    <a:pt x="852" y="648"/>
                  </a:moveTo>
                  <a:cubicBezTo>
                    <a:pt x="825" y="689"/>
                    <a:pt x="762" y="709"/>
                    <a:pt x="718" y="692"/>
                  </a:cubicBezTo>
                  <a:cubicBezTo>
                    <a:pt x="651" y="666"/>
                    <a:pt x="595" y="673"/>
                    <a:pt x="572" y="711"/>
                  </a:cubicBezTo>
                  <a:cubicBezTo>
                    <a:pt x="551" y="747"/>
                    <a:pt x="500" y="757"/>
                    <a:pt x="484" y="759"/>
                  </a:cubicBezTo>
                  <a:cubicBezTo>
                    <a:pt x="481" y="773"/>
                    <a:pt x="469" y="810"/>
                    <a:pt x="413" y="824"/>
                  </a:cubicBezTo>
                  <a:cubicBezTo>
                    <a:pt x="402" y="826"/>
                    <a:pt x="392" y="827"/>
                    <a:pt x="383" y="827"/>
                  </a:cubicBezTo>
                  <a:cubicBezTo>
                    <a:pt x="333" y="827"/>
                    <a:pt x="302" y="797"/>
                    <a:pt x="300" y="795"/>
                  </a:cubicBezTo>
                  <a:cubicBezTo>
                    <a:pt x="298" y="793"/>
                    <a:pt x="298" y="789"/>
                    <a:pt x="300" y="787"/>
                  </a:cubicBezTo>
                  <a:cubicBezTo>
                    <a:pt x="302" y="784"/>
                    <a:pt x="306" y="784"/>
                    <a:pt x="309" y="787"/>
                  </a:cubicBezTo>
                  <a:cubicBezTo>
                    <a:pt x="310" y="788"/>
                    <a:pt x="350" y="827"/>
                    <a:pt x="410" y="812"/>
                  </a:cubicBezTo>
                  <a:cubicBezTo>
                    <a:pt x="470" y="797"/>
                    <a:pt x="473" y="754"/>
                    <a:pt x="473" y="753"/>
                  </a:cubicBezTo>
                  <a:cubicBezTo>
                    <a:pt x="473" y="750"/>
                    <a:pt x="475" y="748"/>
                    <a:pt x="478" y="747"/>
                  </a:cubicBezTo>
                  <a:cubicBezTo>
                    <a:pt x="479" y="747"/>
                    <a:pt x="540" y="742"/>
                    <a:pt x="562" y="705"/>
                  </a:cubicBezTo>
                  <a:cubicBezTo>
                    <a:pt x="588" y="662"/>
                    <a:pt x="649" y="653"/>
                    <a:pt x="722" y="681"/>
                  </a:cubicBezTo>
                  <a:cubicBezTo>
                    <a:pt x="761" y="696"/>
                    <a:pt x="818" y="677"/>
                    <a:pt x="842" y="642"/>
                  </a:cubicBezTo>
                  <a:cubicBezTo>
                    <a:pt x="860" y="616"/>
                    <a:pt x="856" y="587"/>
                    <a:pt x="831" y="559"/>
                  </a:cubicBezTo>
                  <a:cubicBezTo>
                    <a:pt x="829" y="556"/>
                    <a:pt x="829" y="553"/>
                    <a:pt x="831" y="550"/>
                  </a:cubicBezTo>
                  <a:cubicBezTo>
                    <a:pt x="834" y="548"/>
                    <a:pt x="838" y="548"/>
                    <a:pt x="840" y="551"/>
                  </a:cubicBezTo>
                  <a:cubicBezTo>
                    <a:pt x="879" y="594"/>
                    <a:pt x="864" y="631"/>
                    <a:pt x="852" y="648"/>
                  </a:cubicBezTo>
                  <a:close/>
                  <a:moveTo>
                    <a:pt x="832" y="379"/>
                  </a:moveTo>
                  <a:cubicBezTo>
                    <a:pt x="815" y="383"/>
                    <a:pt x="809" y="397"/>
                    <a:pt x="809" y="397"/>
                  </a:cubicBezTo>
                  <a:cubicBezTo>
                    <a:pt x="807" y="400"/>
                    <a:pt x="803" y="401"/>
                    <a:pt x="800" y="399"/>
                  </a:cubicBezTo>
                  <a:cubicBezTo>
                    <a:pt x="797" y="398"/>
                    <a:pt x="796" y="394"/>
                    <a:pt x="798" y="391"/>
                  </a:cubicBezTo>
                  <a:cubicBezTo>
                    <a:pt x="798" y="391"/>
                    <a:pt x="807" y="373"/>
                    <a:pt x="829" y="367"/>
                  </a:cubicBezTo>
                  <a:cubicBezTo>
                    <a:pt x="849" y="362"/>
                    <a:pt x="872" y="369"/>
                    <a:pt x="898" y="386"/>
                  </a:cubicBezTo>
                  <a:cubicBezTo>
                    <a:pt x="961" y="429"/>
                    <a:pt x="991" y="418"/>
                    <a:pt x="991" y="418"/>
                  </a:cubicBezTo>
                  <a:cubicBezTo>
                    <a:pt x="994" y="417"/>
                    <a:pt x="998" y="418"/>
                    <a:pt x="999" y="421"/>
                  </a:cubicBezTo>
                  <a:cubicBezTo>
                    <a:pt x="1000" y="424"/>
                    <a:pt x="999" y="428"/>
                    <a:pt x="996" y="429"/>
                  </a:cubicBezTo>
                  <a:cubicBezTo>
                    <a:pt x="995" y="429"/>
                    <a:pt x="990" y="431"/>
                    <a:pt x="980" y="431"/>
                  </a:cubicBezTo>
                  <a:cubicBezTo>
                    <a:pt x="964" y="431"/>
                    <a:pt x="934" y="426"/>
                    <a:pt x="891" y="396"/>
                  </a:cubicBezTo>
                  <a:cubicBezTo>
                    <a:pt x="868" y="381"/>
                    <a:pt x="848" y="375"/>
                    <a:pt x="832" y="379"/>
                  </a:cubicBezTo>
                  <a:close/>
                  <a:moveTo>
                    <a:pt x="1050" y="449"/>
                  </a:moveTo>
                  <a:cubicBezTo>
                    <a:pt x="1034" y="528"/>
                    <a:pt x="962" y="557"/>
                    <a:pt x="940" y="564"/>
                  </a:cubicBezTo>
                  <a:cubicBezTo>
                    <a:pt x="940" y="581"/>
                    <a:pt x="942" y="599"/>
                    <a:pt x="950" y="617"/>
                  </a:cubicBezTo>
                  <a:cubicBezTo>
                    <a:pt x="951" y="620"/>
                    <a:pt x="949" y="624"/>
                    <a:pt x="946" y="625"/>
                  </a:cubicBezTo>
                  <a:cubicBezTo>
                    <a:pt x="945" y="625"/>
                    <a:pt x="945" y="625"/>
                    <a:pt x="944" y="625"/>
                  </a:cubicBezTo>
                  <a:cubicBezTo>
                    <a:pt x="942" y="625"/>
                    <a:pt x="939" y="624"/>
                    <a:pt x="938" y="622"/>
                  </a:cubicBezTo>
                  <a:cubicBezTo>
                    <a:pt x="931" y="602"/>
                    <a:pt x="928" y="582"/>
                    <a:pt x="928" y="564"/>
                  </a:cubicBezTo>
                  <a:cubicBezTo>
                    <a:pt x="927" y="564"/>
                    <a:pt x="926" y="563"/>
                    <a:pt x="926" y="562"/>
                  </a:cubicBezTo>
                  <a:cubicBezTo>
                    <a:pt x="926" y="559"/>
                    <a:pt x="926" y="557"/>
                    <a:pt x="928" y="556"/>
                  </a:cubicBezTo>
                  <a:cubicBezTo>
                    <a:pt x="928" y="528"/>
                    <a:pt x="935" y="506"/>
                    <a:pt x="936" y="505"/>
                  </a:cubicBezTo>
                  <a:cubicBezTo>
                    <a:pt x="937" y="502"/>
                    <a:pt x="940" y="500"/>
                    <a:pt x="943" y="501"/>
                  </a:cubicBezTo>
                  <a:cubicBezTo>
                    <a:pt x="946" y="502"/>
                    <a:pt x="948" y="505"/>
                    <a:pt x="947" y="508"/>
                  </a:cubicBezTo>
                  <a:cubicBezTo>
                    <a:pt x="947" y="509"/>
                    <a:pt x="941" y="527"/>
                    <a:pt x="940" y="552"/>
                  </a:cubicBezTo>
                  <a:cubicBezTo>
                    <a:pt x="964" y="543"/>
                    <a:pt x="1024" y="516"/>
                    <a:pt x="1039" y="446"/>
                  </a:cubicBezTo>
                  <a:cubicBezTo>
                    <a:pt x="1048" y="398"/>
                    <a:pt x="1032" y="362"/>
                    <a:pt x="1017" y="341"/>
                  </a:cubicBezTo>
                  <a:cubicBezTo>
                    <a:pt x="998" y="312"/>
                    <a:pt x="967" y="292"/>
                    <a:pt x="939" y="287"/>
                  </a:cubicBezTo>
                  <a:cubicBezTo>
                    <a:pt x="937" y="287"/>
                    <a:pt x="935" y="285"/>
                    <a:pt x="934" y="283"/>
                  </a:cubicBezTo>
                  <a:cubicBezTo>
                    <a:pt x="934" y="280"/>
                    <a:pt x="934" y="278"/>
                    <a:pt x="937" y="276"/>
                  </a:cubicBezTo>
                  <a:cubicBezTo>
                    <a:pt x="937" y="276"/>
                    <a:pt x="970" y="253"/>
                    <a:pt x="986" y="225"/>
                  </a:cubicBezTo>
                  <a:cubicBezTo>
                    <a:pt x="987" y="222"/>
                    <a:pt x="991" y="221"/>
                    <a:pt x="994" y="223"/>
                  </a:cubicBezTo>
                  <a:cubicBezTo>
                    <a:pt x="997" y="224"/>
                    <a:pt x="998" y="228"/>
                    <a:pt x="996" y="231"/>
                  </a:cubicBezTo>
                  <a:cubicBezTo>
                    <a:pt x="985" y="251"/>
                    <a:pt x="966" y="269"/>
                    <a:pt x="954" y="278"/>
                  </a:cubicBezTo>
                  <a:cubicBezTo>
                    <a:pt x="981" y="287"/>
                    <a:pt x="1008" y="307"/>
                    <a:pt x="1027" y="334"/>
                  </a:cubicBezTo>
                  <a:cubicBezTo>
                    <a:pt x="1044" y="357"/>
                    <a:pt x="1061" y="397"/>
                    <a:pt x="1050" y="449"/>
                  </a:cubicBezTo>
                  <a:close/>
                  <a:moveTo>
                    <a:pt x="1114" y="492"/>
                  </a:moveTo>
                  <a:cubicBezTo>
                    <a:pt x="1113" y="494"/>
                    <a:pt x="1111" y="495"/>
                    <a:pt x="1109" y="495"/>
                  </a:cubicBezTo>
                  <a:cubicBezTo>
                    <a:pt x="1108" y="495"/>
                    <a:pt x="1107" y="495"/>
                    <a:pt x="1106" y="495"/>
                  </a:cubicBezTo>
                  <a:cubicBezTo>
                    <a:pt x="1103" y="493"/>
                    <a:pt x="1102" y="490"/>
                    <a:pt x="1103" y="487"/>
                  </a:cubicBezTo>
                  <a:cubicBezTo>
                    <a:pt x="1104" y="486"/>
                    <a:pt x="1111" y="471"/>
                    <a:pt x="1129" y="456"/>
                  </a:cubicBezTo>
                  <a:cubicBezTo>
                    <a:pt x="1158" y="356"/>
                    <a:pt x="1112" y="310"/>
                    <a:pt x="1111" y="310"/>
                  </a:cubicBezTo>
                  <a:cubicBezTo>
                    <a:pt x="1109" y="308"/>
                    <a:pt x="1109" y="304"/>
                    <a:pt x="1111" y="301"/>
                  </a:cubicBezTo>
                  <a:cubicBezTo>
                    <a:pt x="1114" y="299"/>
                    <a:pt x="1117" y="299"/>
                    <a:pt x="1120" y="301"/>
                  </a:cubicBezTo>
                  <a:cubicBezTo>
                    <a:pt x="1122" y="303"/>
                    <a:pt x="1167" y="348"/>
                    <a:pt x="1144" y="446"/>
                  </a:cubicBezTo>
                  <a:cubicBezTo>
                    <a:pt x="1150" y="442"/>
                    <a:pt x="1156" y="439"/>
                    <a:pt x="1163" y="437"/>
                  </a:cubicBezTo>
                  <a:cubicBezTo>
                    <a:pt x="1166" y="435"/>
                    <a:pt x="1170" y="437"/>
                    <a:pt x="1171" y="440"/>
                  </a:cubicBezTo>
                  <a:cubicBezTo>
                    <a:pt x="1172" y="443"/>
                    <a:pt x="1170" y="447"/>
                    <a:pt x="1167" y="448"/>
                  </a:cubicBezTo>
                  <a:cubicBezTo>
                    <a:pt x="1155" y="453"/>
                    <a:pt x="1146" y="459"/>
                    <a:pt x="1138" y="465"/>
                  </a:cubicBezTo>
                  <a:cubicBezTo>
                    <a:pt x="1121" y="478"/>
                    <a:pt x="1114" y="492"/>
                    <a:pt x="1114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39750" y="2082800"/>
              <a:ext cx="1898650" cy="1844675"/>
            </a:xfrm>
            <a:custGeom>
              <a:avLst/>
              <a:gdLst>
                <a:gd name="T0" fmla="*/ 375 w 910"/>
                <a:gd name="T1" fmla="*/ 495 h 882"/>
                <a:gd name="T2" fmla="*/ 626 w 910"/>
                <a:gd name="T3" fmla="*/ 276 h 882"/>
                <a:gd name="T4" fmla="*/ 562 w 910"/>
                <a:gd name="T5" fmla="*/ 228 h 882"/>
                <a:gd name="T6" fmla="*/ 633 w 910"/>
                <a:gd name="T7" fmla="*/ 265 h 882"/>
                <a:gd name="T8" fmla="*/ 815 w 910"/>
                <a:gd name="T9" fmla="*/ 95 h 882"/>
                <a:gd name="T10" fmla="*/ 909 w 910"/>
                <a:gd name="T11" fmla="*/ 46 h 882"/>
                <a:gd name="T12" fmla="*/ 794 w 910"/>
                <a:gd name="T13" fmla="*/ 4 h 882"/>
                <a:gd name="T14" fmla="*/ 784 w 910"/>
                <a:gd name="T15" fmla="*/ 9 h 882"/>
                <a:gd name="T16" fmla="*/ 661 w 910"/>
                <a:gd name="T17" fmla="*/ 137 h 882"/>
                <a:gd name="T18" fmla="*/ 657 w 910"/>
                <a:gd name="T19" fmla="*/ 147 h 882"/>
                <a:gd name="T20" fmla="*/ 622 w 910"/>
                <a:gd name="T21" fmla="*/ 126 h 882"/>
                <a:gd name="T22" fmla="*/ 617 w 910"/>
                <a:gd name="T23" fmla="*/ 125 h 882"/>
                <a:gd name="T24" fmla="*/ 569 w 910"/>
                <a:gd name="T25" fmla="*/ 126 h 882"/>
                <a:gd name="T26" fmla="*/ 565 w 910"/>
                <a:gd name="T27" fmla="*/ 114 h 882"/>
                <a:gd name="T28" fmla="*/ 701 w 910"/>
                <a:gd name="T29" fmla="*/ 31 h 882"/>
                <a:gd name="T30" fmla="*/ 608 w 910"/>
                <a:gd name="T31" fmla="*/ 35 h 882"/>
                <a:gd name="T32" fmla="*/ 523 w 910"/>
                <a:gd name="T33" fmla="*/ 70 h 882"/>
                <a:gd name="T34" fmla="*/ 453 w 910"/>
                <a:gd name="T35" fmla="*/ 77 h 882"/>
                <a:gd name="T36" fmla="*/ 297 w 910"/>
                <a:gd name="T37" fmla="*/ 226 h 882"/>
                <a:gd name="T38" fmla="*/ 399 w 910"/>
                <a:gd name="T39" fmla="*/ 303 h 882"/>
                <a:gd name="T40" fmla="*/ 394 w 910"/>
                <a:gd name="T41" fmla="*/ 313 h 882"/>
                <a:gd name="T42" fmla="*/ 290 w 910"/>
                <a:gd name="T43" fmla="*/ 255 h 882"/>
                <a:gd name="T44" fmla="*/ 169 w 910"/>
                <a:gd name="T45" fmla="*/ 343 h 882"/>
                <a:gd name="T46" fmla="*/ 141 w 910"/>
                <a:gd name="T47" fmla="*/ 459 h 882"/>
                <a:gd name="T48" fmla="*/ 193 w 910"/>
                <a:gd name="T49" fmla="*/ 452 h 882"/>
                <a:gd name="T50" fmla="*/ 198 w 910"/>
                <a:gd name="T51" fmla="*/ 463 h 882"/>
                <a:gd name="T52" fmla="*/ 165 w 910"/>
                <a:gd name="T53" fmla="*/ 513 h 882"/>
                <a:gd name="T54" fmla="*/ 157 w 910"/>
                <a:gd name="T55" fmla="*/ 509 h 882"/>
                <a:gd name="T56" fmla="*/ 107 w 910"/>
                <a:gd name="T57" fmla="*/ 472 h 882"/>
                <a:gd name="T58" fmla="*/ 74 w 910"/>
                <a:gd name="T59" fmla="*/ 522 h 882"/>
                <a:gd name="T60" fmla="*/ 117 w 910"/>
                <a:gd name="T61" fmla="*/ 607 h 882"/>
                <a:gd name="T62" fmla="*/ 109 w 910"/>
                <a:gd name="T63" fmla="*/ 607 h 882"/>
                <a:gd name="T64" fmla="*/ 39 w 910"/>
                <a:gd name="T65" fmla="*/ 754 h 882"/>
                <a:gd name="T66" fmla="*/ 145 w 910"/>
                <a:gd name="T67" fmla="*/ 826 h 882"/>
                <a:gd name="T68" fmla="*/ 157 w 910"/>
                <a:gd name="T69" fmla="*/ 827 h 882"/>
                <a:gd name="T70" fmla="*/ 164 w 910"/>
                <a:gd name="T71" fmla="*/ 692 h 882"/>
                <a:gd name="T72" fmla="*/ 175 w 910"/>
                <a:gd name="T73" fmla="*/ 688 h 882"/>
                <a:gd name="T74" fmla="*/ 200 w 910"/>
                <a:gd name="T75" fmla="*/ 711 h 882"/>
                <a:gd name="T76" fmla="*/ 244 w 910"/>
                <a:gd name="T77" fmla="*/ 717 h 882"/>
                <a:gd name="T78" fmla="*/ 220 w 910"/>
                <a:gd name="T79" fmla="*/ 726 h 882"/>
                <a:gd name="T80" fmla="*/ 168 w 910"/>
                <a:gd name="T81" fmla="*/ 833 h 882"/>
                <a:gd name="T82" fmla="*/ 213 w 910"/>
                <a:gd name="T83" fmla="*/ 880 h 882"/>
                <a:gd name="T84" fmla="*/ 307 w 910"/>
                <a:gd name="T85" fmla="*/ 869 h 882"/>
                <a:gd name="T86" fmla="*/ 371 w 910"/>
                <a:gd name="T87" fmla="*/ 632 h 882"/>
                <a:gd name="T88" fmla="*/ 203 w 910"/>
                <a:gd name="T89" fmla="*/ 651 h 882"/>
                <a:gd name="T90" fmla="*/ 197 w 910"/>
                <a:gd name="T91" fmla="*/ 659 h 882"/>
                <a:gd name="T92" fmla="*/ 214 w 910"/>
                <a:gd name="T93" fmla="*/ 580 h 882"/>
                <a:gd name="T94" fmla="*/ 221 w 910"/>
                <a:gd name="T95" fmla="*/ 589 h 882"/>
                <a:gd name="T96" fmla="*/ 368 w 910"/>
                <a:gd name="T97" fmla="*/ 192 h 882"/>
                <a:gd name="T98" fmla="*/ 364 w 910"/>
                <a:gd name="T99" fmla="*/ 183 h 882"/>
                <a:gd name="T100" fmla="*/ 455 w 910"/>
                <a:gd name="T101" fmla="*/ 104 h 882"/>
                <a:gd name="T102" fmla="*/ 459 w 910"/>
                <a:gd name="T103" fmla="*/ 116 h 882"/>
                <a:gd name="T104" fmla="*/ 405 w 910"/>
                <a:gd name="T105" fmla="*/ 174 h 882"/>
                <a:gd name="T106" fmla="*/ 277 w 910"/>
                <a:gd name="T107" fmla="*/ 546 h 882"/>
                <a:gd name="T108" fmla="*/ 272 w 910"/>
                <a:gd name="T109" fmla="*/ 554 h 882"/>
                <a:gd name="T110" fmla="*/ 323 w 910"/>
                <a:gd name="T111" fmla="*/ 400 h 882"/>
                <a:gd name="T112" fmla="*/ 472 w 910"/>
                <a:gd name="T113" fmla="*/ 184 h 882"/>
                <a:gd name="T114" fmla="*/ 527 w 910"/>
                <a:gd name="T115" fmla="*/ 186 h 882"/>
                <a:gd name="T116" fmla="*/ 480 w 910"/>
                <a:gd name="T117" fmla="*/ 194 h 882"/>
                <a:gd name="T118" fmla="*/ 329 w 910"/>
                <a:gd name="T119" fmla="*/ 411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0" h="882">
                  <a:moveTo>
                    <a:pt x="371" y="632"/>
                  </a:moveTo>
                  <a:cubicBezTo>
                    <a:pt x="361" y="613"/>
                    <a:pt x="344" y="569"/>
                    <a:pt x="375" y="495"/>
                  </a:cubicBezTo>
                  <a:cubicBezTo>
                    <a:pt x="408" y="417"/>
                    <a:pt x="480" y="396"/>
                    <a:pt x="503" y="391"/>
                  </a:cubicBezTo>
                  <a:cubicBezTo>
                    <a:pt x="514" y="368"/>
                    <a:pt x="557" y="289"/>
                    <a:pt x="626" y="276"/>
                  </a:cubicBezTo>
                  <a:cubicBezTo>
                    <a:pt x="620" y="266"/>
                    <a:pt x="603" y="244"/>
                    <a:pt x="567" y="236"/>
                  </a:cubicBezTo>
                  <a:cubicBezTo>
                    <a:pt x="563" y="235"/>
                    <a:pt x="561" y="232"/>
                    <a:pt x="562" y="228"/>
                  </a:cubicBezTo>
                  <a:cubicBezTo>
                    <a:pt x="563" y="225"/>
                    <a:pt x="566" y="223"/>
                    <a:pt x="569" y="224"/>
                  </a:cubicBezTo>
                  <a:cubicBezTo>
                    <a:pt x="606" y="233"/>
                    <a:pt x="625" y="253"/>
                    <a:pt x="633" y="265"/>
                  </a:cubicBezTo>
                  <a:cubicBezTo>
                    <a:pt x="649" y="238"/>
                    <a:pt x="686" y="186"/>
                    <a:pt x="753" y="183"/>
                  </a:cubicBezTo>
                  <a:cubicBezTo>
                    <a:pt x="758" y="166"/>
                    <a:pt x="774" y="132"/>
                    <a:pt x="815" y="95"/>
                  </a:cubicBezTo>
                  <a:cubicBezTo>
                    <a:pt x="843" y="69"/>
                    <a:pt x="877" y="54"/>
                    <a:pt x="910" y="47"/>
                  </a:cubicBezTo>
                  <a:cubicBezTo>
                    <a:pt x="910" y="47"/>
                    <a:pt x="909" y="46"/>
                    <a:pt x="909" y="46"/>
                  </a:cubicBezTo>
                  <a:cubicBezTo>
                    <a:pt x="909" y="45"/>
                    <a:pt x="866" y="0"/>
                    <a:pt x="818" y="0"/>
                  </a:cubicBezTo>
                  <a:cubicBezTo>
                    <a:pt x="810" y="0"/>
                    <a:pt x="802" y="1"/>
                    <a:pt x="794" y="4"/>
                  </a:cubicBezTo>
                  <a:cubicBezTo>
                    <a:pt x="792" y="5"/>
                    <a:pt x="790" y="5"/>
                    <a:pt x="788" y="6"/>
                  </a:cubicBezTo>
                  <a:cubicBezTo>
                    <a:pt x="787" y="8"/>
                    <a:pt x="786" y="9"/>
                    <a:pt x="784" y="9"/>
                  </a:cubicBezTo>
                  <a:cubicBezTo>
                    <a:pt x="783" y="9"/>
                    <a:pt x="679" y="34"/>
                    <a:pt x="629" y="116"/>
                  </a:cubicBezTo>
                  <a:cubicBezTo>
                    <a:pt x="640" y="120"/>
                    <a:pt x="651" y="126"/>
                    <a:pt x="661" y="137"/>
                  </a:cubicBezTo>
                  <a:cubicBezTo>
                    <a:pt x="663" y="140"/>
                    <a:pt x="663" y="143"/>
                    <a:pt x="661" y="146"/>
                  </a:cubicBezTo>
                  <a:cubicBezTo>
                    <a:pt x="660" y="147"/>
                    <a:pt x="658" y="147"/>
                    <a:pt x="657" y="147"/>
                  </a:cubicBezTo>
                  <a:cubicBezTo>
                    <a:pt x="655" y="147"/>
                    <a:pt x="653" y="147"/>
                    <a:pt x="652" y="145"/>
                  </a:cubicBezTo>
                  <a:cubicBezTo>
                    <a:pt x="643" y="135"/>
                    <a:pt x="632" y="129"/>
                    <a:pt x="622" y="126"/>
                  </a:cubicBezTo>
                  <a:cubicBezTo>
                    <a:pt x="621" y="126"/>
                    <a:pt x="620" y="126"/>
                    <a:pt x="620" y="126"/>
                  </a:cubicBezTo>
                  <a:cubicBezTo>
                    <a:pt x="619" y="126"/>
                    <a:pt x="618" y="126"/>
                    <a:pt x="617" y="125"/>
                  </a:cubicBezTo>
                  <a:cubicBezTo>
                    <a:pt x="616" y="125"/>
                    <a:pt x="616" y="124"/>
                    <a:pt x="615" y="124"/>
                  </a:cubicBezTo>
                  <a:cubicBezTo>
                    <a:pt x="591" y="118"/>
                    <a:pt x="570" y="125"/>
                    <a:pt x="569" y="126"/>
                  </a:cubicBezTo>
                  <a:cubicBezTo>
                    <a:pt x="566" y="127"/>
                    <a:pt x="562" y="125"/>
                    <a:pt x="561" y="122"/>
                  </a:cubicBezTo>
                  <a:cubicBezTo>
                    <a:pt x="560" y="119"/>
                    <a:pt x="562" y="115"/>
                    <a:pt x="565" y="114"/>
                  </a:cubicBezTo>
                  <a:cubicBezTo>
                    <a:pt x="566" y="114"/>
                    <a:pt x="590" y="105"/>
                    <a:pt x="617" y="112"/>
                  </a:cubicBezTo>
                  <a:cubicBezTo>
                    <a:pt x="640" y="75"/>
                    <a:pt x="671" y="49"/>
                    <a:pt x="701" y="31"/>
                  </a:cubicBezTo>
                  <a:cubicBezTo>
                    <a:pt x="681" y="34"/>
                    <a:pt x="660" y="36"/>
                    <a:pt x="634" y="36"/>
                  </a:cubicBezTo>
                  <a:cubicBezTo>
                    <a:pt x="626" y="36"/>
                    <a:pt x="618" y="36"/>
                    <a:pt x="608" y="35"/>
                  </a:cubicBezTo>
                  <a:cubicBezTo>
                    <a:pt x="604" y="35"/>
                    <a:pt x="604" y="35"/>
                    <a:pt x="604" y="35"/>
                  </a:cubicBezTo>
                  <a:cubicBezTo>
                    <a:pt x="545" y="35"/>
                    <a:pt x="524" y="69"/>
                    <a:pt x="523" y="70"/>
                  </a:cubicBezTo>
                  <a:cubicBezTo>
                    <a:pt x="518" y="78"/>
                    <a:pt x="507" y="83"/>
                    <a:pt x="497" y="81"/>
                  </a:cubicBezTo>
                  <a:cubicBezTo>
                    <a:pt x="497" y="81"/>
                    <a:pt x="479" y="77"/>
                    <a:pt x="453" y="77"/>
                  </a:cubicBezTo>
                  <a:cubicBezTo>
                    <a:pt x="415" y="77"/>
                    <a:pt x="364" y="85"/>
                    <a:pt x="332" y="123"/>
                  </a:cubicBezTo>
                  <a:cubicBezTo>
                    <a:pt x="280" y="185"/>
                    <a:pt x="296" y="225"/>
                    <a:pt x="297" y="226"/>
                  </a:cubicBezTo>
                  <a:cubicBezTo>
                    <a:pt x="299" y="232"/>
                    <a:pt x="300" y="239"/>
                    <a:pt x="297" y="245"/>
                  </a:cubicBezTo>
                  <a:cubicBezTo>
                    <a:pt x="329" y="252"/>
                    <a:pt x="369" y="268"/>
                    <a:pt x="399" y="303"/>
                  </a:cubicBezTo>
                  <a:cubicBezTo>
                    <a:pt x="401" y="306"/>
                    <a:pt x="401" y="309"/>
                    <a:pt x="398" y="311"/>
                  </a:cubicBezTo>
                  <a:cubicBezTo>
                    <a:pt x="397" y="312"/>
                    <a:pt x="396" y="313"/>
                    <a:pt x="394" y="313"/>
                  </a:cubicBezTo>
                  <a:cubicBezTo>
                    <a:pt x="393" y="313"/>
                    <a:pt x="391" y="312"/>
                    <a:pt x="390" y="311"/>
                  </a:cubicBezTo>
                  <a:cubicBezTo>
                    <a:pt x="361" y="276"/>
                    <a:pt x="320" y="262"/>
                    <a:pt x="290" y="255"/>
                  </a:cubicBezTo>
                  <a:cubicBezTo>
                    <a:pt x="287" y="258"/>
                    <a:pt x="283" y="260"/>
                    <a:pt x="279" y="260"/>
                  </a:cubicBezTo>
                  <a:cubicBezTo>
                    <a:pt x="278" y="260"/>
                    <a:pt x="192" y="275"/>
                    <a:pt x="169" y="343"/>
                  </a:cubicBezTo>
                  <a:cubicBezTo>
                    <a:pt x="145" y="415"/>
                    <a:pt x="146" y="441"/>
                    <a:pt x="146" y="441"/>
                  </a:cubicBezTo>
                  <a:cubicBezTo>
                    <a:pt x="147" y="447"/>
                    <a:pt x="146" y="454"/>
                    <a:pt x="141" y="459"/>
                  </a:cubicBezTo>
                  <a:cubicBezTo>
                    <a:pt x="152" y="460"/>
                    <a:pt x="162" y="462"/>
                    <a:pt x="170" y="468"/>
                  </a:cubicBezTo>
                  <a:cubicBezTo>
                    <a:pt x="175" y="463"/>
                    <a:pt x="183" y="457"/>
                    <a:pt x="193" y="452"/>
                  </a:cubicBezTo>
                  <a:cubicBezTo>
                    <a:pt x="196" y="451"/>
                    <a:pt x="199" y="452"/>
                    <a:pt x="201" y="455"/>
                  </a:cubicBezTo>
                  <a:cubicBezTo>
                    <a:pt x="202" y="458"/>
                    <a:pt x="201" y="462"/>
                    <a:pt x="198" y="463"/>
                  </a:cubicBezTo>
                  <a:cubicBezTo>
                    <a:pt x="161" y="481"/>
                    <a:pt x="169" y="505"/>
                    <a:pt x="169" y="506"/>
                  </a:cubicBezTo>
                  <a:cubicBezTo>
                    <a:pt x="170" y="509"/>
                    <a:pt x="168" y="512"/>
                    <a:pt x="165" y="513"/>
                  </a:cubicBezTo>
                  <a:cubicBezTo>
                    <a:pt x="164" y="513"/>
                    <a:pt x="164" y="513"/>
                    <a:pt x="163" y="513"/>
                  </a:cubicBezTo>
                  <a:cubicBezTo>
                    <a:pt x="161" y="513"/>
                    <a:pt x="158" y="512"/>
                    <a:pt x="157" y="509"/>
                  </a:cubicBezTo>
                  <a:cubicBezTo>
                    <a:pt x="157" y="509"/>
                    <a:pt x="153" y="494"/>
                    <a:pt x="162" y="478"/>
                  </a:cubicBezTo>
                  <a:cubicBezTo>
                    <a:pt x="148" y="467"/>
                    <a:pt x="118" y="470"/>
                    <a:pt x="107" y="472"/>
                  </a:cubicBezTo>
                  <a:cubicBezTo>
                    <a:pt x="106" y="472"/>
                    <a:pt x="106" y="472"/>
                    <a:pt x="105" y="472"/>
                  </a:cubicBezTo>
                  <a:cubicBezTo>
                    <a:pt x="91" y="477"/>
                    <a:pt x="76" y="491"/>
                    <a:pt x="74" y="522"/>
                  </a:cubicBezTo>
                  <a:cubicBezTo>
                    <a:pt x="81" y="547"/>
                    <a:pt x="93" y="577"/>
                    <a:pt x="117" y="598"/>
                  </a:cubicBezTo>
                  <a:cubicBezTo>
                    <a:pt x="119" y="600"/>
                    <a:pt x="120" y="604"/>
                    <a:pt x="117" y="607"/>
                  </a:cubicBezTo>
                  <a:cubicBezTo>
                    <a:pt x="116" y="608"/>
                    <a:pt x="115" y="609"/>
                    <a:pt x="113" y="609"/>
                  </a:cubicBezTo>
                  <a:cubicBezTo>
                    <a:pt x="111" y="609"/>
                    <a:pt x="110" y="608"/>
                    <a:pt x="109" y="607"/>
                  </a:cubicBezTo>
                  <a:cubicBezTo>
                    <a:pt x="90" y="591"/>
                    <a:pt x="78" y="569"/>
                    <a:pt x="70" y="548"/>
                  </a:cubicBezTo>
                  <a:cubicBezTo>
                    <a:pt x="61" y="564"/>
                    <a:pt x="0" y="680"/>
                    <a:pt x="39" y="754"/>
                  </a:cubicBezTo>
                  <a:cubicBezTo>
                    <a:pt x="74" y="821"/>
                    <a:pt x="129" y="826"/>
                    <a:pt x="145" y="826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7" y="826"/>
                    <a:pt x="148" y="826"/>
                    <a:pt x="148" y="826"/>
                  </a:cubicBezTo>
                  <a:cubicBezTo>
                    <a:pt x="151" y="826"/>
                    <a:pt x="154" y="826"/>
                    <a:pt x="157" y="827"/>
                  </a:cubicBezTo>
                  <a:cubicBezTo>
                    <a:pt x="178" y="811"/>
                    <a:pt x="200" y="779"/>
                    <a:pt x="192" y="721"/>
                  </a:cubicBezTo>
                  <a:cubicBezTo>
                    <a:pt x="172" y="711"/>
                    <a:pt x="164" y="693"/>
                    <a:pt x="164" y="692"/>
                  </a:cubicBezTo>
                  <a:cubicBezTo>
                    <a:pt x="162" y="689"/>
                    <a:pt x="164" y="686"/>
                    <a:pt x="167" y="684"/>
                  </a:cubicBezTo>
                  <a:cubicBezTo>
                    <a:pt x="170" y="683"/>
                    <a:pt x="173" y="685"/>
                    <a:pt x="175" y="688"/>
                  </a:cubicBezTo>
                  <a:cubicBezTo>
                    <a:pt x="175" y="689"/>
                    <a:pt x="182" y="704"/>
                    <a:pt x="200" y="711"/>
                  </a:cubicBezTo>
                  <a:cubicBezTo>
                    <a:pt x="200" y="711"/>
                    <a:pt x="200" y="711"/>
                    <a:pt x="200" y="711"/>
                  </a:cubicBezTo>
                  <a:cubicBezTo>
                    <a:pt x="210" y="714"/>
                    <a:pt x="222" y="716"/>
                    <a:pt x="237" y="712"/>
                  </a:cubicBezTo>
                  <a:cubicBezTo>
                    <a:pt x="240" y="711"/>
                    <a:pt x="244" y="714"/>
                    <a:pt x="244" y="717"/>
                  </a:cubicBezTo>
                  <a:cubicBezTo>
                    <a:pt x="245" y="720"/>
                    <a:pt x="243" y="723"/>
                    <a:pt x="240" y="724"/>
                  </a:cubicBezTo>
                  <a:cubicBezTo>
                    <a:pt x="233" y="726"/>
                    <a:pt x="226" y="726"/>
                    <a:pt x="220" y="726"/>
                  </a:cubicBezTo>
                  <a:cubicBezTo>
                    <a:pt x="214" y="726"/>
                    <a:pt x="209" y="726"/>
                    <a:pt x="205" y="725"/>
                  </a:cubicBezTo>
                  <a:cubicBezTo>
                    <a:pt x="210" y="782"/>
                    <a:pt x="190" y="815"/>
                    <a:pt x="168" y="833"/>
                  </a:cubicBezTo>
                  <a:cubicBezTo>
                    <a:pt x="171" y="836"/>
                    <a:pt x="173" y="840"/>
                    <a:pt x="174" y="845"/>
                  </a:cubicBezTo>
                  <a:cubicBezTo>
                    <a:pt x="175" y="848"/>
                    <a:pt x="182" y="875"/>
                    <a:pt x="213" y="880"/>
                  </a:cubicBezTo>
                  <a:cubicBezTo>
                    <a:pt x="219" y="881"/>
                    <a:pt x="226" y="882"/>
                    <a:pt x="233" y="882"/>
                  </a:cubicBezTo>
                  <a:cubicBezTo>
                    <a:pt x="270" y="882"/>
                    <a:pt x="307" y="869"/>
                    <a:pt x="307" y="869"/>
                  </a:cubicBezTo>
                  <a:cubicBezTo>
                    <a:pt x="311" y="868"/>
                    <a:pt x="314" y="868"/>
                    <a:pt x="317" y="868"/>
                  </a:cubicBezTo>
                  <a:cubicBezTo>
                    <a:pt x="299" y="807"/>
                    <a:pt x="294" y="718"/>
                    <a:pt x="371" y="632"/>
                  </a:cubicBezTo>
                  <a:close/>
                  <a:moveTo>
                    <a:pt x="221" y="589"/>
                  </a:moveTo>
                  <a:cubicBezTo>
                    <a:pt x="191" y="612"/>
                    <a:pt x="203" y="649"/>
                    <a:pt x="203" y="651"/>
                  </a:cubicBezTo>
                  <a:cubicBezTo>
                    <a:pt x="204" y="654"/>
                    <a:pt x="202" y="657"/>
                    <a:pt x="199" y="659"/>
                  </a:cubicBezTo>
                  <a:cubicBezTo>
                    <a:pt x="199" y="659"/>
                    <a:pt x="198" y="659"/>
                    <a:pt x="197" y="659"/>
                  </a:cubicBezTo>
                  <a:cubicBezTo>
                    <a:pt x="195" y="659"/>
                    <a:pt x="192" y="657"/>
                    <a:pt x="192" y="655"/>
                  </a:cubicBezTo>
                  <a:cubicBezTo>
                    <a:pt x="191" y="654"/>
                    <a:pt x="177" y="608"/>
                    <a:pt x="214" y="580"/>
                  </a:cubicBezTo>
                  <a:cubicBezTo>
                    <a:pt x="216" y="578"/>
                    <a:pt x="220" y="578"/>
                    <a:pt x="222" y="581"/>
                  </a:cubicBezTo>
                  <a:cubicBezTo>
                    <a:pt x="224" y="583"/>
                    <a:pt x="224" y="587"/>
                    <a:pt x="221" y="589"/>
                  </a:cubicBezTo>
                  <a:close/>
                  <a:moveTo>
                    <a:pt x="373" y="190"/>
                  </a:moveTo>
                  <a:cubicBezTo>
                    <a:pt x="372" y="191"/>
                    <a:pt x="370" y="192"/>
                    <a:pt x="368" y="192"/>
                  </a:cubicBezTo>
                  <a:cubicBezTo>
                    <a:pt x="367" y="192"/>
                    <a:pt x="366" y="192"/>
                    <a:pt x="365" y="191"/>
                  </a:cubicBezTo>
                  <a:cubicBezTo>
                    <a:pt x="362" y="189"/>
                    <a:pt x="361" y="185"/>
                    <a:pt x="364" y="183"/>
                  </a:cubicBezTo>
                  <a:cubicBezTo>
                    <a:pt x="364" y="182"/>
                    <a:pt x="378" y="165"/>
                    <a:pt x="400" y="162"/>
                  </a:cubicBezTo>
                  <a:cubicBezTo>
                    <a:pt x="404" y="150"/>
                    <a:pt x="418" y="116"/>
                    <a:pt x="455" y="104"/>
                  </a:cubicBezTo>
                  <a:cubicBezTo>
                    <a:pt x="458" y="103"/>
                    <a:pt x="461" y="105"/>
                    <a:pt x="462" y="108"/>
                  </a:cubicBezTo>
                  <a:cubicBezTo>
                    <a:pt x="464" y="111"/>
                    <a:pt x="462" y="114"/>
                    <a:pt x="459" y="116"/>
                  </a:cubicBezTo>
                  <a:cubicBezTo>
                    <a:pt x="420" y="128"/>
                    <a:pt x="410" y="169"/>
                    <a:pt x="410" y="169"/>
                  </a:cubicBezTo>
                  <a:cubicBezTo>
                    <a:pt x="410" y="172"/>
                    <a:pt x="407" y="174"/>
                    <a:pt x="405" y="174"/>
                  </a:cubicBezTo>
                  <a:cubicBezTo>
                    <a:pt x="386" y="174"/>
                    <a:pt x="373" y="190"/>
                    <a:pt x="373" y="190"/>
                  </a:cubicBezTo>
                  <a:close/>
                  <a:moveTo>
                    <a:pt x="277" y="546"/>
                  </a:moveTo>
                  <a:cubicBezTo>
                    <a:pt x="278" y="550"/>
                    <a:pt x="277" y="553"/>
                    <a:pt x="274" y="554"/>
                  </a:cubicBezTo>
                  <a:cubicBezTo>
                    <a:pt x="273" y="554"/>
                    <a:pt x="272" y="554"/>
                    <a:pt x="272" y="554"/>
                  </a:cubicBezTo>
                  <a:cubicBezTo>
                    <a:pt x="269" y="554"/>
                    <a:pt x="267" y="553"/>
                    <a:pt x="266" y="550"/>
                  </a:cubicBezTo>
                  <a:cubicBezTo>
                    <a:pt x="266" y="549"/>
                    <a:pt x="235" y="457"/>
                    <a:pt x="323" y="400"/>
                  </a:cubicBezTo>
                  <a:cubicBezTo>
                    <a:pt x="408" y="346"/>
                    <a:pt x="444" y="317"/>
                    <a:pt x="441" y="269"/>
                  </a:cubicBezTo>
                  <a:cubicBezTo>
                    <a:pt x="438" y="234"/>
                    <a:pt x="450" y="201"/>
                    <a:pt x="472" y="184"/>
                  </a:cubicBezTo>
                  <a:cubicBezTo>
                    <a:pt x="487" y="173"/>
                    <a:pt x="505" y="171"/>
                    <a:pt x="523" y="179"/>
                  </a:cubicBezTo>
                  <a:cubicBezTo>
                    <a:pt x="526" y="180"/>
                    <a:pt x="528" y="183"/>
                    <a:pt x="527" y="186"/>
                  </a:cubicBezTo>
                  <a:cubicBezTo>
                    <a:pt x="526" y="190"/>
                    <a:pt x="522" y="191"/>
                    <a:pt x="519" y="190"/>
                  </a:cubicBezTo>
                  <a:cubicBezTo>
                    <a:pt x="505" y="184"/>
                    <a:pt x="491" y="186"/>
                    <a:pt x="480" y="194"/>
                  </a:cubicBezTo>
                  <a:cubicBezTo>
                    <a:pt x="461" y="208"/>
                    <a:pt x="450" y="238"/>
                    <a:pt x="453" y="268"/>
                  </a:cubicBezTo>
                  <a:cubicBezTo>
                    <a:pt x="457" y="325"/>
                    <a:pt x="411" y="358"/>
                    <a:pt x="329" y="411"/>
                  </a:cubicBezTo>
                  <a:cubicBezTo>
                    <a:pt x="250" y="462"/>
                    <a:pt x="276" y="543"/>
                    <a:pt x="277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72"/>
          <p:cNvGrpSpPr/>
          <p:nvPr/>
        </p:nvGrpSpPr>
        <p:grpSpPr>
          <a:xfrm>
            <a:off x="8511815" y="1553100"/>
            <a:ext cx="1582317" cy="87517"/>
            <a:chOff x="3822976" y="2374456"/>
            <a:chExt cx="1582729" cy="87540"/>
          </a:xfrm>
        </p:grpSpPr>
        <p:cxnSp>
          <p:nvCxnSpPr>
            <p:cNvPr id="158" name="Straight Connector 73"/>
            <p:cNvCxnSpPr>
              <a:endCxn id="159" idx="4"/>
            </p:cNvCxnSpPr>
            <p:nvPr/>
          </p:nvCxnSpPr>
          <p:spPr>
            <a:xfrm>
              <a:off x="3822976" y="2418226"/>
              <a:ext cx="149519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74"/>
            <p:cNvSpPr/>
            <p:nvPr/>
          </p:nvSpPr>
          <p:spPr>
            <a:xfrm rot="16200000" flipV="1">
              <a:off x="5318166" y="2374457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Group 65"/>
          <p:cNvGrpSpPr/>
          <p:nvPr/>
        </p:nvGrpSpPr>
        <p:grpSpPr>
          <a:xfrm>
            <a:off x="7519586" y="5060010"/>
            <a:ext cx="992227" cy="87517"/>
            <a:chOff x="4413220" y="2374456"/>
            <a:chExt cx="992485" cy="87540"/>
          </a:xfrm>
        </p:grpSpPr>
        <p:cxnSp>
          <p:nvCxnSpPr>
            <p:cNvPr id="161" name="Straight Connector 66"/>
            <p:cNvCxnSpPr>
              <a:endCxn id="162" idx="4"/>
            </p:cNvCxnSpPr>
            <p:nvPr/>
          </p:nvCxnSpPr>
          <p:spPr>
            <a:xfrm>
              <a:off x="4413220" y="2418226"/>
              <a:ext cx="9049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67"/>
            <p:cNvSpPr/>
            <p:nvPr/>
          </p:nvSpPr>
          <p:spPr>
            <a:xfrm rot="16200000" flipV="1">
              <a:off x="5318166" y="2374457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" name="Group 58"/>
          <p:cNvGrpSpPr/>
          <p:nvPr/>
        </p:nvGrpSpPr>
        <p:grpSpPr>
          <a:xfrm flipH="1">
            <a:off x="4951855" y="2307787"/>
            <a:ext cx="992227" cy="87517"/>
            <a:chOff x="4413220" y="2374456"/>
            <a:chExt cx="992485" cy="87540"/>
          </a:xfrm>
        </p:grpSpPr>
        <p:cxnSp>
          <p:nvCxnSpPr>
            <p:cNvPr id="164" name="Straight Connector 59"/>
            <p:cNvCxnSpPr>
              <a:endCxn id="165" idx="4"/>
            </p:cNvCxnSpPr>
            <p:nvPr/>
          </p:nvCxnSpPr>
          <p:spPr>
            <a:xfrm>
              <a:off x="4413220" y="2418226"/>
              <a:ext cx="9049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60"/>
            <p:cNvSpPr/>
            <p:nvPr/>
          </p:nvSpPr>
          <p:spPr>
            <a:xfrm rot="16200000" flipV="1">
              <a:off x="5318166" y="2374457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Group 32"/>
          <p:cNvGrpSpPr/>
          <p:nvPr/>
        </p:nvGrpSpPr>
        <p:grpSpPr>
          <a:xfrm flipH="1">
            <a:off x="499012" y="5489450"/>
            <a:ext cx="2161841" cy="87517"/>
            <a:chOff x="3243301" y="2374456"/>
            <a:chExt cx="2162404" cy="87540"/>
          </a:xfrm>
        </p:grpSpPr>
        <p:cxnSp>
          <p:nvCxnSpPr>
            <p:cNvPr id="167" name="Straight Connector 33"/>
            <p:cNvCxnSpPr>
              <a:endCxn id="168" idx="4"/>
            </p:cNvCxnSpPr>
            <p:nvPr/>
          </p:nvCxnSpPr>
          <p:spPr>
            <a:xfrm>
              <a:off x="3243301" y="2418226"/>
              <a:ext cx="207486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34"/>
            <p:cNvSpPr/>
            <p:nvPr/>
          </p:nvSpPr>
          <p:spPr>
            <a:xfrm rot="16200000" flipV="1">
              <a:off x="5318166" y="2374457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Text Placeholder 14"/>
          <p:cNvSpPr txBox="1"/>
          <p:nvPr/>
        </p:nvSpPr>
        <p:spPr>
          <a:xfrm>
            <a:off x="1239772" y="5650317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Slider Layers </a:t>
            </a:r>
          </a:p>
        </p:txBody>
      </p:sp>
      <p:sp>
        <p:nvSpPr>
          <p:cNvPr id="170" name="Text Placeholder 14"/>
          <p:cNvSpPr txBox="1"/>
          <p:nvPr/>
        </p:nvSpPr>
        <p:spPr>
          <a:xfrm>
            <a:off x="1239772" y="5904318"/>
            <a:ext cx="2052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 unde omnis iste natus error sit voluptatem</a:t>
            </a:r>
          </a:p>
        </p:txBody>
      </p:sp>
      <p:grpSp>
        <p:nvGrpSpPr>
          <p:cNvPr id="171" name="Group 26"/>
          <p:cNvGrpSpPr/>
          <p:nvPr/>
        </p:nvGrpSpPr>
        <p:grpSpPr>
          <a:xfrm>
            <a:off x="499010" y="5703146"/>
            <a:ext cx="579528" cy="559342"/>
            <a:chOff x="4859338" y="3862388"/>
            <a:chExt cx="568325" cy="438151"/>
          </a:xfrm>
          <a:solidFill>
            <a:schemeClr val="accent1"/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859338" y="3862388"/>
              <a:ext cx="568325" cy="249238"/>
            </a:xfrm>
            <a:custGeom>
              <a:avLst/>
              <a:gdLst>
                <a:gd name="T0" fmla="*/ 1791 w 3582"/>
                <a:gd name="T1" fmla="*/ 179 h 1414"/>
                <a:gd name="T2" fmla="*/ 350 w 3582"/>
                <a:gd name="T3" fmla="*/ 675 h 1414"/>
                <a:gd name="T4" fmla="*/ 1791 w 3582"/>
                <a:gd name="T5" fmla="*/ 1233 h 1414"/>
                <a:gd name="T6" fmla="*/ 3232 w 3582"/>
                <a:gd name="T7" fmla="*/ 675 h 1414"/>
                <a:gd name="T8" fmla="*/ 1791 w 3582"/>
                <a:gd name="T9" fmla="*/ 179 h 1414"/>
                <a:gd name="T10" fmla="*/ 1780 w 3582"/>
                <a:gd name="T11" fmla="*/ 0 h 1414"/>
                <a:gd name="T12" fmla="*/ 1802 w 3582"/>
                <a:gd name="T13" fmla="*/ 0 h 1414"/>
                <a:gd name="T14" fmla="*/ 1826 w 3582"/>
                <a:gd name="T15" fmla="*/ 5 h 1414"/>
                <a:gd name="T16" fmla="*/ 3520 w 3582"/>
                <a:gd name="T17" fmla="*/ 589 h 1414"/>
                <a:gd name="T18" fmla="*/ 3541 w 3582"/>
                <a:gd name="T19" fmla="*/ 599 h 1414"/>
                <a:gd name="T20" fmla="*/ 3558 w 3582"/>
                <a:gd name="T21" fmla="*/ 612 h 1414"/>
                <a:gd name="T22" fmla="*/ 3571 w 3582"/>
                <a:gd name="T23" fmla="*/ 629 h 1414"/>
                <a:gd name="T24" fmla="*/ 3579 w 3582"/>
                <a:gd name="T25" fmla="*/ 648 h 1414"/>
                <a:gd name="T26" fmla="*/ 3582 w 3582"/>
                <a:gd name="T27" fmla="*/ 669 h 1414"/>
                <a:gd name="T28" fmla="*/ 3580 w 3582"/>
                <a:gd name="T29" fmla="*/ 689 h 1414"/>
                <a:gd name="T30" fmla="*/ 3572 w 3582"/>
                <a:gd name="T31" fmla="*/ 708 h 1414"/>
                <a:gd name="T32" fmla="*/ 3560 w 3582"/>
                <a:gd name="T33" fmla="*/ 725 h 1414"/>
                <a:gd name="T34" fmla="*/ 3545 w 3582"/>
                <a:gd name="T35" fmla="*/ 739 h 1414"/>
                <a:gd name="T36" fmla="*/ 3525 w 3582"/>
                <a:gd name="T37" fmla="*/ 750 h 1414"/>
                <a:gd name="T38" fmla="*/ 1829 w 3582"/>
                <a:gd name="T39" fmla="*/ 1407 h 1414"/>
                <a:gd name="T40" fmla="*/ 1810 w 3582"/>
                <a:gd name="T41" fmla="*/ 1412 h 1414"/>
                <a:gd name="T42" fmla="*/ 1791 w 3582"/>
                <a:gd name="T43" fmla="*/ 1414 h 1414"/>
                <a:gd name="T44" fmla="*/ 1772 w 3582"/>
                <a:gd name="T45" fmla="*/ 1412 h 1414"/>
                <a:gd name="T46" fmla="*/ 1753 w 3582"/>
                <a:gd name="T47" fmla="*/ 1407 h 1414"/>
                <a:gd name="T48" fmla="*/ 58 w 3582"/>
                <a:gd name="T49" fmla="*/ 750 h 1414"/>
                <a:gd name="T50" fmla="*/ 38 w 3582"/>
                <a:gd name="T51" fmla="*/ 739 h 1414"/>
                <a:gd name="T52" fmla="*/ 22 w 3582"/>
                <a:gd name="T53" fmla="*/ 725 h 1414"/>
                <a:gd name="T54" fmla="*/ 10 w 3582"/>
                <a:gd name="T55" fmla="*/ 708 h 1414"/>
                <a:gd name="T56" fmla="*/ 2 w 3582"/>
                <a:gd name="T57" fmla="*/ 689 h 1414"/>
                <a:gd name="T58" fmla="*/ 0 w 3582"/>
                <a:gd name="T59" fmla="*/ 669 h 1414"/>
                <a:gd name="T60" fmla="*/ 0 w 3582"/>
                <a:gd name="T61" fmla="*/ 669 h 1414"/>
                <a:gd name="T62" fmla="*/ 3 w 3582"/>
                <a:gd name="T63" fmla="*/ 648 h 1414"/>
                <a:gd name="T64" fmla="*/ 11 w 3582"/>
                <a:gd name="T65" fmla="*/ 629 h 1414"/>
                <a:gd name="T66" fmla="*/ 24 w 3582"/>
                <a:gd name="T67" fmla="*/ 612 h 1414"/>
                <a:gd name="T68" fmla="*/ 41 w 3582"/>
                <a:gd name="T69" fmla="*/ 599 h 1414"/>
                <a:gd name="T70" fmla="*/ 61 w 3582"/>
                <a:gd name="T71" fmla="*/ 589 h 1414"/>
                <a:gd name="T72" fmla="*/ 1757 w 3582"/>
                <a:gd name="T73" fmla="*/ 5 h 1414"/>
                <a:gd name="T74" fmla="*/ 1780 w 3582"/>
                <a:gd name="T75" fmla="*/ 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2" h="1414">
                  <a:moveTo>
                    <a:pt x="1791" y="179"/>
                  </a:moveTo>
                  <a:lnTo>
                    <a:pt x="350" y="675"/>
                  </a:lnTo>
                  <a:lnTo>
                    <a:pt x="1791" y="1233"/>
                  </a:lnTo>
                  <a:lnTo>
                    <a:pt x="3232" y="675"/>
                  </a:lnTo>
                  <a:lnTo>
                    <a:pt x="1791" y="179"/>
                  </a:lnTo>
                  <a:close/>
                  <a:moveTo>
                    <a:pt x="1780" y="0"/>
                  </a:moveTo>
                  <a:lnTo>
                    <a:pt x="1802" y="0"/>
                  </a:lnTo>
                  <a:lnTo>
                    <a:pt x="1826" y="5"/>
                  </a:lnTo>
                  <a:lnTo>
                    <a:pt x="3520" y="589"/>
                  </a:lnTo>
                  <a:lnTo>
                    <a:pt x="3541" y="599"/>
                  </a:lnTo>
                  <a:lnTo>
                    <a:pt x="3558" y="612"/>
                  </a:lnTo>
                  <a:lnTo>
                    <a:pt x="3571" y="629"/>
                  </a:lnTo>
                  <a:lnTo>
                    <a:pt x="3579" y="648"/>
                  </a:lnTo>
                  <a:lnTo>
                    <a:pt x="3582" y="669"/>
                  </a:lnTo>
                  <a:lnTo>
                    <a:pt x="3580" y="689"/>
                  </a:lnTo>
                  <a:lnTo>
                    <a:pt x="3572" y="708"/>
                  </a:lnTo>
                  <a:lnTo>
                    <a:pt x="3560" y="725"/>
                  </a:lnTo>
                  <a:lnTo>
                    <a:pt x="3545" y="739"/>
                  </a:lnTo>
                  <a:lnTo>
                    <a:pt x="3525" y="750"/>
                  </a:lnTo>
                  <a:lnTo>
                    <a:pt x="1829" y="1407"/>
                  </a:lnTo>
                  <a:lnTo>
                    <a:pt x="1810" y="1412"/>
                  </a:lnTo>
                  <a:lnTo>
                    <a:pt x="1791" y="1414"/>
                  </a:lnTo>
                  <a:lnTo>
                    <a:pt x="1772" y="1412"/>
                  </a:lnTo>
                  <a:lnTo>
                    <a:pt x="1753" y="1407"/>
                  </a:lnTo>
                  <a:lnTo>
                    <a:pt x="58" y="750"/>
                  </a:lnTo>
                  <a:lnTo>
                    <a:pt x="38" y="739"/>
                  </a:lnTo>
                  <a:lnTo>
                    <a:pt x="22" y="725"/>
                  </a:lnTo>
                  <a:lnTo>
                    <a:pt x="10" y="708"/>
                  </a:lnTo>
                  <a:lnTo>
                    <a:pt x="2" y="68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3" y="648"/>
                  </a:lnTo>
                  <a:lnTo>
                    <a:pt x="11" y="629"/>
                  </a:lnTo>
                  <a:lnTo>
                    <a:pt x="24" y="612"/>
                  </a:lnTo>
                  <a:lnTo>
                    <a:pt x="41" y="599"/>
                  </a:lnTo>
                  <a:lnTo>
                    <a:pt x="61" y="589"/>
                  </a:lnTo>
                  <a:lnTo>
                    <a:pt x="1757" y="5"/>
                  </a:lnTo>
                  <a:lnTo>
                    <a:pt x="1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859338" y="4030663"/>
              <a:ext cx="568325" cy="147638"/>
            </a:xfrm>
            <a:custGeom>
              <a:avLst/>
              <a:gdLst>
                <a:gd name="T0" fmla="*/ 91 w 3582"/>
                <a:gd name="T1" fmla="*/ 0 h 837"/>
                <a:gd name="T2" fmla="*/ 112 w 3582"/>
                <a:gd name="T3" fmla="*/ 1 h 837"/>
                <a:gd name="T4" fmla="*/ 133 w 3582"/>
                <a:gd name="T5" fmla="*/ 7 h 837"/>
                <a:gd name="T6" fmla="*/ 1791 w 3582"/>
                <a:gd name="T7" fmla="*/ 648 h 837"/>
                <a:gd name="T8" fmla="*/ 3449 w 3582"/>
                <a:gd name="T9" fmla="*/ 7 h 837"/>
                <a:gd name="T10" fmla="*/ 3470 w 3582"/>
                <a:gd name="T11" fmla="*/ 1 h 837"/>
                <a:gd name="T12" fmla="*/ 3491 w 3582"/>
                <a:gd name="T13" fmla="*/ 0 h 837"/>
                <a:gd name="T14" fmla="*/ 3512 w 3582"/>
                <a:gd name="T15" fmla="*/ 3 h 837"/>
                <a:gd name="T16" fmla="*/ 3532 w 3582"/>
                <a:gd name="T17" fmla="*/ 10 h 837"/>
                <a:gd name="T18" fmla="*/ 3549 w 3582"/>
                <a:gd name="T19" fmla="*/ 21 h 837"/>
                <a:gd name="T20" fmla="*/ 3564 w 3582"/>
                <a:gd name="T21" fmla="*/ 35 h 837"/>
                <a:gd name="T22" fmla="*/ 3575 w 3582"/>
                <a:gd name="T23" fmla="*/ 52 h 837"/>
                <a:gd name="T24" fmla="*/ 3581 w 3582"/>
                <a:gd name="T25" fmla="*/ 71 h 837"/>
                <a:gd name="T26" fmla="*/ 3582 w 3582"/>
                <a:gd name="T27" fmla="*/ 90 h 837"/>
                <a:gd name="T28" fmla="*/ 3579 w 3582"/>
                <a:gd name="T29" fmla="*/ 109 h 837"/>
                <a:gd name="T30" fmla="*/ 3571 w 3582"/>
                <a:gd name="T31" fmla="*/ 126 h 837"/>
                <a:gd name="T32" fmla="*/ 3559 w 3582"/>
                <a:gd name="T33" fmla="*/ 142 h 837"/>
                <a:gd name="T34" fmla="*/ 3544 w 3582"/>
                <a:gd name="T35" fmla="*/ 155 h 837"/>
                <a:gd name="T36" fmla="*/ 3525 w 3582"/>
                <a:gd name="T37" fmla="*/ 165 h 837"/>
                <a:gd name="T38" fmla="*/ 1791 w 3582"/>
                <a:gd name="T39" fmla="*/ 837 h 837"/>
                <a:gd name="T40" fmla="*/ 58 w 3582"/>
                <a:gd name="T41" fmla="*/ 165 h 837"/>
                <a:gd name="T42" fmla="*/ 39 w 3582"/>
                <a:gd name="T43" fmla="*/ 155 h 837"/>
                <a:gd name="T44" fmla="*/ 23 w 3582"/>
                <a:gd name="T45" fmla="*/ 142 h 837"/>
                <a:gd name="T46" fmla="*/ 11 w 3582"/>
                <a:gd name="T47" fmla="*/ 126 h 837"/>
                <a:gd name="T48" fmla="*/ 3 w 3582"/>
                <a:gd name="T49" fmla="*/ 109 h 837"/>
                <a:gd name="T50" fmla="*/ 0 w 3582"/>
                <a:gd name="T51" fmla="*/ 90 h 837"/>
                <a:gd name="T52" fmla="*/ 1 w 3582"/>
                <a:gd name="T53" fmla="*/ 71 h 837"/>
                <a:gd name="T54" fmla="*/ 8 w 3582"/>
                <a:gd name="T55" fmla="*/ 52 h 837"/>
                <a:gd name="T56" fmla="*/ 19 w 3582"/>
                <a:gd name="T57" fmla="*/ 35 h 837"/>
                <a:gd name="T58" fmla="*/ 33 w 3582"/>
                <a:gd name="T59" fmla="*/ 21 h 837"/>
                <a:gd name="T60" fmla="*/ 51 w 3582"/>
                <a:gd name="T61" fmla="*/ 10 h 837"/>
                <a:gd name="T62" fmla="*/ 70 w 3582"/>
                <a:gd name="T63" fmla="*/ 3 h 837"/>
                <a:gd name="T64" fmla="*/ 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91" y="0"/>
                  </a:moveTo>
                  <a:lnTo>
                    <a:pt x="112" y="1"/>
                  </a:lnTo>
                  <a:lnTo>
                    <a:pt x="133" y="7"/>
                  </a:lnTo>
                  <a:lnTo>
                    <a:pt x="1791" y="648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0"/>
                  </a:lnTo>
                  <a:lnTo>
                    <a:pt x="3579" y="109"/>
                  </a:lnTo>
                  <a:lnTo>
                    <a:pt x="3571" y="126"/>
                  </a:lnTo>
                  <a:lnTo>
                    <a:pt x="3559" y="142"/>
                  </a:lnTo>
                  <a:lnTo>
                    <a:pt x="3544" y="155"/>
                  </a:lnTo>
                  <a:lnTo>
                    <a:pt x="3525" y="165"/>
                  </a:lnTo>
                  <a:lnTo>
                    <a:pt x="1791" y="837"/>
                  </a:lnTo>
                  <a:lnTo>
                    <a:pt x="58" y="165"/>
                  </a:lnTo>
                  <a:lnTo>
                    <a:pt x="39" y="155"/>
                  </a:lnTo>
                  <a:lnTo>
                    <a:pt x="23" y="142"/>
                  </a:lnTo>
                  <a:lnTo>
                    <a:pt x="11" y="126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29"/>
            <p:cNvSpPr/>
            <p:nvPr/>
          </p:nvSpPr>
          <p:spPr bwMode="auto">
            <a:xfrm>
              <a:off x="4859338" y="4092576"/>
              <a:ext cx="568325" cy="147638"/>
            </a:xfrm>
            <a:custGeom>
              <a:avLst/>
              <a:gdLst>
                <a:gd name="T0" fmla="*/ 3491 w 3582"/>
                <a:gd name="T1" fmla="*/ 0 h 837"/>
                <a:gd name="T2" fmla="*/ 3512 w 3582"/>
                <a:gd name="T3" fmla="*/ 3 h 837"/>
                <a:gd name="T4" fmla="*/ 3532 w 3582"/>
                <a:gd name="T5" fmla="*/ 10 h 837"/>
                <a:gd name="T6" fmla="*/ 3549 w 3582"/>
                <a:gd name="T7" fmla="*/ 21 h 837"/>
                <a:gd name="T8" fmla="*/ 3564 w 3582"/>
                <a:gd name="T9" fmla="*/ 35 h 837"/>
                <a:gd name="T10" fmla="*/ 3575 w 3582"/>
                <a:gd name="T11" fmla="*/ 52 h 837"/>
                <a:gd name="T12" fmla="*/ 3581 w 3582"/>
                <a:gd name="T13" fmla="*/ 71 h 837"/>
                <a:gd name="T14" fmla="*/ 3582 w 3582"/>
                <a:gd name="T15" fmla="*/ 92 h 837"/>
                <a:gd name="T16" fmla="*/ 3579 w 3582"/>
                <a:gd name="T17" fmla="*/ 110 h 837"/>
                <a:gd name="T18" fmla="*/ 3571 w 3582"/>
                <a:gd name="T19" fmla="*/ 128 h 837"/>
                <a:gd name="T20" fmla="*/ 3559 w 3582"/>
                <a:gd name="T21" fmla="*/ 143 h 837"/>
                <a:gd name="T22" fmla="*/ 3544 w 3582"/>
                <a:gd name="T23" fmla="*/ 156 h 837"/>
                <a:gd name="T24" fmla="*/ 3525 w 3582"/>
                <a:gd name="T25" fmla="*/ 166 h 837"/>
                <a:gd name="T26" fmla="*/ 1791 w 3582"/>
                <a:gd name="T27" fmla="*/ 837 h 837"/>
                <a:gd name="T28" fmla="*/ 58 w 3582"/>
                <a:gd name="T29" fmla="*/ 166 h 837"/>
                <a:gd name="T30" fmla="*/ 39 w 3582"/>
                <a:gd name="T31" fmla="*/ 156 h 837"/>
                <a:gd name="T32" fmla="*/ 23 w 3582"/>
                <a:gd name="T33" fmla="*/ 143 h 837"/>
                <a:gd name="T34" fmla="*/ 11 w 3582"/>
                <a:gd name="T35" fmla="*/ 128 h 837"/>
                <a:gd name="T36" fmla="*/ 3 w 3582"/>
                <a:gd name="T37" fmla="*/ 110 h 837"/>
                <a:gd name="T38" fmla="*/ 0 w 3582"/>
                <a:gd name="T39" fmla="*/ 92 h 837"/>
                <a:gd name="T40" fmla="*/ 1 w 3582"/>
                <a:gd name="T41" fmla="*/ 71 h 837"/>
                <a:gd name="T42" fmla="*/ 8 w 3582"/>
                <a:gd name="T43" fmla="*/ 52 h 837"/>
                <a:gd name="T44" fmla="*/ 19 w 3582"/>
                <a:gd name="T45" fmla="*/ 35 h 837"/>
                <a:gd name="T46" fmla="*/ 33 w 3582"/>
                <a:gd name="T47" fmla="*/ 21 h 837"/>
                <a:gd name="T48" fmla="*/ 51 w 3582"/>
                <a:gd name="T49" fmla="*/ 10 h 837"/>
                <a:gd name="T50" fmla="*/ 70 w 3582"/>
                <a:gd name="T51" fmla="*/ 3 h 837"/>
                <a:gd name="T52" fmla="*/ 91 w 3582"/>
                <a:gd name="T53" fmla="*/ 0 h 837"/>
                <a:gd name="T54" fmla="*/ 112 w 3582"/>
                <a:gd name="T55" fmla="*/ 1 h 837"/>
                <a:gd name="T56" fmla="*/ 133 w 3582"/>
                <a:gd name="T57" fmla="*/ 7 h 837"/>
                <a:gd name="T58" fmla="*/ 1791 w 3582"/>
                <a:gd name="T59" fmla="*/ 650 h 837"/>
                <a:gd name="T60" fmla="*/ 3449 w 3582"/>
                <a:gd name="T61" fmla="*/ 7 h 837"/>
                <a:gd name="T62" fmla="*/ 3470 w 3582"/>
                <a:gd name="T63" fmla="*/ 1 h 837"/>
                <a:gd name="T64" fmla="*/ 34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3491" y="0"/>
                  </a:move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2"/>
                  </a:lnTo>
                  <a:lnTo>
                    <a:pt x="3579" y="110"/>
                  </a:lnTo>
                  <a:lnTo>
                    <a:pt x="3571" y="128"/>
                  </a:lnTo>
                  <a:lnTo>
                    <a:pt x="3559" y="143"/>
                  </a:lnTo>
                  <a:lnTo>
                    <a:pt x="3544" y="156"/>
                  </a:lnTo>
                  <a:lnTo>
                    <a:pt x="3525" y="166"/>
                  </a:lnTo>
                  <a:lnTo>
                    <a:pt x="1791" y="837"/>
                  </a:lnTo>
                  <a:lnTo>
                    <a:pt x="58" y="166"/>
                  </a:lnTo>
                  <a:lnTo>
                    <a:pt x="39" y="156"/>
                  </a:lnTo>
                  <a:lnTo>
                    <a:pt x="23" y="143"/>
                  </a:lnTo>
                  <a:lnTo>
                    <a:pt x="11" y="128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lnTo>
                    <a:pt x="112" y="1"/>
                  </a:lnTo>
                  <a:lnTo>
                    <a:pt x="133" y="7"/>
                  </a:lnTo>
                  <a:lnTo>
                    <a:pt x="1791" y="650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30"/>
            <p:cNvSpPr/>
            <p:nvPr/>
          </p:nvSpPr>
          <p:spPr bwMode="auto">
            <a:xfrm>
              <a:off x="4859338" y="4152901"/>
              <a:ext cx="568325" cy="147638"/>
            </a:xfrm>
            <a:custGeom>
              <a:avLst/>
              <a:gdLst>
                <a:gd name="T0" fmla="*/ 91 w 3582"/>
                <a:gd name="T1" fmla="*/ 0 h 838"/>
                <a:gd name="T2" fmla="*/ 112 w 3582"/>
                <a:gd name="T3" fmla="*/ 2 h 838"/>
                <a:gd name="T4" fmla="*/ 133 w 3582"/>
                <a:gd name="T5" fmla="*/ 8 h 838"/>
                <a:gd name="T6" fmla="*/ 1791 w 3582"/>
                <a:gd name="T7" fmla="*/ 650 h 838"/>
                <a:gd name="T8" fmla="*/ 3449 w 3582"/>
                <a:gd name="T9" fmla="*/ 8 h 838"/>
                <a:gd name="T10" fmla="*/ 3470 w 3582"/>
                <a:gd name="T11" fmla="*/ 2 h 838"/>
                <a:gd name="T12" fmla="*/ 3491 w 3582"/>
                <a:gd name="T13" fmla="*/ 1 h 838"/>
                <a:gd name="T14" fmla="*/ 3512 w 3582"/>
                <a:gd name="T15" fmla="*/ 5 h 838"/>
                <a:gd name="T16" fmla="*/ 3532 w 3582"/>
                <a:gd name="T17" fmla="*/ 12 h 838"/>
                <a:gd name="T18" fmla="*/ 3549 w 3582"/>
                <a:gd name="T19" fmla="*/ 22 h 838"/>
                <a:gd name="T20" fmla="*/ 3564 w 3582"/>
                <a:gd name="T21" fmla="*/ 36 h 838"/>
                <a:gd name="T22" fmla="*/ 3575 w 3582"/>
                <a:gd name="T23" fmla="*/ 54 h 838"/>
                <a:gd name="T24" fmla="*/ 3581 w 3582"/>
                <a:gd name="T25" fmla="*/ 73 h 838"/>
                <a:gd name="T26" fmla="*/ 3582 w 3582"/>
                <a:gd name="T27" fmla="*/ 92 h 838"/>
                <a:gd name="T28" fmla="*/ 3579 w 3582"/>
                <a:gd name="T29" fmla="*/ 111 h 838"/>
                <a:gd name="T30" fmla="*/ 3571 w 3582"/>
                <a:gd name="T31" fmla="*/ 128 h 838"/>
                <a:gd name="T32" fmla="*/ 3559 w 3582"/>
                <a:gd name="T33" fmla="*/ 144 h 838"/>
                <a:gd name="T34" fmla="*/ 3544 w 3582"/>
                <a:gd name="T35" fmla="*/ 157 h 838"/>
                <a:gd name="T36" fmla="*/ 3525 w 3582"/>
                <a:gd name="T37" fmla="*/ 167 h 838"/>
                <a:gd name="T38" fmla="*/ 1791 w 3582"/>
                <a:gd name="T39" fmla="*/ 838 h 838"/>
                <a:gd name="T40" fmla="*/ 58 w 3582"/>
                <a:gd name="T41" fmla="*/ 167 h 838"/>
                <a:gd name="T42" fmla="*/ 39 w 3582"/>
                <a:gd name="T43" fmla="*/ 157 h 838"/>
                <a:gd name="T44" fmla="*/ 23 w 3582"/>
                <a:gd name="T45" fmla="*/ 144 h 838"/>
                <a:gd name="T46" fmla="*/ 11 w 3582"/>
                <a:gd name="T47" fmla="*/ 128 h 838"/>
                <a:gd name="T48" fmla="*/ 3 w 3582"/>
                <a:gd name="T49" fmla="*/ 111 h 838"/>
                <a:gd name="T50" fmla="*/ 0 w 3582"/>
                <a:gd name="T51" fmla="*/ 92 h 838"/>
                <a:gd name="T52" fmla="*/ 1 w 3582"/>
                <a:gd name="T53" fmla="*/ 73 h 838"/>
                <a:gd name="T54" fmla="*/ 8 w 3582"/>
                <a:gd name="T55" fmla="*/ 54 h 838"/>
                <a:gd name="T56" fmla="*/ 19 w 3582"/>
                <a:gd name="T57" fmla="*/ 36 h 838"/>
                <a:gd name="T58" fmla="*/ 33 w 3582"/>
                <a:gd name="T59" fmla="*/ 22 h 838"/>
                <a:gd name="T60" fmla="*/ 51 w 3582"/>
                <a:gd name="T61" fmla="*/ 12 h 838"/>
                <a:gd name="T62" fmla="*/ 70 w 3582"/>
                <a:gd name="T63" fmla="*/ 4 h 838"/>
                <a:gd name="T64" fmla="*/ 91 w 3582"/>
                <a:gd name="T6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8">
                  <a:moveTo>
                    <a:pt x="91" y="0"/>
                  </a:moveTo>
                  <a:lnTo>
                    <a:pt x="112" y="2"/>
                  </a:lnTo>
                  <a:lnTo>
                    <a:pt x="133" y="8"/>
                  </a:lnTo>
                  <a:lnTo>
                    <a:pt x="1791" y="650"/>
                  </a:lnTo>
                  <a:lnTo>
                    <a:pt x="3449" y="8"/>
                  </a:lnTo>
                  <a:lnTo>
                    <a:pt x="3470" y="2"/>
                  </a:lnTo>
                  <a:lnTo>
                    <a:pt x="3491" y="1"/>
                  </a:lnTo>
                  <a:lnTo>
                    <a:pt x="3512" y="5"/>
                  </a:lnTo>
                  <a:lnTo>
                    <a:pt x="3532" y="12"/>
                  </a:lnTo>
                  <a:lnTo>
                    <a:pt x="3549" y="22"/>
                  </a:lnTo>
                  <a:lnTo>
                    <a:pt x="3564" y="36"/>
                  </a:lnTo>
                  <a:lnTo>
                    <a:pt x="3575" y="54"/>
                  </a:lnTo>
                  <a:lnTo>
                    <a:pt x="3581" y="73"/>
                  </a:lnTo>
                  <a:lnTo>
                    <a:pt x="3582" y="92"/>
                  </a:lnTo>
                  <a:lnTo>
                    <a:pt x="3579" y="111"/>
                  </a:lnTo>
                  <a:lnTo>
                    <a:pt x="3571" y="128"/>
                  </a:lnTo>
                  <a:lnTo>
                    <a:pt x="3559" y="144"/>
                  </a:lnTo>
                  <a:lnTo>
                    <a:pt x="3544" y="157"/>
                  </a:lnTo>
                  <a:lnTo>
                    <a:pt x="3525" y="167"/>
                  </a:lnTo>
                  <a:lnTo>
                    <a:pt x="1791" y="838"/>
                  </a:lnTo>
                  <a:lnTo>
                    <a:pt x="58" y="167"/>
                  </a:lnTo>
                  <a:lnTo>
                    <a:pt x="39" y="157"/>
                  </a:lnTo>
                  <a:lnTo>
                    <a:pt x="23" y="144"/>
                  </a:lnTo>
                  <a:lnTo>
                    <a:pt x="11" y="128"/>
                  </a:lnTo>
                  <a:lnTo>
                    <a:pt x="3" y="111"/>
                  </a:lnTo>
                  <a:lnTo>
                    <a:pt x="0" y="92"/>
                  </a:lnTo>
                  <a:lnTo>
                    <a:pt x="1" y="73"/>
                  </a:lnTo>
                  <a:lnTo>
                    <a:pt x="8" y="54"/>
                  </a:lnTo>
                  <a:lnTo>
                    <a:pt x="19" y="36"/>
                  </a:lnTo>
                  <a:lnTo>
                    <a:pt x="33" y="22"/>
                  </a:lnTo>
                  <a:lnTo>
                    <a:pt x="51" y="12"/>
                  </a:lnTo>
                  <a:lnTo>
                    <a:pt x="70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U-Turn Arrow 12"/>
          <p:cNvSpPr/>
          <p:nvPr/>
        </p:nvSpPr>
        <p:spPr>
          <a:xfrm>
            <a:off x="7593472" y="1575380"/>
            <a:ext cx="1783225" cy="2487877"/>
          </a:xfrm>
          <a:prstGeom prst="uturnArrow">
            <a:avLst>
              <a:gd name="adj1" fmla="val 23220"/>
              <a:gd name="adj2" fmla="val 25000"/>
              <a:gd name="adj3" fmla="val 25000"/>
              <a:gd name="adj4" fmla="val 44271"/>
              <a:gd name="adj5" fmla="val 7356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U-Turn Arrow 11"/>
          <p:cNvSpPr/>
          <p:nvPr/>
        </p:nvSpPr>
        <p:spPr>
          <a:xfrm rot="10800000" flipH="1">
            <a:off x="6477125" y="3064920"/>
            <a:ext cx="1783225" cy="2251955"/>
          </a:xfrm>
          <a:prstGeom prst="uturnArrow">
            <a:avLst>
              <a:gd name="adj1" fmla="val 23576"/>
              <a:gd name="adj2" fmla="val 25000"/>
              <a:gd name="adj3" fmla="val 25000"/>
              <a:gd name="adj4" fmla="val 44271"/>
              <a:gd name="adj5" fmla="val 735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U-Turn Arrow 10"/>
          <p:cNvSpPr/>
          <p:nvPr/>
        </p:nvSpPr>
        <p:spPr>
          <a:xfrm>
            <a:off x="5344276" y="2293558"/>
            <a:ext cx="1783225" cy="173269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35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U-Turn Arrow 9"/>
          <p:cNvSpPr/>
          <p:nvPr/>
        </p:nvSpPr>
        <p:spPr>
          <a:xfrm rot="10800000" flipH="1">
            <a:off x="4227931" y="2493876"/>
            <a:ext cx="1783225" cy="2251955"/>
          </a:xfrm>
          <a:prstGeom prst="uturnArrow">
            <a:avLst>
              <a:gd name="adj1" fmla="val 24466"/>
              <a:gd name="adj2" fmla="val 25000"/>
              <a:gd name="adj3" fmla="val 25000"/>
              <a:gd name="adj4" fmla="val 44271"/>
              <a:gd name="adj5" fmla="val 735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U-Turn Arrow 3"/>
          <p:cNvSpPr/>
          <p:nvPr/>
        </p:nvSpPr>
        <p:spPr>
          <a:xfrm>
            <a:off x="3107779" y="1575378"/>
            <a:ext cx="1783225" cy="261551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35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U-Turn Arrow 8"/>
          <p:cNvSpPr/>
          <p:nvPr/>
        </p:nvSpPr>
        <p:spPr>
          <a:xfrm rot="10800000">
            <a:off x="1769241" y="2493874"/>
            <a:ext cx="1783225" cy="306475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35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2" name="Group 37"/>
          <p:cNvGrpSpPr/>
          <p:nvPr/>
        </p:nvGrpSpPr>
        <p:grpSpPr>
          <a:xfrm flipH="1">
            <a:off x="411498" y="2345265"/>
            <a:ext cx="2696276" cy="87517"/>
            <a:chOff x="2708727" y="2374456"/>
            <a:chExt cx="2696978" cy="87540"/>
          </a:xfrm>
        </p:grpSpPr>
        <p:cxnSp>
          <p:nvCxnSpPr>
            <p:cNvPr id="183" name="Straight Connector 38"/>
            <p:cNvCxnSpPr>
              <a:endCxn id="184" idx="4"/>
            </p:cNvCxnSpPr>
            <p:nvPr/>
          </p:nvCxnSpPr>
          <p:spPr>
            <a:xfrm>
              <a:off x="2708727" y="2418226"/>
              <a:ext cx="26094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39"/>
            <p:cNvSpPr/>
            <p:nvPr/>
          </p:nvSpPr>
          <p:spPr>
            <a:xfrm rot="16200000" flipV="1">
              <a:off x="5318166" y="2374457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5" name="Text Placeholder 14"/>
          <p:cNvSpPr txBox="1"/>
          <p:nvPr/>
        </p:nvSpPr>
        <p:spPr>
          <a:xfrm>
            <a:off x="1152263" y="1647933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 key</a:t>
            </a:r>
          </a:p>
        </p:txBody>
      </p:sp>
      <p:sp>
        <p:nvSpPr>
          <p:cNvPr id="186" name="Text Placeholder 14"/>
          <p:cNvSpPr txBox="1"/>
          <p:nvPr/>
        </p:nvSpPr>
        <p:spPr>
          <a:xfrm>
            <a:off x="1152263" y="1901933"/>
            <a:ext cx="2052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 unde omnis iste natus error sit voluptatem</a:t>
            </a:r>
          </a:p>
        </p:txBody>
      </p:sp>
      <p:sp>
        <p:nvSpPr>
          <p:cNvPr id="187" name="Freeform 6"/>
          <p:cNvSpPr>
            <a:spLocks noEditPoints="1"/>
          </p:cNvSpPr>
          <p:nvPr/>
        </p:nvSpPr>
        <p:spPr bwMode="auto">
          <a:xfrm flipH="1">
            <a:off x="455260" y="1711887"/>
            <a:ext cx="516475" cy="523010"/>
          </a:xfrm>
          <a:custGeom>
            <a:avLst/>
            <a:gdLst>
              <a:gd name="T0" fmla="*/ 3418 w 3952"/>
              <a:gd name="T1" fmla="*/ 3340 h 3998"/>
              <a:gd name="T2" fmla="*/ 3497 w 3952"/>
              <a:gd name="T3" fmla="*/ 3360 h 3998"/>
              <a:gd name="T4" fmla="*/ 3555 w 3952"/>
              <a:gd name="T5" fmla="*/ 3303 h 3998"/>
              <a:gd name="T6" fmla="*/ 3534 w 3952"/>
              <a:gd name="T7" fmla="*/ 3225 h 3998"/>
              <a:gd name="T8" fmla="*/ 725 w 3952"/>
              <a:gd name="T9" fmla="*/ 483 h 3998"/>
              <a:gd name="T10" fmla="*/ 570 w 3952"/>
              <a:gd name="T11" fmla="*/ 571 h 3998"/>
              <a:gd name="T12" fmla="*/ 481 w 3952"/>
              <a:gd name="T13" fmla="*/ 725 h 3998"/>
              <a:gd name="T14" fmla="*/ 481 w 3952"/>
              <a:gd name="T15" fmla="*/ 897 h 3998"/>
              <a:gd name="T16" fmla="*/ 570 w 3952"/>
              <a:gd name="T17" fmla="*/ 1051 h 3998"/>
              <a:gd name="T18" fmla="*/ 725 w 3952"/>
              <a:gd name="T19" fmla="*/ 1140 h 3998"/>
              <a:gd name="T20" fmla="*/ 896 w 3952"/>
              <a:gd name="T21" fmla="*/ 1140 h 3998"/>
              <a:gd name="T22" fmla="*/ 1051 w 3952"/>
              <a:gd name="T23" fmla="*/ 1051 h 3998"/>
              <a:gd name="T24" fmla="*/ 1140 w 3952"/>
              <a:gd name="T25" fmla="*/ 897 h 3998"/>
              <a:gd name="T26" fmla="*/ 1140 w 3952"/>
              <a:gd name="T27" fmla="*/ 725 h 3998"/>
              <a:gd name="T28" fmla="*/ 1051 w 3952"/>
              <a:gd name="T29" fmla="*/ 571 h 3998"/>
              <a:gd name="T30" fmla="*/ 896 w 3952"/>
              <a:gd name="T31" fmla="*/ 482 h 3998"/>
              <a:gd name="T32" fmla="*/ 1282 w 3952"/>
              <a:gd name="T33" fmla="*/ 4 h 3998"/>
              <a:gd name="T34" fmla="*/ 1614 w 3952"/>
              <a:gd name="T35" fmla="*/ 75 h 3998"/>
              <a:gd name="T36" fmla="*/ 1911 w 3952"/>
              <a:gd name="T37" fmla="*/ 237 h 3998"/>
              <a:gd name="T38" fmla="*/ 2154 w 3952"/>
              <a:gd name="T39" fmla="*/ 481 h 3998"/>
              <a:gd name="T40" fmla="*/ 2316 w 3952"/>
              <a:gd name="T41" fmla="*/ 777 h 3998"/>
              <a:gd name="T42" fmla="*/ 2388 w 3952"/>
              <a:gd name="T43" fmla="*/ 1110 h 3998"/>
              <a:gd name="T44" fmla="*/ 2367 w 3952"/>
              <a:gd name="T45" fmla="*/ 1436 h 3998"/>
              <a:gd name="T46" fmla="*/ 3872 w 3952"/>
              <a:gd name="T47" fmla="*/ 3238 h 3998"/>
              <a:gd name="T48" fmla="*/ 3952 w 3952"/>
              <a:gd name="T49" fmla="*/ 3833 h 3998"/>
              <a:gd name="T50" fmla="*/ 3920 w 3952"/>
              <a:gd name="T51" fmla="*/ 3919 h 3998"/>
              <a:gd name="T52" fmla="*/ 3423 w 3952"/>
              <a:gd name="T53" fmla="*/ 3998 h 3998"/>
              <a:gd name="T54" fmla="*/ 3338 w 3952"/>
              <a:gd name="T55" fmla="*/ 3969 h 3998"/>
              <a:gd name="T56" fmla="*/ 3304 w 3952"/>
              <a:gd name="T57" fmla="*/ 3886 h 3998"/>
              <a:gd name="T58" fmla="*/ 2986 w 3952"/>
              <a:gd name="T59" fmla="*/ 3606 h 3998"/>
              <a:gd name="T60" fmla="*/ 2926 w 3952"/>
              <a:gd name="T61" fmla="*/ 3545 h 3998"/>
              <a:gd name="T62" fmla="*/ 2645 w 3952"/>
              <a:gd name="T63" fmla="*/ 3229 h 3998"/>
              <a:gd name="T64" fmla="*/ 2566 w 3952"/>
              <a:gd name="T65" fmla="*/ 3197 h 3998"/>
              <a:gd name="T66" fmla="*/ 2534 w 3952"/>
              <a:gd name="T67" fmla="*/ 3118 h 3998"/>
              <a:gd name="T68" fmla="*/ 2218 w 3952"/>
              <a:gd name="T69" fmla="*/ 2837 h 3998"/>
              <a:gd name="T70" fmla="*/ 1573 w 3952"/>
              <a:gd name="T71" fmla="*/ 2330 h 3998"/>
              <a:gd name="T72" fmla="*/ 1196 w 3952"/>
              <a:gd name="T73" fmla="*/ 2391 h 3998"/>
              <a:gd name="T74" fmla="*/ 857 w 3952"/>
              <a:gd name="T75" fmla="*/ 2342 h 3998"/>
              <a:gd name="T76" fmla="*/ 550 w 3952"/>
              <a:gd name="T77" fmla="*/ 2202 h 3998"/>
              <a:gd name="T78" fmla="*/ 289 w 3952"/>
              <a:gd name="T79" fmla="*/ 1975 h 3998"/>
              <a:gd name="T80" fmla="*/ 104 w 3952"/>
              <a:gd name="T81" fmla="*/ 1684 h 3998"/>
              <a:gd name="T82" fmla="*/ 11 w 3952"/>
              <a:gd name="T83" fmla="*/ 1361 h 3998"/>
              <a:gd name="T84" fmla="*/ 11 w 3952"/>
              <a:gd name="T85" fmla="*/ 1029 h 3998"/>
              <a:gd name="T86" fmla="*/ 104 w 3952"/>
              <a:gd name="T87" fmla="*/ 707 h 3998"/>
              <a:gd name="T88" fmla="*/ 289 w 3952"/>
              <a:gd name="T89" fmla="*/ 416 h 3998"/>
              <a:gd name="T90" fmla="*/ 550 w 3952"/>
              <a:gd name="T91" fmla="*/ 189 h 3998"/>
              <a:gd name="T92" fmla="*/ 857 w 3952"/>
              <a:gd name="T93" fmla="*/ 49 h 3998"/>
              <a:gd name="T94" fmla="*/ 1196 w 3952"/>
              <a:gd name="T95" fmla="*/ 0 h 3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2" h="3998">
                <a:moveTo>
                  <a:pt x="2180" y="1872"/>
                </a:moveTo>
                <a:lnTo>
                  <a:pt x="2131" y="1938"/>
                </a:lnTo>
                <a:lnTo>
                  <a:pt x="2077" y="2000"/>
                </a:lnTo>
                <a:lnTo>
                  <a:pt x="3418" y="3340"/>
                </a:lnTo>
                <a:lnTo>
                  <a:pt x="3436" y="3353"/>
                </a:lnTo>
                <a:lnTo>
                  <a:pt x="3456" y="3360"/>
                </a:lnTo>
                <a:lnTo>
                  <a:pt x="3477" y="3363"/>
                </a:lnTo>
                <a:lnTo>
                  <a:pt x="3497" y="3360"/>
                </a:lnTo>
                <a:lnTo>
                  <a:pt x="3517" y="3353"/>
                </a:lnTo>
                <a:lnTo>
                  <a:pt x="3534" y="3340"/>
                </a:lnTo>
                <a:lnTo>
                  <a:pt x="3547" y="3323"/>
                </a:lnTo>
                <a:lnTo>
                  <a:pt x="3555" y="3303"/>
                </a:lnTo>
                <a:lnTo>
                  <a:pt x="3557" y="3283"/>
                </a:lnTo>
                <a:lnTo>
                  <a:pt x="3555" y="3262"/>
                </a:lnTo>
                <a:lnTo>
                  <a:pt x="3547" y="3242"/>
                </a:lnTo>
                <a:lnTo>
                  <a:pt x="3534" y="3225"/>
                </a:lnTo>
                <a:lnTo>
                  <a:pt x="2180" y="1872"/>
                </a:lnTo>
                <a:close/>
                <a:moveTo>
                  <a:pt x="810" y="471"/>
                </a:moveTo>
                <a:lnTo>
                  <a:pt x="767" y="475"/>
                </a:lnTo>
                <a:lnTo>
                  <a:pt x="725" y="483"/>
                </a:lnTo>
                <a:lnTo>
                  <a:pt x="682" y="496"/>
                </a:lnTo>
                <a:lnTo>
                  <a:pt x="643" y="516"/>
                </a:lnTo>
                <a:lnTo>
                  <a:pt x="605" y="540"/>
                </a:lnTo>
                <a:lnTo>
                  <a:pt x="570" y="571"/>
                </a:lnTo>
                <a:lnTo>
                  <a:pt x="539" y="606"/>
                </a:lnTo>
                <a:lnTo>
                  <a:pt x="515" y="644"/>
                </a:lnTo>
                <a:lnTo>
                  <a:pt x="496" y="684"/>
                </a:lnTo>
                <a:lnTo>
                  <a:pt x="481" y="725"/>
                </a:lnTo>
                <a:lnTo>
                  <a:pt x="474" y="768"/>
                </a:lnTo>
                <a:lnTo>
                  <a:pt x="470" y="812"/>
                </a:lnTo>
                <a:lnTo>
                  <a:pt x="474" y="854"/>
                </a:lnTo>
                <a:lnTo>
                  <a:pt x="481" y="897"/>
                </a:lnTo>
                <a:lnTo>
                  <a:pt x="496" y="939"/>
                </a:lnTo>
                <a:lnTo>
                  <a:pt x="515" y="978"/>
                </a:lnTo>
                <a:lnTo>
                  <a:pt x="539" y="1016"/>
                </a:lnTo>
                <a:lnTo>
                  <a:pt x="570" y="1051"/>
                </a:lnTo>
                <a:lnTo>
                  <a:pt x="605" y="1082"/>
                </a:lnTo>
                <a:lnTo>
                  <a:pt x="643" y="1107"/>
                </a:lnTo>
                <a:lnTo>
                  <a:pt x="682" y="1125"/>
                </a:lnTo>
                <a:lnTo>
                  <a:pt x="725" y="1140"/>
                </a:lnTo>
                <a:lnTo>
                  <a:pt x="767" y="1149"/>
                </a:lnTo>
                <a:lnTo>
                  <a:pt x="810" y="1151"/>
                </a:lnTo>
                <a:lnTo>
                  <a:pt x="854" y="1149"/>
                </a:lnTo>
                <a:lnTo>
                  <a:pt x="896" y="1140"/>
                </a:lnTo>
                <a:lnTo>
                  <a:pt x="939" y="1125"/>
                </a:lnTo>
                <a:lnTo>
                  <a:pt x="978" y="1107"/>
                </a:lnTo>
                <a:lnTo>
                  <a:pt x="1016" y="1082"/>
                </a:lnTo>
                <a:lnTo>
                  <a:pt x="1051" y="1051"/>
                </a:lnTo>
                <a:lnTo>
                  <a:pt x="1081" y="1016"/>
                </a:lnTo>
                <a:lnTo>
                  <a:pt x="1106" y="979"/>
                </a:lnTo>
                <a:lnTo>
                  <a:pt x="1125" y="939"/>
                </a:lnTo>
                <a:lnTo>
                  <a:pt x="1140" y="897"/>
                </a:lnTo>
                <a:lnTo>
                  <a:pt x="1147" y="854"/>
                </a:lnTo>
                <a:lnTo>
                  <a:pt x="1151" y="812"/>
                </a:lnTo>
                <a:lnTo>
                  <a:pt x="1147" y="768"/>
                </a:lnTo>
                <a:lnTo>
                  <a:pt x="1140" y="725"/>
                </a:lnTo>
                <a:lnTo>
                  <a:pt x="1125" y="684"/>
                </a:lnTo>
                <a:lnTo>
                  <a:pt x="1106" y="644"/>
                </a:lnTo>
                <a:lnTo>
                  <a:pt x="1081" y="606"/>
                </a:lnTo>
                <a:lnTo>
                  <a:pt x="1051" y="571"/>
                </a:lnTo>
                <a:lnTo>
                  <a:pt x="1016" y="540"/>
                </a:lnTo>
                <a:lnTo>
                  <a:pt x="978" y="516"/>
                </a:lnTo>
                <a:lnTo>
                  <a:pt x="939" y="496"/>
                </a:lnTo>
                <a:lnTo>
                  <a:pt x="896" y="482"/>
                </a:lnTo>
                <a:lnTo>
                  <a:pt x="854" y="475"/>
                </a:lnTo>
                <a:lnTo>
                  <a:pt x="810" y="471"/>
                </a:lnTo>
                <a:close/>
                <a:moveTo>
                  <a:pt x="1196" y="0"/>
                </a:moveTo>
                <a:lnTo>
                  <a:pt x="1282" y="4"/>
                </a:lnTo>
                <a:lnTo>
                  <a:pt x="1368" y="12"/>
                </a:lnTo>
                <a:lnTo>
                  <a:pt x="1452" y="28"/>
                </a:lnTo>
                <a:lnTo>
                  <a:pt x="1534" y="49"/>
                </a:lnTo>
                <a:lnTo>
                  <a:pt x="1614" y="75"/>
                </a:lnTo>
                <a:lnTo>
                  <a:pt x="1693" y="108"/>
                </a:lnTo>
                <a:lnTo>
                  <a:pt x="1768" y="146"/>
                </a:lnTo>
                <a:lnTo>
                  <a:pt x="1841" y="189"/>
                </a:lnTo>
                <a:lnTo>
                  <a:pt x="1911" y="237"/>
                </a:lnTo>
                <a:lnTo>
                  <a:pt x="1978" y="291"/>
                </a:lnTo>
                <a:lnTo>
                  <a:pt x="2041" y="350"/>
                </a:lnTo>
                <a:lnTo>
                  <a:pt x="2101" y="414"/>
                </a:lnTo>
                <a:lnTo>
                  <a:pt x="2154" y="481"/>
                </a:lnTo>
                <a:lnTo>
                  <a:pt x="2203" y="550"/>
                </a:lnTo>
                <a:lnTo>
                  <a:pt x="2246" y="623"/>
                </a:lnTo>
                <a:lnTo>
                  <a:pt x="2285" y="700"/>
                </a:lnTo>
                <a:lnTo>
                  <a:pt x="2316" y="777"/>
                </a:lnTo>
                <a:lnTo>
                  <a:pt x="2343" y="858"/>
                </a:lnTo>
                <a:lnTo>
                  <a:pt x="2364" y="939"/>
                </a:lnTo>
                <a:lnTo>
                  <a:pt x="2379" y="1023"/>
                </a:lnTo>
                <a:lnTo>
                  <a:pt x="2388" y="1110"/>
                </a:lnTo>
                <a:lnTo>
                  <a:pt x="2392" y="1196"/>
                </a:lnTo>
                <a:lnTo>
                  <a:pt x="2388" y="1276"/>
                </a:lnTo>
                <a:lnTo>
                  <a:pt x="2381" y="1357"/>
                </a:lnTo>
                <a:lnTo>
                  <a:pt x="2367" y="1436"/>
                </a:lnTo>
                <a:lnTo>
                  <a:pt x="2349" y="1514"/>
                </a:lnTo>
                <a:lnTo>
                  <a:pt x="2325" y="1589"/>
                </a:lnTo>
                <a:lnTo>
                  <a:pt x="2297" y="1663"/>
                </a:lnTo>
                <a:lnTo>
                  <a:pt x="3872" y="3238"/>
                </a:lnTo>
                <a:lnTo>
                  <a:pt x="3888" y="3257"/>
                </a:lnTo>
                <a:lnTo>
                  <a:pt x="3899" y="3279"/>
                </a:lnTo>
                <a:lnTo>
                  <a:pt x="3904" y="3303"/>
                </a:lnTo>
                <a:lnTo>
                  <a:pt x="3952" y="3833"/>
                </a:lnTo>
                <a:lnTo>
                  <a:pt x="3952" y="3857"/>
                </a:lnTo>
                <a:lnTo>
                  <a:pt x="3946" y="3880"/>
                </a:lnTo>
                <a:lnTo>
                  <a:pt x="3935" y="3901"/>
                </a:lnTo>
                <a:lnTo>
                  <a:pt x="3920" y="3919"/>
                </a:lnTo>
                <a:lnTo>
                  <a:pt x="3902" y="3934"/>
                </a:lnTo>
                <a:lnTo>
                  <a:pt x="3880" y="3944"/>
                </a:lnTo>
                <a:lnTo>
                  <a:pt x="3855" y="3949"/>
                </a:lnTo>
                <a:lnTo>
                  <a:pt x="3423" y="3998"/>
                </a:lnTo>
                <a:lnTo>
                  <a:pt x="3411" y="3998"/>
                </a:lnTo>
                <a:lnTo>
                  <a:pt x="3384" y="3994"/>
                </a:lnTo>
                <a:lnTo>
                  <a:pt x="3360" y="3985"/>
                </a:lnTo>
                <a:lnTo>
                  <a:pt x="3338" y="3969"/>
                </a:lnTo>
                <a:lnTo>
                  <a:pt x="3322" y="3952"/>
                </a:lnTo>
                <a:lnTo>
                  <a:pt x="3311" y="3931"/>
                </a:lnTo>
                <a:lnTo>
                  <a:pt x="3305" y="3909"/>
                </a:lnTo>
                <a:lnTo>
                  <a:pt x="3304" y="3886"/>
                </a:lnTo>
                <a:lnTo>
                  <a:pt x="3312" y="3604"/>
                </a:lnTo>
                <a:lnTo>
                  <a:pt x="3030" y="3614"/>
                </a:lnTo>
                <a:lnTo>
                  <a:pt x="3007" y="3612"/>
                </a:lnTo>
                <a:lnTo>
                  <a:pt x="2986" y="3606"/>
                </a:lnTo>
                <a:lnTo>
                  <a:pt x="2966" y="3597"/>
                </a:lnTo>
                <a:lnTo>
                  <a:pt x="2949" y="3582"/>
                </a:lnTo>
                <a:lnTo>
                  <a:pt x="2936" y="3565"/>
                </a:lnTo>
                <a:lnTo>
                  <a:pt x="2926" y="3545"/>
                </a:lnTo>
                <a:lnTo>
                  <a:pt x="2920" y="3524"/>
                </a:lnTo>
                <a:lnTo>
                  <a:pt x="2918" y="3502"/>
                </a:lnTo>
                <a:lnTo>
                  <a:pt x="2929" y="3219"/>
                </a:lnTo>
                <a:lnTo>
                  <a:pt x="2645" y="3229"/>
                </a:lnTo>
                <a:lnTo>
                  <a:pt x="2623" y="3228"/>
                </a:lnTo>
                <a:lnTo>
                  <a:pt x="2602" y="3222"/>
                </a:lnTo>
                <a:lnTo>
                  <a:pt x="2583" y="3212"/>
                </a:lnTo>
                <a:lnTo>
                  <a:pt x="2566" y="3197"/>
                </a:lnTo>
                <a:lnTo>
                  <a:pt x="2551" y="3180"/>
                </a:lnTo>
                <a:lnTo>
                  <a:pt x="2541" y="3161"/>
                </a:lnTo>
                <a:lnTo>
                  <a:pt x="2535" y="3140"/>
                </a:lnTo>
                <a:lnTo>
                  <a:pt x="2534" y="3118"/>
                </a:lnTo>
                <a:lnTo>
                  <a:pt x="2543" y="2835"/>
                </a:lnTo>
                <a:lnTo>
                  <a:pt x="2261" y="2845"/>
                </a:lnTo>
                <a:lnTo>
                  <a:pt x="2238" y="2843"/>
                </a:lnTo>
                <a:lnTo>
                  <a:pt x="2218" y="2837"/>
                </a:lnTo>
                <a:lnTo>
                  <a:pt x="2198" y="2828"/>
                </a:lnTo>
                <a:lnTo>
                  <a:pt x="2181" y="2813"/>
                </a:lnTo>
                <a:lnTo>
                  <a:pt x="1663" y="2296"/>
                </a:lnTo>
                <a:lnTo>
                  <a:pt x="1573" y="2330"/>
                </a:lnTo>
                <a:lnTo>
                  <a:pt x="1482" y="2357"/>
                </a:lnTo>
                <a:lnTo>
                  <a:pt x="1388" y="2375"/>
                </a:lnTo>
                <a:lnTo>
                  <a:pt x="1292" y="2387"/>
                </a:lnTo>
                <a:lnTo>
                  <a:pt x="1196" y="2391"/>
                </a:lnTo>
                <a:lnTo>
                  <a:pt x="1108" y="2388"/>
                </a:lnTo>
                <a:lnTo>
                  <a:pt x="1023" y="2379"/>
                </a:lnTo>
                <a:lnTo>
                  <a:pt x="939" y="2364"/>
                </a:lnTo>
                <a:lnTo>
                  <a:pt x="857" y="2342"/>
                </a:lnTo>
                <a:lnTo>
                  <a:pt x="777" y="2317"/>
                </a:lnTo>
                <a:lnTo>
                  <a:pt x="699" y="2284"/>
                </a:lnTo>
                <a:lnTo>
                  <a:pt x="623" y="2246"/>
                </a:lnTo>
                <a:lnTo>
                  <a:pt x="550" y="2202"/>
                </a:lnTo>
                <a:lnTo>
                  <a:pt x="480" y="2154"/>
                </a:lnTo>
                <a:lnTo>
                  <a:pt x="413" y="2100"/>
                </a:lnTo>
                <a:lnTo>
                  <a:pt x="349" y="2040"/>
                </a:lnTo>
                <a:lnTo>
                  <a:pt x="289" y="1975"/>
                </a:lnTo>
                <a:lnTo>
                  <a:pt x="234" y="1907"/>
                </a:lnTo>
                <a:lnTo>
                  <a:pt x="185" y="1835"/>
                </a:lnTo>
                <a:lnTo>
                  <a:pt x="141" y="1761"/>
                </a:lnTo>
                <a:lnTo>
                  <a:pt x="104" y="1684"/>
                </a:lnTo>
                <a:lnTo>
                  <a:pt x="72" y="1606"/>
                </a:lnTo>
                <a:lnTo>
                  <a:pt x="46" y="1526"/>
                </a:lnTo>
                <a:lnTo>
                  <a:pt x="26" y="1444"/>
                </a:lnTo>
                <a:lnTo>
                  <a:pt x="11" y="1361"/>
                </a:lnTo>
                <a:lnTo>
                  <a:pt x="2" y="1279"/>
                </a:lnTo>
                <a:lnTo>
                  <a:pt x="0" y="1196"/>
                </a:lnTo>
                <a:lnTo>
                  <a:pt x="2" y="1112"/>
                </a:lnTo>
                <a:lnTo>
                  <a:pt x="11" y="1029"/>
                </a:lnTo>
                <a:lnTo>
                  <a:pt x="26" y="947"/>
                </a:lnTo>
                <a:lnTo>
                  <a:pt x="46" y="865"/>
                </a:lnTo>
                <a:lnTo>
                  <a:pt x="72" y="785"/>
                </a:lnTo>
                <a:lnTo>
                  <a:pt x="104" y="707"/>
                </a:lnTo>
                <a:lnTo>
                  <a:pt x="141" y="630"/>
                </a:lnTo>
                <a:lnTo>
                  <a:pt x="185" y="556"/>
                </a:lnTo>
                <a:lnTo>
                  <a:pt x="234" y="484"/>
                </a:lnTo>
                <a:lnTo>
                  <a:pt x="289" y="416"/>
                </a:lnTo>
                <a:lnTo>
                  <a:pt x="349" y="350"/>
                </a:lnTo>
                <a:lnTo>
                  <a:pt x="413" y="292"/>
                </a:lnTo>
                <a:lnTo>
                  <a:pt x="480" y="237"/>
                </a:lnTo>
                <a:lnTo>
                  <a:pt x="550" y="189"/>
                </a:lnTo>
                <a:lnTo>
                  <a:pt x="623" y="146"/>
                </a:lnTo>
                <a:lnTo>
                  <a:pt x="699" y="108"/>
                </a:lnTo>
                <a:lnTo>
                  <a:pt x="777" y="75"/>
                </a:lnTo>
                <a:lnTo>
                  <a:pt x="857" y="49"/>
                </a:lnTo>
                <a:lnTo>
                  <a:pt x="939" y="28"/>
                </a:lnTo>
                <a:lnTo>
                  <a:pt x="1023" y="12"/>
                </a:lnTo>
                <a:lnTo>
                  <a:pt x="1108" y="4"/>
                </a:lnTo>
                <a:lnTo>
                  <a:pt x="119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8" name="Group 50"/>
          <p:cNvGrpSpPr/>
          <p:nvPr/>
        </p:nvGrpSpPr>
        <p:grpSpPr>
          <a:xfrm flipH="1">
            <a:off x="3780847" y="4676397"/>
            <a:ext cx="992227" cy="87517"/>
            <a:chOff x="4413220" y="2374456"/>
            <a:chExt cx="992485" cy="87540"/>
          </a:xfrm>
        </p:grpSpPr>
        <p:cxnSp>
          <p:nvCxnSpPr>
            <p:cNvPr id="189" name="Straight Connector 51"/>
            <p:cNvCxnSpPr>
              <a:endCxn id="190" idx="4"/>
            </p:cNvCxnSpPr>
            <p:nvPr/>
          </p:nvCxnSpPr>
          <p:spPr>
            <a:xfrm>
              <a:off x="4413220" y="2418226"/>
              <a:ext cx="9049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52"/>
            <p:cNvSpPr/>
            <p:nvPr/>
          </p:nvSpPr>
          <p:spPr>
            <a:xfrm rot="16200000" flipV="1">
              <a:off x="5318166" y="2374457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Text Placeholder 14"/>
          <p:cNvSpPr txBox="1"/>
          <p:nvPr/>
        </p:nvSpPr>
        <p:spPr>
          <a:xfrm>
            <a:off x="4521610" y="4895591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192" name="Text Placeholder 14"/>
          <p:cNvSpPr txBox="1"/>
          <p:nvPr/>
        </p:nvSpPr>
        <p:spPr>
          <a:xfrm>
            <a:off x="4521611" y="5149592"/>
            <a:ext cx="2052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 unde omnis iste natus error sit voluptatem</a:t>
            </a:r>
          </a:p>
        </p:txBody>
      </p:sp>
      <p:sp>
        <p:nvSpPr>
          <p:cNvPr id="193" name="Freeform 71"/>
          <p:cNvSpPr>
            <a:spLocks noEditPoints="1"/>
          </p:cNvSpPr>
          <p:nvPr/>
        </p:nvSpPr>
        <p:spPr bwMode="auto">
          <a:xfrm>
            <a:off x="3932678" y="4946152"/>
            <a:ext cx="381054" cy="541907"/>
          </a:xfrm>
          <a:custGeom>
            <a:avLst/>
            <a:gdLst>
              <a:gd name="T0" fmla="*/ 1835 w 2443"/>
              <a:gd name="T1" fmla="*/ 930 h 3466"/>
              <a:gd name="T2" fmla="*/ 1705 w 2443"/>
              <a:gd name="T3" fmla="*/ 1284 h 3466"/>
              <a:gd name="T4" fmla="*/ 1495 w 2443"/>
              <a:gd name="T5" fmla="*/ 1537 h 3466"/>
              <a:gd name="T6" fmla="*/ 1448 w 2443"/>
              <a:gd name="T7" fmla="*/ 1568 h 3466"/>
              <a:gd name="T8" fmla="*/ 1368 w 2443"/>
              <a:gd name="T9" fmla="*/ 1695 h 3466"/>
              <a:gd name="T10" fmla="*/ 1326 w 2443"/>
              <a:gd name="T11" fmla="*/ 1922 h 3466"/>
              <a:gd name="T12" fmla="*/ 1308 w 2443"/>
              <a:gd name="T13" fmla="*/ 2152 h 3466"/>
              <a:gd name="T14" fmla="*/ 1303 w 2443"/>
              <a:gd name="T15" fmla="*/ 2289 h 3466"/>
              <a:gd name="T16" fmla="*/ 1453 w 2443"/>
              <a:gd name="T17" fmla="*/ 2348 h 3466"/>
              <a:gd name="T18" fmla="*/ 1651 w 2443"/>
              <a:gd name="T19" fmla="*/ 2513 h 3466"/>
              <a:gd name="T20" fmla="*/ 1790 w 2443"/>
              <a:gd name="T21" fmla="*/ 2641 h 3466"/>
              <a:gd name="T22" fmla="*/ 1865 w 2443"/>
              <a:gd name="T23" fmla="*/ 2742 h 3466"/>
              <a:gd name="T24" fmla="*/ 1892 w 2443"/>
              <a:gd name="T25" fmla="*/ 2866 h 3466"/>
              <a:gd name="T26" fmla="*/ 668 w 2443"/>
              <a:gd name="T27" fmla="*/ 2700 h 3466"/>
              <a:gd name="T28" fmla="*/ 836 w 2443"/>
              <a:gd name="T29" fmla="*/ 2515 h 3466"/>
              <a:gd name="T30" fmla="*/ 982 w 2443"/>
              <a:gd name="T31" fmla="*/ 2399 h 3466"/>
              <a:gd name="T32" fmla="*/ 1059 w 2443"/>
              <a:gd name="T33" fmla="*/ 2350 h 3466"/>
              <a:gd name="T34" fmla="*/ 1199 w 2443"/>
              <a:gd name="T35" fmla="*/ 2300 h 3466"/>
              <a:gd name="T36" fmla="*/ 1194 w 2443"/>
              <a:gd name="T37" fmla="*/ 2213 h 3466"/>
              <a:gd name="T38" fmla="*/ 1154 w 2443"/>
              <a:gd name="T39" fmla="*/ 1889 h 3466"/>
              <a:gd name="T40" fmla="*/ 1088 w 2443"/>
              <a:gd name="T41" fmla="*/ 1684 h 3466"/>
              <a:gd name="T42" fmla="*/ 1040 w 2443"/>
              <a:gd name="T43" fmla="*/ 1592 h 3466"/>
              <a:gd name="T44" fmla="*/ 834 w 2443"/>
              <a:gd name="T45" fmla="*/ 1442 h 3466"/>
              <a:gd name="T46" fmla="*/ 674 w 2443"/>
              <a:gd name="T47" fmla="*/ 1179 h 3466"/>
              <a:gd name="T48" fmla="*/ 589 w 2443"/>
              <a:gd name="T49" fmla="*/ 839 h 3466"/>
              <a:gd name="T50" fmla="*/ 370 w 2443"/>
              <a:gd name="T51" fmla="*/ 705 h 3466"/>
              <a:gd name="T52" fmla="*/ 485 w 2443"/>
              <a:gd name="T53" fmla="*/ 1136 h 3466"/>
              <a:gd name="T54" fmla="*/ 687 w 2443"/>
              <a:gd name="T55" fmla="*/ 1483 h 3466"/>
              <a:gd name="T56" fmla="*/ 843 w 2443"/>
              <a:gd name="T57" fmla="*/ 1806 h 3466"/>
              <a:gd name="T58" fmla="*/ 597 w 2443"/>
              <a:gd name="T59" fmla="*/ 2086 h 3466"/>
              <a:gd name="T60" fmla="*/ 427 w 2443"/>
              <a:gd name="T61" fmla="*/ 2472 h 3466"/>
              <a:gd name="T62" fmla="*/ 350 w 2443"/>
              <a:gd name="T63" fmla="*/ 2925 h 3466"/>
              <a:gd name="T64" fmla="*/ 2039 w 2443"/>
              <a:gd name="T65" fmla="*/ 2558 h 3466"/>
              <a:gd name="T66" fmla="*/ 1887 w 2443"/>
              <a:gd name="T67" fmla="*/ 2156 h 3466"/>
              <a:gd name="T68" fmla="*/ 1654 w 2443"/>
              <a:gd name="T69" fmla="*/ 1852 h 3466"/>
              <a:gd name="T70" fmla="*/ 1706 w 2443"/>
              <a:gd name="T71" fmla="*/ 1540 h 3466"/>
              <a:gd name="T72" fmla="*/ 1924 w 2443"/>
              <a:gd name="T73" fmla="*/ 1214 h 3466"/>
              <a:gd name="T74" fmla="*/ 2058 w 2443"/>
              <a:gd name="T75" fmla="*/ 797 h 3466"/>
              <a:gd name="T76" fmla="*/ 0 w 2443"/>
              <a:gd name="T77" fmla="*/ 0 h 3466"/>
              <a:gd name="T78" fmla="*/ 2305 w 2443"/>
              <a:gd name="T79" fmla="*/ 517 h 3466"/>
              <a:gd name="T80" fmla="*/ 2225 w 2443"/>
              <a:gd name="T81" fmla="*/ 1019 h 3466"/>
              <a:gd name="T82" fmla="*/ 2041 w 2443"/>
              <a:gd name="T83" fmla="*/ 1450 h 3466"/>
              <a:gd name="T84" fmla="*/ 1885 w 2443"/>
              <a:gd name="T85" fmla="*/ 1782 h 3466"/>
              <a:gd name="T86" fmla="*/ 2126 w 2443"/>
              <a:gd name="T87" fmla="*/ 2154 h 3466"/>
              <a:gd name="T88" fmla="*/ 2270 w 2443"/>
              <a:gd name="T89" fmla="*/ 2618 h 3466"/>
              <a:gd name="T90" fmla="*/ 2308 w 2443"/>
              <a:gd name="T91" fmla="*/ 3139 h 3466"/>
              <a:gd name="T92" fmla="*/ 135 w 2443"/>
              <a:gd name="T93" fmla="*/ 3139 h 3466"/>
              <a:gd name="T94" fmla="*/ 173 w 2443"/>
              <a:gd name="T95" fmla="*/ 2618 h 3466"/>
              <a:gd name="T96" fmla="*/ 317 w 2443"/>
              <a:gd name="T97" fmla="*/ 2154 h 3466"/>
              <a:gd name="T98" fmla="*/ 557 w 2443"/>
              <a:gd name="T99" fmla="*/ 1782 h 3466"/>
              <a:gd name="T100" fmla="*/ 403 w 2443"/>
              <a:gd name="T101" fmla="*/ 1450 h 3466"/>
              <a:gd name="T102" fmla="*/ 218 w 2443"/>
              <a:gd name="T103" fmla="*/ 1019 h 3466"/>
              <a:gd name="T104" fmla="*/ 137 w 2443"/>
              <a:gd name="T105" fmla="*/ 517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43" h="3466">
                <a:moveTo>
                  <a:pt x="575" y="689"/>
                </a:moveTo>
                <a:lnTo>
                  <a:pt x="1867" y="689"/>
                </a:lnTo>
                <a:lnTo>
                  <a:pt x="1861" y="771"/>
                </a:lnTo>
                <a:lnTo>
                  <a:pt x="1850" y="851"/>
                </a:lnTo>
                <a:lnTo>
                  <a:pt x="1835" y="930"/>
                </a:lnTo>
                <a:lnTo>
                  <a:pt x="1817" y="1007"/>
                </a:lnTo>
                <a:lnTo>
                  <a:pt x="1794" y="1081"/>
                </a:lnTo>
                <a:lnTo>
                  <a:pt x="1768" y="1153"/>
                </a:lnTo>
                <a:lnTo>
                  <a:pt x="1738" y="1220"/>
                </a:lnTo>
                <a:lnTo>
                  <a:pt x="1705" y="1284"/>
                </a:lnTo>
                <a:lnTo>
                  <a:pt x="1669" y="1344"/>
                </a:lnTo>
                <a:lnTo>
                  <a:pt x="1629" y="1400"/>
                </a:lnTo>
                <a:lnTo>
                  <a:pt x="1587" y="1451"/>
                </a:lnTo>
                <a:lnTo>
                  <a:pt x="1541" y="1497"/>
                </a:lnTo>
                <a:lnTo>
                  <a:pt x="1495" y="1537"/>
                </a:lnTo>
                <a:lnTo>
                  <a:pt x="1492" y="1538"/>
                </a:lnTo>
                <a:lnTo>
                  <a:pt x="1486" y="1541"/>
                </a:lnTo>
                <a:lnTo>
                  <a:pt x="1476" y="1548"/>
                </a:lnTo>
                <a:lnTo>
                  <a:pt x="1463" y="1556"/>
                </a:lnTo>
                <a:lnTo>
                  <a:pt x="1448" y="1568"/>
                </a:lnTo>
                <a:lnTo>
                  <a:pt x="1430" y="1583"/>
                </a:lnTo>
                <a:lnTo>
                  <a:pt x="1409" y="1602"/>
                </a:lnTo>
                <a:lnTo>
                  <a:pt x="1394" y="1628"/>
                </a:lnTo>
                <a:lnTo>
                  <a:pt x="1381" y="1659"/>
                </a:lnTo>
                <a:lnTo>
                  <a:pt x="1368" y="1695"/>
                </a:lnTo>
                <a:lnTo>
                  <a:pt x="1357" y="1736"/>
                </a:lnTo>
                <a:lnTo>
                  <a:pt x="1348" y="1779"/>
                </a:lnTo>
                <a:lnTo>
                  <a:pt x="1339" y="1825"/>
                </a:lnTo>
                <a:lnTo>
                  <a:pt x="1333" y="1873"/>
                </a:lnTo>
                <a:lnTo>
                  <a:pt x="1326" y="1922"/>
                </a:lnTo>
                <a:lnTo>
                  <a:pt x="1321" y="1970"/>
                </a:lnTo>
                <a:lnTo>
                  <a:pt x="1317" y="2018"/>
                </a:lnTo>
                <a:lnTo>
                  <a:pt x="1312" y="2065"/>
                </a:lnTo>
                <a:lnTo>
                  <a:pt x="1310" y="2110"/>
                </a:lnTo>
                <a:lnTo>
                  <a:pt x="1308" y="2152"/>
                </a:lnTo>
                <a:lnTo>
                  <a:pt x="1306" y="2189"/>
                </a:lnTo>
                <a:lnTo>
                  <a:pt x="1305" y="2223"/>
                </a:lnTo>
                <a:lnTo>
                  <a:pt x="1304" y="2251"/>
                </a:lnTo>
                <a:lnTo>
                  <a:pt x="1304" y="2273"/>
                </a:lnTo>
                <a:lnTo>
                  <a:pt x="1303" y="2289"/>
                </a:lnTo>
                <a:lnTo>
                  <a:pt x="1303" y="2296"/>
                </a:lnTo>
                <a:lnTo>
                  <a:pt x="1340" y="2302"/>
                </a:lnTo>
                <a:lnTo>
                  <a:pt x="1377" y="2312"/>
                </a:lnTo>
                <a:lnTo>
                  <a:pt x="1415" y="2327"/>
                </a:lnTo>
                <a:lnTo>
                  <a:pt x="1453" y="2348"/>
                </a:lnTo>
                <a:lnTo>
                  <a:pt x="1491" y="2373"/>
                </a:lnTo>
                <a:lnTo>
                  <a:pt x="1531" y="2405"/>
                </a:lnTo>
                <a:lnTo>
                  <a:pt x="1574" y="2445"/>
                </a:lnTo>
                <a:lnTo>
                  <a:pt x="1614" y="2481"/>
                </a:lnTo>
                <a:lnTo>
                  <a:pt x="1651" y="2513"/>
                </a:lnTo>
                <a:lnTo>
                  <a:pt x="1685" y="2543"/>
                </a:lnTo>
                <a:lnTo>
                  <a:pt x="1715" y="2571"/>
                </a:lnTo>
                <a:lnTo>
                  <a:pt x="1743" y="2596"/>
                </a:lnTo>
                <a:lnTo>
                  <a:pt x="1768" y="2619"/>
                </a:lnTo>
                <a:lnTo>
                  <a:pt x="1790" y="2641"/>
                </a:lnTo>
                <a:lnTo>
                  <a:pt x="1810" y="2662"/>
                </a:lnTo>
                <a:lnTo>
                  <a:pt x="1827" y="2681"/>
                </a:lnTo>
                <a:lnTo>
                  <a:pt x="1842" y="2702"/>
                </a:lnTo>
                <a:lnTo>
                  <a:pt x="1855" y="2722"/>
                </a:lnTo>
                <a:lnTo>
                  <a:pt x="1865" y="2742"/>
                </a:lnTo>
                <a:lnTo>
                  <a:pt x="1874" y="2764"/>
                </a:lnTo>
                <a:lnTo>
                  <a:pt x="1880" y="2786"/>
                </a:lnTo>
                <a:lnTo>
                  <a:pt x="1885" y="2811"/>
                </a:lnTo>
                <a:lnTo>
                  <a:pt x="1890" y="2838"/>
                </a:lnTo>
                <a:lnTo>
                  <a:pt x="1892" y="2866"/>
                </a:lnTo>
                <a:lnTo>
                  <a:pt x="614" y="2866"/>
                </a:lnTo>
                <a:lnTo>
                  <a:pt x="619" y="2823"/>
                </a:lnTo>
                <a:lnTo>
                  <a:pt x="630" y="2780"/>
                </a:lnTo>
                <a:lnTo>
                  <a:pt x="647" y="2739"/>
                </a:lnTo>
                <a:lnTo>
                  <a:pt x="668" y="2700"/>
                </a:lnTo>
                <a:lnTo>
                  <a:pt x="693" y="2661"/>
                </a:lnTo>
                <a:lnTo>
                  <a:pt x="723" y="2624"/>
                </a:lnTo>
                <a:lnTo>
                  <a:pt x="758" y="2587"/>
                </a:lnTo>
                <a:lnTo>
                  <a:pt x="796" y="2551"/>
                </a:lnTo>
                <a:lnTo>
                  <a:pt x="836" y="2515"/>
                </a:lnTo>
                <a:lnTo>
                  <a:pt x="880" y="2479"/>
                </a:lnTo>
                <a:lnTo>
                  <a:pt x="927" y="2443"/>
                </a:lnTo>
                <a:lnTo>
                  <a:pt x="975" y="2405"/>
                </a:lnTo>
                <a:lnTo>
                  <a:pt x="977" y="2403"/>
                </a:lnTo>
                <a:lnTo>
                  <a:pt x="982" y="2399"/>
                </a:lnTo>
                <a:lnTo>
                  <a:pt x="992" y="2392"/>
                </a:lnTo>
                <a:lnTo>
                  <a:pt x="1003" y="2383"/>
                </a:lnTo>
                <a:lnTo>
                  <a:pt x="1019" y="2372"/>
                </a:lnTo>
                <a:lnTo>
                  <a:pt x="1038" y="2362"/>
                </a:lnTo>
                <a:lnTo>
                  <a:pt x="1059" y="2350"/>
                </a:lnTo>
                <a:lnTo>
                  <a:pt x="1082" y="2337"/>
                </a:lnTo>
                <a:lnTo>
                  <a:pt x="1109" y="2326"/>
                </a:lnTo>
                <a:lnTo>
                  <a:pt x="1137" y="2316"/>
                </a:lnTo>
                <a:lnTo>
                  <a:pt x="1167" y="2307"/>
                </a:lnTo>
                <a:lnTo>
                  <a:pt x="1199" y="2300"/>
                </a:lnTo>
                <a:lnTo>
                  <a:pt x="1197" y="2297"/>
                </a:lnTo>
                <a:lnTo>
                  <a:pt x="1196" y="2295"/>
                </a:lnTo>
                <a:lnTo>
                  <a:pt x="1196" y="2293"/>
                </a:lnTo>
                <a:lnTo>
                  <a:pt x="1195" y="2293"/>
                </a:lnTo>
                <a:lnTo>
                  <a:pt x="1194" y="2213"/>
                </a:lnTo>
                <a:lnTo>
                  <a:pt x="1190" y="2138"/>
                </a:lnTo>
                <a:lnTo>
                  <a:pt x="1183" y="2068"/>
                </a:lnTo>
                <a:lnTo>
                  <a:pt x="1175" y="2003"/>
                </a:lnTo>
                <a:lnTo>
                  <a:pt x="1165" y="1943"/>
                </a:lnTo>
                <a:lnTo>
                  <a:pt x="1154" y="1889"/>
                </a:lnTo>
                <a:lnTo>
                  <a:pt x="1141" y="1839"/>
                </a:lnTo>
                <a:lnTo>
                  <a:pt x="1128" y="1794"/>
                </a:lnTo>
                <a:lnTo>
                  <a:pt x="1114" y="1753"/>
                </a:lnTo>
                <a:lnTo>
                  <a:pt x="1101" y="1717"/>
                </a:lnTo>
                <a:lnTo>
                  <a:pt x="1088" y="1684"/>
                </a:lnTo>
                <a:lnTo>
                  <a:pt x="1076" y="1658"/>
                </a:lnTo>
                <a:lnTo>
                  <a:pt x="1064" y="1635"/>
                </a:lnTo>
                <a:lnTo>
                  <a:pt x="1055" y="1616"/>
                </a:lnTo>
                <a:lnTo>
                  <a:pt x="1046" y="1602"/>
                </a:lnTo>
                <a:lnTo>
                  <a:pt x="1040" y="1592"/>
                </a:lnTo>
                <a:lnTo>
                  <a:pt x="1035" y="1586"/>
                </a:lnTo>
                <a:lnTo>
                  <a:pt x="1034" y="1584"/>
                </a:lnTo>
                <a:lnTo>
                  <a:pt x="919" y="1520"/>
                </a:lnTo>
                <a:lnTo>
                  <a:pt x="876" y="1482"/>
                </a:lnTo>
                <a:lnTo>
                  <a:pt x="834" y="1442"/>
                </a:lnTo>
                <a:lnTo>
                  <a:pt x="797" y="1396"/>
                </a:lnTo>
                <a:lnTo>
                  <a:pt x="762" y="1346"/>
                </a:lnTo>
                <a:lnTo>
                  <a:pt x="730" y="1294"/>
                </a:lnTo>
                <a:lnTo>
                  <a:pt x="701" y="1237"/>
                </a:lnTo>
                <a:lnTo>
                  <a:pt x="674" y="1179"/>
                </a:lnTo>
                <a:lnTo>
                  <a:pt x="652" y="1115"/>
                </a:lnTo>
                <a:lnTo>
                  <a:pt x="632" y="1050"/>
                </a:lnTo>
                <a:lnTo>
                  <a:pt x="615" y="982"/>
                </a:lnTo>
                <a:lnTo>
                  <a:pt x="601" y="912"/>
                </a:lnTo>
                <a:lnTo>
                  <a:pt x="589" y="839"/>
                </a:lnTo>
                <a:lnTo>
                  <a:pt x="581" y="765"/>
                </a:lnTo>
                <a:lnTo>
                  <a:pt x="575" y="689"/>
                </a:lnTo>
                <a:close/>
                <a:moveTo>
                  <a:pt x="350" y="519"/>
                </a:moveTo>
                <a:lnTo>
                  <a:pt x="358" y="613"/>
                </a:lnTo>
                <a:lnTo>
                  <a:pt x="370" y="705"/>
                </a:lnTo>
                <a:lnTo>
                  <a:pt x="385" y="797"/>
                </a:lnTo>
                <a:lnTo>
                  <a:pt x="404" y="885"/>
                </a:lnTo>
                <a:lnTo>
                  <a:pt x="427" y="971"/>
                </a:lnTo>
                <a:lnTo>
                  <a:pt x="454" y="1055"/>
                </a:lnTo>
                <a:lnTo>
                  <a:pt x="485" y="1136"/>
                </a:lnTo>
                <a:lnTo>
                  <a:pt x="519" y="1214"/>
                </a:lnTo>
                <a:lnTo>
                  <a:pt x="556" y="1288"/>
                </a:lnTo>
                <a:lnTo>
                  <a:pt x="597" y="1357"/>
                </a:lnTo>
                <a:lnTo>
                  <a:pt x="640" y="1422"/>
                </a:lnTo>
                <a:lnTo>
                  <a:pt x="687" y="1483"/>
                </a:lnTo>
                <a:lnTo>
                  <a:pt x="736" y="1540"/>
                </a:lnTo>
                <a:lnTo>
                  <a:pt x="788" y="1591"/>
                </a:lnTo>
                <a:lnTo>
                  <a:pt x="843" y="1636"/>
                </a:lnTo>
                <a:lnTo>
                  <a:pt x="954" y="1722"/>
                </a:lnTo>
                <a:lnTo>
                  <a:pt x="843" y="1806"/>
                </a:lnTo>
                <a:lnTo>
                  <a:pt x="788" y="1852"/>
                </a:lnTo>
                <a:lnTo>
                  <a:pt x="736" y="1904"/>
                </a:lnTo>
                <a:lnTo>
                  <a:pt x="687" y="1959"/>
                </a:lnTo>
                <a:lnTo>
                  <a:pt x="640" y="2020"/>
                </a:lnTo>
                <a:lnTo>
                  <a:pt x="597" y="2086"/>
                </a:lnTo>
                <a:lnTo>
                  <a:pt x="556" y="2156"/>
                </a:lnTo>
                <a:lnTo>
                  <a:pt x="519" y="2230"/>
                </a:lnTo>
                <a:lnTo>
                  <a:pt x="485" y="2307"/>
                </a:lnTo>
                <a:lnTo>
                  <a:pt x="454" y="2388"/>
                </a:lnTo>
                <a:lnTo>
                  <a:pt x="427" y="2472"/>
                </a:lnTo>
                <a:lnTo>
                  <a:pt x="404" y="2558"/>
                </a:lnTo>
                <a:lnTo>
                  <a:pt x="385" y="2647"/>
                </a:lnTo>
                <a:lnTo>
                  <a:pt x="370" y="2738"/>
                </a:lnTo>
                <a:lnTo>
                  <a:pt x="358" y="2831"/>
                </a:lnTo>
                <a:lnTo>
                  <a:pt x="350" y="2925"/>
                </a:lnTo>
                <a:lnTo>
                  <a:pt x="2092" y="2925"/>
                </a:lnTo>
                <a:lnTo>
                  <a:pt x="2085" y="2831"/>
                </a:lnTo>
                <a:lnTo>
                  <a:pt x="2074" y="2738"/>
                </a:lnTo>
                <a:lnTo>
                  <a:pt x="2058" y="2647"/>
                </a:lnTo>
                <a:lnTo>
                  <a:pt x="2039" y="2558"/>
                </a:lnTo>
                <a:lnTo>
                  <a:pt x="2015" y="2472"/>
                </a:lnTo>
                <a:lnTo>
                  <a:pt x="1989" y="2388"/>
                </a:lnTo>
                <a:lnTo>
                  <a:pt x="1958" y="2307"/>
                </a:lnTo>
                <a:lnTo>
                  <a:pt x="1924" y="2230"/>
                </a:lnTo>
                <a:lnTo>
                  <a:pt x="1887" y="2156"/>
                </a:lnTo>
                <a:lnTo>
                  <a:pt x="1846" y="2086"/>
                </a:lnTo>
                <a:lnTo>
                  <a:pt x="1802" y="2020"/>
                </a:lnTo>
                <a:lnTo>
                  <a:pt x="1757" y="1959"/>
                </a:lnTo>
                <a:lnTo>
                  <a:pt x="1706" y="1904"/>
                </a:lnTo>
                <a:lnTo>
                  <a:pt x="1654" y="1852"/>
                </a:lnTo>
                <a:lnTo>
                  <a:pt x="1600" y="1806"/>
                </a:lnTo>
                <a:lnTo>
                  <a:pt x="1488" y="1722"/>
                </a:lnTo>
                <a:lnTo>
                  <a:pt x="1600" y="1636"/>
                </a:lnTo>
                <a:lnTo>
                  <a:pt x="1654" y="1591"/>
                </a:lnTo>
                <a:lnTo>
                  <a:pt x="1706" y="1540"/>
                </a:lnTo>
                <a:lnTo>
                  <a:pt x="1757" y="1483"/>
                </a:lnTo>
                <a:lnTo>
                  <a:pt x="1802" y="1422"/>
                </a:lnTo>
                <a:lnTo>
                  <a:pt x="1846" y="1357"/>
                </a:lnTo>
                <a:lnTo>
                  <a:pt x="1887" y="1288"/>
                </a:lnTo>
                <a:lnTo>
                  <a:pt x="1924" y="1214"/>
                </a:lnTo>
                <a:lnTo>
                  <a:pt x="1958" y="1136"/>
                </a:lnTo>
                <a:lnTo>
                  <a:pt x="1989" y="1055"/>
                </a:lnTo>
                <a:lnTo>
                  <a:pt x="2015" y="971"/>
                </a:lnTo>
                <a:lnTo>
                  <a:pt x="2039" y="885"/>
                </a:lnTo>
                <a:lnTo>
                  <a:pt x="2058" y="797"/>
                </a:lnTo>
                <a:lnTo>
                  <a:pt x="2074" y="705"/>
                </a:lnTo>
                <a:lnTo>
                  <a:pt x="2085" y="613"/>
                </a:lnTo>
                <a:lnTo>
                  <a:pt x="2092" y="519"/>
                </a:lnTo>
                <a:lnTo>
                  <a:pt x="350" y="519"/>
                </a:lnTo>
                <a:close/>
                <a:moveTo>
                  <a:pt x="0" y="0"/>
                </a:moveTo>
                <a:lnTo>
                  <a:pt x="2443" y="0"/>
                </a:lnTo>
                <a:lnTo>
                  <a:pt x="2443" y="326"/>
                </a:lnTo>
                <a:lnTo>
                  <a:pt x="2308" y="326"/>
                </a:lnTo>
                <a:lnTo>
                  <a:pt x="2308" y="412"/>
                </a:lnTo>
                <a:lnTo>
                  <a:pt x="2305" y="517"/>
                </a:lnTo>
                <a:lnTo>
                  <a:pt x="2299" y="621"/>
                </a:lnTo>
                <a:lnTo>
                  <a:pt x="2287" y="724"/>
                </a:lnTo>
                <a:lnTo>
                  <a:pt x="2270" y="824"/>
                </a:lnTo>
                <a:lnTo>
                  <a:pt x="2250" y="923"/>
                </a:lnTo>
                <a:lnTo>
                  <a:pt x="2225" y="1019"/>
                </a:lnTo>
                <a:lnTo>
                  <a:pt x="2195" y="1112"/>
                </a:lnTo>
                <a:lnTo>
                  <a:pt x="2162" y="1202"/>
                </a:lnTo>
                <a:lnTo>
                  <a:pt x="2126" y="1289"/>
                </a:lnTo>
                <a:lnTo>
                  <a:pt x="2085" y="1371"/>
                </a:lnTo>
                <a:lnTo>
                  <a:pt x="2041" y="1450"/>
                </a:lnTo>
                <a:lnTo>
                  <a:pt x="1992" y="1525"/>
                </a:lnTo>
                <a:lnTo>
                  <a:pt x="1941" y="1596"/>
                </a:lnTo>
                <a:lnTo>
                  <a:pt x="1885" y="1661"/>
                </a:lnTo>
                <a:lnTo>
                  <a:pt x="1828" y="1722"/>
                </a:lnTo>
                <a:lnTo>
                  <a:pt x="1885" y="1782"/>
                </a:lnTo>
                <a:lnTo>
                  <a:pt x="1941" y="1848"/>
                </a:lnTo>
                <a:lnTo>
                  <a:pt x="1992" y="1918"/>
                </a:lnTo>
                <a:lnTo>
                  <a:pt x="2041" y="1993"/>
                </a:lnTo>
                <a:lnTo>
                  <a:pt x="2085" y="2072"/>
                </a:lnTo>
                <a:lnTo>
                  <a:pt x="2126" y="2154"/>
                </a:lnTo>
                <a:lnTo>
                  <a:pt x="2162" y="2241"/>
                </a:lnTo>
                <a:lnTo>
                  <a:pt x="2195" y="2331"/>
                </a:lnTo>
                <a:lnTo>
                  <a:pt x="2225" y="2424"/>
                </a:lnTo>
                <a:lnTo>
                  <a:pt x="2250" y="2520"/>
                </a:lnTo>
                <a:lnTo>
                  <a:pt x="2270" y="2618"/>
                </a:lnTo>
                <a:lnTo>
                  <a:pt x="2287" y="2719"/>
                </a:lnTo>
                <a:lnTo>
                  <a:pt x="2299" y="2822"/>
                </a:lnTo>
                <a:lnTo>
                  <a:pt x="2305" y="2926"/>
                </a:lnTo>
                <a:lnTo>
                  <a:pt x="2308" y="3032"/>
                </a:lnTo>
                <a:lnTo>
                  <a:pt x="2308" y="3139"/>
                </a:lnTo>
                <a:lnTo>
                  <a:pt x="2443" y="3139"/>
                </a:lnTo>
                <a:lnTo>
                  <a:pt x="2443" y="3466"/>
                </a:lnTo>
                <a:lnTo>
                  <a:pt x="0" y="3466"/>
                </a:lnTo>
                <a:lnTo>
                  <a:pt x="0" y="3139"/>
                </a:lnTo>
                <a:lnTo>
                  <a:pt x="135" y="3139"/>
                </a:lnTo>
                <a:lnTo>
                  <a:pt x="135" y="3032"/>
                </a:lnTo>
                <a:lnTo>
                  <a:pt x="137" y="2926"/>
                </a:lnTo>
                <a:lnTo>
                  <a:pt x="145" y="2822"/>
                </a:lnTo>
                <a:lnTo>
                  <a:pt x="157" y="2719"/>
                </a:lnTo>
                <a:lnTo>
                  <a:pt x="173" y="2618"/>
                </a:lnTo>
                <a:lnTo>
                  <a:pt x="193" y="2520"/>
                </a:lnTo>
                <a:lnTo>
                  <a:pt x="218" y="2424"/>
                </a:lnTo>
                <a:lnTo>
                  <a:pt x="247" y="2331"/>
                </a:lnTo>
                <a:lnTo>
                  <a:pt x="280" y="2241"/>
                </a:lnTo>
                <a:lnTo>
                  <a:pt x="317" y="2154"/>
                </a:lnTo>
                <a:lnTo>
                  <a:pt x="358" y="2072"/>
                </a:lnTo>
                <a:lnTo>
                  <a:pt x="403" y="1993"/>
                </a:lnTo>
                <a:lnTo>
                  <a:pt x="451" y="1918"/>
                </a:lnTo>
                <a:lnTo>
                  <a:pt x="502" y="1848"/>
                </a:lnTo>
                <a:lnTo>
                  <a:pt x="557" y="1782"/>
                </a:lnTo>
                <a:lnTo>
                  <a:pt x="616" y="1722"/>
                </a:lnTo>
                <a:lnTo>
                  <a:pt x="557" y="1661"/>
                </a:lnTo>
                <a:lnTo>
                  <a:pt x="502" y="1596"/>
                </a:lnTo>
                <a:lnTo>
                  <a:pt x="451" y="1525"/>
                </a:lnTo>
                <a:lnTo>
                  <a:pt x="403" y="1450"/>
                </a:lnTo>
                <a:lnTo>
                  <a:pt x="358" y="1371"/>
                </a:lnTo>
                <a:lnTo>
                  <a:pt x="317" y="1289"/>
                </a:lnTo>
                <a:lnTo>
                  <a:pt x="280" y="1202"/>
                </a:lnTo>
                <a:lnTo>
                  <a:pt x="247" y="1112"/>
                </a:lnTo>
                <a:lnTo>
                  <a:pt x="218" y="1019"/>
                </a:lnTo>
                <a:lnTo>
                  <a:pt x="193" y="923"/>
                </a:lnTo>
                <a:lnTo>
                  <a:pt x="173" y="824"/>
                </a:lnTo>
                <a:lnTo>
                  <a:pt x="157" y="724"/>
                </a:lnTo>
                <a:lnTo>
                  <a:pt x="145" y="621"/>
                </a:lnTo>
                <a:lnTo>
                  <a:pt x="137" y="517"/>
                </a:lnTo>
                <a:lnTo>
                  <a:pt x="135" y="412"/>
                </a:lnTo>
                <a:lnTo>
                  <a:pt x="135" y="326"/>
                </a:lnTo>
                <a:lnTo>
                  <a:pt x="0" y="3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 Placeholder 14"/>
          <p:cNvSpPr txBox="1"/>
          <p:nvPr/>
        </p:nvSpPr>
        <p:spPr>
          <a:xfrm>
            <a:off x="5540791" y="1510299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195" name="Text Placeholder 14"/>
          <p:cNvSpPr txBox="1"/>
          <p:nvPr/>
        </p:nvSpPr>
        <p:spPr>
          <a:xfrm>
            <a:off x="5540791" y="1764301"/>
            <a:ext cx="2052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 unde omnis iste natus error sit voluptatem</a:t>
            </a:r>
          </a:p>
        </p:txBody>
      </p:sp>
      <p:sp>
        <p:nvSpPr>
          <p:cNvPr id="196" name="Freeform 61"/>
          <p:cNvSpPr>
            <a:spLocks noEditPoints="1"/>
          </p:cNvSpPr>
          <p:nvPr/>
        </p:nvSpPr>
        <p:spPr bwMode="auto">
          <a:xfrm>
            <a:off x="4834238" y="1570717"/>
            <a:ext cx="522733" cy="518460"/>
          </a:xfrm>
          <a:custGeom>
            <a:avLst/>
            <a:gdLst>
              <a:gd name="T0" fmla="*/ 417 w 3300"/>
              <a:gd name="T1" fmla="*/ 1970 h 3278"/>
              <a:gd name="T2" fmla="*/ 394 w 3300"/>
              <a:gd name="T3" fmla="*/ 1836 h 3278"/>
              <a:gd name="T4" fmla="*/ 449 w 3300"/>
              <a:gd name="T5" fmla="*/ 1780 h 3278"/>
              <a:gd name="T6" fmla="*/ 383 w 3300"/>
              <a:gd name="T7" fmla="*/ 1556 h 3278"/>
              <a:gd name="T8" fmla="*/ 312 w 3300"/>
              <a:gd name="T9" fmla="*/ 1555 h 3278"/>
              <a:gd name="T10" fmla="*/ 257 w 3300"/>
              <a:gd name="T11" fmla="*/ 1493 h 3278"/>
              <a:gd name="T12" fmla="*/ 828 w 3300"/>
              <a:gd name="T13" fmla="*/ 1947 h 3278"/>
              <a:gd name="T14" fmla="*/ 887 w 3300"/>
              <a:gd name="T15" fmla="*/ 1993 h 3278"/>
              <a:gd name="T16" fmla="*/ 1737 w 3300"/>
              <a:gd name="T17" fmla="*/ 1726 h 3278"/>
              <a:gd name="T18" fmla="*/ 1786 w 3300"/>
              <a:gd name="T19" fmla="*/ 1709 h 3278"/>
              <a:gd name="T20" fmla="*/ 2831 w 3300"/>
              <a:gd name="T21" fmla="*/ 1344 h 3278"/>
              <a:gd name="T22" fmla="*/ 2853 w 3300"/>
              <a:gd name="T23" fmla="*/ 1289 h 3278"/>
              <a:gd name="T24" fmla="*/ 2411 w 3300"/>
              <a:gd name="T25" fmla="*/ 168 h 3278"/>
              <a:gd name="T26" fmla="*/ 200 w 3300"/>
              <a:gd name="T27" fmla="*/ 1002 h 3278"/>
              <a:gd name="T28" fmla="*/ 300 w 3300"/>
              <a:gd name="T29" fmla="*/ 1026 h 3278"/>
              <a:gd name="T30" fmla="*/ 2478 w 3300"/>
              <a:gd name="T31" fmla="*/ 183 h 3278"/>
              <a:gd name="T32" fmla="*/ 2432 w 3300"/>
              <a:gd name="T33" fmla="*/ 166 h 3278"/>
              <a:gd name="T34" fmla="*/ 2529 w 3300"/>
              <a:gd name="T35" fmla="*/ 20 h 3278"/>
              <a:gd name="T36" fmla="*/ 2620 w 3300"/>
              <a:gd name="T37" fmla="*/ 98 h 3278"/>
              <a:gd name="T38" fmla="*/ 3016 w 3300"/>
              <a:gd name="T39" fmla="*/ 1251 h 3278"/>
              <a:gd name="T40" fmla="*/ 3002 w 3300"/>
              <a:gd name="T41" fmla="*/ 1381 h 3278"/>
              <a:gd name="T42" fmla="*/ 2922 w 3300"/>
              <a:gd name="T43" fmla="*/ 1486 h 3278"/>
              <a:gd name="T44" fmla="*/ 1927 w 3300"/>
              <a:gd name="T45" fmla="*/ 1837 h 3278"/>
              <a:gd name="T46" fmla="*/ 2176 w 3300"/>
              <a:gd name="T47" fmla="*/ 2330 h 3278"/>
              <a:gd name="T48" fmla="*/ 3078 w 3300"/>
              <a:gd name="T49" fmla="*/ 2534 h 3278"/>
              <a:gd name="T50" fmla="*/ 3102 w 3300"/>
              <a:gd name="T51" fmla="*/ 2019 h 3278"/>
              <a:gd name="T52" fmla="*/ 3189 w 3300"/>
              <a:gd name="T53" fmla="*/ 1977 h 3278"/>
              <a:gd name="T54" fmla="*/ 3276 w 3300"/>
              <a:gd name="T55" fmla="*/ 2019 h 3278"/>
              <a:gd name="T56" fmla="*/ 3300 w 3300"/>
              <a:gd name="T57" fmla="*/ 3168 h 3278"/>
              <a:gd name="T58" fmla="*/ 3259 w 3300"/>
              <a:gd name="T59" fmla="*/ 3254 h 3278"/>
              <a:gd name="T60" fmla="*/ 3163 w 3300"/>
              <a:gd name="T61" fmla="*/ 3275 h 3278"/>
              <a:gd name="T62" fmla="*/ 3089 w 3300"/>
              <a:gd name="T63" fmla="*/ 3216 h 3278"/>
              <a:gd name="T64" fmla="*/ 2175 w 3300"/>
              <a:gd name="T65" fmla="*/ 2570 h 3278"/>
              <a:gd name="T66" fmla="*/ 2038 w 3300"/>
              <a:gd name="T67" fmla="*/ 2503 h 3278"/>
              <a:gd name="T68" fmla="*/ 1941 w 3300"/>
              <a:gd name="T69" fmla="*/ 2386 h 3278"/>
              <a:gd name="T70" fmla="*/ 940 w 3300"/>
              <a:gd name="T71" fmla="*/ 2159 h 3278"/>
              <a:gd name="T72" fmla="*/ 806 w 3300"/>
              <a:gd name="T73" fmla="*/ 2140 h 3278"/>
              <a:gd name="T74" fmla="*/ 701 w 3300"/>
              <a:gd name="T75" fmla="*/ 2059 h 3278"/>
              <a:gd name="T76" fmla="*/ 572 w 3300"/>
              <a:gd name="T77" fmla="*/ 1913 h 3278"/>
              <a:gd name="T78" fmla="*/ 581 w 3300"/>
              <a:gd name="T79" fmla="*/ 2019 h 3278"/>
              <a:gd name="T80" fmla="*/ 526 w 3300"/>
              <a:gd name="T81" fmla="*/ 2101 h 3278"/>
              <a:gd name="T82" fmla="*/ 391 w 3300"/>
              <a:gd name="T83" fmla="*/ 2151 h 3278"/>
              <a:gd name="T84" fmla="*/ 292 w 3300"/>
              <a:gd name="T85" fmla="*/ 2132 h 3278"/>
              <a:gd name="T86" fmla="*/ 225 w 3300"/>
              <a:gd name="T87" fmla="*/ 2050 h 3278"/>
              <a:gd name="T88" fmla="*/ 28 w 3300"/>
              <a:gd name="T89" fmla="*/ 1399 h 3278"/>
              <a:gd name="T90" fmla="*/ 81 w 3300"/>
              <a:gd name="T91" fmla="*/ 1312 h 3278"/>
              <a:gd name="T92" fmla="*/ 223 w 3300"/>
              <a:gd name="T93" fmla="*/ 1258 h 3278"/>
              <a:gd name="T94" fmla="*/ 322 w 3300"/>
              <a:gd name="T95" fmla="*/ 1278 h 3278"/>
              <a:gd name="T96" fmla="*/ 386 w 3300"/>
              <a:gd name="T97" fmla="*/ 1359 h 3278"/>
              <a:gd name="T98" fmla="*/ 346 w 3300"/>
              <a:gd name="T99" fmla="*/ 1195 h 3278"/>
              <a:gd name="T100" fmla="*/ 158 w 3300"/>
              <a:gd name="T101" fmla="*/ 1177 h 3278"/>
              <a:gd name="T102" fmla="*/ 73 w 3300"/>
              <a:gd name="T103" fmla="*/ 1156 h 3278"/>
              <a:gd name="T104" fmla="*/ 39 w 3300"/>
              <a:gd name="T105" fmla="*/ 1134 h 3278"/>
              <a:gd name="T106" fmla="*/ 1 w 3300"/>
              <a:gd name="T107" fmla="*/ 1053 h 3278"/>
              <a:gd name="T108" fmla="*/ 30 w 3300"/>
              <a:gd name="T109" fmla="*/ 944 h 3278"/>
              <a:gd name="T110" fmla="*/ 142 w 3300"/>
              <a:gd name="T111" fmla="*/ 842 h 3278"/>
              <a:gd name="T112" fmla="*/ 2398 w 3300"/>
              <a:gd name="T113" fmla="*/ 3 h 3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00" h="3278">
                <a:moveTo>
                  <a:pt x="234" y="1426"/>
                </a:moveTo>
                <a:lnTo>
                  <a:pt x="196" y="1439"/>
                </a:lnTo>
                <a:lnTo>
                  <a:pt x="377" y="1983"/>
                </a:lnTo>
                <a:lnTo>
                  <a:pt x="417" y="1970"/>
                </a:lnTo>
                <a:lnTo>
                  <a:pt x="393" y="1903"/>
                </a:lnTo>
                <a:lnTo>
                  <a:pt x="388" y="1879"/>
                </a:lnTo>
                <a:lnTo>
                  <a:pt x="389" y="1857"/>
                </a:lnTo>
                <a:lnTo>
                  <a:pt x="394" y="1836"/>
                </a:lnTo>
                <a:lnTo>
                  <a:pt x="403" y="1817"/>
                </a:lnTo>
                <a:lnTo>
                  <a:pt x="417" y="1802"/>
                </a:lnTo>
                <a:lnTo>
                  <a:pt x="432" y="1789"/>
                </a:lnTo>
                <a:lnTo>
                  <a:pt x="449" y="1780"/>
                </a:lnTo>
                <a:lnTo>
                  <a:pt x="454" y="1778"/>
                </a:lnTo>
                <a:lnTo>
                  <a:pt x="581" y="1734"/>
                </a:lnTo>
                <a:lnTo>
                  <a:pt x="508" y="1513"/>
                </a:lnTo>
                <a:lnTo>
                  <a:pt x="383" y="1556"/>
                </a:lnTo>
                <a:lnTo>
                  <a:pt x="365" y="1561"/>
                </a:lnTo>
                <a:lnTo>
                  <a:pt x="347" y="1562"/>
                </a:lnTo>
                <a:lnTo>
                  <a:pt x="329" y="1560"/>
                </a:lnTo>
                <a:lnTo>
                  <a:pt x="312" y="1555"/>
                </a:lnTo>
                <a:lnTo>
                  <a:pt x="294" y="1545"/>
                </a:lnTo>
                <a:lnTo>
                  <a:pt x="278" y="1531"/>
                </a:lnTo>
                <a:lnTo>
                  <a:pt x="266" y="1513"/>
                </a:lnTo>
                <a:lnTo>
                  <a:pt x="257" y="1493"/>
                </a:lnTo>
                <a:lnTo>
                  <a:pt x="234" y="1426"/>
                </a:lnTo>
                <a:close/>
                <a:moveTo>
                  <a:pt x="2557" y="415"/>
                </a:moveTo>
                <a:lnTo>
                  <a:pt x="561" y="1150"/>
                </a:lnTo>
                <a:lnTo>
                  <a:pt x="828" y="1947"/>
                </a:lnTo>
                <a:lnTo>
                  <a:pt x="837" y="1963"/>
                </a:lnTo>
                <a:lnTo>
                  <a:pt x="850" y="1976"/>
                </a:lnTo>
                <a:lnTo>
                  <a:pt x="867" y="1986"/>
                </a:lnTo>
                <a:lnTo>
                  <a:pt x="887" y="1993"/>
                </a:lnTo>
                <a:lnTo>
                  <a:pt x="909" y="1995"/>
                </a:lnTo>
                <a:lnTo>
                  <a:pt x="928" y="1993"/>
                </a:lnTo>
                <a:lnTo>
                  <a:pt x="948" y="1989"/>
                </a:lnTo>
                <a:lnTo>
                  <a:pt x="1737" y="1726"/>
                </a:lnTo>
                <a:lnTo>
                  <a:pt x="1742" y="1722"/>
                </a:lnTo>
                <a:lnTo>
                  <a:pt x="1749" y="1719"/>
                </a:lnTo>
                <a:lnTo>
                  <a:pt x="1767" y="1712"/>
                </a:lnTo>
                <a:lnTo>
                  <a:pt x="1786" y="1709"/>
                </a:lnTo>
                <a:lnTo>
                  <a:pt x="2780" y="1377"/>
                </a:lnTo>
                <a:lnTo>
                  <a:pt x="2799" y="1368"/>
                </a:lnTo>
                <a:lnTo>
                  <a:pt x="2816" y="1357"/>
                </a:lnTo>
                <a:lnTo>
                  <a:pt x="2831" y="1344"/>
                </a:lnTo>
                <a:lnTo>
                  <a:pt x="2842" y="1328"/>
                </a:lnTo>
                <a:lnTo>
                  <a:pt x="2847" y="1318"/>
                </a:lnTo>
                <a:lnTo>
                  <a:pt x="2852" y="1305"/>
                </a:lnTo>
                <a:lnTo>
                  <a:pt x="2853" y="1289"/>
                </a:lnTo>
                <a:lnTo>
                  <a:pt x="2850" y="1272"/>
                </a:lnTo>
                <a:lnTo>
                  <a:pt x="2557" y="415"/>
                </a:lnTo>
                <a:close/>
                <a:moveTo>
                  <a:pt x="2432" y="166"/>
                </a:moveTo>
                <a:lnTo>
                  <a:pt x="2411" y="168"/>
                </a:lnTo>
                <a:lnTo>
                  <a:pt x="2390" y="174"/>
                </a:lnTo>
                <a:lnTo>
                  <a:pt x="236" y="981"/>
                </a:lnTo>
                <a:lnTo>
                  <a:pt x="217" y="990"/>
                </a:lnTo>
                <a:lnTo>
                  <a:pt x="200" y="1002"/>
                </a:lnTo>
                <a:lnTo>
                  <a:pt x="186" y="1014"/>
                </a:lnTo>
                <a:lnTo>
                  <a:pt x="218" y="1018"/>
                </a:lnTo>
                <a:lnTo>
                  <a:pt x="256" y="1023"/>
                </a:lnTo>
                <a:lnTo>
                  <a:pt x="300" y="1026"/>
                </a:lnTo>
                <a:lnTo>
                  <a:pt x="350" y="1029"/>
                </a:lnTo>
                <a:lnTo>
                  <a:pt x="405" y="1031"/>
                </a:lnTo>
                <a:lnTo>
                  <a:pt x="2503" y="258"/>
                </a:lnTo>
                <a:lnTo>
                  <a:pt x="2478" y="183"/>
                </a:lnTo>
                <a:lnTo>
                  <a:pt x="2472" y="177"/>
                </a:lnTo>
                <a:lnTo>
                  <a:pt x="2462" y="171"/>
                </a:lnTo>
                <a:lnTo>
                  <a:pt x="2449" y="168"/>
                </a:lnTo>
                <a:lnTo>
                  <a:pt x="2432" y="166"/>
                </a:lnTo>
                <a:close/>
                <a:moveTo>
                  <a:pt x="2432" y="0"/>
                </a:moveTo>
                <a:lnTo>
                  <a:pt x="2466" y="3"/>
                </a:lnTo>
                <a:lnTo>
                  <a:pt x="2499" y="9"/>
                </a:lnTo>
                <a:lnTo>
                  <a:pt x="2529" y="20"/>
                </a:lnTo>
                <a:lnTo>
                  <a:pt x="2557" y="34"/>
                </a:lnTo>
                <a:lnTo>
                  <a:pt x="2581" y="52"/>
                </a:lnTo>
                <a:lnTo>
                  <a:pt x="2603" y="74"/>
                </a:lnTo>
                <a:lnTo>
                  <a:pt x="2620" y="98"/>
                </a:lnTo>
                <a:lnTo>
                  <a:pt x="2634" y="125"/>
                </a:lnTo>
                <a:lnTo>
                  <a:pt x="2635" y="128"/>
                </a:lnTo>
                <a:lnTo>
                  <a:pt x="3008" y="1219"/>
                </a:lnTo>
                <a:lnTo>
                  <a:pt x="3016" y="1251"/>
                </a:lnTo>
                <a:lnTo>
                  <a:pt x="3020" y="1283"/>
                </a:lnTo>
                <a:lnTo>
                  <a:pt x="3018" y="1316"/>
                </a:lnTo>
                <a:lnTo>
                  <a:pt x="3012" y="1349"/>
                </a:lnTo>
                <a:lnTo>
                  <a:pt x="3002" y="1381"/>
                </a:lnTo>
                <a:lnTo>
                  <a:pt x="2986" y="1412"/>
                </a:lnTo>
                <a:lnTo>
                  <a:pt x="2968" y="1439"/>
                </a:lnTo>
                <a:lnTo>
                  <a:pt x="2946" y="1464"/>
                </a:lnTo>
                <a:lnTo>
                  <a:pt x="2922" y="1486"/>
                </a:lnTo>
                <a:lnTo>
                  <a:pt x="2894" y="1505"/>
                </a:lnTo>
                <a:lnTo>
                  <a:pt x="2864" y="1521"/>
                </a:lnTo>
                <a:lnTo>
                  <a:pt x="2833" y="1534"/>
                </a:lnTo>
                <a:lnTo>
                  <a:pt x="1927" y="1837"/>
                </a:lnTo>
                <a:lnTo>
                  <a:pt x="2142" y="2292"/>
                </a:lnTo>
                <a:lnTo>
                  <a:pt x="2150" y="2305"/>
                </a:lnTo>
                <a:lnTo>
                  <a:pt x="2162" y="2318"/>
                </a:lnTo>
                <a:lnTo>
                  <a:pt x="2176" y="2330"/>
                </a:lnTo>
                <a:lnTo>
                  <a:pt x="2191" y="2341"/>
                </a:lnTo>
                <a:lnTo>
                  <a:pt x="2206" y="2349"/>
                </a:lnTo>
                <a:lnTo>
                  <a:pt x="2220" y="2354"/>
                </a:lnTo>
                <a:lnTo>
                  <a:pt x="3078" y="2534"/>
                </a:lnTo>
                <a:lnTo>
                  <a:pt x="3078" y="2088"/>
                </a:lnTo>
                <a:lnTo>
                  <a:pt x="3081" y="2062"/>
                </a:lnTo>
                <a:lnTo>
                  <a:pt x="3089" y="2039"/>
                </a:lnTo>
                <a:lnTo>
                  <a:pt x="3102" y="2019"/>
                </a:lnTo>
                <a:lnTo>
                  <a:pt x="3119" y="2001"/>
                </a:lnTo>
                <a:lnTo>
                  <a:pt x="3140" y="1988"/>
                </a:lnTo>
                <a:lnTo>
                  <a:pt x="3163" y="1980"/>
                </a:lnTo>
                <a:lnTo>
                  <a:pt x="3189" y="1977"/>
                </a:lnTo>
                <a:lnTo>
                  <a:pt x="3215" y="1980"/>
                </a:lnTo>
                <a:lnTo>
                  <a:pt x="3238" y="1988"/>
                </a:lnTo>
                <a:lnTo>
                  <a:pt x="3259" y="2001"/>
                </a:lnTo>
                <a:lnTo>
                  <a:pt x="3276" y="2019"/>
                </a:lnTo>
                <a:lnTo>
                  <a:pt x="3289" y="2039"/>
                </a:lnTo>
                <a:lnTo>
                  <a:pt x="3297" y="2062"/>
                </a:lnTo>
                <a:lnTo>
                  <a:pt x="3300" y="2088"/>
                </a:lnTo>
                <a:lnTo>
                  <a:pt x="3300" y="3168"/>
                </a:lnTo>
                <a:lnTo>
                  <a:pt x="3297" y="3193"/>
                </a:lnTo>
                <a:lnTo>
                  <a:pt x="3289" y="3216"/>
                </a:lnTo>
                <a:lnTo>
                  <a:pt x="3276" y="3237"/>
                </a:lnTo>
                <a:lnTo>
                  <a:pt x="3259" y="3254"/>
                </a:lnTo>
                <a:lnTo>
                  <a:pt x="3238" y="3267"/>
                </a:lnTo>
                <a:lnTo>
                  <a:pt x="3215" y="3275"/>
                </a:lnTo>
                <a:lnTo>
                  <a:pt x="3189" y="3278"/>
                </a:lnTo>
                <a:lnTo>
                  <a:pt x="3163" y="3275"/>
                </a:lnTo>
                <a:lnTo>
                  <a:pt x="3140" y="3267"/>
                </a:lnTo>
                <a:lnTo>
                  <a:pt x="3119" y="3254"/>
                </a:lnTo>
                <a:lnTo>
                  <a:pt x="3102" y="3237"/>
                </a:lnTo>
                <a:lnTo>
                  <a:pt x="3089" y="3216"/>
                </a:lnTo>
                <a:lnTo>
                  <a:pt x="3081" y="3193"/>
                </a:lnTo>
                <a:lnTo>
                  <a:pt x="3078" y="3168"/>
                </a:lnTo>
                <a:lnTo>
                  <a:pt x="3078" y="2760"/>
                </a:lnTo>
                <a:lnTo>
                  <a:pt x="2175" y="2570"/>
                </a:lnTo>
                <a:lnTo>
                  <a:pt x="2139" y="2560"/>
                </a:lnTo>
                <a:lnTo>
                  <a:pt x="2105" y="2545"/>
                </a:lnTo>
                <a:lnTo>
                  <a:pt x="2071" y="2526"/>
                </a:lnTo>
                <a:lnTo>
                  <a:pt x="2038" y="2503"/>
                </a:lnTo>
                <a:lnTo>
                  <a:pt x="2008" y="2477"/>
                </a:lnTo>
                <a:lnTo>
                  <a:pt x="1982" y="2449"/>
                </a:lnTo>
                <a:lnTo>
                  <a:pt x="1959" y="2418"/>
                </a:lnTo>
                <a:lnTo>
                  <a:pt x="1941" y="2386"/>
                </a:lnTo>
                <a:lnTo>
                  <a:pt x="1715" y="1908"/>
                </a:lnTo>
                <a:lnTo>
                  <a:pt x="1001" y="2146"/>
                </a:lnTo>
                <a:lnTo>
                  <a:pt x="971" y="2154"/>
                </a:lnTo>
                <a:lnTo>
                  <a:pt x="940" y="2159"/>
                </a:lnTo>
                <a:lnTo>
                  <a:pt x="909" y="2161"/>
                </a:lnTo>
                <a:lnTo>
                  <a:pt x="873" y="2158"/>
                </a:lnTo>
                <a:lnTo>
                  <a:pt x="838" y="2152"/>
                </a:lnTo>
                <a:lnTo>
                  <a:pt x="806" y="2140"/>
                </a:lnTo>
                <a:lnTo>
                  <a:pt x="775" y="2125"/>
                </a:lnTo>
                <a:lnTo>
                  <a:pt x="747" y="2107"/>
                </a:lnTo>
                <a:lnTo>
                  <a:pt x="723" y="2084"/>
                </a:lnTo>
                <a:lnTo>
                  <a:pt x="701" y="2059"/>
                </a:lnTo>
                <a:lnTo>
                  <a:pt x="683" y="2031"/>
                </a:lnTo>
                <a:lnTo>
                  <a:pt x="670" y="2000"/>
                </a:lnTo>
                <a:lnTo>
                  <a:pt x="634" y="1891"/>
                </a:lnTo>
                <a:lnTo>
                  <a:pt x="572" y="1913"/>
                </a:lnTo>
                <a:lnTo>
                  <a:pt x="579" y="1932"/>
                </a:lnTo>
                <a:lnTo>
                  <a:pt x="585" y="1961"/>
                </a:lnTo>
                <a:lnTo>
                  <a:pt x="586" y="1990"/>
                </a:lnTo>
                <a:lnTo>
                  <a:pt x="581" y="2019"/>
                </a:lnTo>
                <a:lnTo>
                  <a:pt x="571" y="2047"/>
                </a:lnTo>
                <a:lnTo>
                  <a:pt x="558" y="2067"/>
                </a:lnTo>
                <a:lnTo>
                  <a:pt x="543" y="2085"/>
                </a:lnTo>
                <a:lnTo>
                  <a:pt x="526" y="2101"/>
                </a:lnTo>
                <a:lnTo>
                  <a:pt x="506" y="2113"/>
                </a:lnTo>
                <a:lnTo>
                  <a:pt x="484" y="2122"/>
                </a:lnTo>
                <a:lnTo>
                  <a:pt x="416" y="2145"/>
                </a:lnTo>
                <a:lnTo>
                  <a:pt x="391" y="2151"/>
                </a:lnTo>
                <a:lnTo>
                  <a:pt x="368" y="2153"/>
                </a:lnTo>
                <a:lnTo>
                  <a:pt x="341" y="2151"/>
                </a:lnTo>
                <a:lnTo>
                  <a:pt x="316" y="2144"/>
                </a:lnTo>
                <a:lnTo>
                  <a:pt x="292" y="2132"/>
                </a:lnTo>
                <a:lnTo>
                  <a:pt x="270" y="2117"/>
                </a:lnTo>
                <a:lnTo>
                  <a:pt x="252" y="2098"/>
                </a:lnTo>
                <a:lnTo>
                  <a:pt x="236" y="2076"/>
                </a:lnTo>
                <a:lnTo>
                  <a:pt x="225" y="2050"/>
                </a:lnTo>
                <a:lnTo>
                  <a:pt x="33" y="1477"/>
                </a:lnTo>
                <a:lnTo>
                  <a:pt x="27" y="1451"/>
                </a:lnTo>
                <a:lnTo>
                  <a:pt x="25" y="1424"/>
                </a:lnTo>
                <a:lnTo>
                  <a:pt x="28" y="1399"/>
                </a:lnTo>
                <a:lnTo>
                  <a:pt x="36" y="1374"/>
                </a:lnTo>
                <a:lnTo>
                  <a:pt x="47" y="1351"/>
                </a:lnTo>
                <a:lnTo>
                  <a:pt x="62" y="1330"/>
                </a:lnTo>
                <a:lnTo>
                  <a:pt x="81" y="1312"/>
                </a:lnTo>
                <a:lnTo>
                  <a:pt x="103" y="1298"/>
                </a:lnTo>
                <a:lnTo>
                  <a:pt x="128" y="1287"/>
                </a:lnTo>
                <a:lnTo>
                  <a:pt x="197" y="1264"/>
                </a:lnTo>
                <a:lnTo>
                  <a:pt x="223" y="1258"/>
                </a:lnTo>
                <a:lnTo>
                  <a:pt x="249" y="1257"/>
                </a:lnTo>
                <a:lnTo>
                  <a:pt x="275" y="1260"/>
                </a:lnTo>
                <a:lnTo>
                  <a:pt x="299" y="1267"/>
                </a:lnTo>
                <a:lnTo>
                  <a:pt x="322" y="1278"/>
                </a:lnTo>
                <a:lnTo>
                  <a:pt x="343" y="1294"/>
                </a:lnTo>
                <a:lnTo>
                  <a:pt x="361" y="1312"/>
                </a:lnTo>
                <a:lnTo>
                  <a:pt x="376" y="1334"/>
                </a:lnTo>
                <a:lnTo>
                  <a:pt x="386" y="1359"/>
                </a:lnTo>
                <a:lnTo>
                  <a:pt x="393" y="1377"/>
                </a:lnTo>
                <a:lnTo>
                  <a:pt x="455" y="1356"/>
                </a:lnTo>
                <a:lnTo>
                  <a:pt x="401" y="1197"/>
                </a:lnTo>
                <a:lnTo>
                  <a:pt x="346" y="1195"/>
                </a:lnTo>
                <a:lnTo>
                  <a:pt x="292" y="1192"/>
                </a:lnTo>
                <a:lnTo>
                  <a:pt x="240" y="1188"/>
                </a:lnTo>
                <a:lnTo>
                  <a:pt x="191" y="1182"/>
                </a:lnTo>
                <a:lnTo>
                  <a:pt x="158" y="1177"/>
                </a:lnTo>
                <a:lnTo>
                  <a:pt x="129" y="1172"/>
                </a:lnTo>
                <a:lnTo>
                  <a:pt x="106" y="1167"/>
                </a:lnTo>
                <a:lnTo>
                  <a:pt x="88" y="1162"/>
                </a:lnTo>
                <a:lnTo>
                  <a:pt x="73" y="1156"/>
                </a:lnTo>
                <a:lnTo>
                  <a:pt x="62" y="1151"/>
                </a:lnTo>
                <a:lnTo>
                  <a:pt x="53" y="1145"/>
                </a:lnTo>
                <a:lnTo>
                  <a:pt x="46" y="1140"/>
                </a:lnTo>
                <a:lnTo>
                  <a:pt x="39" y="1134"/>
                </a:lnTo>
                <a:lnTo>
                  <a:pt x="25" y="1116"/>
                </a:lnTo>
                <a:lnTo>
                  <a:pt x="13" y="1097"/>
                </a:lnTo>
                <a:lnTo>
                  <a:pt x="5" y="1076"/>
                </a:lnTo>
                <a:lnTo>
                  <a:pt x="1" y="1053"/>
                </a:lnTo>
                <a:lnTo>
                  <a:pt x="0" y="1030"/>
                </a:lnTo>
                <a:lnTo>
                  <a:pt x="3" y="1006"/>
                </a:lnTo>
                <a:lnTo>
                  <a:pt x="14" y="975"/>
                </a:lnTo>
                <a:lnTo>
                  <a:pt x="30" y="944"/>
                </a:lnTo>
                <a:lnTo>
                  <a:pt x="51" y="915"/>
                </a:lnTo>
                <a:lnTo>
                  <a:pt x="77" y="887"/>
                </a:lnTo>
                <a:lnTo>
                  <a:pt x="108" y="863"/>
                </a:lnTo>
                <a:lnTo>
                  <a:pt x="142" y="842"/>
                </a:lnTo>
                <a:lnTo>
                  <a:pt x="178" y="826"/>
                </a:lnTo>
                <a:lnTo>
                  <a:pt x="2331" y="19"/>
                </a:lnTo>
                <a:lnTo>
                  <a:pt x="2365" y="9"/>
                </a:lnTo>
                <a:lnTo>
                  <a:pt x="2398" y="3"/>
                </a:lnTo>
                <a:lnTo>
                  <a:pt x="2432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 Placeholder 14"/>
          <p:cNvSpPr txBox="1"/>
          <p:nvPr/>
        </p:nvSpPr>
        <p:spPr>
          <a:xfrm>
            <a:off x="8260349" y="5279204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198" name="Text Placeholder 14"/>
          <p:cNvSpPr txBox="1"/>
          <p:nvPr/>
        </p:nvSpPr>
        <p:spPr>
          <a:xfrm>
            <a:off x="8260349" y="5533206"/>
            <a:ext cx="2052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 unde omnis iste natus error sit voluptatem</a:t>
            </a:r>
          </a:p>
        </p:txBody>
      </p:sp>
      <p:sp>
        <p:nvSpPr>
          <p:cNvPr id="199" name="Freeform 66"/>
          <p:cNvSpPr/>
          <p:nvPr/>
        </p:nvSpPr>
        <p:spPr bwMode="auto">
          <a:xfrm>
            <a:off x="7627505" y="5316878"/>
            <a:ext cx="448667" cy="558341"/>
          </a:xfrm>
          <a:custGeom>
            <a:avLst/>
            <a:gdLst>
              <a:gd name="T0" fmla="*/ 533 w 2839"/>
              <a:gd name="T1" fmla="*/ 5 h 3529"/>
              <a:gd name="T2" fmla="*/ 607 w 2839"/>
              <a:gd name="T3" fmla="*/ 49 h 3529"/>
              <a:gd name="T4" fmla="*/ 1800 w 2839"/>
              <a:gd name="T5" fmla="*/ 781 h 3529"/>
              <a:gd name="T6" fmla="*/ 1799 w 2839"/>
              <a:gd name="T7" fmla="*/ 661 h 3529"/>
              <a:gd name="T8" fmla="*/ 1840 w 2839"/>
              <a:gd name="T9" fmla="*/ 548 h 3529"/>
              <a:gd name="T10" fmla="*/ 1922 w 2839"/>
              <a:gd name="T11" fmla="*/ 453 h 3529"/>
              <a:gd name="T12" fmla="*/ 2029 w 2839"/>
              <a:gd name="T13" fmla="*/ 397 h 3529"/>
              <a:gd name="T14" fmla="*/ 2145 w 2839"/>
              <a:gd name="T15" fmla="*/ 383 h 3529"/>
              <a:gd name="T16" fmla="*/ 2260 w 2839"/>
              <a:gd name="T17" fmla="*/ 412 h 3529"/>
              <a:gd name="T18" fmla="*/ 2361 w 2839"/>
              <a:gd name="T19" fmla="*/ 481 h 3529"/>
              <a:gd name="T20" fmla="*/ 2431 w 2839"/>
              <a:gd name="T21" fmla="*/ 583 h 3529"/>
              <a:gd name="T22" fmla="*/ 2459 w 2839"/>
              <a:gd name="T23" fmla="*/ 699 h 3529"/>
              <a:gd name="T24" fmla="*/ 2444 w 2839"/>
              <a:gd name="T25" fmla="*/ 817 h 3529"/>
              <a:gd name="T26" fmla="*/ 2389 w 2839"/>
              <a:gd name="T27" fmla="*/ 924 h 3529"/>
              <a:gd name="T28" fmla="*/ 2295 w 2839"/>
              <a:gd name="T29" fmla="*/ 1007 h 3529"/>
              <a:gd name="T30" fmla="*/ 2183 w 2839"/>
              <a:gd name="T31" fmla="*/ 1049 h 3529"/>
              <a:gd name="T32" fmla="*/ 2064 w 2839"/>
              <a:gd name="T33" fmla="*/ 1047 h 3529"/>
              <a:gd name="T34" fmla="*/ 2788 w 2839"/>
              <a:gd name="T35" fmla="*/ 2251 h 3529"/>
              <a:gd name="T36" fmla="*/ 2832 w 2839"/>
              <a:gd name="T37" fmla="*/ 2326 h 3529"/>
              <a:gd name="T38" fmla="*/ 2834 w 2839"/>
              <a:gd name="T39" fmla="*/ 2413 h 3529"/>
              <a:gd name="T40" fmla="*/ 2796 w 2839"/>
              <a:gd name="T41" fmla="*/ 2489 h 3529"/>
              <a:gd name="T42" fmla="*/ 2604 w 2839"/>
              <a:gd name="T43" fmla="*/ 2623 h 3529"/>
              <a:gd name="T44" fmla="*/ 2333 w 2839"/>
              <a:gd name="T45" fmla="*/ 2753 h 3529"/>
              <a:gd name="T46" fmla="*/ 2046 w 2839"/>
              <a:gd name="T47" fmla="*/ 2833 h 3529"/>
              <a:gd name="T48" fmla="*/ 1752 w 2839"/>
              <a:gd name="T49" fmla="*/ 2863 h 3529"/>
              <a:gd name="T50" fmla="*/ 1461 w 2839"/>
              <a:gd name="T51" fmla="*/ 2842 h 3529"/>
              <a:gd name="T52" fmla="*/ 1179 w 2839"/>
              <a:gd name="T53" fmla="*/ 2772 h 3529"/>
              <a:gd name="T54" fmla="*/ 1237 w 2839"/>
              <a:gd name="T55" fmla="*/ 2992 h 3529"/>
              <a:gd name="T56" fmla="*/ 1319 w 2839"/>
              <a:gd name="T57" fmla="*/ 3013 h 3529"/>
              <a:gd name="T58" fmla="*/ 1380 w 2839"/>
              <a:gd name="T59" fmla="*/ 3070 h 3529"/>
              <a:gd name="T60" fmla="*/ 1528 w 2839"/>
              <a:gd name="T61" fmla="*/ 3419 h 3529"/>
              <a:gd name="T62" fmla="*/ 1513 w 2839"/>
              <a:gd name="T63" fmla="*/ 3487 h 3529"/>
              <a:gd name="T64" fmla="*/ 1458 w 2839"/>
              <a:gd name="T65" fmla="*/ 3527 h 3529"/>
              <a:gd name="T66" fmla="*/ 252 w 2839"/>
              <a:gd name="T67" fmla="*/ 3527 h 3529"/>
              <a:gd name="T68" fmla="*/ 196 w 2839"/>
              <a:gd name="T69" fmla="*/ 3487 h 3529"/>
              <a:gd name="T70" fmla="*/ 182 w 2839"/>
              <a:gd name="T71" fmla="*/ 3419 h 3529"/>
              <a:gd name="T72" fmla="*/ 330 w 2839"/>
              <a:gd name="T73" fmla="*/ 3070 h 3529"/>
              <a:gd name="T74" fmla="*/ 391 w 2839"/>
              <a:gd name="T75" fmla="*/ 3013 h 3529"/>
              <a:gd name="T76" fmla="*/ 472 w 2839"/>
              <a:gd name="T77" fmla="*/ 2992 h 3529"/>
              <a:gd name="T78" fmla="*/ 632 w 2839"/>
              <a:gd name="T79" fmla="*/ 2464 h 3529"/>
              <a:gd name="T80" fmla="*/ 606 w 2839"/>
              <a:gd name="T81" fmla="*/ 2442 h 3529"/>
              <a:gd name="T82" fmla="*/ 563 w 2839"/>
              <a:gd name="T83" fmla="*/ 2404 h 3529"/>
              <a:gd name="T84" fmla="*/ 519 w 2839"/>
              <a:gd name="T85" fmla="*/ 2365 h 3529"/>
              <a:gd name="T86" fmla="*/ 374 w 2839"/>
              <a:gd name="T87" fmla="*/ 2203 h 3529"/>
              <a:gd name="T88" fmla="*/ 213 w 2839"/>
              <a:gd name="T89" fmla="*/ 1958 h 3529"/>
              <a:gd name="T90" fmla="*/ 97 w 2839"/>
              <a:gd name="T91" fmla="*/ 1695 h 3529"/>
              <a:gd name="T92" fmla="*/ 26 w 2839"/>
              <a:gd name="T93" fmla="*/ 1419 h 3529"/>
              <a:gd name="T94" fmla="*/ 0 w 2839"/>
              <a:gd name="T95" fmla="*/ 1137 h 3529"/>
              <a:gd name="T96" fmla="*/ 20 w 2839"/>
              <a:gd name="T97" fmla="*/ 855 h 3529"/>
              <a:gd name="T98" fmla="*/ 85 w 2839"/>
              <a:gd name="T99" fmla="*/ 579 h 3529"/>
              <a:gd name="T100" fmla="*/ 196 w 2839"/>
              <a:gd name="T101" fmla="*/ 313 h 3529"/>
              <a:gd name="T102" fmla="*/ 351 w 2839"/>
              <a:gd name="T103" fmla="*/ 66 h 3529"/>
              <a:gd name="T104" fmla="*/ 419 w 2839"/>
              <a:gd name="T105" fmla="*/ 1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39" h="3529">
                <a:moveTo>
                  <a:pt x="475" y="0"/>
                </a:moveTo>
                <a:lnTo>
                  <a:pt x="505" y="0"/>
                </a:lnTo>
                <a:lnTo>
                  <a:pt x="533" y="5"/>
                </a:lnTo>
                <a:lnTo>
                  <a:pt x="560" y="15"/>
                </a:lnTo>
                <a:lnTo>
                  <a:pt x="585" y="31"/>
                </a:lnTo>
                <a:lnTo>
                  <a:pt x="607" y="49"/>
                </a:lnTo>
                <a:lnTo>
                  <a:pt x="1590" y="1041"/>
                </a:lnTo>
                <a:lnTo>
                  <a:pt x="1810" y="819"/>
                </a:lnTo>
                <a:lnTo>
                  <a:pt x="1800" y="781"/>
                </a:lnTo>
                <a:lnTo>
                  <a:pt x="1795" y="741"/>
                </a:lnTo>
                <a:lnTo>
                  <a:pt x="1795" y="701"/>
                </a:lnTo>
                <a:lnTo>
                  <a:pt x="1799" y="661"/>
                </a:lnTo>
                <a:lnTo>
                  <a:pt x="1808" y="622"/>
                </a:lnTo>
                <a:lnTo>
                  <a:pt x="1821" y="584"/>
                </a:lnTo>
                <a:lnTo>
                  <a:pt x="1840" y="548"/>
                </a:lnTo>
                <a:lnTo>
                  <a:pt x="1863" y="513"/>
                </a:lnTo>
                <a:lnTo>
                  <a:pt x="1890" y="481"/>
                </a:lnTo>
                <a:lnTo>
                  <a:pt x="1922" y="453"/>
                </a:lnTo>
                <a:lnTo>
                  <a:pt x="1956" y="429"/>
                </a:lnTo>
                <a:lnTo>
                  <a:pt x="1992" y="411"/>
                </a:lnTo>
                <a:lnTo>
                  <a:pt x="2029" y="397"/>
                </a:lnTo>
                <a:lnTo>
                  <a:pt x="2068" y="387"/>
                </a:lnTo>
                <a:lnTo>
                  <a:pt x="2107" y="383"/>
                </a:lnTo>
                <a:lnTo>
                  <a:pt x="2145" y="383"/>
                </a:lnTo>
                <a:lnTo>
                  <a:pt x="2185" y="389"/>
                </a:lnTo>
                <a:lnTo>
                  <a:pt x="2223" y="397"/>
                </a:lnTo>
                <a:lnTo>
                  <a:pt x="2260" y="412"/>
                </a:lnTo>
                <a:lnTo>
                  <a:pt x="2297" y="431"/>
                </a:lnTo>
                <a:lnTo>
                  <a:pt x="2330" y="454"/>
                </a:lnTo>
                <a:lnTo>
                  <a:pt x="2361" y="481"/>
                </a:lnTo>
                <a:lnTo>
                  <a:pt x="2390" y="513"/>
                </a:lnTo>
                <a:lnTo>
                  <a:pt x="2413" y="547"/>
                </a:lnTo>
                <a:lnTo>
                  <a:pt x="2431" y="583"/>
                </a:lnTo>
                <a:lnTo>
                  <a:pt x="2444" y="621"/>
                </a:lnTo>
                <a:lnTo>
                  <a:pt x="2454" y="659"/>
                </a:lnTo>
                <a:lnTo>
                  <a:pt x="2459" y="699"/>
                </a:lnTo>
                <a:lnTo>
                  <a:pt x="2459" y="739"/>
                </a:lnTo>
                <a:lnTo>
                  <a:pt x="2453" y="777"/>
                </a:lnTo>
                <a:lnTo>
                  <a:pt x="2444" y="817"/>
                </a:lnTo>
                <a:lnTo>
                  <a:pt x="2430" y="855"/>
                </a:lnTo>
                <a:lnTo>
                  <a:pt x="2412" y="890"/>
                </a:lnTo>
                <a:lnTo>
                  <a:pt x="2389" y="924"/>
                </a:lnTo>
                <a:lnTo>
                  <a:pt x="2361" y="956"/>
                </a:lnTo>
                <a:lnTo>
                  <a:pt x="2329" y="984"/>
                </a:lnTo>
                <a:lnTo>
                  <a:pt x="2295" y="1007"/>
                </a:lnTo>
                <a:lnTo>
                  <a:pt x="2259" y="1026"/>
                </a:lnTo>
                <a:lnTo>
                  <a:pt x="2221" y="1039"/>
                </a:lnTo>
                <a:lnTo>
                  <a:pt x="2183" y="1049"/>
                </a:lnTo>
                <a:lnTo>
                  <a:pt x="2143" y="1052"/>
                </a:lnTo>
                <a:lnTo>
                  <a:pt x="2104" y="1052"/>
                </a:lnTo>
                <a:lnTo>
                  <a:pt x="2064" y="1047"/>
                </a:lnTo>
                <a:lnTo>
                  <a:pt x="2025" y="1037"/>
                </a:lnTo>
                <a:lnTo>
                  <a:pt x="1805" y="1259"/>
                </a:lnTo>
                <a:lnTo>
                  <a:pt x="2788" y="2251"/>
                </a:lnTo>
                <a:lnTo>
                  <a:pt x="2807" y="2274"/>
                </a:lnTo>
                <a:lnTo>
                  <a:pt x="2821" y="2299"/>
                </a:lnTo>
                <a:lnTo>
                  <a:pt x="2832" y="2326"/>
                </a:lnTo>
                <a:lnTo>
                  <a:pt x="2838" y="2355"/>
                </a:lnTo>
                <a:lnTo>
                  <a:pt x="2839" y="2384"/>
                </a:lnTo>
                <a:lnTo>
                  <a:pt x="2834" y="2413"/>
                </a:lnTo>
                <a:lnTo>
                  <a:pt x="2826" y="2441"/>
                </a:lnTo>
                <a:lnTo>
                  <a:pt x="2812" y="2466"/>
                </a:lnTo>
                <a:lnTo>
                  <a:pt x="2796" y="2489"/>
                </a:lnTo>
                <a:lnTo>
                  <a:pt x="2774" y="2509"/>
                </a:lnTo>
                <a:lnTo>
                  <a:pt x="2691" y="2569"/>
                </a:lnTo>
                <a:lnTo>
                  <a:pt x="2604" y="2623"/>
                </a:lnTo>
                <a:lnTo>
                  <a:pt x="2516" y="2672"/>
                </a:lnTo>
                <a:lnTo>
                  <a:pt x="2425" y="2716"/>
                </a:lnTo>
                <a:lnTo>
                  <a:pt x="2333" y="2753"/>
                </a:lnTo>
                <a:lnTo>
                  <a:pt x="2237" y="2785"/>
                </a:lnTo>
                <a:lnTo>
                  <a:pt x="2142" y="2812"/>
                </a:lnTo>
                <a:lnTo>
                  <a:pt x="2046" y="2833"/>
                </a:lnTo>
                <a:lnTo>
                  <a:pt x="1948" y="2848"/>
                </a:lnTo>
                <a:lnTo>
                  <a:pt x="1850" y="2858"/>
                </a:lnTo>
                <a:lnTo>
                  <a:pt x="1752" y="2863"/>
                </a:lnTo>
                <a:lnTo>
                  <a:pt x="1655" y="2861"/>
                </a:lnTo>
                <a:lnTo>
                  <a:pt x="1557" y="2854"/>
                </a:lnTo>
                <a:lnTo>
                  <a:pt x="1461" y="2842"/>
                </a:lnTo>
                <a:lnTo>
                  <a:pt x="1366" y="2824"/>
                </a:lnTo>
                <a:lnTo>
                  <a:pt x="1271" y="2801"/>
                </a:lnTo>
                <a:lnTo>
                  <a:pt x="1179" y="2772"/>
                </a:lnTo>
                <a:lnTo>
                  <a:pt x="1090" y="2737"/>
                </a:lnTo>
                <a:lnTo>
                  <a:pt x="1090" y="2992"/>
                </a:lnTo>
                <a:lnTo>
                  <a:pt x="1237" y="2992"/>
                </a:lnTo>
                <a:lnTo>
                  <a:pt x="1266" y="2994"/>
                </a:lnTo>
                <a:lnTo>
                  <a:pt x="1293" y="3001"/>
                </a:lnTo>
                <a:lnTo>
                  <a:pt x="1319" y="3013"/>
                </a:lnTo>
                <a:lnTo>
                  <a:pt x="1342" y="3028"/>
                </a:lnTo>
                <a:lnTo>
                  <a:pt x="1362" y="3047"/>
                </a:lnTo>
                <a:lnTo>
                  <a:pt x="1380" y="3070"/>
                </a:lnTo>
                <a:lnTo>
                  <a:pt x="1393" y="3096"/>
                </a:lnTo>
                <a:lnTo>
                  <a:pt x="1521" y="3396"/>
                </a:lnTo>
                <a:lnTo>
                  <a:pt x="1528" y="3419"/>
                </a:lnTo>
                <a:lnTo>
                  <a:pt x="1529" y="3443"/>
                </a:lnTo>
                <a:lnTo>
                  <a:pt x="1523" y="3465"/>
                </a:lnTo>
                <a:lnTo>
                  <a:pt x="1513" y="3487"/>
                </a:lnTo>
                <a:lnTo>
                  <a:pt x="1498" y="3505"/>
                </a:lnTo>
                <a:lnTo>
                  <a:pt x="1480" y="3518"/>
                </a:lnTo>
                <a:lnTo>
                  <a:pt x="1458" y="3527"/>
                </a:lnTo>
                <a:lnTo>
                  <a:pt x="1435" y="3529"/>
                </a:lnTo>
                <a:lnTo>
                  <a:pt x="275" y="3529"/>
                </a:lnTo>
                <a:lnTo>
                  <a:pt x="252" y="3527"/>
                </a:lnTo>
                <a:lnTo>
                  <a:pt x="230" y="3518"/>
                </a:lnTo>
                <a:lnTo>
                  <a:pt x="211" y="3505"/>
                </a:lnTo>
                <a:lnTo>
                  <a:pt x="196" y="3487"/>
                </a:lnTo>
                <a:lnTo>
                  <a:pt x="185" y="3465"/>
                </a:lnTo>
                <a:lnTo>
                  <a:pt x="181" y="3443"/>
                </a:lnTo>
                <a:lnTo>
                  <a:pt x="182" y="3419"/>
                </a:lnTo>
                <a:lnTo>
                  <a:pt x="188" y="3396"/>
                </a:lnTo>
                <a:lnTo>
                  <a:pt x="316" y="3096"/>
                </a:lnTo>
                <a:lnTo>
                  <a:pt x="330" y="3070"/>
                </a:lnTo>
                <a:lnTo>
                  <a:pt x="347" y="3047"/>
                </a:lnTo>
                <a:lnTo>
                  <a:pt x="367" y="3028"/>
                </a:lnTo>
                <a:lnTo>
                  <a:pt x="391" y="3013"/>
                </a:lnTo>
                <a:lnTo>
                  <a:pt x="416" y="3001"/>
                </a:lnTo>
                <a:lnTo>
                  <a:pt x="443" y="2994"/>
                </a:lnTo>
                <a:lnTo>
                  <a:pt x="472" y="2992"/>
                </a:lnTo>
                <a:lnTo>
                  <a:pt x="633" y="2992"/>
                </a:lnTo>
                <a:lnTo>
                  <a:pt x="633" y="2465"/>
                </a:lnTo>
                <a:lnTo>
                  <a:pt x="632" y="2464"/>
                </a:lnTo>
                <a:lnTo>
                  <a:pt x="625" y="2458"/>
                </a:lnTo>
                <a:lnTo>
                  <a:pt x="617" y="2451"/>
                </a:lnTo>
                <a:lnTo>
                  <a:pt x="606" y="2442"/>
                </a:lnTo>
                <a:lnTo>
                  <a:pt x="592" y="2430"/>
                </a:lnTo>
                <a:lnTo>
                  <a:pt x="578" y="2418"/>
                </a:lnTo>
                <a:lnTo>
                  <a:pt x="563" y="2404"/>
                </a:lnTo>
                <a:lnTo>
                  <a:pt x="548" y="2391"/>
                </a:lnTo>
                <a:lnTo>
                  <a:pt x="533" y="2377"/>
                </a:lnTo>
                <a:lnTo>
                  <a:pt x="519" y="2365"/>
                </a:lnTo>
                <a:lnTo>
                  <a:pt x="507" y="2352"/>
                </a:lnTo>
                <a:lnTo>
                  <a:pt x="439" y="2280"/>
                </a:lnTo>
                <a:lnTo>
                  <a:pt x="374" y="2203"/>
                </a:lnTo>
                <a:lnTo>
                  <a:pt x="315" y="2124"/>
                </a:lnTo>
                <a:lnTo>
                  <a:pt x="262" y="2042"/>
                </a:lnTo>
                <a:lnTo>
                  <a:pt x="213" y="1958"/>
                </a:lnTo>
                <a:lnTo>
                  <a:pt x="170" y="1872"/>
                </a:lnTo>
                <a:lnTo>
                  <a:pt x="130" y="1784"/>
                </a:lnTo>
                <a:lnTo>
                  <a:pt x="97" y="1695"/>
                </a:lnTo>
                <a:lnTo>
                  <a:pt x="68" y="1604"/>
                </a:lnTo>
                <a:lnTo>
                  <a:pt x="45" y="1512"/>
                </a:lnTo>
                <a:lnTo>
                  <a:pt x="26" y="1419"/>
                </a:lnTo>
                <a:lnTo>
                  <a:pt x="12" y="1325"/>
                </a:lnTo>
                <a:lnTo>
                  <a:pt x="4" y="1231"/>
                </a:lnTo>
                <a:lnTo>
                  <a:pt x="0" y="1137"/>
                </a:lnTo>
                <a:lnTo>
                  <a:pt x="2" y="1042"/>
                </a:lnTo>
                <a:lnTo>
                  <a:pt x="9" y="949"/>
                </a:lnTo>
                <a:lnTo>
                  <a:pt x="20" y="855"/>
                </a:lnTo>
                <a:lnTo>
                  <a:pt x="37" y="762"/>
                </a:lnTo>
                <a:lnTo>
                  <a:pt x="58" y="670"/>
                </a:lnTo>
                <a:lnTo>
                  <a:pt x="85" y="579"/>
                </a:lnTo>
                <a:lnTo>
                  <a:pt x="117" y="489"/>
                </a:lnTo>
                <a:lnTo>
                  <a:pt x="153" y="401"/>
                </a:lnTo>
                <a:lnTo>
                  <a:pt x="196" y="313"/>
                </a:lnTo>
                <a:lnTo>
                  <a:pt x="243" y="230"/>
                </a:lnTo>
                <a:lnTo>
                  <a:pt x="295" y="147"/>
                </a:lnTo>
                <a:lnTo>
                  <a:pt x="351" y="66"/>
                </a:lnTo>
                <a:lnTo>
                  <a:pt x="371" y="45"/>
                </a:lnTo>
                <a:lnTo>
                  <a:pt x="394" y="27"/>
                </a:lnTo>
                <a:lnTo>
                  <a:pt x="419" y="13"/>
                </a:lnTo>
                <a:lnTo>
                  <a:pt x="447" y="4"/>
                </a:lnTo>
                <a:lnTo>
                  <a:pt x="475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Placeholder 14"/>
          <p:cNvSpPr txBox="1"/>
          <p:nvPr/>
        </p:nvSpPr>
        <p:spPr>
          <a:xfrm>
            <a:off x="9842666" y="1772295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201" name="Text Placeholder 14"/>
          <p:cNvSpPr txBox="1"/>
          <p:nvPr/>
        </p:nvSpPr>
        <p:spPr>
          <a:xfrm>
            <a:off x="9842666" y="2026297"/>
            <a:ext cx="20526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 unde omnis iste natus error sit voluptatem</a:t>
            </a:r>
          </a:p>
        </p:txBody>
      </p:sp>
      <p:grpSp>
        <p:nvGrpSpPr>
          <p:cNvPr id="202" name="Group 80"/>
          <p:cNvGrpSpPr/>
          <p:nvPr/>
        </p:nvGrpSpPr>
        <p:grpSpPr>
          <a:xfrm>
            <a:off x="9286686" y="1858496"/>
            <a:ext cx="425340" cy="425340"/>
            <a:chOff x="2900363" y="3976688"/>
            <a:chExt cx="425450" cy="425450"/>
          </a:xfrm>
          <a:solidFill>
            <a:schemeClr val="accent6"/>
          </a:solidFill>
        </p:grpSpPr>
        <p:sp>
          <p:nvSpPr>
            <p:cNvPr id="203" name="Freeform 175"/>
            <p:cNvSpPr>
              <a:spLocks noEditPoints="1"/>
            </p:cNvSpPr>
            <p:nvPr/>
          </p:nvSpPr>
          <p:spPr bwMode="auto">
            <a:xfrm>
              <a:off x="2900363" y="4033838"/>
              <a:ext cx="368300" cy="368300"/>
            </a:xfrm>
            <a:custGeom>
              <a:avLst/>
              <a:gdLst>
                <a:gd name="T0" fmla="*/ 0 w 232"/>
                <a:gd name="T1" fmla="*/ 232 h 232"/>
                <a:gd name="T2" fmla="*/ 24 w 232"/>
                <a:gd name="T3" fmla="*/ 139 h 232"/>
                <a:gd name="T4" fmla="*/ 163 w 232"/>
                <a:gd name="T5" fmla="*/ 0 h 232"/>
                <a:gd name="T6" fmla="*/ 232 w 232"/>
                <a:gd name="T7" fmla="*/ 68 h 232"/>
                <a:gd name="T8" fmla="*/ 92 w 232"/>
                <a:gd name="T9" fmla="*/ 208 h 232"/>
                <a:gd name="T10" fmla="*/ 0 w 232"/>
                <a:gd name="T11" fmla="*/ 232 h 232"/>
                <a:gd name="T12" fmla="*/ 38 w 232"/>
                <a:gd name="T13" fmla="*/ 149 h 232"/>
                <a:gd name="T14" fmla="*/ 24 w 232"/>
                <a:gd name="T15" fmla="*/ 208 h 232"/>
                <a:gd name="T16" fmla="*/ 83 w 232"/>
                <a:gd name="T17" fmla="*/ 194 h 232"/>
                <a:gd name="T18" fmla="*/ 208 w 232"/>
                <a:gd name="T19" fmla="*/ 68 h 232"/>
                <a:gd name="T20" fmla="*/ 163 w 232"/>
                <a:gd name="T21" fmla="*/ 23 h 232"/>
                <a:gd name="T22" fmla="*/ 38 w 232"/>
                <a:gd name="T23" fmla="*/ 14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232">
                  <a:moveTo>
                    <a:pt x="0" y="232"/>
                  </a:moveTo>
                  <a:lnTo>
                    <a:pt x="24" y="139"/>
                  </a:lnTo>
                  <a:lnTo>
                    <a:pt x="163" y="0"/>
                  </a:lnTo>
                  <a:lnTo>
                    <a:pt x="232" y="68"/>
                  </a:lnTo>
                  <a:lnTo>
                    <a:pt x="92" y="208"/>
                  </a:lnTo>
                  <a:lnTo>
                    <a:pt x="0" y="232"/>
                  </a:lnTo>
                  <a:close/>
                  <a:moveTo>
                    <a:pt x="38" y="149"/>
                  </a:moveTo>
                  <a:lnTo>
                    <a:pt x="24" y="208"/>
                  </a:lnTo>
                  <a:lnTo>
                    <a:pt x="83" y="194"/>
                  </a:lnTo>
                  <a:lnTo>
                    <a:pt x="208" y="68"/>
                  </a:lnTo>
                  <a:lnTo>
                    <a:pt x="163" y="23"/>
                  </a:lnTo>
                  <a:lnTo>
                    <a:pt x="38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76"/>
            <p:cNvSpPr/>
            <p:nvPr/>
          </p:nvSpPr>
          <p:spPr bwMode="auto">
            <a:xfrm>
              <a:off x="2944813" y="4251325"/>
              <a:ext cx="106362" cy="104775"/>
            </a:xfrm>
            <a:custGeom>
              <a:avLst/>
              <a:gdLst>
                <a:gd name="T0" fmla="*/ 20 w 28"/>
                <a:gd name="T1" fmla="*/ 28 h 28"/>
                <a:gd name="T2" fmla="*/ 0 w 28"/>
                <a:gd name="T3" fmla="*/ 8 h 28"/>
                <a:gd name="T4" fmla="*/ 2 w 28"/>
                <a:gd name="T5" fmla="*/ 0 h 28"/>
                <a:gd name="T6" fmla="*/ 28 w 28"/>
                <a:gd name="T7" fmla="*/ 26 h 28"/>
                <a:gd name="T8" fmla="*/ 20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0" y="28"/>
                  </a:moveTo>
                  <a:cubicBezTo>
                    <a:pt x="18" y="18"/>
                    <a:pt x="10" y="10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4"/>
                    <a:pt x="24" y="14"/>
                    <a:pt x="28" y="26"/>
                  </a:cubicBez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77"/>
            <p:cNvSpPr/>
            <p:nvPr/>
          </p:nvSpPr>
          <p:spPr bwMode="auto">
            <a:xfrm>
              <a:off x="2998788" y="4086225"/>
              <a:ext cx="217487" cy="217488"/>
            </a:xfrm>
            <a:custGeom>
              <a:avLst/>
              <a:gdLst>
                <a:gd name="T0" fmla="*/ 14 w 137"/>
                <a:gd name="T1" fmla="*/ 137 h 137"/>
                <a:gd name="T2" fmla="*/ 0 w 137"/>
                <a:gd name="T3" fmla="*/ 123 h 137"/>
                <a:gd name="T4" fmla="*/ 123 w 137"/>
                <a:gd name="T5" fmla="*/ 0 h 137"/>
                <a:gd name="T6" fmla="*/ 137 w 137"/>
                <a:gd name="T7" fmla="*/ 14 h 137"/>
                <a:gd name="T8" fmla="*/ 14 w 13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14" y="137"/>
                  </a:moveTo>
                  <a:lnTo>
                    <a:pt x="0" y="123"/>
                  </a:lnTo>
                  <a:lnTo>
                    <a:pt x="123" y="0"/>
                  </a:lnTo>
                  <a:lnTo>
                    <a:pt x="137" y="14"/>
                  </a:lnTo>
                  <a:lnTo>
                    <a:pt x="14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78"/>
            <p:cNvSpPr/>
            <p:nvPr/>
          </p:nvSpPr>
          <p:spPr bwMode="auto">
            <a:xfrm>
              <a:off x="2919413" y="4337050"/>
              <a:ext cx="44450" cy="460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9 h 12"/>
                <a:gd name="T4" fmla="*/ 3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1" y="5"/>
                    <a:pt x="7" y="1"/>
                    <a:pt x="3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79"/>
            <p:cNvSpPr>
              <a:spLocks noEditPoints="1"/>
            </p:cNvSpPr>
            <p:nvPr/>
          </p:nvSpPr>
          <p:spPr bwMode="auto">
            <a:xfrm>
              <a:off x="3170238" y="3976688"/>
              <a:ext cx="155575" cy="153988"/>
            </a:xfrm>
            <a:custGeom>
              <a:avLst/>
              <a:gdLst>
                <a:gd name="T0" fmla="*/ 29 w 41"/>
                <a:gd name="T1" fmla="*/ 41 h 41"/>
                <a:gd name="T2" fmla="*/ 0 w 41"/>
                <a:gd name="T3" fmla="*/ 12 h 41"/>
                <a:gd name="T4" fmla="*/ 11 w 41"/>
                <a:gd name="T5" fmla="*/ 0 h 41"/>
                <a:gd name="T6" fmla="*/ 13 w 41"/>
                <a:gd name="T7" fmla="*/ 1 h 41"/>
                <a:gd name="T8" fmla="*/ 40 w 41"/>
                <a:gd name="T9" fmla="*/ 28 h 41"/>
                <a:gd name="T10" fmla="*/ 41 w 41"/>
                <a:gd name="T11" fmla="*/ 30 h 41"/>
                <a:gd name="T12" fmla="*/ 29 w 41"/>
                <a:gd name="T13" fmla="*/ 41 h 41"/>
                <a:gd name="T14" fmla="*/ 10 w 41"/>
                <a:gd name="T15" fmla="*/ 12 h 41"/>
                <a:gd name="T16" fmla="*/ 29 w 41"/>
                <a:gd name="T17" fmla="*/ 31 h 41"/>
                <a:gd name="T18" fmla="*/ 33 w 41"/>
                <a:gd name="T19" fmla="*/ 27 h 41"/>
                <a:gd name="T20" fmla="*/ 14 w 41"/>
                <a:gd name="T21" fmla="*/ 8 h 41"/>
                <a:gd name="T22" fmla="*/ 10 w 41"/>
                <a:gd name="T2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1">
                  <a:moveTo>
                    <a:pt x="29" y="4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7" y="2"/>
                    <a:pt x="39" y="14"/>
                    <a:pt x="40" y="28"/>
                  </a:cubicBezTo>
                  <a:cubicBezTo>
                    <a:pt x="41" y="30"/>
                    <a:pt x="41" y="30"/>
                    <a:pt x="41" y="30"/>
                  </a:cubicBezTo>
                  <a:lnTo>
                    <a:pt x="29" y="41"/>
                  </a:lnTo>
                  <a:close/>
                  <a:moveTo>
                    <a:pt x="10" y="12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18"/>
                    <a:pt x="23" y="10"/>
                    <a:pt x="14" y="8"/>
                  </a:cubicBez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5" grpId="0"/>
      <p:bldP spid="186" grpId="0"/>
      <p:bldP spid="187" grpId="0" animBg="1"/>
      <p:bldP spid="191" grpId="0"/>
      <p:bldP spid="192" grpId="0"/>
      <p:bldP spid="193" grpId="0" animBg="1"/>
      <p:bldP spid="194" grpId="0"/>
      <p:bldP spid="195" grpId="0"/>
      <p:bldP spid="196" grpId="0" animBg="1"/>
      <p:bldP spid="197" grpId="0"/>
      <p:bldP spid="198" grpId="0"/>
      <p:bldP spid="199" grpId="0" animBg="1"/>
      <p:bldP spid="200" grpId="0"/>
      <p:bldP spid="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"/>
          <p:cNvGrpSpPr>
            <a:grpSpLocks noChangeAspect="1"/>
          </p:cNvGrpSpPr>
          <p:nvPr/>
        </p:nvGrpSpPr>
        <p:grpSpPr bwMode="auto">
          <a:xfrm>
            <a:off x="4654552" y="5024823"/>
            <a:ext cx="1099912" cy="1192425"/>
            <a:chOff x="3103" y="2715"/>
            <a:chExt cx="1474" cy="1598"/>
          </a:xfrm>
        </p:grpSpPr>
        <p:sp>
          <p:nvSpPr>
            <p:cNvPr id="3" name="Freeform 108"/>
            <p:cNvSpPr/>
            <p:nvPr/>
          </p:nvSpPr>
          <p:spPr bwMode="auto">
            <a:xfrm>
              <a:off x="3371" y="2715"/>
              <a:ext cx="953" cy="1343"/>
            </a:xfrm>
            <a:custGeom>
              <a:avLst/>
              <a:gdLst>
                <a:gd name="T0" fmla="*/ 480 w 953"/>
                <a:gd name="T1" fmla="*/ 1343 h 1343"/>
                <a:gd name="T2" fmla="*/ 401 w 953"/>
                <a:gd name="T3" fmla="*/ 1338 h 1343"/>
                <a:gd name="T4" fmla="*/ 332 w 953"/>
                <a:gd name="T5" fmla="*/ 1324 h 1343"/>
                <a:gd name="T6" fmla="*/ 268 w 953"/>
                <a:gd name="T7" fmla="*/ 1296 h 1343"/>
                <a:gd name="T8" fmla="*/ 216 w 953"/>
                <a:gd name="T9" fmla="*/ 1262 h 1343"/>
                <a:gd name="T10" fmla="*/ 169 w 953"/>
                <a:gd name="T11" fmla="*/ 1220 h 1343"/>
                <a:gd name="T12" fmla="*/ 129 w 953"/>
                <a:gd name="T13" fmla="*/ 1169 h 1343"/>
                <a:gd name="T14" fmla="*/ 95 w 953"/>
                <a:gd name="T15" fmla="*/ 1115 h 1343"/>
                <a:gd name="T16" fmla="*/ 68 w 953"/>
                <a:gd name="T17" fmla="*/ 1055 h 1343"/>
                <a:gd name="T18" fmla="*/ 47 w 953"/>
                <a:gd name="T19" fmla="*/ 994 h 1343"/>
                <a:gd name="T20" fmla="*/ 15 w 953"/>
                <a:gd name="T21" fmla="*/ 865 h 1343"/>
                <a:gd name="T22" fmla="*/ 2 w 953"/>
                <a:gd name="T23" fmla="*/ 737 h 1343"/>
                <a:gd name="T24" fmla="*/ 0 w 953"/>
                <a:gd name="T25" fmla="*/ 621 h 1343"/>
                <a:gd name="T26" fmla="*/ 2 w 953"/>
                <a:gd name="T27" fmla="*/ 568 h 1343"/>
                <a:gd name="T28" fmla="*/ 13 w 953"/>
                <a:gd name="T29" fmla="*/ 481 h 1343"/>
                <a:gd name="T30" fmla="*/ 30 w 953"/>
                <a:gd name="T31" fmla="*/ 401 h 1343"/>
                <a:gd name="T32" fmla="*/ 57 w 953"/>
                <a:gd name="T33" fmla="*/ 329 h 1343"/>
                <a:gd name="T34" fmla="*/ 91 w 953"/>
                <a:gd name="T35" fmla="*/ 262 h 1343"/>
                <a:gd name="T36" fmla="*/ 129 w 953"/>
                <a:gd name="T37" fmla="*/ 203 h 1343"/>
                <a:gd name="T38" fmla="*/ 173 w 953"/>
                <a:gd name="T39" fmla="*/ 152 h 1343"/>
                <a:gd name="T40" fmla="*/ 220 w 953"/>
                <a:gd name="T41" fmla="*/ 108 h 1343"/>
                <a:gd name="T42" fmla="*/ 268 w 953"/>
                <a:gd name="T43" fmla="*/ 72 h 1343"/>
                <a:gd name="T44" fmla="*/ 321 w 953"/>
                <a:gd name="T45" fmla="*/ 42 h 1343"/>
                <a:gd name="T46" fmla="*/ 374 w 953"/>
                <a:gd name="T47" fmla="*/ 21 h 1343"/>
                <a:gd name="T48" fmla="*/ 425 w 953"/>
                <a:gd name="T49" fmla="*/ 6 h 1343"/>
                <a:gd name="T50" fmla="*/ 475 w 953"/>
                <a:gd name="T51" fmla="*/ 0 h 1343"/>
                <a:gd name="T52" fmla="*/ 526 w 953"/>
                <a:gd name="T53" fmla="*/ 2 h 1343"/>
                <a:gd name="T54" fmla="*/ 570 w 953"/>
                <a:gd name="T55" fmla="*/ 13 h 1343"/>
                <a:gd name="T56" fmla="*/ 613 w 953"/>
                <a:gd name="T57" fmla="*/ 32 h 1343"/>
                <a:gd name="T58" fmla="*/ 648 w 953"/>
                <a:gd name="T59" fmla="*/ 59 h 1343"/>
                <a:gd name="T60" fmla="*/ 665 w 953"/>
                <a:gd name="T61" fmla="*/ 59 h 1343"/>
                <a:gd name="T62" fmla="*/ 699 w 953"/>
                <a:gd name="T63" fmla="*/ 65 h 1343"/>
                <a:gd name="T64" fmla="*/ 731 w 953"/>
                <a:gd name="T65" fmla="*/ 76 h 1343"/>
                <a:gd name="T66" fmla="*/ 773 w 953"/>
                <a:gd name="T67" fmla="*/ 99 h 1343"/>
                <a:gd name="T68" fmla="*/ 822 w 953"/>
                <a:gd name="T69" fmla="*/ 148 h 1343"/>
                <a:gd name="T70" fmla="*/ 862 w 953"/>
                <a:gd name="T71" fmla="*/ 211 h 1343"/>
                <a:gd name="T72" fmla="*/ 896 w 953"/>
                <a:gd name="T73" fmla="*/ 285 h 1343"/>
                <a:gd name="T74" fmla="*/ 921 w 953"/>
                <a:gd name="T75" fmla="*/ 372 h 1343"/>
                <a:gd name="T76" fmla="*/ 938 w 953"/>
                <a:gd name="T77" fmla="*/ 464 h 1343"/>
                <a:gd name="T78" fmla="*/ 948 w 953"/>
                <a:gd name="T79" fmla="*/ 564 h 1343"/>
                <a:gd name="T80" fmla="*/ 953 w 953"/>
                <a:gd name="T81" fmla="*/ 631 h 1343"/>
                <a:gd name="T82" fmla="*/ 948 w 953"/>
                <a:gd name="T83" fmla="*/ 768 h 1343"/>
                <a:gd name="T84" fmla="*/ 927 w 953"/>
                <a:gd name="T85" fmla="*/ 901 h 1343"/>
                <a:gd name="T86" fmla="*/ 900 w 953"/>
                <a:gd name="T87" fmla="*/ 996 h 1343"/>
                <a:gd name="T88" fmla="*/ 877 w 953"/>
                <a:gd name="T89" fmla="*/ 1058 h 1343"/>
                <a:gd name="T90" fmla="*/ 847 w 953"/>
                <a:gd name="T91" fmla="*/ 1112 h 1343"/>
                <a:gd name="T92" fmla="*/ 815 w 953"/>
                <a:gd name="T93" fmla="*/ 1163 h 1343"/>
                <a:gd name="T94" fmla="*/ 777 w 953"/>
                <a:gd name="T95" fmla="*/ 1210 h 1343"/>
                <a:gd name="T96" fmla="*/ 735 w 953"/>
                <a:gd name="T97" fmla="*/ 1250 h 1343"/>
                <a:gd name="T98" fmla="*/ 687 w 953"/>
                <a:gd name="T99" fmla="*/ 1286 h 1343"/>
                <a:gd name="T100" fmla="*/ 634 w 953"/>
                <a:gd name="T101" fmla="*/ 1311 h 1343"/>
                <a:gd name="T102" fmla="*/ 577 w 953"/>
                <a:gd name="T103" fmla="*/ 1330 h 1343"/>
                <a:gd name="T104" fmla="*/ 513 w 953"/>
                <a:gd name="T105" fmla="*/ 1340 h 1343"/>
                <a:gd name="T106" fmla="*/ 480 w 953"/>
                <a:gd name="T107" fmla="*/ 134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3" h="1343">
                  <a:moveTo>
                    <a:pt x="480" y="1343"/>
                  </a:moveTo>
                  <a:lnTo>
                    <a:pt x="480" y="1343"/>
                  </a:lnTo>
                  <a:lnTo>
                    <a:pt x="439" y="1343"/>
                  </a:lnTo>
                  <a:lnTo>
                    <a:pt x="401" y="1338"/>
                  </a:lnTo>
                  <a:lnTo>
                    <a:pt x="366" y="1332"/>
                  </a:lnTo>
                  <a:lnTo>
                    <a:pt x="332" y="1324"/>
                  </a:lnTo>
                  <a:lnTo>
                    <a:pt x="298" y="1311"/>
                  </a:lnTo>
                  <a:lnTo>
                    <a:pt x="268" y="1296"/>
                  </a:lnTo>
                  <a:lnTo>
                    <a:pt x="241" y="1281"/>
                  </a:lnTo>
                  <a:lnTo>
                    <a:pt x="216" y="1262"/>
                  </a:lnTo>
                  <a:lnTo>
                    <a:pt x="190" y="1241"/>
                  </a:lnTo>
                  <a:lnTo>
                    <a:pt x="169" y="1220"/>
                  </a:lnTo>
                  <a:lnTo>
                    <a:pt x="148" y="1195"/>
                  </a:lnTo>
                  <a:lnTo>
                    <a:pt x="129" y="1169"/>
                  </a:lnTo>
                  <a:lnTo>
                    <a:pt x="112" y="1144"/>
                  </a:lnTo>
                  <a:lnTo>
                    <a:pt x="95" y="1115"/>
                  </a:lnTo>
                  <a:lnTo>
                    <a:pt x="80" y="1087"/>
                  </a:lnTo>
                  <a:lnTo>
                    <a:pt x="68" y="1055"/>
                  </a:lnTo>
                  <a:lnTo>
                    <a:pt x="57" y="1026"/>
                  </a:lnTo>
                  <a:lnTo>
                    <a:pt x="47" y="994"/>
                  </a:lnTo>
                  <a:lnTo>
                    <a:pt x="30" y="929"/>
                  </a:lnTo>
                  <a:lnTo>
                    <a:pt x="15" y="865"/>
                  </a:lnTo>
                  <a:lnTo>
                    <a:pt x="7" y="800"/>
                  </a:lnTo>
                  <a:lnTo>
                    <a:pt x="2" y="737"/>
                  </a:lnTo>
                  <a:lnTo>
                    <a:pt x="0" y="678"/>
                  </a:lnTo>
                  <a:lnTo>
                    <a:pt x="0" y="621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7" y="524"/>
                  </a:lnTo>
                  <a:lnTo>
                    <a:pt x="13" y="481"/>
                  </a:lnTo>
                  <a:lnTo>
                    <a:pt x="21" y="441"/>
                  </a:lnTo>
                  <a:lnTo>
                    <a:pt x="30" y="401"/>
                  </a:lnTo>
                  <a:lnTo>
                    <a:pt x="42" y="365"/>
                  </a:lnTo>
                  <a:lnTo>
                    <a:pt x="57" y="329"/>
                  </a:lnTo>
                  <a:lnTo>
                    <a:pt x="72" y="296"/>
                  </a:lnTo>
                  <a:lnTo>
                    <a:pt x="91" y="262"/>
                  </a:lnTo>
                  <a:lnTo>
                    <a:pt x="110" y="232"/>
                  </a:lnTo>
                  <a:lnTo>
                    <a:pt x="129" y="203"/>
                  </a:lnTo>
                  <a:lnTo>
                    <a:pt x="150" y="177"/>
                  </a:lnTo>
                  <a:lnTo>
                    <a:pt x="173" y="152"/>
                  </a:lnTo>
                  <a:lnTo>
                    <a:pt x="197" y="129"/>
                  </a:lnTo>
                  <a:lnTo>
                    <a:pt x="220" y="108"/>
                  </a:lnTo>
                  <a:lnTo>
                    <a:pt x="245" y="89"/>
                  </a:lnTo>
                  <a:lnTo>
                    <a:pt x="268" y="72"/>
                  </a:lnTo>
                  <a:lnTo>
                    <a:pt x="296" y="55"/>
                  </a:lnTo>
                  <a:lnTo>
                    <a:pt x="321" y="42"/>
                  </a:lnTo>
                  <a:lnTo>
                    <a:pt x="347" y="30"/>
                  </a:lnTo>
                  <a:lnTo>
                    <a:pt x="374" y="21"/>
                  </a:lnTo>
                  <a:lnTo>
                    <a:pt x="399" y="13"/>
                  </a:lnTo>
                  <a:lnTo>
                    <a:pt x="425" y="6"/>
                  </a:lnTo>
                  <a:lnTo>
                    <a:pt x="450" y="2"/>
                  </a:lnTo>
                  <a:lnTo>
                    <a:pt x="475" y="0"/>
                  </a:lnTo>
                  <a:lnTo>
                    <a:pt x="501" y="0"/>
                  </a:lnTo>
                  <a:lnTo>
                    <a:pt x="526" y="2"/>
                  </a:lnTo>
                  <a:lnTo>
                    <a:pt x="549" y="6"/>
                  </a:lnTo>
                  <a:lnTo>
                    <a:pt x="570" y="13"/>
                  </a:lnTo>
                  <a:lnTo>
                    <a:pt x="591" y="21"/>
                  </a:lnTo>
                  <a:lnTo>
                    <a:pt x="613" y="32"/>
                  </a:lnTo>
                  <a:lnTo>
                    <a:pt x="632" y="44"/>
                  </a:lnTo>
                  <a:lnTo>
                    <a:pt x="648" y="59"/>
                  </a:lnTo>
                  <a:lnTo>
                    <a:pt x="648" y="59"/>
                  </a:lnTo>
                  <a:lnTo>
                    <a:pt x="665" y="59"/>
                  </a:lnTo>
                  <a:lnTo>
                    <a:pt x="682" y="61"/>
                  </a:lnTo>
                  <a:lnTo>
                    <a:pt x="699" y="65"/>
                  </a:lnTo>
                  <a:lnTo>
                    <a:pt x="716" y="70"/>
                  </a:lnTo>
                  <a:lnTo>
                    <a:pt x="731" y="76"/>
                  </a:lnTo>
                  <a:lnTo>
                    <a:pt x="746" y="82"/>
                  </a:lnTo>
                  <a:lnTo>
                    <a:pt x="773" y="99"/>
                  </a:lnTo>
                  <a:lnTo>
                    <a:pt x="798" y="122"/>
                  </a:lnTo>
                  <a:lnTo>
                    <a:pt x="822" y="148"/>
                  </a:lnTo>
                  <a:lnTo>
                    <a:pt x="843" y="177"/>
                  </a:lnTo>
                  <a:lnTo>
                    <a:pt x="862" y="211"/>
                  </a:lnTo>
                  <a:lnTo>
                    <a:pt x="879" y="247"/>
                  </a:lnTo>
                  <a:lnTo>
                    <a:pt x="896" y="285"/>
                  </a:lnTo>
                  <a:lnTo>
                    <a:pt x="908" y="327"/>
                  </a:lnTo>
                  <a:lnTo>
                    <a:pt x="921" y="372"/>
                  </a:lnTo>
                  <a:lnTo>
                    <a:pt x="929" y="418"/>
                  </a:lnTo>
                  <a:lnTo>
                    <a:pt x="938" y="464"/>
                  </a:lnTo>
                  <a:lnTo>
                    <a:pt x="944" y="515"/>
                  </a:lnTo>
                  <a:lnTo>
                    <a:pt x="948" y="564"/>
                  </a:lnTo>
                  <a:lnTo>
                    <a:pt x="948" y="564"/>
                  </a:lnTo>
                  <a:lnTo>
                    <a:pt x="953" y="631"/>
                  </a:lnTo>
                  <a:lnTo>
                    <a:pt x="953" y="701"/>
                  </a:lnTo>
                  <a:lnTo>
                    <a:pt x="948" y="768"/>
                  </a:lnTo>
                  <a:lnTo>
                    <a:pt x="940" y="836"/>
                  </a:lnTo>
                  <a:lnTo>
                    <a:pt x="927" y="901"/>
                  </a:lnTo>
                  <a:lnTo>
                    <a:pt x="910" y="967"/>
                  </a:lnTo>
                  <a:lnTo>
                    <a:pt x="900" y="996"/>
                  </a:lnTo>
                  <a:lnTo>
                    <a:pt x="889" y="1028"/>
                  </a:lnTo>
                  <a:lnTo>
                    <a:pt x="877" y="1058"/>
                  </a:lnTo>
                  <a:lnTo>
                    <a:pt x="862" y="1085"/>
                  </a:lnTo>
                  <a:lnTo>
                    <a:pt x="847" y="1112"/>
                  </a:lnTo>
                  <a:lnTo>
                    <a:pt x="832" y="1140"/>
                  </a:lnTo>
                  <a:lnTo>
                    <a:pt x="815" y="1163"/>
                  </a:lnTo>
                  <a:lnTo>
                    <a:pt x="796" y="1188"/>
                  </a:lnTo>
                  <a:lnTo>
                    <a:pt x="777" y="1210"/>
                  </a:lnTo>
                  <a:lnTo>
                    <a:pt x="756" y="1231"/>
                  </a:lnTo>
                  <a:lnTo>
                    <a:pt x="735" y="1250"/>
                  </a:lnTo>
                  <a:lnTo>
                    <a:pt x="712" y="1269"/>
                  </a:lnTo>
                  <a:lnTo>
                    <a:pt x="687" y="1286"/>
                  </a:lnTo>
                  <a:lnTo>
                    <a:pt x="661" y="1298"/>
                  </a:lnTo>
                  <a:lnTo>
                    <a:pt x="634" y="1311"/>
                  </a:lnTo>
                  <a:lnTo>
                    <a:pt x="606" y="1321"/>
                  </a:lnTo>
                  <a:lnTo>
                    <a:pt x="577" y="1330"/>
                  </a:lnTo>
                  <a:lnTo>
                    <a:pt x="545" y="1336"/>
                  </a:lnTo>
                  <a:lnTo>
                    <a:pt x="513" y="1340"/>
                  </a:lnTo>
                  <a:lnTo>
                    <a:pt x="480" y="1343"/>
                  </a:lnTo>
                  <a:lnTo>
                    <a:pt x="480" y="13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09"/>
            <p:cNvSpPr/>
            <p:nvPr/>
          </p:nvSpPr>
          <p:spPr bwMode="auto">
            <a:xfrm>
              <a:off x="3103" y="3730"/>
              <a:ext cx="1474" cy="583"/>
            </a:xfrm>
            <a:custGeom>
              <a:avLst/>
              <a:gdLst>
                <a:gd name="T0" fmla="*/ 876 w 1474"/>
                <a:gd name="T1" fmla="*/ 0 h 583"/>
                <a:gd name="T2" fmla="*/ 830 w 1474"/>
                <a:gd name="T3" fmla="*/ 5 h 583"/>
                <a:gd name="T4" fmla="*/ 636 w 1474"/>
                <a:gd name="T5" fmla="*/ 11 h 583"/>
                <a:gd name="T6" fmla="*/ 589 w 1474"/>
                <a:gd name="T7" fmla="*/ 15 h 583"/>
                <a:gd name="T8" fmla="*/ 570 w 1474"/>
                <a:gd name="T9" fmla="*/ 38 h 583"/>
                <a:gd name="T10" fmla="*/ 530 w 1474"/>
                <a:gd name="T11" fmla="*/ 78 h 583"/>
                <a:gd name="T12" fmla="*/ 479 w 1474"/>
                <a:gd name="T13" fmla="*/ 114 h 583"/>
                <a:gd name="T14" fmla="*/ 427 w 1474"/>
                <a:gd name="T15" fmla="*/ 144 h 583"/>
                <a:gd name="T16" fmla="*/ 338 w 1474"/>
                <a:gd name="T17" fmla="*/ 180 h 583"/>
                <a:gd name="T18" fmla="*/ 215 w 1474"/>
                <a:gd name="T19" fmla="*/ 216 h 583"/>
                <a:gd name="T20" fmla="*/ 158 w 1474"/>
                <a:gd name="T21" fmla="*/ 230 h 583"/>
                <a:gd name="T22" fmla="*/ 108 w 1474"/>
                <a:gd name="T23" fmla="*/ 249 h 583"/>
                <a:gd name="T24" fmla="*/ 70 w 1474"/>
                <a:gd name="T25" fmla="*/ 281 h 583"/>
                <a:gd name="T26" fmla="*/ 42 w 1474"/>
                <a:gd name="T27" fmla="*/ 323 h 583"/>
                <a:gd name="T28" fmla="*/ 23 w 1474"/>
                <a:gd name="T29" fmla="*/ 372 h 583"/>
                <a:gd name="T30" fmla="*/ 11 w 1474"/>
                <a:gd name="T31" fmla="*/ 425 h 583"/>
                <a:gd name="T32" fmla="*/ 2 w 1474"/>
                <a:gd name="T33" fmla="*/ 532 h 583"/>
                <a:gd name="T34" fmla="*/ 1474 w 1474"/>
                <a:gd name="T35" fmla="*/ 583 h 583"/>
                <a:gd name="T36" fmla="*/ 1472 w 1474"/>
                <a:gd name="T37" fmla="*/ 532 h 583"/>
                <a:gd name="T38" fmla="*/ 1463 w 1474"/>
                <a:gd name="T39" fmla="*/ 425 h 583"/>
                <a:gd name="T40" fmla="*/ 1453 w 1474"/>
                <a:gd name="T41" fmla="*/ 372 h 583"/>
                <a:gd name="T42" fmla="*/ 1434 w 1474"/>
                <a:gd name="T43" fmla="*/ 323 h 583"/>
                <a:gd name="T44" fmla="*/ 1406 w 1474"/>
                <a:gd name="T45" fmla="*/ 281 h 583"/>
                <a:gd name="T46" fmla="*/ 1366 w 1474"/>
                <a:gd name="T47" fmla="*/ 249 h 583"/>
                <a:gd name="T48" fmla="*/ 1316 w 1474"/>
                <a:gd name="T49" fmla="*/ 230 h 583"/>
                <a:gd name="T50" fmla="*/ 1256 w 1474"/>
                <a:gd name="T51" fmla="*/ 216 h 583"/>
                <a:gd name="T52" fmla="*/ 1132 w 1474"/>
                <a:gd name="T53" fmla="*/ 178 h 583"/>
                <a:gd name="T54" fmla="*/ 1071 w 1474"/>
                <a:gd name="T55" fmla="*/ 152 h 583"/>
                <a:gd name="T56" fmla="*/ 1012 w 1474"/>
                <a:gd name="T57" fmla="*/ 123 h 583"/>
                <a:gd name="T58" fmla="*/ 959 w 1474"/>
                <a:gd name="T59" fmla="*/ 87 h 583"/>
                <a:gd name="T60" fmla="*/ 912 w 1474"/>
                <a:gd name="T61" fmla="*/ 47 h 583"/>
                <a:gd name="T62" fmla="*/ 876 w 1474"/>
                <a:gd name="T6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4" h="583">
                  <a:moveTo>
                    <a:pt x="876" y="0"/>
                  </a:moveTo>
                  <a:lnTo>
                    <a:pt x="876" y="0"/>
                  </a:lnTo>
                  <a:lnTo>
                    <a:pt x="864" y="2"/>
                  </a:lnTo>
                  <a:lnTo>
                    <a:pt x="830" y="5"/>
                  </a:lnTo>
                  <a:lnTo>
                    <a:pt x="733" y="9"/>
                  </a:lnTo>
                  <a:lnTo>
                    <a:pt x="636" y="11"/>
                  </a:lnTo>
                  <a:lnTo>
                    <a:pt x="602" y="13"/>
                  </a:lnTo>
                  <a:lnTo>
                    <a:pt x="589" y="15"/>
                  </a:lnTo>
                  <a:lnTo>
                    <a:pt x="589" y="15"/>
                  </a:lnTo>
                  <a:lnTo>
                    <a:pt x="570" y="38"/>
                  </a:lnTo>
                  <a:lnTo>
                    <a:pt x="551" y="59"/>
                  </a:lnTo>
                  <a:lnTo>
                    <a:pt x="530" y="78"/>
                  </a:lnTo>
                  <a:lnTo>
                    <a:pt x="505" y="97"/>
                  </a:lnTo>
                  <a:lnTo>
                    <a:pt x="479" y="114"/>
                  </a:lnTo>
                  <a:lnTo>
                    <a:pt x="454" y="129"/>
                  </a:lnTo>
                  <a:lnTo>
                    <a:pt x="427" y="144"/>
                  </a:lnTo>
                  <a:lnTo>
                    <a:pt x="397" y="157"/>
                  </a:lnTo>
                  <a:lnTo>
                    <a:pt x="338" y="180"/>
                  </a:lnTo>
                  <a:lnTo>
                    <a:pt x="277" y="199"/>
                  </a:lnTo>
                  <a:lnTo>
                    <a:pt x="215" y="216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31" y="239"/>
                  </a:lnTo>
                  <a:lnTo>
                    <a:pt x="108" y="249"/>
                  </a:lnTo>
                  <a:lnTo>
                    <a:pt x="87" y="264"/>
                  </a:lnTo>
                  <a:lnTo>
                    <a:pt x="70" y="281"/>
                  </a:lnTo>
                  <a:lnTo>
                    <a:pt x="55" y="300"/>
                  </a:lnTo>
                  <a:lnTo>
                    <a:pt x="42" y="323"/>
                  </a:lnTo>
                  <a:lnTo>
                    <a:pt x="32" y="347"/>
                  </a:lnTo>
                  <a:lnTo>
                    <a:pt x="23" y="372"/>
                  </a:lnTo>
                  <a:lnTo>
                    <a:pt x="17" y="397"/>
                  </a:lnTo>
                  <a:lnTo>
                    <a:pt x="11" y="425"/>
                  </a:lnTo>
                  <a:lnTo>
                    <a:pt x="4" y="480"/>
                  </a:lnTo>
                  <a:lnTo>
                    <a:pt x="2" y="532"/>
                  </a:lnTo>
                  <a:lnTo>
                    <a:pt x="0" y="583"/>
                  </a:lnTo>
                  <a:lnTo>
                    <a:pt x="1474" y="583"/>
                  </a:lnTo>
                  <a:lnTo>
                    <a:pt x="1474" y="583"/>
                  </a:lnTo>
                  <a:lnTo>
                    <a:pt x="1472" y="532"/>
                  </a:lnTo>
                  <a:lnTo>
                    <a:pt x="1470" y="480"/>
                  </a:lnTo>
                  <a:lnTo>
                    <a:pt x="1463" y="425"/>
                  </a:lnTo>
                  <a:lnTo>
                    <a:pt x="1459" y="397"/>
                  </a:lnTo>
                  <a:lnTo>
                    <a:pt x="1453" y="372"/>
                  </a:lnTo>
                  <a:lnTo>
                    <a:pt x="1444" y="347"/>
                  </a:lnTo>
                  <a:lnTo>
                    <a:pt x="1434" y="323"/>
                  </a:lnTo>
                  <a:lnTo>
                    <a:pt x="1421" y="302"/>
                  </a:lnTo>
                  <a:lnTo>
                    <a:pt x="1406" y="281"/>
                  </a:lnTo>
                  <a:lnTo>
                    <a:pt x="1387" y="264"/>
                  </a:lnTo>
                  <a:lnTo>
                    <a:pt x="1366" y="249"/>
                  </a:lnTo>
                  <a:lnTo>
                    <a:pt x="1343" y="239"/>
                  </a:lnTo>
                  <a:lnTo>
                    <a:pt x="1316" y="230"/>
                  </a:lnTo>
                  <a:lnTo>
                    <a:pt x="1316" y="230"/>
                  </a:lnTo>
                  <a:lnTo>
                    <a:pt x="1256" y="216"/>
                  </a:lnTo>
                  <a:lnTo>
                    <a:pt x="1195" y="199"/>
                  </a:lnTo>
                  <a:lnTo>
                    <a:pt x="1132" y="178"/>
                  </a:lnTo>
                  <a:lnTo>
                    <a:pt x="1100" y="165"/>
                  </a:lnTo>
                  <a:lnTo>
                    <a:pt x="1071" y="152"/>
                  </a:lnTo>
                  <a:lnTo>
                    <a:pt x="1041" y="138"/>
                  </a:lnTo>
                  <a:lnTo>
                    <a:pt x="1012" y="123"/>
                  </a:lnTo>
                  <a:lnTo>
                    <a:pt x="984" y="106"/>
                  </a:lnTo>
                  <a:lnTo>
                    <a:pt x="959" y="87"/>
                  </a:lnTo>
                  <a:lnTo>
                    <a:pt x="936" y="68"/>
                  </a:lnTo>
                  <a:lnTo>
                    <a:pt x="912" y="47"/>
                  </a:lnTo>
                  <a:lnTo>
                    <a:pt x="893" y="26"/>
                  </a:lnTo>
                  <a:lnTo>
                    <a:pt x="876" y="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110"/>
            <p:cNvSpPr/>
            <p:nvPr/>
          </p:nvSpPr>
          <p:spPr bwMode="auto">
            <a:xfrm>
              <a:off x="3692" y="3317"/>
              <a:ext cx="296" cy="584"/>
            </a:xfrm>
            <a:custGeom>
              <a:avLst/>
              <a:gdLst>
                <a:gd name="T0" fmla="*/ 296 w 296"/>
                <a:gd name="T1" fmla="*/ 145 h 584"/>
                <a:gd name="T2" fmla="*/ 296 w 296"/>
                <a:gd name="T3" fmla="*/ 506 h 584"/>
                <a:gd name="T4" fmla="*/ 296 w 296"/>
                <a:gd name="T5" fmla="*/ 506 h 584"/>
                <a:gd name="T6" fmla="*/ 279 w 296"/>
                <a:gd name="T7" fmla="*/ 525 h 584"/>
                <a:gd name="T8" fmla="*/ 262 w 296"/>
                <a:gd name="T9" fmla="*/ 542 h 584"/>
                <a:gd name="T10" fmla="*/ 245 w 296"/>
                <a:gd name="T11" fmla="*/ 555 h 584"/>
                <a:gd name="T12" fmla="*/ 226 w 296"/>
                <a:gd name="T13" fmla="*/ 565 h 584"/>
                <a:gd name="T14" fmla="*/ 207 w 296"/>
                <a:gd name="T15" fmla="*/ 574 h 584"/>
                <a:gd name="T16" fmla="*/ 188 w 296"/>
                <a:gd name="T17" fmla="*/ 580 h 584"/>
                <a:gd name="T18" fmla="*/ 167 w 296"/>
                <a:gd name="T19" fmla="*/ 584 h 584"/>
                <a:gd name="T20" fmla="*/ 148 w 296"/>
                <a:gd name="T21" fmla="*/ 584 h 584"/>
                <a:gd name="T22" fmla="*/ 129 w 296"/>
                <a:gd name="T23" fmla="*/ 584 h 584"/>
                <a:gd name="T24" fmla="*/ 108 w 296"/>
                <a:gd name="T25" fmla="*/ 580 h 584"/>
                <a:gd name="T26" fmla="*/ 89 w 296"/>
                <a:gd name="T27" fmla="*/ 574 h 584"/>
                <a:gd name="T28" fmla="*/ 70 w 296"/>
                <a:gd name="T29" fmla="*/ 565 h 584"/>
                <a:gd name="T30" fmla="*/ 51 w 296"/>
                <a:gd name="T31" fmla="*/ 555 h 584"/>
                <a:gd name="T32" fmla="*/ 34 w 296"/>
                <a:gd name="T33" fmla="*/ 540 h 584"/>
                <a:gd name="T34" fmla="*/ 17 w 296"/>
                <a:gd name="T35" fmla="*/ 525 h 584"/>
                <a:gd name="T36" fmla="*/ 0 w 296"/>
                <a:gd name="T37" fmla="*/ 506 h 584"/>
                <a:gd name="T38" fmla="*/ 0 w 296"/>
                <a:gd name="T39" fmla="*/ 145 h 584"/>
                <a:gd name="T40" fmla="*/ 0 w 296"/>
                <a:gd name="T41" fmla="*/ 145 h 584"/>
                <a:gd name="T42" fmla="*/ 2 w 296"/>
                <a:gd name="T43" fmla="*/ 128 h 584"/>
                <a:gd name="T44" fmla="*/ 4 w 296"/>
                <a:gd name="T45" fmla="*/ 112 h 584"/>
                <a:gd name="T46" fmla="*/ 9 w 296"/>
                <a:gd name="T47" fmla="*/ 95 h 584"/>
                <a:gd name="T48" fmla="*/ 13 w 296"/>
                <a:gd name="T49" fmla="*/ 82 h 584"/>
                <a:gd name="T50" fmla="*/ 19 w 296"/>
                <a:gd name="T51" fmla="*/ 67 h 584"/>
                <a:gd name="T52" fmla="*/ 28 w 296"/>
                <a:gd name="T53" fmla="*/ 57 h 584"/>
                <a:gd name="T54" fmla="*/ 36 w 296"/>
                <a:gd name="T55" fmla="*/ 46 h 584"/>
                <a:gd name="T56" fmla="*/ 47 w 296"/>
                <a:gd name="T57" fmla="*/ 36 h 584"/>
                <a:gd name="T58" fmla="*/ 57 w 296"/>
                <a:gd name="T59" fmla="*/ 27 h 584"/>
                <a:gd name="T60" fmla="*/ 70 w 296"/>
                <a:gd name="T61" fmla="*/ 19 h 584"/>
                <a:gd name="T62" fmla="*/ 80 w 296"/>
                <a:gd name="T63" fmla="*/ 12 h 584"/>
                <a:gd name="T64" fmla="*/ 93 w 296"/>
                <a:gd name="T65" fmla="*/ 8 h 584"/>
                <a:gd name="T66" fmla="*/ 121 w 296"/>
                <a:gd name="T67" fmla="*/ 2 h 584"/>
                <a:gd name="T68" fmla="*/ 148 w 296"/>
                <a:gd name="T69" fmla="*/ 0 h 584"/>
                <a:gd name="T70" fmla="*/ 175 w 296"/>
                <a:gd name="T71" fmla="*/ 2 h 584"/>
                <a:gd name="T72" fmla="*/ 203 w 296"/>
                <a:gd name="T73" fmla="*/ 8 h 584"/>
                <a:gd name="T74" fmla="*/ 216 w 296"/>
                <a:gd name="T75" fmla="*/ 12 h 584"/>
                <a:gd name="T76" fmla="*/ 226 w 296"/>
                <a:gd name="T77" fmla="*/ 19 h 584"/>
                <a:gd name="T78" fmla="*/ 239 w 296"/>
                <a:gd name="T79" fmla="*/ 27 h 584"/>
                <a:gd name="T80" fmla="*/ 249 w 296"/>
                <a:gd name="T81" fmla="*/ 36 h 584"/>
                <a:gd name="T82" fmla="*/ 260 w 296"/>
                <a:gd name="T83" fmla="*/ 46 h 584"/>
                <a:gd name="T84" fmla="*/ 268 w 296"/>
                <a:gd name="T85" fmla="*/ 57 h 584"/>
                <a:gd name="T86" fmla="*/ 277 w 296"/>
                <a:gd name="T87" fmla="*/ 67 h 584"/>
                <a:gd name="T88" fmla="*/ 283 w 296"/>
                <a:gd name="T89" fmla="*/ 82 h 584"/>
                <a:gd name="T90" fmla="*/ 287 w 296"/>
                <a:gd name="T91" fmla="*/ 95 h 584"/>
                <a:gd name="T92" fmla="*/ 292 w 296"/>
                <a:gd name="T93" fmla="*/ 112 h 584"/>
                <a:gd name="T94" fmla="*/ 294 w 296"/>
                <a:gd name="T95" fmla="*/ 128 h 584"/>
                <a:gd name="T96" fmla="*/ 296 w 296"/>
                <a:gd name="T97" fmla="*/ 145 h 584"/>
                <a:gd name="T98" fmla="*/ 296 w 296"/>
                <a:gd name="T99" fmla="*/ 145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" h="584">
                  <a:moveTo>
                    <a:pt x="296" y="145"/>
                  </a:moveTo>
                  <a:lnTo>
                    <a:pt x="296" y="506"/>
                  </a:lnTo>
                  <a:lnTo>
                    <a:pt x="296" y="506"/>
                  </a:lnTo>
                  <a:lnTo>
                    <a:pt x="279" y="525"/>
                  </a:lnTo>
                  <a:lnTo>
                    <a:pt x="262" y="542"/>
                  </a:lnTo>
                  <a:lnTo>
                    <a:pt x="245" y="555"/>
                  </a:lnTo>
                  <a:lnTo>
                    <a:pt x="226" y="565"/>
                  </a:lnTo>
                  <a:lnTo>
                    <a:pt x="207" y="574"/>
                  </a:lnTo>
                  <a:lnTo>
                    <a:pt x="188" y="580"/>
                  </a:lnTo>
                  <a:lnTo>
                    <a:pt x="167" y="584"/>
                  </a:lnTo>
                  <a:lnTo>
                    <a:pt x="148" y="584"/>
                  </a:lnTo>
                  <a:lnTo>
                    <a:pt x="129" y="584"/>
                  </a:lnTo>
                  <a:lnTo>
                    <a:pt x="108" y="580"/>
                  </a:lnTo>
                  <a:lnTo>
                    <a:pt x="89" y="574"/>
                  </a:lnTo>
                  <a:lnTo>
                    <a:pt x="70" y="565"/>
                  </a:lnTo>
                  <a:lnTo>
                    <a:pt x="51" y="555"/>
                  </a:lnTo>
                  <a:lnTo>
                    <a:pt x="34" y="540"/>
                  </a:lnTo>
                  <a:lnTo>
                    <a:pt x="17" y="525"/>
                  </a:lnTo>
                  <a:lnTo>
                    <a:pt x="0" y="50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2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3" y="82"/>
                  </a:lnTo>
                  <a:lnTo>
                    <a:pt x="19" y="67"/>
                  </a:lnTo>
                  <a:lnTo>
                    <a:pt x="28" y="57"/>
                  </a:lnTo>
                  <a:lnTo>
                    <a:pt x="36" y="46"/>
                  </a:lnTo>
                  <a:lnTo>
                    <a:pt x="47" y="36"/>
                  </a:lnTo>
                  <a:lnTo>
                    <a:pt x="57" y="27"/>
                  </a:lnTo>
                  <a:lnTo>
                    <a:pt x="70" y="19"/>
                  </a:lnTo>
                  <a:lnTo>
                    <a:pt x="80" y="12"/>
                  </a:lnTo>
                  <a:lnTo>
                    <a:pt x="93" y="8"/>
                  </a:lnTo>
                  <a:lnTo>
                    <a:pt x="121" y="2"/>
                  </a:lnTo>
                  <a:lnTo>
                    <a:pt x="148" y="0"/>
                  </a:lnTo>
                  <a:lnTo>
                    <a:pt x="175" y="2"/>
                  </a:lnTo>
                  <a:lnTo>
                    <a:pt x="203" y="8"/>
                  </a:lnTo>
                  <a:lnTo>
                    <a:pt x="216" y="12"/>
                  </a:lnTo>
                  <a:lnTo>
                    <a:pt x="226" y="19"/>
                  </a:lnTo>
                  <a:lnTo>
                    <a:pt x="239" y="27"/>
                  </a:lnTo>
                  <a:lnTo>
                    <a:pt x="249" y="36"/>
                  </a:lnTo>
                  <a:lnTo>
                    <a:pt x="260" y="46"/>
                  </a:lnTo>
                  <a:lnTo>
                    <a:pt x="268" y="57"/>
                  </a:lnTo>
                  <a:lnTo>
                    <a:pt x="277" y="67"/>
                  </a:lnTo>
                  <a:lnTo>
                    <a:pt x="283" y="82"/>
                  </a:lnTo>
                  <a:lnTo>
                    <a:pt x="287" y="95"/>
                  </a:lnTo>
                  <a:lnTo>
                    <a:pt x="292" y="112"/>
                  </a:lnTo>
                  <a:lnTo>
                    <a:pt x="294" y="128"/>
                  </a:lnTo>
                  <a:lnTo>
                    <a:pt x="296" y="145"/>
                  </a:lnTo>
                  <a:lnTo>
                    <a:pt x="296" y="145"/>
                  </a:lnTo>
                  <a:close/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11"/>
            <p:cNvSpPr/>
            <p:nvPr/>
          </p:nvSpPr>
          <p:spPr bwMode="auto">
            <a:xfrm>
              <a:off x="3692" y="3317"/>
              <a:ext cx="296" cy="456"/>
            </a:xfrm>
            <a:custGeom>
              <a:avLst/>
              <a:gdLst>
                <a:gd name="T0" fmla="*/ 296 w 296"/>
                <a:gd name="T1" fmla="*/ 145 h 456"/>
                <a:gd name="T2" fmla="*/ 296 w 296"/>
                <a:gd name="T3" fmla="*/ 388 h 456"/>
                <a:gd name="T4" fmla="*/ 296 w 296"/>
                <a:gd name="T5" fmla="*/ 388 h 456"/>
                <a:gd name="T6" fmla="*/ 275 w 296"/>
                <a:gd name="T7" fmla="*/ 403 h 456"/>
                <a:gd name="T8" fmla="*/ 254 w 296"/>
                <a:gd name="T9" fmla="*/ 415 h 456"/>
                <a:gd name="T10" fmla="*/ 235 w 296"/>
                <a:gd name="T11" fmla="*/ 428 h 456"/>
                <a:gd name="T12" fmla="*/ 216 w 296"/>
                <a:gd name="T13" fmla="*/ 439 h 456"/>
                <a:gd name="T14" fmla="*/ 197 w 296"/>
                <a:gd name="T15" fmla="*/ 445 h 456"/>
                <a:gd name="T16" fmla="*/ 180 w 296"/>
                <a:gd name="T17" fmla="*/ 451 h 456"/>
                <a:gd name="T18" fmla="*/ 163 w 296"/>
                <a:gd name="T19" fmla="*/ 453 h 456"/>
                <a:gd name="T20" fmla="*/ 148 w 296"/>
                <a:gd name="T21" fmla="*/ 456 h 456"/>
                <a:gd name="T22" fmla="*/ 148 w 296"/>
                <a:gd name="T23" fmla="*/ 456 h 456"/>
                <a:gd name="T24" fmla="*/ 133 w 296"/>
                <a:gd name="T25" fmla="*/ 453 h 456"/>
                <a:gd name="T26" fmla="*/ 116 w 296"/>
                <a:gd name="T27" fmla="*/ 451 h 456"/>
                <a:gd name="T28" fmla="*/ 99 w 296"/>
                <a:gd name="T29" fmla="*/ 445 h 456"/>
                <a:gd name="T30" fmla="*/ 80 w 296"/>
                <a:gd name="T31" fmla="*/ 439 h 456"/>
                <a:gd name="T32" fmla="*/ 61 w 296"/>
                <a:gd name="T33" fmla="*/ 428 h 456"/>
                <a:gd name="T34" fmla="*/ 42 w 296"/>
                <a:gd name="T35" fmla="*/ 415 h 456"/>
                <a:gd name="T36" fmla="*/ 21 w 296"/>
                <a:gd name="T37" fmla="*/ 403 h 456"/>
                <a:gd name="T38" fmla="*/ 0 w 296"/>
                <a:gd name="T39" fmla="*/ 388 h 456"/>
                <a:gd name="T40" fmla="*/ 0 w 296"/>
                <a:gd name="T41" fmla="*/ 145 h 456"/>
                <a:gd name="T42" fmla="*/ 0 w 296"/>
                <a:gd name="T43" fmla="*/ 145 h 456"/>
                <a:gd name="T44" fmla="*/ 2 w 296"/>
                <a:gd name="T45" fmla="*/ 128 h 456"/>
                <a:gd name="T46" fmla="*/ 4 w 296"/>
                <a:gd name="T47" fmla="*/ 112 h 456"/>
                <a:gd name="T48" fmla="*/ 9 w 296"/>
                <a:gd name="T49" fmla="*/ 95 h 456"/>
                <a:gd name="T50" fmla="*/ 13 w 296"/>
                <a:gd name="T51" fmla="*/ 82 h 456"/>
                <a:gd name="T52" fmla="*/ 19 w 296"/>
                <a:gd name="T53" fmla="*/ 67 h 456"/>
                <a:gd name="T54" fmla="*/ 28 w 296"/>
                <a:gd name="T55" fmla="*/ 57 h 456"/>
                <a:gd name="T56" fmla="*/ 36 w 296"/>
                <a:gd name="T57" fmla="*/ 46 h 456"/>
                <a:gd name="T58" fmla="*/ 47 w 296"/>
                <a:gd name="T59" fmla="*/ 36 h 456"/>
                <a:gd name="T60" fmla="*/ 57 w 296"/>
                <a:gd name="T61" fmla="*/ 27 h 456"/>
                <a:gd name="T62" fmla="*/ 70 w 296"/>
                <a:gd name="T63" fmla="*/ 19 h 456"/>
                <a:gd name="T64" fmla="*/ 80 w 296"/>
                <a:gd name="T65" fmla="*/ 12 h 456"/>
                <a:gd name="T66" fmla="*/ 93 w 296"/>
                <a:gd name="T67" fmla="*/ 8 h 456"/>
                <a:gd name="T68" fmla="*/ 121 w 296"/>
                <a:gd name="T69" fmla="*/ 2 h 456"/>
                <a:gd name="T70" fmla="*/ 148 w 296"/>
                <a:gd name="T71" fmla="*/ 0 h 456"/>
                <a:gd name="T72" fmla="*/ 175 w 296"/>
                <a:gd name="T73" fmla="*/ 2 h 456"/>
                <a:gd name="T74" fmla="*/ 203 w 296"/>
                <a:gd name="T75" fmla="*/ 8 h 456"/>
                <a:gd name="T76" fmla="*/ 216 w 296"/>
                <a:gd name="T77" fmla="*/ 12 h 456"/>
                <a:gd name="T78" fmla="*/ 226 w 296"/>
                <a:gd name="T79" fmla="*/ 19 h 456"/>
                <a:gd name="T80" fmla="*/ 239 w 296"/>
                <a:gd name="T81" fmla="*/ 27 h 456"/>
                <a:gd name="T82" fmla="*/ 249 w 296"/>
                <a:gd name="T83" fmla="*/ 36 h 456"/>
                <a:gd name="T84" fmla="*/ 260 w 296"/>
                <a:gd name="T85" fmla="*/ 46 h 456"/>
                <a:gd name="T86" fmla="*/ 268 w 296"/>
                <a:gd name="T87" fmla="*/ 57 h 456"/>
                <a:gd name="T88" fmla="*/ 277 w 296"/>
                <a:gd name="T89" fmla="*/ 67 h 456"/>
                <a:gd name="T90" fmla="*/ 283 w 296"/>
                <a:gd name="T91" fmla="*/ 82 h 456"/>
                <a:gd name="T92" fmla="*/ 287 w 296"/>
                <a:gd name="T93" fmla="*/ 95 h 456"/>
                <a:gd name="T94" fmla="*/ 292 w 296"/>
                <a:gd name="T95" fmla="*/ 112 h 456"/>
                <a:gd name="T96" fmla="*/ 294 w 296"/>
                <a:gd name="T97" fmla="*/ 128 h 456"/>
                <a:gd name="T98" fmla="*/ 296 w 296"/>
                <a:gd name="T99" fmla="*/ 145 h 456"/>
                <a:gd name="T100" fmla="*/ 296 w 296"/>
                <a:gd name="T101" fmla="*/ 14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456">
                  <a:moveTo>
                    <a:pt x="296" y="145"/>
                  </a:moveTo>
                  <a:lnTo>
                    <a:pt x="296" y="388"/>
                  </a:lnTo>
                  <a:lnTo>
                    <a:pt x="296" y="388"/>
                  </a:lnTo>
                  <a:lnTo>
                    <a:pt x="275" y="403"/>
                  </a:lnTo>
                  <a:lnTo>
                    <a:pt x="254" y="415"/>
                  </a:lnTo>
                  <a:lnTo>
                    <a:pt x="235" y="428"/>
                  </a:lnTo>
                  <a:lnTo>
                    <a:pt x="216" y="439"/>
                  </a:lnTo>
                  <a:lnTo>
                    <a:pt x="197" y="445"/>
                  </a:lnTo>
                  <a:lnTo>
                    <a:pt x="180" y="451"/>
                  </a:lnTo>
                  <a:lnTo>
                    <a:pt x="163" y="453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33" y="453"/>
                  </a:lnTo>
                  <a:lnTo>
                    <a:pt x="116" y="451"/>
                  </a:lnTo>
                  <a:lnTo>
                    <a:pt x="99" y="445"/>
                  </a:lnTo>
                  <a:lnTo>
                    <a:pt x="80" y="439"/>
                  </a:lnTo>
                  <a:lnTo>
                    <a:pt x="61" y="428"/>
                  </a:lnTo>
                  <a:lnTo>
                    <a:pt x="42" y="415"/>
                  </a:lnTo>
                  <a:lnTo>
                    <a:pt x="21" y="403"/>
                  </a:lnTo>
                  <a:lnTo>
                    <a:pt x="0" y="388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2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3" y="82"/>
                  </a:lnTo>
                  <a:lnTo>
                    <a:pt x="19" y="67"/>
                  </a:lnTo>
                  <a:lnTo>
                    <a:pt x="28" y="57"/>
                  </a:lnTo>
                  <a:lnTo>
                    <a:pt x="36" y="46"/>
                  </a:lnTo>
                  <a:lnTo>
                    <a:pt x="47" y="36"/>
                  </a:lnTo>
                  <a:lnTo>
                    <a:pt x="57" y="27"/>
                  </a:lnTo>
                  <a:lnTo>
                    <a:pt x="70" y="19"/>
                  </a:lnTo>
                  <a:lnTo>
                    <a:pt x="80" y="12"/>
                  </a:lnTo>
                  <a:lnTo>
                    <a:pt x="93" y="8"/>
                  </a:lnTo>
                  <a:lnTo>
                    <a:pt x="121" y="2"/>
                  </a:lnTo>
                  <a:lnTo>
                    <a:pt x="148" y="0"/>
                  </a:lnTo>
                  <a:lnTo>
                    <a:pt x="175" y="2"/>
                  </a:lnTo>
                  <a:lnTo>
                    <a:pt x="203" y="8"/>
                  </a:lnTo>
                  <a:lnTo>
                    <a:pt x="216" y="12"/>
                  </a:lnTo>
                  <a:lnTo>
                    <a:pt x="226" y="19"/>
                  </a:lnTo>
                  <a:lnTo>
                    <a:pt x="239" y="27"/>
                  </a:lnTo>
                  <a:lnTo>
                    <a:pt x="249" y="36"/>
                  </a:lnTo>
                  <a:lnTo>
                    <a:pt x="260" y="46"/>
                  </a:lnTo>
                  <a:lnTo>
                    <a:pt x="268" y="57"/>
                  </a:lnTo>
                  <a:lnTo>
                    <a:pt x="277" y="67"/>
                  </a:lnTo>
                  <a:lnTo>
                    <a:pt x="283" y="82"/>
                  </a:lnTo>
                  <a:lnTo>
                    <a:pt x="287" y="95"/>
                  </a:lnTo>
                  <a:lnTo>
                    <a:pt x="292" y="112"/>
                  </a:lnTo>
                  <a:lnTo>
                    <a:pt x="294" y="128"/>
                  </a:lnTo>
                  <a:lnTo>
                    <a:pt x="296" y="145"/>
                  </a:lnTo>
                  <a:lnTo>
                    <a:pt x="296" y="145"/>
                  </a:lnTo>
                  <a:close/>
                </a:path>
              </a:pathLst>
            </a:custGeom>
            <a:solidFill>
              <a:srgbClr val="F7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12"/>
            <p:cNvSpPr/>
            <p:nvPr/>
          </p:nvSpPr>
          <p:spPr bwMode="auto">
            <a:xfrm>
              <a:off x="3462" y="2814"/>
              <a:ext cx="756" cy="897"/>
            </a:xfrm>
            <a:custGeom>
              <a:avLst/>
              <a:gdLst>
                <a:gd name="T0" fmla="*/ 378 w 756"/>
                <a:gd name="T1" fmla="*/ 897 h 897"/>
                <a:gd name="T2" fmla="*/ 338 w 756"/>
                <a:gd name="T3" fmla="*/ 891 h 897"/>
                <a:gd name="T4" fmla="*/ 289 w 756"/>
                <a:gd name="T5" fmla="*/ 872 h 897"/>
                <a:gd name="T6" fmla="*/ 239 w 756"/>
                <a:gd name="T7" fmla="*/ 838 h 897"/>
                <a:gd name="T8" fmla="*/ 184 w 756"/>
                <a:gd name="T9" fmla="*/ 796 h 897"/>
                <a:gd name="T10" fmla="*/ 133 w 756"/>
                <a:gd name="T11" fmla="*/ 743 h 897"/>
                <a:gd name="T12" fmla="*/ 87 w 756"/>
                <a:gd name="T13" fmla="*/ 680 h 897"/>
                <a:gd name="T14" fmla="*/ 46 w 756"/>
                <a:gd name="T15" fmla="*/ 608 h 897"/>
                <a:gd name="T16" fmla="*/ 17 w 756"/>
                <a:gd name="T17" fmla="*/ 530 h 897"/>
                <a:gd name="T18" fmla="*/ 6 w 756"/>
                <a:gd name="T19" fmla="*/ 490 h 897"/>
                <a:gd name="T20" fmla="*/ 0 w 756"/>
                <a:gd name="T21" fmla="*/ 401 h 897"/>
                <a:gd name="T22" fmla="*/ 11 w 756"/>
                <a:gd name="T23" fmla="*/ 311 h 897"/>
                <a:gd name="T24" fmla="*/ 38 w 756"/>
                <a:gd name="T25" fmla="*/ 224 h 897"/>
                <a:gd name="T26" fmla="*/ 70 w 756"/>
                <a:gd name="T27" fmla="*/ 165 h 897"/>
                <a:gd name="T28" fmla="*/ 97 w 756"/>
                <a:gd name="T29" fmla="*/ 127 h 897"/>
                <a:gd name="T30" fmla="*/ 129 w 756"/>
                <a:gd name="T31" fmla="*/ 93 h 897"/>
                <a:gd name="T32" fmla="*/ 165 w 756"/>
                <a:gd name="T33" fmla="*/ 66 h 897"/>
                <a:gd name="T34" fmla="*/ 205 w 756"/>
                <a:gd name="T35" fmla="*/ 40 h 897"/>
                <a:gd name="T36" fmla="*/ 249 w 756"/>
                <a:gd name="T37" fmla="*/ 21 h 897"/>
                <a:gd name="T38" fmla="*/ 298 w 756"/>
                <a:gd name="T39" fmla="*/ 7 h 897"/>
                <a:gd name="T40" fmla="*/ 351 w 756"/>
                <a:gd name="T41" fmla="*/ 0 h 897"/>
                <a:gd name="T42" fmla="*/ 378 w 756"/>
                <a:gd name="T43" fmla="*/ 0 h 897"/>
                <a:gd name="T44" fmla="*/ 433 w 756"/>
                <a:gd name="T45" fmla="*/ 2 h 897"/>
                <a:gd name="T46" fmla="*/ 484 w 756"/>
                <a:gd name="T47" fmla="*/ 13 h 897"/>
                <a:gd name="T48" fmla="*/ 530 w 756"/>
                <a:gd name="T49" fmla="*/ 30 h 897"/>
                <a:gd name="T50" fmla="*/ 572 w 756"/>
                <a:gd name="T51" fmla="*/ 51 h 897"/>
                <a:gd name="T52" fmla="*/ 610 w 756"/>
                <a:gd name="T53" fmla="*/ 78 h 897"/>
                <a:gd name="T54" fmla="*/ 644 w 756"/>
                <a:gd name="T55" fmla="*/ 110 h 897"/>
                <a:gd name="T56" fmla="*/ 672 w 756"/>
                <a:gd name="T57" fmla="*/ 146 h 897"/>
                <a:gd name="T58" fmla="*/ 697 w 756"/>
                <a:gd name="T59" fmla="*/ 184 h 897"/>
                <a:gd name="T60" fmla="*/ 733 w 756"/>
                <a:gd name="T61" fmla="*/ 266 h 897"/>
                <a:gd name="T62" fmla="*/ 754 w 756"/>
                <a:gd name="T63" fmla="*/ 355 h 897"/>
                <a:gd name="T64" fmla="*/ 754 w 756"/>
                <a:gd name="T65" fmla="*/ 446 h 897"/>
                <a:gd name="T66" fmla="*/ 739 w 756"/>
                <a:gd name="T67" fmla="*/ 530 h 897"/>
                <a:gd name="T68" fmla="*/ 726 w 756"/>
                <a:gd name="T69" fmla="*/ 570 h 897"/>
                <a:gd name="T70" fmla="*/ 691 w 756"/>
                <a:gd name="T71" fmla="*/ 646 h 897"/>
                <a:gd name="T72" fmla="*/ 648 w 756"/>
                <a:gd name="T73" fmla="*/ 712 h 897"/>
                <a:gd name="T74" fmla="*/ 598 w 756"/>
                <a:gd name="T75" fmla="*/ 771 h 897"/>
                <a:gd name="T76" fmla="*/ 545 w 756"/>
                <a:gd name="T77" fmla="*/ 819 h 897"/>
                <a:gd name="T78" fmla="*/ 492 w 756"/>
                <a:gd name="T79" fmla="*/ 857 h 897"/>
                <a:gd name="T80" fmla="*/ 441 w 756"/>
                <a:gd name="T81" fmla="*/ 883 h 897"/>
                <a:gd name="T82" fmla="*/ 397 w 756"/>
                <a:gd name="T83" fmla="*/ 897 h 897"/>
                <a:gd name="T84" fmla="*/ 378 w 756"/>
                <a:gd name="T85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6" h="897">
                  <a:moveTo>
                    <a:pt x="378" y="897"/>
                  </a:moveTo>
                  <a:lnTo>
                    <a:pt x="378" y="897"/>
                  </a:lnTo>
                  <a:lnTo>
                    <a:pt x="359" y="897"/>
                  </a:lnTo>
                  <a:lnTo>
                    <a:pt x="338" y="891"/>
                  </a:lnTo>
                  <a:lnTo>
                    <a:pt x="315" y="883"/>
                  </a:lnTo>
                  <a:lnTo>
                    <a:pt x="289" y="872"/>
                  </a:lnTo>
                  <a:lnTo>
                    <a:pt x="264" y="857"/>
                  </a:lnTo>
                  <a:lnTo>
                    <a:pt x="239" y="838"/>
                  </a:lnTo>
                  <a:lnTo>
                    <a:pt x="211" y="819"/>
                  </a:lnTo>
                  <a:lnTo>
                    <a:pt x="184" y="796"/>
                  </a:lnTo>
                  <a:lnTo>
                    <a:pt x="158" y="771"/>
                  </a:lnTo>
                  <a:lnTo>
                    <a:pt x="133" y="743"/>
                  </a:lnTo>
                  <a:lnTo>
                    <a:pt x="108" y="712"/>
                  </a:lnTo>
                  <a:lnTo>
                    <a:pt x="87" y="680"/>
                  </a:lnTo>
                  <a:lnTo>
                    <a:pt x="65" y="646"/>
                  </a:lnTo>
                  <a:lnTo>
                    <a:pt x="46" y="608"/>
                  </a:lnTo>
                  <a:lnTo>
                    <a:pt x="30" y="570"/>
                  </a:lnTo>
                  <a:lnTo>
                    <a:pt x="17" y="530"/>
                  </a:lnTo>
                  <a:lnTo>
                    <a:pt x="17" y="530"/>
                  </a:lnTo>
                  <a:lnTo>
                    <a:pt x="6" y="490"/>
                  </a:lnTo>
                  <a:lnTo>
                    <a:pt x="2" y="446"/>
                  </a:lnTo>
                  <a:lnTo>
                    <a:pt x="0" y="401"/>
                  </a:lnTo>
                  <a:lnTo>
                    <a:pt x="2" y="355"/>
                  </a:lnTo>
                  <a:lnTo>
                    <a:pt x="11" y="311"/>
                  </a:lnTo>
                  <a:lnTo>
                    <a:pt x="23" y="266"/>
                  </a:lnTo>
                  <a:lnTo>
                    <a:pt x="38" y="224"/>
                  </a:lnTo>
                  <a:lnTo>
                    <a:pt x="59" y="184"/>
                  </a:lnTo>
                  <a:lnTo>
                    <a:pt x="70" y="165"/>
                  </a:lnTo>
                  <a:lnTo>
                    <a:pt x="84" y="146"/>
                  </a:lnTo>
                  <a:lnTo>
                    <a:pt x="97" y="127"/>
                  </a:lnTo>
                  <a:lnTo>
                    <a:pt x="112" y="110"/>
                  </a:lnTo>
                  <a:lnTo>
                    <a:pt x="129" y="93"/>
                  </a:lnTo>
                  <a:lnTo>
                    <a:pt x="146" y="78"/>
                  </a:lnTo>
                  <a:lnTo>
                    <a:pt x="165" y="66"/>
                  </a:lnTo>
                  <a:lnTo>
                    <a:pt x="184" y="51"/>
                  </a:lnTo>
                  <a:lnTo>
                    <a:pt x="205" y="40"/>
                  </a:lnTo>
                  <a:lnTo>
                    <a:pt x="226" y="30"/>
                  </a:lnTo>
                  <a:lnTo>
                    <a:pt x="249" y="21"/>
                  </a:lnTo>
                  <a:lnTo>
                    <a:pt x="272" y="13"/>
                  </a:lnTo>
                  <a:lnTo>
                    <a:pt x="298" y="7"/>
                  </a:lnTo>
                  <a:lnTo>
                    <a:pt x="323" y="2"/>
                  </a:lnTo>
                  <a:lnTo>
                    <a:pt x="351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405" y="0"/>
                  </a:lnTo>
                  <a:lnTo>
                    <a:pt x="433" y="2"/>
                  </a:lnTo>
                  <a:lnTo>
                    <a:pt x="458" y="7"/>
                  </a:lnTo>
                  <a:lnTo>
                    <a:pt x="484" y="13"/>
                  </a:lnTo>
                  <a:lnTo>
                    <a:pt x="507" y="21"/>
                  </a:lnTo>
                  <a:lnTo>
                    <a:pt x="530" y="30"/>
                  </a:lnTo>
                  <a:lnTo>
                    <a:pt x="551" y="40"/>
                  </a:lnTo>
                  <a:lnTo>
                    <a:pt x="572" y="51"/>
                  </a:lnTo>
                  <a:lnTo>
                    <a:pt x="591" y="66"/>
                  </a:lnTo>
                  <a:lnTo>
                    <a:pt x="610" y="78"/>
                  </a:lnTo>
                  <a:lnTo>
                    <a:pt x="627" y="93"/>
                  </a:lnTo>
                  <a:lnTo>
                    <a:pt x="644" y="110"/>
                  </a:lnTo>
                  <a:lnTo>
                    <a:pt x="659" y="127"/>
                  </a:lnTo>
                  <a:lnTo>
                    <a:pt x="672" y="146"/>
                  </a:lnTo>
                  <a:lnTo>
                    <a:pt x="686" y="165"/>
                  </a:lnTo>
                  <a:lnTo>
                    <a:pt x="697" y="184"/>
                  </a:lnTo>
                  <a:lnTo>
                    <a:pt x="718" y="224"/>
                  </a:lnTo>
                  <a:lnTo>
                    <a:pt x="733" y="266"/>
                  </a:lnTo>
                  <a:lnTo>
                    <a:pt x="745" y="311"/>
                  </a:lnTo>
                  <a:lnTo>
                    <a:pt x="754" y="355"/>
                  </a:lnTo>
                  <a:lnTo>
                    <a:pt x="756" y="401"/>
                  </a:lnTo>
                  <a:lnTo>
                    <a:pt x="754" y="446"/>
                  </a:lnTo>
                  <a:lnTo>
                    <a:pt x="750" y="490"/>
                  </a:lnTo>
                  <a:lnTo>
                    <a:pt x="739" y="530"/>
                  </a:lnTo>
                  <a:lnTo>
                    <a:pt x="739" y="530"/>
                  </a:lnTo>
                  <a:lnTo>
                    <a:pt x="726" y="570"/>
                  </a:lnTo>
                  <a:lnTo>
                    <a:pt x="710" y="608"/>
                  </a:lnTo>
                  <a:lnTo>
                    <a:pt x="691" y="646"/>
                  </a:lnTo>
                  <a:lnTo>
                    <a:pt x="669" y="680"/>
                  </a:lnTo>
                  <a:lnTo>
                    <a:pt x="648" y="712"/>
                  </a:lnTo>
                  <a:lnTo>
                    <a:pt x="623" y="743"/>
                  </a:lnTo>
                  <a:lnTo>
                    <a:pt x="598" y="771"/>
                  </a:lnTo>
                  <a:lnTo>
                    <a:pt x="572" y="796"/>
                  </a:lnTo>
                  <a:lnTo>
                    <a:pt x="545" y="819"/>
                  </a:lnTo>
                  <a:lnTo>
                    <a:pt x="517" y="838"/>
                  </a:lnTo>
                  <a:lnTo>
                    <a:pt x="492" y="857"/>
                  </a:lnTo>
                  <a:lnTo>
                    <a:pt x="467" y="872"/>
                  </a:lnTo>
                  <a:lnTo>
                    <a:pt x="441" y="883"/>
                  </a:lnTo>
                  <a:lnTo>
                    <a:pt x="418" y="891"/>
                  </a:lnTo>
                  <a:lnTo>
                    <a:pt x="397" y="897"/>
                  </a:lnTo>
                  <a:lnTo>
                    <a:pt x="378" y="897"/>
                  </a:lnTo>
                  <a:lnTo>
                    <a:pt x="378" y="897"/>
                  </a:lnTo>
                  <a:close/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13"/>
            <p:cNvSpPr/>
            <p:nvPr/>
          </p:nvSpPr>
          <p:spPr bwMode="auto">
            <a:xfrm>
              <a:off x="3724" y="3471"/>
              <a:ext cx="232" cy="118"/>
            </a:xfrm>
            <a:custGeom>
              <a:avLst/>
              <a:gdLst>
                <a:gd name="T0" fmla="*/ 0 w 232"/>
                <a:gd name="T1" fmla="*/ 23 h 118"/>
                <a:gd name="T2" fmla="*/ 0 w 232"/>
                <a:gd name="T3" fmla="*/ 23 h 118"/>
                <a:gd name="T4" fmla="*/ 8 w 232"/>
                <a:gd name="T5" fmla="*/ 17 h 118"/>
                <a:gd name="T6" fmla="*/ 19 w 232"/>
                <a:gd name="T7" fmla="*/ 10 h 118"/>
                <a:gd name="T8" fmla="*/ 36 w 232"/>
                <a:gd name="T9" fmla="*/ 2 h 118"/>
                <a:gd name="T10" fmla="*/ 51 w 232"/>
                <a:gd name="T11" fmla="*/ 0 h 118"/>
                <a:gd name="T12" fmla="*/ 65 w 232"/>
                <a:gd name="T13" fmla="*/ 0 h 118"/>
                <a:gd name="T14" fmla="*/ 80 w 232"/>
                <a:gd name="T15" fmla="*/ 4 h 118"/>
                <a:gd name="T16" fmla="*/ 93 w 232"/>
                <a:gd name="T17" fmla="*/ 6 h 118"/>
                <a:gd name="T18" fmla="*/ 105 w 232"/>
                <a:gd name="T19" fmla="*/ 10 h 118"/>
                <a:gd name="T20" fmla="*/ 116 w 232"/>
                <a:gd name="T21" fmla="*/ 12 h 118"/>
                <a:gd name="T22" fmla="*/ 116 w 232"/>
                <a:gd name="T23" fmla="*/ 12 h 118"/>
                <a:gd name="T24" fmla="*/ 127 w 232"/>
                <a:gd name="T25" fmla="*/ 10 h 118"/>
                <a:gd name="T26" fmla="*/ 139 w 232"/>
                <a:gd name="T27" fmla="*/ 6 h 118"/>
                <a:gd name="T28" fmla="*/ 152 w 232"/>
                <a:gd name="T29" fmla="*/ 4 h 118"/>
                <a:gd name="T30" fmla="*/ 167 w 232"/>
                <a:gd name="T31" fmla="*/ 0 h 118"/>
                <a:gd name="T32" fmla="*/ 181 w 232"/>
                <a:gd name="T33" fmla="*/ 0 h 118"/>
                <a:gd name="T34" fmla="*/ 196 w 232"/>
                <a:gd name="T35" fmla="*/ 2 h 118"/>
                <a:gd name="T36" fmla="*/ 213 w 232"/>
                <a:gd name="T37" fmla="*/ 10 h 118"/>
                <a:gd name="T38" fmla="*/ 224 w 232"/>
                <a:gd name="T39" fmla="*/ 17 h 118"/>
                <a:gd name="T40" fmla="*/ 232 w 232"/>
                <a:gd name="T41" fmla="*/ 23 h 118"/>
                <a:gd name="T42" fmla="*/ 232 w 232"/>
                <a:gd name="T43" fmla="*/ 23 h 118"/>
                <a:gd name="T44" fmla="*/ 226 w 232"/>
                <a:gd name="T45" fmla="*/ 46 h 118"/>
                <a:gd name="T46" fmla="*/ 215 w 232"/>
                <a:gd name="T47" fmla="*/ 65 h 118"/>
                <a:gd name="T48" fmla="*/ 203 w 232"/>
                <a:gd name="T49" fmla="*/ 82 h 118"/>
                <a:gd name="T50" fmla="*/ 190 w 232"/>
                <a:gd name="T51" fmla="*/ 95 h 118"/>
                <a:gd name="T52" fmla="*/ 173 w 232"/>
                <a:gd name="T53" fmla="*/ 105 h 118"/>
                <a:gd name="T54" fmla="*/ 156 w 232"/>
                <a:gd name="T55" fmla="*/ 112 h 118"/>
                <a:gd name="T56" fmla="*/ 137 w 232"/>
                <a:gd name="T57" fmla="*/ 118 h 118"/>
                <a:gd name="T58" fmla="*/ 120 w 232"/>
                <a:gd name="T59" fmla="*/ 118 h 118"/>
                <a:gd name="T60" fmla="*/ 101 w 232"/>
                <a:gd name="T61" fmla="*/ 118 h 118"/>
                <a:gd name="T62" fmla="*/ 82 w 232"/>
                <a:gd name="T63" fmla="*/ 114 h 118"/>
                <a:gd name="T64" fmla="*/ 63 w 232"/>
                <a:gd name="T65" fmla="*/ 105 h 118"/>
                <a:gd name="T66" fmla="*/ 48 w 232"/>
                <a:gd name="T67" fmla="*/ 95 h 118"/>
                <a:gd name="T68" fmla="*/ 32 w 232"/>
                <a:gd name="T69" fmla="*/ 82 h 118"/>
                <a:gd name="T70" fmla="*/ 19 w 232"/>
                <a:gd name="T71" fmla="*/ 65 h 118"/>
                <a:gd name="T72" fmla="*/ 8 w 232"/>
                <a:gd name="T73" fmla="*/ 46 h 118"/>
                <a:gd name="T74" fmla="*/ 0 w 232"/>
                <a:gd name="T75" fmla="*/ 23 h 118"/>
                <a:gd name="T76" fmla="*/ 0 w 232"/>
                <a:gd name="T77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2" h="118">
                  <a:moveTo>
                    <a:pt x="0" y="23"/>
                  </a:moveTo>
                  <a:lnTo>
                    <a:pt x="0" y="23"/>
                  </a:lnTo>
                  <a:lnTo>
                    <a:pt x="8" y="17"/>
                  </a:lnTo>
                  <a:lnTo>
                    <a:pt x="19" y="10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80" y="4"/>
                  </a:lnTo>
                  <a:lnTo>
                    <a:pt x="93" y="6"/>
                  </a:lnTo>
                  <a:lnTo>
                    <a:pt x="105" y="10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27" y="10"/>
                  </a:lnTo>
                  <a:lnTo>
                    <a:pt x="139" y="6"/>
                  </a:lnTo>
                  <a:lnTo>
                    <a:pt x="152" y="4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96" y="2"/>
                  </a:lnTo>
                  <a:lnTo>
                    <a:pt x="213" y="10"/>
                  </a:lnTo>
                  <a:lnTo>
                    <a:pt x="224" y="17"/>
                  </a:lnTo>
                  <a:lnTo>
                    <a:pt x="232" y="23"/>
                  </a:lnTo>
                  <a:lnTo>
                    <a:pt x="232" y="23"/>
                  </a:lnTo>
                  <a:lnTo>
                    <a:pt x="226" y="46"/>
                  </a:lnTo>
                  <a:lnTo>
                    <a:pt x="215" y="65"/>
                  </a:lnTo>
                  <a:lnTo>
                    <a:pt x="203" y="82"/>
                  </a:lnTo>
                  <a:lnTo>
                    <a:pt x="190" y="95"/>
                  </a:lnTo>
                  <a:lnTo>
                    <a:pt x="173" y="105"/>
                  </a:lnTo>
                  <a:lnTo>
                    <a:pt x="156" y="112"/>
                  </a:lnTo>
                  <a:lnTo>
                    <a:pt x="137" y="118"/>
                  </a:lnTo>
                  <a:lnTo>
                    <a:pt x="120" y="118"/>
                  </a:lnTo>
                  <a:lnTo>
                    <a:pt x="101" y="118"/>
                  </a:lnTo>
                  <a:lnTo>
                    <a:pt x="82" y="114"/>
                  </a:lnTo>
                  <a:lnTo>
                    <a:pt x="63" y="105"/>
                  </a:lnTo>
                  <a:lnTo>
                    <a:pt x="48" y="95"/>
                  </a:lnTo>
                  <a:lnTo>
                    <a:pt x="32" y="82"/>
                  </a:lnTo>
                  <a:lnTo>
                    <a:pt x="19" y="65"/>
                  </a:lnTo>
                  <a:lnTo>
                    <a:pt x="8" y="46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3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14"/>
            <p:cNvSpPr/>
            <p:nvPr/>
          </p:nvSpPr>
          <p:spPr bwMode="auto">
            <a:xfrm>
              <a:off x="3739" y="3496"/>
              <a:ext cx="202" cy="46"/>
            </a:xfrm>
            <a:custGeom>
              <a:avLst/>
              <a:gdLst>
                <a:gd name="T0" fmla="*/ 0 w 202"/>
                <a:gd name="T1" fmla="*/ 4 h 46"/>
                <a:gd name="T2" fmla="*/ 0 w 202"/>
                <a:gd name="T3" fmla="*/ 4 h 46"/>
                <a:gd name="T4" fmla="*/ 14 w 202"/>
                <a:gd name="T5" fmla="*/ 2 h 46"/>
                <a:gd name="T6" fmla="*/ 38 w 202"/>
                <a:gd name="T7" fmla="*/ 0 h 46"/>
                <a:gd name="T8" fmla="*/ 97 w 202"/>
                <a:gd name="T9" fmla="*/ 0 h 46"/>
                <a:gd name="T10" fmla="*/ 158 w 202"/>
                <a:gd name="T11" fmla="*/ 0 h 46"/>
                <a:gd name="T12" fmla="*/ 183 w 202"/>
                <a:gd name="T13" fmla="*/ 2 h 46"/>
                <a:gd name="T14" fmla="*/ 202 w 202"/>
                <a:gd name="T15" fmla="*/ 4 h 46"/>
                <a:gd name="T16" fmla="*/ 202 w 202"/>
                <a:gd name="T17" fmla="*/ 4 h 46"/>
                <a:gd name="T18" fmla="*/ 194 w 202"/>
                <a:gd name="T19" fmla="*/ 13 h 46"/>
                <a:gd name="T20" fmla="*/ 185 w 202"/>
                <a:gd name="T21" fmla="*/ 23 h 46"/>
                <a:gd name="T22" fmla="*/ 173 w 202"/>
                <a:gd name="T23" fmla="*/ 30 h 46"/>
                <a:gd name="T24" fmla="*/ 160 w 202"/>
                <a:gd name="T25" fmla="*/ 36 h 46"/>
                <a:gd name="T26" fmla="*/ 145 w 202"/>
                <a:gd name="T27" fmla="*/ 40 h 46"/>
                <a:gd name="T28" fmla="*/ 131 w 202"/>
                <a:gd name="T29" fmla="*/ 44 h 46"/>
                <a:gd name="T30" fmla="*/ 116 w 202"/>
                <a:gd name="T31" fmla="*/ 46 h 46"/>
                <a:gd name="T32" fmla="*/ 99 w 202"/>
                <a:gd name="T33" fmla="*/ 46 h 46"/>
                <a:gd name="T34" fmla="*/ 84 w 202"/>
                <a:gd name="T35" fmla="*/ 44 h 46"/>
                <a:gd name="T36" fmla="*/ 67 w 202"/>
                <a:gd name="T37" fmla="*/ 44 h 46"/>
                <a:gd name="T38" fmla="*/ 52 w 202"/>
                <a:gd name="T39" fmla="*/ 40 h 46"/>
                <a:gd name="T40" fmla="*/ 38 w 202"/>
                <a:gd name="T41" fmla="*/ 36 h 46"/>
                <a:gd name="T42" fmla="*/ 27 w 202"/>
                <a:gd name="T43" fmla="*/ 30 h 46"/>
                <a:gd name="T44" fmla="*/ 14 w 202"/>
                <a:gd name="T45" fmla="*/ 23 h 46"/>
                <a:gd name="T46" fmla="*/ 6 w 202"/>
                <a:gd name="T47" fmla="*/ 15 h 46"/>
                <a:gd name="T48" fmla="*/ 0 w 202"/>
                <a:gd name="T49" fmla="*/ 4 h 46"/>
                <a:gd name="T50" fmla="*/ 0 w 202"/>
                <a:gd name="T5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" h="46">
                  <a:moveTo>
                    <a:pt x="0" y="4"/>
                  </a:moveTo>
                  <a:lnTo>
                    <a:pt x="0" y="4"/>
                  </a:lnTo>
                  <a:lnTo>
                    <a:pt x="14" y="2"/>
                  </a:lnTo>
                  <a:lnTo>
                    <a:pt x="38" y="0"/>
                  </a:lnTo>
                  <a:lnTo>
                    <a:pt x="97" y="0"/>
                  </a:lnTo>
                  <a:lnTo>
                    <a:pt x="158" y="0"/>
                  </a:lnTo>
                  <a:lnTo>
                    <a:pt x="183" y="2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13"/>
                  </a:lnTo>
                  <a:lnTo>
                    <a:pt x="185" y="23"/>
                  </a:lnTo>
                  <a:lnTo>
                    <a:pt x="173" y="30"/>
                  </a:lnTo>
                  <a:lnTo>
                    <a:pt x="160" y="36"/>
                  </a:lnTo>
                  <a:lnTo>
                    <a:pt x="145" y="40"/>
                  </a:lnTo>
                  <a:lnTo>
                    <a:pt x="131" y="44"/>
                  </a:lnTo>
                  <a:lnTo>
                    <a:pt x="116" y="46"/>
                  </a:lnTo>
                  <a:lnTo>
                    <a:pt x="99" y="46"/>
                  </a:lnTo>
                  <a:lnTo>
                    <a:pt x="84" y="44"/>
                  </a:lnTo>
                  <a:lnTo>
                    <a:pt x="67" y="44"/>
                  </a:lnTo>
                  <a:lnTo>
                    <a:pt x="52" y="40"/>
                  </a:lnTo>
                  <a:lnTo>
                    <a:pt x="38" y="36"/>
                  </a:lnTo>
                  <a:lnTo>
                    <a:pt x="27" y="30"/>
                  </a:lnTo>
                  <a:lnTo>
                    <a:pt x="14" y="23"/>
                  </a:lnTo>
                  <a:lnTo>
                    <a:pt x="6" y="1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15"/>
            <p:cNvSpPr/>
            <p:nvPr/>
          </p:nvSpPr>
          <p:spPr bwMode="auto">
            <a:xfrm>
              <a:off x="3724" y="3471"/>
              <a:ext cx="232" cy="44"/>
            </a:xfrm>
            <a:custGeom>
              <a:avLst/>
              <a:gdLst>
                <a:gd name="T0" fmla="*/ 0 w 232"/>
                <a:gd name="T1" fmla="*/ 23 h 44"/>
                <a:gd name="T2" fmla="*/ 0 w 232"/>
                <a:gd name="T3" fmla="*/ 23 h 44"/>
                <a:gd name="T4" fmla="*/ 8 w 232"/>
                <a:gd name="T5" fmla="*/ 17 h 44"/>
                <a:gd name="T6" fmla="*/ 19 w 232"/>
                <a:gd name="T7" fmla="*/ 10 h 44"/>
                <a:gd name="T8" fmla="*/ 36 w 232"/>
                <a:gd name="T9" fmla="*/ 2 h 44"/>
                <a:gd name="T10" fmla="*/ 51 w 232"/>
                <a:gd name="T11" fmla="*/ 0 h 44"/>
                <a:gd name="T12" fmla="*/ 65 w 232"/>
                <a:gd name="T13" fmla="*/ 0 h 44"/>
                <a:gd name="T14" fmla="*/ 80 w 232"/>
                <a:gd name="T15" fmla="*/ 4 h 44"/>
                <a:gd name="T16" fmla="*/ 93 w 232"/>
                <a:gd name="T17" fmla="*/ 6 h 44"/>
                <a:gd name="T18" fmla="*/ 105 w 232"/>
                <a:gd name="T19" fmla="*/ 10 h 44"/>
                <a:gd name="T20" fmla="*/ 116 w 232"/>
                <a:gd name="T21" fmla="*/ 12 h 44"/>
                <a:gd name="T22" fmla="*/ 116 w 232"/>
                <a:gd name="T23" fmla="*/ 12 h 44"/>
                <a:gd name="T24" fmla="*/ 127 w 232"/>
                <a:gd name="T25" fmla="*/ 10 h 44"/>
                <a:gd name="T26" fmla="*/ 139 w 232"/>
                <a:gd name="T27" fmla="*/ 6 h 44"/>
                <a:gd name="T28" fmla="*/ 152 w 232"/>
                <a:gd name="T29" fmla="*/ 4 h 44"/>
                <a:gd name="T30" fmla="*/ 167 w 232"/>
                <a:gd name="T31" fmla="*/ 0 h 44"/>
                <a:gd name="T32" fmla="*/ 181 w 232"/>
                <a:gd name="T33" fmla="*/ 0 h 44"/>
                <a:gd name="T34" fmla="*/ 196 w 232"/>
                <a:gd name="T35" fmla="*/ 2 h 44"/>
                <a:gd name="T36" fmla="*/ 213 w 232"/>
                <a:gd name="T37" fmla="*/ 10 h 44"/>
                <a:gd name="T38" fmla="*/ 224 w 232"/>
                <a:gd name="T39" fmla="*/ 17 h 44"/>
                <a:gd name="T40" fmla="*/ 232 w 232"/>
                <a:gd name="T41" fmla="*/ 23 h 44"/>
                <a:gd name="T42" fmla="*/ 232 w 232"/>
                <a:gd name="T43" fmla="*/ 23 h 44"/>
                <a:gd name="T44" fmla="*/ 217 w 232"/>
                <a:gd name="T45" fmla="*/ 29 h 44"/>
                <a:gd name="T46" fmla="*/ 203 w 232"/>
                <a:gd name="T47" fmla="*/ 36 h 44"/>
                <a:gd name="T48" fmla="*/ 171 w 232"/>
                <a:gd name="T49" fmla="*/ 42 h 44"/>
                <a:gd name="T50" fmla="*/ 139 w 232"/>
                <a:gd name="T51" fmla="*/ 44 h 44"/>
                <a:gd name="T52" fmla="*/ 108 w 232"/>
                <a:gd name="T53" fmla="*/ 44 h 44"/>
                <a:gd name="T54" fmla="*/ 76 w 232"/>
                <a:gd name="T55" fmla="*/ 42 h 44"/>
                <a:gd name="T56" fmla="*/ 46 w 232"/>
                <a:gd name="T57" fmla="*/ 38 h 44"/>
                <a:gd name="T58" fmla="*/ 21 w 232"/>
                <a:gd name="T59" fmla="*/ 31 h 44"/>
                <a:gd name="T60" fmla="*/ 0 w 232"/>
                <a:gd name="T61" fmla="*/ 23 h 44"/>
                <a:gd name="T62" fmla="*/ 0 w 232"/>
                <a:gd name="T6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44">
                  <a:moveTo>
                    <a:pt x="0" y="23"/>
                  </a:moveTo>
                  <a:lnTo>
                    <a:pt x="0" y="23"/>
                  </a:lnTo>
                  <a:lnTo>
                    <a:pt x="8" y="17"/>
                  </a:lnTo>
                  <a:lnTo>
                    <a:pt x="19" y="10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80" y="4"/>
                  </a:lnTo>
                  <a:lnTo>
                    <a:pt x="93" y="6"/>
                  </a:lnTo>
                  <a:lnTo>
                    <a:pt x="105" y="10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27" y="10"/>
                  </a:lnTo>
                  <a:lnTo>
                    <a:pt x="139" y="6"/>
                  </a:lnTo>
                  <a:lnTo>
                    <a:pt x="152" y="4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96" y="2"/>
                  </a:lnTo>
                  <a:lnTo>
                    <a:pt x="213" y="10"/>
                  </a:lnTo>
                  <a:lnTo>
                    <a:pt x="224" y="17"/>
                  </a:lnTo>
                  <a:lnTo>
                    <a:pt x="232" y="23"/>
                  </a:lnTo>
                  <a:lnTo>
                    <a:pt x="232" y="23"/>
                  </a:lnTo>
                  <a:lnTo>
                    <a:pt x="217" y="29"/>
                  </a:lnTo>
                  <a:lnTo>
                    <a:pt x="203" y="36"/>
                  </a:lnTo>
                  <a:lnTo>
                    <a:pt x="171" y="42"/>
                  </a:lnTo>
                  <a:lnTo>
                    <a:pt x="139" y="44"/>
                  </a:lnTo>
                  <a:lnTo>
                    <a:pt x="108" y="44"/>
                  </a:lnTo>
                  <a:lnTo>
                    <a:pt x="76" y="42"/>
                  </a:lnTo>
                  <a:lnTo>
                    <a:pt x="46" y="38"/>
                  </a:lnTo>
                  <a:lnTo>
                    <a:pt x="21" y="31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3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16"/>
            <p:cNvSpPr/>
            <p:nvPr/>
          </p:nvSpPr>
          <p:spPr bwMode="auto">
            <a:xfrm>
              <a:off x="3390" y="3211"/>
              <a:ext cx="140" cy="199"/>
            </a:xfrm>
            <a:custGeom>
              <a:avLst/>
              <a:gdLst>
                <a:gd name="T0" fmla="*/ 28 w 140"/>
                <a:gd name="T1" fmla="*/ 2 h 199"/>
                <a:gd name="T2" fmla="*/ 28 w 140"/>
                <a:gd name="T3" fmla="*/ 2 h 199"/>
                <a:gd name="T4" fmla="*/ 40 w 140"/>
                <a:gd name="T5" fmla="*/ 0 h 199"/>
                <a:gd name="T6" fmla="*/ 53 w 140"/>
                <a:gd name="T7" fmla="*/ 0 h 199"/>
                <a:gd name="T8" fmla="*/ 66 w 140"/>
                <a:gd name="T9" fmla="*/ 6 h 199"/>
                <a:gd name="T10" fmla="*/ 80 w 140"/>
                <a:gd name="T11" fmla="*/ 13 h 199"/>
                <a:gd name="T12" fmla="*/ 93 w 140"/>
                <a:gd name="T13" fmla="*/ 25 h 199"/>
                <a:gd name="T14" fmla="*/ 106 w 140"/>
                <a:gd name="T15" fmla="*/ 40 h 199"/>
                <a:gd name="T16" fmla="*/ 116 w 140"/>
                <a:gd name="T17" fmla="*/ 55 h 199"/>
                <a:gd name="T18" fmla="*/ 125 w 140"/>
                <a:gd name="T19" fmla="*/ 76 h 199"/>
                <a:gd name="T20" fmla="*/ 125 w 140"/>
                <a:gd name="T21" fmla="*/ 76 h 199"/>
                <a:gd name="T22" fmla="*/ 133 w 140"/>
                <a:gd name="T23" fmla="*/ 95 h 199"/>
                <a:gd name="T24" fmla="*/ 137 w 140"/>
                <a:gd name="T25" fmla="*/ 114 h 199"/>
                <a:gd name="T26" fmla="*/ 140 w 140"/>
                <a:gd name="T27" fmla="*/ 133 h 199"/>
                <a:gd name="T28" fmla="*/ 137 w 140"/>
                <a:gd name="T29" fmla="*/ 150 h 199"/>
                <a:gd name="T30" fmla="*/ 135 w 140"/>
                <a:gd name="T31" fmla="*/ 167 h 199"/>
                <a:gd name="T32" fmla="*/ 129 w 140"/>
                <a:gd name="T33" fmla="*/ 180 h 199"/>
                <a:gd name="T34" fmla="*/ 121 w 140"/>
                <a:gd name="T35" fmla="*/ 188 h 199"/>
                <a:gd name="T36" fmla="*/ 110 w 140"/>
                <a:gd name="T37" fmla="*/ 196 h 199"/>
                <a:gd name="T38" fmla="*/ 110 w 140"/>
                <a:gd name="T39" fmla="*/ 196 h 199"/>
                <a:gd name="T40" fmla="*/ 99 w 140"/>
                <a:gd name="T41" fmla="*/ 199 h 199"/>
                <a:gd name="T42" fmla="*/ 87 w 140"/>
                <a:gd name="T43" fmla="*/ 199 h 199"/>
                <a:gd name="T44" fmla="*/ 72 w 140"/>
                <a:gd name="T45" fmla="*/ 192 h 199"/>
                <a:gd name="T46" fmla="*/ 59 w 140"/>
                <a:gd name="T47" fmla="*/ 184 h 199"/>
                <a:gd name="T48" fmla="*/ 47 w 140"/>
                <a:gd name="T49" fmla="*/ 173 h 199"/>
                <a:gd name="T50" fmla="*/ 34 w 140"/>
                <a:gd name="T51" fmla="*/ 158 h 199"/>
                <a:gd name="T52" fmla="*/ 23 w 140"/>
                <a:gd name="T53" fmla="*/ 142 h 199"/>
                <a:gd name="T54" fmla="*/ 13 w 140"/>
                <a:gd name="T55" fmla="*/ 123 h 199"/>
                <a:gd name="T56" fmla="*/ 13 w 140"/>
                <a:gd name="T57" fmla="*/ 123 h 199"/>
                <a:gd name="T58" fmla="*/ 7 w 140"/>
                <a:gd name="T59" fmla="*/ 104 h 199"/>
                <a:gd name="T60" fmla="*/ 2 w 140"/>
                <a:gd name="T61" fmla="*/ 85 h 199"/>
                <a:gd name="T62" fmla="*/ 0 w 140"/>
                <a:gd name="T63" fmla="*/ 66 h 199"/>
                <a:gd name="T64" fmla="*/ 0 w 140"/>
                <a:gd name="T65" fmla="*/ 49 h 199"/>
                <a:gd name="T66" fmla="*/ 4 w 140"/>
                <a:gd name="T67" fmla="*/ 32 h 199"/>
                <a:gd name="T68" fmla="*/ 9 w 140"/>
                <a:gd name="T69" fmla="*/ 19 h 199"/>
                <a:gd name="T70" fmla="*/ 17 w 140"/>
                <a:gd name="T71" fmla="*/ 9 h 199"/>
                <a:gd name="T72" fmla="*/ 28 w 140"/>
                <a:gd name="T73" fmla="*/ 2 h 199"/>
                <a:gd name="T74" fmla="*/ 28 w 140"/>
                <a:gd name="T7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99">
                  <a:moveTo>
                    <a:pt x="28" y="2"/>
                  </a:moveTo>
                  <a:lnTo>
                    <a:pt x="28" y="2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6" y="6"/>
                  </a:lnTo>
                  <a:lnTo>
                    <a:pt x="80" y="13"/>
                  </a:lnTo>
                  <a:lnTo>
                    <a:pt x="93" y="25"/>
                  </a:lnTo>
                  <a:lnTo>
                    <a:pt x="106" y="40"/>
                  </a:lnTo>
                  <a:lnTo>
                    <a:pt x="116" y="55"/>
                  </a:lnTo>
                  <a:lnTo>
                    <a:pt x="125" y="76"/>
                  </a:lnTo>
                  <a:lnTo>
                    <a:pt x="125" y="76"/>
                  </a:lnTo>
                  <a:lnTo>
                    <a:pt x="133" y="95"/>
                  </a:lnTo>
                  <a:lnTo>
                    <a:pt x="137" y="114"/>
                  </a:lnTo>
                  <a:lnTo>
                    <a:pt x="140" y="133"/>
                  </a:lnTo>
                  <a:lnTo>
                    <a:pt x="137" y="150"/>
                  </a:lnTo>
                  <a:lnTo>
                    <a:pt x="135" y="167"/>
                  </a:lnTo>
                  <a:lnTo>
                    <a:pt x="129" y="180"/>
                  </a:lnTo>
                  <a:lnTo>
                    <a:pt x="121" y="188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99" y="199"/>
                  </a:lnTo>
                  <a:lnTo>
                    <a:pt x="87" y="199"/>
                  </a:lnTo>
                  <a:lnTo>
                    <a:pt x="72" y="192"/>
                  </a:lnTo>
                  <a:lnTo>
                    <a:pt x="59" y="184"/>
                  </a:lnTo>
                  <a:lnTo>
                    <a:pt x="47" y="173"/>
                  </a:lnTo>
                  <a:lnTo>
                    <a:pt x="34" y="158"/>
                  </a:lnTo>
                  <a:lnTo>
                    <a:pt x="23" y="142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7" y="104"/>
                  </a:lnTo>
                  <a:lnTo>
                    <a:pt x="2" y="85"/>
                  </a:lnTo>
                  <a:lnTo>
                    <a:pt x="0" y="66"/>
                  </a:lnTo>
                  <a:lnTo>
                    <a:pt x="0" y="49"/>
                  </a:lnTo>
                  <a:lnTo>
                    <a:pt x="4" y="32"/>
                  </a:lnTo>
                  <a:lnTo>
                    <a:pt x="9" y="19"/>
                  </a:lnTo>
                  <a:lnTo>
                    <a:pt x="17" y="9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7"/>
            <p:cNvSpPr/>
            <p:nvPr/>
          </p:nvSpPr>
          <p:spPr bwMode="auto">
            <a:xfrm>
              <a:off x="4159" y="3211"/>
              <a:ext cx="139" cy="199"/>
            </a:xfrm>
            <a:custGeom>
              <a:avLst/>
              <a:gdLst>
                <a:gd name="T0" fmla="*/ 112 w 139"/>
                <a:gd name="T1" fmla="*/ 2 h 199"/>
                <a:gd name="T2" fmla="*/ 112 w 139"/>
                <a:gd name="T3" fmla="*/ 2 h 199"/>
                <a:gd name="T4" fmla="*/ 99 w 139"/>
                <a:gd name="T5" fmla="*/ 0 h 199"/>
                <a:gd name="T6" fmla="*/ 86 w 139"/>
                <a:gd name="T7" fmla="*/ 0 h 199"/>
                <a:gd name="T8" fmla="*/ 74 w 139"/>
                <a:gd name="T9" fmla="*/ 6 h 199"/>
                <a:gd name="T10" fmla="*/ 59 w 139"/>
                <a:gd name="T11" fmla="*/ 13 h 199"/>
                <a:gd name="T12" fmla="*/ 46 w 139"/>
                <a:gd name="T13" fmla="*/ 25 h 199"/>
                <a:gd name="T14" fmla="*/ 34 w 139"/>
                <a:gd name="T15" fmla="*/ 40 h 199"/>
                <a:gd name="T16" fmla="*/ 23 w 139"/>
                <a:gd name="T17" fmla="*/ 55 h 199"/>
                <a:gd name="T18" fmla="*/ 15 w 139"/>
                <a:gd name="T19" fmla="*/ 76 h 199"/>
                <a:gd name="T20" fmla="*/ 15 w 139"/>
                <a:gd name="T21" fmla="*/ 76 h 199"/>
                <a:gd name="T22" fmla="*/ 6 w 139"/>
                <a:gd name="T23" fmla="*/ 95 h 199"/>
                <a:gd name="T24" fmla="*/ 2 w 139"/>
                <a:gd name="T25" fmla="*/ 114 h 199"/>
                <a:gd name="T26" fmla="*/ 0 w 139"/>
                <a:gd name="T27" fmla="*/ 133 h 199"/>
                <a:gd name="T28" fmla="*/ 2 w 139"/>
                <a:gd name="T29" fmla="*/ 150 h 199"/>
                <a:gd name="T30" fmla="*/ 4 w 139"/>
                <a:gd name="T31" fmla="*/ 167 h 199"/>
                <a:gd name="T32" fmla="*/ 10 w 139"/>
                <a:gd name="T33" fmla="*/ 180 h 199"/>
                <a:gd name="T34" fmla="*/ 19 w 139"/>
                <a:gd name="T35" fmla="*/ 188 h 199"/>
                <a:gd name="T36" fmla="*/ 29 w 139"/>
                <a:gd name="T37" fmla="*/ 196 h 199"/>
                <a:gd name="T38" fmla="*/ 29 w 139"/>
                <a:gd name="T39" fmla="*/ 196 h 199"/>
                <a:gd name="T40" fmla="*/ 40 w 139"/>
                <a:gd name="T41" fmla="*/ 199 h 199"/>
                <a:gd name="T42" fmla="*/ 53 w 139"/>
                <a:gd name="T43" fmla="*/ 199 h 199"/>
                <a:gd name="T44" fmla="*/ 67 w 139"/>
                <a:gd name="T45" fmla="*/ 192 h 199"/>
                <a:gd name="T46" fmla="*/ 80 w 139"/>
                <a:gd name="T47" fmla="*/ 184 h 199"/>
                <a:gd name="T48" fmla="*/ 93 w 139"/>
                <a:gd name="T49" fmla="*/ 173 h 199"/>
                <a:gd name="T50" fmla="*/ 105 w 139"/>
                <a:gd name="T51" fmla="*/ 158 h 199"/>
                <a:gd name="T52" fmla="*/ 116 w 139"/>
                <a:gd name="T53" fmla="*/ 142 h 199"/>
                <a:gd name="T54" fmla="*/ 127 w 139"/>
                <a:gd name="T55" fmla="*/ 123 h 199"/>
                <a:gd name="T56" fmla="*/ 127 w 139"/>
                <a:gd name="T57" fmla="*/ 123 h 199"/>
                <a:gd name="T58" fmla="*/ 133 w 139"/>
                <a:gd name="T59" fmla="*/ 104 h 199"/>
                <a:gd name="T60" fmla="*/ 137 w 139"/>
                <a:gd name="T61" fmla="*/ 85 h 199"/>
                <a:gd name="T62" fmla="*/ 139 w 139"/>
                <a:gd name="T63" fmla="*/ 66 h 199"/>
                <a:gd name="T64" fmla="*/ 139 w 139"/>
                <a:gd name="T65" fmla="*/ 49 h 199"/>
                <a:gd name="T66" fmla="*/ 135 w 139"/>
                <a:gd name="T67" fmla="*/ 32 h 199"/>
                <a:gd name="T68" fmla="*/ 131 w 139"/>
                <a:gd name="T69" fmla="*/ 19 h 199"/>
                <a:gd name="T70" fmla="*/ 122 w 139"/>
                <a:gd name="T71" fmla="*/ 9 h 199"/>
                <a:gd name="T72" fmla="*/ 112 w 139"/>
                <a:gd name="T73" fmla="*/ 2 h 199"/>
                <a:gd name="T74" fmla="*/ 112 w 139"/>
                <a:gd name="T7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99">
                  <a:moveTo>
                    <a:pt x="112" y="2"/>
                  </a:moveTo>
                  <a:lnTo>
                    <a:pt x="112" y="2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4" y="6"/>
                  </a:lnTo>
                  <a:lnTo>
                    <a:pt x="59" y="13"/>
                  </a:lnTo>
                  <a:lnTo>
                    <a:pt x="46" y="25"/>
                  </a:lnTo>
                  <a:lnTo>
                    <a:pt x="34" y="40"/>
                  </a:lnTo>
                  <a:lnTo>
                    <a:pt x="23" y="55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6" y="95"/>
                  </a:lnTo>
                  <a:lnTo>
                    <a:pt x="2" y="114"/>
                  </a:lnTo>
                  <a:lnTo>
                    <a:pt x="0" y="133"/>
                  </a:lnTo>
                  <a:lnTo>
                    <a:pt x="2" y="150"/>
                  </a:lnTo>
                  <a:lnTo>
                    <a:pt x="4" y="167"/>
                  </a:lnTo>
                  <a:lnTo>
                    <a:pt x="10" y="180"/>
                  </a:lnTo>
                  <a:lnTo>
                    <a:pt x="19" y="188"/>
                  </a:lnTo>
                  <a:lnTo>
                    <a:pt x="29" y="196"/>
                  </a:lnTo>
                  <a:lnTo>
                    <a:pt x="29" y="196"/>
                  </a:lnTo>
                  <a:lnTo>
                    <a:pt x="40" y="199"/>
                  </a:lnTo>
                  <a:lnTo>
                    <a:pt x="53" y="199"/>
                  </a:lnTo>
                  <a:lnTo>
                    <a:pt x="67" y="192"/>
                  </a:lnTo>
                  <a:lnTo>
                    <a:pt x="80" y="184"/>
                  </a:lnTo>
                  <a:lnTo>
                    <a:pt x="93" y="173"/>
                  </a:lnTo>
                  <a:lnTo>
                    <a:pt x="105" y="158"/>
                  </a:lnTo>
                  <a:lnTo>
                    <a:pt x="116" y="142"/>
                  </a:lnTo>
                  <a:lnTo>
                    <a:pt x="127" y="123"/>
                  </a:lnTo>
                  <a:lnTo>
                    <a:pt x="127" y="123"/>
                  </a:lnTo>
                  <a:lnTo>
                    <a:pt x="133" y="104"/>
                  </a:lnTo>
                  <a:lnTo>
                    <a:pt x="137" y="85"/>
                  </a:lnTo>
                  <a:lnTo>
                    <a:pt x="139" y="66"/>
                  </a:lnTo>
                  <a:lnTo>
                    <a:pt x="139" y="49"/>
                  </a:lnTo>
                  <a:lnTo>
                    <a:pt x="135" y="32"/>
                  </a:lnTo>
                  <a:lnTo>
                    <a:pt x="131" y="19"/>
                  </a:lnTo>
                  <a:lnTo>
                    <a:pt x="122" y="9"/>
                  </a:lnTo>
                  <a:lnTo>
                    <a:pt x="112" y="2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18"/>
            <p:cNvSpPr/>
            <p:nvPr/>
          </p:nvSpPr>
          <p:spPr bwMode="auto">
            <a:xfrm>
              <a:off x="3422" y="2759"/>
              <a:ext cx="832" cy="591"/>
            </a:xfrm>
            <a:custGeom>
              <a:avLst/>
              <a:gdLst>
                <a:gd name="T0" fmla="*/ 809 w 832"/>
                <a:gd name="T1" fmla="*/ 583 h 591"/>
                <a:gd name="T2" fmla="*/ 826 w 832"/>
                <a:gd name="T3" fmla="*/ 494 h 591"/>
                <a:gd name="T4" fmla="*/ 832 w 832"/>
                <a:gd name="T5" fmla="*/ 414 h 591"/>
                <a:gd name="T6" fmla="*/ 830 w 832"/>
                <a:gd name="T7" fmla="*/ 344 h 591"/>
                <a:gd name="T8" fmla="*/ 817 w 832"/>
                <a:gd name="T9" fmla="*/ 281 h 591"/>
                <a:gd name="T10" fmla="*/ 800 w 832"/>
                <a:gd name="T11" fmla="*/ 226 h 591"/>
                <a:gd name="T12" fmla="*/ 775 w 832"/>
                <a:gd name="T13" fmla="*/ 180 h 591"/>
                <a:gd name="T14" fmla="*/ 745 w 832"/>
                <a:gd name="T15" fmla="*/ 140 h 591"/>
                <a:gd name="T16" fmla="*/ 709 w 832"/>
                <a:gd name="T17" fmla="*/ 104 h 591"/>
                <a:gd name="T18" fmla="*/ 671 w 832"/>
                <a:gd name="T19" fmla="*/ 76 h 591"/>
                <a:gd name="T20" fmla="*/ 629 w 832"/>
                <a:gd name="T21" fmla="*/ 53 h 591"/>
                <a:gd name="T22" fmla="*/ 540 w 832"/>
                <a:gd name="T23" fmla="*/ 21 h 591"/>
                <a:gd name="T24" fmla="*/ 452 w 832"/>
                <a:gd name="T25" fmla="*/ 5 h 591"/>
                <a:gd name="T26" fmla="*/ 369 w 832"/>
                <a:gd name="T27" fmla="*/ 0 h 591"/>
                <a:gd name="T28" fmla="*/ 348 w 832"/>
                <a:gd name="T29" fmla="*/ 0 h 591"/>
                <a:gd name="T30" fmla="*/ 306 w 832"/>
                <a:gd name="T31" fmla="*/ 7 h 591"/>
                <a:gd name="T32" fmla="*/ 266 w 832"/>
                <a:gd name="T33" fmla="*/ 19 h 591"/>
                <a:gd name="T34" fmla="*/ 228 w 832"/>
                <a:gd name="T35" fmla="*/ 36 h 591"/>
                <a:gd name="T36" fmla="*/ 192 w 832"/>
                <a:gd name="T37" fmla="*/ 59 h 591"/>
                <a:gd name="T38" fmla="*/ 158 w 832"/>
                <a:gd name="T39" fmla="*/ 87 h 591"/>
                <a:gd name="T40" fmla="*/ 114 w 832"/>
                <a:gd name="T41" fmla="*/ 138 h 591"/>
                <a:gd name="T42" fmla="*/ 63 w 832"/>
                <a:gd name="T43" fmla="*/ 218 h 591"/>
                <a:gd name="T44" fmla="*/ 25 w 832"/>
                <a:gd name="T45" fmla="*/ 313 h 591"/>
                <a:gd name="T46" fmla="*/ 4 w 832"/>
                <a:gd name="T47" fmla="*/ 418 h 591"/>
                <a:gd name="T48" fmla="*/ 0 w 832"/>
                <a:gd name="T49" fmla="*/ 532 h 591"/>
                <a:gd name="T50" fmla="*/ 4 w 832"/>
                <a:gd name="T51" fmla="*/ 591 h 591"/>
                <a:gd name="T52" fmla="*/ 51 w 832"/>
                <a:gd name="T53" fmla="*/ 560 h 591"/>
                <a:gd name="T54" fmla="*/ 146 w 832"/>
                <a:gd name="T55" fmla="*/ 477 h 591"/>
                <a:gd name="T56" fmla="*/ 331 w 832"/>
                <a:gd name="T57" fmla="*/ 294 h 591"/>
                <a:gd name="T58" fmla="*/ 505 w 832"/>
                <a:gd name="T59" fmla="*/ 133 h 591"/>
                <a:gd name="T60" fmla="*/ 488 w 832"/>
                <a:gd name="T61" fmla="*/ 161 h 591"/>
                <a:gd name="T62" fmla="*/ 437 w 832"/>
                <a:gd name="T63" fmla="*/ 239 h 591"/>
                <a:gd name="T64" fmla="*/ 353 w 832"/>
                <a:gd name="T65" fmla="*/ 342 h 591"/>
                <a:gd name="T66" fmla="*/ 219 w 832"/>
                <a:gd name="T67" fmla="*/ 480 h 591"/>
                <a:gd name="T68" fmla="*/ 131 w 832"/>
                <a:gd name="T69" fmla="*/ 562 h 591"/>
                <a:gd name="T70" fmla="*/ 188 w 832"/>
                <a:gd name="T71" fmla="*/ 560 h 591"/>
                <a:gd name="T72" fmla="*/ 253 w 832"/>
                <a:gd name="T73" fmla="*/ 543 h 591"/>
                <a:gd name="T74" fmla="*/ 325 w 832"/>
                <a:gd name="T75" fmla="*/ 513 h 591"/>
                <a:gd name="T76" fmla="*/ 399 w 832"/>
                <a:gd name="T77" fmla="*/ 471 h 591"/>
                <a:gd name="T78" fmla="*/ 473 w 832"/>
                <a:gd name="T79" fmla="*/ 418 h 591"/>
                <a:gd name="T80" fmla="*/ 545 w 832"/>
                <a:gd name="T81" fmla="*/ 357 h 591"/>
                <a:gd name="T82" fmla="*/ 610 w 832"/>
                <a:gd name="T83" fmla="*/ 294 h 591"/>
                <a:gd name="T84" fmla="*/ 667 w 832"/>
                <a:gd name="T85" fmla="*/ 224 h 591"/>
                <a:gd name="T86" fmla="*/ 680 w 832"/>
                <a:gd name="T87" fmla="*/ 275 h 591"/>
                <a:gd name="T88" fmla="*/ 712 w 832"/>
                <a:gd name="T89" fmla="*/ 374 h 591"/>
                <a:gd name="T90" fmla="*/ 745 w 832"/>
                <a:gd name="T91" fmla="*/ 467 h 591"/>
                <a:gd name="T92" fmla="*/ 788 w 832"/>
                <a:gd name="T93" fmla="*/ 547 h 591"/>
                <a:gd name="T94" fmla="*/ 809 w 832"/>
                <a:gd name="T95" fmla="*/ 58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2" h="591">
                  <a:moveTo>
                    <a:pt x="809" y="583"/>
                  </a:moveTo>
                  <a:lnTo>
                    <a:pt x="809" y="583"/>
                  </a:lnTo>
                  <a:lnTo>
                    <a:pt x="819" y="537"/>
                  </a:lnTo>
                  <a:lnTo>
                    <a:pt x="826" y="494"/>
                  </a:lnTo>
                  <a:lnTo>
                    <a:pt x="830" y="452"/>
                  </a:lnTo>
                  <a:lnTo>
                    <a:pt x="832" y="414"/>
                  </a:lnTo>
                  <a:lnTo>
                    <a:pt x="832" y="378"/>
                  </a:lnTo>
                  <a:lnTo>
                    <a:pt x="830" y="344"/>
                  </a:lnTo>
                  <a:lnTo>
                    <a:pt x="826" y="311"/>
                  </a:lnTo>
                  <a:lnTo>
                    <a:pt x="817" y="281"/>
                  </a:lnTo>
                  <a:lnTo>
                    <a:pt x="811" y="254"/>
                  </a:lnTo>
                  <a:lnTo>
                    <a:pt x="800" y="226"/>
                  </a:lnTo>
                  <a:lnTo>
                    <a:pt x="788" y="203"/>
                  </a:lnTo>
                  <a:lnTo>
                    <a:pt x="775" y="180"/>
                  </a:lnTo>
                  <a:lnTo>
                    <a:pt x="760" y="159"/>
                  </a:lnTo>
                  <a:lnTo>
                    <a:pt x="745" y="140"/>
                  </a:lnTo>
                  <a:lnTo>
                    <a:pt x="728" y="121"/>
                  </a:lnTo>
                  <a:lnTo>
                    <a:pt x="709" y="104"/>
                  </a:lnTo>
                  <a:lnTo>
                    <a:pt x="690" y="89"/>
                  </a:lnTo>
                  <a:lnTo>
                    <a:pt x="671" y="76"/>
                  </a:lnTo>
                  <a:lnTo>
                    <a:pt x="650" y="64"/>
                  </a:lnTo>
                  <a:lnTo>
                    <a:pt x="629" y="53"/>
                  </a:lnTo>
                  <a:lnTo>
                    <a:pt x="587" y="34"/>
                  </a:lnTo>
                  <a:lnTo>
                    <a:pt x="540" y="21"/>
                  </a:lnTo>
                  <a:lnTo>
                    <a:pt x="496" y="11"/>
                  </a:lnTo>
                  <a:lnTo>
                    <a:pt x="452" y="5"/>
                  </a:lnTo>
                  <a:lnTo>
                    <a:pt x="410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48" y="0"/>
                  </a:lnTo>
                  <a:lnTo>
                    <a:pt x="327" y="2"/>
                  </a:lnTo>
                  <a:lnTo>
                    <a:pt x="306" y="7"/>
                  </a:lnTo>
                  <a:lnTo>
                    <a:pt x="287" y="13"/>
                  </a:lnTo>
                  <a:lnTo>
                    <a:pt x="266" y="19"/>
                  </a:lnTo>
                  <a:lnTo>
                    <a:pt x="247" y="28"/>
                  </a:lnTo>
                  <a:lnTo>
                    <a:pt x="228" y="36"/>
                  </a:lnTo>
                  <a:lnTo>
                    <a:pt x="211" y="47"/>
                  </a:lnTo>
                  <a:lnTo>
                    <a:pt x="192" y="59"/>
                  </a:lnTo>
                  <a:lnTo>
                    <a:pt x="175" y="72"/>
                  </a:lnTo>
                  <a:lnTo>
                    <a:pt x="158" y="87"/>
                  </a:lnTo>
                  <a:lnTo>
                    <a:pt x="143" y="104"/>
                  </a:lnTo>
                  <a:lnTo>
                    <a:pt x="114" y="138"/>
                  </a:lnTo>
                  <a:lnTo>
                    <a:pt x="86" y="176"/>
                  </a:lnTo>
                  <a:lnTo>
                    <a:pt x="63" y="218"/>
                  </a:lnTo>
                  <a:lnTo>
                    <a:pt x="42" y="264"/>
                  </a:lnTo>
                  <a:lnTo>
                    <a:pt x="25" y="313"/>
                  </a:lnTo>
                  <a:lnTo>
                    <a:pt x="13" y="366"/>
                  </a:lnTo>
                  <a:lnTo>
                    <a:pt x="4" y="418"/>
                  </a:lnTo>
                  <a:lnTo>
                    <a:pt x="0" y="475"/>
                  </a:lnTo>
                  <a:lnTo>
                    <a:pt x="0" y="532"/>
                  </a:lnTo>
                  <a:lnTo>
                    <a:pt x="4" y="591"/>
                  </a:lnTo>
                  <a:lnTo>
                    <a:pt x="4" y="591"/>
                  </a:lnTo>
                  <a:lnTo>
                    <a:pt x="27" y="577"/>
                  </a:lnTo>
                  <a:lnTo>
                    <a:pt x="51" y="560"/>
                  </a:lnTo>
                  <a:lnTo>
                    <a:pt x="97" y="522"/>
                  </a:lnTo>
                  <a:lnTo>
                    <a:pt x="146" y="477"/>
                  </a:lnTo>
                  <a:lnTo>
                    <a:pt x="200" y="425"/>
                  </a:lnTo>
                  <a:lnTo>
                    <a:pt x="331" y="294"/>
                  </a:lnTo>
                  <a:lnTo>
                    <a:pt x="412" y="218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488" y="161"/>
                  </a:lnTo>
                  <a:lnTo>
                    <a:pt x="467" y="197"/>
                  </a:lnTo>
                  <a:lnTo>
                    <a:pt x="437" y="239"/>
                  </a:lnTo>
                  <a:lnTo>
                    <a:pt x="401" y="287"/>
                  </a:lnTo>
                  <a:lnTo>
                    <a:pt x="353" y="342"/>
                  </a:lnTo>
                  <a:lnTo>
                    <a:pt x="293" y="406"/>
                  </a:lnTo>
                  <a:lnTo>
                    <a:pt x="219" y="480"/>
                  </a:lnTo>
                  <a:lnTo>
                    <a:pt x="131" y="562"/>
                  </a:lnTo>
                  <a:lnTo>
                    <a:pt x="131" y="562"/>
                  </a:lnTo>
                  <a:lnTo>
                    <a:pt x="158" y="562"/>
                  </a:lnTo>
                  <a:lnTo>
                    <a:pt x="188" y="560"/>
                  </a:lnTo>
                  <a:lnTo>
                    <a:pt x="219" y="553"/>
                  </a:lnTo>
                  <a:lnTo>
                    <a:pt x="253" y="543"/>
                  </a:lnTo>
                  <a:lnTo>
                    <a:pt x="289" y="530"/>
                  </a:lnTo>
                  <a:lnTo>
                    <a:pt x="325" y="513"/>
                  </a:lnTo>
                  <a:lnTo>
                    <a:pt x="363" y="492"/>
                  </a:lnTo>
                  <a:lnTo>
                    <a:pt x="399" y="471"/>
                  </a:lnTo>
                  <a:lnTo>
                    <a:pt x="437" y="446"/>
                  </a:lnTo>
                  <a:lnTo>
                    <a:pt x="473" y="418"/>
                  </a:lnTo>
                  <a:lnTo>
                    <a:pt x="511" y="389"/>
                  </a:lnTo>
                  <a:lnTo>
                    <a:pt x="545" y="357"/>
                  </a:lnTo>
                  <a:lnTo>
                    <a:pt x="578" y="325"/>
                  </a:lnTo>
                  <a:lnTo>
                    <a:pt x="610" y="294"/>
                  </a:lnTo>
                  <a:lnTo>
                    <a:pt x="640" y="260"/>
                  </a:lnTo>
                  <a:lnTo>
                    <a:pt x="667" y="224"/>
                  </a:lnTo>
                  <a:lnTo>
                    <a:pt x="667" y="224"/>
                  </a:lnTo>
                  <a:lnTo>
                    <a:pt x="680" y="275"/>
                  </a:lnTo>
                  <a:lnTo>
                    <a:pt x="695" y="323"/>
                  </a:lnTo>
                  <a:lnTo>
                    <a:pt x="712" y="374"/>
                  </a:lnTo>
                  <a:lnTo>
                    <a:pt x="728" y="420"/>
                  </a:lnTo>
                  <a:lnTo>
                    <a:pt x="745" y="467"/>
                  </a:lnTo>
                  <a:lnTo>
                    <a:pt x="766" y="509"/>
                  </a:lnTo>
                  <a:lnTo>
                    <a:pt x="788" y="547"/>
                  </a:lnTo>
                  <a:lnTo>
                    <a:pt x="809" y="583"/>
                  </a:lnTo>
                  <a:lnTo>
                    <a:pt x="809" y="5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19"/>
            <p:cNvSpPr/>
            <p:nvPr/>
          </p:nvSpPr>
          <p:spPr bwMode="auto">
            <a:xfrm>
              <a:off x="3103" y="3874"/>
              <a:ext cx="1474" cy="439"/>
            </a:xfrm>
            <a:custGeom>
              <a:avLst/>
              <a:gdLst>
                <a:gd name="T0" fmla="*/ 422 w 1474"/>
                <a:gd name="T1" fmla="*/ 2 h 439"/>
                <a:gd name="T2" fmla="*/ 422 w 1474"/>
                <a:gd name="T3" fmla="*/ 2 h 439"/>
                <a:gd name="T4" fmla="*/ 391 w 1474"/>
                <a:gd name="T5" fmla="*/ 17 h 439"/>
                <a:gd name="T6" fmla="*/ 357 w 1474"/>
                <a:gd name="T7" fmla="*/ 29 h 439"/>
                <a:gd name="T8" fmla="*/ 289 w 1474"/>
                <a:gd name="T9" fmla="*/ 53 h 439"/>
                <a:gd name="T10" fmla="*/ 222 w 1474"/>
                <a:gd name="T11" fmla="*/ 70 h 439"/>
                <a:gd name="T12" fmla="*/ 158 w 1474"/>
                <a:gd name="T13" fmla="*/ 86 h 439"/>
                <a:gd name="T14" fmla="*/ 158 w 1474"/>
                <a:gd name="T15" fmla="*/ 86 h 439"/>
                <a:gd name="T16" fmla="*/ 131 w 1474"/>
                <a:gd name="T17" fmla="*/ 95 h 439"/>
                <a:gd name="T18" fmla="*/ 108 w 1474"/>
                <a:gd name="T19" fmla="*/ 105 h 439"/>
                <a:gd name="T20" fmla="*/ 87 w 1474"/>
                <a:gd name="T21" fmla="*/ 120 h 439"/>
                <a:gd name="T22" fmla="*/ 70 w 1474"/>
                <a:gd name="T23" fmla="*/ 137 h 439"/>
                <a:gd name="T24" fmla="*/ 55 w 1474"/>
                <a:gd name="T25" fmla="*/ 156 h 439"/>
                <a:gd name="T26" fmla="*/ 42 w 1474"/>
                <a:gd name="T27" fmla="*/ 179 h 439"/>
                <a:gd name="T28" fmla="*/ 32 w 1474"/>
                <a:gd name="T29" fmla="*/ 203 h 439"/>
                <a:gd name="T30" fmla="*/ 23 w 1474"/>
                <a:gd name="T31" fmla="*/ 228 h 439"/>
                <a:gd name="T32" fmla="*/ 17 w 1474"/>
                <a:gd name="T33" fmla="*/ 253 h 439"/>
                <a:gd name="T34" fmla="*/ 11 w 1474"/>
                <a:gd name="T35" fmla="*/ 281 h 439"/>
                <a:gd name="T36" fmla="*/ 4 w 1474"/>
                <a:gd name="T37" fmla="*/ 336 h 439"/>
                <a:gd name="T38" fmla="*/ 2 w 1474"/>
                <a:gd name="T39" fmla="*/ 388 h 439"/>
                <a:gd name="T40" fmla="*/ 0 w 1474"/>
                <a:gd name="T41" fmla="*/ 439 h 439"/>
                <a:gd name="T42" fmla="*/ 1474 w 1474"/>
                <a:gd name="T43" fmla="*/ 439 h 439"/>
                <a:gd name="T44" fmla="*/ 1474 w 1474"/>
                <a:gd name="T45" fmla="*/ 439 h 439"/>
                <a:gd name="T46" fmla="*/ 1472 w 1474"/>
                <a:gd name="T47" fmla="*/ 388 h 439"/>
                <a:gd name="T48" fmla="*/ 1470 w 1474"/>
                <a:gd name="T49" fmla="*/ 336 h 439"/>
                <a:gd name="T50" fmla="*/ 1463 w 1474"/>
                <a:gd name="T51" fmla="*/ 281 h 439"/>
                <a:gd name="T52" fmla="*/ 1459 w 1474"/>
                <a:gd name="T53" fmla="*/ 253 h 439"/>
                <a:gd name="T54" fmla="*/ 1453 w 1474"/>
                <a:gd name="T55" fmla="*/ 228 h 439"/>
                <a:gd name="T56" fmla="*/ 1444 w 1474"/>
                <a:gd name="T57" fmla="*/ 203 h 439"/>
                <a:gd name="T58" fmla="*/ 1434 w 1474"/>
                <a:gd name="T59" fmla="*/ 179 h 439"/>
                <a:gd name="T60" fmla="*/ 1421 w 1474"/>
                <a:gd name="T61" fmla="*/ 158 h 439"/>
                <a:gd name="T62" fmla="*/ 1406 w 1474"/>
                <a:gd name="T63" fmla="*/ 137 h 439"/>
                <a:gd name="T64" fmla="*/ 1387 w 1474"/>
                <a:gd name="T65" fmla="*/ 120 h 439"/>
                <a:gd name="T66" fmla="*/ 1366 w 1474"/>
                <a:gd name="T67" fmla="*/ 105 h 439"/>
                <a:gd name="T68" fmla="*/ 1343 w 1474"/>
                <a:gd name="T69" fmla="*/ 95 h 439"/>
                <a:gd name="T70" fmla="*/ 1316 w 1474"/>
                <a:gd name="T71" fmla="*/ 86 h 439"/>
                <a:gd name="T72" fmla="*/ 1316 w 1474"/>
                <a:gd name="T73" fmla="*/ 86 h 439"/>
                <a:gd name="T74" fmla="*/ 1252 w 1474"/>
                <a:gd name="T75" fmla="*/ 70 h 439"/>
                <a:gd name="T76" fmla="*/ 1185 w 1474"/>
                <a:gd name="T77" fmla="*/ 51 h 439"/>
                <a:gd name="T78" fmla="*/ 1117 w 1474"/>
                <a:gd name="T79" fmla="*/ 27 h 439"/>
                <a:gd name="T80" fmla="*/ 1085 w 1474"/>
                <a:gd name="T81" fmla="*/ 15 h 439"/>
                <a:gd name="T82" fmla="*/ 1054 w 1474"/>
                <a:gd name="T83" fmla="*/ 0 h 439"/>
                <a:gd name="T84" fmla="*/ 1052 w 1474"/>
                <a:gd name="T85" fmla="*/ 0 h 439"/>
                <a:gd name="T86" fmla="*/ 1052 w 1474"/>
                <a:gd name="T87" fmla="*/ 0 h 439"/>
                <a:gd name="T88" fmla="*/ 1005 w 1474"/>
                <a:gd name="T89" fmla="*/ 76 h 439"/>
                <a:gd name="T90" fmla="*/ 961 w 1474"/>
                <a:gd name="T91" fmla="*/ 141 h 439"/>
                <a:gd name="T92" fmla="*/ 916 w 1474"/>
                <a:gd name="T93" fmla="*/ 198 h 439"/>
                <a:gd name="T94" fmla="*/ 874 w 1474"/>
                <a:gd name="T95" fmla="*/ 247 h 439"/>
                <a:gd name="T96" fmla="*/ 836 w 1474"/>
                <a:gd name="T97" fmla="*/ 289 h 439"/>
                <a:gd name="T98" fmla="*/ 798 w 1474"/>
                <a:gd name="T99" fmla="*/ 323 h 439"/>
                <a:gd name="T100" fmla="*/ 767 w 1474"/>
                <a:gd name="T101" fmla="*/ 348 h 439"/>
                <a:gd name="T102" fmla="*/ 737 w 1474"/>
                <a:gd name="T103" fmla="*/ 367 h 439"/>
                <a:gd name="T104" fmla="*/ 737 w 1474"/>
                <a:gd name="T105" fmla="*/ 367 h 439"/>
                <a:gd name="T106" fmla="*/ 707 w 1474"/>
                <a:gd name="T107" fmla="*/ 348 h 439"/>
                <a:gd name="T108" fmla="*/ 676 w 1474"/>
                <a:gd name="T109" fmla="*/ 323 h 439"/>
                <a:gd name="T110" fmla="*/ 638 w 1474"/>
                <a:gd name="T111" fmla="*/ 289 h 439"/>
                <a:gd name="T112" fmla="*/ 600 w 1474"/>
                <a:gd name="T113" fmla="*/ 247 h 439"/>
                <a:gd name="T114" fmla="*/ 558 w 1474"/>
                <a:gd name="T115" fmla="*/ 198 h 439"/>
                <a:gd name="T116" fmla="*/ 515 w 1474"/>
                <a:gd name="T117" fmla="*/ 141 h 439"/>
                <a:gd name="T118" fmla="*/ 469 w 1474"/>
                <a:gd name="T119" fmla="*/ 76 h 439"/>
                <a:gd name="T120" fmla="*/ 422 w 1474"/>
                <a:gd name="T121" fmla="*/ 2 h 439"/>
                <a:gd name="T122" fmla="*/ 422 w 1474"/>
                <a:gd name="T123" fmla="*/ 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4" h="439">
                  <a:moveTo>
                    <a:pt x="422" y="2"/>
                  </a:moveTo>
                  <a:lnTo>
                    <a:pt x="422" y="2"/>
                  </a:lnTo>
                  <a:lnTo>
                    <a:pt x="391" y="17"/>
                  </a:lnTo>
                  <a:lnTo>
                    <a:pt x="357" y="29"/>
                  </a:lnTo>
                  <a:lnTo>
                    <a:pt x="289" y="53"/>
                  </a:lnTo>
                  <a:lnTo>
                    <a:pt x="222" y="70"/>
                  </a:lnTo>
                  <a:lnTo>
                    <a:pt x="158" y="86"/>
                  </a:lnTo>
                  <a:lnTo>
                    <a:pt x="158" y="86"/>
                  </a:lnTo>
                  <a:lnTo>
                    <a:pt x="131" y="95"/>
                  </a:lnTo>
                  <a:lnTo>
                    <a:pt x="108" y="105"/>
                  </a:lnTo>
                  <a:lnTo>
                    <a:pt x="87" y="120"/>
                  </a:lnTo>
                  <a:lnTo>
                    <a:pt x="70" y="137"/>
                  </a:lnTo>
                  <a:lnTo>
                    <a:pt x="55" y="156"/>
                  </a:lnTo>
                  <a:lnTo>
                    <a:pt x="42" y="179"/>
                  </a:lnTo>
                  <a:lnTo>
                    <a:pt x="32" y="203"/>
                  </a:lnTo>
                  <a:lnTo>
                    <a:pt x="23" y="228"/>
                  </a:lnTo>
                  <a:lnTo>
                    <a:pt x="17" y="253"/>
                  </a:lnTo>
                  <a:lnTo>
                    <a:pt x="11" y="281"/>
                  </a:lnTo>
                  <a:lnTo>
                    <a:pt x="4" y="336"/>
                  </a:lnTo>
                  <a:lnTo>
                    <a:pt x="2" y="388"/>
                  </a:lnTo>
                  <a:lnTo>
                    <a:pt x="0" y="439"/>
                  </a:lnTo>
                  <a:lnTo>
                    <a:pt x="1474" y="439"/>
                  </a:lnTo>
                  <a:lnTo>
                    <a:pt x="1474" y="439"/>
                  </a:lnTo>
                  <a:lnTo>
                    <a:pt x="1472" y="388"/>
                  </a:lnTo>
                  <a:lnTo>
                    <a:pt x="1470" y="336"/>
                  </a:lnTo>
                  <a:lnTo>
                    <a:pt x="1463" y="281"/>
                  </a:lnTo>
                  <a:lnTo>
                    <a:pt x="1459" y="253"/>
                  </a:lnTo>
                  <a:lnTo>
                    <a:pt x="1453" y="228"/>
                  </a:lnTo>
                  <a:lnTo>
                    <a:pt x="1444" y="203"/>
                  </a:lnTo>
                  <a:lnTo>
                    <a:pt x="1434" y="179"/>
                  </a:lnTo>
                  <a:lnTo>
                    <a:pt x="1421" y="158"/>
                  </a:lnTo>
                  <a:lnTo>
                    <a:pt x="1406" y="137"/>
                  </a:lnTo>
                  <a:lnTo>
                    <a:pt x="1387" y="120"/>
                  </a:lnTo>
                  <a:lnTo>
                    <a:pt x="1366" y="105"/>
                  </a:lnTo>
                  <a:lnTo>
                    <a:pt x="1343" y="95"/>
                  </a:lnTo>
                  <a:lnTo>
                    <a:pt x="1316" y="86"/>
                  </a:lnTo>
                  <a:lnTo>
                    <a:pt x="1316" y="86"/>
                  </a:lnTo>
                  <a:lnTo>
                    <a:pt x="1252" y="70"/>
                  </a:lnTo>
                  <a:lnTo>
                    <a:pt x="1185" y="51"/>
                  </a:lnTo>
                  <a:lnTo>
                    <a:pt x="1117" y="27"/>
                  </a:lnTo>
                  <a:lnTo>
                    <a:pt x="1085" y="15"/>
                  </a:lnTo>
                  <a:lnTo>
                    <a:pt x="1054" y="0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05" y="76"/>
                  </a:lnTo>
                  <a:lnTo>
                    <a:pt x="961" y="141"/>
                  </a:lnTo>
                  <a:lnTo>
                    <a:pt x="916" y="198"/>
                  </a:lnTo>
                  <a:lnTo>
                    <a:pt x="874" y="247"/>
                  </a:lnTo>
                  <a:lnTo>
                    <a:pt x="836" y="289"/>
                  </a:lnTo>
                  <a:lnTo>
                    <a:pt x="798" y="323"/>
                  </a:lnTo>
                  <a:lnTo>
                    <a:pt x="767" y="348"/>
                  </a:lnTo>
                  <a:lnTo>
                    <a:pt x="737" y="367"/>
                  </a:lnTo>
                  <a:lnTo>
                    <a:pt x="737" y="367"/>
                  </a:lnTo>
                  <a:lnTo>
                    <a:pt x="707" y="348"/>
                  </a:lnTo>
                  <a:lnTo>
                    <a:pt x="676" y="323"/>
                  </a:lnTo>
                  <a:lnTo>
                    <a:pt x="638" y="289"/>
                  </a:lnTo>
                  <a:lnTo>
                    <a:pt x="600" y="247"/>
                  </a:lnTo>
                  <a:lnTo>
                    <a:pt x="558" y="198"/>
                  </a:lnTo>
                  <a:lnTo>
                    <a:pt x="515" y="141"/>
                  </a:lnTo>
                  <a:lnTo>
                    <a:pt x="469" y="76"/>
                  </a:lnTo>
                  <a:lnTo>
                    <a:pt x="422" y="2"/>
                  </a:lnTo>
                  <a:lnTo>
                    <a:pt x="422" y="2"/>
                  </a:lnTo>
                  <a:close/>
                </a:path>
              </a:pathLst>
            </a:custGeom>
            <a:solidFill>
              <a:srgbClr val="68C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20"/>
            <p:cNvSpPr/>
            <p:nvPr/>
          </p:nvSpPr>
          <p:spPr bwMode="auto">
            <a:xfrm>
              <a:off x="3348" y="4207"/>
              <a:ext cx="30" cy="106"/>
            </a:xfrm>
            <a:custGeom>
              <a:avLst/>
              <a:gdLst>
                <a:gd name="T0" fmla="*/ 19 w 30"/>
                <a:gd name="T1" fmla="*/ 106 h 106"/>
                <a:gd name="T2" fmla="*/ 19 w 30"/>
                <a:gd name="T3" fmla="*/ 106 h 106"/>
                <a:gd name="T4" fmla="*/ 23 w 30"/>
                <a:gd name="T5" fmla="*/ 57 h 106"/>
                <a:gd name="T6" fmla="*/ 30 w 30"/>
                <a:gd name="T7" fmla="*/ 0 h 106"/>
                <a:gd name="T8" fmla="*/ 30 w 30"/>
                <a:gd name="T9" fmla="*/ 0 h 106"/>
                <a:gd name="T10" fmla="*/ 13 w 30"/>
                <a:gd name="T11" fmla="*/ 57 h 106"/>
                <a:gd name="T12" fmla="*/ 0 w 30"/>
                <a:gd name="T13" fmla="*/ 106 h 106"/>
                <a:gd name="T14" fmla="*/ 19 w 30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06">
                  <a:moveTo>
                    <a:pt x="19" y="106"/>
                  </a:moveTo>
                  <a:lnTo>
                    <a:pt x="19" y="106"/>
                  </a:lnTo>
                  <a:lnTo>
                    <a:pt x="23" y="57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3" y="57"/>
                  </a:lnTo>
                  <a:lnTo>
                    <a:pt x="0" y="106"/>
                  </a:lnTo>
                  <a:lnTo>
                    <a:pt x="19" y="106"/>
                  </a:lnTo>
                  <a:close/>
                </a:path>
              </a:pathLst>
            </a:custGeom>
            <a:solidFill>
              <a:srgbClr val="3C8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21"/>
            <p:cNvSpPr/>
            <p:nvPr/>
          </p:nvSpPr>
          <p:spPr bwMode="auto">
            <a:xfrm>
              <a:off x="4302" y="4207"/>
              <a:ext cx="30" cy="106"/>
            </a:xfrm>
            <a:custGeom>
              <a:avLst/>
              <a:gdLst>
                <a:gd name="T0" fmla="*/ 11 w 30"/>
                <a:gd name="T1" fmla="*/ 106 h 106"/>
                <a:gd name="T2" fmla="*/ 11 w 30"/>
                <a:gd name="T3" fmla="*/ 106 h 106"/>
                <a:gd name="T4" fmla="*/ 7 w 30"/>
                <a:gd name="T5" fmla="*/ 57 h 106"/>
                <a:gd name="T6" fmla="*/ 0 w 30"/>
                <a:gd name="T7" fmla="*/ 0 h 106"/>
                <a:gd name="T8" fmla="*/ 0 w 30"/>
                <a:gd name="T9" fmla="*/ 0 h 106"/>
                <a:gd name="T10" fmla="*/ 17 w 30"/>
                <a:gd name="T11" fmla="*/ 57 h 106"/>
                <a:gd name="T12" fmla="*/ 30 w 30"/>
                <a:gd name="T13" fmla="*/ 106 h 106"/>
                <a:gd name="T14" fmla="*/ 11 w 30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06">
                  <a:moveTo>
                    <a:pt x="11" y="106"/>
                  </a:moveTo>
                  <a:lnTo>
                    <a:pt x="11" y="106"/>
                  </a:lnTo>
                  <a:lnTo>
                    <a:pt x="7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57"/>
                  </a:lnTo>
                  <a:lnTo>
                    <a:pt x="30" y="106"/>
                  </a:lnTo>
                  <a:lnTo>
                    <a:pt x="11" y="106"/>
                  </a:lnTo>
                  <a:close/>
                </a:path>
              </a:pathLst>
            </a:custGeom>
            <a:solidFill>
              <a:srgbClr val="3C8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22"/>
            <p:cNvSpPr>
              <a:spLocks noChangeShapeType="1"/>
            </p:cNvSpPr>
            <p:nvPr/>
          </p:nvSpPr>
          <p:spPr bwMode="auto">
            <a:xfrm>
              <a:off x="3498" y="3887"/>
              <a:ext cx="8" cy="14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23"/>
            <p:cNvSpPr/>
            <p:nvPr/>
          </p:nvSpPr>
          <p:spPr bwMode="auto">
            <a:xfrm>
              <a:off x="3521" y="3931"/>
              <a:ext cx="9" cy="15"/>
            </a:xfrm>
            <a:custGeom>
              <a:avLst/>
              <a:gdLst>
                <a:gd name="T0" fmla="*/ 0 w 9"/>
                <a:gd name="T1" fmla="*/ 0 h 15"/>
                <a:gd name="T2" fmla="*/ 6 w 9"/>
                <a:gd name="T3" fmla="*/ 10 h 15"/>
                <a:gd name="T4" fmla="*/ 9 w 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lnTo>
                    <a:pt x="6" y="10"/>
                  </a:lnTo>
                  <a:lnTo>
                    <a:pt x="9" y="15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24"/>
            <p:cNvSpPr>
              <a:spLocks noChangeShapeType="1"/>
            </p:cNvSpPr>
            <p:nvPr/>
          </p:nvSpPr>
          <p:spPr bwMode="auto">
            <a:xfrm>
              <a:off x="3549" y="3975"/>
              <a:ext cx="8" cy="15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5"/>
            <p:cNvSpPr>
              <a:spLocks noChangeShapeType="1"/>
            </p:cNvSpPr>
            <p:nvPr/>
          </p:nvSpPr>
          <p:spPr bwMode="auto">
            <a:xfrm>
              <a:off x="3576" y="4017"/>
              <a:ext cx="8" cy="15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26"/>
            <p:cNvSpPr>
              <a:spLocks noChangeShapeType="1"/>
            </p:cNvSpPr>
            <p:nvPr/>
          </p:nvSpPr>
          <p:spPr bwMode="auto">
            <a:xfrm>
              <a:off x="3603" y="4060"/>
              <a:ext cx="11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127"/>
            <p:cNvSpPr>
              <a:spLocks noChangeShapeType="1"/>
            </p:cNvSpPr>
            <p:nvPr/>
          </p:nvSpPr>
          <p:spPr bwMode="auto">
            <a:xfrm>
              <a:off x="3635" y="4100"/>
              <a:ext cx="11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28"/>
            <p:cNvSpPr>
              <a:spLocks noChangeShapeType="1"/>
            </p:cNvSpPr>
            <p:nvPr/>
          </p:nvSpPr>
          <p:spPr bwMode="auto">
            <a:xfrm>
              <a:off x="3667" y="4138"/>
              <a:ext cx="13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29"/>
            <p:cNvSpPr>
              <a:spLocks noChangeShapeType="1"/>
            </p:cNvSpPr>
            <p:nvPr/>
          </p:nvSpPr>
          <p:spPr bwMode="auto">
            <a:xfrm>
              <a:off x="3701" y="4176"/>
              <a:ext cx="12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30"/>
            <p:cNvSpPr/>
            <p:nvPr/>
          </p:nvSpPr>
          <p:spPr bwMode="auto">
            <a:xfrm>
              <a:off x="3739" y="4212"/>
              <a:ext cx="12" cy="10"/>
            </a:xfrm>
            <a:custGeom>
              <a:avLst/>
              <a:gdLst>
                <a:gd name="T0" fmla="*/ 0 w 12"/>
                <a:gd name="T1" fmla="*/ 0 h 10"/>
                <a:gd name="T2" fmla="*/ 2 w 12"/>
                <a:gd name="T3" fmla="*/ 2 h 10"/>
                <a:gd name="T4" fmla="*/ 12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2" y="2"/>
                  </a:lnTo>
                  <a:lnTo>
                    <a:pt x="12" y="10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31"/>
            <p:cNvSpPr/>
            <p:nvPr/>
          </p:nvSpPr>
          <p:spPr bwMode="auto">
            <a:xfrm>
              <a:off x="3777" y="4243"/>
              <a:ext cx="14" cy="9"/>
            </a:xfrm>
            <a:custGeom>
              <a:avLst/>
              <a:gdLst>
                <a:gd name="T0" fmla="*/ 0 w 14"/>
                <a:gd name="T1" fmla="*/ 0 h 9"/>
                <a:gd name="T2" fmla="*/ 14 w 14"/>
                <a:gd name="T3" fmla="*/ 9 h 9"/>
                <a:gd name="T4" fmla="*/ 14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4" y="9"/>
                  </a:lnTo>
                  <a:lnTo>
                    <a:pt x="14" y="9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132"/>
            <p:cNvSpPr>
              <a:spLocks noChangeShapeType="1"/>
            </p:cNvSpPr>
            <p:nvPr/>
          </p:nvSpPr>
          <p:spPr bwMode="auto">
            <a:xfrm>
              <a:off x="3819" y="4271"/>
              <a:ext cx="15" cy="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33"/>
            <p:cNvSpPr>
              <a:spLocks noChangeShapeType="1"/>
            </p:cNvSpPr>
            <p:nvPr/>
          </p:nvSpPr>
          <p:spPr bwMode="auto">
            <a:xfrm flipH="1">
              <a:off x="4174" y="3887"/>
              <a:ext cx="8" cy="14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34"/>
            <p:cNvSpPr/>
            <p:nvPr/>
          </p:nvSpPr>
          <p:spPr bwMode="auto">
            <a:xfrm>
              <a:off x="4150" y="3931"/>
              <a:ext cx="9" cy="15"/>
            </a:xfrm>
            <a:custGeom>
              <a:avLst/>
              <a:gdLst>
                <a:gd name="T0" fmla="*/ 9 w 9"/>
                <a:gd name="T1" fmla="*/ 0 h 15"/>
                <a:gd name="T2" fmla="*/ 3 w 9"/>
                <a:gd name="T3" fmla="*/ 10 h 15"/>
                <a:gd name="T4" fmla="*/ 0 w 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3" y="10"/>
                  </a:lnTo>
                  <a:lnTo>
                    <a:pt x="0" y="15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135"/>
            <p:cNvSpPr>
              <a:spLocks noChangeShapeType="1"/>
            </p:cNvSpPr>
            <p:nvPr/>
          </p:nvSpPr>
          <p:spPr bwMode="auto">
            <a:xfrm flipH="1">
              <a:off x="4123" y="3975"/>
              <a:ext cx="8" cy="15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36"/>
            <p:cNvSpPr>
              <a:spLocks noChangeShapeType="1"/>
            </p:cNvSpPr>
            <p:nvPr/>
          </p:nvSpPr>
          <p:spPr bwMode="auto">
            <a:xfrm flipH="1">
              <a:off x="4096" y="4017"/>
              <a:ext cx="8" cy="15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37"/>
            <p:cNvSpPr>
              <a:spLocks noChangeShapeType="1"/>
            </p:cNvSpPr>
            <p:nvPr/>
          </p:nvSpPr>
          <p:spPr bwMode="auto">
            <a:xfrm flipH="1">
              <a:off x="4066" y="4060"/>
              <a:ext cx="11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38"/>
            <p:cNvSpPr>
              <a:spLocks noChangeShapeType="1"/>
            </p:cNvSpPr>
            <p:nvPr/>
          </p:nvSpPr>
          <p:spPr bwMode="auto">
            <a:xfrm flipH="1">
              <a:off x="4034" y="4100"/>
              <a:ext cx="11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139"/>
            <p:cNvSpPr>
              <a:spLocks noChangeShapeType="1"/>
            </p:cNvSpPr>
            <p:nvPr/>
          </p:nvSpPr>
          <p:spPr bwMode="auto">
            <a:xfrm flipH="1">
              <a:off x="4000" y="4138"/>
              <a:ext cx="13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40"/>
            <p:cNvSpPr>
              <a:spLocks noChangeShapeType="1"/>
            </p:cNvSpPr>
            <p:nvPr/>
          </p:nvSpPr>
          <p:spPr bwMode="auto">
            <a:xfrm flipH="1">
              <a:off x="3967" y="4176"/>
              <a:ext cx="12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41"/>
            <p:cNvSpPr/>
            <p:nvPr/>
          </p:nvSpPr>
          <p:spPr bwMode="auto">
            <a:xfrm>
              <a:off x="3929" y="4212"/>
              <a:ext cx="12" cy="10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2 h 10"/>
                <a:gd name="T4" fmla="*/ 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2"/>
                  </a:lnTo>
                  <a:lnTo>
                    <a:pt x="0" y="10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42"/>
            <p:cNvSpPr/>
            <p:nvPr/>
          </p:nvSpPr>
          <p:spPr bwMode="auto">
            <a:xfrm>
              <a:off x="3889" y="4243"/>
              <a:ext cx="14" cy="9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0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143"/>
            <p:cNvSpPr>
              <a:spLocks noChangeShapeType="1"/>
            </p:cNvSpPr>
            <p:nvPr/>
          </p:nvSpPr>
          <p:spPr bwMode="auto">
            <a:xfrm flipH="1">
              <a:off x="3846" y="4271"/>
              <a:ext cx="15" cy="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5"/>
          <p:cNvGrpSpPr>
            <a:grpSpLocks noChangeAspect="1"/>
          </p:cNvGrpSpPr>
          <p:nvPr/>
        </p:nvGrpSpPr>
        <p:grpSpPr bwMode="auto">
          <a:xfrm>
            <a:off x="1068389" y="701677"/>
            <a:ext cx="10058400" cy="6410325"/>
            <a:chOff x="672" y="442"/>
            <a:chExt cx="6336" cy="4038"/>
          </a:xfrm>
        </p:grpSpPr>
        <p:sp>
          <p:nvSpPr>
            <p:cNvPr id="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72" y="442"/>
              <a:ext cx="6336" cy="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206"/>
            <p:cNvGrpSpPr/>
            <p:nvPr/>
          </p:nvGrpSpPr>
          <p:grpSpPr bwMode="auto">
            <a:xfrm>
              <a:off x="791" y="445"/>
              <a:ext cx="6105" cy="3913"/>
              <a:chOff x="791" y="445"/>
              <a:chExt cx="6105" cy="3913"/>
            </a:xfrm>
          </p:grpSpPr>
          <p:sp>
            <p:nvSpPr>
              <p:cNvPr id="212" name="Freeform 6"/>
              <p:cNvSpPr/>
              <p:nvPr/>
            </p:nvSpPr>
            <p:spPr bwMode="auto">
              <a:xfrm>
                <a:off x="791" y="841"/>
                <a:ext cx="6098" cy="3517"/>
              </a:xfrm>
              <a:custGeom>
                <a:avLst/>
                <a:gdLst>
                  <a:gd name="T0" fmla="*/ 4496 w 12196"/>
                  <a:gd name="T1" fmla="*/ 0 h 3517"/>
                  <a:gd name="T2" fmla="*/ 1017 w 12196"/>
                  <a:gd name="T3" fmla="*/ 1 h 3517"/>
                  <a:gd name="T4" fmla="*/ 755 w 12196"/>
                  <a:gd name="T5" fmla="*/ 17 h 3517"/>
                  <a:gd name="T6" fmla="*/ 535 w 12196"/>
                  <a:gd name="T7" fmla="*/ 53 h 3517"/>
                  <a:gd name="T8" fmla="*/ 354 w 12196"/>
                  <a:gd name="T9" fmla="*/ 105 h 3517"/>
                  <a:gd name="T10" fmla="*/ 211 w 12196"/>
                  <a:gd name="T11" fmla="*/ 171 h 3517"/>
                  <a:gd name="T12" fmla="*/ 106 w 12196"/>
                  <a:gd name="T13" fmla="*/ 248 h 3517"/>
                  <a:gd name="T14" fmla="*/ 36 w 12196"/>
                  <a:gd name="T15" fmla="*/ 333 h 3517"/>
                  <a:gd name="T16" fmla="*/ 2 w 12196"/>
                  <a:gd name="T17" fmla="*/ 423 h 3517"/>
                  <a:gd name="T18" fmla="*/ 4 w 12196"/>
                  <a:gd name="T19" fmla="*/ 515 h 3517"/>
                  <a:gd name="T20" fmla="*/ 40 w 12196"/>
                  <a:gd name="T21" fmla="*/ 606 h 3517"/>
                  <a:gd name="T22" fmla="*/ 108 w 12196"/>
                  <a:gd name="T23" fmla="*/ 694 h 3517"/>
                  <a:gd name="T24" fmla="*/ 207 w 12196"/>
                  <a:gd name="T25" fmla="*/ 775 h 3517"/>
                  <a:gd name="T26" fmla="*/ 338 w 12196"/>
                  <a:gd name="T27" fmla="*/ 848 h 3517"/>
                  <a:gd name="T28" fmla="*/ 499 w 12196"/>
                  <a:gd name="T29" fmla="*/ 907 h 3517"/>
                  <a:gd name="T30" fmla="*/ 689 w 12196"/>
                  <a:gd name="T31" fmla="*/ 952 h 3517"/>
                  <a:gd name="T32" fmla="*/ 908 w 12196"/>
                  <a:gd name="T33" fmla="*/ 978 h 3517"/>
                  <a:gd name="T34" fmla="*/ 1089 w 12196"/>
                  <a:gd name="T35" fmla="*/ 984 h 3517"/>
                  <a:gd name="T36" fmla="*/ 11264 w 12196"/>
                  <a:gd name="T37" fmla="*/ 987 h 3517"/>
                  <a:gd name="T38" fmla="*/ 11497 w 12196"/>
                  <a:gd name="T39" fmla="*/ 1010 h 3517"/>
                  <a:gd name="T40" fmla="*/ 11695 w 12196"/>
                  <a:gd name="T41" fmla="*/ 1052 h 3517"/>
                  <a:gd name="T42" fmla="*/ 11860 w 12196"/>
                  <a:gd name="T43" fmla="*/ 1111 h 3517"/>
                  <a:gd name="T44" fmla="*/ 11993 w 12196"/>
                  <a:gd name="T45" fmla="*/ 1182 h 3517"/>
                  <a:gd name="T46" fmla="*/ 12092 w 12196"/>
                  <a:gd name="T47" fmla="*/ 1265 h 3517"/>
                  <a:gd name="T48" fmla="*/ 12158 w 12196"/>
                  <a:gd name="T49" fmla="*/ 1355 h 3517"/>
                  <a:gd name="T50" fmla="*/ 12190 w 12196"/>
                  <a:gd name="T51" fmla="*/ 1450 h 3517"/>
                  <a:gd name="T52" fmla="*/ 12190 w 12196"/>
                  <a:gd name="T53" fmla="*/ 1546 h 3517"/>
                  <a:gd name="T54" fmla="*/ 12158 w 12196"/>
                  <a:gd name="T55" fmla="*/ 1641 h 3517"/>
                  <a:gd name="T56" fmla="*/ 12092 w 12196"/>
                  <a:gd name="T57" fmla="*/ 1732 h 3517"/>
                  <a:gd name="T58" fmla="*/ 11993 w 12196"/>
                  <a:gd name="T59" fmla="*/ 1814 h 3517"/>
                  <a:gd name="T60" fmla="*/ 11860 w 12196"/>
                  <a:gd name="T61" fmla="*/ 1886 h 3517"/>
                  <a:gd name="T62" fmla="*/ 11695 w 12196"/>
                  <a:gd name="T63" fmla="*/ 1945 h 3517"/>
                  <a:gd name="T64" fmla="*/ 11497 w 12196"/>
                  <a:gd name="T65" fmla="*/ 1986 h 3517"/>
                  <a:gd name="T66" fmla="*/ 11264 w 12196"/>
                  <a:gd name="T67" fmla="*/ 2009 h 3517"/>
                  <a:gd name="T68" fmla="*/ 1343 w 12196"/>
                  <a:gd name="T69" fmla="*/ 2012 h 3517"/>
                  <a:gd name="T70" fmla="*/ 1174 w 12196"/>
                  <a:gd name="T71" fmla="*/ 2019 h 3517"/>
                  <a:gd name="T72" fmla="*/ 973 w 12196"/>
                  <a:gd name="T73" fmla="*/ 2051 h 3517"/>
                  <a:gd name="T74" fmla="*/ 799 w 12196"/>
                  <a:gd name="T75" fmla="*/ 2103 h 3517"/>
                  <a:gd name="T76" fmla="*/ 654 w 12196"/>
                  <a:gd name="T77" fmla="*/ 2172 h 3517"/>
                  <a:gd name="T78" fmla="*/ 536 w 12196"/>
                  <a:gd name="T79" fmla="*/ 2257 h 3517"/>
                  <a:gd name="T80" fmla="*/ 447 w 12196"/>
                  <a:gd name="T81" fmla="*/ 2352 h 3517"/>
                  <a:gd name="T82" fmla="*/ 390 w 12196"/>
                  <a:gd name="T83" fmla="*/ 2454 h 3517"/>
                  <a:gd name="T84" fmla="*/ 362 w 12196"/>
                  <a:gd name="T85" fmla="*/ 2561 h 3517"/>
                  <a:gd name="T86" fmla="*/ 364 w 12196"/>
                  <a:gd name="T87" fmla="*/ 2670 h 3517"/>
                  <a:gd name="T88" fmla="*/ 397 w 12196"/>
                  <a:gd name="T89" fmla="*/ 2776 h 3517"/>
                  <a:gd name="T90" fmla="*/ 463 w 12196"/>
                  <a:gd name="T91" fmla="*/ 2874 h 3517"/>
                  <a:gd name="T92" fmla="*/ 560 w 12196"/>
                  <a:gd name="T93" fmla="*/ 2965 h 3517"/>
                  <a:gd name="T94" fmla="*/ 689 w 12196"/>
                  <a:gd name="T95" fmla="*/ 3043 h 3517"/>
                  <a:gd name="T96" fmla="*/ 852 w 12196"/>
                  <a:gd name="T97" fmla="*/ 3104 h 3517"/>
                  <a:gd name="T98" fmla="*/ 1049 w 12196"/>
                  <a:gd name="T99" fmla="*/ 3146 h 3517"/>
                  <a:gd name="T100" fmla="*/ 1279 w 12196"/>
                  <a:gd name="T101" fmla="*/ 3165 h 3517"/>
                  <a:gd name="T102" fmla="*/ 5195 w 12196"/>
                  <a:gd name="T103" fmla="*/ 3166 h 3517"/>
                  <a:gd name="T104" fmla="*/ 5553 w 12196"/>
                  <a:gd name="T105" fmla="*/ 3177 h 3517"/>
                  <a:gd name="T106" fmla="*/ 5720 w 12196"/>
                  <a:gd name="T107" fmla="*/ 3196 h 3517"/>
                  <a:gd name="T108" fmla="*/ 5873 w 12196"/>
                  <a:gd name="T109" fmla="*/ 3225 h 3517"/>
                  <a:gd name="T110" fmla="*/ 6000 w 12196"/>
                  <a:gd name="T111" fmla="*/ 3270 h 3517"/>
                  <a:gd name="T112" fmla="*/ 6101 w 12196"/>
                  <a:gd name="T113" fmla="*/ 3331 h 3517"/>
                  <a:gd name="T114" fmla="*/ 6165 w 12196"/>
                  <a:gd name="T115" fmla="*/ 3413 h 3517"/>
                  <a:gd name="T116" fmla="*/ 6188 w 12196"/>
                  <a:gd name="T117" fmla="*/ 3517 h 3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196" h="3517">
                    <a:moveTo>
                      <a:pt x="5033" y="2"/>
                    </a:moveTo>
                    <a:lnTo>
                      <a:pt x="5033" y="2"/>
                    </a:lnTo>
                    <a:lnTo>
                      <a:pt x="4766" y="1"/>
                    </a:lnTo>
                    <a:lnTo>
                      <a:pt x="4496" y="0"/>
                    </a:lnTo>
                    <a:lnTo>
                      <a:pt x="4496" y="0"/>
                    </a:lnTo>
                    <a:lnTo>
                      <a:pt x="1089" y="0"/>
                    </a:lnTo>
                    <a:lnTo>
                      <a:pt x="1089" y="0"/>
                    </a:lnTo>
                    <a:lnTo>
                      <a:pt x="1017" y="1"/>
                    </a:lnTo>
                    <a:lnTo>
                      <a:pt x="948" y="3"/>
                    </a:lnTo>
                    <a:lnTo>
                      <a:pt x="882" y="6"/>
                    </a:lnTo>
                    <a:lnTo>
                      <a:pt x="817" y="11"/>
                    </a:lnTo>
                    <a:lnTo>
                      <a:pt x="755" y="17"/>
                    </a:lnTo>
                    <a:lnTo>
                      <a:pt x="697" y="24"/>
                    </a:lnTo>
                    <a:lnTo>
                      <a:pt x="640" y="32"/>
                    </a:lnTo>
                    <a:lnTo>
                      <a:pt x="586" y="41"/>
                    </a:lnTo>
                    <a:lnTo>
                      <a:pt x="535" y="53"/>
                    </a:lnTo>
                    <a:lnTo>
                      <a:pt x="487" y="64"/>
                    </a:lnTo>
                    <a:lnTo>
                      <a:pt x="439" y="77"/>
                    </a:lnTo>
                    <a:lnTo>
                      <a:pt x="396" y="90"/>
                    </a:lnTo>
                    <a:lnTo>
                      <a:pt x="354" y="105"/>
                    </a:lnTo>
                    <a:lnTo>
                      <a:pt x="314" y="120"/>
                    </a:lnTo>
                    <a:lnTo>
                      <a:pt x="276" y="136"/>
                    </a:lnTo>
                    <a:lnTo>
                      <a:pt x="243" y="154"/>
                    </a:lnTo>
                    <a:lnTo>
                      <a:pt x="211" y="171"/>
                    </a:lnTo>
                    <a:lnTo>
                      <a:pt x="181" y="189"/>
                    </a:lnTo>
                    <a:lnTo>
                      <a:pt x="153" y="209"/>
                    </a:lnTo>
                    <a:lnTo>
                      <a:pt x="127" y="228"/>
                    </a:lnTo>
                    <a:lnTo>
                      <a:pt x="106" y="248"/>
                    </a:lnTo>
                    <a:lnTo>
                      <a:pt x="84" y="269"/>
                    </a:lnTo>
                    <a:lnTo>
                      <a:pt x="66" y="290"/>
                    </a:lnTo>
                    <a:lnTo>
                      <a:pt x="50" y="312"/>
                    </a:lnTo>
                    <a:lnTo>
                      <a:pt x="36" y="333"/>
                    </a:lnTo>
                    <a:lnTo>
                      <a:pt x="24" y="355"/>
                    </a:lnTo>
                    <a:lnTo>
                      <a:pt x="16" y="378"/>
                    </a:lnTo>
                    <a:lnTo>
                      <a:pt x="8" y="400"/>
                    </a:lnTo>
                    <a:lnTo>
                      <a:pt x="2" y="423"/>
                    </a:lnTo>
                    <a:lnTo>
                      <a:pt x="0" y="446"/>
                    </a:lnTo>
                    <a:lnTo>
                      <a:pt x="0" y="469"/>
                    </a:lnTo>
                    <a:lnTo>
                      <a:pt x="0" y="492"/>
                    </a:lnTo>
                    <a:lnTo>
                      <a:pt x="4" y="515"/>
                    </a:lnTo>
                    <a:lnTo>
                      <a:pt x="10" y="538"/>
                    </a:lnTo>
                    <a:lnTo>
                      <a:pt x="18" y="561"/>
                    </a:lnTo>
                    <a:lnTo>
                      <a:pt x="28" y="584"/>
                    </a:lnTo>
                    <a:lnTo>
                      <a:pt x="40" y="606"/>
                    </a:lnTo>
                    <a:lnTo>
                      <a:pt x="54" y="629"/>
                    </a:lnTo>
                    <a:lnTo>
                      <a:pt x="70" y="651"/>
                    </a:lnTo>
                    <a:lnTo>
                      <a:pt x="88" y="672"/>
                    </a:lnTo>
                    <a:lnTo>
                      <a:pt x="108" y="694"/>
                    </a:lnTo>
                    <a:lnTo>
                      <a:pt x="129" y="715"/>
                    </a:lnTo>
                    <a:lnTo>
                      <a:pt x="153" y="736"/>
                    </a:lnTo>
                    <a:lnTo>
                      <a:pt x="179" y="756"/>
                    </a:lnTo>
                    <a:lnTo>
                      <a:pt x="207" y="775"/>
                    </a:lnTo>
                    <a:lnTo>
                      <a:pt x="237" y="795"/>
                    </a:lnTo>
                    <a:lnTo>
                      <a:pt x="268" y="813"/>
                    </a:lnTo>
                    <a:lnTo>
                      <a:pt x="302" y="830"/>
                    </a:lnTo>
                    <a:lnTo>
                      <a:pt x="338" y="848"/>
                    </a:lnTo>
                    <a:lnTo>
                      <a:pt x="376" y="864"/>
                    </a:lnTo>
                    <a:lnTo>
                      <a:pt x="415" y="879"/>
                    </a:lnTo>
                    <a:lnTo>
                      <a:pt x="457" y="894"/>
                    </a:lnTo>
                    <a:lnTo>
                      <a:pt x="499" y="907"/>
                    </a:lnTo>
                    <a:lnTo>
                      <a:pt x="544" y="920"/>
                    </a:lnTo>
                    <a:lnTo>
                      <a:pt x="590" y="931"/>
                    </a:lnTo>
                    <a:lnTo>
                      <a:pt x="640" y="942"/>
                    </a:lnTo>
                    <a:lnTo>
                      <a:pt x="689" y="952"/>
                    </a:lnTo>
                    <a:lnTo>
                      <a:pt x="741" y="960"/>
                    </a:lnTo>
                    <a:lnTo>
                      <a:pt x="795" y="967"/>
                    </a:lnTo>
                    <a:lnTo>
                      <a:pt x="850" y="973"/>
                    </a:lnTo>
                    <a:lnTo>
                      <a:pt x="908" y="978"/>
                    </a:lnTo>
                    <a:lnTo>
                      <a:pt x="965" y="981"/>
                    </a:lnTo>
                    <a:lnTo>
                      <a:pt x="1027" y="983"/>
                    </a:lnTo>
                    <a:lnTo>
                      <a:pt x="1089" y="984"/>
                    </a:lnTo>
                    <a:lnTo>
                      <a:pt x="1089" y="984"/>
                    </a:lnTo>
                    <a:lnTo>
                      <a:pt x="11137" y="984"/>
                    </a:lnTo>
                    <a:lnTo>
                      <a:pt x="11137" y="984"/>
                    </a:lnTo>
                    <a:lnTo>
                      <a:pt x="11203" y="985"/>
                    </a:lnTo>
                    <a:lnTo>
                      <a:pt x="11264" y="987"/>
                    </a:lnTo>
                    <a:lnTo>
                      <a:pt x="11326" y="990"/>
                    </a:lnTo>
                    <a:lnTo>
                      <a:pt x="11385" y="996"/>
                    </a:lnTo>
                    <a:lnTo>
                      <a:pt x="11441" y="1002"/>
                    </a:lnTo>
                    <a:lnTo>
                      <a:pt x="11497" y="1010"/>
                    </a:lnTo>
                    <a:lnTo>
                      <a:pt x="11550" y="1019"/>
                    </a:lnTo>
                    <a:lnTo>
                      <a:pt x="11600" y="1028"/>
                    </a:lnTo>
                    <a:lnTo>
                      <a:pt x="11648" y="1039"/>
                    </a:lnTo>
                    <a:lnTo>
                      <a:pt x="11695" y="1052"/>
                    </a:lnTo>
                    <a:lnTo>
                      <a:pt x="11739" y="1065"/>
                    </a:lnTo>
                    <a:lnTo>
                      <a:pt x="11783" y="1079"/>
                    </a:lnTo>
                    <a:lnTo>
                      <a:pt x="11822" y="1094"/>
                    </a:lnTo>
                    <a:lnTo>
                      <a:pt x="11860" y="1111"/>
                    </a:lnTo>
                    <a:lnTo>
                      <a:pt x="11896" y="1127"/>
                    </a:lnTo>
                    <a:lnTo>
                      <a:pt x="11930" y="1145"/>
                    </a:lnTo>
                    <a:lnTo>
                      <a:pt x="11963" y="1164"/>
                    </a:lnTo>
                    <a:lnTo>
                      <a:pt x="11993" y="1182"/>
                    </a:lnTo>
                    <a:lnTo>
                      <a:pt x="12021" y="1203"/>
                    </a:lnTo>
                    <a:lnTo>
                      <a:pt x="12047" y="1223"/>
                    </a:lnTo>
                    <a:lnTo>
                      <a:pt x="12071" y="1243"/>
                    </a:lnTo>
                    <a:lnTo>
                      <a:pt x="12092" y="1265"/>
                    </a:lnTo>
                    <a:lnTo>
                      <a:pt x="12110" y="1287"/>
                    </a:lnTo>
                    <a:lnTo>
                      <a:pt x="12128" y="1310"/>
                    </a:lnTo>
                    <a:lnTo>
                      <a:pt x="12144" y="1332"/>
                    </a:lnTo>
                    <a:lnTo>
                      <a:pt x="12158" y="1355"/>
                    </a:lnTo>
                    <a:lnTo>
                      <a:pt x="12170" y="1379"/>
                    </a:lnTo>
                    <a:lnTo>
                      <a:pt x="12178" y="1402"/>
                    </a:lnTo>
                    <a:lnTo>
                      <a:pt x="12186" y="1426"/>
                    </a:lnTo>
                    <a:lnTo>
                      <a:pt x="12190" y="1450"/>
                    </a:lnTo>
                    <a:lnTo>
                      <a:pt x="12194" y="1474"/>
                    </a:lnTo>
                    <a:lnTo>
                      <a:pt x="12196" y="1498"/>
                    </a:lnTo>
                    <a:lnTo>
                      <a:pt x="12194" y="1523"/>
                    </a:lnTo>
                    <a:lnTo>
                      <a:pt x="12190" y="1546"/>
                    </a:lnTo>
                    <a:lnTo>
                      <a:pt x="12186" y="1571"/>
                    </a:lnTo>
                    <a:lnTo>
                      <a:pt x="12178" y="1594"/>
                    </a:lnTo>
                    <a:lnTo>
                      <a:pt x="12170" y="1617"/>
                    </a:lnTo>
                    <a:lnTo>
                      <a:pt x="12158" y="1641"/>
                    </a:lnTo>
                    <a:lnTo>
                      <a:pt x="12144" y="1664"/>
                    </a:lnTo>
                    <a:lnTo>
                      <a:pt x="12128" y="1687"/>
                    </a:lnTo>
                    <a:lnTo>
                      <a:pt x="12110" y="1709"/>
                    </a:lnTo>
                    <a:lnTo>
                      <a:pt x="12092" y="1732"/>
                    </a:lnTo>
                    <a:lnTo>
                      <a:pt x="12071" y="1753"/>
                    </a:lnTo>
                    <a:lnTo>
                      <a:pt x="12047" y="1773"/>
                    </a:lnTo>
                    <a:lnTo>
                      <a:pt x="12021" y="1794"/>
                    </a:lnTo>
                    <a:lnTo>
                      <a:pt x="11993" y="1814"/>
                    </a:lnTo>
                    <a:lnTo>
                      <a:pt x="11963" y="1833"/>
                    </a:lnTo>
                    <a:lnTo>
                      <a:pt x="11930" y="1852"/>
                    </a:lnTo>
                    <a:lnTo>
                      <a:pt x="11896" y="1869"/>
                    </a:lnTo>
                    <a:lnTo>
                      <a:pt x="11860" y="1886"/>
                    </a:lnTo>
                    <a:lnTo>
                      <a:pt x="11822" y="1902"/>
                    </a:lnTo>
                    <a:lnTo>
                      <a:pt x="11783" y="1917"/>
                    </a:lnTo>
                    <a:lnTo>
                      <a:pt x="11739" y="1931"/>
                    </a:lnTo>
                    <a:lnTo>
                      <a:pt x="11695" y="1945"/>
                    </a:lnTo>
                    <a:lnTo>
                      <a:pt x="11648" y="1957"/>
                    </a:lnTo>
                    <a:lnTo>
                      <a:pt x="11600" y="1968"/>
                    </a:lnTo>
                    <a:lnTo>
                      <a:pt x="11550" y="1977"/>
                    </a:lnTo>
                    <a:lnTo>
                      <a:pt x="11497" y="1986"/>
                    </a:lnTo>
                    <a:lnTo>
                      <a:pt x="11441" y="1995"/>
                    </a:lnTo>
                    <a:lnTo>
                      <a:pt x="11385" y="2001"/>
                    </a:lnTo>
                    <a:lnTo>
                      <a:pt x="11326" y="2006"/>
                    </a:lnTo>
                    <a:lnTo>
                      <a:pt x="11264" y="2009"/>
                    </a:lnTo>
                    <a:lnTo>
                      <a:pt x="11203" y="2011"/>
                    </a:lnTo>
                    <a:lnTo>
                      <a:pt x="11137" y="2012"/>
                    </a:lnTo>
                    <a:lnTo>
                      <a:pt x="11137" y="2012"/>
                    </a:lnTo>
                    <a:lnTo>
                      <a:pt x="1343" y="2012"/>
                    </a:lnTo>
                    <a:lnTo>
                      <a:pt x="1343" y="2012"/>
                    </a:lnTo>
                    <a:lnTo>
                      <a:pt x="1285" y="2013"/>
                    </a:lnTo>
                    <a:lnTo>
                      <a:pt x="1228" y="2015"/>
                    </a:lnTo>
                    <a:lnTo>
                      <a:pt x="1174" y="2019"/>
                    </a:lnTo>
                    <a:lnTo>
                      <a:pt x="1120" y="2025"/>
                    </a:lnTo>
                    <a:lnTo>
                      <a:pt x="1069" y="2032"/>
                    </a:lnTo>
                    <a:lnTo>
                      <a:pt x="1021" y="2041"/>
                    </a:lnTo>
                    <a:lnTo>
                      <a:pt x="973" y="2051"/>
                    </a:lnTo>
                    <a:lnTo>
                      <a:pt x="926" y="2062"/>
                    </a:lnTo>
                    <a:lnTo>
                      <a:pt x="882" y="2074"/>
                    </a:lnTo>
                    <a:lnTo>
                      <a:pt x="840" y="2087"/>
                    </a:lnTo>
                    <a:lnTo>
                      <a:pt x="799" y="2103"/>
                    </a:lnTo>
                    <a:lnTo>
                      <a:pt x="759" y="2118"/>
                    </a:lnTo>
                    <a:lnTo>
                      <a:pt x="723" y="2135"/>
                    </a:lnTo>
                    <a:lnTo>
                      <a:pt x="687" y="2154"/>
                    </a:lnTo>
                    <a:lnTo>
                      <a:pt x="654" y="2172"/>
                    </a:lnTo>
                    <a:lnTo>
                      <a:pt x="622" y="2192"/>
                    </a:lnTo>
                    <a:lnTo>
                      <a:pt x="590" y="2213"/>
                    </a:lnTo>
                    <a:lnTo>
                      <a:pt x="562" y="2234"/>
                    </a:lnTo>
                    <a:lnTo>
                      <a:pt x="536" y="2257"/>
                    </a:lnTo>
                    <a:lnTo>
                      <a:pt x="511" y="2280"/>
                    </a:lnTo>
                    <a:lnTo>
                      <a:pt x="489" y="2304"/>
                    </a:lnTo>
                    <a:lnTo>
                      <a:pt x="467" y="2327"/>
                    </a:lnTo>
                    <a:lnTo>
                      <a:pt x="447" y="2352"/>
                    </a:lnTo>
                    <a:lnTo>
                      <a:pt x="431" y="2377"/>
                    </a:lnTo>
                    <a:lnTo>
                      <a:pt x="415" y="2402"/>
                    </a:lnTo>
                    <a:lnTo>
                      <a:pt x="401" y="2429"/>
                    </a:lnTo>
                    <a:lnTo>
                      <a:pt x="390" y="2454"/>
                    </a:lnTo>
                    <a:lnTo>
                      <a:pt x="380" y="2481"/>
                    </a:lnTo>
                    <a:lnTo>
                      <a:pt x="372" y="2508"/>
                    </a:lnTo>
                    <a:lnTo>
                      <a:pt x="366" y="2535"/>
                    </a:lnTo>
                    <a:lnTo>
                      <a:pt x="362" y="2561"/>
                    </a:lnTo>
                    <a:lnTo>
                      <a:pt x="360" y="2589"/>
                    </a:lnTo>
                    <a:lnTo>
                      <a:pt x="360" y="2617"/>
                    </a:lnTo>
                    <a:lnTo>
                      <a:pt x="360" y="2643"/>
                    </a:lnTo>
                    <a:lnTo>
                      <a:pt x="364" y="2670"/>
                    </a:lnTo>
                    <a:lnTo>
                      <a:pt x="370" y="2697"/>
                    </a:lnTo>
                    <a:lnTo>
                      <a:pt x="378" y="2724"/>
                    </a:lnTo>
                    <a:lnTo>
                      <a:pt x="386" y="2749"/>
                    </a:lnTo>
                    <a:lnTo>
                      <a:pt x="397" y="2776"/>
                    </a:lnTo>
                    <a:lnTo>
                      <a:pt x="411" y="2801"/>
                    </a:lnTo>
                    <a:lnTo>
                      <a:pt x="427" y="2825"/>
                    </a:lnTo>
                    <a:lnTo>
                      <a:pt x="443" y="2851"/>
                    </a:lnTo>
                    <a:lnTo>
                      <a:pt x="463" y="2874"/>
                    </a:lnTo>
                    <a:lnTo>
                      <a:pt x="485" y="2898"/>
                    </a:lnTo>
                    <a:lnTo>
                      <a:pt x="507" y="2921"/>
                    </a:lnTo>
                    <a:lnTo>
                      <a:pt x="533" y="2944"/>
                    </a:lnTo>
                    <a:lnTo>
                      <a:pt x="560" y="2965"/>
                    </a:lnTo>
                    <a:lnTo>
                      <a:pt x="590" y="2986"/>
                    </a:lnTo>
                    <a:lnTo>
                      <a:pt x="622" y="3006"/>
                    </a:lnTo>
                    <a:lnTo>
                      <a:pt x="654" y="3024"/>
                    </a:lnTo>
                    <a:lnTo>
                      <a:pt x="689" y="3043"/>
                    </a:lnTo>
                    <a:lnTo>
                      <a:pt x="727" y="3060"/>
                    </a:lnTo>
                    <a:lnTo>
                      <a:pt x="767" y="3075"/>
                    </a:lnTo>
                    <a:lnTo>
                      <a:pt x="809" y="3091"/>
                    </a:lnTo>
                    <a:lnTo>
                      <a:pt x="852" y="3104"/>
                    </a:lnTo>
                    <a:lnTo>
                      <a:pt x="898" y="3116"/>
                    </a:lnTo>
                    <a:lnTo>
                      <a:pt x="948" y="3127"/>
                    </a:lnTo>
                    <a:lnTo>
                      <a:pt x="997" y="3137"/>
                    </a:lnTo>
                    <a:lnTo>
                      <a:pt x="1049" y="3146"/>
                    </a:lnTo>
                    <a:lnTo>
                      <a:pt x="1104" y="3153"/>
                    </a:lnTo>
                    <a:lnTo>
                      <a:pt x="1160" y="3159"/>
                    </a:lnTo>
                    <a:lnTo>
                      <a:pt x="1220" y="3163"/>
                    </a:lnTo>
                    <a:lnTo>
                      <a:pt x="1279" y="3165"/>
                    </a:lnTo>
                    <a:lnTo>
                      <a:pt x="1343" y="3166"/>
                    </a:lnTo>
                    <a:lnTo>
                      <a:pt x="1343" y="3166"/>
                    </a:lnTo>
                    <a:lnTo>
                      <a:pt x="5195" y="3166"/>
                    </a:lnTo>
                    <a:lnTo>
                      <a:pt x="5195" y="3166"/>
                    </a:lnTo>
                    <a:lnTo>
                      <a:pt x="5287" y="3167"/>
                    </a:lnTo>
                    <a:lnTo>
                      <a:pt x="5376" y="3168"/>
                    </a:lnTo>
                    <a:lnTo>
                      <a:pt x="5465" y="3172"/>
                    </a:lnTo>
                    <a:lnTo>
                      <a:pt x="5553" y="3177"/>
                    </a:lnTo>
                    <a:lnTo>
                      <a:pt x="5597" y="3180"/>
                    </a:lnTo>
                    <a:lnTo>
                      <a:pt x="5638" y="3185"/>
                    </a:lnTo>
                    <a:lnTo>
                      <a:pt x="5680" y="3189"/>
                    </a:lnTo>
                    <a:lnTo>
                      <a:pt x="5720" y="3196"/>
                    </a:lnTo>
                    <a:lnTo>
                      <a:pt x="5759" y="3202"/>
                    </a:lnTo>
                    <a:lnTo>
                      <a:pt x="5799" y="3209"/>
                    </a:lnTo>
                    <a:lnTo>
                      <a:pt x="5835" y="3216"/>
                    </a:lnTo>
                    <a:lnTo>
                      <a:pt x="5873" y="3225"/>
                    </a:lnTo>
                    <a:lnTo>
                      <a:pt x="5906" y="3234"/>
                    </a:lnTo>
                    <a:lnTo>
                      <a:pt x="5940" y="3245"/>
                    </a:lnTo>
                    <a:lnTo>
                      <a:pt x="5972" y="3257"/>
                    </a:lnTo>
                    <a:lnTo>
                      <a:pt x="6000" y="3270"/>
                    </a:lnTo>
                    <a:lnTo>
                      <a:pt x="6029" y="3283"/>
                    </a:lnTo>
                    <a:lnTo>
                      <a:pt x="6055" y="3299"/>
                    </a:lnTo>
                    <a:lnTo>
                      <a:pt x="6079" y="3314"/>
                    </a:lnTo>
                    <a:lnTo>
                      <a:pt x="6101" y="3331"/>
                    </a:lnTo>
                    <a:lnTo>
                      <a:pt x="6121" y="3349"/>
                    </a:lnTo>
                    <a:lnTo>
                      <a:pt x="6139" y="3369"/>
                    </a:lnTo>
                    <a:lnTo>
                      <a:pt x="6153" y="3390"/>
                    </a:lnTo>
                    <a:lnTo>
                      <a:pt x="6165" y="3413"/>
                    </a:lnTo>
                    <a:lnTo>
                      <a:pt x="6174" y="3436"/>
                    </a:lnTo>
                    <a:lnTo>
                      <a:pt x="6182" y="3462"/>
                    </a:lnTo>
                    <a:lnTo>
                      <a:pt x="6186" y="3488"/>
                    </a:lnTo>
                    <a:lnTo>
                      <a:pt x="6188" y="3517"/>
                    </a:lnTo>
                  </a:path>
                </a:pathLst>
              </a:custGeom>
              <a:noFill/>
              <a:ln w="377825">
                <a:solidFill>
                  <a:srgbClr val="3F3F3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7"/>
              <p:cNvSpPr/>
              <p:nvPr/>
            </p:nvSpPr>
            <p:spPr bwMode="auto">
              <a:xfrm>
                <a:off x="3214" y="445"/>
                <a:ext cx="592" cy="547"/>
              </a:xfrm>
              <a:custGeom>
                <a:avLst/>
                <a:gdLst>
                  <a:gd name="T0" fmla="*/ 395 w 1183"/>
                  <a:gd name="T1" fmla="*/ 513 h 547"/>
                  <a:gd name="T2" fmla="*/ 423 w 1183"/>
                  <a:gd name="T3" fmla="*/ 503 h 547"/>
                  <a:gd name="T4" fmla="*/ 421 w 1183"/>
                  <a:gd name="T5" fmla="*/ 461 h 547"/>
                  <a:gd name="T6" fmla="*/ 427 w 1183"/>
                  <a:gd name="T7" fmla="*/ 451 h 547"/>
                  <a:gd name="T8" fmla="*/ 468 w 1183"/>
                  <a:gd name="T9" fmla="*/ 438 h 547"/>
                  <a:gd name="T10" fmla="*/ 478 w 1183"/>
                  <a:gd name="T11" fmla="*/ 427 h 547"/>
                  <a:gd name="T12" fmla="*/ 470 w 1183"/>
                  <a:gd name="T13" fmla="*/ 394 h 547"/>
                  <a:gd name="T14" fmla="*/ 474 w 1183"/>
                  <a:gd name="T15" fmla="*/ 384 h 547"/>
                  <a:gd name="T16" fmla="*/ 522 w 1183"/>
                  <a:gd name="T17" fmla="*/ 382 h 547"/>
                  <a:gd name="T18" fmla="*/ 599 w 1183"/>
                  <a:gd name="T19" fmla="*/ 367 h 547"/>
                  <a:gd name="T20" fmla="*/ 687 w 1183"/>
                  <a:gd name="T21" fmla="*/ 333 h 547"/>
                  <a:gd name="T22" fmla="*/ 701 w 1183"/>
                  <a:gd name="T23" fmla="*/ 336 h 547"/>
                  <a:gd name="T24" fmla="*/ 740 w 1183"/>
                  <a:gd name="T25" fmla="*/ 346 h 547"/>
                  <a:gd name="T26" fmla="*/ 784 w 1183"/>
                  <a:gd name="T27" fmla="*/ 338 h 547"/>
                  <a:gd name="T28" fmla="*/ 800 w 1183"/>
                  <a:gd name="T29" fmla="*/ 343 h 547"/>
                  <a:gd name="T30" fmla="*/ 838 w 1183"/>
                  <a:gd name="T31" fmla="*/ 348 h 547"/>
                  <a:gd name="T32" fmla="*/ 859 w 1183"/>
                  <a:gd name="T33" fmla="*/ 338 h 547"/>
                  <a:gd name="T34" fmla="*/ 893 w 1183"/>
                  <a:gd name="T35" fmla="*/ 310 h 547"/>
                  <a:gd name="T36" fmla="*/ 923 w 1183"/>
                  <a:gd name="T37" fmla="*/ 292 h 547"/>
                  <a:gd name="T38" fmla="*/ 957 w 1183"/>
                  <a:gd name="T39" fmla="*/ 266 h 547"/>
                  <a:gd name="T40" fmla="*/ 1008 w 1183"/>
                  <a:gd name="T41" fmla="*/ 251 h 547"/>
                  <a:gd name="T42" fmla="*/ 1026 w 1183"/>
                  <a:gd name="T43" fmla="*/ 238 h 547"/>
                  <a:gd name="T44" fmla="*/ 1022 w 1183"/>
                  <a:gd name="T45" fmla="*/ 216 h 547"/>
                  <a:gd name="T46" fmla="*/ 975 w 1183"/>
                  <a:gd name="T47" fmla="*/ 196 h 547"/>
                  <a:gd name="T48" fmla="*/ 959 w 1183"/>
                  <a:gd name="T49" fmla="*/ 186 h 547"/>
                  <a:gd name="T50" fmla="*/ 883 w 1183"/>
                  <a:gd name="T51" fmla="*/ 156 h 547"/>
                  <a:gd name="T52" fmla="*/ 871 w 1183"/>
                  <a:gd name="T53" fmla="*/ 142 h 547"/>
                  <a:gd name="T54" fmla="*/ 933 w 1183"/>
                  <a:gd name="T55" fmla="*/ 119 h 547"/>
                  <a:gd name="T56" fmla="*/ 985 w 1183"/>
                  <a:gd name="T57" fmla="*/ 108 h 547"/>
                  <a:gd name="T58" fmla="*/ 1052 w 1183"/>
                  <a:gd name="T59" fmla="*/ 88 h 547"/>
                  <a:gd name="T60" fmla="*/ 1096 w 1183"/>
                  <a:gd name="T61" fmla="*/ 73 h 547"/>
                  <a:gd name="T62" fmla="*/ 1140 w 1183"/>
                  <a:gd name="T63" fmla="*/ 59 h 547"/>
                  <a:gd name="T64" fmla="*/ 1175 w 1183"/>
                  <a:gd name="T65" fmla="*/ 42 h 547"/>
                  <a:gd name="T66" fmla="*/ 1183 w 1183"/>
                  <a:gd name="T67" fmla="*/ 22 h 547"/>
                  <a:gd name="T68" fmla="*/ 1167 w 1183"/>
                  <a:gd name="T69" fmla="*/ 0 h 547"/>
                  <a:gd name="T70" fmla="*/ 1151 w 1183"/>
                  <a:gd name="T71" fmla="*/ 2 h 547"/>
                  <a:gd name="T72" fmla="*/ 1076 w 1183"/>
                  <a:gd name="T73" fmla="*/ 14 h 547"/>
                  <a:gd name="T74" fmla="*/ 1042 w 1183"/>
                  <a:gd name="T75" fmla="*/ 21 h 547"/>
                  <a:gd name="T76" fmla="*/ 983 w 1183"/>
                  <a:gd name="T77" fmla="*/ 34 h 547"/>
                  <a:gd name="T78" fmla="*/ 903 w 1183"/>
                  <a:gd name="T79" fmla="*/ 44 h 547"/>
                  <a:gd name="T80" fmla="*/ 893 w 1183"/>
                  <a:gd name="T81" fmla="*/ 48 h 547"/>
                  <a:gd name="T82" fmla="*/ 877 w 1183"/>
                  <a:gd name="T83" fmla="*/ 49 h 547"/>
                  <a:gd name="T84" fmla="*/ 840 w 1183"/>
                  <a:gd name="T85" fmla="*/ 57 h 547"/>
                  <a:gd name="T86" fmla="*/ 752 w 1183"/>
                  <a:gd name="T87" fmla="*/ 74 h 547"/>
                  <a:gd name="T88" fmla="*/ 647 w 1183"/>
                  <a:gd name="T89" fmla="*/ 90 h 547"/>
                  <a:gd name="T90" fmla="*/ 585 w 1183"/>
                  <a:gd name="T91" fmla="*/ 97 h 547"/>
                  <a:gd name="T92" fmla="*/ 490 w 1183"/>
                  <a:gd name="T93" fmla="*/ 146 h 547"/>
                  <a:gd name="T94" fmla="*/ 353 w 1183"/>
                  <a:gd name="T95" fmla="*/ 222 h 547"/>
                  <a:gd name="T96" fmla="*/ 337 w 1183"/>
                  <a:gd name="T97" fmla="*/ 222 h 547"/>
                  <a:gd name="T98" fmla="*/ 317 w 1183"/>
                  <a:gd name="T99" fmla="*/ 216 h 547"/>
                  <a:gd name="T100" fmla="*/ 256 w 1183"/>
                  <a:gd name="T101" fmla="*/ 226 h 547"/>
                  <a:gd name="T102" fmla="*/ 234 w 1183"/>
                  <a:gd name="T103" fmla="*/ 226 h 547"/>
                  <a:gd name="T104" fmla="*/ 212 w 1183"/>
                  <a:gd name="T105" fmla="*/ 220 h 547"/>
                  <a:gd name="T106" fmla="*/ 91 w 1183"/>
                  <a:gd name="T107" fmla="*/ 248 h 547"/>
                  <a:gd name="T108" fmla="*/ 8 w 1183"/>
                  <a:gd name="T109" fmla="*/ 264 h 547"/>
                  <a:gd name="T110" fmla="*/ 0 w 1183"/>
                  <a:gd name="T111" fmla="*/ 274 h 547"/>
                  <a:gd name="T112" fmla="*/ 210 w 1183"/>
                  <a:gd name="T113" fmla="*/ 544 h 547"/>
                  <a:gd name="T114" fmla="*/ 228 w 1183"/>
                  <a:gd name="T115" fmla="*/ 546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3" h="547">
                    <a:moveTo>
                      <a:pt x="228" y="546"/>
                    </a:moveTo>
                    <a:lnTo>
                      <a:pt x="228" y="546"/>
                    </a:lnTo>
                    <a:lnTo>
                      <a:pt x="295" y="532"/>
                    </a:lnTo>
                    <a:lnTo>
                      <a:pt x="395" y="513"/>
                    </a:lnTo>
                    <a:lnTo>
                      <a:pt x="395" y="513"/>
                    </a:lnTo>
                    <a:lnTo>
                      <a:pt x="407" y="510"/>
                    </a:lnTo>
                    <a:lnTo>
                      <a:pt x="417" y="507"/>
                    </a:lnTo>
                    <a:lnTo>
                      <a:pt x="423" y="503"/>
                    </a:lnTo>
                    <a:lnTo>
                      <a:pt x="427" y="497"/>
                    </a:lnTo>
                    <a:lnTo>
                      <a:pt x="429" y="491"/>
                    </a:lnTo>
                    <a:lnTo>
                      <a:pt x="429" y="483"/>
                    </a:lnTo>
                    <a:lnTo>
                      <a:pt x="421" y="461"/>
                    </a:lnTo>
                    <a:lnTo>
                      <a:pt x="421" y="461"/>
                    </a:lnTo>
                    <a:lnTo>
                      <a:pt x="421" y="457"/>
                    </a:lnTo>
                    <a:lnTo>
                      <a:pt x="423" y="453"/>
                    </a:lnTo>
                    <a:lnTo>
                      <a:pt x="427" y="451"/>
                    </a:lnTo>
                    <a:lnTo>
                      <a:pt x="433" y="449"/>
                    </a:lnTo>
                    <a:lnTo>
                      <a:pt x="448" y="444"/>
                    </a:lnTo>
                    <a:lnTo>
                      <a:pt x="458" y="442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72" y="436"/>
                    </a:lnTo>
                    <a:lnTo>
                      <a:pt x="474" y="433"/>
                    </a:lnTo>
                    <a:lnTo>
                      <a:pt x="478" y="427"/>
                    </a:lnTo>
                    <a:lnTo>
                      <a:pt x="478" y="419"/>
                    </a:lnTo>
                    <a:lnTo>
                      <a:pt x="478" y="412"/>
                    </a:lnTo>
                    <a:lnTo>
                      <a:pt x="474" y="399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8" y="388"/>
                    </a:lnTo>
                    <a:lnTo>
                      <a:pt x="470" y="386"/>
                    </a:lnTo>
                    <a:lnTo>
                      <a:pt x="474" y="384"/>
                    </a:lnTo>
                    <a:lnTo>
                      <a:pt x="478" y="384"/>
                    </a:lnTo>
                    <a:lnTo>
                      <a:pt x="478" y="384"/>
                    </a:lnTo>
                    <a:lnTo>
                      <a:pt x="500" y="383"/>
                    </a:lnTo>
                    <a:lnTo>
                      <a:pt x="522" y="382"/>
                    </a:lnTo>
                    <a:lnTo>
                      <a:pt x="544" y="379"/>
                    </a:lnTo>
                    <a:lnTo>
                      <a:pt x="564" y="376"/>
                    </a:lnTo>
                    <a:lnTo>
                      <a:pt x="581" y="372"/>
                    </a:lnTo>
                    <a:lnTo>
                      <a:pt x="599" y="367"/>
                    </a:lnTo>
                    <a:lnTo>
                      <a:pt x="629" y="357"/>
                    </a:lnTo>
                    <a:lnTo>
                      <a:pt x="655" y="347"/>
                    </a:lnTo>
                    <a:lnTo>
                      <a:pt x="675" y="338"/>
                    </a:lnTo>
                    <a:lnTo>
                      <a:pt x="687" y="333"/>
                    </a:lnTo>
                    <a:lnTo>
                      <a:pt x="691" y="332"/>
                    </a:lnTo>
                    <a:lnTo>
                      <a:pt x="695" y="333"/>
                    </a:lnTo>
                    <a:lnTo>
                      <a:pt x="695" y="333"/>
                    </a:lnTo>
                    <a:lnTo>
                      <a:pt x="701" y="336"/>
                    </a:lnTo>
                    <a:lnTo>
                      <a:pt x="709" y="340"/>
                    </a:lnTo>
                    <a:lnTo>
                      <a:pt x="718" y="343"/>
                    </a:lnTo>
                    <a:lnTo>
                      <a:pt x="726" y="345"/>
                    </a:lnTo>
                    <a:lnTo>
                      <a:pt x="740" y="346"/>
                    </a:lnTo>
                    <a:lnTo>
                      <a:pt x="756" y="346"/>
                    </a:lnTo>
                    <a:lnTo>
                      <a:pt x="768" y="344"/>
                    </a:lnTo>
                    <a:lnTo>
                      <a:pt x="778" y="342"/>
                    </a:lnTo>
                    <a:lnTo>
                      <a:pt x="784" y="338"/>
                    </a:lnTo>
                    <a:lnTo>
                      <a:pt x="788" y="334"/>
                    </a:lnTo>
                    <a:lnTo>
                      <a:pt x="788" y="334"/>
                    </a:lnTo>
                    <a:lnTo>
                      <a:pt x="792" y="339"/>
                    </a:lnTo>
                    <a:lnTo>
                      <a:pt x="800" y="343"/>
                    </a:lnTo>
                    <a:lnTo>
                      <a:pt x="808" y="345"/>
                    </a:lnTo>
                    <a:lnTo>
                      <a:pt x="818" y="347"/>
                    </a:lnTo>
                    <a:lnTo>
                      <a:pt x="828" y="348"/>
                    </a:lnTo>
                    <a:lnTo>
                      <a:pt x="838" y="348"/>
                    </a:lnTo>
                    <a:lnTo>
                      <a:pt x="846" y="347"/>
                    </a:lnTo>
                    <a:lnTo>
                      <a:pt x="850" y="345"/>
                    </a:lnTo>
                    <a:lnTo>
                      <a:pt x="850" y="345"/>
                    </a:lnTo>
                    <a:lnTo>
                      <a:pt x="859" y="338"/>
                    </a:lnTo>
                    <a:lnTo>
                      <a:pt x="867" y="332"/>
                    </a:lnTo>
                    <a:lnTo>
                      <a:pt x="877" y="322"/>
                    </a:lnTo>
                    <a:lnTo>
                      <a:pt x="887" y="314"/>
                    </a:lnTo>
                    <a:lnTo>
                      <a:pt x="893" y="310"/>
                    </a:lnTo>
                    <a:lnTo>
                      <a:pt x="901" y="306"/>
                    </a:lnTo>
                    <a:lnTo>
                      <a:pt x="901" y="306"/>
                    </a:lnTo>
                    <a:lnTo>
                      <a:pt x="915" y="299"/>
                    </a:lnTo>
                    <a:lnTo>
                      <a:pt x="923" y="292"/>
                    </a:lnTo>
                    <a:lnTo>
                      <a:pt x="935" y="280"/>
                    </a:lnTo>
                    <a:lnTo>
                      <a:pt x="939" y="275"/>
                    </a:lnTo>
                    <a:lnTo>
                      <a:pt x="947" y="271"/>
                    </a:lnTo>
                    <a:lnTo>
                      <a:pt x="957" y="266"/>
                    </a:lnTo>
                    <a:lnTo>
                      <a:pt x="971" y="262"/>
                    </a:lnTo>
                    <a:lnTo>
                      <a:pt x="971" y="262"/>
                    </a:lnTo>
                    <a:lnTo>
                      <a:pt x="995" y="256"/>
                    </a:lnTo>
                    <a:lnTo>
                      <a:pt x="1008" y="251"/>
                    </a:lnTo>
                    <a:lnTo>
                      <a:pt x="1016" y="247"/>
                    </a:lnTo>
                    <a:lnTo>
                      <a:pt x="1022" y="243"/>
                    </a:lnTo>
                    <a:lnTo>
                      <a:pt x="1022" y="243"/>
                    </a:lnTo>
                    <a:lnTo>
                      <a:pt x="1026" y="238"/>
                    </a:lnTo>
                    <a:lnTo>
                      <a:pt x="1028" y="232"/>
                    </a:lnTo>
                    <a:lnTo>
                      <a:pt x="1028" y="228"/>
                    </a:lnTo>
                    <a:lnTo>
                      <a:pt x="1026" y="224"/>
                    </a:lnTo>
                    <a:lnTo>
                      <a:pt x="1022" y="216"/>
                    </a:lnTo>
                    <a:lnTo>
                      <a:pt x="1012" y="209"/>
                    </a:lnTo>
                    <a:lnTo>
                      <a:pt x="1000" y="204"/>
                    </a:lnTo>
                    <a:lnTo>
                      <a:pt x="989" y="199"/>
                    </a:lnTo>
                    <a:lnTo>
                      <a:pt x="975" y="196"/>
                    </a:lnTo>
                    <a:lnTo>
                      <a:pt x="963" y="194"/>
                    </a:lnTo>
                    <a:lnTo>
                      <a:pt x="963" y="194"/>
                    </a:lnTo>
                    <a:lnTo>
                      <a:pt x="961" y="190"/>
                    </a:lnTo>
                    <a:lnTo>
                      <a:pt x="959" y="186"/>
                    </a:lnTo>
                    <a:lnTo>
                      <a:pt x="947" y="178"/>
                    </a:lnTo>
                    <a:lnTo>
                      <a:pt x="933" y="172"/>
                    </a:lnTo>
                    <a:lnTo>
                      <a:pt x="917" y="166"/>
                    </a:lnTo>
                    <a:lnTo>
                      <a:pt x="883" y="156"/>
                    </a:lnTo>
                    <a:lnTo>
                      <a:pt x="867" y="151"/>
                    </a:lnTo>
                    <a:lnTo>
                      <a:pt x="858" y="146"/>
                    </a:lnTo>
                    <a:lnTo>
                      <a:pt x="858" y="146"/>
                    </a:lnTo>
                    <a:lnTo>
                      <a:pt x="871" y="142"/>
                    </a:lnTo>
                    <a:lnTo>
                      <a:pt x="887" y="137"/>
                    </a:lnTo>
                    <a:lnTo>
                      <a:pt x="909" y="129"/>
                    </a:lnTo>
                    <a:lnTo>
                      <a:pt x="933" y="119"/>
                    </a:lnTo>
                    <a:lnTo>
                      <a:pt x="933" y="119"/>
                    </a:lnTo>
                    <a:lnTo>
                      <a:pt x="943" y="115"/>
                    </a:lnTo>
                    <a:lnTo>
                      <a:pt x="953" y="114"/>
                    </a:lnTo>
                    <a:lnTo>
                      <a:pt x="965" y="113"/>
                    </a:lnTo>
                    <a:lnTo>
                      <a:pt x="985" y="108"/>
                    </a:lnTo>
                    <a:lnTo>
                      <a:pt x="985" y="108"/>
                    </a:lnTo>
                    <a:lnTo>
                      <a:pt x="1016" y="100"/>
                    </a:lnTo>
                    <a:lnTo>
                      <a:pt x="1036" y="93"/>
                    </a:lnTo>
                    <a:lnTo>
                      <a:pt x="1052" y="88"/>
                    </a:lnTo>
                    <a:lnTo>
                      <a:pt x="1062" y="83"/>
                    </a:lnTo>
                    <a:lnTo>
                      <a:pt x="1062" y="83"/>
                    </a:lnTo>
                    <a:lnTo>
                      <a:pt x="1074" y="78"/>
                    </a:lnTo>
                    <a:lnTo>
                      <a:pt x="1096" y="73"/>
                    </a:lnTo>
                    <a:lnTo>
                      <a:pt x="1120" y="66"/>
                    </a:lnTo>
                    <a:lnTo>
                      <a:pt x="1130" y="63"/>
                    </a:lnTo>
                    <a:lnTo>
                      <a:pt x="1140" y="59"/>
                    </a:lnTo>
                    <a:lnTo>
                      <a:pt x="1140" y="59"/>
                    </a:lnTo>
                    <a:lnTo>
                      <a:pt x="1151" y="55"/>
                    </a:lnTo>
                    <a:lnTo>
                      <a:pt x="1161" y="51"/>
                    </a:lnTo>
                    <a:lnTo>
                      <a:pt x="1169" y="46"/>
                    </a:lnTo>
                    <a:lnTo>
                      <a:pt x="1175" y="42"/>
                    </a:lnTo>
                    <a:lnTo>
                      <a:pt x="1179" y="37"/>
                    </a:lnTo>
                    <a:lnTo>
                      <a:pt x="1183" y="32"/>
                    </a:lnTo>
                    <a:lnTo>
                      <a:pt x="1183" y="28"/>
                    </a:lnTo>
                    <a:lnTo>
                      <a:pt x="1183" y="22"/>
                    </a:lnTo>
                    <a:lnTo>
                      <a:pt x="1181" y="14"/>
                    </a:lnTo>
                    <a:lnTo>
                      <a:pt x="1175" y="8"/>
                    </a:lnTo>
                    <a:lnTo>
                      <a:pt x="1167" y="0"/>
                    </a:lnTo>
                    <a:lnTo>
                      <a:pt x="1167" y="0"/>
                    </a:lnTo>
                    <a:lnTo>
                      <a:pt x="1167" y="0"/>
                    </a:lnTo>
                    <a:lnTo>
                      <a:pt x="1163" y="0"/>
                    </a:lnTo>
                    <a:lnTo>
                      <a:pt x="1151" y="2"/>
                    </a:lnTo>
                    <a:lnTo>
                      <a:pt x="1151" y="2"/>
                    </a:lnTo>
                    <a:lnTo>
                      <a:pt x="1134" y="5"/>
                    </a:lnTo>
                    <a:lnTo>
                      <a:pt x="1110" y="8"/>
                    </a:lnTo>
                    <a:lnTo>
                      <a:pt x="1086" y="12"/>
                    </a:lnTo>
                    <a:lnTo>
                      <a:pt x="1076" y="14"/>
                    </a:lnTo>
                    <a:lnTo>
                      <a:pt x="1064" y="17"/>
                    </a:lnTo>
                    <a:lnTo>
                      <a:pt x="1064" y="17"/>
                    </a:lnTo>
                    <a:lnTo>
                      <a:pt x="1054" y="19"/>
                    </a:lnTo>
                    <a:lnTo>
                      <a:pt x="1042" y="21"/>
                    </a:lnTo>
                    <a:lnTo>
                      <a:pt x="1026" y="24"/>
                    </a:lnTo>
                    <a:lnTo>
                      <a:pt x="1008" y="30"/>
                    </a:lnTo>
                    <a:lnTo>
                      <a:pt x="1008" y="30"/>
                    </a:lnTo>
                    <a:lnTo>
                      <a:pt x="983" y="34"/>
                    </a:lnTo>
                    <a:lnTo>
                      <a:pt x="959" y="38"/>
                    </a:lnTo>
                    <a:lnTo>
                      <a:pt x="933" y="42"/>
                    </a:lnTo>
                    <a:lnTo>
                      <a:pt x="919" y="44"/>
                    </a:lnTo>
                    <a:lnTo>
                      <a:pt x="903" y="44"/>
                    </a:lnTo>
                    <a:lnTo>
                      <a:pt x="903" y="44"/>
                    </a:lnTo>
                    <a:lnTo>
                      <a:pt x="899" y="45"/>
                    </a:lnTo>
                    <a:lnTo>
                      <a:pt x="897" y="46"/>
                    </a:lnTo>
                    <a:lnTo>
                      <a:pt x="893" y="48"/>
                    </a:lnTo>
                    <a:lnTo>
                      <a:pt x="885" y="49"/>
                    </a:lnTo>
                    <a:lnTo>
                      <a:pt x="885" y="49"/>
                    </a:lnTo>
                    <a:lnTo>
                      <a:pt x="881" y="50"/>
                    </a:lnTo>
                    <a:lnTo>
                      <a:pt x="877" y="49"/>
                    </a:lnTo>
                    <a:lnTo>
                      <a:pt x="869" y="50"/>
                    </a:lnTo>
                    <a:lnTo>
                      <a:pt x="858" y="53"/>
                    </a:lnTo>
                    <a:lnTo>
                      <a:pt x="858" y="53"/>
                    </a:lnTo>
                    <a:lnTo>
                      <a:pt x="840" y="57"/>
                    </a:lnTo>
                    <a:lnTo>
                      <a:pt x="818" y="62"/>
                    </a:lnTo>
                    <a:lnTo>
                      <a:pt x="774" y="70"/>
                    </a:lnTo>
                    <a:lnTo>
                      <a:pt x="774" y="70"/>
                    </a:lnTo>
                    <a:lnTo>
                      <a:pt x="752" y="74"/>
                    </a:lnTo>
                    <a:lnTo>
                      <a:pt x="726" y="77"/>
                    </a:lnTo>
                    <a:lnTo>
                      <a:pt x="693" y="83"/>
                    </a:lnTo>
                    <a:lnTo>
                      <a:pt x="647" y="90"/>
                    </a:lnTo>
                    <a:lnTo>
                      <a:pt x="647" y="90"/>
                    </a:lnTo>
                    <a:lnTo>
                      <a:pt x="623" y="92"/>
                    </a:lnTo>
                    <a:lnTo>
                      <a:pt x="603" y="94"/>
                    </a:lnTo>
                    <a:lnTo>
                      <a:pt x="593" y="95"/>
                    </a:lnTo>
                    <a:lnTo>
                      <a:pt x="585" y="97"/>
                    </a:lnTo>
                    <a:lnTo>
                      <a:pt x="577" y="99"/>
                    </a:lnTo>
                    <a:lnTo>
                      <a:pt x="572" y="102"/>
                    </a:lnTo>
                    <a:lnTo>
                      <a:pt x="572" y="102"/>
                    </a:lnTo>
                    <a:lnTo>
                      <a:pt x="490" y="146"/>
                    </a:lnTo>
                    <a:lnTo>
                      <a:pt x="427" y="181"/>
                    </a:lnTo>
                    <a:lnTo>
                      <a:pt x="355" y="221"/>
                    </a:lnTo>
                    <a:lnTo>
                      <a:pt x="355" y="221"/>
                    </a:lnTo>
                    <a:lnTo>
                      <a:pt x="353" y="222"/>
                    </a:lnTo>
                    <a:lnTo>
                      <a:pt x="347" y="223"/>
                    </a:lnTo>
                    <a:lnTo>
                      <a:pt x="345" y="224"/>
                    </a:lnTo>
                    <a:lnTo>
                      <a:pt x="341" y="223"/>
                    </a:lnTo>
                    <a:lnTo>
                      <a:pt x="337" y="222"/>
                    </a:lnTo>
                    <a:lnTo>
                      <a:pt x="331" y="220"/>
                    </a:lnTo>
                    <a:lnTo>
                      <a:pt x="331" y="220"/>
                    </a:lnTo>
                    <a:lnTo>
                      <a:pt x="323" y="217"/>
                    </a:lnTo>
                    <a:lnTo>
                      <a:pt x="317" y="216"/>
                    </a:lnTo>
                    <a:lnTo>
                      <a:pt x="309" y="215"/>
                    </a:lnTo>
                    <a:lnTo>
                      <a:pt x="303" y="216"/>
                    </a:lnTo>
                    <a:lnTo>
                      <a:pt x="286" y="220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46" y="227"/>
                    </a:lnTo>
                    <a:lnTo>
                      <a:pt x="238" y="227"/>
                    </a:lnTo>
                    <a:lnTo>
                      <a:pt x="234" y="226"/>
                    </a:lnTo>
                    <a:lnTo>
                      <a:pt x="228" y="223"/>
                    </a:lnTo>
                    <a:lnTo>
                      <a:pt x="224" y="222"/>
                    </a:lnTo>
                    <a:lnTo>
                      <a:pt x="220" y="220"/>
                    </a:lnTo>
                    <a:lnTo>
                      <a:pt x="212" y="220"/>
                    </a:lnTo>
                    <a:lnTo>
                      <a:pt x="200" y="222"/>
                    </a:lnTo>
                    <a:lnTo>
                      <a:pt x="200" y="222"/>
                    </a:lnTo>
                    <a:lnTo>
                      <a:pt x="129" y="239"/>
                    </a:lnTo>
                    <a:lnTo>
                      <a:pt x="91" y="248"/>
                    </a:lnTo>
                    <a:lnTo>
                      <a:pt x="37" y="258"/>
                    </a:lnTo>
                    <a:lnTo>
                      <a:pt x="37" y="258"/>
                    </a:lnTo>
                    <a:lnTo>
                      <a:pt x="15" y="263"/>
                    </a:lnTo>
                    <a:lnTo>
                      <a:pt x="8" y="264"/>
                    </a:lnTo>
                    <a:lnTo>
                      <a:pt x="4" y="266"/>
                    </a:lnTo>
                    <a:lnTo>
                      <a:pt x="0" y="268"/>
                    </a:lnTo>
                    <a:lnTo>
                      <a:pt x="0" y="271"/>
                    </a:lnTo>
                    <a:lnTo>
                      <a:pt x="0" y="274"/>
                    </a:lnTo>
                    <a:lnTo>
                      <a:pt x="2" y="279"/>
                    </a:lnTo>
                    <a:lnTo>
                      <a:pt x="208" y="541"/>
                    </a:lnTo>
                    <a:lnTo>
                      <a:pt x="208" y="541"/>
                    </a:lnTo>
                    <a:lnTo>
                      <a:pt x="210" y="544"/>
                    </a:lnTo>
                    <a:lnTo>
                      <a:pt x="214" y="546"/>
                    </a:lnTo>
                    <a:lnTo>
                      <a:pt x="220" y="547"/>
                    </a:lnTo>
                    <a:lnTo>
                      <a:pt x="228" y="546"/>
                    </a:lnTo>
                    <a:lnTo>
                      <a:pt x="228" y="54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8"/>
              <p:cNvSpPr/>
              <p:nvPr/>
            </p:nvSpPr>
            <p:spPr bwMode="auto">
              <a:xfrm>
                <a:off x="3779" y="453"/>
                <a:ext cx="36" cy="19"/>
              </a:xfrm>
              <a:custGeom>
                <a:avLst/>
                <a:gdLst>
                  <a:gd name="T0" fmla="*/ 69 w 71"/>
                  <a:gd name="T1" fmla="*/ 0 h 19"/>
                  <a:gd name="T2" fmla="*/ 69 w 71"/>
                  <a:gd name="T3" fmla="*/ 0 h 19"/>
                  <a:gd name="T4" fmla="*/ 71 w 71"/>
                  <a:gd name="T5" fmla="*/ 4 h 19"/>
                  <a:gd name="T6" fmla="*/ 67 w 71"/>
                  <a:gd name="T7" fmla="*/ 7 h 19"/>
                  <a:gd name="T8" fmla="*/ 61 w 71"/>
                  <a:gd name="T9" fmla="*/ 10 h 19"/>
                  <a:gd name="T10" fmla="*/ 53 w 71"/>
                  <a:gd name="T11" fmla="*/ 13 h 19"/>
                  <a:gd name="T12" fmla="*/ 36 w 71"/>
                  <a:gd name="T13" fmla="*/ 17 h 19"/>
                  <a:gd name="T14" fmla="*/ 18 w 71"/>
                  <a:gd name="T15" fmla="*/ 19 h 19"/>
                  <a:gd name="T16" fmla="*/ 18 w 71"/>
                  <a:gd name="T17" fmla="*/ 19 h 19"/>
                  <a:gd name="T18" fmla="*/ 14 w 71"/>
                  <a:gd name="T19" fmla="*/ 19 h 19"/>
                  <a:gd name="T20" fmla="*/ 10 w 71"/>
                  <a:gd name="T21" fmla="*/ 19 h 19"/>
                  <a:gd name="T22" fmla="*/ 2 w 71"/>
                  <a:gd name="T23" fmla="*/ 17 h 19"/>
                  <a:gd name="T24" fmla="*/ 0 w 71"/>
                  <a:gd name="T25" fmla="*/ 14 h 19"/>
                  <a:gd name="T26" fmla="*/ 0 w 71"/>
                  <a:gd name="T27" fmla="*/ 12 h 19"/>
                  <a:gd name="T28" fmla="*/ 0 w 71"/>
                  <a:gd name="T29" fmla="*/ 11 h 19"/>
                  <a:gd name="T30" fmla="*/ 2 w 71"/>
                  <a:gd name="T31" fmla="*/ 9 h 19"/>
                  <a:gd name="T32" fmla="*/ 65 w 71"/>
                  <a:gd name="T33" fmla="*/ 0 h 19"/>
                  <a:gd name="T34" fmla="*/ 65 w 71"/>
                  <a:gd name="T35" fmla="*/ 0 h 19"/>
                  <a:gd name="T36" fmla="*/ 69 w 71"/>
                  <a:gd name="T37" fmla="*/ 0 h 19"/>
                  <a:gd name="T38" fmla="*/ 69 w 71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19">
                    <a:moveTo>
                      <a:pt x="69" y="0"/>
                    </a:moveTo>
                    <a:lnTo>
                      <a:pt x="69" y="0"/>
                    </a:lnTo>
                    <a:lnTo>
                      <a:pt x="71" y="4"/>
                    </a:lnTo>
                    <a:lnTo>
                      <a:pt x="67" y="7"/>
                    </a:lnTo>
                    <a:lnTo>
                      <a:pt x="61" y="10"/>
                    </a:lnTo>
                    <a:lnTo>
                      <a:pt x="53" y="13"/>
                    </a:lnTo>
                    <a:lnTo>
                      <a:pt x="36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9"/>
              <p:cNvSpPr/>
              <p:nvPr/>
            </p:nvSpPr>
            <p:spPr bwMode="auto">
              <a:xfrm>
                <a:off x="3402" y="467"/>
                <a:ext cx="415" cy="287"/>
              </a:xfrm>
              <a:custGeom>
                <a:avLst/>
                <a:gdLst>
                  <a:gd name="T0" fmla="*/ 578 w 830"/>
                  <a:gd name="T1" fmla="*/ 199 h 287"/>
                  <a:gd name="T2" fmla="*/ 556 w 830"/>
                  <a:gd name="T3" fmla="*/ 204 h 287"/>
                  <a:gd name="T4" fmla="*/ 503 w 830"/>
                  <a:gd name="T5" fmla="*/ 213 h 287"/>
                  <a:gd name="T6" fmla="*/ 467 w 830"/>
                  <a:gd name="T7" fmla="*/ 223 h 287"/>
                  <a:gd name="T8" fmla="*/ 441 w 830"/>
                  <a:gd name="T9" fmla="*/ 226 h 287"/>
                  <a:gd name="T10" fmla="*/ 417 w 830"/>
                  <a:gd name="T11" fmla="*/ 230 h 287"/>
                  <a:gd name="T12" fmla="*/ 374 w 830"/>
                  <a:gd name="T13" fmla="*/ 243 h 287"/>
                  <a:gd name="T14" fmla="*/ 320 w 830"/>
                  <a:gd name="T15" fmla="*/ 246 h 287"/>
                  <a:gd name="T16" fmla="*/ 284 w 830"/>
                  <a:gd name="T17" fmla="*/ 246 h 287"/>
                  <a:gd name="T18" fmla="*/ 207 w 830"/>
                  <a:gd name="T19" fmla="*/ 268 h 287"/>
                  <a:gd name="T20" fmla="*/ 88 w 830"/>
                  <a:gd name="T21" fmla="*/ 287 h 287"/>
                  <a:gd name="T22" fmla="*/ 36 w 830"/>
                  <a:gd name="T23" fmla="*/ 277 h 287"/>
                  <a:gd name="T24" fmla="*/ 10 w 830"/>
                  <a:gd name="T25" fmla="*/ 251 h 287"/>
                  <a:gd name="T26" fmla="*/ 2 w 830"/>
                  <a:gd name="T27" fmla="*/ 220 h 287"/>
                  <a:gd name="T28" fmla="*/ 34 w 830"/>
                  <a:gd name="T29" fmla="*/ 203 h 287"/>
                  <a:gd name="T30" fmla="*/ 235 w 830"/>
                  <a:gd name="T31" fmla="*/ 96 h 287"/>
                  <a:gd name="T32" fmla="*/ 270 w 830"/>
                  <a:gd name="T33" fmla="*/ 84 h 287"/>
                  <a:gd name="T34" fmla="*/ 401 w 830"/>
                  <a:gd name="T35" fmla="*/ 65 h 287"/>
                  <a:gd name="T36" fmla="*/ 511 w 830"/>
                  <a:gd name="T37" fmla="*/ 44 h 287"/>
                  <a:gd name="T38" fmla="*/ 554 w 830"/>
                  <a:gd name="T39" fmla="*/ 39 h 287"/>
                  <a:gd name="T40" fmla="*/ 578 w 830"/>
                  <a:gd name="T41" fmla="*/ 39 h 287"/>
                  <a:gd name="T42" fmla="*/ 596 w 830"/>
                  <a:gd name="T43" fmla="*/ 29 h 287"/>
                  <a:gd name="T44" fmla="*/ 675 w 830"/>
                  <a:gd name="T45" fmla="*/ 15 h 287"/>
                  <a:gd name="T46" fmla="*/ 737 w 830"/>
                  <a:gd name="T47" fmla="*/ 5 h 287"/>
                  <a:gd name="T48" fmla="*/ 763 w 830"/>
                  <a:gd name="T49" fmla="*/ 13 h 287"/>
                  <a:gd name="T50" fmla="*/ 816 w 830"/>
                  <a:gd name="T51" fmla="*/ 4 h 287"/>
                  <a:gd name="T52" fmla="*/ 828 w 830"/>
                  <a:gd name="T53" fmla="*/ 0 h 287"/>
                  <a:gd name="T54" fmla="*/ 828 w 830"/>
                  <a:gd name="T55" fmla="*/ 6 h 287"/>
                  <a:gd name="T56" fmla="*/ 769 w 830"/>
                  <a:gd name="T57" fmla="*/ 30 h 287"/>
                  <a:gd name="T58" fmla="*/ 719 w 830"/>
                  <a:gd name="T59" fmla="*/ 38 h 287"/>
                  <a:gd name="T60" fmla="*/ 681 w 830"/>
                  <a:gd name="T61" fmla="*/ 51 h 287"/>
                  <a:gd name="T62" fmla="*/ 620 w 830"/>
                  <a:gd name="T63" fmla="*/ 63 h 287"/>
                  <a:gd name="T64" fmla="*/ 556 w 830"/>
                  <a:gd name="T65" fmla="*/ 80 h 287"/>
                  <a:gd name="T66" fmla="*/ 509 w 830"/>
                  <a:gd name="T67" fmla="*/ 85 h 287"/>
                  <a:gd name="T68" fmla="*/ 467 w 830"/>
                  <a:gd name="T69" fmla="*/ 103 h 287"/>
                  <a:gd name="T70" fmla="*/ 403 w 830"/>
                  <a:gd name="T71" fmla="*/ 118 h 287"/>
                  <a:gd name="T72" fmla="*/ 348 w 830"/>
                  <a:gd name="T73" fmla="*/ 123 h 287"/>
                  <a:gd name="T74" fmla="*/ 336 w 830"/>
                  <a:gd name="T75" fmla="*/ 124 h 287"/>
                  <a:gd name="T76" fmla="*/ 346 w 830"/>
                  <a:gd name="T77" fmla="*/ 138 h 287"/>
                  <a:gd name="T78" fmla="*/ 342 w 830"/>
                  <a:gd name="T79" fmla="*/ 153 h 287"/>
                  <a:gd name="T80" fmla="*/ 322 w 830"/>
                  <a:gd name="T81" fmla="*/ 154 h 287"/>
                  <a:gd name="T82" fmla="*/ 282 w 830"/>
                  <a:gd name="T83" fmla="*/ 145 h 287"/>
                  <a:gd name="T84" fmla="*/ 278 w 830"/>
                  <a:gd name="T85" fmla="*/ 153 h 287"/>
                  <a:gd name="T86" fmla="*/ 300 w 830"/>
                  <a:gd name="T87" fmla="*/ 165 h 287"/>
                  <a:gd name="T88" fmla="*/ 304 w 830"/>
                  <a:gd name="T89" fmla="*/ 177 h 287"/>
                  <a:gd name="T90" fmla="*/ 284 w 830"/>
                  <a:gd name="T91" fmla="*/ 183 h 287"/>
                  <a:gd name="T92" fmla="*/ 223 w 830"/>
                  <a:gd name="T93" fmla="*/ 183 h 287"/>
                  <a:gd name="T94" fmla="*/ 199 w 830"/>
                  <a:gd name="T95" fmla="*/ 191 h 287"/>
                  <a:gd name="T96" fmla="*/ 201 w 830"/>
                  <a:gd name="T97" fmla="*/ 196 h 287"/>
                  <a:gd name="T98" fmla="*/ 221 w 830"/>
                  <a:gd name="T99" fmla="*/ 194 h 287"/>
                  <a:gd name="T100" fmla="*/ 278 w 830"/>
                  <a:gd name="T101" fmla="*/ 196 h 287"/>
                  <a:gd name="T102" fmla="*/ 368 w 830"/>
                  <a:gd name="T103" fmla="*/ 202 h 287"/>
                  <a:gd name="T104" fmla="*/ 421 w 830"/>
                  <a:gd name="T105" fmla="*/ 199 h 287"/>
                  <a:gd name="T106" fmla="*/ 459 w 830"/>
                  <a:gd name="T107" fmla="*/ 195 h 287"/>
                  <a:gd name="T108" fmla="*/ 479 w 830"/>
                  <a:gd name="T109" fmla="*/ 192 h 287"/>
                  <a:gd name="T110" fmla="*/ 517 w 830"/>
                  <a:gd name="T111" fmla="*/ 178 h 287"/>
                  <a:gd name="T112" fmla="*/ 600 w 830"/>
                  <a:gd name="T113" fmla="*/ 173 h 287"/>
                  <a:gd name="T114" fmla="*/ 634 w 830"/>
                  <a:gd name="T115" fmla="*/ 180 h 287"/>
                  <a:gd name="T116" fmla="*/ 618 w 830"/>
                  <a:gd name="T117" fmla="*/ 186 h 287"/>
                  <a:gd name="T118" fmla="*/ 596 w 830"/>
                  <a:gd name="T119" fmla="*/ 19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0" h="287">
                    <a:moveTo>
                      <a:pt x="596" y="190"/>
                    </a:moveTo>
                    <a:lnTo>
                      <a:pt x="596" y="190"/>
                    </a:lnTo>
                    <a:lnTo>
                      <a:pt x="584" y="195"/>
                    </a:lnTo>
                    <a:lnTo>
                      <a:pt x="578" y="199"/>
                    </a:lnTo>
                    <a:lnTo>
                      <a:pt x="574" y="201"/>
                    </a:lnTo>
                    <a:lnTo>
                      <a:pt x="566" y="203"/>
                    </a:lnTo>
                    <a:lnTo>
                      <a:pt x="566" y="203"/>
                    </a:lnTo>
                    <a:lnTo>
                      <a:pt x="556" y="204"/>
                    </a:lnTo>
                    <a:lnTo>
                      <a:pt x="550" y="204"/>
                    </a:lnTo>
                    <a:lnTo>
                      <a:pt x="534" y="205"/>
                    </a:lnTo>
                    <a:lnTo>
                      <a:pt x="503" y="213"/>
                    </a:lnTo>
                    <a:lnTo>
                      <a:pt x="503" y="213"/>
                    </a:lnTo>
                    <a:lnTo>
                      <a:pt x="483" y="217"/>
                    </a:lnTo>
                    <a:lnTo>
                      <a:pt x="475" y="220"/>
                    </a:lnTo>
                    <a:lnTo>
                      <a:pt x="467" y="223"/>
                    </a:lnTo>
                    <a:lnTo>
                      <a:pt x="467" y="223"/>
                    </a:lnTo>
                    <a:lnTo>
                      <a:pt x="461" y="223"/>
                    </a:lnTo>
                    <a:lnTo>
                      <a:pt x="453" y="223"/>
                    </a:lnTo>
                    <a:lnTo>
                      <a:pt x="445" y="224"/>
                    </a:lnTo>
                    <a:lnTo>
                      <a:pt x="441" y="226"/>
                    </a:lnTo>
                    <a:lnTo>
                      <a:pt x="439" y="228"/>
                    </a:lnTo>
                    <a:lnTo>
                      <a:pt x="439" y="228"/>
                    </a:lnTo>
                    <a:lnTo>
                      <a:pt x="425" y="229"/>
                    </a:lnTo>
                    <a:lnTo>
                      <a:pt x="417" y="230"/>
                    </a:lnTo>
                    <a:lnTo>
                      <a:pt x="407" y="232"/>
                    </a:lnTo>
                    <a:lnTo>
                      <a:pt x="389" y="238"/>
                    </a:lnTo>
                    <a:lnTo>
                      <a:pt x="389" y="238"/>
                    </a:lnTo>
                    <a:lnTo>
                      <a:pt x="374" y="243"/>
                    </a:lnTo>
                    <a:lnTo>
                      <a:pt x="360" y="246"/>
                    </a:lnTo>
                    <a:lnTo>
                      <a:pt x="348" y="248"/>
                    </a:lnTo>
                    <a:lnTo>
                      <a:pt x="338" y="248"/>
                    </a:lnTo>
                    <a:lnTo>
                      <a:pt x="320" y="246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290" y="245"/>
                    </a:lnTo>
                    <a:lnTo>
                      <a:pt x="284" y="246"/>
                    </a:lnTo>
                    <a:lnTo>
                      <a:pt x="276" y="248"/>
                    </a:lnTo>
                    <a:lnTo>
                      <a:pt x="276" y="248"/>
                    </a:lnTo>
                    <a:lnTo>
                      <a:pt x="233" y="260"/>
                    </a:lnTo>
                    <a:lnTo>
                      <a:pt x="207" y="268"/>
                    </a:lnTo>
                    <a:lnTo>
                      <a:pt x="173" y="274"/>
                    </a:lnTo>
                    <a:lnTo>
                      <a:pt x="103" y="286"/>
                    </a:lnTo>
                    <a:lnTo>
                      <a:pt x="103" y="286"/>
                    </a:lnTo>
                    <a:lnTo>
                      <a:pt x="88" y="287"/>
                    </a:lnTo>
                    <a:lnTo>
                      <a:pt x="72" y="287"/>
                    </a:lnTo>
                    <a:lnTo>
                      <a:pt x="60" y="285"/>
                    </a:lnTo>
                    <a:lnTo>
                      <a:pt x="48" y="282"/>
                    </a:lnTo>
                    <a:lnTo>
                      <a:pt x="36" y="277"/>
                    </a:lnTo>
                    <a:lnTo>
                      <a:pt x="26" y="271"/>
                    </a:lnTo>
                    <a:lnTo>
                      <a:pt x="18" y="261"/>
                    </a:lnTo>
                    <a:lnTo>
                      <a:pt x="10" y="251"/>
                    </a:lnTo>
                    <a:lnTo>
                      <a:pt x="10" y="251"/>
                    </a:lnTo>
                    <a:lnTo>
                      <a:pt x="2" y="240"/>
                    </a:lnTo>
                    <a:lnTo>
                      <a:pt x="0" y="232"/>
                    </a:lnTo>
                    <a:lnTo>
                      <a:pt x="0" y="225"/>
                    </a:lnTo>
                    <a:lnTo>
                      <a:pt x="2" y="220"/>
                    </a:lnTo>
                    <a:lnTo>
                      <a:pt x="8" y="217"/>
                    </a:lnTo>
                    <a:lnTo>
                      <a:pt x="14" y="213"/>
                    </a:lnTo>
                    <a:lnTo>
                      <a:pt x="34" y="203"/>
                    </a:lnTo>
                    <a:lnTo>
                      <a:pt x="34" y="203"/>
                    </a:lnTo>
                    <a:lnTo>
                      <a:pt x="117" y="158"/>
                    </a:lnTo>
                    <a:lnTo>
                      <a:pt x="183" y="122"/>
                    </a:lnTo>
                    <a:lnTo>
                      <a:pt x="211" y="108"/>
                    </a:lnTo>
                    <a:lnTo>
                      <a:pt x="235" y="96"/>
                    </a:lnTo>
                    <a:lnTo>
                      <a:pt x="254" y="88"/>
                    </a:lnTo>
                    <a:lnTo>
                      <a:pt x="262" y="85"/>
                    </a:lnTo>
                    <a:lnTo>
                      <a:pt x="270" y="84"/>
                    </a:lnTo>
                    <a:lnTo>
                      <a:pt x="270" y="84"/>
                    </a:lnTo>
                    <a:lnTo>
                      <a:pt x="306" y="77"/>
                    </a:lnTo>
                    <a:lnTo>
                      <a:pt x="334" y="73"/>
                    </a:lnTo>
                    <a:lnTo>
                      <a:pt x="378" y="68"/>
                    </a:lnTo>
                    <a:lnTo>
                      <a:pt x="401" y="65"/>
                    </a:lnTo>
                    <a:lnTo>
                      <a:pt x="429" y="61"/>
                    </a:lnTo>
                    <a:lnTo>
                      <a:pt x="463" y="55"/>
                    </a:lnTo>
                    <a:lnTo>
                      <a:pt x="511" y="44"/>
                    </a:lnTo>
                    <a:lnTo>
                      <a:pt x="511" y="44"/>
                    </a:lnTo>
                    <a:lnTo>
                      <a:pt x="525" y="41"/>
                    </a:lnTo>
                    <a:lnTo>
                      <a:pt x="536" y="39"/>
                    </a:lnTo>
                    <a:lnTo>
                      <a:pt x="546" y="39"/>
                    </a:lnTo>
                    <a:lnTo>
                      <a:pt x="554" y="39"/>
                    </a:lnTo>
                    <a:lnTo>
                      <a:pt x="566" y="40"/>
                    </a:lnTo>
                    <a:lnTo>
                      <a:pt x="572" y="40"/>
                    </a:lnTo>
                    <a:lnTo>
                      <a:pt x="578" y="39"/>
                    </a:lnTo>
                    <a:lnTo>
                      <a:pt x="578" y="39"/>
                    </a:lnTo>
                    <a:lnTo>
                      <a:pt x="582" y="35"/>
                    </a:lnTo>
                    <a:lnTo>
                      <a:pt x="586" y="32"/>
                    </a:lnTo>
                    <a:lnTo>
                      <a:pt x="588" y="31"/>
                    </a:lnTo>
                    <a:lnTo>
                      <a:pt x="596" y="29"/>
                    </a:lnTo>
                    <a:lnTo>
                      <a:pt x="620" y="25"/>
                    </a:lnTo>
                    <a:lnTo>
                      <a:pt x="620" y="25"/>
                    </a:lnTo>
                    <a:lnTo>
                      <a:pt x="652" y="20"/>
                    </a:lnTo>
                    <a:lnTo>
                      <a:pt x="675" y="15"/>
                    </a:lnTo>
                    <a:lnTo>
                      <a:pt x="707" y="8"/>
                    </a:lnTo>
                    <a:lnTo>
                      <a:pt x="727" y="4"/>
                    </a:lnTo>
                    <a:lnTo>
                      <a:pt x="733" y="4"/>
                    </a:lnTo>
                    <a:lnTo>
                      <a:pt x="737" y="5"/>
                    </a:lnTo>
                    <a:lnTo>
                      <a:pt x="737" y="5"/>
                    </a:lnTo>
                    <a:lnTo>
                      <a:pt x="751" y="10"/>
                    </a:lnTo>
                    <a:lnTo>
                      <a:pt x="757" y="12"/>
                    </a:lnTo>
                    <a:lnTo>
                      <a:pt x="763" y="13"/>
                    </a:lnTo>
                    <a:lnTo>
                      <a:pt x="773" y="13"/>
                    </a:lnTo>
                    <a:lnTo>
                      <a:pt x="783" y="12"/>
                    </a:lnTo>
                    <a:lnTo>
                      <a:pt x="799" y="9"/>
                    </a:lnTo>
                    <a:lnTo>
                      <a:pt x="816" y="4"/>
                    </a:lnTo>
                    <a:lnTo>
                      <a:pt x="816" y="4"/>
                    </a:lnTo>
                    <a:lnTo>
                      <a:pt x="824" y="2"/>
                    </a:lnTo>
                    <a:lnTo>
                      <a:pt x="824" y="2"/>
                    </a:lnTo>
                    <a:lnTo>
                      <a:pt x="828" y="0"/>
                    </a:lnTo>
                    <a:lnTo>
                      <a:pt x="830" y="2"/>
                    </a:lnTo>
                    <a:lnTo>
                      <a:pt x="830" y="3"/>
                    </a:lnTo>
                    <a:lnTo>
                      <a:pt x="828" y="6"/>
                    </a:lnTo>
                    <a:lnTo>
                      <a:pt x="828" y="6"/>
                    </a:lnTo>
                    <a:lnTo>
                      <a:pt x="820" y="11"/>
                    </a:lnTo>
                    <a:lnTo>
                      <a:pt x="799" y="20"/>
                    </a:lnTo>
                    <a:lnTo>
                      <a:pt x="785" y="25"/>
                    </a:lnTo>
                    <a:lnTo>
                      <a:pt x="769" y="30"/>
                    </a:lnTo>
                    <a:lnTo>
                      <a:pt x="749" y="34"/>
                    </a:lnTo>
                    <a:lnTo>
                      <a:pt x="729" y="37"/>
                    </a:lnTo>
                    <a:lnTo>
                      <a:pt x="729" y="37"/>
                    </a:lnTo>
                    <a:lnTo>
                      <a:pt x="719" y="38"/>
                    </a:lnTo>
                    <a:lnTo>
                      <a:pt x="711" y="40"/>
                    </a:lnTo>
                    <a:lnTo>
                      <a:pt x="703" y="43"/>
                    </a:lnTo>
                    <a:lnTo>
                      <a:pt x="691" y="48"/>
                    </a:lnTo>
                    <a:lnTo>
                      <a:pt x="681" y="51"/>
                    </a:lnTo>
                    <a:lnTo>
                      <a:pt x="664" y="55"/>
                    </a:lnTo>
                    <a:lnTo>
                      <a:pt x="664" y="55"/>
                    </a:lnTo>
                    <a:lnTo>
                      <a:pt x="636" y="60"/>
                    </a:lnTo>
                    <a:lnTo>
                      <a:pt x="620" y="63"/>
                    </a:lnTo>
                    <a:lnTo>
                      <a:pt x="620" y="63"/>
                    </a:lnTo>
                    <a:lnTo>
                      <a:pt x="600" y="69"/>
                    </a:lnTo>
                    <a:lnTo>
                      <a:pt x="578" y="75"/>
                    </a:lnTo>
                    <a:lnTo>
                      <a:pt x="556" y="80"/>
                    </a:lnTo>
                    <a:lnTo>
                      <a:pt x="540" y="82"/>
                    </a:lnTo>
                    <a:lnTo>
                      <a:pt x="540" y="82"/>
                    </a:lnTo>
                    <a:lnTo>
                      <a:pt x="517" y="83"/>
                    </a:lnTo>
                    <a:lnTo>
                      <a:pt x="509" y="85"/>
                    </a:lnTo>
                    <a:lnTo>
                      <a:pt x="499" y="89"/>
                    </a:lnTo>
                    <a:lnTo>
                      <a:pt x="499" y="89"/>
                    </a:lnTo>
                    <a:lnTo>
                      <a:pt x="487" y="96"/>
                    </a:lnTo>
                    <a:lnTo>
                      <a:pt x="467" y="103"/>
                    </a:lnTo>
                    <a:lnTo>
                      <a:pt x="453" y="108"/>
                    </a:lnTo>
                    <a:lnTo>
                      <a:pt x="439" y="112"/>
                    </a:lnTo>
                    <a:lnTo>
                      <a:pt x="423" y="115"/>
                    </a:lnTo>
                    <a:lnTo>
                      <a:pt x="403" y="118"/>
                    </a:lnTo>
                    <a:lnTo>
                      <a:pt x="403" y="118"/>
                    </a:lnTo>
                    <a:lnTo>
                      <a:pt x="384" y="121"/>
                    </a:lnTo>
                    <a:lnTo>
                      <a:pt x="368" y="122"/>
                    </a:lnTo>
                    <a:lnTo>
                      <a:pt x="348" y="123"/>
                    </a:lnTo>
                    <a:lnTo>
                      <a:pt x="340" y="122"/>
                    </a:lnTo>
                    <a:lnTo>
                      <a:pt x="336" y="123"/>
                    </a:lnTo>
                    <a:lnTo>
                      <a:pt x="336" y="124"/>
                    </a:lnTo>
                    <a:lnTo>
                      <a:pt x="336" y="124"/>
                    </a:lnTo>
                    <a:lnTo>
                      <a:pt x="334" y="126"/>
                    </a:lnTo>
                    <a:lnTo>
                      <a:pt x="336" y="129"/>
                    </a:lnTo>
                    <a:lnTo>
                      <a:pt x="342" y="135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46" y="147"/>
                    </a:lnTo>
                    <a:lnTo>
                      <a:pt x="342" y="153"/>
                    </a:lnTo>
                    <a:lnTo>
                      <a:pt x="342" y="153"/>
                    </a:lnTo>
                    <a:lnTo>
                      <a:pt x="340" y="154"/>
                    </a:lnTo>
                    <a:lnTo>
                      <a:pt x="336" y="155"/>
                    </a:lnTo>
                    <a:lnTo>
                      <a:pt x="330" y="155"/>
                    </a:lnTo>
                    <a:lnTo>
                      <a:pt x="322" y="154"/>
                    </a:lnTo>
                    <a:lnTo>
                      <a:pt x="314" y="151"/>
                    </a:lnTo>
                    <a:lnTo>
                      <a:pt x="296" y="146"/>
                    </a:lnTo>
                    <a:lnTo>
                      <a:pt x="288" y="145"/>
                    </a:lnTo>
                    <a:lnTo>
                      <a:pt x="282" y="145"/>
                    </a:lnTo>
                    <a:lnTo>
                      <a:pt x="282" y="145"/>
                    </a:lnTo>
                    <a:lnTo>
                      <a:pt x="276" y="147"/>
                    </a:lnTo>
                    <a:lnTo>
                      <a:pt x="276" y="150"/>
                    </a:lnTo>
                    <a:lnTo>
                      <a:pt x="278" y="153"/>
                    </a:lnTo>
                    <a:lnTo>
                      <a:pt x="282" y="156"/>
                    </a:lnTo>
                    <a:lnTo>
                      <a:pt x="282" y="156"/>
                    </a:lnTo>
                    <a:lnTo>
                      <a:pt x="290" y="160"/>
                    </a:lnTo>
                    <a:lnTo>
                      <a:pt x="300" y="165"/>
                    </a:lnTo>
                    <a:lnTo>
                      <a:pt x="304" y="168"/>
                    </a:lnTo>
                    <a:lnTo>
                      <a:pt x="306" y="171"/>
                    </a:lnTo>
                    <a:lnTo>
                      <a:pt x="306" y="174"/>
                    </a:lnTo>
                    <a:lnTo>
                      <a:pt x="304" y="177"/>
                    </a:lnTo>
                    <a:lnTo>
                      <a:pt x="304" y="177"/>
                    </a:lnTo>
                    <a:lnTo>
                      <a:pt x="300" y="180"/>
                    </a:lnTo>
                    <a:lnTo>
                      <a:pt x="296" y="181"/>
                    </a:lnTo>
                    <a:lnTo>
                      <a:pt x="284" y="183"/>
                    </a:lnTo>
                    <a:lnTo>
                      <a:pt x="270" y="183"/>
                    </a:lnTo>
                    <a:lnTo>
                      <a:pt x="254" y="183"/>
                    </a:lnTo>
                    <a:lnTo>
                      <a:pt x="239" y="182"/>
                    </a:lnTo>
                    <a:lnTo>
                      <a:pt x="223" y="183"/>
                    </a:lnTo>
                    <a:lnTo>
                      <a:pt x="217" y="184"/>
                    </a:lnTo>
                    <a:lnTo>
                      <a:pt x="209" y="186"/>
                    </a:lnTo>
                    <a:lnTo>
                      <a:pt x="203" y="188"/>
                    </a:lnTo>
                    <a:lnTo>
                      <a:pt x="199" y="191"/>
                    </a:lnTo>
                    <a:lnTo>
                      <a:pt x="199" y="191"/>
                    </a:lnTo>
                    <a:lnTo>
                      <a:pt x="197" y="193"/>
                    </a:lnTo>
                    <a:lnTo>
                      <a:pt x="197" y="194"/>
                    </a:lnTo>
                    <a:lnTo>
                      <a:pt x="201" y="196"/>
                    </a:lnTo>
                    <a:lnTo>
                      <a:pt x="207" y="197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21" y="194"/>
                    </a:lnTo>
                    <a:lnTo>
                      <a:pt x="229" y="194"/>
                    </a:lnTo>
                    <a:lnTo>
                      <a:pt x="246" y="193"/>
                    </a:lnTo>
                    <a:lnTo>
                      <a:pt x="264" y="195"/>
                    </a:lnTo>
                    <a:lnTo>
                      <a:pt x="278" y="196"/>
                    </a:lnTo>
                    <a:lnTo>
                      <a:pt x="278" y="196"/>
                    </a:lnTo>
                    <a:lnTo>
                      <a:pt x="298" y="199"/>
                    </a:lnTo>
                    <a:lnTo>
                      <a:pt x="324" y="201"/>
                    </a:lnTo>
                    <a:lnTo>
                      <a:pt x="368" y="202"/>
                    </a:lnTo>
                    <a:lnTo>
                      <a:pt x="368" y="202"/>
                    </a:lnTo>
                    <a:lnTo>
                      <a:pt x="389" y="202"/>
                    </a:lnTo>
                    <a:lnTo>
                      <a:pt x="407" y="200"/>
                    </a:lnTo>
                    <a:lnTo>
                      <a:pt x="421" y="199"/>
                    </a:lnTo>
                    <a:lnTo>
                      <a:pt x="431" y="197"/>
                    </a:lnTo>
                    <a:lnTo>
                      <a:pt x="447" y="194"/>
                    </a:lnTo>
                    <a:lnTo>
                      <a:pt x="453" y="194"/>
                    </a:lnTo>
                    <a:lnTo>
                      <a:pt x="459" y="195"/>
                    </a:lnTo>
                    <a:lnTo>
                      <a:pt x="459" y="195"/>
                    </a:lnTo>
                    <a:lnTo>
                      <a:pt x="463" y="196"/>
                    </a:lnTo>
                    <a:lnTo>
                      <a:pt x="469" y="195"/>
                    </a:lnTo>
                    <a:lnTo>
                      <a:pt x="479" y="192"/>
                    </a:lnTo>
                    <a:lnTo>
                      <a:pt x="489" y="187"/>
                    </a:lnTo>
                    <a:lnTo>
                      <a:pt x="501" y="182"/>
                    </a:lnTo>
                    <a:lnTo>
                      <a:pt x="501" y="182"/>
                    </a:lnTo>
                    <a:lnTo>
                      <a:pt x="517" y="178"/>
                    </a:lnTo>
                    <a:lnTo>
                      <a:pt x="536" y="175"/>
                    </a:lnTo>
                    <a:lnTo>
                      <a:pt x="558" y="174"/>
                    </a:lnTo>
                    <a:lnTo>
                      <a:pt x="580" y="173"/>
                    </a:lnTo>
                    <a:lnTo>
                      <a:pt x="600" y="173"/>
                    </a:lnTo>
                    <a:lnTo>
                      <a:pt x="618" y="174"/>
                    </a:lnTo>
                    <a:lnTo>
                      <a:pt x="630" y="177"/>
                    </a:lnTo>
                    <a:lnTo>
                      <a:pt x="632" y="178"/>
                    </a:lnTo>
                    <a:lnTo>
                      <a:pt x="634" y="180"/>
                    </a:lnTo>
                    <a:lnTo>
                      <a:pt x="634" y="180"/>
                    </a:lnTo>
                    <a:lnTo>
                      <a:pt x="632" y="183"/>
                    </a:lnTo>
                    <a:lnTo>
                      <a:pt x="628" y="184"/>
                    </a:lnTo>
                    <a:lnTo>
                      <a:pt x="618" y="186"/>
                    </a:lnTo>
                    <a:lnTo>
                      <a:pt x="618" y="186"/>
                    </a:lnTo>
                    <a:lnTo>
                      <a:pt x="608" y="187"/>
                    </a:lnTo>
                    <a:lnTo>
                      <a:pt x="596" y="190"/>
                    </a:lnTo>
                    <a:lnTo>
                      <a:pt x="596" y="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0"/>
              <p:cNvSpPr/>
              <p:nvPr/>
            </p:nvSpPr>
            <p:spPr bwMode="auto">
              <a:xfrm>
                <a:off x="3699" y="662"/>
                <a:ext cx="42" cy="29"/>
              </a:xfrm>
              <a:custGeom>
                <a:avLst/>
                <a:gdLst>
                  <a:gd name="T0" fmla="*/ 0 w 85"/>
                  <a:gd name="T1" fmla="*/ 24 h 29"/>
                  <a:gd name="T2" fmla="*/ 0 w 85"/>
                  <a:gd name="T3" fmla="*/ 24 h 29"/>
                  <a:gd name="T4" fmla="*/ 2 w 85"/>
                  <a:gd name="T5" fmla="*/ 17 h 29"/>
                  <a:gd name="T6" fmla="*/ 4 w 85"/>
                  <a:gd name="T7" fmla="*/ 12 h 29"/>
                  <a:gd name="T8" fmla="*/ 8 w 85"/>
                  <a:gd name="T9" fmla="*/ 8 h 29"/>
                  <a:gd name="T10" fmla="*/ 18 w 85"/>
                  <a:gd name="T11" fmla="*/ 5 h 29"/>
                  <a:gd name="T12" fmla="*/ 18 w 85"/>
                  <a:gd name="T13" fmla="*/ 5 h 29"/>
                  <a:gd name="T14" fmla="*/ 24 w 85"/>
                  <a:gd name="T15" fmla="*/ 3 h 29"/>
                  <a:gd name="T16" fmla="*/ 34 w 85"/>
                  <a:gd name="T17" fmla="*/ 2 h 29"/>
                  <a:gd name="T18" fmla="*/ 44 w 85"/>
                  <a:gd name="T19" fmla="*/ 1 h 29"/>
                  <a:gd name="T20" fmla="*/ 56 w 85"/>
                  <a:gd name="T21" fmla="*/ 0 h 29"/>
                  <a:gd name="T22" fmla="*/ 66 w 85"/>
                  <a:gd name="T23" fmla="*/ 1 h 29"/>
                  <a:gd name="T24" fmla="*/ 75 w 85"/>
                  <a:gd name="T25" fmla="*/ 2 h 29"/>
                  <a:gd name="T26" fmla="*/ 81 w 85"/>
                  <a:gd name="T27" fmla="*/ 5 h 29"/>
                  <a:gd name="T28" fmla="*/ 83 w 85"/>
                  <a:gd name="T29" fmla="*/ 6 h 29"/>
                  <a:gd name="T30" fmla="*/ 85 w 85"/>
                  <a:gd name="T31" fmla="*/ 8 h 29"/>
                  <a:gd name="T32" fmla="*/ 85 w 85"/>
                  <a:gd name="T33" fmla="*/ 8 h 29"/>
                  <a:gd name="T34" fmla="*/ 79 w 85"/>
                  <a:gd name="T35" fmla="*/ 11 h 29"/>
                  <a:gd name="T36" fmla="*/ 72 w 85"/>
                  <a:gd name="T37" fmla="*/ 14 h 29"/>
                  <a:gd name="T38" fmla="*/ 52 w 85"/>
                  <a:gd name="T39" fmla="*/ 21 h 29"/>
                  <a:gd name="T40" fmla="*/ 52 w 85"/>
                  <a:gd name="T41" fmla="*/ 21 h 29"/>
                  <a:gd name="T42" fmla="*/ 40 w 85"/>
                  <a:gd name="T43" fmla="*/ 25 h 29"/>
                  <a:gd name="T44" fmla="*/ 22 w 85"/>
                  <a:gd name="T45" fmla="*/ 28 h 29"/>
                  <a:gd name="T46" fmla="*/ 14 w 85"/>
                  <a:gd name="T47" fmla="*/ 29 h 29"/>
                  <a:gd name="T48" fmla="*/ 8 w 85"/>
                  <a:gd name="T49" fmla="*/ 29 h 29"/>
                  <a:gd name="T50" fmla="*/ 2 w 85"/>
                  <a:gd name="T51" fmla="*/ 27 h 29"/>
                  <a:gd name="T52" fmla="*/ 0 w 85"/>
                  <a:gd name="T53" fmla="*/ 24 h 29"/>
                  <a:gd name="T54" fmla="*/ 0 w 85"/>
                  <a:gd name="T5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29">
                    <a:moveTo>
                      <a:pt x="0" y="24"/>
                    </a:moveTo>
                    <a:lnTo>
                      <a:pt x="0" y="24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4" y="3"/>
                    </a:lnTo>
                    <a:lnTo>
                      <a:pt x="34" y="2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6" y="1"/>
                    </a:lnTo>
                    <a:lnTo>
                      <a:pt x="75" y="2"/>
                    </a:lnTo>
                    <a:lnTo>
                      <a:pt x="81" y="5"/>
                    </a:lnTo>
                    <a:lnTo>
                      <a:pt x="83" y="6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79" y="11"/>
                    </a:lnTo>
                    <a:lnTo>
                      <a:pt x="72" y="14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40" y="25"/>
                    </a:lnTo>
                    <a:lnTo>
                      <a:pt x="22" y="28"/>
                    </a:lnTo>
                    <a:lnTo>
                      <a:pt x="14" y="29"/>
                    </a:lnTo>
                    <a:lnTo>
                      <a:pt x="8" y="29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1"/>
              <p:cNvSpPr/>
              <p:nvPr/>
            </p:nvSpPr>
            <p:spPr bwMode="auto">
              <a:xfrm>
                <a:off x="3344" y="672"/>
                <a:ext cx="113" cy="215"/>
              </a:xfrm>
              <a:custGeom>
                <a:avLst/>
                <a:gdLst>
                  <a:gd name="T0" fmla="*/ 211 w 226"/>
                  <a:gd name="T1" fmla="*/ 205 h 215"/>
                  <a:gd name="T2" fmla="*/ 211 w 226"/>
                  <a:gd name="T3" fmla="*/ 205 h 215"/>
                  <a:gd name="T4" fmla="*/ 217 w 226"/>
                  <a:gd name="T5" fmla="*/ 204 h 215"/>
                  <a:gd name="T6" fmla="*/ 220 w 226"/>
                  <a:gd name="T7" fmla="*/ 202 h 215"/>
                  <a:gd name="T8" fmla="*/ 222 w 226"/>
                  <a:gd name="T9" fmla="*/ 200 h 215"/>
                  <a:gd name="T10" fmla="*/ 224 w 226"/>
                  <a:gd name="T11" fmla="*/ 198 h 215"/>
                  <a:gd name="T12" fmla="*/ 226 w 226"/>
                  <a:gd name="T13" fmla="*/ 193 h 215"/>
                  <a:gd name="T14" fmla="*/ 224 w 226"/>
                  <a:gd name="T15" fmla="*/ 189 h 215"/>
                  <a:gd name="T16" fmla="*/ 224 w 226"/>
                  <a:gd name="T17" fmla="*/ 189 h 215"/>
                  <a:gd name="T18" fmla="*/ 222 w 226"/>
                  <a:gd name="T19" fmla="*/ 184 h 215"/>
                  <a:gd name="T20" fmla="*/ 217 w 226"/>
                  <a:gd name="T21" fmla="*/ 177 h 215"/>
                  <a:gd name="T22" fmla="*/ 197 w 226"/>
                  <a:gd name="T23" fmla="*/ 157 h 215"/>
                  <a:gd name="T24" fmla="*/ 171 w 226"/>
                  <a:gd name="T25" fmla="*/ 131 h 215"/>
                  <a:gd name="T26" fmla="*/ 143 w 226"/>
                  <a:gd name="T27" fmla="*/ 99 h 215"/>
                  <a:gd name="T28" fmla="*/ 143 w 226"/>
                  <a:gd name="T29" fmla="*/ 99 h 215"/>
                  <a:gd name="T30" fmla="*/ 119 w 226"/>
                  <a:gd name="T31" fmla="*/ 71 h 215"/>
                  <a:gd name="T32" fmla="*/ 105 w 226"/>
                  <a:gd name="T33" fmla="*/ 49 h 215"/>
                  <a:gd name="T34" fmla="*/ 83 w 226"/>
                  <a:gd name="T35" fmla="*/ 15 h 215"/>
                  <a:gd name="T36" fmla="*/ 83 w 226"/>
                  <a:gd name="T37" fmla="*/ 15 h 215"/>
                  <a:gd name="T38" fmla="*/ 79 w 226"/>
                  <a:gd name="T39" fmla="*/ 4 h 215"/>
                  <a:gd name="T40" fmla="*/ 77 w 226"/>
                  <a:gd name="T41" fmla="*/ 2 h 215"/>
                  <a:gd name="T42" fmla="*/ 76 w 226"/>
                  <a:gd name="T43" fmla="*/ 1 h 215"/>
                  <a:gd name="T44" fmla="*/ 72 w 226"/>
                  <a:gd name="T45" fmla="*/ 0 h 215"/>
                  <a:gd name="T46" fmla="*/ 66 w 226"/>
                  <a:gd name="T47" fmla="*/ 1 h 215"/>
                  <a:gd name="T48" fmla="*/ 66 w 226"/>
                  <a:gd name="T49" fmla="*/ 1 h 215"/>
                  <a:gd name="T50" fmla="*/ 32 w 226"/>
                  <a:gd name="T51" fmla="*/ 8 h 215"/>
                  <a:gd name="T52" fmla="*/ 20 w 226"/>
                  <a:gd name="T53" fmla="*/ 11 h 215"/>
                  <a:gd name="T54" fmla="*/ 10 w 226"/>
                  <a:gd name="T55" fmla="*/ 14 h 215"/>
                  <a:gd name="T56" fmla="*/ 4 w 226"/>
                  <a:gd name="T57" fmla="*/ 17 h 215"/>
                  <a:gd name="T58" fmla="*/ 0 w 226"/>
                  <a:gd name="T59" fmla="*/ 22 h 215"/>
                  <a:gd name="T60" fmla="*/ 0 w 226"/>
                  <a:gd name="T61" fmla="*/ 28 h 215"/>
                  <a:gd name="T62" fmla="*/ 2 w 226"/>
                  <a:gd name="T63" fmla="*/ 35 h 215"/>
                  <a:gd name="T64" fmla="*/ 2 w 226"/>
                  <a:gd name="T65" fmla="*/ 35 h 215"/>
                  <a:gd name="T66" fmla="*/ 8 w 226"/>
                  <a:gd name="T67" fmla="*/ 48 h 215"/>
                  <a:gd name="T68" fmla="*/ 20 w 226"/>
                  <a:gd name="T69" fmla="*/ 68 h 215"/>
                  <a:gd name="T70" fmla="*/ 36 w 226"/>
                  <a:gd name="T71" fmla="*/ 89 h 215"/>
                  <a:gd name="T72" fmla="*/ 56 w 226"/>
                  <a:gd name="T73" fmla="*/ 115 h 215"/>
                  <a:gd name="T74" fmla="*/ 76 w 226"/>
                  <a:gd name="T75" fmla="*/ 140 h 215"/>
                  <a:gd name="T76" fmla="*/ 97 w 226"/>
                  <a:gd name="T77" fmla="*/ 166 h 215"/>
                  <a:gd name="T78" fmla="*/ 119 w 226"/>
                  <a:gd name="T79" fmla="*/ 189 h 215"/>
                  <a:gd name="T80" fmla="*/ 139 w 226"/>
                  <a:gd name="T81" fmla="*/ 209 h 215"/>
                  <a:gd name="T82" fmla="*/ 139 w 226"/>
                  <a:gd name="T83" fmla="*/ 209 h 215"/>
                  <a:gd name="T84" fmla="*/ 145 w 226"/>
                  <a:gd name="T85" fmla="*/ 212 h 215"/>
                  <a:gd name="T86" fmla="*/ 147 w 226"/>
                  <a:gd name="T87" fmla="*/ 214 h 215"/>
                  <a:gd name="T88" fmla="*/ 153 w 226"/>
                  <a:gd name="T89" fmla="*/ 215 h 215"/>
                  <a:gd name="T90" fmla="*/ 161 w 226"/>
                  <a:gd name="T91" fmla="*/ 215 h 215"/>
                  <a:gd name="T92" fmla="*/ 173 w 226"/>
                  <a:gd name="T93" fmla="*/ 213 h 215"/>
                  <a:gd name="T94" fmla="*/ 189 w 226"/>
                  <a:gd name="T95" fmla="*/ 210 h 215"/>
                  <a:gd name="T96" fmla="*/ 211 w 226"/>
                  <a:gd name="T97" fmla="*/ 205 h 215"/>
                  <a:gd name="T98" fmla="*/ 211 w 226"/>
                  <a:gd name="T99" fmla="*/ 20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215">
                    <a:moveTo>
                      <a:pt x="211" y="205"/>
                    </a:moveTo>
                    <a:lnTo>
                      <a:pt x="211" y="205"/>
                    </a:lnTo>
                    <a:lnTo>
                      <a:pt x="217" y="204"/>
                    </a:lnTo>
                    <a:lnTo>
                      <a:pt x="220" y="202"/>
                    </a:lnTo>
                    <a:lnTo>
                      <a:pt x="222" y="200"/>
                    </a:lnTo>
                    <a:lnTo>
                      <a:pt x="224" y="198"/>
                    </a:lnTo>
                    <a:lnTo>
                      <a:pt x="226" y="193"/>
                    </a:lnTo>
                    <a:lnTo>
                      <a:pt x="224" y="189"/>
                    </a:lnTo>
                    <a:lnTo>
                      <a:pt x="224" y="189"/>
                    </a:lnTo>
                    <a:lnTo>
                      <a:pt x="222" y="184"/>
                    </a:lnTo>
                    <a:lnTo>
                      <a:pt x="217" y="177"/>
                    </a:lnTo>
                    <a:lnTo>
                      <a:pt x="197" y="157"/>
                    </a:lnTo>
                    <a:lnTo>
                      <a:pt x="171" y="131"/>
                    </a:lnTo>
                    <a:lnTo>
                      <a:pt x="143" y="99"/>
                    </a:lnTo>
                    <a:lnTo>
                      <a:pt x="143" y="99"/>
                    </a:lnTo>
                    <a:lnTo>
                      <a:pt x="119" y="71"/>
                    </a:lnTo>
                    <a:lnTo>
                      <a:pt x="105" y="49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79" y="4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32" y="8"/>
                    </a:lnTo>
                    <a:lnTo>
                      <a:pt x="20" y="11"/>
                    </a:lnTo>
                    <a:lnTo>
                      <a:pt x="10" y="14"/>
                    </a:lnTo>
                    <a:lnTo>
                      <a:pt x="4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8" y="48"/>
                    </a:lnTo>
                    <a:lnTo>
                      <a:pt x="20" y="68"/>
                    </a:lnTo>
                    <a:lnTo>
                      <a:pt x="36" y="89"/>
                    </a:lnTo>
                    <a:lnTo>
                      <a:pt x="56" y="115"/>
                    </a:lnTo>
                    <a:lnTo>
                      <a:pt x="76" y="140"/>
                    </a:lnTo>
                    <a:lnTo>
                      <a:pt x="97" y="166"/>
                    </a:lnTo>
                    <a:lnTo>
                      <a:pt x="119" y="18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5" y="212"/>
                    </a:lnTo>
                    <a:lnTo>
                      <a:pt x="147" y="214"/>
                    </a:lnTo>
                    <a:lnTo>
                      <a:pt x="153" y="215"/>
                    </a:lnTo>
                    <a:lnTo>
                      <a:pt x="161" y="215"/>
                    </a:lnTo>
                    <a:lnTo>
                      <a:pt x="173" y="213"/>
                    </a:lnTo>
                    <a:lnTo>
                      <a:pt x="189" y="210"/>
                    </a:lnTo>
                    <a:lnTo>
                      <a:pt x="211" y="205"/>
                    </a:lnTo>
                    <a:lnTo>
                      <a:pt x="211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Line 12"/>
              <p:cNvSpPr>
                <a:spLocks noChangeShapeType="1"/>
              </p:cNvSpPr>
              <p:nvPr/>
            </p:nvSpPr>
            <p:spPr bwMode="auto">
              <a:xfrm flipH="1">
                <a:off x="3093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Line 13"/>
              <p:cNvSpPr>
                <a:spLocks noChangeShapeType="1"/>
              </p:cNvSpPr>
              <p:nvPr/>
            </p:nvSpPr>
            <p:spPr bwMode="auto">
              <a:xfrm>
                <a:off x="297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Line 14"/>
              <p:cNvSpPr>
                <a:spLocks noChangeShapeType="1"/>
              </p:cNvSpPr>
              <p:nvPr/>
            </p:nvSpPr>
            <p:spPr bwMode="auto">
              <a:xfrm>
                <a:off x="297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Line 15"/>
              <p:cNvSpPr>
                <a:spLocks noChangeShapeType="1"/>
              </p:cNvSpPr>
              <p:nvPr/>
            </p:nvSpPr>
            <p:spPr bwMode="auto">
              <a:xfrm flipH="1">
                <a:off x="2934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Line 16"/>
              <p:cNvSpPr>
                <a:spLocks noChangeShapeType="1"/>
              </p:cNvSpPr>
              <p:nvPr/>
            </p:nvSpPr>
            <p:spPr bwMode="auto">
              <a:xfrm>
                <a:off x="281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Line 17"/>
              <p:cNvSpPr>
                <a:spLocks noChangeShapeType="1"/>
              </p:cNvSpPr>
              <p:nvPr/>
            </p:nvSpPr>
            <p:spPr bwMode="auto">
              <a:xfrm>
                <a:off x="281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Line 18"/>
              <p:cNvSpPr>
                <a:spLocks noChangeShapeType="1"/>
              </p:cNvSpPr>
              <p:nvPr/>
            </p:nvSpPr>
            <p:spPr bwMode="auto">
              <a:xfrm flipH="1">
                <a:off x="2775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Line 19"/>
              <p:cNvSpPr>
                <a:spLocks noChangeShapeType="1"/>
              </p:cNvSpPr>
              <p:nvPr/>
            </p:nvSpPr>
            <p:spPr bwMode="auto">
              <a:xfrm>
                <a:off x="2656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Line 20"/>
              <p:cNvSpPr>
                <a:spLocks noChangeShapeType="1"/>
              </p:cNvSpPr>
              <p:nvPr/>
            </p:nvSpPr>
            <p:spPr bwMode="auto">
              <a:xfrm>
                <a:off x="2656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21"/>
              <p:cNvSpPr>
                <a:spLocks noChangeShapeType="1"/>
              </p:cNvSpPr>
              <p:nvPr/>
            </p:nvSpPr>
            <p:spPr bwMode="auto">
              <a:xfrm flipH="1">
                <a:off x="2616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Line 22"/>
              <p:cNvSpPr>
                <a:spLocks noChangeShapeType="1"/>
              </p:cNvSpPr>
              <p:nvPr/>
            </p:nvSpPr>
            <p:spPr bwMode="auto">
              <a:xfrm>
                <a:off x="2497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Line 23"/>
              <p:cNvSpPr>
                <a:spLocks noChangeShapeType="1"/>
              </p:cNvSpPr>
              <p:nvPr/>
            </p:nvSpPr>
            <p:spPr bwMode="auto">
              <a:xfrm>
                <a:off x="2497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Line 24"/>
              <p:cNvSpPr>
                <a:spLocks noChangeShapeType="1"/>
              </p:cNvSpPr>
              <p:nvPr/>
            </p:nvSpPr>
            <p:spPr bwMode="auto">
              <a:xfrm flipH="1">
                <a:off x="2457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25"/>
              <p:cNvSpPr>
                <a:spLocks noChangeShapeType="1"/>
              </p:cNvSpPr>
              <p:nvPr/>
            </p:nvSpPr>
            <p:spPr bwMode="auto">
              <a:xfrm>
                <a:off x="2338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Line 26"/>
              <p:cNvSpPr>
                <a:spLocks noChangeShapeType="1"/>
              </p:cNvSpPr>
              <p:nvPr/>
            </p:nvSpPr>
            <p:spPr bwMode="auto">
              <a:xfrm>
                <a:off x="2338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Line 27"/>
              <p:cNvSpPr>
                <a:spLocks noChangeShapeType="1"/>
              </p:cNvSpPr>
              <p:nvPr/>
            </p:nvSpPr>
            <p:spPr bwMode="auto">
              <a:xfrm flipH="1">
                <a:off x="2298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Line 28"/>
              <p:cNvSpPr>
                <a:spLocks noChangeShapeType="1"/>
              </p:cNvSpPr>
              <p:nvPr/>
            </p:nvSpPr>
            <p:spPr bwMode="auto">
              <a:xfrm>
                <a:off x="2179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Line 29"/>
              <p:cNvSpPr>
                <a:spLocks noChangeShapeType="1"/>
              </p:cNvSpPr>
              <p:nvPr/>
            </p:nvSpPr>
            <p:spPr bwMode="auto">
              <a:xfrm>
                <a:off x="2179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Line 30"/>
              <p:cNvSpPr>
                <a:spLocks noChangeShapeType="1"/>
              </p:cNvSpPr>
              <p:nvPr/>
            </p:nvSpPr>
            <p:spPr bwMode="auto">
              <a:xfrm flipH="1">
                <a:off x="2140" y="828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31"/>
              <p:cNvSpPr>
                <a:spLocks noChangeShapeType="1"/>
              </p:cNvSpPr>
              <p:nvPr/>
            </p:nvSpPr>
            <p:spPr bwMode="auto">
              <a:xfrm>
                <a:off x="2020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Line 32"/>
              <p:cNvSpPr>
                <a:spLocks noChangeShapeType="1"/>
              </p:cNvSpPr>
              <p:nvPr/>
            </p:nvSpPr>
            <p:spPr bwMode="auto">
              <a:xfrm>
                <a:off x="2020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Line 33"/>
              <p:cNvSpPr>
                <a:spLocks noChangeShapeType="1"/>
              </p:cNvSpPr>
              <p:nvPr/>
            </p:nvSpPr>
            <p:spPr bwMode="auto">
              <a:xfrm flipH="1">
                <a:off x="1981" y="828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Line 34"/>
              <p:cNvSpPr>
                <a:spLocks noChangeShapeType="1"/>
              </p:cNvSpPr>
              <p:nvPr/>
            </p:nvSpPr>
            <p:spPr bwMode="auto">
              <a:xfrm>
                <a:off x="1862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Line 35"/>
              <p:cNvSpPr>
                <a:spLocks noChangeShapeType="1"/>
              </p:cNvSpPr>
              <p:nvPr/>
            </p:nvSpPr>
            <p:spPr bwMode="auto">
              <a:xfrm>
                <a:off x="1862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Line 36"/>
              <p:cNvSpPr>
                <a:spLocks noChangeShapeType="1"/>
              </p:cNvSpPr>
              <p:nvPr/>
            </p:nvSpPr>
            <p:spPr bwMode="auto">
              <a:xfrm flipH="1">
                <a:off x="1822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Line 37"/>
              <p:cNvSpPr>
                <a:spLocks noChangeShapeType="1"/>
              </p:cNvSpPr>
              <p:nvPr/>
            </p:nvSpPr>
            <p:spPr bwMode="auto">
              <a:xfrm>
                <a:off x="1703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Line 38"/>
              <p:cNvSpPr>
                <a:spLocks noChangeShapeType="1"/>
              </p:cNvSpPr>
              <p:nvPr/>
            </p:nvSpPr>
            <p:spPr bwMode="auto">
              <a:xfrm>
                <a:off x="1703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Line 39"/>
              <p:cNvSpPr>
                <a:spLocks noChangeShapeType="1"/>
              </p:cNvSpPr>
              <p:nvPr/>
            </p:nvSpPr>
            <p:spPr bwMode="auto">
              <a:xfrm flipH="1">
                <a:off x="1663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Line 40"/>
              <p:cNvSpPr>
                <a:spLocks noChangeShapeType="1"/>
              </p:cNvSpPr>
              <p:nvPr/>
            </p:nvSpPr>
            <p:spPr bwMode="auto">
              <a:xfrm>
                <a:off x="154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Line 41"/>
              <p:cNvSpPr>
                <a:spLocks noChangeShapeType="1"/>
              </p:cNvSpPr>
              <p:nvPr/>
            </p:nvSpPr>
            <p:spPr bwMode="auto">
              <a:xfrm>
                <a:off x="154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Line 42"/>
              <p:cNvSpPr>
                <a:spLocks noChangeShapeType="1"/>
              </p:cNvSpPr>
              <p:nvPr/>
            </p:nvSpPr>
            <p:spPr bwMode="auto">
              <a:xfrm flipH="1">
                <a:off x="1504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Line 43"/>
              <p:cNvSpPr>
                <a:spLocks noChangeShapeType="1"/>
              </p:cNvSpPr>
              <p:nvPr/>
            </p:nvSpPr>
            <p:spPr bwMode="auto">
              <a:xfrm>
                <a:off x="138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44"/>
              <p:cNvSpPr>
                <a:spLocks noChangeShapeType="1"/>
              </p:cNvSpPr>
              <p:nvPr/>
            </p:nvSpPr>
            <p:spPr bwMode="auto">
              <a:xfrm>
                <a:off x="138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Line 45"/>
              <p:cNvSpPr>
                <a:spLocks noChangeShapeType="1"/>
              </p:cNvSpPr>
              <p:nvPr/>
            </p:nvSpPr>
            <p:spPr bwMode="auto">
              <a:xfrm flipH="1">
                <a:off x="1345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Line 46"/>
              <p:cNvSpPr>
                <a:spLocks noChangeShapeType="1"/>
              </p:cNvSpPr>
              <p:nvPr/>
            </p:nvSpPr>
            <p:spPr bwMode="auto">
              <a:xfrm>
                <a:off x="1226" y="83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Line 47"/>
              <p:cNvSpPr>
                <a:spLocks noChangeShapeType="1"/>
              </p:cNvSpPr>
              <p:nvPr/>
            </p:nvSpPr>
            <p:spPr bwMode="auto">
              <a:xfrm>
                <a:off x="1226" y="83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48"/>
              <p:cNvSpPr/>
              <p:nvPr/>
            </p:nvSpPr>
            <p:spPr bwMode="auto">
              <a:xfrm>
                <a:off x="1187" y="837"/>
                <a:ext cx="39" cy="6"/>
              </a:xfrm>
              <a:custGeom>
                <a:avLst/>
                <a:gdLst>
                  <a:gd name="T0" fmla="*/ 77 w 77"/>
                  <a:gd name="T1" fmla="*/ 0 h 6"/>
                  <a:gd name="T2" fmla="*/ 35 w 77"/>
                  <a:gd name="T3" fmla="*/ 3 h 6"/>
                  <a:gd name="T4" fmla="*/ 0 w 7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">
                    <a:moveTo>
                      <a:pt x="77" y="0"/>
                    </a:moveTo>
                    <a:lnTo>
                      <a:pt x="35" y="3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Line 49"/>
              <p:cNvSpPr>
                <a:spLocks noChangeShapeType="1"/>
              </p:cNvSpPr>
              <p:nvPr/>
            </p:nvSpPr>
            <p:spPr bwMode="auto">
              <a:xfrm>
                <a:off x="1073" y="87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Line 50"/>
              <p:cNvSpPr>
                <a:spLocks noChangeShapeType="1"/>
              </p:cNvSpPr>
              <p:nvPr/>
            </p:nvSpPr>
            <p:spPr bwMode="auto">
              <a:xfrm>
                <a:off x="1073" y="87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51"/>
              <p:cNvSpPr/>
              <p:nvPr/>
            </p:nvSpPr>
            <p:spPr bwMode="auto">
              <a:xfrm>
                <a:off x="1037" y="878"/>
                <a:ext cx="36" cy="17"/>
              </a:xfrm>
              <a:custGeom>
                <a:avLst/>
                <a:gdLst>
                  <a:gd name="T0" fmla="*/ 71 w 71"/>
                  <a:gd name="T1" fmla="*/ 0 h 17"/>
                  <a:gd name="T2" fmla="*/ 53 w 71"/>
                  <a:gd name="T3" fmla="*/ 3 h 17"/>
                  <a:gd name="T4" fmla="*/ 6 w 71"/>
                  <a:gd name="T5" fmla="*/ 16 h 17"/>
                  <a:gd name="T6" fmla="*/ 0 w 7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17">
                    <a:moveTo>
                      <a:pt x="71" y="0"/>
                    </a:moveTo>
                    <a:lnTo>
                      <a:pt x="53" y="3"/>
                    </a:lnTo>
                    <a:lnTo>
                      <a:pt x="6" y="16"/>
                    </a:lnTo>
                    <a:lnTo>
                      <a:pt x="0" y="1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Line 52"/>
              <p:cNvSpPr>
                <a:spLocks noChangeShapeType="1"/>
              </p:cNvSpPr>
              <p:nvPr/>
            </p:nvSpPr>
            <p:spPr bwMode="auto">
              <a:xfrm>
                <a:off x="939" y="96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Line 53"/>
              <p:cNvSpPr>
                <a:spLocks noChangeShapeType="1"/>
              </p:cNvSpPr>
              <p:nvPr/>
            </p:nvSpPr>
            <p:spPr bwMode="auto">
              <a:xfrm>
                <a:off x="939" y="96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54"/>
              <p:cNvSpPr/>
              <p:nvPr/>
            </p:nvSpPr>
            <p:spPr bwMode="auto">
              <a:xfrm>
                <a:off x="910" y="963"/>
                <a:ext cx="29" cy="29"/>
              </a:xfrm>
              <a:custGeom>
                <a:avLst/>
                <a:gdLst>
                  <a:gd name="T0" fmla="*/ 57 w 57"/>
                  <a:gd name="T1" fmla="*/ 0 h 29"/>
                  <a:gd name="T2" fmla="*/ 51 w 57"/>
                  <a:gd name="T3" fmla="*/ 3 h 29"/>
                  <a:gd name="T4" fmla="*/ 16 w 57"/>
                  <a:gd name="T5" fmla="*/ 20 h 29"/>
                  <a:gd name="T6" fmla="*/ 0 w 57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9">
                    <a:moveTo>
                      <a:pt x="57" y="0"/>
                    </a:moveTo>
                    <a:lnTo>
                      <a:pt x="51" y="3"/>
                    </a:lnTo>
                    <a:lnTo>
                      <a:pt x="16" y="20"/>
                    </a:lnTo>
                    <a:lnTo>
                      <a:pt x="0" y="2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Line 55"/>
              <p:cNvSpPr>
                <a:spLocks noChangeShapeType="1"/>
              </p:cNvSpPr>
              <p:nvPr/>
            </p:nvSpPr>
            <p:spPr bwMode="auto">
              <a:xfrm>
                <a:off x="843" y="10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Line 56"/>
              <p:cNvSpPr>
                <a:spLocks noChangeShapeType="1"/>
              </p:cNvSpPr>
              <p:nvPr/>
            </p:nvSpPr>
            <p:spPr bwMode="auto">
              <a:xfrm>
                <a:off x="843" y="10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57"/>
              <p:cNvSpPr/>
              <p:nvPr/>
            </p:nvSpPr>
            <p:spPr bwMode="auto">
              <a:xfrm>
                <a:off x="827" y="1092"/>
                <a:ext cx="16" cy="37"/>
              </a:xfrm>
              <a:custGeom>
                <a:avLst/>
                <a:gdLst>
                  <a:gd name="T0" fmla="*/ 32 w 32"/>
                  <a:gd name="T1" fmla="*/ 0 h 37"/>
                  <a:gd name="T2" fmla="*/ 26 w 32"/>
                  <a:gd name="T3" fmla="*/ 8 h 37"/>
                  <a:gd name="T4" fmla="*/ 6 w 32"/>
                  <a:gd name="T5" fmla="*/ 28 h 37"/>
                  <a:gd name="T6" fmla="*/ 0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0"/>
                    </a:moveTo>
                    <a:lnTo>
                      <a:pt x="26" y="8"/>
                    </a:lnTo>
                    <a:lnTo>
                      <a:pt x="6" y="28"/>
                    </a:lnTo>
                    <a:lnTo>
                      <a:pt x="0" y="3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Line 58"/>
              <p:cNvSpPr>
                <a:spLocks noChangeShapeType="1"/>
              </p:cNvSpPr>
              <p:nvPr/>
            </p:nvSpPr>
            <p:spPr bwMode="auto">
              <a:xfrm>
                <a:off x="799" y="12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Line 59"/>
              <p:cNvSpPr>
                <a:spLocks noChangeShapeType="1"/>
              </p:cNvSpPr>
              <p:nvPr/>
            </p:nvSpPr>
            <p:spPr bwMode="auto">
              <a:xfrm>
                <a:off x="799" y="12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60"/>
              <p:cNvSpPr/>
              <p:nvPr/>
            </p:nvSpPr>
            <p:spPr bwMode="auto">
              <a:xfrm>
                <a:off x="797" y="1248"/>
                <a:ext cx="2" cy="41"/>
              </a:xfrm>
              <a:custGeom>
                <a:avLst/>
                <a:gdLst>
                  <a:gd name="T0" fmla="*/ 4 w 4"/>
                  <a:gd name="T1" fmla="*/ 0 h 41"/>
                  <a:gd name="T2" fmla="*/ 4 w 4"/>
                  <a:gd name="T3" fmla="*/ 6 h 41"/>
                  <a:gd name="T4" fmla="*/ 0 w 4"/>
                  <a:gd name="T5" fmla="*/ 29 h 41"/>
                  <a:gd name="T6" fmla="*/ 0 w 4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1">
                    <a:moveTo>
                      <a:pt x="4" y="0"/>
                    </a:moveTo>
                    <a:lnTo>
                      <a:pt x="4" y="6"/>
                    </a:lnTo>
                    <a:lnTo>
                      <a:pt x="0" y="29"/>
                    </a:lnTo>
                    <a:lnTo>
                      <a:pt x="0" y="4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Line 61"/>
              <p:cNvSpPr>
                <a:spLocks noChangeShapeType="1"/>
              </p:cNvSpPr>
              <p:nvPr/>
            </p:nvSpPr>
            <p:spPr bwMode="auto">
              <a:xfrm>
                <a:off x="810" y="141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Line 62"/>
              <p:cNvSpPr>
                <a:spLocks noChangeShapeType="1"/>
              </p:cNvSpPr>
              <p:nvPr/>
            </p:nvSpPr>
            <p:spPr bwMode="auto">
              <a:xfrm>
                <a:off x="810" y="141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63"/>
              <p:cNvSpPr/>
              <p:nvPr/>
            </p:nvSpPr>
            <p:spPr bwMode="auto">
              <a:xfrm>
                <a:off x="810" y="1410"/>
                <a:ext cx="10" cy="39"/>
              </a:xfrm>
              <a:custGeom>
                <a:avLst/>
                <a:gdLst>
                  <a:gd name="T0" fmla="*/ 0 w 20"/>
                  <a:gd name="T1" fmla="*/ 0 h 39"/>
                  <a:gd name="T2" fmla="*/ 2 w 20"/>
                  <a:gd name="T3" fmla="*/ 7 h 39"/>
                  <a:gd name="T4" fmla="*/ 14 w 20"/>
                  <a:gd name="T5" fmla="*/ 29 h 39"/>
                  <a:gd name="T6" fmla="*/ 20 w 20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lnTo>
                      <a:pt x="2" y="7"/>
                    </a:lnTo>
                    <a:lnTo>
                      <a:pt x="14" y="29"/>
                    </a:lnTo>
                    <a:lnTo>
                      <a:pt x="20" y="3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Line 64"/>
              <p:cNvSpPr>
                <a:spLocks noChangeShapeType="1"/>
              </p:cNvSpPr>
              <p:nvPr/>
            </p:nvSpPr>
            <p:spPr bwMode="auto">
              <a:xfrm>
                <a:off x="869" y="156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Line 65"/>
              <p:cNvSpPr>
                <a:spLocks noChangeShapeType="1"/>
              </p:cNvSpPr>
              <p:nvPr/>
            </p:nvSpPr>
            <p:spPr bwMode="auto">
              <a:xfrm>
                <a:off x="869" y="156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66"/>
              <p:cNvSpPr/>
              <p:nvPr/>
            </p:nvSpPr>
            <p:spPr bwMode="auto">
              <a:xfrm>
                <a:off x="869" y="1560"/>
                <a:ext cx="21" cy="35"/>
              </a:xfrm>
              <a:custGeom>
                <a:avLst/>
                <a:gdLst>
                  <a:gd name="T0" fmla="*/ 0 w 44"/>
                  <a:gd name="T1" fmla="*/ 0 h 35"/>
                  <a:gd name="T2" fmla="*/ 10 w 44"/>
                  <a:gd name="T3" fmla="*/ 10 h 35"/>
                  <a:gd name="T4" fmla="*/ 38 w 44"/>
                  <a:gd name="T5" fmla="*/ 30 h 35"/>
                  <a:gd name="T6" fmla="*/ 44 w 44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5">
                    <a:moveTo>
                      <a:pt x="0" y="0"/>
                    </a:moveTo>
                    <a:lnTo>
                      <a:pt x="10" y="10"/>
                    </a:lnTo>
                    <a:lnTo>
                      <a:pt x="38" y="30"/>
                    </a:lnTo>
                    <a:lnTo>
                      <a:pt x="44" y="35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Line 67"/>
              <p:cNvSpPr>
                <a:spLocks noChangeShapeType="1"/>
              </p:cNvSpPr>
              <p:nvPr/>
            </p:nvSpPr>
            <p:spPr bwMode="auto">
              <a:xfrm>
                <a:off x="971" y="16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Line 68"/>
              <p:cNvSpPr>
                <a:spLocks noChangeShapeType="1"/>
              </p:cNvSpPr>
              <p:nvPr/>
            </p:nvSpPr>
            <p:spPr bwMode="auto">
              <a:xfrm>
                <a:off x="971" y="16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69"/>
              <p:cNvSpPr/>
              <p:nvPr/>
            </p:nvSpPr>
            <p:spPr bwMode="auto">
              <a:xfrm>
                <a:off x="971" y="1685"/>
                <a:ext cx="31" cy="26"/>
              </a:xfrm>
              <a:custGeom>
                <a:avLst/>
                <a:gdLst>
                  <a:gd name="T0" fmla="*/ 0 w 61"/>
                  <a:gd name="T1" fmla="*/ 0 h 26"/>
                  <a:gd name="T2" fmla="*/ 28 w 61"/>
                  <a:gd name="T3" fmla="*/ 13 h 26"/>
                  <a:gd name="T4" fmla="*/ 61 w 6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26">
                    <a:moveTo>
                      <a:pt x="0" y="0"/>
                    </a:moveTo>
                    <a:lnTo>
                      <a:pt x="28" y="13"/>
                    </a:lnTo>
                    <a:lnTo>
                      <a:pt x="61" y="2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Line 70"/>
              <p:cNvSpPr>
                <a:spLocks noChangeShapeType="1"/>
              </p:cNvSpPr>
              <p:nvPr/>
            </p:nvSpPr>
            <p:spPr bwMode="auto">
              <a:xfrm>
                <a:off x="1105" y="177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Line 71"/>
              <p:cNvSpPr>
                <a:spLocks noChangeShapeType="1"/>
              </p:cNvSpPr>
              <p:nvPr/>
            </p:nvSpPr>
            <p:spPr bwMode="auto">
              <a:xfrm>
                <a:off x="1105" y="177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72"/>
              <p:cNvSpPr/>
              <p:nvPr/>
            </p:nvSpPr>
            <p:spPr bwMode="auto">
              <a:xfrm>
                <a:off x="1105" y="1771"/>
                <a:ext cx="37" cy="16"/>
              </a:xfrm>
              <a:custGeom>
                <a:avLst/>
                <a:gdLst>
                  <a:gd name="T0" fmla="*/ 0 w 73"/>
                  <a:gd name="T1" fmla="*/ 0 h 16"/>
                  <a:gd name="T2" fmla="*/ 24 w 73"/>
                  <a:gd name="T3" fmla="*/ 5 h 16"/>
                  <a:gd name="T4" fmla="*/ 73 w 73"/>
                  <a:gd name="T5" fmla="*/ 16 h 16"/>
                  <a:gd name="T6" fmla="*/ 73 w 73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6">
                    <a:moveTo>
                      <a:pt x="0" y="0"/>
                    </a:moveTo>
                    <a:lnTo>
                      <a:pt x="24" y="5"/>
                    </a:lnTo>
                    <a:lnTo>
                      <a:pt x="73" y="16"/>
                    </a:lnTo>
                    <a:lnTo>
                      <a:pt x="73" y="1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Line 73"/>
              <p:cNvSpPr>
                <a:spLocks noChangeShapeType="1"/>
              </p:cNvSpPr>
              <p:nvPr/>
            </p:nvSpPr>
            <p:spPr bwMode="auto">
              <a:xfrm>
                <a:off x="1258" y="1814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Line 74"/>
              <p:cNvSpPr>
                <a:spLocks noChangeShapeType="1"/>
              </p:cNvSpPr>
              <p:nvPr/>
            </p:nvSpPr>
            <p:spPr bwMode="auto">
              <a:xfrm>
                <a:off x="1258" y="1814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75"/>
              <p:cNvSpPr/>
              <p:nvPr/>
            </p:nvSpPr>
            <p:spPr bwMode="auto">
              <a:xfrm>
                <a:off x="1258" y="1814"/>
                <a:ext cx="40" cy="3"/>
              </a:xfrm>
              <a:custGeom>
                <a:avLst/>
                <a:gdLst>
                  <a:gd name="T0" fmla="*/ 0 w 79"/>
                  <a:gd name="T1" fmla="*/ 0 h 3"/>
                  <a:gd name="T2" fmla="*/ 43 w 79"/>
                  <a:gd name="T3" fmla="*/ 2 h 3"/>
                  <a:gd name="T4" fmla="*/ 79 w 7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3">
                    <a:moveTo>
                      <a:pt x="0" y="0"/>
                    </a:moveTo>
                    <a:lnTo>
                      <a:pt x="43" y="2"/>
                    </a:lnTo>
                    <a:lnTo>
                      <a:pt x="79" y="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Line 76"/>
              <p:cNvSpPr>
                <a:spLocks noChangeShapeType="1"/>
              </p:cNvSpPr>
              <p:nvPr/>
            </p:nvSpPr>
            <p:spPr bwMode="auto">
              <a:xfrm>
                <a:off x="141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Line 77"/>
              <p:cNvSpPr>
                <a:spLocks noChangeShapeType="1"/>
              </p:cNvSpPr>
              <p:nvPr/>
            </p:nvSpPr>
            <p:spPr bwMode="auto">
              <a:xfrm>
                <a:off x="141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Line 78"/>
              <p:cNvSpPr>
                <a:spLocks noChangeShapeType="1"/>
              </p:cNvSpPr>
              <p:nvPr/>
            </p:nvSpPr>
            <p:spPr bwMode="auto">
              <a:xfrm>
                <a:off x="1417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Line 79"/>
              <p:cNvSpPr>
                <a:spLocks noChangeShapeType="1"/>
              </p:cNvSpPr>
              <p:nvPr/>
            </p:nvSpPr>
            <p:spPr bwMode="auto">
              <a:xfrm>
                <a:off x="15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Line 80"/>
              <p:cNvSpPr>
                <a:spLocks noChangeShapeType="1"/>
              </p:cNvSpPr>
              <p:nvPr/>
            </p:nvSpPr>
            <p:spPr bwMode="auto">
              <a:xfrm>
                <a:off x="15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Line 81"/>
              <p:cNvSpPr>
                <a:spLocks noChangeShapeType="1"/>
              </p:cNvSpPr>
              <p:nvPr/>
            </p:nvSpPr>
            <p:spPr bwMode="auto">
              <a:xfrm>
                <a:off x="1576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Line 82"/>
              <p:cNvSpPr>
                <a:spLocks noChangeShapeType="1"/>
              </p:cNvSpPr>
              <p:nvPr/>
            </p:nvSpPr>
            <p:spPr bwMode="auto">
              <a:xfrm>
                <a:off x="173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Line 83"/>
              <p:cNvSpPr>
                <a:spLocks noChangeShapeType="1"/>
              </p:cNvSpPr>
              <p:nvPr/>
            </p:nvSpPr>
            <p:spPr bwMode="auto">
              <a:xfrm>
                <a:off x="173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Line 84"/>
              <p:cNvSpPr>
                <a:spLocks noChangeShapeType="1"/>
              </p:cNvSpPr>
              <p:nvPr/>
            </p:nvSpPr>
            <p:spPr bwMode="auto">
              <a:xfrm>
                <a:off x="173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Line 85"/>
              <p:cNvSpPr>
                <a:spLocks noChangeShapeType="1"/>
              </p:cNvSpPr>
              <p:nvPr/>
            </p:nvSpPr>
            <p:spPr bwMode="auto">
              <a:xfrm>
                <a:off x="189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Line 86"/>
              <p:cNvSpPr>
                <a:spLocks noChangeShapeType="1"/>
              </p:cNvSpPr>
              <p:nvPr/>
            </p:nvSpPr>
            <p:spPr bwMode="auto">
              <a:xfrm>
                <a:off x="189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Line 87"/>
              <p:cNvSpPr>
                <a:spLocks noChangeShapeType="1"/>
              </p:cNvSpPr>
              <p:nvPr/>
            </p:nvSpPr>
            <p:spPr bwMode="auto">
              <a:xfrm>
                <a:off x="189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Line 88"/>
              <p:cNvSpPr>
                <a:spLocks noChangeShapeType="1"/>
              </p:cNvSpPr>
              <p:nvPr/>
            </p:nvSpPr>
            <p:spPr bwMode="auto">
              <a:xfrm>
                <a:off x="205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Line 89"/>
              <p:cNvSpPr>
                <a:spLocks noChangeShapeType="1"/>
              </p:cNvSpPr>
              <p:nvPr/>
            </p:nvSpPr>
            <p:spPr bwMode="auto">
              <a:xfrm>
                <a:off x="205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Line 90"/>
              <p:cNvSpPr>
                <a:spLocks noChangeShapeType="1"/>
              </p:cNvSpPr>
              <p:nvPr/>
            </p:nvSpPr>
            <p:spPr bwMode="auto">
              <a:xfrm>
                <a:off x="2052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Line 91"/>
              <p:cNvSpPr>
                <a:spLocks noChangeShapeType="1"/>
              </p:cNvSpPr>
              <p:nvPr/>
            </p:nvSpPr>
            <p:spPr bwMode="auto">
              <a:xfrm>
                <a:off x="221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Line 92"/>
              <p:cNvSpPr>
                <a:spLocks noChangeShapeType="1"/>
              </p:cNvSpPr>
              <p:nvPr/>
            </p:nvSpPr>
            <p:spPr bwMode="auto">
              <a:xfrm>
                <a:off x="221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Line 93"/>
              <p:cNvSpPr>
                <a:spLocks noChangeShapeType="1"/>
              </p:cNvSpPr>
              <p:nvPr/>
            </p:nvSpPr>
            <p:spPr bwMode="auto">
              <a:xfrm>
                <a:off x="2211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Line 94"/>
              <p:cNvSpPr>
                <a:spLocks noChangeShapeType="1"/>
              </p:cNvSpPr>
              <p:nvPr/>
            </p:nvSpPr>
            <p:spPr bwMode="auto">
              <a:xfrm>
                <a:off x="237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Line 95"/>
              <p:cNvSpPr>
                <a:spLocks noChangeShapeType="1"/>
              </p:cNvSpPr>
              <p:nvPr/>
            </p:nvSpPr>
            <p:spPr bwMode="auto">
              <a:xfrm>
                <a:off x="237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Line 96"/>
              <p:cNvSpPr>
                <a:spLocks noChangeShapeType="1"/>
              </p:cNvSpPr>
              <p:nvPr/>
            </p:nvSpPr>
            <p:spPr bwMode="auto">
              <a:xfrm>
                <a:off x="2370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Line 97"/>
              <p:cNvSpPr>
                <a:spLocks noChangeShapeType="1"/>
              </p:cNvSpPr>
              <p:nvPr/>
            </p:nvSpPr>
            <p:spPr bwMode="auto">
              <a:xfrm>
                <a:off x="252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Line 98"/>
              <p:cNvSpPr>
                <a:spLocks noChangeShapeType="1"/>
              </p:cNvSpPr>
              <p:nvPr/>
            </p:nvSpPr>
            <p:spPr bwMode="auto">
              <a:xfrm>
                <a:off x="252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Line 99"/>
              <p:cNvSpPr>
                <a:spLocks noChangeShapeType="1"/>
              </p:cNvSpPr>
              <p:nvPr/>
            </p:nvSpPr>
            <p:spPr bwMode="auto">
              <a:xfrm>
                <a:off x="2529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Line 100"/>
              <p:cNvSpPr>
                <a:spLocks noChangeShapeType="1"/>
              </p:cNvSpPr>
              <p:nvPr/>
            </p:nvSpPr>
            <p:spPr bwMode="auto">
              <a:xfrm>
                <a:off x="268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Line 101"/>
              <p:cNvSpPr>
                <a:spLocks noChangeShapeType="1"/>
              </p:cNvSpPr>
              <p:nvPr/>
            </p:nvSpPr>
            <p:spPr bwMode="auto">
              <a:xfrm>
                <a:off x="268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Line 102"/>
              <p:cNvSpPr>
                <a:spLocks noChangeShapeType="1"/>
              </p:cNvSpPr>
              <p:nvPr/>
            </p:nvSpPr>
            <p:spPr bwMode="auto">
              <a:xfrm>
                <a:off x="2688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Line 103"/>
              <p:cNvSpPr>
                <a:spLocks noChangeShapeType="1"/>
              </p:cNvSpPr>
              <p:nvPr/>
            </p:nvSpPr>
            <p:spPr bwMode="auto">
              <a:xfrm>
                <a:off x="28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Line 104"/>
              <p:cNvSpPr>
                <a:spLocks noChangeShapeType="1"/>
              </p:cNvSpPr>
              <p:nvPr/>
            </p:nvSpPr>
            <p:spPr bwMode="auto">
              <a:xfrm>
                <a:off x="28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Line 105"/>
              <p:cNvSpPr>
                <a:spLocks noChangeShapeType="1"/>
              </p:cNvSpPr>
              <p:nvPr/>
            </p:nvSpPr>
            <p:spPr bwMode="auto">
              <a:xfrm>
                <a:off x="2847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Line 106"/>
              <p:cNvSpPr>
                <a:spLocks noChangeShapeType="1"/>
              </p:cNvSpPr>
              <p:nvPr/>
            </p:nvSpPr>
            <p:spPr bwMode="auto">
              <a:xfrm>
                <a:off x="300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Line 107"/>
              <p:cNvSpPr>
                <a:spLocks noChangeShapeType="1"/>
              </p:cNvSpPr>
              <p:nvPr/>
            </p:nvSpPr>
            <p:spPr bwMode="auto">
              <a:xfrm>
                <a:off x="300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Line 108"/>
              <p:cNvSpPr>
                <a:spLocks noChangeShapeType="1"/>
              </p:cNvSpPr>
              <p:nvPr/>
            </p:nvSpPr>
            <p:spPr bwMode="auto">
              <a:xfrm>
                <a:off x="3005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Line 109"/>
              <p:cNvSpPr>
                <a:spLocks noChangeShapeType="1"/>
              </p:cNvSpPr>
              <p:nvPr/>
            </p:nvSpPr>
            <p:spPr bwMode="auto">
              <a:xfrm>
                <a:off x="316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Line 110"/>
              <p:cNvSpPr>
                <a:spLocks noChangeShapeType="1"/>
              </p:cNvSpPr>
              <p:nvPr/>
            </p:nvSpPr>
            <p:spPr bwMode="auto">
              <a:xfrm>
                <a:off x="316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111"/>
              <p:cNvSpPr>
                <a:spLocks noChangeShapeType="1"/>
              </p:cNvSpPr>
              <p:nvPr/>
            </p:nvSpPr>
            <p:spPr bwMode="auto">
              <a:xfrm>
                <a:off x="316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Line 112"/>
              <p:cNvSpPr>
                <a:spLocks noChangeShapeType="1"/>
              </p:cNvSpPr>
              <p:nvPr/>
            </p:nvSpPr>
            <p:spPr bwMode="auto">
              <a:xfrm>
                <a:off x="332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Line 113"/>
              <p:cNvSpPr>
                <a:spLocks noChangeShapeType="1"/>
              </p:cNvSpPr>
              <p:nvPr/>
            </p:nvSpPr>
            <p:spPr bwMode="auto">
              <a:xfrm>
                <a:off x="332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Line 114"/>
              <p:cNvSpPr>
                <a:spLocks noChangeShapeType="1"/>
              </p:cNvSpPr>
              <p:nvPr/>
            </p:nvSpPr>
            <p:spPr bwMode="auto">
              <a:xfrm>
                <a:off x="332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Line 115"/>
              <p:cNvSpPr>
                <a:spLocks noChangeShapeType="1"/>
              </p:cNvSpPr>
              <p:nvPr/>
            </p:nvSpPr>
            <p:spPr bwMode="auto">
              <a:xfrm>
                <a:off x="348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Line 116"/>
              <p:cNvSpPr>
                <a:spLocks noChangeShapeType="1"/>
              </p:cNvSpPr>
              <p:nvPr/>
            </p:nvSpPr>
            <p:spPr bwMode="auto">
              <a:xfrm>
                <a:off x="348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Line 117"/>
              <p:cNvSpPr>
                <a:spLocks noChangeShapeType="1"/>
              </p:cNvSpPr>
              <p:nvPr/>
            </p:nvSpPr>
            <p:spPr bwMode="auto">
              <a:xfrm>
                <a:off x="3482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Line 118"/>
              <p:cNvSpPr>
                <a:spLocks noChangeShapeType="1"/>
              </p:cNvSpPr>
              <p:nvPr/>
            </p:nvSpPr>
            <p:spPr bwMode="auto">
              <a:xfrm>
                <a:off x="364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Line 119"/>
              <p:cNvSpPr>
                <a:spLocks noChangeShapeType="1"/>
              </p:cNvSpPr>
              <p:nvPr/>
            </p:nvSpPr>
            <p:spPr bwMode="auto">
              <a:xfrm>
                <a:off x="364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Line 120"/>
              <p:cNvSpPr>
                <a:spLocks noChangeShapeType="1"/>
              </p:cNvSpPr>
              <p:nvPr/>
            </p:nvSpPr>
            <p:spPr bwMode="auto">
              <a:xfrm>
                <a:off x="3641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Line 121"/>
              <p:cNvSpPr>
                <a:spLocks noChangeShapeType="1"/>
              </p:cNvSpPr>
              <p:nvPr/>
            </p:nvSpPr>
            <p:spPr bwMode="auto">
              <a:xfrm>
                <a:off x="380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Line 122"/>
              <p:cNvSpPr>
                <a:spLocks noChangeShapeType="1"/>
              </p:cNvSpPr>
              <p:nvPr/>
            </p:nvSpPr>
            <p:spPr bwMode="auto">
              <a:xfrm>
                <a:off x="380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Line 123"/>
              <p:cNvSpPr>
                <a:spLocks noChangeShapeType="1"/>
              </p:cNvSpPr>
              <p:nvPr/>
            </p:nvSpPr>
            <p:spPr bwMode="auto">
              <a:xfrm>
                <a:off x="3800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Line 124"/>
              <p:cNvSpPr>
                <a:spLocks noChangeShapeType="1"/>
              </p:cNvSpPr>
              <p:nvPr/>
            </p:nvSpPr>
            <p:spPr bwMode="auto">
              <a:xfrm>
                <a:off x="395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Line 125"/>
              <p:cNvSpPr>
                <a:spLocks noChangeShapeType="1"/>
              </p:cNvSpPr>
              <p:nvPr/>
            </p:nvSpPr>
            <p:spPr bwMode="auto">
              <a:xfrm>
                <a:off x="395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Line 126"/>
              <p:cNvSpPr>
                <a:spLocks noChangeShapeType="1"/>
              </p:cNvSpPr>
              <p:nvPr/>
            </p:nvSpPr>
            <p:spPr bwMode="auto">
              <a:xfrm>
                <a:off x="3959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Line 127"/>
              <p:cNvSpPr>
                <a:spLocks noChangeShapeType="1"/>
              </p:cNvSpPr>
              <p:nvPr/>
            </p:nvSpPr>
            <p:spPr bwMode="auto">
              <a:xfrm>
                <a:off x="411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Line 128"/>
              <p:cNvSpPr>
                <a:spLocks noChangeShapeType="1"/>
              </p:cNvSpPr>
              <p:nvPr/>
            </p:nvSpPr>
            <p:spPr bwMode="auto">
              <a:xfrm>
                <a:off x="411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Line 129"/>
              <p:cNvSpPr>
                <a:spLocks noChangeShapeType="1"/>
              </p:cNvSpPr>
              <p:nvPr/>
            </p:nvSpPr>
            <p:spPr bwMode="auto">
              <a:xfrm>
                <a:off x="4118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Line 130"/>
              <p:cNvSpPr>
                <a:spLocks noChangeShapeType="1"/>
              </p:cNvSpPr>
              <p:nvPr/>
            </p:nvSpPr>
            <p:spPr bwMode="auto">
              <a:xfrm>
                <a:off x="42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Line 131"/>
              <p:cNvSpPr>
                <a:spLocks noChangeShapeType="1"/>
              </p:cNvSpPr>
              <p:nvPr/>
            </p:nvSpPr>
            <p:spPr bwMode="auto">
              <a:xfrm>
                <a:off x="42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Line 132"/>
              <p:cNvSpPr>
                <a:spLocks noChangeShapeType="1"/>
              </p:cNvSpPr>
              <p:nvPr/>
            </p:nvSpPr>
            <p:spPr bwMode="auto">
              <a:xfrm>
                <a:off x="4276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Line 133"/>
              <p:cNvSpPr>
                <a:spLocks noChangeShapeType="1"/>
              </p:cNvSpPr>
              <p:nvPr/>
            </p:nvSpPr>
            <p:spPr bwMode="auto">
              <a:xfrm>
                <a:off x="443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Line 134"/>
              <p:cNvSpPr>
                <a:spLocks noChangeShapeType="1"/>
              </p:cNvSpPr>
              <p:nvPr/>
            </p:nvSpPr>
            <p:spPr bwMode="auto">
              <a:xfrm>
                <a:off x="443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Line 135"/>
              <p:cNvSpPr>
                <a:spLocks noChangeShapeType="1"/>
              </p:cNvSpPr>
              <p:nvPr/>
            </p:nvSpPr>
            <p:spPr bwMode="auto">
              <a:xfrm>
                <a:off x="4435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Line 136"/>
              <p:cNvSpPr>
                <a:spLocks noChangeShapeType="1"/>
              </p:cNvSpPr>
              <p:nvPr/>
            </p:nvSpPr>
            <p:spPr bwMode="auto">
              <a:xfrm>
                <a:off x="459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Line 137"/>
              <p:cNvSpPr>
                <a:spLocks noChangeShapeType="1"/>
              </p:cNvSpPr>
              <p:nvPr/>
            </p:nvSpPr>
            <p:spPr bwMode="auto">
              <a:xfrm>
                <a:off x="459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Line 138"/>
              <p:cNvSpPr>
                <a:spLocks noChangeShapeType="1"/>
              </p:cNvSpPr>
              <p:nvPr/>
            </p:nvSpPr>
            <p:spPr bwMode="auto">
              <a:xfrm>
                <a:off x="459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Line 139"/>
              <p:cNvSpPr>
                <a:spLocks noChangeShapeType="1"/>
              </p:cNvSpPr>
              <p:nvPr/>
            </p:nvSpPr>
            <p:spPr bwMode="auto">
              <a:xfrm>
                <a:off x="475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Line 140"/>
              <p:cNvSpPr>
                <a:spLocks noChangeShapeType="1"/>
              </p:cNvSpPr>
              <p:nvPr/>
            </p:nvSpPr>
            <p:spPr bwMode="auto">
              <a:xfrm>
                <a:off x="475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141"/>
              <p:cNvSpPr>
                <a:spLocks noChangeShapeType="1"/>
              </p:cNvSpPr>
              <p:nvPr/>
            </p:nvSpPr>
            <p:spPr bwMode="auto">
              <a:xfrm>
                <a:off x="475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Line 142"/>
              <p:cNvSpPr>
                <a:spLocks noChangeShapeType="1"/>
              </p:cNvSpPr>
              <p:nvPr/>
            </p:nvSpPr>
            <p:spPr bwMode="auto">
              <a:xfrm>
                <a:off x="491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Line 143"/>
              <p:cNvSpPr>
                <a:spLocks noChangeShapeType="1"/>
              </p:cNvSpPr>
              <p:nvPr/>
            </p:nvSpPr>
            <p:spPr bwMode="auto">
              <a:xfrm>
                <a:off x="491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Line 144"/>
              <p:cNvSpPr>
                <a:spLocks noChangeShapeType="1"/>
              </p:cNvSpPr>
              <p:nvPr/>
            </p:nvSpPr>
            <p:spPr bwMode="auto">
              <a:xfrm>
                <a:off x="4912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Line 145"/>
              <p:cNvSpPr>
                <a:spLocks noChangeShapeType="1"/>
              </p:cNvSpPr>
              <p:nvPr/>
            </p:nvSpPr>
            <p:spPr bwMode="auto">
              <a:xfrm>
                <a:off x="507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Line 146"/>
              <p:cNvSpPr>
                <a:spLocks noChangeShapeType="1"/>
              </p:cNvSpPr>
              <p:nvPr/>
            </p:nvSpPr>
            <p:spPr bwMode="auto">
              <a:xfrm>
                <a:off x="507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Line 147"/>
              <p:cNvSpPr>
                <a:spLocks noChangeShapeType="1"/>
              </p:cNvSpPr>
              <p:nvPr/>
            </p:nvSpPr>
            <p:spPr bwMode="auto">
              <a:xfrm>
                <a:off x="5071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Line 148"/>
              <p:cNvSpPr>
                <a:spLocks noChangeShapeType="1"/>
              </p:cNvSpPr>
              <p:nvPr/>
            </p:nvSpPr>
            <p:spPr bwMode="auto">
              <a:xfrm>
                <a:off x="523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Line 149"/>
              <p:cNvSpPr>
                <a:spLocks noChangeShapeType="1"/>
              </p:cNvSpPr>
              <p:nvPr/>
            </p:nvSpPr>
            <p:spPr bwMode="auto">
              <a:xfrm>
                <a:off x="523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Line 150"/>
              <p:cNvSpPr>
                <a:spLocks noChangeShapeType="1"/>
              </p:cNvSpPr>
              <p:nvPr/>
            </p:nvSpPr>
            <p:spPr bwMode="auto">
              <a:xfrm>
                <a:off x="5230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Line 151"/>
              <p:cNvSpPr>
                <a:spLocks noChangeShapeType="1"/>
              </p:cNvSpPr>
              <p:nvPr/>
            </p:nvSpPr>
            <p:spPr bwMode="auto">
              <a:xfrm>
                <a:off x="538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538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5389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55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55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5547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Line 157"/>
              <p:cNvSpPr>
                <a:spLocks noChangeShapeType="1"/>
              </p:cNvSpPr>
              <p:nvPr/>
            </p:nvSpPr>
            <p:spPr bwMode="auto">
              <a:xfrm>
                <a:off x="570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Line 158"/>
              <p:cNvSpPr>
                <a:spLocks noChangeShapeType="1"/>
              </p:cNvSpPr>
              <p:nvPr/>
            </p:nvSpPr>
            <p:spPr bwMode="auto">
              <a:xfrm>
                <a:off x="570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Line 159"/>
              <p:cNvSpPr>
                <a:spLocks noChangeShapeType="1"/>
              </p:cNvSpPr>
              <p:nvPr/>
            </p:nvSpPr>
            <p:spPr bwMode="auto">
              <a:xfrm>
                <a:off x="5706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160"/>
              <p:cNvSpPr>
                <a:spLocks noChangeShapeType="1"/>
              </p:cNvSpPr>
              <p:nvPr/>
            </p:nvSpPr>
            <p:spPr bwMode="auto">
              <a:xfrm>
                <a:off x="586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Line 161"/>
              <p:cNvSpPr>
                <a:spLocks noChangeShapeType="1"/>
              </p:cNvSpPr>
              <p:nvPr/>
            </p:nvSpPr>
            <p:spPr bwMode="auto">
              <a:xfrm>
                <a:off x="586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Line 162"/>
              <p:cNvSpPr>
                <a:spLocks noChangeShapeType="1"/>
              </p:cNvSpPr>
              <p:nvPr/>
            </p:nvSpPr>
            <p:spPr bwMode="auto">
              <a:xfrm>
                <a:off x="5865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Line 163"/>
              <p:cNvSpPr>
                <a:spLocks noChangeShapeType="1"/>
              </p:cNvSpPr>
              <p:nvPr/>
            </p:nvSpPr>
            <p:spPr bwMode="auto">
              <a:xfrm>
                <a:off x="602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Line 164"/>
              <p:cNvSpPr>
                <a:spLocks noChangeShapeType="1"/>
              </p:cNvSpPr>
              <p:nvPr/>
            </p:nvSpPr>
            <p:spPr bwMode="auto">
              <a:xfrm>
                <a:off x="602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Line 165"/>
              <p:cNvSpPr>
                <a:spLocks noChangeShapeType="1"/>
              </p:cNvSpPr>
              <p:nvPr/>
            </p:nvSpPr>
            <p:spPr bwMode="auto">
              <a:xfrm>
                <a:off x="602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Line 166"/>
              <p:cNvSpPr>
                <a:spLocks noChangeShapeType="1"/>
              </p:cNvSpPr>
              <p:nvPr/>
            </p:nvSpPr>
            <p:spPr bwMode="auto">
              <a:xfrm>
                <a:off x="618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Line 167"/>
              <p:cNvSpPr>
                <a:spLocks noChangeShapeType="1"/>
              </p:cNvSpPr>
              <p:nvPr/>
            </p:nvSpPr>
            <p:spPr bwMode="auto">
              <a:xfrm>
                <a:off x="618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Line 168"/>
              <p:cNvSpPr>
                <a:spLocks noChangeShapeType="1"/>
              </p:cNvSpPr>
              <p:nvPr/>
            </p:nvSpPr>
            <p:spPr bwMode="auto">
              <a:xfrm>
                <a:off x="618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Line 169"/>
              <p:cNvSpPr>
                <a:spLocks noChangeShapeType="1"/>
              </p:cNvSpPr>
              <p:nvPr/>
            </p:nvSpPr>
            <p:spPr bwMode="auto">
              <a:xfrm>
                <a:off x="634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Line 170"/>
              <p:cNvSpPr>
                <a:spLocks noChangeShapeType="1"/>
              </p:cNvSpPr>
              <p:nvPr/>
            </p:nvSpPr>
            <p:spPr bwMode="auto">
              <a:xfrm>
                <a:off x="634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171"/>
              <p:cNvSpPr/>
              <p:nvPr/>
            </p:nvSpPr>
            <p:spPr bwMode="auto">
              <a:xfrm>
                <a:off x="6342" y="1819"/>
                <a:ext cx="39" cy="0"/>
              </a:xfrm>
              <a:custGeom>
                <a:avLst/>
                <a:gdLst>
                  <a:gd name="T0" fmla="*/ 0 w 80"/>
                  <a:gd name="T1" fmla="*/ 48 w 80"/>
                  <a:gd name="T2" fmla="*/ 80 w 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48" y="0"/>
                    </a:lnTo>
                    <a:lnTo>
                      <a:pt x="8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Line 172"/>
              <p:cNvSpPr>
                <a:spLocks noChangeShapeType="1"/>
              </p:cNvSpPr>
              <p:nvPr/>
            </p:nvSpPr>
            <p:spPr bwMode="auto">
              <a:xfrm>
                <a:off x="6500" y="183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Line 173"/>
              <p:cNvSpPr>
                <a:spLocks noChangeShapeType="1"/>
              </p:cNvSpPr>
              <p:nvPr/>
            </p:nvSpPr>
            <p:spPr bwMode="auto">
              <a:xfrm>
                <a:off x="6500" y="183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174"/>
              <p:cNvSpPr/>
              <p:nvPr/>
            </p:nvSpPr>
            <p:spPr bwMode="auto">
              <a:xfrm>
                <a:off x="6500" y="1833"/>
                <a:ext cx="37" cy="10"/>
              </a:xfrm>
              <a:custGeom>
                <a:avLst/>
                <a:gdLst>
                  <a:gd name="T0" fmla="*/ 0 w 76"/>
                  <a:gd name="T1" fmla="*/ 0 h 10"/>
                  <a:gd name="T2" fmla="*/ 38 w 76"/>
                  <a:gd name="T3" fmla="*/ 4 h 10"/>
                  <a:gd name="T4" fmla="*/ 76 w 7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">
                    <a:moveTo>
                      <a:pt x="0" y="0"/>
                    </a:moveTo>
                    <a:lnTo>
                      <a:pt x="38" y="4"/>
                    </a:lnTo>
                    <a:lnTo>
                      <a:pt x="76" y="1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Line 175"/>
              <p:cNvSpPr>
                <a:spLocks noChangeShapeType="1"/>
              </p:cNvSpPr>
              <p:nvPr/>
            </p:nvSpPr>
            <p:spPr bwMode="auto">
              <a:xfrm>
                <a:off x="6648" y="188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Line 176"/>
              <p:cNvSpPr>
                <a:spLocks noChangeShapeType="1"/>
              </p:cNvSpPr>
              <p:nvPr/>
            </p:nvSpPr>
            <p:spPr bwMode="auto">
              <a:xfrm>
                <a:off x="6648" y="188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177"/>
              <p:cNvSpPr/>
              <p:nvPr/>
            </p:nvSpPr>
            <p:spPr bwMode="auto">
              <a:xfrm>
                <a:off x="6648" y="1889"/>
                <a:ext cx="34" cy="21"/>
              </a:xfrm>
              <a:custGeom>
                <a:avLst/>
                <a:gdLst>
                  <a:gd name="T0" fmla="*/ 0 w 70"/>
                  <a:gd name="T1" fmla="*/ 0 h 21"/>
                  <a:gd name="T2" fmla="*/ 40 w 70"/>
                  <a:gd name="T3" fmla="*/ 11 h 21"/>
                  <a:gd name="T4" fmla="*/ 70 w 70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21">
                    <a:moveTo>
                      <a:pt x="0" y="0"/>
                    </a:moveTo>
                    <a:lnTo>
                      <a:pt x="40" y="11"/>
                    </a:lnTo>
                    <a:lnTo>
                      <a:pt x="70" y="2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Line 178"/>
              <p:cNvSpPr>
                <a:spLocks noChangeShapeType="1"/>
              </p:cNvSpPr>
              <p:nvPr/>
            </p:nvSpPr>
            <p:spPr bwMode="auto">
              <a:xfrm>
                <a:off x="6772" y="199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Line 179"/>
              <p:cNvSpPr>
                <a:spLocks noChangeShapeType="1"/>
              </p:cNvSpPr>
              <p:nvPr/>
            </p:nvSpPr>
            <p:spPr bwMode="auto">
              <a:xfrm>
                <a:off x="6772" y="199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180"/>
              <p:cNvSpPr/>
              <p:nvPr/>
            </p:nvSpPr>
            <p:spPr bwMode="auto">
              <a:xfrm>
                <a:off x="6772" y="1990"/>
                <a:ext cx="25" cy="31"/>
              </a:xfrm>
              <a:custGeom>
                <a:avLst/>
                <a:gdLst>
                  <a:gd name="T0" fmla="*/ 0 w 50"/>
                  <a:gd name="T1" fmla="*/ 0 h 31"/>
                  <a:gd name="T2" fmla="*/ 16 w 50"/>
                  <a:gd name="T3" fmla="*/ 9 h 31"/>
                  <a:gd name="T4" fmla="*/ 46 w 50"/>
                  <a:gd name="T5" fmla="*/ 27 h 31"/>
                  <a:gd name="T6" fmla="*/ 50 w 5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6" y="9"/>
                    </a:lnTo>
                    <a:lnTo>
                      <a:pt x="46" y="27"/>
                    </a:lnTo>
                    <a:lnTo>
                      <a:pt x="50" y="3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Line 181"/>
              <p:cNvSpPr>
                <a:spLocks noChangeShapeType="1"/>
              </p:cNvSpPr>
              <p:nvPr/>
            </p:nvSpPr>
            <p:spPr bwMode="auto">
              <a:xfrm>
                <a:off x="6856" y="212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Line 182"/>
              <p:cNvSpPr>
                <a:spLocks noChangeShapeType="1"/>
              </p:cNvSpPr>
              <p:nvPr/>
            </p:nvSpPr>
            <p:spPr bwMode="auto">
              <a:xfrm>
                <a:off x="6856" y="212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183"/>
              <p:cNvSpPr/>
              <p:nvPr/>
            </p:nvSpPr>
            <p:spPr bwMode="auto">
              <a:xfrm>
                <a:off x="6856" y="2127"/>
                <a:ext cx="14" cy="38"/>
              </a:xfrm>
              <a:custGeom>
                <a:avLst/>
                <a:gdLst>
                  <a:gd name="T0" fmla="*/ 0 w 28"/>
                  <a:gd name="T1" fmla="*/ 0 h 38"/>
                  <a:gd name="T2" fmla="*/ 14 w 28"/>
                  <a:gd name="T3" fmla="*/ 17 h 38"/>
                  <a:gd name="T4" fmla="*/ 28 w 28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8">
                    <a:moveTo>
                      <a:pt x="0" y="0"/>
                    </a:moveTo>
                    <a:lnTo>
                      <a:pt x="14" y="17"/>
                    </a:lnTo>
                    <a:lnTo>
                      <a:pt x="28" y="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Line 184"/>
              <p:cNvSpPr>
                <a:spLocks noChangeShapeType="1"/>
              </p:cNvSpPr>
              <p:nvPr/>
            </p:nvSpPr>
            <p:spPr bwMode="auto">
              <a:xfrm>
                <a:off x="6894" y="22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Line 185"/>
              <p:cNvSpPr>
                <a:spLocks noChangeShapeType="1"/>
              </p:cNvSpPr>
              <p:nvPr/>
            </p:nvSpPr>
            <p:spPr bwMode="auto">
              <a:xfrm>
                <a:off x="6894" y="22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186"/>
              <p:cNvSpPr/>
              <p:nvPr/>
            </p:nvSpPr>
            <p:spPr bwMode="auto">
              <a:xfrm>
                <a:off x="6894" y="2285"/>
                <a:ext cx="2" cy="40"/>
              </a:xfrm>
              <a:custGeom>
                <a:avLst/>
                <a:gdLst>
                  <a:gd name="T0" fmla="*/ 0 w 4"/>
                  <a:gd name="T1" fmla="*/ 0 h 40"/>
                  <a:gd name="T2" fmla="*/ 0 w 4"/>
                  <a:gd name="T3" fmla="*/ 0 h 40"/>
                  <a:gd name="T4" fmla="*/ 2 w 4"/>
                  <a:gd name="T5" fmla="*/ 24 h 40"/>
                  <a:gd name="T6" fmla="*/ 4 w 4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lnTo>
                      <a:pt x="0" y="0"/>
                    </a:lnTo>
                    <a:lnTo>
                      <a:pt x="2" y="24"/>
                    </a:lnTo>
                    <a:lnTo>
                      <a:pt x="4" y="4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Line 187"/>
              <p:cNvSpPr>
                <a:spLocks noChangeShapeType="1"/>
              </p:cNvSpPr>
              <p:nvPr/>
            </p:nvSpPr>
            <p:spPr bwMode="auto">
              <a:xfrm>
                <a:off x="6884" y="24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Line 188"/>
              <p:cNvSpPr>
                <a:spLocks noChangeShapeType="1"/>
              </p:cNvSpPr>
              <p:nvPr/>
            </p:nvSpPr>
            <p:spPr bwMode="auto">
              <a:xfrm>
                <a:off x="6884" y="24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89"/>
              <p:cNvSpPr/>
              <p:nvPr/>
            </p:nvSpPr>
            <p:spPr bwMode="auto">
              <a:xfrm>
                <a:off x="6874" y="2447"/>
                <a:ext cx="10" cy="39"/>
              </a:xfrm>
              <a:custGeom>
                <a:avLst/>
                <a:gdLst>
                  <a:gd name="T0" fmla="*/ 20 w 20"/>
                  <a:gd name="T1" fmla="*/ 0 h 39"/>
                  <a:gd name="T2" fmla="*/ 18 w 20"/>
                  <a:gd name="T3" fmla="*/ 5 h 39"/>
                  <a:gd name="T4" fmla="*/ 6 w 20"/>
                  <a:gd name="T5" fmla="*/ 29 h 39"/>
                  <a:gd name="T6" fmla="*/ 0 w 20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9">
                    <a:moveTo>
                      <a:pt x="20" y="0"/>
                    </a:moveTo>
                    <a:lnTo>
                      <a:pt x="18" y="5"/>
                    </a:lnTo>
                    <a:lnTo>
                      <a:pt x="6" y="29"/>
                    </a:lnTo>
                    <a:lnTo>
                      <a:pt x="0" y="3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Line 190"/>
              <p:cNvSpPr>
                <a:spLocks noChangeShapeType="1"/>
              </p:cNvSpPr>
              <p:nvPr/>
            </p:nvSpPr>
            <p:spPr bwMode="auto">
              <a:xfrm>
                <a:off x="6827" y="259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Line 191"/>
              <p:cNvSpPr>
                <a:spLocks noChangeShapeType="1"/>
              </p:cNvSpPr>
              <p:nvPr/>
            </p:nvSpPr>
            <p:spPr bwMode="auto">
              <a:xfrm>
                <a:off x="6827" y="259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92"/>
              <p:cNvSpPr/>
              <p:nvPr/>
            </p:nvSpPr>
            <p:spPr bwMode="auto">
              <a:xfrm>
                <a:off x="6805" y="2598"/>
                <a:ext cx="22" cy="35"/>
              </a:xfrm>
              <a:custGeom>
                <a:avLst/>
                <a:gdLst>
                  <a:gd name="T0" fmla="*/ 44 w 44"/>
                  <a:gd name="T1" fmla="*/ 0 h 35"/>
                  <a:gd name="T2" fmla="*/ 32 w 44"/>
                  <a:gd name="T3" fmla="*/ 10 h 35"/>
                  <a:gd name="T4" fmla="*/ 6 w 44"/>
                  <a:gd name="T5" fmla="*/ 31 h 35"/>
                  <a:gd name="T6" fmla="*/ 0 w 44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5">
                    <a:moveTo>
                      <a:pt x="44" y="0"/>
                    </a:moveTo>
                    <a:lnTo>
                      <a:pt x="32" y="10"/>
                    </a:lnTo>
                    <a:lnTo>
                      <a:pt x="6" y="31"/>
                    </a:lnTo>
                    <a:lnTo>
                      <a:pt x="0" y="35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Line 193"/>
              <p:cNvSpPr>
                <a:spLocks noChangeShapeType="1"/>
              </p:cNvSpPr>
              <p:nvPr/>
            </p:nvSpPr>
            <p:spPr bwMode="auto">
              <a:xfrm>
                <a:off x="6726" y="272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Line 194"/>
              <p:cNvSpPr>
                <a:spLocks noChangeShapeType="1"/>
              </p:cNvSpPr>
              <p:nvPr/>
            </p:nvSpPr>
            <p:spPr bwMode="auto">
              <a:xfrm>
                <a:off x="6726" y="272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195"/>
              <p:cNvSpPr/>
              <p:nvPr/>
            </p:nvSpPr>
            <p:spPr bwMode="auto">
              <a:xfrm>
                <a:off x="6694" y="2722"/>
                <a:ext cx="32" cy="26"/>
              </a:xfrm>
              <a:custGeom>
                <a:avLst/>
                <a:gdLst>
                  <a:gd name="T0" fmla="*/ 64 w 64"/>
                  <a:gd name="T1" fmla="*/ 0 h 26"/>
                  <a:gd name="T2" fmla="*/ 30 w 64"/>
                  <a:gd name="T3" fmla="*/ 15 h 26"/>
                  <a:gd name="T4" fmla="*/ 0 w 64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26">
                    <a:moveTo>
                      <a:pt x="64" y="0"/>
                    </a:moveTo>
                    <a:lnTo>
                      <a:pt x="30" y="15"/>
                    </a:lnTo>
                    <a:lnTo>
                      <a:pt x="0" y="2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Line 196"/>
              <p:cNvSpPr>
                <a:spLocks noChangeShapeType="1"/>
              </p:cNvSpPr>
              <p:nvPr/>
            </p:nvSpPr>
            <p:spPr bwMode="auto">
              <a:xfrm>
                <a:off x="6590" y="280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Line 197"/>
              <p:cNvSpPr>
                <a:spLocks noChangeShapeType="1"/>
              </p:cNvSpPr>
              <p:nvPr/>
            </p:nvSpPr>
            <p:spPr bwMode="auto">
              <a:xfrm>
                <a:off x="6590" y="280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198"/>
              <p:cNvSpPr/>
              <p:nvPr/>
            </p:nvSpPr>
            <p:spPr bwMode="auto">
              <a:xfrm>
                <a:off x="6552" y="2806"/>
                <a:ext cx="38" cy="13"/>
              </a:xfrm>
              <a:custGeom>
                <a:avLst/>
                <a:gdLst>
                  <a:gd name="T0" fmla="*/ 76 w 76"/>
                  <a:gd name="T1" fmla="*/ 0 h 13"/>
                  <a:gd name="T2" fmla="*/ 40 w 76"/>
                  <a:gd name="T3" fmla="*/ 6 h 13"/>
                  <a:gd name="T4" fmla="*/ 0 w 7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3">
                    <a:moveTo>
                      <a:pt x="76" y="0"/>
                    </a:moveTo>
                    <a:lnTo>
                      <a:pt x="40" y="6"/>
                    </a:lnTo>
                    <a:lnTo>
                      <a:pt x="0" y="1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Line 199"/>
              <p:cNvSpPr>
                <a:spLocks noChangeShapeType="1"/>
              </p:cNvSpPr>
              <p:nvPr/>
            </p:nvSpPr>
            <p:spPr bwMode="auto">
              <a:xfrm>
                <a:off x="6435" y="284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Line 200"/>
              <p:cNvSpPr>
                <a:spLocks noChangeShapeType="1"/>
              </p:cNvSpPr>
              <p:nvPr/>
            </p:nvSpPr>
            <p:spPr bwMode="auto">
              <a:xfrm>
                <a:off x="6435" y="284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01"/>
              <p:cNvSpPr/>
              <p:nvPr/>
            </p:nvSpPr>
            <p:spPr bwMode="auto">
              <a:xfrm>
                <a:off x="6396" y="2843"/>
                <a:ext cx="39" cy="3"/>
              </a:xfrm>
              <a:custGeom>
                <a:avLst/>
                <a:gdLst>
                  <a:gd name="T0" fmla="*/ 77 w 77"/>
                  <a:gd name="T1" fmla="*/ 0 h 3"/>
                  <a:gd name="T2" fmla="*/ 67 w 77"/>
                  <a:gd name="T3" fmla="*/ 1 h 3"/>
                  <a:gd name="T4" fmla="*/ 4 w 77"/>
                  <a:gd name="T5" fmla="*/ 3 h 3"/>
                  <a:gd name="T6" fmla="*/ 0 w 7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3">
                    <a:moveTo>
                      <a:pt x="77" y="0"/>
                    </a:moveTo>
                    <a:lnTo>
                      <a:pt x="67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Line 202"/>
              <p:cNvSpPr>
                <a:spLocks noChangeShapeType="1"/>
              </p:cNvSpPr>
              <p:nvPr/>
            </p:nvSpPr>
            <p:spPr bwMode="auto">
              <a:xfrm>
                <a:off x="6277" y="28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Line 203"/>
              <p:cNvSpPr>
                <a:spLocks noChangeShapeType="1"/>
              </p:cNvSpPr>
              <p:nvPr/>
            </p:nvSpPr>
            <p:spPr bwMode="auto">
              <a:xfrm>
                <a:off x="6277" y="28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Line 204"/>
              <p:cNvSpPr>
                <a:spLocks noChangeShapeType="1"/>
              </p:cNvSpPr>
              <p:nvPr/>
            </p:nvSpPr>
            <p:spPr bwMode="auto">
              <a:xfrm flipH="1">
                <a:off x="6237" y="2847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Line 205"/>
              <p:cNvSpPr>
                <a:spLocks noChangeShapeType="1"/>
              </p:cNvSpPr>
              <p:nvPr/>
            </p:nvSpPr>
            <p:spPr bwMode="auto">
              <a:xfrm>
                <a:off x="6118" y="28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Line 207"/>
            <p:cNvSpPr>
              <a:spLocks noChangeShapeType="1"/>
            </p:cNvSpPr>
            <p:nvPr/>
          </p:nvSpPr>
          <p:spPr bwMode="auto">
            <a:xfrm>
              <a:off x="611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208"/>
            <p:cNvSpPr>
              <a:spLocks noChangeShapeType="1"/>
            </p:cNvSpPr>
            <p:nvPr/>
          </p:nvSpPr>
          <p:spPr bwMode="auto">
            <a:xfrm flipH="1">
              <a:off x="6079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209"/>
            <p:cNvSpPr>
              <a:spLocks noChangeShapeType="1"/>
            </p:cNvSpPr>
            <p:nvPr/>
          </p:nvSpPr>
          <p:spPr bwMode="auto">
            <a:xfrm>
              <a:off x="59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10"/>
            <p:cNvSpPr>
              <a:spLocks noChangeShapeType="1"/>
            </p:cNvSpPr>
            <p:nvPr/>
          </p:nvSpPr>
          <p:spPr bwMode="auto">
            <a:xfrm>
              <a:off x="59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11"/>
            <p:cNvSpPr>
              <a:spLocks noChangeShapeType="1"/>
            </p:cNvSpPr>
            <p:nvPr/>
          </p:nvSpPr>
          <p:spPr bwMode="auto">
            <a:xfrm flipH="1">
              <a:off x="5920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12"/>
            <p:cNvSpPr>
              <a:spLocks noChangeShapeType="1"/>
            </p:cNvSpPr>
            <p:nvPr/>
          </p:nvSpPr>
          <p:spPr bwMode="auto">
            <a:xfrm>
              <a:off x="580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13"/>
            <p:cNvSpPr>
              <a:spLocks noChangeShapeType="1"/>
            </p:cNvSpPr>
            <p:nvPr/>
          </p:nvSpPr>
          <p:spPr bwMode="auto">
            <a:xfrm>
              <a:off x="580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214"/>
            <p:cNvSpPr>
              <a:spLocks noChangeShapeType="1"/>
            </p:cNvSpPr>
            <p:nvPr/>
          </p:nvSpPr>
          <p:spPr bwMode="auto">
            <a:xfrm flipH="1">
              <a:off x="576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215"/>
            <p:cNvSpPr>
              <a:spLocks noChangeShapeType="1"/>
            </p:cNvSpPr>
            <p:nvPr/>
          </p:nvSpPr>
          <p:spPr bwMode="auto">
            <a:xfrm>
              <a:off x="564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216"/>
            <p:cNvSpPr>
              <a:spLocks noChangeShapeType="1"/>
            </p:cNvSpPr>
            <p:nvPr/>
          </p:nvSpPr>
          <p:spPr bwMode="auto">
            <a:xfrm>
              <a:off x="564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217"/>
            <p:cNvSpPr>
              <a:spLocks noChangeShapeType="1"/>
            </p:cNvSpPr>
            <p:nvPr/>
          </p:nvSpPr>
          <p:spPr bwMode="auto">
            <a:xfrm flipH="1">
              <a:off x="5602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18"/>
            <p:cNvSpPr>
              <a:spLocks noChangeShapeType="1"/>
            </p:cNvSpPr>
            <p:nvPr/>
          </p:nvSpPr>
          <p:spPr bwMode="auto">
            <a:xfrm>
              <a:off x="548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219"/>
            <p:cNvSpPr>
              <a:spLocks noChangeShapeType="1"/>
            </p:cNvSpPr>
            <p:nvPr/>
          </p:nvSpPr>
          <p:spPr bwMode="auto">
            <a:xfrm>
              <a:off x="548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220"/>
            <p:cNvSpPr>
              <a:spLocks noChangeShapeType="1"/>
            </p:cNvSpPr>
            <p:nvPr/>
          </p:nvSpPr>
          <p:spPr bwMode="auto">
            <a:xfrm flipH="1">
              <a:off x="5443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221"/>
            <p:cNvSpPr>
              <a:spLocks noChangeShapeType="1"/>
            </p:cNvSpPr>
            <p:nvPr/>
          </p:nvSpPr>
          <p:spPr bwMode="auto">
            <a:xfrm>
              <a:off x="532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222"/>
            <p:cNvSpPr>
              <a:spLocks noChangeShapeType="1"/>
            </p:cNvSpPr>
            <p:nvPr/>
          </p:nvSpPr>
          <p:spPr bwMode="auto">
            <a:xfrm>
              <a:off x="532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223"/>
            <p:cNvSpPr>
              <a:spLocks noChangeShapeType="1"/>
            </p:cNvSpPr>
            <p:nvPr/>
          </p:nvSpPr>
          <p:spPr bwMode="auto">
            <a:xfrm flipH="1">
              <a:off x="5284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224"/>
            <p:cNvSpPr>
              <a:spLocks noChangeShapeType="1"/>
            </p:cNvSpPr>
            <p:nvPr/>
          </p:nvSpPr>
          <p:spPr bwMode="auto">
            <a:xfrm>
              <a:off x="516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225"/>
            <p:cNvSpPr>
              <a:spLocks noChangeShapeType="1"/>
            </p:cNvSpPr>
            <p:nvPr/>
          </p:nvSpPr>
          <p:spPr bwMode="auto">
            <a:xfrm>
              <a:off x="516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226"/>
            <p:cNvSpPr>
              <a:spLocks noChangeShapeType="1"/>
            </p:cNvSpPr>
            <p:nvPr/>
          </p:nvSpPr>
          <p:spPr bwMode="auto">
            <a:xfrm flipH="1">
              <a:off x="5125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227"/>
            <p:cNvSpPr>
              <a:spLocks noChangeShapeType="1"/>
            </p:cNvSpPr>
            <p:nvPr/>
          </p:nvSpPr>
          <p:spPr bwMode="auto">
            <a:xfrm>
              <a:off x="500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228"/>
            <p:cNvSpPr>
              <a:spLocks noChangeShapeType="1"/>
            </p:cNvSpPr>
            <p:nvPr/>
          </p:nvSpPr>
          <p:spPr bwMode="auto">
            <a:xfrm>
              <a:off x="500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229"/>
            <p:cNvSpPr>
              <a:spLocks noChangeShapeType="1"/>
            </p:cNvSpPr>
            <p:nvPr/>
          </p:nvSpPr>
          <p:spPr bwMode="auto">
            <a:xfrm flipH="1">
              <a:off x="4966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230"/>
            <p:cNvSpPr>
              <a:spLocks noChangeShapeType="1"/>
            </p:cNvSpPr>
            <p:nvPr/>
          </p:nvSpPr>
          <p:spPr bwMode="auto">
            <a:xfrm>
              <a:off x="48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231"/>
            <p:cNvSpPr>
              <a:spLocks noChangeShapeType="1"/>
            </p:cNvSpPr>
            <p:nvPr/>
          </p:nvSpPr>
          <p:spPr bwMode="auto">
            <a:xfrm>
              <a:off x="48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232"/>
            <p:cNvSpPr>
              <a:spLocks noChangeShapeType="1"/>
            </p:cNvSpPr>
            <p:nvPr/>
          </p:nvSpPr>
          <p:spPr bwMode="auto">
            <a:xfrm flipH="1">
              <a:off x="4808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233"/>
            <p:cNvSpPr>
              <a:spLocks noChangeShapeType="1"/>
            </p:cNvSpPr>
            <p:nvPr/>
          </p:nvSpPr>
          <p:spPr bwMode="auto">
            <a:xfrm>
              <a:off x="46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234"/>
            <p:cNvSpPr>
              <a:spLocks noChangeShapeType="1"/>
            </p:cNvSpPr>
            <p:nvPr/>
          </p:nvSpPr>
          <p:spPr bwMode="auto">
            <a:xfrm>
              <a:off x="46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235"/>
            <p:cNvSpPr>
              <a:spLocks noChangeShapeType="1"/>
            </p:cNvSpPr>
            <p:nvPr/>
          </p:nvSpPr>
          <p:spPr bwMode="auto">
            <a:xfrm flipH="1">
              <a:off x="4649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236"/>
            <p:cNvSpPr>
              <a:spLocks noChangeShapeType="1"/>
            </p:cNvSpPr>
            <p:nvPr/>
          </p:nvSpPr>
          <p:spPr bwMode="auto">
            <a:xfrm>
              <a:off x="453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237"/>
            <p:cNvSpPr>
              <a:spLocks noChangeShapeType="1"/>
            </p:cNvSpPr>
            <p:nvPr/>
          </p:nvSpPr>
          <p:spPr bwMode="auto">
            <a:xfrm>
              <a:off x="453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238"/>
            <p:cNvSpPr>
              <a:spLocks noChangeShapeType="1"/>
            </p:cNvSpPr>
            <p:nvPr/>
          </p:nvSpPr>
          <p:spPr bwMode="auto">
            <a:xfrm flipH="1">
              <a:off x="4490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239"/>
            <p:cNvSpPr>
              <a:spLocks noChangeShapeType="1"/>
            </p:cNvSpPr>
            <p:nvPr/>
          </p:nvSpPr>
          <p:spPr bwMode="auto">
            <a:xfrm>
              <a:off x="437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240"/>
            <p:cNvSpPr>
              <a:spLocks noChangeShapeType="1"/>
            </p:cNvSpPr>
            <p:nvPr/>
          </p:nvSpPr>
          <p:spPr bwMode="auto">
            <a:xfrm>
              <a:off x="437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241"/>
            <p:cNvSpPr>
              <a:spLocks noChangeShapeType="1"/>
            </p:cNvSpPr>
            <p:nvPr/>
          </p:nvSpPr>
          <p:spPr bwMode="auto">
            <a:xfrm flipH="1">
              <a:off x="433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242"/>
            <p:cNvSpPr>
              <a:spLocks noChangeShapeType="1"/>
            </p:cNvSpPr>
            <p:nvPr/>
          </p:nvSpPr>
          <p:spPr bwMode="auto">
            <a:xfrm>
              <a:off x="421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43"/>
            <p:cNvSpPr>
              <a:spLocks noChangeShapeType="1"/>
            </p:cNvSpPr>
            <p:nvPr/>
          </p:nvSpPr>
          <p:spPr bwMode="auto">
            <a:xfrm>
              <a:off x="421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244"/>
            <p:cNvSpPr>
              <a:spLocks noChangeShapeType="1"/>
            </p:cNvSpPr>
            <p:nvPr/>
          </p:nvSpPr>
          <p:spPr bwMode="auto">
            <a:xfrm flipH="1">
              <a:off x="4172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245"/>
            <p:cNvSpPr>
              <a:spLocks noChangeShapeType="1"/>
            </p:cNvSpPr>
            <p:nvPr/>
          </p:nvSpPr>
          <p:spPr bwMode="auto">
            <a:xfrm>
              <a:off x="405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246"/>
            <p:cNvSpPr>
              <a:spLocks noChangeShapeType="1"/>
            </p:cNvSpPr>
            <p:nvPr/>
          </p:nvSpPr>
          <p:spPr bwMode="auto">
            <a:xfrm>
              <a:off x="405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247"/>
            <p:cNvSpPr>
              <a:spLocks noChangeShapeType="1"/>
            </p:cNvSpPr>
            <p:nvPr/>
          </p:nvSpPr>
          <p:spPr bwMode="auto">
            <a:xfrm flipH="1">
              <a:off x="4013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248"/>
            <p:cNvSpPr>
              <a:spLocks noChangeShapeType="1"/>
            </p:cNvSpPr>
            <p:nvPr/>
          </p:nvSpPr>
          <p:spPr bwMode="auto">
            <a:xfrm>
              <a:off x="389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249"/>
            <p:cNvSpPr>
              <a:spLocks noChangeShapeType="1"/>
            </p:cNvSpPr>
            <p:nvPr/>
          </p:nvSpPr>
          <p:spPr bwMode="auto">
            <a:xfrm>
              <a:off x="389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Line 250"/>
            <p:cNvSpPr>
              <a:spLocks noChangeShapeType="1"/>
            </p:cNvSpPr>
            <p:nvPr/>
          </p:nvSpPr>
          <p:spPr bwMode="auto">
            <a:xfrm flipH="1">
              <a:off x="3854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251"/>
            <p:cNvSpPr>
              <a:spLocks noChangeShapeType="1"/>
            </p:cNvSpPr>
            <p:nvPr/>
          </p:nvSpPr>
          <p:spPr bwMode="auto">
            <a:xfrm>
              <a:off x="373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252"/>
            <p:cNvSpPr>
              <a:spLocks noChangeShapeType="1"/>
            </p:cNvSpPr>
            <p:nvPr/>
          </p:nvSpPr>
          <p:spPr bwMode="auto">
            <a:xfrm>
              <a:off x="373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253"/>
            <p:cNvSpPr>
              <a:spLocks noChangeShapeType="1"/>
            </p:cNvSpPr>
            <p:nvPr/>
          </p:nvSpPr>
          <p:spPr bwMode="auto">
            <a:xfrm flipH="1">
              <a:off x="3696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254"/>
            <p:cNvSpPr>
              <a:spLocks noChangeShapeType="1"/>
            </p:cNvSpPr>
            <p:nvPr/>
          </p:nvSpPr>
          <p:spPr bwMode="auto">
            <a:xfrm>
              <a:off x="357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255"/>
            <p:cNvSpPr>
              <a:spLocks noChangeShapeType="1"/>
            </p:cNvSpPr>
            <p:nvPr/>
          </p:nvSpPr>
          <p:spPr bwMode="auto">
            <a:xfrm>
              <a:off x="357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ine 256"/>
            <p:cNvSpPr>
              <a:spLocks noChangeShapeType="1"/>
            </p:cNvSpPr>
            <p:nvPr/>
          </p:nvSpPr>
          <p:spPr bwMode="auto">
            <a:xfrm flipH="1">
              <a:off x="3537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257"/>
            <p:cNvSpPr>
              <a:spLocks noChangeShapeType="1"/>
            </p:cNvSpPr>
            <p:nvPr/>
          </p:nvSpPr>
          <p:spPr bwMode="auto">
            <a:xfrm>
              <a:off x="341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258"/>
            <p:cNvSpPr>
              <a:spLocks noChangeShapeType="1"/>
            </p:cNvSpPr>
            <p:nvPr/>
          </p:nvSpPr>
          <p:spPr bwMode="auto">
            <a:xfrm>
              <a:off x="341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259"/>
            <p:cNvSpPr>
              <a:spLocks noChangeShapeType="1"/>
            </p:cNvSpPr>
            <p:nvPr/>
          </p:nvSpPr>
          <p:spPr bwMode="auto">
            <a:xfrm flipH="1">
              <a:off x="3378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260"/>
            <p:cNvSpPr>
              <a:spLocks noChangeShapeType="1"/>
            </p:cNvSpPr>
            <p:nvPr/>
          </p:nvSpPr>
          <p:spPr bwMode="auto">
            <a:xfrm>
              <a:off x="32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Line 261"/>
            <p:cNvSpPr>
              <a:spLocks noChangeShapeType="1"/>
            </p:cNvSpPr>
            <p:nvPr/>
          </p:nvSpPr>
          <p:spPr bwMode="auto">
            <a:xfrm>
              <a:off x="32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Line 262"/>
            <p:cNvSpPr>
              <a:spLocks noChangeShapeType="1"/>
            </p:cNvSpPr>
            <p:nvPr/>
          </p:nvSpPr>
          <p:spPr bwMode="auto">
            <a:xfrm flipH="1">
              <a:off x="3219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Line 263"/>
            <p:cNvSpPr>
              <a:spLocks noChangeShapeType="1"/>
            </p:cNvSpPr>
            <p:nvPr/>
          </p:nvSpPr>
          <p:spPr bwMode="auto">
            <a:xfrm>
              <a:off x="310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Line 264"/>
            <p:cNvSpPr>
              <a:spLocks noChangeShapeType="1"/>
            </p:cNvSpPr>
            <p:nvPr/>
          </p:nvSpPr>
          <p:spPr bwMode="auto">
            <a:xfrm>
              <a:off x="310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Line 265"/>
            <p:cNvSpPr>
              <a:spLocks noChangeShapeType="1"/>
            </p:cNvSpPr>
            <p:nvPr/>
          </p:nvSpPr>
          <p:spPr bwMode="auto">
            <a:xfrm flipH="1">
              <a:off x="3060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266"/>
            <p:cNvSpPr>
              <a:spLocks noChangeShapeType="1"/>
            </p:cNvSpPr>
            <p:nvPr/>
          </p:nvSpPr>
          <p:spPr bwMode="auto">
            <a:xfrm>
              <a:off x="294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267"/>
            <p:cNvSpPr>
              <a:spLocks noChangeShapeType="1"/>
            </p:cNvSpPr>
            <p:nvPr/>
          </p:nvSpPr>
          <p:spPr bwMode="auto">
            <a:xfrm>
              <a:off x="294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Line 268"/>
            <p:cNvSpPr>
              <a:spLocks noChangeShapeType="1"/>
            </p:cNvSpPr>
            <p:nvPr/>
          </p:nvSpPr>
          <p:spPr bwMode="auto">
            <a:xfrm flipH="1">
              <a:off x="290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Line 269"/>
            <p:cNvSpPr>
              <a:spLocks noChangeShapeType="1"/>
            </p:cNvSpPr>
            <p:nvPr/>
          </p:nvSpPr>
          <p:spPr bwMode="auto">
            <a:xfrm>
              <a:off x="278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Line 270"/>
            <p:cNvSpPr>
              <a:spLocks noChangeShapeType="1"/>
            </p:cNvSpPr>
            <p:nvPr/>
          </p:nvSpPr>
          <p:spPr bwMode="auto">
            <a:xfrm>
              <a:off x="278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Line 271"/>
            <p:cNvSpPr>
              <a:spLocks noChangeShapeType="1"/>
            </p:cNvSpPr>
            <p:nvPr/>
          </p:nvSpPr>
          <p:spPr bwMode="auto">
            <a:xfrm flipH="1">
              <a:off x="2742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Line 272"/>
            <p:cNvSpPr>
              <a:spLocks noChangeShapeType="1"/>
            </p:cNvSpPr>
            <p:nvPr/>
          </p:nvSpPr>
          <p:spPr bwMode="auto">
            <a:xfrm>
              <a:off x="262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Line 273"/>
            <p:cNvSpPr>
              <a:spLocks noChangeShapeType="1"/>
            </p:cNvSpPr>
            <p:nvPr/>
          </p:nvSpPr>
          <p:spPr bwMode="auto">
            <a:xfrm>
              <a:off x="262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Line 274"/>
            <p:cNvSpPr>
              <a:spLocks noChangeShapeType="1"/>
            </p:cNvSpPr>
            <p:nvPr/>
          </p:nvSpPr>
          <p:spPr bwMode="auto">
            <a:xfrm flipH="1">
              <a:off x="2583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Line 275"/>
            <p:cNvSpPr>
              <a:spLocks noChangeShapeType="1"/>
            </p:cNvSpPr>
            <p:nvPr/>
          </p:nvSpPr>
          <p:spPr bwMode="auto">
            <a:xfrm>
              <a:off x="246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Line 276"/>
            <p:cNvSpPr>
              <a:spLocks noChangeShapeType="1"/>
            </p:cNvSpPr>
            <p:nvPr/>
          </p:nvSpPr>
          <p:spPr bwMode="auto">
            <a:xfrm>
              <a:off x="246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Line 277"/>
            <p:cNvSpPr>
              <a:spLocks noChangeShapeType="1"/>
            </p:cNvSpPr>
            <p:nvPr/>
          </p:nvSpPr>
          <p:spPr bwMode="auto">
            <a:xfrm flipH="1">
              <a:off x="2425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Line 278"/>
            <p:cNvSpPr>
              <a:spLocks noChangeShapeType="1"/>
            </p:cNvSpPr>
            <p:nvPr/>
          </p:nvSpPr>
          <p:spPr bwMode="auto">
            <a:xfrm>
              <a:off x="230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Line 279"/>
            <p:cNvSpPr>
              <a:spLocks noChangeShapeType="1"/>
            </p:cNvSpPr>
            <p:nvPr/>
          </p:nvSpPr>
          <p:spPr bwMode="auto">
            <a:xfrm>
              <a:off x="230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Line 280"/>
            <p:cNvSpPr>
              <a:spLocks noChangeShapeType="1"/>
            </p:cNvSpPr>
            <p:nvPr/>
          </p:nvSpPr>
          <p:spPr bwMode="auto">
            <a:xfrm flipH="1">
              <a:off x="2266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ine 281"/>
            <p:cNvSpPr>
              <a:spLocks noChangeShapeType="1"/>
            </p:cNvSpPr>
            <p:nvPr/>
          </p:nvSpPr>
          <p:spPr bwMode="auto">
            <a:xfrm>
              <a:off x="21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Line 282"/>
            <p:cNvSpPr>
              <a:spLocks noChangeShapeType="1"/>
            </p:cNvSpPr>
            <p:nvPr/>
          </p:nvSpPr>
          <p:spPr bwMode="auto">
            <a:xfrm>
              <a:off x="21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Line 283"/>
            <p:cNvSpPr>
              <a:spLocks noChangeShapeType="1"/>
            </p:cNvSpPr>
            <p:nvPr/>
          </p:nvSpPr>
          <p:spPr bwMode="auto">
            <a:xfrm flipH="1">
              <a:off x="2107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Line 284"/>
            <p:cNvSpPr>
              <a:spLocks noChangeShapeType="1"/>
            </p:cNvSpPr>
            <p:nvPr/>
          </p:nvSpPr>
          <p:spPr bwMode="auto">
            <a:xfrm>
              <a:off x="19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Line 285"/>
            <p:cNvSpPr>
              <a:spLocks noChangeShapeType="1"/>
            </p:cNvSpPr>
            <p:nvPr/>
          </p:nvSpPr>
          <p:spPr bwMode="auto">
            <a:xfrm>
              <a:off x="19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Line 286"/>
            <p:cNvSpPr>
              <a:spLocks noChangeShapeType="1"/>
            </p:cNvSpPr>
            <p:nvPr/>
          </p:nvSpPr>
          <p:spPr bwMode="auto">
            <a:xfrm flipH="1">
              <a:off x="1948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Line 287"/>
            <p:cNvSpPr>
              <a:spLocks noChangeShapeType="1"/>
            </p:cNvSpPr>
            <p:nvPr/>
          </p:nvSpPr>
          <p:spPr bwMode="auto">
            <a:xfrm>
              <a:off x="182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Line 288"/>
            <p:cNvSpPr>
              <a:spLocks noChangeShapeType="1"/>
            </p:cNvSpPr>
            <p:nvPr/>
          </p:nvSpPr>
          <p:spPr bwMode="auto">
            <a:xfrm>
              <a:off x="182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Line 289"/>
            <p:cNvSpPr>
              <a:spLocks noChangeShapeType="1"/>
            </p:cNvSpPr>
            <p:nvPr/>
          </p:nvSpPr>
          <p:spPr bwMode="auto">
            <a:xfrm flipH="1">
              <a:off x="1789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Line 290"/>
            <p:cNvSpPr>
              <a:spLocks noChangeShapeType="1"/>
            </p:cNvSpPr>
            <p:nvPr/>
          </p:nvSpPr>
          <p:spPr bwMode="auto">
            <a:xfrm>
              <a:off x="167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Line 291"/>
            <p:cNvSpPr>
              <a:spLocks noChangeShapeType="1"/>
            </p:cNvSpPr>
            <p:nvPr/>
          </p:nvSpPr>
          <p:spPr bwMode="auto">
            <a:xfrm>
              <a:off x="167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Line 292"/>
            <p:cNvSpPr>
              <a:spLocks noChangeShapeType="1"/>
            </p:cNvSpPr>
            <p:nvPr/>
          </p:nvSpPr>
          <p:spPr bwMode="auto">
            <a:xfrm flipH="1">
              <a:off x="1630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Line 293"/>
            <p:cNvSpPr>
              <a:spLocks noChangeShapeType="1"/>
            </p:cNvSpPr>
            <p:nvPr/>
          </p:nvSpPr>
          <p:spPr bwMode="auto">
            <a:xfrm>
              <a:off x="151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Line 294"/>
            <p:cNvSpPr>
              <a:spLocks noChangeShapeType="1"/>
            </p:cNvSpPr>
            <p:nvPr/>
          </p:nvSpPr>
          <p:spPr bwMode="auto">
            <a:xfrm>
              <a:off x="151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Line 295"/>
            <p:cNvSpPr>
              <a:spLocks noChangeShapeType="1"/>
            </p:cNvSpPr>
            <p:nvPr/>
          </p:nvSpPr>
          <p:spPr bwMode="auto">
            <a:xfrm flipH="1">
              <a:off x="147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Line 296"/>
            <p:cNvSpPr>
              <a:spLocks noChangeShapeType="1"/>
            </p:cNvSpPr>
            <p:nvPr/>
          </p:nvSpPr>
          <p:spPr bwMode="auto">
            <a:xfrm>
              <a:off x="1353" y="286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Line 297"/>
            <p:cNvSpPr>
              <a:spLocks noChangeShapeType="1"/>
            </p:cNvSpPr>
            <p:nvPr/>
          </p:nvSpPr>
          <p:spPr bwMode="auto">
            <a:xfrm>
              <a:off x="1353" y="286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298"/>
            <p:cNvSpPr/>
            <p:nvPr/>
          </p:nvSpPr>
          <p:spPr bwMode="auto">
            <a:xfrm>
              <a:off x="1314" y="2861"/>
              <a:ext cx="39" cy="11"/>
            </a:xfrm>
            <a:custGeom>
              <a:avLst/>
              <a:gdLst>
                <a:gd name="T0" fmla="*/ 77 w 77"/>
                <a:gd name="T1" fmla="*/ 0 h 11"/>
                <a:gd name="T2" fmla="*/ 36 w 77"/>
                <a:gd name="T3" fmla="*/ 6 h 11"/>
                <a:gd name="T4" fmla="*/ 0 w 7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1">
                  <a:moveTo>
                    <a:pt x="77" y="0"/>
                  </a:moveTo>
                  <a:lnTo>
                    <a:pt x="36" y="6"/>
                  </a:lnTo>
                  <a:lnTo>
                    <a:pt x="0" y="11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Line 299"/>
            <p:cNvSpPr>
              <a:spLocks noChangeShapeType="1"/>
            </p:cNvSpPr>
            <p:nvPr/>
          </p:nvSpPr>
          <p:spPr bwMode="auto">
            <a:xfrm>
              <a:off x="1209" y="292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Line 300"/>
            <p:cNvSpPr>
              <a:spLocks noChangeShapeType="1"/>
            </p:cNvSpPr>
            <p:nvPr/>
          </p:nvSpPr>
          <p:spPr bwMode="auto">
            <a:xfrm>
              <a:off x="1209" y="292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301"/>
            <p:cNvSpPr/>
            <p:nvPr/>
          </p:nvSpPr>
          <p:spPr bwMode="auto">
            <a:xfrm>
              <a:off x="1177" y="2928"/>
              <a:ext cx="32" cy="25"/>
            </a:xfrm>
            <a:custGeom>
              <a:avLst/>
              <a:gdLst>
                <a:gd name="T0" fmla="*/ 63 w 63"/>
                <a:gd name="T1" fmla="*/ 0 h 25"/>
                <a:gd name="T2" fmla="*/ 38 w 63"/>
                <a:gd name="T3" fmla="*/ 10 h 25"/>
                <a:gd name="T4" fmla="*/ 0 w 63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5">
                  <a:moveTo>
                    <a:pt x="63" y="0"/>
                  </a:moveTo>
                  <a:lnTo>
                    <a:pt x="38" y="10"/>
                  </a:lnTo>
                  <a:lnTo>
                    <a:pt x="0" y="25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Line 302"/>
            <p:cNvSpPr>
              <a:spLocks noChangeShapeType="1"/>
            </p:cNvSpPr>
            <p:nvPr/>
          </p:nvSpPr>
          <p:spPr bwMode="auto">
            <a:xfrm>
              <a:off x="1097" y="30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Line 303"/>
            <p:cNvSpPr>
              <a:spLocks noChangeShapeType="1"/>
            </p:cNvSpPr>
            <p:nvPr/>
          </p:nvSpPr>
          <p:spPr bwMode="auto">
            <a:xfrm>
              <a:off x="1097" y="30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304"/>
            <p:cNvSpPr/>
            <p:nvPr/>
          </p:nvSpPr>
          <p:spPr bwMode="auto">
            <a:xfrm>
              <a:off x="1074" y="3043"/>
              <a:ext cx="23" cy="33"/>
            </a:xfrm>
            <a:custGeom>
              <a:avLst/>
              <a:gdLst>
                <a:gd name="T0" fmla="*/ 46 w 46"/>
                <a:gd name="T1" fmla="*/ 0 h 33"/>
                <a:gd name="T2" fmla="*/ 36 w 46"/>
                <a:gd name="T3" fmla="*/ 5 h 33"/>
                <a:gd name="T4" fmla="*/ 8 w 46"/>
                <a:gd name="T5" fmla="*/ 26 h 33"/>
                <a:gd name="T6" fmla="*/ 0 w 4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3">
                  <a:moveTo>
                    <a:pt x="46" y="0"/>
                  </a:moveTo>
                  <a:lnTo>
                    <a:pt x="36" y="5"/>
                  </a:lnTo>
                  <a:lnTo>
                    <a:pt x="8" y="26"/>
                  </a:lnTo>
                  <a:lnTo>
                    <a:pt x="0" y="33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Line 305"/>
            <p:cNvSpPr>
              <a:spLocks noChangeShapeType="1"/>
            </p:cNvSpPr>
            <p:nvPr/>
          </p:nvSpPr>
          <p:spPr bwMode="auto">
            <a:xfrm>
              <a:off x="1022" y="318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Line 306"/>
            <p:cNvSpPr>
              <a:spLocks noChangeShapeType="1"/>
            </p:cNvSpPr>
            <p:nvPr/>
          </p:nvSpPr>
          <p:spPr bwMode="auto">
            <a:xfrm>
              <a:off x="1022" y="318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307"/>
            <p:cNvSpPr/>
            <p:nvPr/>
          </p:nvSpPr>
          <p:spPr bwMode="auto">
            <a:xfrm>
              <a:off x="1009" y="3185"/>
              <a:ext cx="13" cy="39"/>
            </a:xfrm>
            <a:custGeom>
              <a:avLst/>
              <a:gdLst>
                <a:gd name="T0" fmla="*/ 26 w 26"/>
                <a:gd name="T1" fmla="*/ 0 h 39"/>
                <a:gd name="T2" fmla="*/ 26 w 26"/>
                <a:gd name="T3" fmla="*/ 2 h 39"/>
                <a:gd name="T4" fmla="*/ 8 w 26"/>
                <a:gd name="T5" fmla="*/ 27 h 39"/>
                <a:gd name="T6" fmla="*/ 0 w 26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26" y="0"/>
                  </a:moveTo>
                  <a:lnTo>
                    <a:pt x="26" y="2"/>
                  </a:lnTo>
                  <a:lnTo>
                    <a:pt x="8" y="27"/>
                  </a:lnTo>
                  <a:lnTo>
                    <a:pt x="0" y="39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Line 308"/>
            <p:cNvSpPr>
              <a:spLocks noChangeShapeType="1"/>
            </p:cNvSpPr>
            <p:nvPr/>
          </p:nvSpPr>
          <p:spPr bwMode="auto">
            <a:xfrm>
              <a:off x="983" y="33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Line 309"/>
            <p:cNvSpPr>
              <a:spLocks noChangeShapeType="1"/>
            </p:cNvSpPr>
            <p:nvPr/>
          </p:nvSpPr>
          <p:spPr bwMode="auto">
            <a:xfrm>
              <a:off x="983" y="33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310"/>
            <p:cNvSpPr/>
            <p:nvPr/>
          </p:nvSpPr>
          <p:spPr bwMode="auto">
            <a:xfrm>
              <a:off x="979" y="3343"/>
              <a:ext cx="4" cy="41"/>
            </a:xfrm>
            <a:custGeom>
              <a:avLst/>
              <a:gdLst>
                <a:gd name="T0" fmla="*/ 8 w 8"/>
                <a:gd name="T1" fmla="*/ 0 h 41"/>
                <a:gd name="T2" fmla="*/ 2 w 8"/>
                <a:gd name="T3" fmla="*/ 27 h 41"/>
                <a:gd name="T4" fmla="*/ 0 w 8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1">
                  <a:moveTo>
                    <a:pt x="8" y="0"/>
                  </a:moveTo>
                  <a:lnTo>
                    <a:pt x="2" y="27"/>
                  </a:lnTo>
                  <a:lnTo>
                    <a:pt x="0" y="41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Line 311"/>
            <p:cNvSpPr>
              <a:spLocks noChangeShapeType="1"/>
            </p:cNvSpPr>
            <p:nvPr/>
          </p:nvSpPr>
          <p:spPr bwMode="auto">
            <a:xfrm>
              <a:off x="980" y="3506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Line 312"/>
            <p:cNvSpPr>
              <a:spLocks noChangeShapeType="1"/>
            </p:cNvSpPr>
            <p:nvPr/>
          </p:nvSpPr>
          <p:spPr bwMode="auto">
            <a:xfrm>
              <a:off x="980" y="3506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313"/>
            <p:cNvSpPr/>
            <p:nvPr/>
          </p:nvSpPr>
          <p:spPr bwMode="auto">
            <a:xfrm>
              <a:off x="980" y="3506"/>
              <a:ext cx="4" cy="40"/>
            </a:xfrm>
            <a:custGeom>
              <a:avLst/>
              <a:gdLst>
                <a:gd name="T0" fmla="*/ 0 w 8"/>
                <a:gd name="T1" fmla="*/ 0 h 40"/>
                <a:gd name="T2" fmla="*/ 4 w 8"/>
                <a:gd name="T3" fmla="*/ 26 h 40"/>
                <a:gd name="T4" fmla="*/ 8 w 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0">
                  <a:moveTo>
                    <a:pt x="0" y="0"/>
                  </a:moveTo>
                  <a:lnTo>
                    <a:pt x="4" y="26"/>
                  </a:lnTo>
                  <a:lnTo>
                    <a:pt x="8" y="4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314"/>
            <p:cNvSpPr>
              <a:spLocks noChangeShapeType="1"/>
            </p:cNvSpPr>
            <p:nvPr/>
          </p:nvSpPr>
          <p:spPr bwMode="auto">
            <a:xfrm>
              <a:off x="1012" y="366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315"/>
            <p:cNvSpPr>
              <a:spLocks noChangeShapeType="1"/>
            </p:cNvSpPr>
            <p:nvPr/>
          </p:nvSpPr>
          <p:spPr bwMode="auto">
            <a:xfrm>
              <a:off x="1012" y="366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316"/>
            <p:cNvSpPr/>
            <p:nvPr/>
          </p:nvSpPr>
          <p:spPr bwMode="auto">
            <a:xfrm>
              <a:off x="1012" y="3665"/>
              <a:ext cx="14" cy="38"/>
            </a:xfrm>
            <a:custGeom>
              <a:avLst/>
              <a:gdLst>
                <a:gd name="T0" fmla="*/ 0 w 30"/>
                <a:gd name="T1" fmla="*/ 0 h 38"/>
                <a:gd name="T2" fmla="*/ 14 w 30"/>
                <a:gd name="T3" fmla="*/ 21 h 38"/>
                <a:gd name="T4" fmla="*/ 30 w 30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lnTo>
                    <a:pt x="14" y="21"/>
                  </a:lnTo>
                  <a:lnTo>
                    <a:pt x="30" y="38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Line 317"/>
            <p:cNvSpPr>
              <a:spLocks noChangeShapeType="1"/>
            </p:cNvSpPr>
            <p:nvPr/>
          </p:nvSpPr>
          <p:spPr bwMode="auto">
            <a:xfrm>
              <a:off x="1084" y="38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Line 318"/>
            <p:cNvSpPr>
              <a:spLocks noChangeShapeType="1"/>
            </p:cNvSpPr>
            <p:nvPr/>
          </p:nvSpPr>
          <p:spPr bwMode="auto">
            <a:xfrm>
              <a:off x="1084" y="38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319"/>
            <p:cNvSpPr/>
            <p:nvPr/>
          </p:nvSpPr>
          <p:spPr bwMode="auto">
            <a:xfrm>
              <a:off x="1084" y="3810"/>
              <a:ext cx="25" cy="32"/>
            </a:xfrm>
            <a:custGeom>
              <a:avLst/>
              <a:gdLst>
                <a:gd name="T0" fmla="*/ 0 w 50"/>
                <a:gd name="T1" fmla="*/ 0 h 32"/>
                <a:gd name="T2" fmla="*/ 16 w 50"/>
                <a:gd name="T3" fmla="*/ 10 h 32"/>
                <a:gd name="T4" fmla="*/ 48 w 50"/>
                <a:gd name="T5" fmla="*/ 31 h 32"/>
                <a:gd name="T6" fmla="*/ 50 w 5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2">
                  <a:moveTo>
                    <a:pt x="0" y="0"/>
                  </a:moveTo>
                  <a:lnTo>
                    <a:pt x="16" y="10"/>
                  </a:lnTo>
                  <a:lnTo>
                    <a:pt x="48" y="31"/>
                  </a:lnTo>
                  <a:lnTo>
                    <a:pt x="50" y="32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Line 320"/>
            <p:cNvSpPr>
              <a:spLocks noChangeShapeType="1"/>
            </p:cNvSpPr>
            <p:nvPr/>
          </p:nvSpPr>
          <p:spPr bwMode="auto">
            <a:xfrm>
              <a:off x="1198" y="3922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Line 321"/>
            <p:cNvSpPr>
              <a:spLocks noChangeShapeType="1"/>
            </p:cNvSpPr>
            <p:nvPr/>
          </p:nvSpPr>
          <p:spPr bwMode="auto">
            <a:xfrm>
              <a:off x="1198" y="3922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322"/>
            <p:cNvSpPr/>
            <p:nvPr/>
          </p:nvSpPr>
          <p:spPr bwMode="auto">
            <a:xfrm>
              <a:off x="1198" y="3922"/>
              <a:ext cx="34" cy="22"/>
            </a:xfrm>
            <a:custGeom>
              <a:avLst/>
              <a:gdLst>
                <a:gd name="T0" fmla="*/ 0 w 67"/>
                <a:gd name="T1" fmla="*/ 0 h 22"/>
                <a:gd name="T2" fmla="*/ 5 w 67"/>
                <a:gd name="T3" fmla="*/ 3 h 22"/>
                <a:gd name="T4" fmla="*/ 49 w 67"/>
                <a:gd name="T5" fmla="*/ 17 h 22"/>
                <a:gd name="T6" fmla="*/ 67 w 67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2">
                  <a:moveTo>
                    <a:pt x="0" y="0"/>
                  </a:moveTo>
                  <a:lnTo>
                    <a:pt x="5" y="3"/>
                  </a:lnTo>
                  <a:lnTo>
                    <a:pt x="49" y="17"/>
                  </a:lnTo>
                  <a:lnTo>
                    <a:pt x="67" y="22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Line 323"/>
            <p:cNvSpPr>
              <a:spLocks noChangeShapeType="1"/>
            </p:cNvSpPr>
            <p:nvPr/>
          </p:nvSpPr>
          <p:spPr bwMode="auto">
            <a:xfrm>
              <a:off x="1343" y="398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Line 324"/>
            <p:cNvSpPr>
              <a:spLocks noChangeShapeType="1"/>
            </p:cNvSpPr>
            <p:nvPr/>
          </p:nvSpPr>
          <p:spPr bwMode="auto">
            <a:xfrm>
              <a:off x="1343" y="398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325"/>
            <p:cNvSpPr/>
            <p:nvPr/>
          </p:nvSpPr>
          <p:spPr bwMode="auto">
            <a:xfrm>
              <a:off x="1343" y="3987"/>
              <a:ext cx="39" cy="7"/>
            </a:xfrm>
            <a:custGeom>
              <a:avLst/>
              <a:gdLst>
                <a:gd name="T0" fmla="*/ 0 w 78"/>
                <a:gd name="T1" fmla="*/ 0 h 7"/>
                <a:gd name="T2" fmla="*/ 12 w 78"/>
                <a:gd name="T3" fmla="*/ 1 h 7"/>
                <a:gd name="T4" fmla="*/ 68 w 78"/>
                <a:gd name="T5" fmla="*/ 7 h 7"/>
                <a:gd name="T6" fmla="*/ 78 w 7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">
                  <a:moveTo>
                    <a:pt x="0" y="0"/>
                  </a:moveTo>
                  <a:lnTo>
                    <a:pt x="12" y="1"/>
                  </a:lnTo>
                  <a:lnTo>
                    <a:pt x="68" y="7"/>
                  </a:lnTo>
                  <a:lnTo>
                    <a:pt x="78" y="7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326"/>
            <p:cNvSpPr>
              <a:spLocks noChangeShapeType="1"/>
            </p:cNvSpPr>
            <p:nvPr/>
          </p:nvSpPr>
          <p:spPr bwMode="auto">
            <a:xfrm>
              <a:off x="150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Line 327"/>
            <p:cNvSpPr>
              <a:spLocks noChangeShapeType="1"/>
            </p:cNvSpPr>
            <p:nvPr/>
          </p:nvSpPr>
          <p:spPr bwMode="auto">
            <a:xfrm>
              <a:off x="150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Line 328"/>
            <p:cNvSpPr>
              <a:spLocks noChangeShapeType="1"/>
            </p:cNvSpPr>
            <p:nvPr/>
          </p:nvSpPr>
          <p:spPr bwMode="auto">
            <a:xfrm>
              <a:off x="1501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Line 329"/>
            <p:cNvSpPr>
              <a:spLocks noChangeShapeType="1"/>
            </p:cNvSpPr>
            <p:nvPr/>
          </p:nvSpPr>
          <p:spPr bwMode="auto">
            <a:xfrm>
              <a:off x="166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Line 330"/>
            <p:cNvSpPr>
              <a:spLocks noChangeShapeType="1"/>
            </p:cNvSpPr>
            <p:nvPr/>
          </p:nvSpPr>
          <p:spPr bwMode="auto">
            <a:xfrm>
              <a:off x="166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Line 331"/>
            <p:cNvSpPr>
              <a:spLocks noChangeShapeType="1"/>
            </p:cNvSpPr>
            <p:nvPr/>
          </p:nvSpPr>
          <p:spPr bwMode="auto">
            <a:xfrm>
              <a:off x="1660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Line 332"/>
            <p:cNvSpPr>
              <a:spLocks noChangeShapeType="1"/>
            </p:cNvSpPr>
            <p:nvPr/>
          </p:nvSpPr>
          <p:spPr bwMode="auto">
            <a:xfrm>
              <a:off x="181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Line 333"/>
            <p:cNvSpPr>
              <a:spLocks noChangeShapeType="1"/>
            </p:cNvSpPr>
            <p:nvPr/>
          </p:nvSpPr>
          <p:spPr bwMode="auto">
            <a:xfrm>
              <a:off x="181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Line 334"/>
            <p:cNvSpPr>
              <a:spLocks noChangeShapeType="1"/>
            </p:cNvSpPr>
            <p:nvPr/>
          </p:nvSpPr>
          <p:spPr bwMode="auto">
            <a:xfrm>
              <a:off x="1819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Line 335"/>
            <p:cNvSpPr>
              <a:spLocks noChangeShapeType="1"/>
            </p:cNvSpPr>
            <p:nvPr/>
          </p:nvSpPr>
          <p:spPr bwMode="auto">
            <a:xfrm>
              <a:off x="197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Line 336"/>
            <p:cNvSpPr>
              <a:spLocks noChangeShapeType="1"/>
            </p:cNvSpPr>
            <p:nvPr/>
          </p:nvSpPr>
          <p:spPr bwMode="auto">
            <a:xfrm>
              <a:off x="197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Line 337"/>
            <p:cNvSpPr>
              <a:spLocks noChangeShapeType="1"/>
            </p:cNvSpPr>
            <p:nvPr/>
          </p:nvSpPr>
          <p:spPr bwMode="auto">
            <a:xfrm>
              <a:off x="1978" y="4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Line 338"/>
            <p:cNvSpPr>
              <a:spLocks noChangeShapeType="1"/>
            </p:cNvSpPr>
            <p:nvPr/>
          </p:nvSpPr>
          <p:spPr bwMode="auto">
            <a:xfrm>
              <a:off x="2137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Line 339"/>
            <p:cNvSpPr>
              <a:spLocks noChangeShapeType="1"/>
            </p:cNvSpPr>
            <p:nvPr/>
          </p:nvSpPr>
          <p:spPr bwMode="auto">
            <a:xfrm>
              <a:off x="2137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Line 340"/>
            <p:cNvSpPr>
              <a:spLocks noChangeShapeType="1"/>
            </p:cNvSpPr>
            <p:nvPr/>
          </p:nvSpPr>
          <p:spPr bwMode="auto">
            <a:xfrm>
              <a:off x="2137" y="4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Line 341"/>
            <p:cNvSpPr>
              <a:spLocks noChangeShapeType="1"/>
            </p:cNvSpPr>
            <p:nvPr/>
          </p:nvSpPr>
          <p:spPr bwMode="auto">
            <a:xfrm>
              <a:off x="2295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Line 342"/>
            <p:cNvSpPr>
              <a:spLocks noChangeShapeType="1"/>
            </p:cNvSpPr>
            <p:nvPr/>
          </p:nvSpPr>
          <p:spPr bwMode="auto">
            <a:xfrm>
              <a:off x="2295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Line 343"/>
            <p:cNvSpPr>
              <a:spLocks noChangeShapeType="1"/>
            </p:cNvSpPr>
            <p:nvPr/>
          </p:nvSpPr>
          <p:spPr bwMode="auto">
            <a:xfrm>
              <a:off x="2295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Line 344"/>
            <p:cNvSpPr>
              <a:spLocks noChangeShapeType="1"/>
            </p:cNvSpPr>
            <p:nvPr/>
          </p:nvSpPr>
          <p:spPr bwMode="auto">
            <a:xfrm>
              <a:off x="2454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Line 345"/>
            <p:cNvSpPr>
              <a:spLocks noChangeShapeType="1"/>
            </p:cNvSpPr>
            <p:nvPr/>
          </p:nvSpPr>
          <p:spPr bwMode="auto">
            <a:xfrm>
              <a:off x="2454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Line 346"/>
            <p:cNvSpPr>
              <a:spLocks noChangeShapeType="1"/>
            </p:cNvSpPr>
            <p:nvPr/>
          </p:nvSpPr>
          <p:spPr bwMode="auto">
            <a:xfrm>
              <a:off x="2454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Line 347"/>
            <p:cNvSpPr>
              <a:spLocks noChangeShapeType="1"/>
            </p:cNvSpPr>
            <p:nvPr/>
          </p:nvSpPr>
          <p:spPr bwMode="auto">
            <a:xfrm>
              <a:off x="2613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Line 348"/>
            <p:cNvSpPr>
              <a:spLocks noChangeShapeType="1"/>
            </p:cNvSpPr>
            <p:nvPr/>
          </p:nvSpPr>
          <p:spPr bwMode="auto">
            <a:xfrm>
              <a:off x="2613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Line 349"/>
            <p:cNvSpPr>
              <a:spLocks noChangeShapeType="1"/>
            </p:cNvSpPr>
            <p:nvPr/>
          </p:nvSpPr>
          <p:spPr bwMode="auto">
            <a:xfrm>
              <a:off x="2613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Line 350"/>
            <p:cNvSpPr>
              <a:spLocks noChangeShapeType="1"/>
            </p:cNvSpPr>
            <p:nvPr/>
          </p:nvSpPr>
          <p:spPr bwMode="auto">
            <a:xfrm>
              <a:off x="2772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Line 351"/>
            <p:cNvSpPr>
              <a:spLocks noChangeShapeType="1"/>
            </p:cNvSpPr>
            <p:nvPr/>
          </p:nvSpPr>
          <p:spPr bwMode="auto">
            <a:xfrm>
              <a:off x="2772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Line 352"/>
            <p:cNvSpPr>
              <a:spLocks noChangeShapeType="1"/>
            </p:cNvSpPr>
            <p:nvPr/>
          </p:nvSpPr>
          <p:spPr bwMode="auto">
            <a:xfrm>
              <a:off x="2772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Line 353"/>
            <p:cNvSpPr>
              <a:spLocks noChangeShapeType="1"/>
            </p:cNvSpPr>
            <p:nvPr/>
          </p:nvSpPr>
          <p:spPr bwMode="auto">
            <a:xfrm>
              <a:off x="293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Line 354"/>
            <p:cNvSpPr>
              <a:spLocks noChangeShapeType="1"/>
            </p:cNvSpPr>
            <p:nvPr/>
          </p:nvSpPr>
          <p:spPr bwMode="auto">
            <a:xfrm>
              <a:off x="293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Line 355"/>
            <p:cNvSpPr>
              <a:spLocks noChangeShapeType="1"/>
            </p:cNvSpPr>
            <p:nvPr/>
          </p:nvSpPr>
          <p:spPr bwMode="auto">
            <a:xfrm>
              <a:off x="2931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Line 356"/>
            <p:cNvSpPr>
              <a:spLocks noChangeShapeType="1"/>
            </p:cNvSpPr>
            <p:nvPr/>
          </p:nvSpPr>
          <p:spPr bwMode="auto">
            <a:xfrm>
              <a:off x="309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Line 357"/>
            <p:cNvSpPr>
              <a:spLocks noChangeShapeType="1"/>
            </p:cNvSpPr>
            <p:nvPr/>
          </p:nvSpPr>
          <p:spPr bwMode="auto">
            <a:xfrm>
              <a:off x="309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Line 358"/>
            <p:cNvSpPr>
              <a:spLocks noChangeShapeType="1"/>
            </p:cNvSpPr>
            <p:nvPr/>
          </p:nvSpPr>
          <p:spPr bwMode="auto">
            <a:xfrm>
              <a:off x="3090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Line 359"/>
            <p:cNvSpPr>
              <a:spLocks noChangeShapeType="1"/>
            </p:cNvSpPr>
            <p:nvPr/>
          </p:nvSpPr>
          <p:spPr bwMode="auto">
            <a:xfrm>
              <a:off x="324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Line 360"/>
            <p:cNvSpPr>
              <a:spLocks noChangeShapeType="1"/>
            </p:cNvSpPr>
            <p:nvPr/>
          </p:nvSpPr>
          <p:spPr bwMode="auto">
            <a:xfrm>
              <a:off x="324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Line 361"/>
            <p:cNvSpPr>
              <a:spLocks noChangeShapeType="1"/>
            </p:cNvSpPr>
            <p:nvPr/>
          </p:nvSpPr>
          <p:spPr bwMode="auto">
            <a:xfrm>
              <a:off x="3249" y="4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Line 362"/>
            <p:cNvSpPr>
              <a:spLocks noChangeShapeType="1"/>
            </p:cNvSpPr>
            <p:nvPr/>
          </p:nvSpPr>
          <p:spPr bwMode="auto">
            <a:xfrm>
              <a:off x="340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363"/>
            <p:cNvSpPr>
              <a:spLocks noChangeShapeType="1"/>
            </p:cNvSpPr>
            <p:nvPr/>
          </p:nvSpPr>
          <p:spPr bwMode="auto">
            <a:xfrm>
              <a:off x="340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364"/>
            <p:cNvSpPr/>
            <p:nvPr/>
          </p:nvSpPr>
          <p:spPr bwMode="auto">
            <a:xfrm>
              <a:off x="3408" y="4001"/>
              <a:ext cx="39" cy="1"/>
            </a:xfrm>
            <a:custGeom>
              <a:avLst/>
              <a:gdLst>
                <a:gd name="T0" fmla="*/ 0 w 80"/>
                <a:gd name="T1" fmla="*/ 0 h 1"/>
                <a:gd name="T2" fmla="*/ 78 w 80"/>
                <a:gd name="T3" fmla="*/ 0 h 1"/>
                <a:gd name="T4" fmla="*/ 80 w 8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">
                  <a:moveTo>
                    <a:pt x="0" y="0"/>
                  </a:moveTo>
                  <a:lnTo>
                    <a:pt x="78" y="0"/>
                  </a:lnTo>
                  <a:lnTo>
                    <a:pt x="80" y="1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Line 365"/>
            <p:cNvSpPr>
              <a:spLocks noChangeShapeType="1"/>
            </p:cNvSpPr>
            <p:nvPr/>
          </p:nvSpPr>
          <p:spPr bwMode="auto">
            <a:xfrm>
              <a:off x="3565" y="40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Line 366"/>
            <p:cNvSpPr>
              <a:spLocks noChangeShapeType="1"/>
            </p:cNvSpPr>
            <p:nvPr/>
          </p:nvSpPr>
          <p:spPr bwMode="auto">
            <a:xfrm>
              <a:off x="3565" y="40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367"/>
            <p:cNvSpPr/>
            <p:nvPr/>
          </p:nvSpPr>
          <p:spPr bwMode="auto">
            <a:xfrm>
              <a:off x="3565" y="4010"/>
              <a:ext cx="40" cy="6"/>
            </a:xfrm>
            <a:custGeom>
              <a:avLst/>
              <a:gdLst>
                <a:gd name="T0" fmla="*/ 0 w 79"/>
                <a:gd name="T1" fmla="*/ 0 h 6"/>
                <a:gd name="T2" fmla="*/ 28 w 79"/>
                <a:gd name="T3" fmla="*/ 2 h 6"/>
                <a:gd name="T4" fmla="*/ 71 w 79"/>
                <a:gd name="T5" fmla="*/ 5 h 6"/>
                <a:gd name="T6" fmla="*/ 79 w 7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">
                  <a:moveTo>
                    <a:pt x="0" y="0"/>
                  </a:moveTo>
                  <a:lnTo>
                    <a:pt x="28" y="2"/>
                  </a:lnTo>
                  <a:lnTo>
                    <a:pt x="71" y="5"/>
                  </a:lnTo>
                  <a:lnTo>
                    <a:pt x="79" y="6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Line 368"/>
            <p:cNvSpPr>
              <a:spLocks noChangeShapeType="1"/>
            </p:cNvSpPr>
            <p:nvPr/>
          </p:nvSpPr>
          <p:spPr bwMode="auto">
            <a:xfrm>
              <a:off x="3719" y="405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Line 369"/>
            <p:cNvSpPr>
              <a:spLocks noChangeShapeType="1"/>
            </p:cNvSpPr>
            <p:nvPr/>
          </p:nvSpPr>
          <p:spPr bwMode="auto">
            <a:xfrm>
              <a:off x="3719" y="405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370"/>
            <p:cNvSpPr/>
            <p:nvPr/>
          </p:nvSpPr>
          <p:spPr bwMode="auto">
            <a:xfrm>
              <a:off x="3719" y="4050"/>
              <a:ext cx="36" cy="17"/>
            </a:xfrm>
            <a:custGeom>
              <a:avLst/>
              <a:gdLst>
                <a:gd name="T0" fmla="*/ 0 w 71"/>
                <a:gd name="T1" fmla="*/ 0 h 17"/>
                <a:gd name="T2" fmla="*/ 2 w 71"/>
                <a:gd name="T3" fmla="*/ 0 h 17"/>
                <a:gd name="T4" fmla="*/ 39 w 71"/>
                <a:gd name="T5" fmla="*/ 9 h 17"/>
                <a:gd name="T6" fmla="*/ 71 w 7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7">
                  <a:moveTo>
                    <a:pt x="0" y="0"/>
                  </a:moveTo>
                  <a:lnTo>
                    <a:pt x="2" y="0"/>
                  </a:lnTo>
                  <a:lnTo>
                    <a:pt x="39" y="9"/>
                  </a:lnTo>
                  <a:lnTo>
                    <a:pt x="71" y="17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Line 371"/>
            <p:cNvSpPr>
              <a:spLocks noChangeShapeType="1"/>
            </p:cNvSpPr>
            <p:nvPr/>
          </p:nvSpPr>
          <p:spPr bwMode="auto">
            <a:xfrm>
              <a:off x="3843" y="414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Line 372"/>
            <p:cNvSpPr>
              <a:spLocks noChangeShapeType="1"/>
            </p:cNvSpPr>
            <p:nvPr/>
          </p:nvSpPr>
          <p:spPr bwMode="auto">
            <a:xfrm>
              <a:off x="3843" y="414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373"/>
            <p:cNvSpPr/>
            <p:nvPr/>
          </p:nvSpPr>
          <p:spPr bwMode="auto">
            <a:xfrm>
              <a:off x="3843" y="4148"/>
              <a:ext cx="20" cy="35"/>
            </a:xfrm>
            <a:custGeom>
              <a:avLst/>
              <a:gdLst>
                <a:gd name="T0" fmla="*/ 0 w 40"/>
                <a:gd name="T1" fmla="*/ 0 h 35"/>
                <a:gd name="T2" fmla="*/ 20 w 40"/>
                <a:gd name="T3" fmla="*/ 15 h 35"/>
                <a:gd name="T4" fmla="*/ 40 w 40"/>
                <a:gd name="T5" fmla="*/ 33 h 35"/>
                <a:gd name="T6" fmla="*/ 40 w 40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5">
                  <a:moveTo>
                    <a:pt x="0" y="0"/>
                  </a:moveTo>
                  <a:lnTo>
                    <a:pt x="20" y="15"/>
                  </a:lnTo>
                  <a:lnTo>
                    <a:pt x="40" y="33"/>
                  </a:lnTo>
                  <a:lnTo>
                    <a:pt x="40" y="35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Line 374"/>
            <p:cNvSpPr>
              <a:spLocks noChangeShapeType="1"/>
            </p:cNvSpPr>
            <p:nvPr/>
          </p:nvSpPr>
          <p:spPr bwMode="auto">
            <a:xfrm>
              <a:off x="3895" y="43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Line 375"/>
            <p:cNvSpPr>
              <a:spLocks noChangeShapeType="1"/>
            </p:cNvSpPr>
            <p:nvPr/>
          </p:nvSpPr>
          <p:spPr bwMode="auto">
            <a:xfrm>
              <a:off x="3895" y="43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376"/>
            <p:cNvSpPr/>
            <p:nvPr/>
          </p:nvSpPr>
          <p:spPr bwMode="auto">
            <a:xfrm>
              <a:off x="3895" y="4301"/>
              <a:ext cx="2" cy="40"/>
            </a:xfrm>
            <a:custGeom>
              <a:avLst/>
              <a:gdLst>
                <a:gd name="T0" fmla="*/ 0 w 4"/>
                <a:gd name="T1" fmla="*/ 0 h 40"/>
                <a:gd name="T2" fmla="*/ 2 w 4"/>
                <a:gd name="T3" fmla="*/ 19 h 40"/>
                <a:gd name="T4" fmla="*/ 4 w 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lnTo>
                    <a:pt x="2" y="19"/>
                  </a:lnTo>
                  <a:lnTo>
                    <a:pt x="4" y="4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2" name="Freeform 504"/>
          <p:cNvSpPr/>
          <p:nvPr/>
        </p:nvSpPr>
        <p:spPr>
          <a:xfrm>
            <a:off x="8885466" y="2076744"/>
            <a:ext cx="480227" cy="449075"/>
          </a:xfrm>
          <a:custGeom>
            <a:avLst/>
            <a:gdLst>
              <a:gd name="connsiteX0" fmla="*/ 239213 w 480227"/>
              <a:gd name="connsiteY0" fmla="*/ 3 h 449075"/>
              <a:gd name="connsiteX1" fmla="*/ 301347 w 480227"/>
              <a:gd name="connsiteY1" fmla="*/ 25182 h 449075"/>
              <a:gd name="connsiteX2" fmla="*/ 465324 w 480227"/>
              <a:gd name="connsiteY2" fmla="*/ 186659 h 449075"/>
              <a:gd name="connsiteX3" fmla="*/ 465867 w 480227"/>
              <a:gd name="connsiteY3" fmla="*/ 257303 h 449075"/>
              <a:gd name="connsiteX4" fmla="*/ 302754 w 480227"/>
              <a:gd name="connsiteY4" fmla="*/ 422942 h 449075"/>
              <a:gd name="connsiteX5" fmla="*/ 178881 w 480227"/>
              <a:gd name="connsiteY5" fmla="*/ 423894 h 449075"/>
              <a:gd name="connsiteX6" fmla="*/ 14904 w 480227"/>
              <a:gd name="connsiteY6" fmla="*/ 262417 h 449075"/>
              <a:gd name="connsiteX7" fmla="*/ 14361 w 480227"/>
              <a:gd name="connsiteY7" fmla="*/ 191774 h 449075"/>
              <a:gd name="connsiteX8" fmla="*/ 177474 w 480227"/>
              <a:gd name="connsiteY8" fmla="*/ 26134 h 449075"/>
              <a:gd name="connsiteX9" fmla="*/ 239213 w 480227"/>
              <a:gd name="connsiteY9" fmla="*/ 3 h 44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227" h="449075">
                <a:moveTo>
                  <a:pt x="239213" y="3"/>
                </a:moveTo>
                <a:cubicBezTo>
                  <a:pt x="261629" y="-169"/>
                  <a:pt x="284112" y="8210"/>
                  <a:pt x="301347" y="25182"/>
                </a:cubicBezTo>
                <a:lnTo>
                  <a:pt x="465324" y="186659"/>
                </a:lnTo>
                <a:cubicBezTo>
                  <a:pt x="484982" y="206017"/>
                  <a:pt x="485225" y="237645"/>
                  <a:pt x="465867" y="257303"/>
                </a:cubicBezTo>
                <a:lnTo>
                  <a:pt x="302754" y="422942"/>
                </a:lnTo>
                <a:cubicBezTo>
                  <a:pt x="268811" y="457412"/>
                  <a:pt x="213351" y="457838"/>
                  <a:pt x="178881" y="423894"/>
                </a:cubicBezTo>
                <a:lnTo>
                  <a:pt x="14904" y="262417"/>
                </a:lnTo>
                <a:cubicBezTo>
                  <a:pt x="-4754" y="243059"/>
                  <a:pt x="-4997" y="211431"/>
                  <a:pt x="14361" y="191774"/>
                </a:cubicBezTo>
                <a:lnTo>
                  <a:pt x="177474" y="26134"/>
                </a:lnTo>
                <a:cubicBezTo>
                  <a:pt x="194445" y="8900"/>
                  <a:pt x="216796" y="176"/>
                  <a:pt x="239213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Freeform 141"/>
          <p:cNvSpPr/>
          <p:nvPr/>
        </p:nvSpPr>
        <p:spPr>
          <a:xfrm>
            <a:off x="6958176" y="1610384"/>
            <a:ext cx="565151" cy="388621"/>
          </a:xfrm>
          <a:custGeom>
            <a:avLst/>
            <a:gdLst>
              <a:gd name="connsiteX0" fmla="*/ 565150 w 565150"/>
              <a:gd name="connsiteY0" fmla="*/ 0 h 388621"/>
              <a:gd name="connsiteX1" fmla="*/ 508000 w 565150"/>
              <a:gd name="connsiteY1" fmla="*/ 88900 h 388621"/>
              <a:gd name="connsiteX2" fmla="*/ 336550 w 565150"/>
              <a:gd name="connsiteY2" fmla="*/ 57150 h 388621"/>
              <a:gd name="connsiteX3" fmla="*/ 215900 w 565150"/>
              <a:gd name="connsiteY3" fmla="*/ 95250 h 388621"/>
              <a:gd name="connsiteX4" fmla="*/ 184150 w 565150"/>
              <a:gd name="connsiteY4" fmla="*/ 241300 h 388621"/>
              <a:gd name="connsiteX5" fmla="*/ 63500 w 565150"/>
              <a:gd name="connsiteY5" fmla="*/ 336550 h 388621"/>
              <a:gd name="connsiteX6" fmla="*/ 44450 w 565150"/>
              <a:gd name="connsiteY6" fmla="*/ 387350 h 388621"/>
              <a:gd name="connsiteX7" fmla="*/ 0 w 565150"/>
              <a:gd name="connsiteY7" fmla="*/ 368300 h 3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388621">
                <a:moveTo>
                  <a:pt x="565150" y="0"/>
                </a:moveTo>
                <a:cubicBezTo>
                  <a:pt x="555625" y="39687"/>
                  <a:pt x="546100" y="79375"/>
                  <a:pt x="508000" y="88900"/>
                </a:cubicBezTo>
                <a:cubicBezTo>
                  <a:pt x="469900" y="98425"/>
                  <a:pt x="385233" y="56092"/>
                  <a:pt x="336550" y="57150"/>
                </a:cubicBezTo>
                <a:cubicBezTo>
                  <a:pt x="287867" y="58208"/>
                  <a:pt x="241300" y="64558"/>
                  <a:pt x="215900" y="95250"/>
                </a:cubicBezTo>
                <a:cubicBezTo>
                  <a:pt x="190500" y="125942"/>
                  <a:pt x="209550" y="201083"/>
                  <a:pt x="184150" y="241300"/>
                </a:cubicBezTo>
                <a:cubicBezTo>
                  <a:pt x="158750" y="281517"/>
                  <a:pt x="86783" y="312208"/>
                  <a:pt x="63500" y="336550"/>
                </a:cubicBezTo>
                <a:cubicBezTo>
                  <a:pt x="40217" y="360892"/>
                  <a:pt x="55033" y="382058"/>
                  <a:pt x="44450" y="387350"/>
                </a:cubicBezTo>
                <a:cubicBezTo>
                  <a:pt x="33867" y="392642"/>
                  <a:pt x="16933" y="380471"/>
                  <a:pt x="0" y="36830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Freeform 23"/>
          <p:cNvSpPr/>
          <p:nvPr/>
        </p:nvSpPr>
        <p:spPr>
          <a:xfrm rot="1014000">
            <a:off x="1813364" y="1986531"/>
            <a:ext cx="565151" cy="388621"/>
          </a:xfrm>
          <a:custGeom>
            <a:avLst/>
            <a:gdLst>
              <a:gd name="connsiteX0" fmla="*/ 565150 w 565150"/>
              <a:gd name="connsiteY0" fmla="*/ 0 h 388621"/>
              <a:gd name="connsiteX1" fmla="*/ 508000 w 565150"/>
              <a:gd name="connsiteY1" fmla="*/ 88900 h 388621"/>
              <a:gd name="connsiteX2" fmla="*/ 336550 w 565150"/>
              <a:gd name="connsiteY2" fmla="*/ 57150 h 388621"/>
              <a:gd name="connsiteX3" fmla="*/ 215900 w 565150"/>
              <a:gd name="connsiteY3" fmla="*/ 95250 h 388621"/>
              <a:gd name="connsiteX4" fmla="*/ 184150 w 565150"/>
              <a:gd name="connsiteY4" fmla="*/ 241300 h 388621"/>
              <a:gd name="connsiteX5" fmla="*/ 63500 w 565150"/>
              <a:gd name="connsiteY5" fmla="*/ 336550 h 388621"/>
              <a:gd name="connsiteX6" fmla="*/ 44450 w 565150"/>
              <a:gd name="connsiteY6" fmla="*/ 387350 h 388621"/>
              <a:gd name="connsiteX7" fmla="*/ 0 w 565150"/>
              <a:gd name="connsiteY7" fmla="*/ 368300 h 3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388621">
                <a:moveTo>
                  <a:pt x="565150" y="0"/>
                </a:moveTo>
                <a:cubicBezTo>
                  <a:pt x="555625" y="39687"/>
                  <a:pt x="546100" y="79375"/>
                  <a:pt x="508000" y="88900"/>
                </a:cubicBezTo>
                <a:cubicBezTo>
                  <a:pt x="469900" y="98425"/>
                  <a:pt x="385233" y="56092"/>
                  <a:pt x="336550" y="57150"/>
                </a:cubicBezTo>
                <a:cubicBezTo>
                  <a:pt x="287867" y="58208"/>
                  <a:pt x="241300" y="64558"/>
                  <a:pt x="215900" y="95250"/>
                </a:cubicBezTo>
                <a:cubicBezTo>
                  <a:pt x="190500" y="125942"/>
                  <a:pt x="209550" y="201083"/>
                  <a:pt x="184150" y="241300"/>
                </a:cubicBezTo>
                <a:cubicBezTo>
                  <a:pt x="158750" y="281517"/>
                  <a:pt x="86783" y="312208"/>
                  <a:pt x="63500" y="336550"/>
                </a:cubicBezTo>
                <a:cubicBezTo>
                  <a:pt x="40217" y="360892"/>
                  <a:pt x="55033" y="382058"/>
                  <a:pt x="44450" y="387350"/>
                </a:cubicBezTo>
                <a:cubicBezTo>
                  <a:pt x="33867" y="392642"/>
                  <a:pt x="16933" y="380471"/>
                  <a:pt x="0" y="36830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6" name="Group 11"/>
          <p:cNvGrpSpPr/>
          <p:nvPr/>
        </p:nvGrpSpPr>
        <p:grpSpPr>
          <a:xfrm>
            <a:off x="286911" y="4132914"/>
            <a:ext cx="1182319" cy="629089"/>
            <a:chOff x="-8604" y="3031291"/>
            <a:chExt cx="1182319" cy="629089"/>
          </a:xfrm>
        </p:grpSpPr>
        <p:sp>
          <p:nvSpPr>
            <p:cNvPr id="417" name="Freeform 183"/>
            <p:cNvSpPr/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9" name="Group 14"/>
          <p:cNvGrpSpPr/>
          <p:nvPr/>
        </p:nvGrpSpPr>
        <p:grpSpPr>
          <a:xfrm>
            <a:off x="8555843" y="923504"/>
            <a:ext cx="1008687" cy="536703"/>
            <a:chOff x="-8604" y="3031291"/>
            <a:chExt cx="1182319" cy="629089"/>
          </a:xfrm>
        </p:grpSpPr>
        <p:sp>
          <p:nvSpPr>
            <p:cNvPr id="420" name="Freeform 183"/>
            <p:cNvSpPr/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EEEEE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2" name="Group 17"/>
          <p:cNvGrpSpPr/>
          <p:nvPr/>
        </p:nvGrpSpPr>
        <p:grpSpPr>
          <a:xfrm>
            <a:off x="10862403" y="4358891"/>
            <a:ext cx="1008687" cy="536703"/>
            <a:chOff x="-8604" y="3031291"/>
            <a:chExt cx="1182319" cy="629089"/>
          </a:xfrm>
        </p:grpSpPr>
        <p:sp>
          <p:nvSpPr>
            <p:cNvPr id="423" name="Freeform 183"/>
            <p:cNvSpPr/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19"/>
            <p:cNvSpPr/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5" name="Group 1649"/>
          <p:cNvGrpSpPr/>
          <p:nvPr/>
        </p:nvGrpSpPr>
        <p:grpSpPr>
          <a:xfrm>
            <a:off x="3043488" y="1732915"/>
            <a:ext cx="2012703" cy="507159"/>
            <a:chOff x="3041899" y="1732912"/>
            <a:chExt cx="2012702" cy="507159"/>
          </a:xfrm>
        </p:grpSpPr>
        <p:sp>
          <p:nvSpPr>
            <p:cNvPr id="426" name="TextBox 46"/>
            <p:cNvSpPr txBox="1"/>
            <p:nvPr/>
          </p:nvSpPr>
          <p:spPr>
            <a:xfrm>
              <a:off x="3041899" y="1916906"/>
              <a:ext cx="201270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TextBox 47"/>
            <p:cNvSpPr txBox="1"/>
            <p:nvPr/>
          </p:nvSpPr>
          <p:spPr>
            <a:xfrm>
              <a:off x="3119686" y="1732912"/>
              <a:ext cx="185712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</a:t>
              </a:r>
            </a:p>
          </p:txBody>
        </p:sp>
      </p:grpSp>
      <p:sp>
        <p:nvSpPr>
          <p:cNvPr id="428" name="TextBox 101"/>
          <p:cNvSpPr txBox="1"/>
          <p:nvPr/>
        </p:nvSpPr>
        <p:spPr>
          <a:xfrm>
            <a:off x="7236977" y="2043353"/>
            <a:ext cx="163500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I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the Lorem” </a:t>
            </a:r>
            <a:r>
              <a:rPr lang="en-I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generators on the</a:t>
            </a:r>
          </a:p>
        </p:txBody>
      </p:sp>
      <p:sp>
        <p:nvSpPr>
          <p:cNvPr id="429" name="Oval 127"/>
          <p:cNvSpPr/>
          <p:nvPr/>
        </p:nvSpPr>
        <p:spPr>
          <a:xfrm rot="10800000" flipV="1">
            <a:off x="6520155" y="1740997"/>
            <a:ext cx="472160" cy="473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128"/>
          <p:cNvSpPr/>
          <p:nvPr/>
        </p:nvSpPr>
        <p:spPr>
          <a:xfrm>
            <a:off x="6015673" y="3146046"/>
            <a:ext cx="121419" cy="12141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1" name="Group 1651"/>
          <p:cNvGrpSpPr/>
          <p:nvPr/>
        </p:nvGrpSpPr>
        <p:grpSpPr>
          <a:xfrm>
            <a:off x="292680" y="3142345"/>
            <a:ext cx="1880611" cy="587951"/>
            <a:chOff x="291091" y="3142337"/>
            <a:chExt cx="1880610" cy="587950"/>
          </a:xfrm>
        </p:grpSpPr>
        <p:sp>
          <p:nvSpPr>
            <p:cNvPr id="432" name="TextBox 42"/>
            <p:cNvSpPr txBox="1"/>
            <p:nvPr/>
          </p:nvSpPr>
          <p:spPr>
            <a:xfrm>
              <a:off x="291091" y="3245540"/>
              <a:ext cx="1880610" cy="48474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TextBox 43"/>
            <p:cNvSpPr txBox="1"/>
            <p:nvPr/>
          </p:nvSpPr>
          <p:spPr>
            <a:xfrm>
              <a:off x="306966" y="3142337"/>
              <a:ext cx="184885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“First Launch”</a:t>
              </a:r>
            </a:p>
          </p:txBody>
        </p:sp>
      </p:grpSp>
      <p:sp>
        <p:nvSpPr>
          <p:cNvPr id="434" name="Oval 39"/>
          <p:cNvSpPr/>
          <p:nvPr/>
        </p:nvSpPr>
        <p:spPr>
          <a:xfrm rot="10800000" flipV="1">
            <a:off x="1512966" y="2050097"/>
            <a:ext cx="306059" cy="3066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Oval 131"/>
          <p:cNvSpPr/>
          <p:nvPr/>
        </p:nvSpPr>
        <p:spPr>
          <a:xfrm>
            <a:off x="1166590" y="2943768"/>
            <a:ext cx="121419" cy="12141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6" name="Group 1653"/>
          <p:cNvGrpSpPr/>
          <p:nvPr/>
        </p:nvGrpSpPr>
        <p:grpSpPr>
          <a:xfrm>
            <a:off x="5093648" y="3430547"/>
            <a:ext cx="2019943" cy="507159"/>
            <a:chOff x="5092059" y="3430544"/>
            <a:chExt cx="2019942" cy="507159"/>
          </a:xfrm>
        </p:grpSpPr>
        <p:sp>
          <p:nvSpPr>
            <p:cNvPr id="437" name="TextBox 143"/>
            <p:cNvSpPr txBox="1"/>
            <p:nvPr/>
          </p:nvSpPr>
          <p:spPr>
            <a:xfrm>
              <a:off x="5092059" y="3614538"/>
              <a:ext cx="201994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TextBox 144"/>
            <p:cNvSpPr txBox="1"/>
            <p:nvPr/>
          </p:nvSpPr>
          <p:spPr>
            <a:xfrm>
              <a:off x="5165086" y="3430544"/>
              <a:ext cx="187389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“Second Heading”</a:t>
              </a:r>
            </a:p>
          </p:txBody>
        </p:sp>
      </p:grpSp>
      <p:grpSp>
        <p:nvGrpSpPr>
          <p:cNvPr id="439" name="Group 158"/>
          <p:cNvGrpSpPr/>
          <p:nvPr/>
        </p:nvGrpSpPr>
        <p:grpSpPr>
          <a:xfrm>
            <a:off x="2192947" y="5374609"/>
            <a:ext cx="2012703" cy="532559"/>
            <a:chOff x="3041899" y="1707512"/>
            <a:chExt cx="2012702" cy="532559"/>
          </a:xfrm>
        </p:grpSpPr>
        <p:sp>
          <p:nvSpPr>
            <p:cNvPr id="440" name="TextBox 159"/>
            <p:cNvSpPr txBox="1"/>
            <p:nvPr/>
          </p:nvSpPr>
          <p:spPr>
            <a:xfrm>
              <a:off x="3041899" y="1916906"/>
              <a:ext cx="201270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TextBox 160"/>
            <p:cNvSpPr txBox="1"/>
            <p:nvPr/>
          </p:nvSpPr>
          <p:spPr>
            <a:xfrm>
              <a:off x="3069248" y="1707512"/>
              <a:ext cx="195800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</p:txBody>
        </p:sp>
      </p:grpSp>
      <p:grpSp>
        <p:nvGrpSpPr>
          <p:cNvPr id="442" name="Group 169"/>
          <p:cNvGrpSpPr/>
          <p:nvPr/>
        </p:nvGrpSpPr>
        <p:grpSpPr>
          <a:xfrm>
            <a:off x="7961715" y="5103001"/>
            <a:ext cx="2012703" cy="532559"/>
            <a:chOff x="3041899" y="1707512"/>
            <a:chExt cx="2012702" cy="532559"/>
          </a:xfrm>
        </p:grpSpPr>
        <p:sp>
          <p:nvSpPr>
            <p:cNvPr id="443" name="TextBox 170"/>
            <p:cNvSpPr txBox="1"/>
            <p:nvPr/>
          </p:nvSpPr>
          <p:spPr>
            <a:xfrm>
              <a:off x="3041899" y="1916906"/>
              <a:ext cx="2012702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TextBox 171"/>
            <p:cNvSpPr txBox="1"/>
            <p:nvPr/>
          </p:nvSpPr>
          <p:spPr>
            <a:xfrm>
              <a:off x="3143654" y="1707512"/>
              <a:ext cx="180919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</p:grpSp>
      <p:sp>
        <p:nvSpPr>
          <p:cNvPr id="445" name="TextBox 186"/>
          <p:cNvSpPr txBox="1"/>
          <p:nvPr/>
        </p:nvSpPr>
        <p:spPr>
          <a:xfrm>
            <a:off x="8681247" y="3591962"/>
            <a:ext cx="1566471" cy="4847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IN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"On the other hand, we denounce with righteous indignation launch</a:t>
            </a:r>
            <a:endParaRPr lang="en-IN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TextBox 187"/>
          <p:cNvSpPr txBox="1"/>
          <p:nvPr/>
        </p:nvSpPr>
        <p:spPr>
          <a:xfrm>
            <a:off x="8709730" y="3427101"/>
            <a:ext cx="1359787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I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447" name="Oval 181"/>
          <p:cNvSpPr/>
          <p:nvPr/>
        </p:nvSpPr>
        <p:spPr>
          <a:xfrm rot="10800000" flipV="1">
            <a:off x="8191555" y="3401698"/>
            <a:ext cx="312144" cy="3127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Oval 188"/>
          <p:cNvSpPr/>
          <p:nvPr/>
        </p:nvSpPr>
        <p:spPr>
          <a:xfrm>
            <a:off x="7854797" y="4290198"/>
            <a:ext cx="121419" cy="12141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TextBox 192"/>
          <p:cNvSpPr txBox="1"/>
          <p:nvPr/>
        </p:nvSpPr>
        <p:spPr>
          <a:xfrm>
            <a:off x="3008899" y="3783282"/>
            <a:ext cx="1566471" cy="4847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IN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"On the other hand, we denounce with righteous indignation launch</a:t>
            </a:r>
            <a:endParaRPr lang="en-IN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Oval Callout 104"/>
          <p:cNvSpPr/>
          <p:nvPr/>
        </p:nvSpPr>
        <p:spPr>
          <a:xfrm>
            <a:off x="5851459" y="5142190"/>
            <a:ext cx="1138319" cy="988292"/>
          </a:xfrm>
          <a:prstGeom prst="wedgeEllipseCallout">
            <a:avLst>
              <a:gd name="adj1" fmla="val -59882"/>
              <a:gd name="adj2" fmla="val -25443"/>
            </a:avLst>
          </a:prstGeom>
          <a:solidFill>
            <a:srgbClr val="40C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IN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"On hand, we denounce righteous indignation launch</a:t>
            </a:r>
            <a:endParaRPr lang="en-IN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1" name="Group 210"/>
          <p:cNvGrpSpPr/>
          <p:nvPr/>
        </p:nvGrpSpPr>
        <p:grpSpPr>
          <a:xfrm flipH="1">
            <a:off x="448509" y="6294143"/>
            <a:ext cx="284125" cy="602864"/>
            <a:chOff x="3616325" y="6216650"/>
            <a:chExt cx="312738" cy="663575"/>
          </a:xfrm>
        </p:grpSpPr>
        <p:sp>
          <p:nvSpPr>
            <p:cNvPr id="452" name="Rectangle 98"/>
            <p:cNvSpPr>
              <a:spLocks noChangeArrowheads="1"/>
            </p:cNvSpPr>
            <p:nvPr/>
          </p:nvSpPr>
          <p:spPr bwMode="auto">
            <a:xfrm>
              <a:off x="3754438" y="6670675"/>
              <a:ext cx="36513" cy="2095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99"/>
            <p:cNvSpPr/>
            <p:nvPr/>
          </p:nvSpPr>
          <p:spPr bwMode="auto">
            <a:xfrm>
              <a:off x="3616325" y="6216650"/>
              <a:ext cx="157163" cy="527050"/>
            </a:xfrm>
            <a:custGeom>
              <a:avLst/>
              <a:gdLst>
                <a:gd name="T0" fmla="*/ 0 w 99"/>
                <a:gd name="T1" fmla="*/ 233 h 332"/>
                <a:gd name="T2" fmla="*/ 0 w 99"/>
                <a:gd name="T3" fmla="*/ 233 h 332"/>
                <a:gd name="T4" fmla="*/ 0 w 99"/>
                <a:gd name="T5" fmla="*/ 243 h 332"/>
                <a:gd name="T6" fmla="*/ 3 w 99"/>
                <a:gd name="T7" fmla="*/ 253 h 332"/>
                <a:gd name="T8" fmla="*/ 5 w 99"/>
                <a:gd name="T9" fmla="*/ 263 h 332"/>
                <a:gd name="T10" fmla="*/ 8 w 99"/>
                <a:gd name="T11" fmla="*/ 271 h 332"/>
                <a:gd name="T12" fmla="*/ 12 w 99"/>
                <a:gd name="T13" fmla="*/ 279 h 332"/>
                <a:gd name="T14" fmla="*/ 17 w 99"/>
                <a:gd name="T15" fmla="*/ 288 h 332"/>
                <a:gd name="T16" fmla="*/ 22 w 99"/>
                <a:gd name="T17" fmla="*/ 295 h 332"/>
                <a:gd name="T18" fmla="*/ 30 w 99"/>
                <a:gd name="T19" fmla="*/ 302 h 332"/>
                <a:gd name="T20" fmla="*/ 36 w 99"/>
                <a:gd name="T21" fmla="*/ 309 h 332"/>
                <a:gd name="T22" fmla="*/ 44 w 99"/>
                <a:gd name="T23" fmla="*/ 315 h 332"/>
                <a:gd name="T24" fmla="*/ 52 w 99"/>
                <a:gd name="T25" fmla="*/ 319 h 332"/>
                <a:gd name="T26" fmla="*/ 61 w 99"/>
                <a:gd name="T27" fmla="*/ 323 h 332"/>
                <a:gd name="T28" fmla="*/ 70 w 99"/>
                <a:gd name="T29" fmla="*/ 327 h 332"/>
                <a:gd name="T30" fmla="*/ 79 w 99"/>
                <a:gd name="T31" fmla="*/ 330 h 332"/>
                <a:gd name="T32" fmla="*/ 89 w 99"/>
                <a:gd name="T33" fmla="*/ 331 h 332"/>
                <a:gd name="T34" fmla="*/ 99 w 99"/>
                <a:gd name="T35" fmla="*/ 332 h 332"/>
                <a:gd name="T36" fmla="*/ 99 w 99"/>
                <a:gd name="T37" fmla="*/ 0 h 332"/>
                <a:gd name="T38" fmla="*/ 99 w 99"/>
                <a:gd name="T39" fmla="*/ 0 h 332"/>
                <a:gd name="T40" fmla="*/ 83 w 99"/>
                <a:gd name="T41" fmla="*/ 28 h 332"/>
                <a:gd name="T42" fmla="*/ 67 w 99"/>
                <a:gd name="T43" fmla="*/ 59 h 332"/>
                <a:gd name="T44" fmla="*/ 50 w 99"/>
                <a:gd name="T45" fmla="*/ 96 h 332"/>
                <a:gd name="T46" fmla="*/ 32 w 99"/>
                <a:gd name="T47" fmla="*/ 135 h 332"/>
                <a:gd name="T48" fmla="*/ 16 w 99"/>
                <a:gd name="T49" fmla="*/ 174 h 332"/>
                <a:gd name="T50" fmla="*/ 10 w 99"/>
                <a:gd name="T51" fmla="*/ 191 h 332"/>
                <a:gd name="T52" fmla="*/ 5 w 99"/>
                <a:gd name="T53" fmla="*/ 207 h 332"/>
                <a:gd name="T54" fmla="*/ 2 w 99"/>
                <a:gd name="T55" fmla="*/ 221 h 332"/>
                <a:gd name="T56" fmla="*/ 0 w 99"/>
                <a:gd name="T57" fmla="*/ 233 h 332"/>
                <a:gd name="T58" fmla="*/ 0 w 99"/>
                <a:gd name="T59" fmla="*/ 23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332">
                  <a:moveTo>
                    <a:pt x="0" y="233"/>
                  </a:moveTo>
                  <a:lnTo>
                    <a:pt x="0" y="233"/>
                  </a:lnTo>
                  <a:lnTo>
                    <a:pt x="0" y="243"/>
                  </a:lnTo>
                  <a:lnTo>
                    <a:pt x="3" y="253"/>
                  </a:lnTo>
                  <a:lnTo>
                    <a:pt x="5" y="263"/>
                  </a:lnTo>
                  <a:lnTo>
                    <a:pt x="8" y="271"/>
                  </a:lnTo>
                  <a:lnTo>
                    <a:pt x="12" y="279"/>
                  </a:lnTo>
                  <a:lnTo>
                    <a:pt x="17" y="288"/>
                  </a:lnTo>
                  <a:lnTo>
                    <a:pt x="22" y="295"/>
                  </a:lnTo>
                  <a:lnTo>
                    <a:pt x="30" y="302"/>
                  </a:lnTo>
                  <a:lnTo>
                    <a:pt x="36" y="309"/>
                  </a:lnTo>
                  <a:lnTo>
                    <a:pt x="44" y="315"/>
                  </a:lnTo>
                  <a:lnTo>
                    <a:pt x="52" y="319"/>
                  </a:lnTo>
                  <a:lnTo>
                    <a:pt x="61" y="323"/>
                  </a:lnTo>
                  <a:lnTo>
                    <a:pt x="70" y="327"/>
                  </a:lnTo>
                  <a:lnTo>
                    <a:pt x="79" y="330"/>
                  </a:lnTo>
                  <a:lnTo>
                    <a:pt x="89" y="331"/>
                  </a:lnTo>
                  <a:lnTo>
                    <a:pt x="99" y="33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28"/>
                  </a:lnTo>
                  <a:lnTo>
                    <a:pt x="67" y="59"/>
                  </a:lnTo>
                  <a:lnTo>
                    <a:pt x="50" y="96"/>
                  </a:lnTo>
                  <a:lnTo>
                    <a:pt x="32" y="135"/>
                  </a:lnTo>
                  <a:lnTo>
                    <a:pt x="16" y="174"/>
                  </a:lnTo>
                  <a:lnTo>
                    <a:pt x="10" y="191"/>
                  </a:lnTo>
                  <a:lnTo>
                    <a:pt x="5" y="207"/>
                  </a:lnTo>
                  <a:lnTo>
                    <a:pt x="2" y="221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100"/>
            <p:cNvSpPr/>
            <p:nvPr/>
          </p:nvSpPr>
          <p:spPr bwMode="auto">
            <a:xfrm>
              <a:off x="3773488" y="6216650"/>
              <a:ext cx="155575" cy="527050"/>
            </a:xfrm>
            <a:custGeom>
              <a:avLst/>
              <a:gdLst>
                <a:gd name="T0" fmla="*/ 98 w 98"/>
                <a:gd name="T1" fmla="*/ 233 h 332"/>
                <a:gd name="T2" fmla="*/ 98 w 98"/>
                <a:gd name="T3" fmla="*/ 233 h 332"/>
                <a:gd name="T4" fmla="*/ 97 w 98"/>
                <a:gd name="T5" fmla="*/ 221 h 332"/>
                <a:gd name="T6" fmla="*/ 94 w 98"/>
                <a:gd name="T7" fmla="*/ 207 h 332"/>
                <a:gd name="T8" fmla="*/ 90 w 98"/>
                <a:gd name="T9" fmla="*/ 191 h 332"/>
                <a:gd name="T10" fmla="*/ 84 w 98"/>
                <a:gd name="T11" fmla="*/ 174 h 332"/>
                <a:gd name="T12" fmla="*/ 68 w 98"/>
                <a:gd name="T13" fmla="*/ 135 h 332"/>
                <a:gd name="T14" fmla="*/ 49 w 98"/>
                <a:gd name="T15" fmla="*/ 96 h 332"/>
                <a:gd name="T16" fmla="*/ 31 w 98"/>
                <a:gd name="T17" fmla="*/ 59 h 332"/>
                <a:gd name="T18" fmla="*/ 16 w 98"/>
                <a:gd name="T19" fmla="*/ 28 h 332"/>
                <a:gd name="T20" fmla="*/ 0 w 98"/>
                <a:gd name="T21" fmla="*/ 0 h 332"/>
                <a:gd name="T22" fmla="*/ 0 w 98"/>
                <a:gd name="T23" fmla="*/ 332 h 332"/>
                <a:gd name="T24" fmla="*/ 0 w 98"/>
                <a:gd name="T25" fmla="*/ 332 h 332"/>
                <a:gd name="T26" fmla="*/ 10 w 98"/>
                <a:gd name="T27" fmla="*/ 331 h 332"/>
                <a:gd name="T28" fmla="*/ 20 w 98"/>
                <a:gd name="T29" fmla="*/ 330 h 332"/>
                <a:gd name="T30" fmla="*/ 29 w 98"/>
                <a:gd name="T31" fmla="*/ 327 h 332"/>
                <a:gd name="T32" fmla="*/ 39 w 98"/>
                <a:gd name="T33" fmla="*/ 323 h 332"/>
                <a:gd name="T34" fmla="*/ 47 w 98"/>
                <a:gd name="T35" fmla="*/ 319 h 332"/>
                <a:gd name="T36" fmla="*/ 55 w 98"/>
                <a:gd name="T37" fmla="*/ 315 h 332"/>
                <a:gd name="T38" fmla="*/ 63 w 98"/>
                <a:gd name="T39" fmla="*/ 309 h 332"/>
                <a:gd name="T40" fmla="*/ 70 w 98"/>
                <a:gd name="T41" fmla="*/ 302 h 332"/>
                <a:gd name="T42" fmla="*/ 76 w 98"/>
                <a:gd name="T43" fmla="*/ 295 h 332"/>
                <a:gd name="T44" fmla="*/ 82 w 98"/>
                <a:gd name="T45" fmla="*/ 288 h 332"/>
                <a:gd name="T46" fmla="*/ 87 w 98"/>
                <a:gd name="T47" fmla="*/ 279 h 332"/>
                <a:gd name="T48" fmla="*/ 91 w 98"/>
                <a:gd name="T49" fmla="*/ 271 h 332"/>
                <a:gd name="T50" fmla="*/ 94 w 98"/>
                <a:gd name="T51" fmla="*/ 263 h 332"/>
                <a:gd name="T52" fmla="*/ 96 w 98"/>
                <a:gd name="T53" fmla="*/ 253 h 332"/>
                <a:gd name="T54" fmla="*/ 98 w 98"/>
                <a:gd name="T55" fmla="*/ 243 h 332"/>
                <a:gd name="T56" fmla="*/ 98 w 98"/>
                <a:gd name="T57" fmla="*/ 233 h 332"/>
                <a:gd name="T58" fmla="*/ 98 w 98"/>
                <a:gd name="T59" fmla="*/ 23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332">
                  <a:moveTo>
                    <a:pt x="98" y="233"/>
                  </a:moveTo>
                  <a:lnTo>
                    <a:pt x="98" y="233"/>
                  </a:lnTo>
                  <a:lnTo>
                    <a:pt x="97" y="221"/>
                  </a:lnTo>
                  <a:lnTo>
                    <a:pt x="94" y="207"/>
                  </a:lnTo>
                  <a:lnTo>
                    <a:pt x="90" y="191"/>
                  </a:lnTo>
                  <a:lnTo>
                    <a:pt x="84" y="174"/>
                  </a:lnTo>
                  <a:lnTo>
                    <a:pt x="68" y="135"/>
                  </a:lnTo>
                  <a:lnTo>
                    <a:pt x="49" y="96"/>
                  </a:lnTo>
                  <a:lnTo>
                    <a:pt x="31" y="59"/>
                  </a:lnTo>
                  <a:lnTo>
                    <a:pt x="16" y="28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10" y="331"/>
                  </a:lnTo>
                  <a:lnTo>
                    <a:pt x="20" y="330"/>
                  </a:lnTo>
                  <a:lnTo>
                    <a:pt x="29" y="327"/>
                  </a:lnTo>
                  <a:lnTo>
                    <a:pt x="39" y="323"/>
                  </a:lnTo>
                  <a:lnTo>
                    <a:pt x="47" y="319"/>
                  </a:lnTo>
                  <a:lnTo>
                    <a:pt x="55" y="315"/>
                  </a:lnTo>
                  <a:lnTo>
                    <a:pt x="63" y="309"/>
                  </a:lnTo>
                  <a:lnTo>
                    <a:pt x="70" y="302"/>
                  </a:lnTo>
                  <a:lnTo>
                    <a:pt x="76" y="295"/>
                  </a:lnTo>
                  <a:lnTo>
                    <a:pt x="82" y="288"/>
                  </a:lnTo>
                  <a:lnTo>
                    <a:pt x="87" y="279"/>
                  </a:lnTo>
                  <a:lnTo>
                    <a:pt x="91" y="271"/>
                  </a:lnTo>
                  <a:lnTo>
                    <a:pt x="94" y="263"/>
                  </a:lnTo>
                  <a:lnTo>
                    <a:pt x="96" y="253"/>
                  </a:lnTo>
                  <a:lnTo>
                    <a:pt x="98" y="243"/>
                  </a:lnTo>
                  <a:lnTo>
                    <a:pt x="98" y="233"/>
                  </a:lnTo>
                  <a:lnTo>
                    <a:pt x="98" y="233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5" name="Group 1655"/>
          <p:cNvGrpSpPr/>
          <p:nvPr/>
        </p:nvGrpSpPr>
        <p:grpSpPr>
          <a:xfrm>
            <a:off x="9429370" y="1963023"/>
            <a:ext cx="1452465" cy="1009193"/>
            <a:chOff x="9427779" y="1963021"/>
            <a:chExt cx="1452465" cy="1009193"/>
          </a:xfrm>
        </p:grpSpPr>
        <p:grpSp>
          <p:nvGrpSpPr>
            <p:cNvPr id="456" name="Group 1492"/>
            <p:cNvGrpSpPr/>
            <p:nvPr/>
          </p:nvGrpSpPr>
          <p:grpSpPr>
            <a:xfrm>
              <a:off x="9427779" y="1963021"/>
              <a:ext cx="1137316" cy="904617"/>
              <a:chOff x="2167908" y="2859663"/>
              <a:chExt cx="1688066" cy="1342678"/>
            </a:xfrm>
          </p:grpSpPr>
          <p:sp>
            <p:nvSpPr>
              <p:cNvPr id="462" name="Round Same Side Corner Rectangle 371"/>
              <p:cNvSpPr/>
              <p:nvPr/>
            </p:nvSpPr>
            <p:spPr>
              <a:xfrm>
                <a:off x="2368521" y="2859663"/>
                <a:ext cx="1168516" cy="1185204"/>
              </a:xfrm>
              <a:prstGeom prst="round2Same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Round Same Side Corner Rectangle 1490"/>
              <p:cNvSpPr/>
              <p:nvPr/>
            </p:nvSpPr>
            <p:spPr>
              <a:xfrm>
                <a:off x="2508558" y="2888921"/>
                <a:ext cx="1104903" cy="1150992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64" name="Group 294"/>
              <p:cNvGrpSpPr>
                <a:grpSpLocks noChangeAspect="1"/>
              </p:cNvGrpSpPr>
              <p:nvPr/>
            </p:nvGrpSpPr>
            <p:grpSpPr bwMode="auto">
              <a:xfrm>
                <a:off x="2167908" y="3814814"/>
                <a:ext cx="1688066" cy="387527"/>
                <a:chOff x="3140" y="2004"/>
                <a:chExt cx="1400" cy="312"/>
              </a:xfrm>
            </p:grpSpPr>
            <p:sp>
              <p:nvSpPr>
                <p:cNvPr id="465" name="AutoShape 29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140" y="2004"/>
                  <a:ext cx="140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" name="Freeform 295"/>
                <p:cNvSpPr/>
                <p:nvPr/>
              </p:nvSpPr>
              <p:spPr bwMode="auto">
                <a:xfrm>
                  <a:off x="3140" y="2004"/>
                  <a:ext cx="1400" cy="312"/>
                </a:xfrm>
                <a:custGeom>
                  <a:avLst/>
                  <a:gdLst>
                    <a:gd name="T0" fmla="*/ 52 w 1400"/>
                    <a:gd name="T1" fmla="*/ 180 h 312"/>
                    <a:gd name="T2" fmla="*/ 66 w 1400"/>
                    <a:gd name="T3" fmla="*/ 142 h 312"/>
                    <a:gd name="T4" fmla="*/ 86 w 1400"/>
                    <a:gd name="T5" fmla="*/ 124 h 312"/>
                    <a:gd name="T6" fmla="*/ 120 w 1400"/>
                    <a:gd name="T7" fmla="*/ 116 h 312"/>
                    <a:gd name="T8" fmla="*/ 148 w 1400"/>
                    <a:gd name="T9" fmla="*/ 120 h 312"/>
                    <a:gd name="T10" fmla="*/ 176 w 1400"/>
                    <a:gd name="T11" fmla="*/ 118 h 312"/>
                    <a:gd name="T12" fmla="*/ 194 w 1400"/>
                    <a:gd name="T13" fmla="*/ 98 h 312"/>
                    <a:gd name="T14" fmla="*/ 232 w 1400"/>
                    <a:gd name="T15" fmla="*/ 52 h 312"/>
                    <a:gd name="T16" fmla="*/ 284 w 1400"/>
                    <a:gd name="T17" fmla="*/ 18 h 312"/>
                    <a:gd name="T18" fmla="*/ 324 w 1400"/>
                    <a:gd name="T19" fmla="*/ 2 h 312"/>
                    <a:gd name="T20" fmla="*/ 368 w 1400"/>
                    <a:gd name="T21" fmla="*/ 8 h 312"/>
                    <a:gd name="T22" fmla="*/ 402 w 1400"/>
                    <a:gd name="T23" fmla="*/ 32 h 312"/>
                    <a:gd name="T24" fmla="*/ 450 w 1400"/>
                    <a:gd name="T25" fmla="*/ 74 h 312"/>
                    <a:gd name="T26" fmla="*/ 502 w 1400"/>
                    <a:gd name="T27" fmla="*/ 92 h 312"/>
                    <a:gd name="T28" fmla="*/ 562 w 1400"/>
                    <a:gd name="T29" fmla="*/ 92 h 312"/>
                    <a:gd name="T30" fmla="*/ 604 w 1400"/>
                    <a:gd name="T31" fmla="*/ 76 h 312"/>
                    <a:gd name="T32" fmla="*/ 654 w 1400"/>
                    <a:gd name="T33" fmla="*/ 90 h 312"/>
                    <a:gd name="T34" fmla="*/ 724 w 1400"/>
                    <a:gd name="T35" fmla="*/ 118 h 312"/>
                    <a:gd name="T36" fmla="*/ 792 w 1400"/>
                    <a:gd name="T37" fmla="*/ 132 h 312"/>
                    <a:gd name="T38" fmla="*/ 850 w 1400"/>
                    <a:gd name="T39" fmla="*/ 128 h 312"/>
                    <a:gd name="T40" fmla="*/ 940 w 1400"/>
                    <a:gd name="T41" fmla="*/ 106 h 312"/>
                    <a:gd name="T42" fmla="*/ 1020 w 1400"/>
                    <a:gd name="T43" fmla="*/ 94 h 312"/>
                    <a:gd name="T44" fmla="*/ 1056 w 1400"/>
                    <a:gd name="T45" fmla="*/ 90 h 312"/>
                    <a:gd name="T46" fmla="*/ 1098 w 1400"/>
                    <a:gd name="T47" fmla="*/ 76 h 312"/>
                    <a:gd name="T48" fmla="*/ 1130 w 1400"/>
                    <a:gd name="T49" fmla="*/ 66 h 312"/>
                    <a:gd name="T50" fmla="*/ 1170 w 1400"/>
                    <a:gd name="T51" fmla="*/ 70 h 312"/>
                    <a:gd name="T52" fmla="*/ 1238 w 1400"/>
                    <a:gd name="T53" fmla="*/ 94 h 312"/>
                    <a:gd name="T54" fmla="*/ 1364 w 1400"/>
                    <a:gd name="T55" fmla="*/ 150 h 312"/>
                    <a:gd name="T56" fmla="*/ 1380 w 1400"/>
                    <a:gd name="T57" fmla="*/ 182 h 312"/>
                    <a:gd name="T58" fmla="*/ 1400 w 1400"/>
                    <a:gd name="T59" fmla="*/ 220 h 312"/>
                    <a:gd name="T60" fmla="*/ 1390 w 1400"/>
                    <a:gd name="T61" fmla="*/ 218 h 312"/>
                    <a:gd name="T62" fmla="*/ 1340 w 1400"/>
                    <a:gd name="T63" fmla="*/ 224 h 312"/>
                    <a:gd name="T64" fmla="*/ 1282 w 1400"/>
                    <a:gd name="T65" fmla="*/ 246 h 312"/>
                    <a:gd name="T66" fmla="*/ 1212 w 1400"/>
                    <a:gd name="T67" fmla="*/ 276 h 312"/>
                    <a:gd name="T68" fmla="*/ 1180 w 1400"/>
                    <a:gd name="T69" fmla="*/ 280 h 312"/>
                    <a:gd name="T70" fmla="*/ 1122 w 1400"/>
                    <a:gd name="T71" fmla="*/ 264 h 312"/>
                    <a:gd name="T72" fmla="*/ 1036 w 1400"/>
                    <a:gd name="T73" fmla="*/ 246 h 312"/>
                    <a:gd name="T74" fmla="*/ 900 w 1400"/>
                    <a:gd name="T75" fmla="*/ 234 h 312"/>
                    <a:gd name="T76" fmla="*/ 792 w 1400"/>
                    <a:gd name="T77" fmla="*/ 242 h 312"/>
                    <a:gd name="T78" fmla="*/ 654 w 1400"/>
                    <a:gd name="T79" fmla="*/ 256 h 312"/>
                    <a:gd name="T80" fmla="*/ 502 w 1400"/>
                    <a:gd name="T81" fmla="*/ 260 h 312"/>
                    <a:gd name="T82" fmla="*/ 354 w 1400"/>
                    <a:gd name="T83" fmla="*/ 280 h 312"/>
                    <a:gd name="T84" fmla="*/ 230 w 1400"/>
                    <a:gd name="T85" fmla="*/ 302 h 312"/>
                    <a:gd name="T86" fmla="*/ 78 w 1400"/>
                    <a:gd name="T87" fmla="*/ 312 h 312"/>
                    <a:gd name="T88" fmla="*/ 28 w 1400"/>
                    <a:gd name="T89" fmla="*/ 302 h 312"/>
                    <a:gd name="T90" fmla="*/ 4 w 1400"/>
                    <a:gd name="T91" fmla="*/ 280 h 312"/>
                    <a:gd name="T92" fmla="*/ 0 w 1400"/>
                    <a:gd name="T93" fmla="*/ 262 h 312"/>
                    <a:gd name="T94" fmla="*/ 10 w 1400"/>
                    <a:gd name="T95" fmla="*/ 232 h 312"/>
                    <a:gd name="T96" fmla="*/ 40 w 1400"/>
                    <a:gd name="T97" fmla="*/ 20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00" h="312">
                      <a:moveTo>
                        <a:pt x="50" y="194"/>
                      </a:moveTo>
                      <a:lnTo>
                        <a:pt x="50" y="194"/>
                      </a:lnTo>
                      <a:lnTo>
                        <a:pt x="52" y="180"/>
                      </a:lnTo>
                      <a:lnTo>
                        <a:pt x="54" y="166"/>
                      </a:lnTo>
                      <a:lnTo>
                        <a:pt x="62" y="150"/>
                      </a:lnTo>
                      <a:lnTo>
                        <a:pt x="66" y="142"/>
                      </a:lnTo>
                      <a:lnTo>
                        <a:pt x="72" y="136"/>
                      </a:lnTo>
                      <a:lnTo>
                        <a:pt x="78" y="128"/>
                      </a:lnTo>
                      <a:lnTo>
                        <a:pt x="86" y="124"/>
                      </a:lnTo>
                      <a:lnTo>
                        <a:pt x="96" y="120"/>
                      </a:lnTo>
                      <a:lnTo>
                        <a:pt x="108" y="118"/>
                      </a:lnTo>
                      <a:lnTo>
                        <a:pt x="120" y="116"/>
                      </a:lnTo>
                      <a:lnTo>
                        <a:pt x="134" y="118"/>
                      </a:lnTo>
                      <a:lnTo>
                        <a:pt x="134" y="118"/>
                      </a:lnTo>
                      <a:lnTo>
                        <a:pt x="148" y="120"/>
                      </a:lnTo>
                      <a:lnTo>
                        <a:pt x="160" y="122"/>
                      </a:lnTo>
                      <a:lnTo>
                        <a:pt x="168" y="120"/>
                      </a:lnTo>
                      <a:lnTo>
                        <a:pt x="176" y="118"/>
                      </a:lnTo>
                      <a:lnTo>
                        <a:pt x="182" y="116"/>
                      </a:lnTo>
                      <a:lnTo>
                        <a:pt x="186" y="110"/>
                      </a:lnTo>
                      <a:lnTo>
                        <a:pt x="194" y="98"/>
                      </a:lnTo>
                      <a:lnTo>
                        <a:pt x="204" y="82"/>
                      </a:lnTo>
                      <a:lnTo>
                        <a:pt x="220" y="62"/>
                      </a:lnTo>
                      <a:lnTo>
                        <a:pt x="232" y="52"/>
                      </a:lnTo>
                      <a:lnTo>
                        <a:pt x="246" y="40"/>
                      </a:lnTo>
                      <a:lnTo>
                        <a:pt x="264" y="30"/>
                      </a:lnTo>
                      <a:lnTo>
                        <a:pt x="284" y="18"/>
                      </a:lnTo>
                      <a:lnTo>
                        <a:pt x="284" y="18"/>
                      </a:lnTo>
                      <a:lnTo>
                        <a:pt x="306" y="8"/>
                      </a:lnTo>
                      <a:lnTo>
                        <a:pt x="324" y="2"/>
                      </a:lnTo>
                      <a:lnTo>
                        <a:pt x="340" y="0"/>
                      </a:lnTo>
                      <a:lnTo>
                        <a:pt x="356" y="2"/>
                      </a:lnTo>
                      <a:lnTo>
                        <a:pt x="368" y="8"/>
                      </a:lnTo>
                      <a:lnTo>
                        <a:pt x="380" y="14"/>
                      </a:lnTo>
                      <a:lnTo>
                        <a:pt x="392" y="22"/>
                      </a:lnTo>
                      <a:lnTo>
                        <a:pt x="402" y="32"/>
                      </a:lnTo>
                      <a:lnTo>
                        <a:pt x="424" y="54"/>
                      </a:lnTo>
                      <a:lnTo>
                        <a:pt x="436" y="64"/>
                      </a:lnTo>
                      <a:lnTo>
                        <a:pt x="450" y="74"/>
                      </a:lnTo>
                      <a:lnTo>
                        <a:pt x="464" y="82"/>
                      </a:lnTo>
                      <a:lnTo>
                        <a:pt x="482" y="88"/>
                      </a:lnTo>
                      <a:lnTo>
                        <a:pt x="502" y="92"/>
                      </a:lnTo>
                      <a:lnTo>
                        <a:pt x="524" y="94"/>
                      </a:lnTo>
                      <a:lnTo>
                        <a:pt x="524" y="94"/>
                      </a:lnTo>
                      <a:lnTo>
                        <a:pt x="562" y="92"/>
                      </a:lnTo>
                      <a:lnTo>
                        <a:pt x="584" y="86"/>
                      </a:lnTo>
                      <a:lnTo>
                        <a:pt x="598" y="82"/>
                      </a:lnTo>
                      <a:lnTo>
                        <a:pt x="604" y="76"/>
                      </a:lnTo>
                      <a:lnTo>
                        <a:pt x="614" y="76"/>
                      </a:lnTo>
                      <a:lnTo>
                        <a:pt x="628" y="80"/>
                      </a:lnTo>
                      <a:lnTo>
                        <a:pt x="654" y="90"/>
                      </a:lnTo>
                      <a:lnTo>
                        <a:pt x="698" y="108"/>
                      </a:lnTo>
                      <a:lnTo>
                        <a:pt x="698" y="108"/>
                      </a:lnTo>
                      <a:lnTo>
                        <a:pt x="724" y="118"/>
                      </a:lnTo>
                      <a:lnTo>
                        <a:pt x="748" y="126"/>
                      </a:lnTo>
                      <a:lnTo>
                        <a:pt x="770" y="130"/>
                      </a:lnTo>
                      <a:lnTo>
                        <a:pt x="792" y="132"/>
                      </a:lnTo>
                      <a:lnTo>
                        <a:pt x="812" y="132"/>
                      </a:lnTo>
                      <a:lnTo>
                        <a:pt x="832" y="132"/>
                      </a:lnTo>
                      <a:lnTo>
                        <a:pt x="850" y="128"/>
                      </a:lnTo>
                      <a:lnTo>
                        <a:pt x="868" y="124"/>
                      </a:lnTo>
                      <a:lnTo>
                        <a:pt x="904" y="116"/>
                      </a:lnTo>
                      <a:lnTo>
                        <a:pt x="940" y="106"/>
                      </a:lnTo>
                      <a:lnTo>
                        <a:pt x="978" y="98"/>
                      </a:lnTo>
                      <a:lnTo>
                        <a:pt x="998" y="94"/>
                      </a:lnTo>
                      <a:lnTo>
                        <a:pt x="1020" y="94"/>
                      </a:lnTo>
                      <a:lnTo>
                        <a:pt x="1020" y="94"/>
                      </a:lnTo>
                      <a:lnTo>
                        <a:pt x="1040" y="92"/>
                      </a:lnTo>
                      <a:lnTo>
                        <a:pt x="1056" y="90"/>
                      </a:lnTo>
                      <a:lnTo>
                        <a:pt x="1070" y="88"/>
                      </a:lnTo>
                      <a:lnTo>
                        <a:pt x="1082" y="84"/>
                      </a:lnTo>
                      <a:lnTo>
                        <a:pt x="1098" y="76"/>
                      </a:lnTo>
                      <a:lnTo>
                        <a:pt x="1114" y="70"/>
                      </a:lnTo>
                      <a:lnTo>
                        <a:pt x="1122" y="68"/>
                      </a:lnTo>
                      <a:lnTo>
                        <a:pt x="1130" y="66"/>
                      </a:lnTo>
                      <a:lnTo>
                        <a:pt x="1140" y="66"/>
                      </a:lnTo>
                      <a:lnTo>
                        <a:pt x="1154" y="68"/>
                      </a:lnTo>
                      <a:lnTo>
                        <a:pt x="1170" y="70"/>
                      </a:lnTo>
                      <a:lnTo>
                        <a:pt x="1188" y="76"/>
                      </a:lnTo>
                      <a:lnTo>
                        <a:pt x="1238" y="94"/>
                      </a:lnTo>
                      <a:lnTo>
                        <a:pt x="1238" y="94"/>
                      </a:lnTo>
                      <a:lnTo>
                        <a:pt x="1326" y="128"/>
                      </a:lnTo>
                      <a:lnTo>
                        <a:pt x="1350" y="140"/>
                      </a:lnTo>
                      <a:lnTo>
                        <a:pt x="1364" y="150"/>
                      </a:lnTo>
                      <a:lnTo>
                        <a:pt x="1372" y="158"/>
                      </a:lnTo>
                      <a:lnTo>
                        <a:pt x="1376" y="168"/>
                      </a:lnTo>
                      <a:lnTo>
                        <a:pt x="1380" y="182"/>
                      </a:lnTo>
                      <a:lnTo>
                        <a:pt x="1388" y="198"/>
                      </a:lnTo>
                      <a:lnTo>
                        <a:pt x="1388" y="198"/>
                      </a:lnTo>
                      <a:lnTo>
                        <a:pt x="1400" y="220"/>
                      </a:lnTo>
                      <a:lnTo>
                        <a:pt x="1400" y="220"/>
                      </a:lnTo>
                      <a:lnTo>
                        <a:pt x="1398" y="220"/>
                      </a:lnTo>
                      <a:lnTo>
                        <a:pt x="1390" y="218"/>
                      </a:lnTo>
                      <a:lnTo>
                        <a:pt x="1376" y="218"/>
                      </a:lnTo>
                      <a:lnTo>
                        <a:pt x="1354" y="220"/>
                      </a:lnTo>
                      <a:lnTo>
                        <a:pt x="1340" y="224"/>
                      </a:lnTo>
                      <a:lnTo>
                        <a:pt x="1322" y="228"/>
                      </a:lnTo>
                      <a:lnTo>
                        <a:pt x="1304" y="236"/>
                      </a:lnTo>
                      <a:lnTo>
                        <a:pt x="1282" y="246"/>
                      </a:lnTo>
                      <a:lnTo>
                        <a:pt x="1282" y="246"/>
                      </a:lnTo>
                      <a:lnTo>
                        <a:pt x="1242" y="266"/>
                      </a:lnTo>
                      <a:lnTo>
                        <a:pt x="1212" y="276"/>
                      </a:lnTo>
                      <a:lnTo>
                        <a:pt x="1202" y="280"/>
                      </a:lnTo>
                      <a:lnTo>
                        <a:pt x="1190" y="280"/>
                      </a:lnTo>
                      <a:lnTo>
                        <a:pt x="1180" y="280"/>
                      </a:lnTo>
                      <a:lnTo>
                        <a:pt x="1170" y="278"/>
                      </a:lnTo>
                      <a:lnTo>
                        <a:pt x="1150" y="272"/>
                      </a:lnTo>
                      <a:lnTo>
                        <a:pt x="1122" y="264"/>
                      </a:lnTo>
                      <a:lnTo>
                        <a:pt x="1086" y="256"/>
                      </a:lnTo>
                      <a:lnTo>
                        <a:pt x="1036" y="246"/>
                      </a:lnTo>
                      <a:lnTo>
                        <a:pt x="1036" y="246"/>
                      </a:lnTo>
                      <a:lnTo>
                        <a:pt x="984" y="240"/>
                      </a:lnTo>
                      <a:lnTo>
                        <a:pt x="938" y="236"/>
                      </a:lnTo>
                      <a:lnTo>
                        <a:pt x="900" y="234"/>
                      </a:lnTo>
                      <a:lnTo>
                        <a:pt x="864" y="236"/>
                      </a:lnTo>
                      <a:lnTo>
                        <a:pt x="828" y="238"/>
                      </a:lnTo>
                      <a:lnTo>
                        <a:pt x="792" y="242"/>
                      </a:lnTo>
                      <a:lnTo>
                        <a:pt x="702" y="252"/>
                      </a:lnTo>
                      <a:lnTo>
                        <a:pt x="702" y="252"/>
                      </a:lnTo>
                      <a:lnTo>
                        <a:pt x="654" y="256"/>
                      </a:lnTo>
                      <a:lnTo>
                        <a:pt x="612" y="258"/>
                      </a:lnTo>
                      <a:lnTo>
                        <a:pt x="538" y="258"/>
                      </a:lnTo>
                      <a:lnTo>
                        <a:pt x="502" y="260"/>
                      </a:lnTo>
                      <a:lnTo>
                        <a:pt x="460" y="264"/>
                      </a:lnTo>
                      <a:lnTo>
                        <a:pt x="412" y="270"/>
                      </a:lnTo>
                      <a:lnTo>
                        <a:pt x="354" y="280"/>
                      </a:lnTo>
                      <a:lnTo>
                        <a:pt x="354" y="280"/>
                      </a:lnTo>
                      <a:lnTo>
                        <a:pt x="290" y="292"/>
                      </a:lnTo>
                      <a:lnTo>
                        <a:pt x="230" y="302"/>
                      </a:lnTo>
                      <a:lnTo>
                        <a:pt x="172" y="310"/>
                      </a:lnTo>
                      <a:lnTo>
                        <a:pt x="122" y="312"/>
                      </a:lnTo>
                      <a:lnTo>
                        <a:pt x="78" y="312"/>
                      </a:lnTo>
                      <a:lnTo>
                        <a:pt x="58" y="310"/>
                      </a:lnTo>
                      <a:lnTo>
                        <a:pt x="42" y="306"/>
                      </a:lnTo>
                      <a:lnTo>
                        <a:pt x="28" y="302"/>
                      </a:lnTo>
                      <a:lnTo>
                        <a:pt x="18" y="296"/>
                      </a:lnTo>
                      <a:lnTo>
                        <a:pt x="10" y="290"/>
                      </a:lnTo>
                      <a:lnTo>
                        <a:pt x="4" y="280"/>
                      </a:lnTo>
                      <a:lnTo>
                        <a:pt x="4" y="280"/>
                      </a:lnTo>
                      <a:lnTo>
                        <a:pt x="2" y="272"/>
                      </a:lnTo>
                      <a:lnTo>
                        <a:pt x="0" y="262"/>
                      </a:lnTo>
                      <a:lnTo>
                        <a:pt x="2" y="254"/>
                      </a:lnTo>
                      <a:lnTo>
                        <a:pt x="4" y="246"/>
                      </a:lnTo>
                      <a:lnTo>
                        <a:pt x="10" y="232"/>
                      </a:lnTo>
                      <a:lnTo>
                        <a:pt x="20" y="218"/>
                      </a:lnTo>
                      <a:lnTo>
                        <a:pt x="30" y="208"/>
                      </a:lnTo>
                      <a:lnTo>
                        <a:pt x="40" y="200"/>
                      </a:lnTo>
                      <a:lnTo>
                        <a:pt x="50" y="194"/>
                      </a:lnTo>
                      <a:lnTo>
                        <a:pt x="50" y="194"/>
                      </a:lnTo>
                      <a:close/>
                    </a:path>
                  </a:pathLst>
                </a:custGeom>
                <a:solidFill>
                  <a:srgbClr val="6EA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57" name="TextBox 96"/>
            <p:cNvSpPr txBox="1"/>
            <p:nvPr/>
          </p:nvSpPr>
          <p:spPr>
            <a:xfrm>
              <a:off x="9676818" y="2118754"/>
              <a:ext cx="696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spc="4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</a:t>
              </a:r>
              <a:endParaRPr lang="en-I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8" name="Group 214"/>
            <p:cNvGrpSpPr/>
            <p:nvPr/>
          </p:nvGrpSpPr>
          <p:grpSpPr>
            <a:xfrm flipH="1">
              <a:off x="10596119" y="2369350"/>
              <a:ext cx="284125" cy="602864"/>
              <a:chOff x="3616325" y="6216650"/>
              <a:chExt cx="312738" cy="663575"/>
            </a:xfrm>
          </p:grpSpPr>
          <p:sp>
            <p:nvSpPr>
              <p:cNvPr id="459" name="Rectangle 98"/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99"/>
              <p:cNvSpPr/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233 h 332"/>
                  <a:gd name="T2" fmla="*/ 0 w 99"/>
                  <a:gd name="T3" fmla="*/ 233 h 332"/>
                  <a:gd name="T4" fmla="*/ 0 w 99"/>
                  <a:gd name="T5" fmla="*/ 243 h 332"/>
                  <a:gd name="T6" fmla="*/ 3 w 99"/>
                  <a:gd name="T7" fmla="*/ 253 h 332"/>
                  <a:gd name="T8" fmla="*/ 5 w 99"/>
                  <a:gd name="T9" fmla="*/ 263 h 332"/>
                  <a:gd name="T10" fmla="*/ 8 w 99"/>
                  <a:gd name="T11" fmla="*/ 271 h 332"/>
                  <a:gd name="T12" fmla="*/ 12 w 99"/>
                  <a:gd name="T13" fmla="*/ 279 h 332"/>
                  <a:gd name="T14" fmla="*/ 17 w 99"/>
                  <a:gd name="T15" fmla="*/ 288 h 332"/>
                  <a:gd name="T16" fmla="*/ 22 w 99"/>
                  <a:gd name="T17" fmla="*/ 295 h 332"/>
                  <a:gd name="T18" fmla="*/ 30 w 99"/>
                  <a:gd name="T19" fmla="*/ 302 h 332"/>
                  <a:gd name="T20" fmla="*/ 36 w 99"/>
                  <a:gd name="T21" fmla="*/ 309 h 332"/>
                  <a:gd name="T22" fmla="*/ 44 w 99"/>
                  <a:gd name="T23" fmla="*/ 315 h 332"/>
                  <a:gd name="T24" fmla="*/ 52 w 99"/>
                  <a:gd name="T25" fmla="*/ 319 h 332"/>
                  <a:gd name="T26" fmla="*/ 61 w 99"/>
                  <a:gd name="T27" fmla="*/ 323 h 332"/>
                  <a:gd name="T28" fmla="*/ 70 w 99"/>
                  <a:gd name="T29" fmla="*/ 327 h 332"/>
                  <a:gd name="T30" fmla="*/ 79 w 99"/>
                  <a:gd name="T31" fmla="*/ 330 h 332"/>
                  <a:gd name="T32" fmla="*/ 89 w 99"/>
                  <a:gd name="T33" fmla="*/ 331 h 332"/>
                  <a:gd name="T34" fmla="*/ 99 w 99"/>
                  <a:gd name="T35" fmla="*/ 332 h 332"/>
                  <a:gd name="T36" fmla="*/ 99 w 99"/>
                  <a:gd name="T37" fmla="*/ 0 h 332"/>
                  <a:gd name="T38" fmla="*/ 99 w 99"/>
                  <a:gd name="T39" fmla="*/ 0 h 332"/>
                  <a:gd name="T40" fmla="*/ 83 w 99"/>
                  <a:gd name="T41" fmla="*/ 28 h 332"/>
                  <a:gd name="T42" fmla="*/ 67 w 99"/>
                  <a:gd name="T43" fmla="*/ 59 h 332"/>
                  <a:gd name="T44" fmla="*/ 50 w 99"/>
                  <a:gd name="T45" fmla="*/ 96 h 332"/>
                  <a:gd name="T46" fmla="*/ 32 w 99"/>
                  <a:gd name="T47" fmla="*/ 135 h 332"/>
                  <a:gd name="T48" fmla="*/ 16 w 99"/>
                  <a:gd name="T49" fmla="*/ 174 h 332"/>
                  <a:gd name="T50" fmla="*/ 10 w 99"/>
                  <a:gd name="T51" fmla="*/ 191 h 332"/>
                  <a:gd name="T52" fmla="*/ 5 w 99"/>
                  <a:gd name="T53" fmla="*/ 207 h 332"/>
                  <a:gd name="T54" fmla="*/ 2 w 99"/>
                  <a:gd name="T55" fmla="*/ 221 h 332"/>
                  <a:gd name="T56" fmla="*/ 0 w 99"/>
                  <a:gd name="T57" fmla="*/ 233 h 332"/>
                  <a:gd name="T58" fmla="*/ 0 w 99"/>
                  <a:gd name="T59" fmla="*/ 2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100"/>
              <p:cNvSpPr/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98 w 98"/>
                  <a:gd name="T1" fmla="*/ 233 h 332"/>
                  <a:gd name="T2" fmla="*/ 98 w 98"/>
                  <a:gd name="T3" fmla="*/ 233 h 332"/>
                  <a:gd name="T4" fmla="*/ 97 w 98"/>
                  <a:gd name="T5" fmla="*/ 221 h 332"/>
                  <a:gd name="T6" fmla="*/ 94 w 98"/>
                  <a:gd name="T7" fmla="*/ 207 h 332"/>
                  <a:gd name="T8" fmla="*/ 90 w 98"/>
                  <a:gd name="T9" fmla="*/ 191 h 332"/>
                  <a:gd name="T10" fmla="*/ 84 w 98"/>
                  <a:gd name="T11" fmla="*/ 174 h 332"/>
                  <a:gd name="T12" fmla="*/ 68 w 98"/>
                  <a:gd name="T13" fmla="*/ 135 h 332"/>
                  <a:gd name="T14" fmla="*/ 49 w 98"/>
                  <a:gd name="T15" fmla="*/ 96 h 332"/>
                  <a:gd name="T16" fmla="*/ 31 w 98"/>
                  <a:gd name="T17" fmla="*/ 59 h 332"/>
                  <a:gd name="T18" fmla="*/ 16 w 98"/>
                  <a:gd name="T19" fmla="*/ 28 h 332"/>
                  <a:gd name="T20" fmla="*/ 0 w 98"/>
                  <a:gd name="T21" fmla="*/ 0 h 332"/>
                  <a:gd name="T22" fmla="*/ 0 w 98"/>
                  <a:gd name="T23" fmla="*/ 332 h 332"/>
                  <a:gd name="T24" fmla="*/ 0 w 98"/>
                  <a:gd name="T25" fmla="*/ 332 h 332"/>
                  <a:gd name="T26" fmla="*/ 10 w 98"/>
                  <a:gd name="T27" fmla="*/ 331 h 332"/>
                  <a:gd name="T28" fmla="*/ 20 w 98"/>
                  <a:gd name="T29" fmla="*/ 330 h 332"/>
                  <a:gd name="T30" fmla="*/ 29 w 98"/>
                  <a:gd name="T31" fmla="*/ 327 h 332"/>
                  <a:gd name="T32" fmla="*/ 39 w 98"/>
                  <a:gd name="T33" fmla="*/ 323 h 332"/>
                  <a:gd name="T34" fmla="*/ 47 w 98"/>
                  <a:gd name="T35" fmla="*/ 319 h 332"/>
                  <a:gd name="T36" fmla="*/ 55 w 98"/>
                  <a:gd name="T37" fmla="*/ 315 h 332"/>
                  <a:gd name="T38" fmla="*/ 63 w 98"/>
                  <a:gd name="T39" fmla="*/ 309 h 332"/>
                  <a:gd name="T40" fmla="*/ 70 w 98"/>
                  <a:gd name="T41" fmla="*/ 302 h 332"/>
                  <a:gd name="T42" fmla="*/ 76 w 98"/>
                  <a:gd name="T43" fmla="*/ 295 h 332"/>
                  <a:gd name="T44" fmla="*/ 82 w 98"/>
                  <a:gd name="T45" fmla="*/ 288 h 332"/>
                  <a:gd name="T46" fmla="*/ 87 w 98"/>
                  <a:gd name="T47" fmla="*/ 279 h 332"/>
                  <a:gd name="T48" fmla="*/ 91 w 98"/>
                  <a:gd name="T49" fmla="*/ 271 h 332"/>
                  <a:gd name="T50" fmla="*/ 94 w 98"/>
                  <a:gd name="T51" fmla="*/ 263 h 332"/>
                  <a:gd name="T52" fmla="*/ 96 w 98"/>
                  <a:gd name="T53" fmla="*/ 253 h 332"/>
                  <a:gd name="T54" fmla="*/ 98 w 98"/>
                  <a:gd name="T55" fmla="*/ 243 h 332"/>
                  <a:gd name="T56" fmla="*/ 98 w 98"/>
                  <a:gd name="T57" fmla="*/ 233 h 332"/>
                  <a:gd name="T58" fmla="*/ 98 w 98"/>
                  <a:gd name="T59" fmla="*/ 2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7" name="Group 1656"/>
          <p:cNvGrpSpPr/>
          <p:nvPr/>
        </p:nvGrpSpPr>
        <p:grpSpPr>
          <a:xfrm>
            <a:off x="1751081" y="3776001"/>
            <a:ext cx="1079381" cy="714793"/>
            <a:chOff x="1749492" y="3775998"/>
            <a:chExt cx="1079381" cy="714793"/>
          </a:xfrm>
        </p:grpSpPr>
        <p:grpSp>
          <p:nvGrpSpPr>
            <p:cNvPr id="468" name="Group 115"/>
            <p:cNvGrpSpPr/>
            <p:nvPr/>
          </p:nvGrpSpPr>
          <p:grpSpPr>
            <a:xfrm>
              <a:off x="2029751" y="3775998"/>
              <a:ext cx="799122" cy="635618"/>
              <a:chOff x="2167908" y="2859663"/>
              <a:chExt cx="1688066" cy="1342678"/>
            </a:xfrm>
          </p:grpSpPr>
          <p:sp>
            <p:nvSpPr>
              <p:cNvPr id="474" name="Round Same Side Corner Rectangle 123"/>
              <p:cNvSpPr/>
              <p:nvPr/>
            </p:nvSpPr>
            <p:spPr>
              <a:xfrm>
                <a:off x="2368523" y="2859663"/>
                <a:ext cx="1168517" cy="1185203"/>
              </a:xfrm>
              <a:prstGeom prst="round2Same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Round Same Side Corner Rectangle 118"/>
              <p:cNvSpPr/>
              <p:nvPr/>
            </p:nvSpPr>
            <p:spPr>
              <a:xfrm>
                <a:off x="2508558" y="2888921"/>
                <a:ext cx="1104903" cy="1150992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76" name="Group 294"/>
              <p:cNvGrpSpPr>
                <a:grpSpLocks noChangeAspect="1"/>
              </p:cNvGrpSpPr>
              <p:nvPr/>
            </p:nvGrpSpPr>
            <p:grpSpPr bwMode="auto">
              <a:xfrm>
                <a:off x="2167908" y="3814814"/>
                <a:ext cx="1688066" cy="387527"/>
                <a:chOff x="3140" y="2004"/>
                <a:chExt cx="1400" cy="312"/>
              </a:xfrm>
            </p:grpSpPr>
            <p:sp>
              <p:nvSpPr>
                <p:cNvPr id="477" name="AutoShape 29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140" y="2004"/>
                  <a:ext cx="140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" name="Freeform 295"/>
                <p:cNvSpPr/>
                <p:nvPr/>
              </p:nvSpPr>
              <p:spPr bwMode="auto">
                <a:xfrm>
                  <a:off x="3140" y="2004"/>
                  <a:ext cx="1400" cy="312"/>
                </a:xfrm>
                <a:custGeom>
                  <a:avLst/>
                  <a:gdLst>
                    <a:gd name="T0" fmla="*/ 52 w 1400"/>
                    <a:gd name="T1" fmla="*/ 180 h 312"/>
                    <a:gd name="T2" fmla="*/ 66 w 1400"/>
                    <a:gd name="T3" fmla="*/ 142 h 312"/>
                    <a:gd name="T4" fmla="*/ 86 w 1400"/>
                    <a:gd name="T5" fmla="*/ 124 h 312"/>
                    <a:gd name="T6" fmla="*/ 120 w 1400"/>
                    <a:gd name="T7" fmla="*/ 116 h 312"/>
                    <a:gd name="T8" fmla="*/ 148 w 1400"/>
                    <a:gd name="T9" fmla="*/ 120 h 312"/>
                    <a:gd name="T10" fmla="*/ 176 w 1400"/>
                    <a:gd name="T11" fmla="*/ 118 h 312"/>
                    <a:gd name="T12" fmla="*/ 194 w 1400"/>
                    <a:gd name="T13" fmla="*/ 98 h 312"/>
                    <a:gd name="T14" fmla="*/ 232 w 1400"/>
                    <a:gd name="T15" fmla="*/ 52 h 312"/>
                    <a:gd name="T16" fmla="*/ 284 w 1400"/>
                    <a:gd name="T17" fmla="*/ 18 h 312"/>
                    <a:gd name="T18" fmla="*/ 324 w 1400"/>
                    <a:gd name="T19" fmla="*/ 2 h 312"/>
                    <a:gd name="T20" fmla="*/ 368 w 1400"/>
                    <a:gd name="T21" fmla="*/ 8 h 312"/>
                    <a:gd name="T22" fmla="*/ 402 w 1400"/>
                    <a:gd name="T23" fmla="*/ 32 h 312"/>
                    <a:gd name="T24" fmla="*/ 450 w 1400"/>
                    <a:gd name="T25" fmla="*/ 74 h 312"/>
                    <a:gd name="T26" fmla="*/ 502 w 1400"/>
                    <a:gd name="T27" fmla="*/ 92 h 312"/>
                    <a:gd name="T28" fmla="*/ 562 w 1400"/>
                    <a:gd name="T29" fmla="*/ 92 h 312"/>
                    <a:gd name="T30" fmla="*/ 604 w 1400"/>
                    <a:gd name="T31" fmla="*/ 76 h 312"/>
                    <a:gd name="T32" fmla="*/ 654 w 1400"/>
                    <a:gd name="T33" fmla="*/ 90 h 312"/>
                    <a:gd name="T34" fmla="*/ 724 w 1400"/>
                    <a:gd name="T35" fmla="*/ 118 h 312"/>
                    <a:gd name="T36" fmla="*/ 792 w 1400"/>
                    <a:gd name="T37" fmla="*/ 132 h 312"/>
                    <a:gd name="T38" fmla="*/ 850 w 1400"/>
                    <a:gd name="T39" fmla="*/ 128 h 312"/>
                    <a:gd name="T40" fmla="*/ 940 w 1400"/>
                    <a:gd name="T41" fmla="*/ 106 h 312"/>
                    <a:gd name="T42" fmla="*/ 1020 w 1400"/>
                    <a:gd name="T43" fmla="*/ 94 h 312"/>
                    <a:gd name="T44" fmla="*/ 1056 w 1400"/>
                    <a:gd name="T45" fmla="*/ 90 h 312"/>
                    <a:gd name="T46" fmla="*/ 1098 w 1400"/>
                    <a:gd name="T47" fmla="*/ 76 h 312"/>
                    <a:gd name="T48" fmla="*/ 1130 w 1400"/>
                    <a:gd name="T49" fmla="*/ 66 h 312"/>
                    <a:gd name="T50" fmla="*/ 1170 w 1400"/>
                    <a:gd name="T51" fmla="*/ 70 h 312"/>
                    <a:gd name="T52" fmla="*/ 1238 w 1400"/>
                    <a:gd name="T53" fmla="*/ 94 h 312"/>
                    <a:gd name="T54" fmla="*/ 1364 w 1400"/>
                    <a:gd name="T55" fmla="*/ 150 h 312"/>
                    <a:gd name="T56" fmla="*/ 1380 w 1400"/>
                    <a:gd name="T57" fmla="*/ 182 h 312"/>
                    <a:gd name="T58" fmla="*/ 1400 w 1400"/>
                    <a:gd name="T59" fmla="*/ 220 h 312"/>
                    <a:gd name="T60" fmla="*/ 1390 w 1400"/>
                    <a:gd name="T61" fmla="*/ 218 h 312"/>
                    <a:gd name="T62" fmla="*/ 1340 w 1400"/>
                    <a:gd name="T63" fmla="*/ 224 h 312"/>
                    <a:gd name="T64" fmla="*/ 1282 w 1400"/>
                    <a:gd name="T65" fmla="*/ 246 h 312"/>
                    <a:gd name="T66" fmla="*/ 1212 w 1400"/>
                    <a:gd name="T67" fmla="*/ 276 h 312"/>
                    <a:gd name="T68" fmla="*/ 1180 w 1400"/>
                    <a:gd name="T69" fmla="*/ 280 h 312"/>
                    <a:gd name="T70" fmla="*/ 1122 w 1400"/>
                    <a:gd name="T71" fmla="*/ 264 h 312"/>
                    <a:gd name="T72" fmla="*/ 1036 w 1400"/>
                    <a:gd name="T73" fmla="*/ 246 h 312"/>
                    <a:gd name="T74" fmla="*/ 900 w 1400"/>
                    <a:gd name="T75" fmla="*/ 234 h 312"/>
                    <a:gd name="T76" fmla="*/ 792 w 1400"/>
                    <a:gd name="T77" fmla="*/ 242 h 312"/>
                    <a:gd name="T78" fmla="*/ 654 w 1400"/>
                    <a:gd name="T79" fmla="*/ 256 h 312"/>
                    <a:gd name="T80" fmla="*/ 502 w 1400"/>
                    <a:gd name="T81" fmla="*/ 260 h 312"/>
                    <a:gd name="T82" fmla="*/ 354 w 1400"/>
                    <a:gd name="T83" fmla="*/ 280 h 312"/>
                    <a:gd name="T84" fmla="*/ 230 w 1400"/>
                    <a:gd name="T85" fmla="*/ 302 h 312"/>
                    <a:gd name="T86" fmla="*/ 78 w 1400"/>
                    <a:gd name="T87" fmla="*/ 312 h 312"/>
                    <a:gd name="T88" fmla="*/ 28 w 1400"/>
                    <a:gd name="T89" fmla="*/ 302 h 312"/>
                    <a:gd name="T90" fmla="*/ 4 w 1400"/>
                    <a:gd name="T91" fmla="*/ 280 h 312"/>
                    <a:gd name="T92" fmla="*/ 0 w 1400"/>
                    <a:gd name="T93" fmla="*/ 262 h 312"/>
                    <a:gd name="T94" fmla="*/ 10 w 1400"/>
                    <a:gd name="T95" fmla="*/ 232 h 312"/>
                    <a:gd name="T96" fmla="*/ 40 w 1400"/>
                    <a:gd name="T97" fmla="*/ 20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00" h="312">
                      <a:moveTo>
                        <a:pt x="50" y="194"/>
                      </a:moveTo>
                      <a:lnTo>
                        <a:pt x="50" y="194"/>
                      </a:lnTo>
                      <a:lnTo>
                        <a:pt x="52" y="180"/>
                      </a:lnTo>
                      <a:lnTo>
                        <a:pt x="54" y="166"/>
                      </a:lnTo>
                      <a:lnTo>
                        <a:pt x="62" y="150"/>
                      </a:lnTo>
                      <a:lnTo>
                        <a:pt x="66" y="142"/>
                      </a:lnTo>
                      <a:lnTo>
                        <a:pt x="72" y="136"/>
                      </a:lnTo>
                      <a:lnTo>
                        <a:pt x="78" y="128"/>
                      </a:lnTo>
                      <a:lnTo>
                        <a:pt x="86" y="124"/>
                      </a:lnTo>
                      <a:lnTo>
                        <a:pt x="96" y="120"/>
                      </a:lnTo>
                      <a:lnTo>
                        <a:pt x="108" y="118"/>
                      </a:lnTo>
                      <a:lnTo>
                        <a:pt x="120" y="116"/>
                      </a:lnTo>
                      <a:lnTo>
                        <a:pt x="134" y="118"/>
                      </a:lnTo>
                      <a:lnTo>
                        <a:pt x="134" y="118"/>
                      </a:lnTo>
                      <a:lnTo>
                        <a:pt x="148" y="120"/>
                      </a:lnTo>
                      <a:lnTo>
                        <a:pt x="160" y="122"/>
                      </a:lnTo>
                      <a:lnTo>
                        <a:pt x="168" y="120"/>
                      </a:lnTo>
                      <a:lnTo>
                        <a:pt x="176" y="118"/>
                      </a:lnTo>
                      <a:lnTo>
                        <a:pt x="182" y="116"/>
                      </a:lnTo>
                      <a:lnTo>
                        <a:pt x="186" y="110"/>
                      </a:lnTo>
                      <a:lnTo>
                        <a:pt x="194" y="98"/>
                      </a:lnTo>
                      <a:lnTo>
                        <a:pt x="204" y="82"/>
                      </a:lnTo>
                      <a:lnTo>
                        <a:pt x="220" y="62"/>
                      </a:lnTo>
                      <a:lnTo>
                        <a:pt x="232" y="52"/>
                      </a:lnTo>
                      <a:lnTo>
                        <a:pt x="246" y="40"/>
                      </a:lnTo>
                      <a:lnTo>
                        <a:pt x="264" y="30"/>
                      </a:lnTo>
                      <a:lnTo>
                        <a:pt x="284" y="18"/>
                      </a:lnTo>
                      <a:lnTo>
                        <a:pt x="284" y="18"/>
                      </a:lnTo>
                      <a:lnTo>
                        <a:pt x="306" y="8"/>
                      </a:lnTo>
                      <a:lnTo>
                        <a:pt x="324" y="2"/>
                      </a:lnTo>
                      <a:lnTo>
                        <a:pt x="340" y="0"/>
                      </a:lnTo>
                      <a:lnTo>
                        <a:pt x="356" y="2"/>
                      </a:lnTo>
                      <a:lnTo>
                        <a:pt x="368" y="8"/>
                      </a:lnTo>
                      <a:lnTo>
                        <a:pt x="380" y="14"/>
                      </a:lnTo>
                      <a:lnTo>
                        <a:pt x="392" y="22"/>
                      </a:lnTo>
                      <a:lnTo>
                        <a:pt x="402" y="32"/>
                      </a:lnTo>
                      <a:lnTo>
                        <a:pt x="424" y="54"/>
                      </a:lnTo>
                      <a:lnTo>
                        <a:pt x="436" y="64"/>
                      </a:lnTo>
                      <a:lnTo>
                        <a:pt x="450" y="74"/>
                      </a:lnTo>
                      <a:lnTo>
                        <a:pt x="464" y="82"/>
                      </a:lnTo>
                      <a:lnTo>
                        <a:pt x="482" y="88"/>
                      </a:lnTo>
                      <a:lnTo>
                        <a:pt x="502" y="92"/>
                      </a:lnTo>
                      <a:lnTo>
                        <a:pt x="524" y="94"/>
                      </a:lnTo>
                      <a:lnTo>
                        <a:pt x="524" y="94"/>
                      </a:lnTo>
                      <a:lnTo>
                        <a:pt x="562" y="92"/>
                      </a:lnTo>
                      <a:lnTo>
                        <a:pt x="584" y="86"/>
                      </a:lnTo>
                      <a:lnTo>
                        <a:pt x="598" y="82"/>
                      </a:lnTo>
                      <a:lnTo>
                        <a:pt x="604" y="76"/>
                      </a:lnTo>
                      <a:lnTo>
                        <a:pt x="614" y="76"/>
                      </a:lnTo>
                      <a:lnTo>
                        <a:pt x="628" y="80"/>
                      </a:lnTo>
                      <a:lnTo>
                        <a:pt x="654" y="90"/>
                      </a:lnTo>
                      <a:lnTo>
                        <a:pt x="698" y="108"/>
                      </a:lnTo>
                      <a:lnTo>
                        <a:pt x="698" y="108"/>
                      </a:lnTo>
                      <a:lnTo>
                        <a:pt x="724" y="118"/>
                      </a:lnTo>
                      <a:lnTo>
                        <a:pt x="748" y="126"/>
                      </a:lnTo>
                      <a:lnTo>
                        <a:pt x="770" y="130"/>
                      </a:lnTo>
                      <a:lnTo>
                        <a:pt x="792" y="132"/>
                      </a:lnTo>
                      <a:lnTo>
                        <a:pt x="812" y="132"/>
                      </a:lnTo>
                      <a:lnTo>
                        <a:pt x="832" y="132"/>
                      </a:lnTo>
                      <a:lnTo>
                        <a:pt x="850" y="128"/>
                      </a:lnTo>
                      <a:lnTo>
                        <a:pt x="868" y="124"/>
                      </a:lnTo>
                      <a:lnTo>
                        <a:pt x="904" y="116"/>
                      </a:lnTo>
                      <a:lnTo>
                        <a:pt x="940" y="106"/>
                      </a:lnTo>
                      <a:lnTo>
                        <a:pt x="978" y="98"/>
                      </a:lnTo>
                      <a:lnTo>
                        <a:pt x="998" y="94"/>
                      </a:lnTo>
                      <a:lnTo>
                        <a:pt x="1020" y="94"/>
                      </a:lnTo>
                      <a:lnTo>
                        <a:pt x="1020" y="94"/>
                      </a:lnTo>
                      <a:lnTo>
                        <a:pt x="1040" y="92"/>
                      </a:lnTo>
                      <a:lnTo>
                        <a:pt x="1056" y="90"/>
                      </a:lnTo>
                      <a:lnTo>
                        <a:pt x="1070" y="88"/>
                      </a:lnTo>
                      <a:lnTo>
                        <a:pt x="1082" y="84"/>
                      </a:lnTo>
                      <a:lnTo>
                        <a:pt x="1098" y="76"/>
                      </a:lnTo>
                      <a:lnTo>
                        <a:pt x="1114" y="70"/>
                      </a:lnTo>
                      <a:lnTo>
                        <a:pt x="1122" y="68"/>
                      </a:lnTo>
                      <a:lnTo>
                        <a:pt x="1130" y="66"/>
                      </a:lnTo>
                      <a:lnTo>
                        <a:pt x="1140" y="66"/>
                      </a:lnTo>
                      <a:lnTo>
                        <a:pt x="1154" y="68"/>
                      </a:lnTo>
                      <a:lnTo>
                        <a:pt x="1170" y="70"/>
                      </a:lnTo>
                      <a:lnTo>
                        <a:pt x="1188" y="76"/>
                      </a:lnTo>
                      <a:lnTo>
                        <a:pt x="1238" y="94"/>
                      </a:lnTo>
                      <a:lnTo>
                        <a:pt x="1238" y="94"/>
                      </a:lnTo>
                      <a:lnTo>
                        <a:pt x="1326" y="128"/>
                      </a:lnTo>
                      <a:lnTo>
                        <a:pt x="1350" y="140"/>
                      </a:lnTo>
                      <a:lnTo>
                        <a:pt x="1364" y="150"/>
                      </a:lnTo>
                      <a:lnTo>
                        <a:pt x="1372" y="158"/>
                      </a:lnTo>
                      <a:lnTo>
                        <a:pt x="1376" y="168"/>
                      </a:lnTo>
                      <a:lnTo>
                        <a:pt x="1380" y="182"/>
                      </a:lnTo>
                      <a:lnTo>
                        <a:pt x="1388" y="198"/>
                      </a:lnTo>
                      <a:lnTo>
                        <a:pt x="1388" y="198"/>
                      </a:lnTo>
                      <a:lnTo>
                        <a:pt x="1400" y="220"/>
                      </a:lnTo>
                      <a:lnTo>
                        <a:pt x="1400" y="220"/>
                      </a:lnTo>
                      <a:lnTo>
                        <a:pt x="1398" y="220"/>
                      </a:lnTo>
                      <a:lnTo>
                        <a:pt x="1390" y="218"/>
                      </a:lnTo>
                      <a:lnTo>
                        <a:pt x="1376" y="218"/>
                      </a:lnTo>
                      <a:lnTo>
                        <a:pt x="1354" y="220"/>
                      </a:lnTo>
                      <a:lnTo>
                        <a:pt x="1340" y="224"/>
                      </a:lnTo>
                      <a:lnTo>
                        <a:pt x="1322" y="228"/>
                      </a:lnTo>
                      <a:lnTo>
                        <a:pt x="1304" y="236"/>
                      </a:lnTo>
                      <a:lnTo>
                        <a:pt x="1282" y="246"/>
                      </a:lnTo>
                      <a:lnTo>
                        <a:pt x="1282" y="246"/>
                      </a:lnTo>
                      <a:lnTo>
                        <a:pt x="1242" y="266"/>
                      </a:lnTo>
                      <a:lnTo>
                        <a:pt x="1212" y="276"/>
                      </a:lnTo>
                      <a:lnTo>
                        <a:pt x="1202" y="280"/>
                      </a:lnTo>
                      <a:lnTo>
                        <a:pt x="1190" y="280"/>
                      </a:lnTo>
                      <a:lnTo>
                        <a:pt x="1180" y="280"/>
                      </a:lnTo>
                      <a:lnTo>
                        <a:pt x="1170" y="278"/>
                      </a:lnTo>
                      <a:lnTo>
                        <a:pt x="1150" y="272"/>
                      </a:lnTo>
                      <a:lnTo>
                        <a:pt x="1122" y="264"/>
                      </a:lnTo>
                      <a:lnTo>
                        <a:pt x="1086" y="256"/>
                      </a:lnTo>
                      <a:lnTo>
                        <a:pt x="1036" y="246"/>
                      </a:lnTo>
                      <a:lnTo>
                        <a:pt x="1036" y="246"/>
                      </a:lnTo>
                      <a:lnTo>
                        <a:pt x="984" y="240"/>
                      </a:lnTo>
                      <a:lnTo>
                        <a:pt x="938" y="236"/>
                      </a:lnTo>
                      <a:lnTo>
                        <a:pt x="900" y="234"/>
                      </a:lnTo>
                      <a:lnTo>
                        <a:pt x="864" y="236"/>
                      </a:lnTo>
                      <a:lnTo>
                        <a:pt x="828" y="238"/>
                      </a:lnTo>
                      <a:lnTo>
                        <a:pt x="792" y="242"/>
                      </a:lnTo>
                      <a:lnTo>
                        <a:pt x="702" y="252"/>
                      </a:lnTo>
                      <a:lnTo>
                        <a:pt x="702" y="252"/>
                      </a:lnTo>
                      <a:lnTo>
                        <a:pt x="654" y="256"/>
                      </a:lnTo>
                      <a:lnTo>
                        <a:pt x="612" y="258"/>
                      </a:lnTo>
                      <a:lnTo>
                        <a:pt x="538" y="258"/>
                      </a:lnTo>
                      <a:lnTo>
                        <a:pt x="502" y="260"/>
                      </a:lnTo>
                      <a:lnTo>
                        <a:pt x="460" y="264"/>
                      </a:lnTo>
                      <a:lnTo>
                        <a:pt x="412" y="270"/>
                      </a:lnTo>
                      <a:lnTo>
                        <a:pt x="354" y="280"/>
                      </a:lnTo>
                      <a:lnTo>
                        <a:pt x="354" y="280"/>
                      </a:lnTo>
                      <a:lnTo>
                        <a:pt x="290" y="292"/>
                      </a:lnTo>
                      <a:lnTo>
                        <a:pt x="230" y="302"/>
                      </a:lnTo>
                      <a:lnTo>
                        <a:pt x="172" y="310"/>
                      </a:lnTo>
                      <a:lnTo>
                        <a:pt x="122" y="312"/>
                      </a:lnTo>
                      <a:lnTo>
                        <a:pt x="78" y="312"/>
                      </a:lnTo>
                      <a:lnTo>
                        <a:pt x="58" y="310"/>
                      </a:lnTo>
                      <a:lnTo>
                        <a:pt x="42" y="306"/>
                      </a:lnTo>
                      <a:lnTo>
                        <a:pt x="28" y="302"/>
                      </a:lnTo>
                      <a:lnTo>
                        <a:pt x="18" y="296"/>
                      </a:lnTo>
                      <a:lnTo>
                        <a:pt x="10" y="290"/>
                      </a:lnTo>
                      <a:lnTo>
                        <a:pt x="4" y="280"/>
                      </a:lnTo>
                      <a:lnTo>
                        <a:pt x="4" y="280"/>
                      </a:lnTo>
                      <a:lnTo>
                        <a:pt x="2" y="272"/>
                      </a:lnTo>
                      <a:lnTo>
                        <a:pt x="0" y="262"/>
                      </a:lnTo>
                      <a:lnTo>
                        <a:pt x="2" y="254"/>
                      </a:lnTo>
                      <a:lnTo>
                        <a:pt x="4" y="246"/>
                      </a:lnTo>
                      <a:lnTo>
                        <a:pt x="10" y="232"/>
                      </a:lnTo>
                      <a:lnTo>
                        <a:pt x="20" y="218"/>
                      </a:lnTo>
                      <a:lnTo>
                        <a:pt x="30" y="208"/>
                      </a:lnTo>
                      <a:lnTo>
                        <a:pt x="40" y="200"/>
                      </a:lnTo>
                      <a:lnTo>
                        <a:pt x="50" y="194"/>
                      </a:lnTo>
                      <a:lnTo>
                        <a:pt x="50" y="194"/>
                      </a:lnTo>
                      <a:close/>
                    </a:path>
                  </a:pathLst>
                </a:custGeom>
                <a:solidFill>
                  <a:srgbClr val="6EA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9" name="TextBox 147"/>
            <p:cNvSpPr txBox="1"/>
            <p:nvPr/>
          </p:nvSpPr>
          <p:spPr>
            <a:xfrm>
              <a:off x="2197452" y="3862049"/>
              <a:ext cx="519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spc="4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</a:t>
              </a:r>
              <a:endParaRPr lang="en-I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0" name="Group 218"/>
            <p:cNvGrpSpPr/>
            <p:nvPr/>
          </p:nvGrpSpPr>
          <p:grpSpPr>
            <a:xfrm flipH="1">
              <a:off x="1749492" y="3880607"/>
              <a:ext cx="287575" cy="610184"/>
              <a:chOff x="3616325" y="6216650"/>
              <a:chExt cx="312738" cy="663575"/>
            </a:xfrm>
          </p:grpSpPr>
          <p:sp>
            <p:nvSpPr>
              <p:cNvPr id="471" name="Rectangle 98"/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99"/>
              <p:cNvSpPr/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233 h 332"/>
                  <a:gd name="T2" fmla="*/ 0 w 99"/>
                  <a:gd name="T3" fmla="*/ 233 h 332"/>
                  <a:gd name="T4" fmla="*/ 0 w 99"/>
                  <a:gd name="T5" fmla="*/ 243 h 332"/>
                  <a:gd name="T6" fmla="*/ 3 w 99"/>
                  <a:gd name="T7" fmla="*/ 253 h 332"/>
                  <a:gd name="T8" fmla="*/ 5 w 99"/>
                  <a:gd name="T9" fmla="*/ 263 h 332"/>
                  <a:gd name="T10" fmla="*/ 8 w 99"/>
                  <a:gd name="T11" fmla="*/ 271 h 332"/>
                  <a:gd name="T12" fmla="*/ 12 w 99"/>
                  <a:gd name="T13" fmla="*/ 279 h 332"/>
                  <a:gd name="T14" fmla="*/ 17 w 99"/>
                  <a:gd name="T15" fmla="*/ 288 h 332"/>
                  <a:gd name="T16" fmla="*/ 22 w 99"/>
                  <a:gd name="T17" fmla="*/ 295 h 332"/>
                  <a:gd name="T18" fmla="*/ 30 w 99"/>
                  <a:gd name="T19" fmla="*/ 302 h 332"/>
                  <a:gd name="T20" fmla="*/ 36 w 99"/>
                  <a:gd name="T21" fmla="*/ 309 h 332"/>
                  <a:gd name="T22" fmla="*/ 44 w 99"/>
                  <a:gd name="T23" fmla="*/ 315 h 332"/>
                  <a:gd name="T24" fmla="*/ 52 w 99"/>
                  <a:gd name="T25" fmla="*/ 319 h 332"/>
                  <a:gd name="T26" fmla="*/ 61 w 99"/>
                  <a:gd name="T27" fmla="*/ 323 h 332"/>
                  <a:gd name="T28" fmla="*/ 70 w 99"/>
                  <a:gd name="T29" fmla="*/ 327 h 332"/>
                  <a:gd name="T30" fmla="*/ 79 w 99"/>
                  <a:gd name="T31" fmla="*/ 330 h 332"/>
                  <a:gd name="T32" fmla="*/ 89 w 99"/>
                  <a:gd name="T33" fmla="*/ 331 h 332"/>
                  <a:gd name="T34" fmla="*/ 99 w 99"/>
                  <a:gd name="T35" fmla="*/ 332 h 332"/>
                  <a:gd name="T36" fmla="*/ 99 w 99"/>
                  <a:gd name="T37" fmla="*/ 0 h 332"/>
                  <a:gd name="T38" fmla="*/ 99 w 99"/>
                  <a:gd name="T39" fmla="*/ 0 h 332"/>
                  <a:gd name="T40" fmla="*/ 83 w 99"/>
                  <a:gd name="T41" fmla="*/ 28 h 332"/>
                  <a:gd name="T42" fmla="*/ 67 w 99"/>
                  <a:gd name="T43" fmla="*/ 59 h 332"/>
                  <a:gd name="T44" fmla="*/ 50 w 99"/>
                  <a:gd name="T45" fmla="*/ 96 h 332"/>
                  <a:gd name="T46" fmla="*/ 32 w 99"/>
                  <a:gd name="T47" fmla="*/ 135 h 332"/>
                  <a:gd name="T48" fmla="*/ 16 w 99"/>
                  <a:gd name="T49" fmla="*/ 174 h 332"/>
                  <a:gd name="T50" fmla="*/ 10 w 99"/>
                  <a:gd name="T51" fmla="*/ 191 h 332"/>
                  <a:gd name="T52" fmla="*/ 5 w 99"/>
                  <a:gd name="T53" fmla="*/ 207 h 332"/>
                  <a:gd name="T54" fmla="*/ 2 w 99"/>
                  <a:gd name="T55" fmla="*/ 221 h 332"/>
                  <a:gd name="T56" fmla="*/ 0 w 99"/>
                  <a:gd name="T57" fmla="*/ 233 h 332"/>
                  <a:gd name="T58" fmla="*/ 0 w 99"/>
                  <a:gd name="T59" fmla="*/ 2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100"/>
              <p:cNvSpPr/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98 w 98"/>
                  <a:gd name="T1" fmla="*/ 233 h 332"/>
                  <a:gd name="T2" fmla="*/ 98 w 98"/>
                  <a:gd name="T3" fmla="*/ 233 h 332"/>
                  <a:gd name="T4" fmla="*/ 97 w 98"/>
                  <a:gd name="T5" fmla="*/ 221 h 332"/>
                  <a:gd name="T6" fmla="*/ 94 w 98"/>
                  <a:gd name="T7" fmla="*/ 207 h 332"/>
                  <a:gd name="T8" fmla="*/ 90 w 98"/>
                  <a:gd name="T9" fmla="*/ 191 h 332"/>
                  <a:gd name="T10" fmla="*/ 84 w 98"/>
                  <a:gd name="T11" fmla="*/ 174 h 332"/>
                  <a:gd name="T12" fmla="*/ 68 w 98"/>
                  <a:gd name="T13" fmla="*/ 135 h 332"/>
                  <a:gd name="T14" fmla="*/ 49 w 98"/>
                  <a:gd name="T15" fmla="*/ 96 h 332"/>
                  <a:gd name="T16" fmla="*/ 31 w 98"/>
                  <a:gd name="T17" fmla="*/ 59 h 332"/>
                  <a:gd name="T18" fmla="*/ 16 w 98"/>
                  <a:gd name="T19" fmla="*/ 28 h 332"/>
                  <a:gd name="T20" fmla="*/ 0 w 98"/>
                  <a:gd name="T21" fmla="*/ 0 h 332"/>
                  <a:gd name="T22" fmla="*/ 0 w 98"/>
                  <a:gd name="T23" fmla="*/ 332 h 332"/>
                  <a:gd name="T24" fmla="*/ 0 w 98"/>
                  <a:gd name="T25" fmla="*/ 332 h 332"/>
                  <a:gd name="T26" fmla="*/ 10 w 98"/>
                  <a:gd name="T27" fmla="*/ 331 h 332"/>
                  <a:gd name="T28" fmla="*/ 20 w 98"/>
                  <a:gd name="T29" fmla="*/ 330 h 332"/>
                  <a:gd name="T30" fmla="*/ 29 w 98"/>
                  <a:gd name="T31" fmla="*/ 327 h 332"/>
                  <a:gd name="T32" fmla="*/ 39 w 98"/>
                  <a:gd name="T33" fmla="*/ 323 h 332"/>
                  <a:gd name="T34" fmla="*/ 47 w 98"/>
                  <a:gd name="T35" fmla="*/ 319 h 332"/>
                  <a:gd name="T36" fmla="*/ 55 w 98"/>
                  <a:gd name="T37" fmla="*/ 315 h 332"/>
                  <a:gd name="T38" fmla="*/ 63 w 98"/>
                  <a:gd name="T39" fmla="*/ 309 h 332"/>
                  <a:gd name="T40" fmla="*/ 70 w 98"/>
                  <a:gd name="T41" fmla="*/ 302 h 332"/>
                  <a:gd name="T42" fmla="*/ 76 w 98"/>
                  <a:gd name="T43" fmla="*/ 295 h 332"/>
                  <a:gd name="T44" fmla="*/ 82 w 98"/>
                  <a:gd name="T45" fmla="*/ 288 h 332"/>
                  <a:gd name="T46" fmla="*/ 87 w 98"/>
                  <a:gd name="T47" fmla="*/ 279 h 332"/>
                  <a:gd name="T48" fmla="*/ 91 w 98"/>
                  <a:gd name="T49" fmla="*/ 271 h 332"/>
                  <a:gd name="T50" fmla="*/ 94 w 98"/>
                  <a:gd name="T51" fmla="*/ 263 h 332"/>
                  <a:gd name="T52" fmla="*/ 96 w 98"/>
                  <a:gd name="T53" fmla="*/ 253 h 332"/>
                  <a:gd name="T54" fmla="*/ 98 w 98"/>
                  <a:gd name="T55" fmla="*/ 243 h 332"/>
                  <a:gd name="T56" fmla="*/ 98 w 98"/>
                  <a:gd name="T57" fmla="*/ 233 h 332"/>
                  <a:gd name="T58" fmla="*/ 98 w 98"/>
                  <a:gd name="T59" fmla="*/ 2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9" name="Group 1650"/>
          <p:cNvGrpSpPr/>
          <p:nvPr/>
        </p:nvGrpSpPr>
        <p:grpSpPr>
          <a:xfrm>
            <a:off x="3832887" y="1003155"/>
            <a:ext cx="433904" cy="433904"/>
            <a:chOff x="3831298" y="1003155"/>
            <a:chExt cx="433904" cy="433904"/>
          </a:xfrm>
        </p:grpSpPr>
        <p:sp>
          <p:nvSpPr>
            <p:cNvPr id="480" name="Teardrop 7"/>
            <p:cNvSpPr/>
            <p:nvPr/>
          </p:nvSpPr>
          <p:spPr>
            <a:xfrm rot="8100000">
              <a:off x="3831298" y="1003155"/>
              <a:ext cx="433904" cy="433904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>
              <a:outerShdw blurRad="152400" dir="2046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TextBox 142"/>
            <p:cNvSpPr txBox="1"/>
            <p:nvPr/>
          </p:nvSpPr>
          <p:spPr>
            <a:xfrm>
              <a:off x="4048217" y="1108555"/>
              <a:ext cx="6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2" name="Group 1657"/>
          <p:cNvGrpSpPr/>
          <p:nvPr/>
        </p:nvGrpSpPr>
        <p:grpSpPr>
          <a:xfrm>
            <a:off x="2982344" y="4670247"/>
            <a:ext cx="433904" cy="433904"/>
            <a:chOff x="2980756" y="4670250"/>
            <a:chExt cx="433904" cy="433904"/>
          </a:xfrm>
        </p:grpSpPr>
        <p:sp>
          <p:nvSpPr>
            <p:cNvPr id="483" name="Teardrop 156"/>
            <p:cNvSpPr/>
            <p:nvPr/>
          </p:nvSpPr>
          <p:spPr>
            <a:xfrm rot="8100000">
              <a:off x="2980756" y="4670250"/>
              <a:ext cx="433904" cy="433904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  <a:effectLst>
              <a:outerShdw blurRad="152400" dir="2046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TextBox 145"/>
            <p:cNvSpPr txBox="1"/>
            <p:nvPr/>
          </p:nvSpPr>
          <p:spPr>
            <a:xfrm>
              <a:off x="3194299" y="4784282"/>
              <a:ext cx="6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5" name="Group 1658"/>
          <p:cNvGrpSpPr/>
          <p:nvPr/>
        </p:nvGrpSpPr>
        <p:grpSpPr>
          <a:xfrm>
            <a:off x="8751113" y="4398650"/>
            <a:ext cx="433904" cy="433905"/>
            <a:chOff x="8749525" y="4398641"/>
            <a:chExt cx="433904" cy="433904"/>
          </a:xfrm>
        </p:grpSpPr>
        <p:sp>
          <p:nvSpPr>
            <p:cNvPr id="486" name="Teardrop 167"/>
            <p:cNvSpPr/>
            <p:nvPr/>
          </p:nvSpPr>
          <p:spPr>
            <a:xfrm rot="8100000">
              <a:off x="8749525" y="4398641"/>
              <a:ext cx="433904" cy="433904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>
              <a:outerShdw blurRad="152400" dir="2046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TextBox 146"/>
            <p:cNvSpPr txBox="1"/>
            <p:nvPr/>
          </p:nvSpPr>
          <p:spPr>
            <a:xfrm>
              <a:off x="8970180" y="4520304"/>
              <a:ext cx="65" cy="246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8" name="Freeform 132"/>
          <p:cNvSpPr/>
          <p:nvPr/>
        </p:nvSpPr>
        <p:spPr>
          <a:xfrm>
            <a:off x="5753058" y="275547"/>
            <a:ext cx="619375" cy="340404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z="135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</a:t>
            </a:r>
            <a:endParaRPr lang="en-IN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Freeform 133"/>
          <p:cNvSpPr/>
          <p:nvPr/>
        </p:nvSpPr>
        <p:spPr>
          <a:xfrm>
            <a:off x="7169185" y="1198637"/>
            <a:ext cx="688164" cy="378211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z="20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en-I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Freeform 134"/>
          <p:cNvSpPr/>
          <p:nvPr/>
        </p:nvSpPr>
        <p:spPr>
          <a:xfrm>
            <a:off x="2124679" y="1721166"/>
            <a:ext cx="619375" cy="340404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z="135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endParaRPr lang="en-IN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Freeform 135"/>
          <p:cNvSpPr/>
          <p:nvPr/>
        </p:nvSpPr>
        <p:spPr>
          <a:xfrm>
            <a:off x="3324643" y="3232898"/>
            <a:ext cx="827788" cy="454947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z="24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I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文本框 492"/>
          <p:cNvSpPr txBox="1"/>
          <p:nvPr/>
        </p:nvSpPr>
        <p:spPr>
          <a:xfrm>
            <a:off x="308014" y="27816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402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602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02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602"/>
                                            <p:tgtEl>
                                              <p:spTgt spid="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4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602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46000" fill="hold" grpId="0" nodeType="withEffect" p14:presetBounceEnd="72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0" dur="1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1" dur="1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accel="46000" fill="hold" grpId="0" nodeType="withEffect" p14:presetBounceEnd="72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1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1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accel="46000" fill="hold" nodeType="withEffect" p14:presetBounceEnd="72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8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9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402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602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02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602"/>
                                            <p:tgtEl>
                                              <p:spTgt spid="4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46000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8" dur="1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9" dur="1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accel="46000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82" dur="1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3" dur="1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402"/>
                                </p:stCondLst>
                                <p:childTnLst>
                                  <p:par>
                                    <p:cTn id="8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4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46000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95" dur="1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96" dur="1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accel="46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99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0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402"/>
                                </p:stCondLst>
                                <p:childTnLst>
                                  <p:par>
                                    <p:cTn id="10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1000"/>
                                            <p:tgtEl>
                                              <p:spTgt spid="4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4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4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4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4402"/>
                                </p:stCondLst>
                                <p:childTnLst>
                                  <p:par>
                                    <p:cTn id="1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4902"/>
                                </p:stCondLst>
                                <p:childTnLst>
                                  <p:par>
                                    <p:cTn id="1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4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2" grpId="0" animBg="1"/>
          <p:bldP spid="413" grpId="0" animBg="1"/>
          <p:bldP spid="414" grpId="0" animBg="1"/>
          <p:bldP spid="428" grpId="0"/>
          <p:bldP spid="429" grpId="0" animBg="1"/>
          <p:bldP spid="430" grpId="0" animBg="1"/>
          <p:bldP spid="434" grpId="0" animBg="1"/>
          <p:bldP spid="435" grpId="0" animBg="1"/>
          <p:bldP spid="445" grpId="0"/>
          <p:bldP spid="446" grpId="0"/>
          <p:bldP spid="447" grpId="0" animBg="1"/>
          <p:bldP spid="448" grpId="0" animBg="1"/>
          <p:bldP spid="449" grpId="0"/>
          <p:bldP spid="450" grpId="0" animBg="1"/>
          <p:bldP spid="450" grpId="1" animBg="1"/>
          <p:bldP spid="488" grpId="0" animBg="1"/>
          <p:bldP spid="489" grpId="0" animBg="1"/>
          <p:bldP spid="490" grpId="0" animBg="1"/>
          <p:bldP spid="49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402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602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02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602"/>
                                            <p:tgtEl>
                                              <p:spTgt spid="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4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602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46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accel="46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accel="46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402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602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602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602"/>
                                            <p:tgtEl>
                                              <p:spTgt spid="4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4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accel="4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402"/>
                                </p:stCondLst>
                                <p:childTnLst>
                                  <p:par>
                                    <p:cTn id="8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4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4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ac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402"/>
                                </p:stCondLst>
                                <p:childTnLst>
                                  <p:par>
                                    <p:cTn id="10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1000"/>
                                            <p:tgtEl>
                                              <p:spTgt spid="4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4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4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4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4402"/>
                                </p:stCondLst>
                                <p:childTnLst>
                                  <p:par>
                                    <p:cTn id="1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4902"/>
                                </p:stCondLst>
                                <p:childTnLst>
                                  <p:par>
                                    <p:cTn id="1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4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2" grpId="0" animBg="1"/>
          <p:bldP spid="413" grpId="0" animBg="1"/>
          <p:bldP spid="414" grpId="0" animBg="1"/>
          <p:bldP spid="428" grpId="0"/>
          <p:bldP spid="429" grpId="0" animBg="1"/>
          <p:bldP spid="430" grpId="0" animBg="1"/>
          <p:bldP spid="434" grpId="0" animBg="1"/>
          <p:bldP spid="435" grpId="0" animBg="1"/>
          <p:bldP spid="445" grpId="0"/>
          <p:bldP spid="446" grpId="0"/>
          <p:bldP spid="447" grpId="0" animBg="1"/>
          <p:bldP spid="448" grpId="0" animBg="1"/>
          <p:bldP spid="449" grpId="0"/>
          <p:bldP spid="450" grpId="0" animBg="1"/>
          <p:bldP spid="450" grpId="1" animBg="1"/>
          <p:bldP spid="488" grpId="0" animBg="1"/>
          <p:bldP spid="489" grpId="0" animBg="1"/>
          <p:bldP spid="490" grpId="0" animBg="1"/>
          <p:bldP spid="49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68388" y="-347663"/>
            <a:ext cx="10058400" cy="4470401"/>
            <a:chOff x="672" y="-219"/>
            <a:chExt cx="6336" cy="281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2" y="-219"/>
              <a:ext cx="6336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205"/>
            <p:cNvGrpSpPr/>
            <p:nvPr/>
          </p:nvGrpSpPr>
          <p:grpSpPr bwMode="auto">
            <a:xfrm>
              <a:off x="785" y="-100"/>
              <a:ext cx="6106" cy="2683"/>
              <a:chOff x="785" y="-100"/>
              <a:chExt cx="6106" cy="2683"/>
            </a:xfrm>
          </p:grpSpPr>
          <p:sp>
            <p:nvSpPr>
              <p:cNvPr id="55" name="Freeform 5"/>
              <p:cNvSpPr/>
              <p:nvPr/>
            </p:nvSpPr>
            <p:spPr bwMode="auto">
              <a:xfrm>
                <a:off x="791" y="-100"/>
                <a:ext cx="6098" cy="2112"/>
              </a:xfrm>
              <a:custGeom>
                <a:avLst/>
                <a:gdLst>
                  <a:gd name="T0" fmla="*/ 6170 w 12196"/>
                  <a:gd name="T1" fmla="*/ 42 h 4224"/>
                  <a:gd name="T2" fmla="*/ 6160 w 12196"/>
                  <a:gd name="T3" fmla="*/ 160 h 4224"/>
                  <a:gd name="T4" fmla="*/ 6141 w 12196"/>
                  <a:gd name="T5" fmla="*/ 268 h 4224"/>
                  <a:gd name="T6" fmla="*/ 6109 w 12196"/>
                  <a:gd name="T7" fmla="*/ 363 h 4224"/>
                  <a:gd name="T8" fmla="*/ 6069 w 12196"/>
                  <a:gd name="T9" fmla="*/ 446 h 4224"/>
                  <a:gd name="T10" fmla="*/ 6020 w 12196"/>
                  <a:gd name="T11" fmla="*/ 519 h 4224"/>
                  <a:gd name="T12" fmla="*/ 5960 w 12196"/>
                  <a:gd name="T13" fmla="*/ 583 h 4224"/>
                  <a:gd name="T14" fmla="*/ 5895 w 12196"/>
                  <a:gd name="T15" fmla="*/ 638 h 4224"/>
                  <a:gd name="T16" fmla="*/ 5796 w 12196"/>
                  <a:gd name="T17" fmla="*/ 698 h 4224"/>
                  <a:gd name="T18" fmla="*/ 5627 w 12196"/>
                  <a:gd name="T19" fmla="*/ 763 h 4224"/>
                  <a:gd name="T20" fmla="*/ 5437 w 12196"/>
                  <a:gd name="T21" fmla="*/ 803 h 4224"/>
                  <a:gd name="T22" fmla="*/ 5229 w 12196"/>
                  <a:gd name="T23" fmla="*/ 825 h 4224"/>
                  <a:gd name="T24" fmla="*/ 4937 w 12196"/>
                  <a:gd name="T25" fmla="*/ 834 h 4224"/>
                  <a:gd name="T26" fmla="*/ 4489 w 12196"/>
                  <a:gd name="T27" fmla="*/ 832 h 4224"/>
                  <a:gd name="T28" fmla="*/ 1015 w 12196"/>
                  <a:gd name="T29" fmla="*/ 834 h 4224"/>
                  <a:gd name="T30" fmla="*/ 815 w 12196"/>
                  <a:gd name="T31" fmla="*/ 854 h 4224"/>
                  <a:gd name="T32" fmla="*/ 638 w 12196"/>
                  <a:gd name="T33" fmla="*/ 896 h 4224"/>
                  <a:gd name="T34" fmla="*/ 486 w 12196"/>
                  <a:gd name="T35" fmla="*/ 957 h 4224"/>
                  <a:gd name="T36" fmla="*/ 353 w 12196"/>
                  <a:gd name="T37" fmla="*/ 1037 h 4224"/>
                  <a:gd name="T38" fmla="*/ 242 w 12196"/>
                  <a:gd name="T39" fmla="*/ 1132 h 4224"/>
                  <a:gd name="T40" fmla="*/ 153 w 12196"/>
                  <a:gd name="T41" fmla="*/ 1239 h 4224"/>
                  <a:gd name="T42" fmla="*/ 83 w 12196"/>
                  <a:gd name="T43" fmla="*/ 1356 h 4224"/>
                  <a:gd name="T44" fmla="*/ 36 w 12196"/>
                  <a:gd name="T45" fmla="*/ 1481 h 4224"/>
                  <a:gd name="T46" fmla="*/ 8 w 12196"/>
                  <a:gd name="T47" fmla="*/ 1612 h 4224"/>
                  <a:gd name="T48" fmla="*/ 0 w 12196"/>
                  <a:gd name="T49" fmla="*/ 1744 h 4224"/>
                  <a:gd name="T50" fmla="*/ 10 w 12196"/>
                  <a:gd name="T51" fmla="*/ 1879 h 4224"/>
                  <a:gd name="T52" fmla="*/ 40 w 12196"/>
                  <a:gd name="T53" fmla="*/ 2012 h 4224"/>
                  <a:gd name="T54" fmla="*/ 87 w 12196"/>
                  <a:gd name="T55" fmla="*/ 2141 h 4224"/>
                  <a:gd name="T56" fmla="*/ 153 w 12196"/>
                  <a:gd name="T57" fmla="*/ 2264 h 4224"/>
                  <a:gd name="T58" fmla="*/ 236 w 12196"/>
                  <a:gd name="T59" fmla="*/ 2379 h 4224"/>
                  <a:gd name="T60" fmla="*/ 337 w 12196"/>
                  <a:gd name="T61" fmla="*/ 2482 h 4224"/>
                  <a:gd name="T62" fmla="*/ 456 w 12196"/>
                  <a:gd name="T63" fmla="*/ 2571 h 4224"/>
                  <a:gd name="T64" fmla="*/ 589 w 12196"/>
                  <a:gd name="T65" fmla="*/ 2644 h 4224"/>
                  <a:gd name="T66" fmla="*/ 740 w 12196"/>
                  <a:gd name="T67" fmla="*/ 2700 h 4224"/>
                  <a:gd name="T68" fmla="*/ 906 w 12196"/>
                  <a:gd name="T69" fmla="*/ 2736 h 4224"/>
                  <a:gd name="T70" fmla="*/ 1087 w 12196"/>
                  <a:gd name="T71" fmla="*/ 2747 h 4224"/>
                  <a:gd name="T72" fmla="*/ 11516 w 12196"/>
                  <a:gd name="T73" fmla="*/ 2747 h 4224"/>
                  <a:gd name="T74" fmla="*/ 11635 w 12196"/>
                  <a:gd name="T75" fmla="*/ 2757 h 4224"/>
                  <a:gd name="T76" fmla="*/ 11742 w 12196"/>
                  <a:gd name="T77" fmla="*/ 2783 h 4224"/>
                  <a:gd name="T78" fmla="*/ 11839 w 12196"/>
                  <a:gd name="T79" fmla="*/ 2823 h 4224"/>
                  <a:gd name="T80" fmla="*/ 11924 w 12196"/>
                  <a:gd name="T81" fmla="*/ 2876 h 4224"/>
                  <a:gd name="T82" fmla="*/ 11998 w 12196"/>
                  <a:gd name="T83" fmla="*/ 2942 h 4224"/>
                  <a:gd name="T84" fmla="*/ 12059 w 12196"/>
                  <a:gd name="T85" fmla="*/ 3019 h 4224"/>
                  <a:gd name="T86" fmla="*/ 12111 w 12196"/>
                  <a:gd name="T87" fmla="*/ 3102 h 4224"/>
                  <a:gd name="T88" fmla="*/ 12150 w 12196"/>
                  <a:gd name="T89" fmla="*/ 3192 h 4224"/>
                  <a:gd name="T90" fmla="*/ 12176 w 12196"/>
                  <a:gd name="T91" fmla="*/ 3287 h 4224"/>
                  <a:gd name="T92" fmla="*/ 12192 w 12196"/>
                  <a:gd name="T93" fmla="*/ 3384 h 4224"/>
                  <a:gd name="T94" fmla="*/ 12196 w 12196"/>
                  <a:gd name="T95" fmla="*/ 3483 h 4224"/>
                  <a:gd name="T96" fmla="*/ 12188 w 12196"/>
                  <a:gd name="T97" fmla="*/ 3580 h 4224"/>
                  <a:gd name="T98" fmla="*/ 12166 w 12196"/>
                  <a:gd name="T99" fmla="*/ 3675 h 4224"/>
                  <a:gd name="T100" fmla="*/ 12135 w 12196"/>
                  <a:gd name="T101" fmla="*/ 3768 h 4224"/>
                  <a:gd name="T102" fmla="*/ 12089 w 12196"/>
                  <a:gd name="T103" fmla="*/ 3854 h 4224"/>
                  <a:gd name="T104" fmla="*/ 12031 w 12196"/>
                  <a:gd name="T105" fmla="*/ 3931 h 4224"/>
                  <a:gd name="T106" fmla="*/ 11962 w 12196"/>
                  <a:gd name="T107" fmla="*/ 4000 h 4224"/>
                  <a:gd name="T108" fmla="*/ 11881 w 12196"/>
                  <a:gd name="T109" fmla="*/ 4060 h 4224"/>
                  <a:gd name="T110" fmla="*/ 11786 w 12196"/>
                  <a:gd name="T111" fmla="*/ 4103 h 4224"/>
                  <a:gd name="T112" fmla="*/ 11679 w 12196"/>
                  <a:gd name="T113" fmla="*/ 4135 h 4224"/>
                  <a:gd name="T114" fmla="*/ 11560 w 12196"/>
                  <a:gd name="T115" fmla="*/ 4149 h 4224"/>
                  <a:gd name="T116" fmla="*/ 7164 w 12196"/>
                  <a:gd name="T117" fmla="*/ 4151 h 4224"/>
                  <a:gd name="T118" fmla="*/ 7045 w 12196"/>
                  <a:gd name="T119" fmla="*/ 4155 h 4224"/>
                  <a:gd name="T120" fmla="*/ 6862 w 12196"/>
                  <a:gd name="T121" fmla="*/ 4177 h 4224"/>
                  <a:gd name="T122" fmla="*/ 6678 w 12196"/>
                  <a:gd name="T123" fmla="*/ 4224 h 4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96" h="4224">
                    <a:moveTo>
                      <a:pt x="6170" y="0"/>
                    </a:moveTo>
                    <a:lnTo>
                      <a:pt x="6170" y="0"/>
                    </a:lnTo>
                    <a:lnTo>
                      <a:pt x="6170" y="42"/>
                    </a:lnTo>
                    <a:lnTo>
                      <a:pt x="6168" y="83"/>
                    </a:lnTo>
                    <a:lnTo>
                      <a:pt x="6164" y="123"/>
                    </a:lnTo>
                    <a:lnTo>
                      <a:pt x="6160" y="160"/>
                    </a:lnTo>
                    <a:lnTo>
                      <a:pt x="6155" y="198"/>
                    </a:lnTo>
                    <a:lnTo>
                      <a:pt x="6149" y="234"/>
                    </a:lnTo>
                    <a:lnTo>
                      <a:pt x="6141" y="268"/>
                    </a:lnTo>
                    <a:lnTo>
                      <a:pt x="6131" y="301"/>
                    </a:lnTo>
                    <a:lnTo>
                      <a:pt x="6121" y="333"/>
                    </a:lnTo>
                    <a:lnTo>
                      <a:pt x="6109" y="363"/>
                    </a:lnTo>
                    <a:lnTo>
                      <a:pt x="6097" y="392"/>
                    </a:lnTo>
                    <a:lnTo>
                      <a:pt x="6083" y="420"/>
                    </a:lnTo>
                    <a:lnTo>
                      <a:pt x="6069" y="446"/>
                    </a:lnTo>
                    <a:lnTo>
                      <a:pt x="6053" y="472"/>
                    </a:lnTo>
                    <a:lnTo>
                      <a:pt x="6036" y="495"/>
                    </a:lnTo>
                    <a:lnTo>
                      <a:pt x="6020" y="519"/>
                    </a:lnTo>
                    <a:lnTo>
                      <a:pt x="6000" y="541"/>
                    </a:lnTo>
                    <a:lnTo>
                      <a:pt x="5982" y="563"/>
                    </a:lnTo>
                    <a:lnTo>
                      <a:pt x="5960" y="583"/>
                    </a:lnTo>
                    <a:lnTo>
                      <a:pt x="5940" y="603"/>
                    </a:lnTo>
                    <a:lnTo>
                      <a:pt x="5919" y="620"/>
                    </a:lnTo>
                    <a:lnTo>
                      <a:pt x="5895" y="638"/>
                    </a:lnTo>
                    <a:lnTo>
                      <a:pt x="5871" y="654"/>
                    </a:lnTo>
                    <a:lnTo>
                      <a:pt x="5847" y="670"/>
                    </a:lnTo>
                    <a:lnTo>
                      <a:pt x="5796" y="698"/>
                    </a:lnTo>
                    <a:lnTo>
                      <a:pt x="5742" y="721"/>
                    </a:lnTo>
                    <a:lnTo>
                      <a:pt x="5685" y="743"/>
                    </a:lnTo>
                    <a:lnTo>
                      <a:pt x="5627" y="763"/>
                    </a:lnTo>
                    <a:lnTo>
                      <a:pt x="5566" y="779"/>
                    </a:lnTo>
                    <a:lnTo>
                      <a:pt x="5502" y="791"/>
                    </a:lnTo>
                    <a:lnTo>
                      <a:pt x="5437" y="803"/>
                    </a:lnTo>
                    <a:lnTo>
                      <a:pt x="5369" y="813"/>
                    </a:lnTo>
                    <a:lnTo>
                      <a:pt x="5300" y="819"/>
                    </a:lnTo>
                    <a:lnTo>
                      <a:pt x="5229" y="825"/>
                    </a:lnTo>
                    <a:lnTo>
                      <a:pt x="5157" y="829"/>
                    </a:lnTo>
                    <a:lnTo>
                      <a:pt x="5086" y="832"/>
                    </a:lnTo>
                    <a:lnTo>
                      <a:pt x="4937" y="834"/>
                    </a:lnTo>
                    <a:lnTo>
                      <a:pt x="4788" y="834"/>
                    </a:lnTo>
                    <a:lnTo>
                      <a:pt x="4489" y="832"/>
                    </a:lnTo>
                    <a:lnTo>
                      <a:pt x="4489" y="832"/>
                    </a:lnTo>
                    <a:lnTo>
                      <a:pt x="1087" y="832"/>
                    </a:lnTo>
                    <a:lnTo>
                      <a:pt x="1087" y="832"/>
                    </a:lnTo>
                    <a:lnTo>
                      <a:pt x="1015" y="834"/>
                    </a:lnTo>
                    <a:lnTo>
                      <a:pt x="946" y="838"/>
                    </a:lnTo>
                    <a:lnTo>
                      <a:pt x="880" y="844"/>
                    </a:lnTo>
                    <a:lnTo>
                      <a:pt x="815" y="854"/>
                    </a:lnTo>
                    <a:lnTo>
                      <a:pt x="753" y="866"/>
                    </a:lnTo>
                    <a:lnTo>
                      <a:pt x="696" y="880"/>
                    </a:lnTo>
                    <a:lnTo>
                      <a:pt x="638" y="896"/>
                    </a:lnTo>
                    <a:lnTo>
                      <a:pt x="585" y="914"/>
                    </a:lnTo>
                    <a:lnTo>
                      <a:pt x="533" y="936"/>
                    </a:lnTo>
                    <a:lnTo>
                      <a:pt x="486" y="957"/>
                    </a:lnTo>
                    <a:lnTo>
                      <a:pt x="438" y="983"/>
                    </a:lnTo>
                    <a:lnTo>
                      <a:pt x="395" y="1009"/>
                    </a:lnTo>
                    <a:lnTo>
                      <a:pt x="353" y="1037"/>
                    </a:lnTo>
                    <a:lnTo>
                      <a:pt x="313" y="1066"/>
                    </a:lnTo>
                    <a:lnTo>
                      <a:pt x="276" y="1098"/>
                    </a:lnTo>
                    <a:lnTo>
                      <a:pt x="242" y="1132"/>
                    </a:lnTo>
                    <a:lnTo>
                      <a:pt x="210" y="1166"/>
                    </a:lnTo>
                    <a:lnTo>
                      <a:pt x="180" y="1201"/>
                    </a:lnTo>
                    <a:lnTo>
                      <a:pt x="153" y="1239"/>
                    </a:lnTo>
                    <a:lnTo>
                      <a:pt x="127" y="1277"/>
                    </a:lnTo>
                    <a:lnTo>
                      <a:pt x="105" y="1316"/>
                    </a:lnTo>
                    <a:lnTo>
                      <a:pt x="83" y="1356"/>
                    </a:lnTo>
                    <a:lnTo>
                      <a:pt x="65" y="1397"/>
                    </a:lnTo>
                    <a:lnTo>
                      <a:pt x="50" y="1439"/>
                    </a:lnTo>
                    <a:lnTo>
                      <a:pt x="36" y="1481"/>
                    </a:lnTo>
                    <a:lnTo>
                      <a:pt x="24" y="1524"/>
                    </a:lnTo>
                    <a:lnTo>
                      <a:pt x="16" y="1568"/>
                    </a:lnTo>
                    <a:lnTo>
                      <a:pt x="8" y="1612"/>
                    </a:lnTo>
                    <a:lnTo>
                      <a:pt x="2" y="1655"/>
                    </a:lnTo>
                    <a:lnTo>
                      <a:pt x="0" y="1701"/>
                    </a:lnTo>
                    <a:lnTo>
                      <a:pt x="0" y="1744"/>
                    </a:lnTo>
                    <a:lnTo>
                      <a:pt x="0" y="1790"/>
                    </a:lnTo>
                    <a:lnTo>
                      <a:pt x="4" y="1836"/>
                    </a:lnTo>
                    <a:lnTo>
                      <a:pt x="10" y="1879"/>
                    </a:lnTo>
                    <a:lnTo>
                      <a:pt x="18" y="1925"/>
                    </a:lnTo>
                    <a:lnTo>
                      <a:pt x="28" y="1968"/>
                    </a:lnTo>
                    <a:lnTo>
                      <a:pt x="40" y="2012"/>
                    </a:lnTo>
                    <a:lnTo>
                      <a:pt x="53" y="2056"/>
                    </a:lnTo>
                    <a:lnTo>
                      <a:pt x="69" y="2099"/>
                    </a:lnTo>
                    <a:lnTo>
                      <a:pt x="87" y="2141"/>
                    </a:lnTo>
                    <a:lnTo>
                      <a:pt x="107" y="2183"/>
                    </a:lnTo>
                    <a:lnTo>
                      <a:pt x="129" y="2224"/>
                    </a:lnTo>
                    <a:lnTo>
                      <a:pt x="153" y="2264"/>
                    </a:lnTo>
                    <a:lnTo>
                      <a:pt x="178" y="2303"/>
                    </a:lnTo>
                    <a:lnTo>
                      <a:pt x="206" y="2341"/>
                    </a:lnTo>
                    <a:lnTo>
                      <a:pt x="236" y="2379"/>
                    </a:lnTo>
                    <a:lnTo>
                      <a:pt x="268" y="2414"/>
                    </a:lnTo>
                    <a:lnTo>
                      <a:pt x="301" y="2448"/>
                    </a:lnTo>
                    <a:lnTo>
                      <a:pt x="337" y="2482"/>
                    </a:lnTo>
                    <a:lnTo>
                      <a:pt x="375" y="2514"/>
                    </a:lnTo>
                    <a:lnTo>
                      <a:pt x="414" y="2543"/>
                    </a:lnTo>
                    <a:lnTo>
                      <a:pt x="456" y="2571"/>
                    </a:lnTo>
                    <a:lnTo>
                      <a:pt x="498" y="2597"/>
                    </a:lnTo>
                    <a:lnTo>
                      <a:pt x="543" y="2623"/>
                    </a:lnTo>
                    <a:lnTo>
                      <a:pt x="589" y="2644"/>
                    </a:lnTo>
                    <a:lnTo>
                      <a:pt x="638" y="2664"/>
                    </a:lnTo>
                    <a:lnTo>
                      <a:pt x="688" y="2684"/>
                    </a:lnTo>
                    <a:lnTo>
                      <a:pt x="740" y="2700"/>
                    </a:lnTo>
                    <a:lnTo>
                      <a:pt x="793" y="2714"/>
                    </a:lnTo>
                    <a:lnTo>
                      <a:pt x="849" y="2726"/>
                    </a:lnTo>
                    <a:lnTo>
                      <a:pt x="906" y="2736"/>
                    </a:lnTo>
                    <a:lnTo>
                      <a:pt x="964" y="2742"/>
                    </a:lnTo>
                    <a:lnTo>
                      <a:pt x="1025" y="2746"/>
                    </a:lnTo>
                    <a:lnTo>
                      <a:pt x="1087" y="2747"/>
                    </a:lnTo>
                    <a:lnTo>
                      <a:pt x="1087" y="2747"/>
                    </a:lnTo>
                    <a:lnTo>
                      <a:pt x="11516" y="2747"/>
                    </a:lnTo>
                    <a:lnTo>
                      <a:pt x="11516" y="2747"/>
                    </a:lnTo>
                    <a:lnTo>
                      <a:pt x="11558" y="2749"/>
                    </a:lnTo>
                    <a:lnTo>
                      <a:pt x="11597" y="2751"/>
                    </a:lnTo>
                    <a:lnTo>
                      <a:pt x="11635" y="2757"/>
                    </a:lnTo>
                    <a:lnTo>
                      <a:pt x="11673" y="2763"/>
                    </a:lnTo>
                    <a:lnTo>
                      <a:pt x="11708" y="2771"/>
                    </a:lnTo>
                    <a:lnTo>
                      <a:pt x="11742" y="2783"/>
                    </a:lnTo>
                    <a:lnTo>
                      <a:pt x="11776" y="2795"/>
                    </a:lnTo>
                    <a:lnTo>
                      <a:pt x="11807" y="2807"/>
                    </a:lnTo>
                    <a:lnTo>
                      <a:pt x="11839" y="2823"/>
                    </a:lnTo>
                    <a:lnTo>
                      <a:pt x="11869" y="2839"/>
                    </a:lnTo>
                    <a:lnTo>
                      <a:pt x="11897" y="2859"/>
                    </a:lnTo>
                    <a:lnTo>
                      <a:pt x="11924" y="2876"/>
                    </a:lnTo>
                    <a:lnTo>
                      <a:pt x="11950" y="2898"/>
                    </a:lnTo>
                    <a:lnTo>
                      <a:pt x="11974" y="2920"/>
                    </a:lnTo>
                    <a:lnTo>
                      <a:pt x="11998" y="2942"/>
                    </a:lnTo>
                    <a:lnTo>
                      <a:pt x="12020" y="2968"/>
                    </a:lnTo>
                    <a:lnTo>
                      <a:pt x="12041" y="2991"/>
                    </a:lnTo>
                    <a:lnTo>
                      <a:pt x="12059" y="3019"/>
                    </a:lnTo>
                    <a:lnTo>
                      <a:pt x="12079" y="3045"/>
                    </a:lnTo>
                    <a:lnTo>
                      <a:pt x="12095" y="3073"/>
                    </a:lnTo>
                    <a:lnTo>
                      <a:pt x="12111" y="3102"/>
                    </a:lnTo>
                    <a:lnTo>
                      <a:pt x="12125" y="3130"/>
                    </a:lnTo>
                    <a:lnTo>
                      <a:pt x="12139" y="3162"/>
                    </a:lnTo>
                    <a:lnTo>
                      <a:pt x="12150" y="3192"/>
                    </a:lnTo>
                    <a:lnTo>
                      <a:pt x="12160" y="3223"/>
                    </a:lnTo>
                    <a:lnTo>
                      <a:pt x="12168" y="3255"/>
                    </a:lnTo>
                    <a:lnTo>
                      <a:pt x="12176" y="3287"/>
                    </a:lnTo>
                    <a:lnTo>
                      <a:pt x="12184" y="3318"/>
                    </a:lnTo>
                    <a:lnTo>
                      <a:pt x="12188" y="3350"/>
                    </a:lnTo>
                    <a:lnTo>
                      <a:pt x="12192" y="3384"/>
                    </a:lnTo>
                    <a:lnTo>
                      <a:pt x="12194" y="3416"/>
                    </a:lnTo>
                    <a:lnTo>
                      <a:pt x="12196" y="3449"/>
                    </a:lnTo>
                    <a:lnTo>
                      <a:pt x="12196" y="3483"/>
                    </a:lnTo>
                    <a:lnTo>
                      <a:pt x="12194" y="3515"/>
                    </a:lnTo>
                    <a:lnTo>
                      <a:pt x="12192" y="3548"/>
                    </a:lnTo>
                    <a:lnTo>
                      <a:pt x="12188" y="3580"/>
                    </a:lnTo>
                    <a:lnTo>
                      <a:pt x="12182" y="3612"/>
                    </a:lnTo>
                    <a:lnTo>
                      <a:pt x="12174" y="3644"/>
                    </a:lnTo>
                    <a:lnTo>
                      <a:pt x="12166" y="3675"/>
                    </a:lnTo>
                    <a:lnTo>
                      <a:pt x="12156" y="3707"/>
                    </a:lnTo>
                    <a:lnTo>
                      <a:pt x="12146" y="3737"/>
                    </a:lnTo>
                    <a:lnTo>
                      <a:pt x="12135" y="3768"/>
                    </a:lnTo>
                    <a:lnTo>
                      <a:pt x="12121" y="3796"/>
                    </a:lnTo>
                    <a:lnTo>
                      <a:pt x="12105" y="3826"/>
                    </a:lnTo>
                    <a:lnTo>
                      <a:pt x="12089" y="3854"/>
                    </a:lnTo>
                    <a:lnTo>
                      <a:pt x="12071" y="3879"/>
                    </a:lnTo>
                    <a:lnTo>
                      <a:pt x="12053" y="3907"/>
                    </a:lnTo>
                    <a:lnTo>
                      <a:pt x="12031" y="3931"/>
                    </a:lnTo>
                    <a:lnTo>
                      <a:pt x="12010" y="3957"/>
                    </a:lnTo>
                    <a:lnTo>
                      <a:pt x="11988" y="3979"/>
                    </a:lnTo>
                    <a:lnTo>
                      <a:pt x="11962" y="4000"/>
                    </a:lnTo>
                    <a:lnTo>
                      <a:pt x="11936" y="4022"/>
                    </a:lnTo>
                    <a:lnTo>
                      <a:pt x="11909" y="4040"/>
                    </a:lnTo>
                    <a:lnTo>
                      <a:pt x="11881" y="4060"/>
                    </a:lnTo>
                    <a:lnTo>
                      <a:pt x="11851" y="4076"/>
                    </a:lnTo>
                    <a:lnTo>
                      <a:pt x="11819" y="4092"/>
                    </a:lnTo>
                    <a:lnTo>
                      <a:pt x="11786" y="4103"/>
                    </a:lnTo>
                    <a:lnTo>
                      <a:pt x="11752" y="4115"/>
                    </a:lnTo>
                    <a:lnTo>
                      <a:pt x="11716" y="4127"/>
                    </a:lnTo>
                    <a:lnTo>
                      <a:pt x="11679" y="4135"/>
                    </a:lnTo>
                    <a:lnTo>
                      <a:pt x="11641" y="4141"/>
                    </a:lnTo>
                    <a:lnTo>
                      <a:pt x="11599" y="4147"/>
                    </a:lnTo>
                    <a:lnTo>
                      <a:pt x="11560" y="4149"/>
                    </a:lnTo>
                    <a:lnTo>
                      <a:pt x="11516" y="4151"/>
                    </a:lnTo>
                    <a:lnTo>
                      <a:pt x="11516" y="4151"/>
                    </a:lnTo>
                    <a:lnTo>
                      <a:pt x="7164" y="4151"/>
                    </a:lnTo>
                    <a:lnTo>
                      <a:pt x="7164" y="4151"/>
                    </a:lnTo>
                    <a:lnTo>
                      <a:pt x="7106" y="4151"/>
                    </a:lnTo>
                    <a:lnTo>
                      <a:pt x="7045" y="4155"/>
                    </a:lnTo>
                    <a:lnTo>
                      <a:pt x="6985" y="4159"/>
                    </a:lnTo>
                    <a:lnTo>
                      <a:pt x="6924" y="4167"/>
                    </a:lnTo>
                    <a:lnTo>
                      <a:pt x="6862" y="4177"/>
                    </a:lnTo>
                    <a:lnTo>
                      <a:pt x="6801" y="4189"/>
                    </a:lnTo>
                    <a:lnTo>
                      <a:pt x="6739" y="4205"/>
                    </a:lnTo>
                    <a:lnTo>
                      <a:pt x="6678" y="4224"/>
                    </a:lnTo>
                  </a:path>
                </a:pathLst>
              </a:custGeom>
              <a:noFill/>
              <a:ln w="377825">
                <a:solidFill>
                  <a:srgbClr val="3F3F3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6"/>
              <p:cNvSpPr/>
              <p:nvPr/>
            </p:nvSpPr>
            <p:spPr bwMode="auto">
              <a:xfrm>
                <a:off x="3769" y="1896"/>
                <a:ext cx="609" cy="659"/>
              </a:xfrm>
              <a:custGeom>
                <a:avLst/>
                <a:gdLst>
                  <a:gd name="T0" fmla="*/ 1140 w 1220"/>
                  <a:gd name="T1" fmla="*/ 456 h 1318"/>
                  <a:gd name="T2" fmla="*/ 1119 w 1220"/>
                  <a:gd name="T3" fmla="*/ 485 h 1318"/>
                  <a:gd name="T4" fmla="*/ 1053 w 1220"/>
                  <a:gd name="T5" fmla="*/ 487 h 1318"/>
                  <a:gd name="T6" fmla="*/ 1010 w 1220"/>
                  <a:gd name="T7" fmla="*/ 483 h 1318"/>
                  <a:gd name="T8" fmla="*/ 984 w 1220"/>
                  <a:gd name="T9" fmla="*/ 523 h 1318"/>
                  <a:gd name="T10" fmla="*/ 966 w 1220"/>
                  <a:gd name="T11" fmla="*/ 541 h 1318"/>
                  <a:gd name="T12" fmla="*/ 891 w 1220"/>
                  <a:gd name="T13" fmla="*/ 539 h 1318"/>
                  <a:gd name="T14" fmla="*/ 861 w 1220"/>
                  <a:gd name="T15" fmla="*/ 533 h 1318"/>
                  <a:gd name="T16" fmla="*/ 857 w 1220"/>
                  <a:gd name="T17" fmla="*/ 569 h 1318"/>
                  <a:gd name="T18" fmla="*/ 827 w 1220"/>
                  <a:gd name="T19" fmla="*/ 658 h 1318"/>
                  <a:gd name="T20" fmla="*/ 754 w 1220"/>
                  <a:gd name="T21" fmla="*/ 761 h 1318"/>
                  <a:gd name="T22" fmla="*/ 740 w 1220"/>
                  <a:gd name="T23" fmla="*/ 783 h 1318"/>
                  <a:gd name="T24" fmla="*/ 766 w 1220"/>
                  <a:gd name="T25" fmla="*/ 818 h 1318"/>
                  <a:gd name="T26" fmla="*/ 758 w 1220"/>
                  <a:gd name="T27" fmla="*/ 878 h 1318"/>
                  <a:gd name="T28" fmla="*/ 752 w 1220"/>
                  <a:gd name="T29" fmla="*/ 894 h 1318"/>
                  <a:gd name="T30" fmla="*/ 770 w 1220"/>
                  <a:gd name="T31" fmla="*/ 935 h 1318"/>
                  <a:gd name="T32" fmla="*/ 764 w 1220"/>
                  <a:gd name="T33" fmla="*/ 959 h 1318"/>
                  <a:gd name="T34" fmla="*/ 694 w 1220"/>
                  <a:gd name="T35" fmla="*/ 999 h 1318"/>
                  <a:gd name="T36" fmla="*/ 661 w 1220"/>
                  <a:gd name="T37" fmla="*/ 1029 h 1318"/>
                  <a:gd name="T38" fmla="*/ 599 w 1220"/>
                  <a:gd name="T39" fmla="*/ 1062 h 1318"/>
                  <a:gd name="T40" fmla="*/ 565 w 1220"/>
                  <a:gd name="T41" fmla="*/ 1116 h 1318"/>
                  <a:gd name="T42" fmla="*/ 536 w 1220"/>
                  <a:gd name="T43" fmla="*/ 1148 h 1318"/>
                  <a:gd name="T44" fmla="*/ 494 w 1220"/>
                  <a:gd name="T45" fmla="*/ 1151 h 1318"/>
                  <a:gd name="T46" fmla="*/ 450 w 1220"/>
                  <a:gd name="T47" fmla="*/ 1122 h 1318"/>
                  <a:gd name="T48" fmla="*/ 429 w 1220"/>
                  <a:gd name="T49" fmla="*/ 1078 h 1318"/>
                  <a:gd name="T50" fmla="*/ 397 w 1220"/>
                  <a:gd name="T51" fmla="*/ 1060 h 1318"/>
                  <a:gd name="T52" fmla="*/ 337 w 1220"/>
                  <a:gd name="T53" fmla="*/ 971 h 1318"/>
                  <a:gd name="T54" fmla="*/ 308 w 1220"/>
                  <a:gd name="T55" fmla="*/ 993 h 1318"/>
                  <a:gd name="T56" fmla="*/ 260 w 1220"/>
                  <a:gd name="T57" fmla="*/ 1052 h 1318"/>
                  <a:gd name="T58" fmla="*/ 242 w 1220"/>
                  <a:gd name="T59" fmla="*/ 1100 h 1318"/>
                  <a:gd name="T60" fmla="*/ 197 w 1220"/>
                  <a:gd name="T61" fmla="*/ 1173 h 1318"/>
                  <a:gd name="T62" fmla="*/ 163 w 1220"/>
                  <a:gd name="T63" fmla="*/ 1223 h 1318"/>
                  <a:gd name="T64" fmla="*/ 133 w 1220"/>
                  <a:gd name="T65" fmla="*/ 1270 h 1318"/>
                  <a:gd name="T66" fmla="*/ 92 w 1220"/>
                  <a:gd name="T67" fmla="*/ 1310 h 1318"/>
                  <a:gd name="T68" fmla="*/ 52 w 1220"/>
                  <a:gd name="T69" fmla="*/ 1318 h 1318"/>
                  <a:gd name="T70" fmla="*/ 2 w 1220"/>
                  <a:gd name="T71" fmla="*/ 1300 h 1318"/>
                  <a:gd name="T72" fmla="*/ 6 w 1220"/>
                  <a:gd name="T73" fmla="*/ 1280 h 1318"/>
                  <a:gd name="T74" fmla="*/ 30 w 1220"/>
                  <a:gd name="T75" fmla="*/ 1209 h 1318"/>
                  <a:gd name="T76" fmla="*/ 48 w 1220"/>
                  <a:gd name="T77" fmla="*/ 1173 h 1318"/>
                  <a:gd name="T78" fmla="*/ 70 w 1220"/>
                  <a:gd name="T79" fmla="*/ 1122 h 1318"/>
                  <a:gd name="T80" fmla="*/ 99 w 1220"/>
                  <a:gd name="T81" fmla="*/ 1038 h 1318"/>
                  <a:gd name="T82" fmla="*/ 105 w 1220"/>
                  <a:gd name="T83" fmla="*/ 1001 h 1318"/>
                  <a:gd name="T84" fmla="*/ 115 w 1220"/>
                  <a:gd name="T85" fmla="*/ 985 h 1318"/>
                  <a:gd name="T86" fmla="*/ 123 w 1220"/>
                  <a:gd name="T87" fmla="*/ 953 h 1318"/>
                  <a:gd name="T88" fmla="*/ 165 w 1220"/>
                  <a:gd name="T89" fmla="*/ 860 h 1318"/>
                  <a:gd name="T90" fmla="*/ 193 w 1220"/>
                  <a:gd name="T91" fmla="*/ 771 h 1318"/>
                  <a:gd name="T92" fmla="*/ 220 w 1220"/>
                  <a:gd name="T93" fmla="*/ 670 h 1318"/>
                  <a:gd name="T94" fmla="*/ 238 w 1220"/>
                  <a:gd name="T95" fmla="*/ 634 h 1318"/>
                  <a:gd name="T96" fmla="*/ 504 w 1220"/>
                  <a:gd name="T97" fmla="*/ 398 h 1318"/>
                  <a:gd name="T98" fmla="*/ 510 w 1220"/>
                  <a:gd name="T99" fmla="*/ 386 h 1318"/>
                  <a:gd name="T100" fmla="*/ 504 w 1220"/>
                  <a:gd name="T101" fmla="*/ 370 h 1318"/>
                  <a:gd name="T102" fmla="*/ 494 w 1220"/>
                  <a:gd name="T103" fmla="*/ 339 h 1318"/>
                  <a:gd name="T104" fmla="*/ 522 w 1220"/>
                  <a:gd name="T105" fmla="*/ 275 h 1318"/>
                  <a:gd name="T106" fmla="*/ 508 w 1220"/>
                  <a:gd name="T107" fmla="*/ 251 h 1318"/>
                  <a:gd name="T108" fmla="*/ 510 w 1220"/>
                  <a:gd name="T109" fmla="*/ 224 h 1318"/>
                  <a:gd name="T110" fmla="*/ 593 w 1220"/>
                  <a:gd name="T111" fmla="*/ 41 h 1318"/>
                  <a:gd name="T112" fmla="*/ 611 w 1220"/>
                  <a:gd name="T113" fmla="*/ 4 h 1318"/>
                  <a:gd name="T114" fmla="*/ 639 w 1220"/>
                  <a:gd name="T115" fmla="*/ 4 h 1318"/>
                  <a:gd name="T116" fmla="*/ 1218 w 1220"/>
                  <a:gd name="T117" fmla="*/ 253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20" h="1318">
                    <a:moveTo>
                      <a:pt x="1218" y="269"/>
                    </a:moveTo>
                    <a:lnTo>
                      <a:pt x="1218" y="269"/>
                    </a:lnTo>
                    <a:lnTo>
                      <a:pt x="1184" y="345"/>
                    </a:lnTo>
                    <a:lnTo>
                      <a:pt x="1140" y="456"/>
                    </a:lnTo>
                    <a:lnTo>
                      <a:pt x="1140" y="456"/>
                    </a:lnTo>
                    <a:lnTo>
                      <a:pt x="1134" y="470"/>
                    </a:lnTo>
                    <a:lnTo>
                      <a:pt x="1127" y="479"/>
                    </a:lnTo>
                    <a:lnTo>
                      <a:pt x="1119" y="485"/>
                    </a:lnTo>
                    <a:lnTo>
                      <a:pt x="1107" y="489"/>
                    </a:lnTo>
                    <a:lnTo>
                      <a:pt x="1093" y="491"/>
                    </a:lnTo>
                    <a:lnTo>
                      <a:pt x="1075" y="491"/>
                    </a:lnTo>
                    <a:lnTo>
                      <a:pt x="1053" y="487"/>
                    </a:lnTo>
                    <a:lnTo>
                      <a:pt x="1027" y="481"/>
                    </a:lnTo>
                    <a:lnTo>
                      <a:pt x="1027" y="481"/>
                    </a:lnTo>
                    <a:lnTo>
                      <a:pt x="1018" y="481"/>
                    </a:lnTo>
                    <a:lnTo>
                      <a:pt x="1010" y="483"/>
                    </a:lnTo>
                    <a:lnTo>
                      <a:pt x="1004" y="487"/>
                    </a:lnTo>
                    <a:lnTo>
                      <a:pt x="1000" y="495"/>
                    </a:lnTo>
                    <a:lnTo>
                      <a:pt x="990" y="513"/>
                    </a:lnTo>
                    <a:lnTo>
                      <a:pt x="984" y="523"/>
                    </a:lnTo>
                    <a:lnTo>
                      <a:pt x="978" y="535"/>
                    </a:lnTo>
                    <a:lnTo>
                      <a:pt x="978" y="535"/>
                    </a:lnTo>
                    <a:lnTo>
                      <a:pt x="972" y="539"/>
                    </a:lnTo>
                    <a:lnTo>
                      <a:pt x="966" y="541"/>
                    </a:lnTo>
                    <a:lnTo>
                      <a:pt x="952" y="545"/>
                    </a:lnTo>
                    <a:lnTo>
                      <a:pt x="934" y="545"/>
                    </a:lnTo>
                    <a:lnTo>
                      <a:pt x="918" y="545"/>
                    </a:lnTo>
                    <a:lnTo>
                      <a:pt x="891" y="539"/>
                    </a:lnTo>
                    <a:lnTo>
                      <a:pt x="879" y="535"/>
                    </a:lnTo>
                    <a:lnTo>
                      <a:pt x="879" y="535"/>
                    </a:lnTo>
                    <a:lnTo>
                      <a:pt x="869" y="533"/>
                    </a:lnTo>
                    <a:lnTo>
                      <a:pt x="861" y="533"/>
                    </a:lnTo>
                    <a:lnTo>
                      <a:pt x="859" y="537"/>
                    </a:lnTo>
                    <a:lnTo>
                      <a:pt x="857" y="543"/>
                    </a:lnTo>
                    <a:lnTo>
                      <a:pt x="857" y="543"/>
                    </a:lnTo>
                    <a:lnTo>
                      <a:pt x="857" y="569"/>
                    </a:lnTo>
                    <a:lnTo>
                      <a:pt x="853" y="592"/>
                    </a:lnTo>
                    <a:lnTo>
                      <a:pt x="845" y="616"/>
                    </a:lnTo>
                    <a:lnTo>
                      <a:pt x="837" y="638"/>
                    </a:lnTo>
                    <a:lnTo>
                      <a:pt x="827" y="658"/>
                    </a:lnTo>
                    <a:lnTo>
                      <a:pt x="817" y="678"/>
                    </a:lnTo>
                    <a:lnTo>
                      <a:pt x="795" y="711"/>
                    </a:lnTo>
                    <a:lnTo>
                      <a:pt x="772" y="739"/>
                    </a:lnTo>
                    <a:lnTo>
                      <a:pt x="754" y="761"/>
                    </a:lnTo>
                    <a:lnTo>
                      <a:pt x="742" y="775"/>
                    </a:lnTo>
                    <a:lnTo>
                      <a:pt x="740" y="781"/>
                    </a:lnTo>
                    <a:lnTo>
                      <a:pt x="740" y="783"/>
                    </a:lnTo>
                    <a:lnTo>
                      <a:pt x="740" y="783"/>
                    </a:lnTo>
                    <a:lnTo>
                      <a:pt x="750" y="791"/>
                    </a:lnTo>
                    <a:lnTo>
                      <a:pt x="756" y="801"/>
                    </a:lnTo>
                    <a:lnTo>
                      <a:pt x="762" y="811"/>
                    </a:lnTo>
                    <a:lnTo>
                      <a:pt x="766" y="818"/>
                    </a:lnTo>
                    <a:lnTo>
                      <a:pt x="768" y="836"/>
                    </a:lnTo>
                    <a:lnTo>
                      <a:pt x="768" y="852"/>
                    </a:lnTo>
                    <a:lnTo>
                      <a:pt x="764" y="866"/>
                    </a:lnTo>
                    <a:lnTo>
                      <a:pt x="758" y="878"/>
                    </a:lnTo>
                    <a:lnTo>
                      <a:pt x="750" y="886"/>
                    </a:lnTo>
                    <a:lnTo>
                      <a:pt x="742" y="888"/>
                    </a:lnTo>
                    <a:lnTo>
                      <a:pt x="742" y="888"/>
                    </a:lnTo>
                    <a:lnTo>
                      <a:pt x="752" y="894"/>
                    </a:lnTo>
                    <a:lnTo>
                      <a:pt x="760" y="902"/>
                    </a:lnTo>
                    <a:lnTo>
                      <a:pt x="764" y="912"/>
                    </a:lnTo>
                    <a:lnTo>
                      <a:pt x="768" y="924"/>
                    </a:lnTo>
                    <a:lnTo>
                      <a:pt x="770" y="935"/>
                    </a:lnTo>
                    <a:lnTo>
                      <a:pt x="768" y="945"/>
                    </a:lnTo>
                    <a:lnTo>
                      <a:pt x="766" y="953"/>
                    </a:lnTo>
                    <a:lnTo>
                      <a:pt x="764" y="959"/>
                    </a:lnTo>
                    <a:lnTo>
                      <a:pt x="764" y="959"/>
                    </a:lnTo>
                    <a:lnTo>
                      <a:pt x="748" y="969"/>
                    </a:lnTo>
                    <a:lnTo>
                      <a:pt x="734" y="979"/>
                    </a:lnTo>
                    <a:lnTo>
                      <a:pt x="712" y="989"/>
                    </a:lnTo>
                    <a:lnTo>
                      <a:pt x="694" y="999"/>
                    </a:lnTo>
                    <a:lnTo>
                      <a:pt x="686" y="1005"/>
                    </a:lnTo>
                    <a:lnTo>
                      <a:pt x="676" y="1015"/>
                    </a:lnTo>
                    <a:lnTo>
                      <a:pt x="676" y="1015"/>
                    </a:lnTo>
                    <a:lnTo>
                      <a:pt x="661" y="1029"/>
                    </a:lnTo>
                    <a:lnTo>
                      <a:pt x="645" y="1038"/>
                    </a:lnTo>
                    <a:lnTo>
                      <a:pt x="619" y="1050"/>
                    </a:lnTo>
                    <a:lnTo>
                      <a:pt x="609" y="1056"/>
                    </a:lnTo>
                    <a:lnTo>
                      <a:pt x="599" y="1062"/>
                    </a:lnTo>
                    <a:lnTo>
                      <a:pt x="589" y="1074"/>
                    </a:lnTo>
                    <a:lnTo>
                      <a:pt x="579" y="1092"/>
                    </a:lnTo>
                    <a:lnTo>
                      <a:pt x="579" y="1092"/>
                    </a:lnTo>
                    <a:lnTo>
                      <a:pt x="565" y="1116"/>
                    </a:lnTo>
                    <a:lnTo>
                      <a:pt x="554" y="1132"/>
                    </a:lnTo>
                    <a:lnTo>
                      <a:pt x="544" y="1142"/>
                    </a:lnTo>
                    <a:lnTo>
                      <a:pt x="536" y="1148"/>
                    </a:lnTo>
                    <a:lnTo>
                      <a:pt x="536" y="1148"/>
                    </a:lnTo>
                    <a:lnTo>
                      <a:pt x="524" y="1151"/>
                    </a:lnTo>
                    <a:lnTo>
                      <a:pt x="514" y="1153"/>
                    </a:lnTo>
                    <a:lnTo>
                      <a:pt x="504" y="1153"/>
                    </a:lnTo>
                    <a:lnTo>
                      <a:pt x="494" y="1151"/>
                    </a:lnTo>
                    <a:lnTo>
                      <a:pt x="486" y="1149"/>
                    </a:lnTo>
                    <a:lnTo>
                      <a:pt x="478" y="1146"/>
                    </a:lnTo>
                    <a:lnTo>
                      <a:pt x="462" y="1136"/>
                    </a:lnTo>
                    <a:lnTo>
                      <a:pt x="450" y="1122"/>
                    </a:lnTo>
                    <a:lnTo>
                      <a:pt x="441" y="1108"/>
                    </a:lnTo>
                    <a:lnTo>
                      <a:pt x="433" y="1092"/>
                    </a:lnTo>
                    <a:lnTo>
                      <a:pt x="429" y="1078"/>
                    </a:lnTo>
                    <a:lnTo>
                      <a:pt x="429" y="1078"/>
                    </a:lnTo>
                    <a:lnTo>
                      <a:pt x="421" y="1076"/>
                    </a:lnTo>
                    <a:lnTo>
                      <a:pt x="413" y="1072"/>
                    </a:lnTo>
                    <a:lnTo>
                      <a:pt x="405" y="1066"/>
                    </a:lnTo>
                    <a:lnTo>
                      <a:pt x="397" y="1060"/>
                    </a:lnTo>
                    <a:lnTo>
                      <a:pt x="385" y="1044"/>
                    </a:lnTo>
                    <a:lnTo>
                      <a:pt x="371" y="1027"/>
                    </a:lnTo>
                    <a:lnTo>
                      <a:pt x="349" y="987"/>
                    </a:lnTo>
                    <a:lnTo>
                      <a:pt x="337" y="971"/>
                    </a:lnTo>
                    <a:lnTo>
                      <a:pt x="327" y="957"/>
                    </a:lnTo>
                    <a:lnTo>
                      <a:pt x="327" y="957"/>
                    </a:lnTo>
                    <a:lnTo>
                      <a:pt x="320" y="973"/>
                    </a:lnTo>
                    <a:lnTo>
                      <a:pt x="308" y="993"/>
                    </a:lnTo>
                    <a:lnTo>
                      <a:pt x="290" y="1015"/>
                    </a:lnTo>
                    <a:lnTo>
                      <a:pt x="268" y="1040"/>
                    </a:lnTo>
                    <a:lnTo>
                      <a:pt x="268" y="1040"/>
                    </a:lnTo>
                    <a:lnTo>
                      <a:pt x="260" y="1052"/>
                    </a:lnTo>
                    <a:lnTo>
                      <a:pt x="256" y="1062"/>
                    </a:lnTo>
                    <a:lnTo>
                      <a:pt x="252" y="1076"/>
                    </a:lnTo>
                    <a:lnTo>
                      <a:pt x="248" y="1086"/>
                    </a:lnTo>
                    <a:lnTo>
                      <a:pt x="242" y="1100"/>
                    </a:lnTo>
                    <a:lnTo>
                      <a:pt x="242" y="1100"/>
                    </a:lnTo>
                    <a:lnTo>
                      <a:pt x="224" y="1134"/>
                    </a:lnTo>
                    <a:lnTo>
                      <a:pt x="209" y="1157"/>
                    </a:lnTo>
                    <a:lnTo>
                      <a:pt x="197" y="1173"/>
                    </a:lnTo>
                    <a:lnTo>
                      <a:pt x="185" y="1185"/>
                    </a:lnTo>
                    <a:lnTo>
                      <a:pt x="185" y="1185"/>
                    </a:lnTo>
                    <a:lnTo>
                      <a:pt x="175" y="1199"/>
                    </a:lnTo>
                    <a:lnTo>
                      <a:pt x="163" y="1223"/>
                    </a:lnTo>
                    <a:lnTo>
                      <a:pt x="149" y="1249"/>
                    </a:lnTo>
                    <a:lnTo>
                      <a:pt x="141" y="1261"/>
                    </a:lnTo>
                    <a:lnTo>
                      <a:pt x="133" y="1270"/>
                    </a:lnTo>
                    <a:lnTo>
                      <a:pt x="133" y="1270"/>
                    </a:lnTo>
                    <a:lnTo>
                      <a:pt x="123" y="1284"/>
                    </a:lnTo>
                    <a:lnTo>
                      <a:pt x="113" y="1296"/>
                    </a:lnTo>
                    <a:lnTo>
                      <a:pt x="101" y="1304"/>
                    </a:lnTo>
                    <a:lnTo>
                      <a:pt x="92" y="1310"/>
                    </a:lnTo>
                    <a:lnTo>
                      <a:pt x="82" y="1314"/>
                    </a:lnTo>
                    <a:lnTo>
                      <a:pt x="72" y="1318"/>
                    </a:lnTo>
                    <a:lnTo>
                      <a:pt x="62" y="1318"/>
                    </a:lnTo>
                    <a:lnTo>
                      <a:pt x="52" y="1318"/>
                    </a:lnTo>
                    <a:lnTo>
                      <a:pt x="34" y="1314"/>
                    </a:lnTo>
                    <a:lnTo>
                      <a:pt x="18" y="1310"/>
                    </a:lnTo>
                    <a:lnTo>
                      <a:pt x="8" y="1304"/>
                    </a:lnTo>
                    <a:lnTo>
                      <a:pt x="2" y="1300"/>
                    </a:lnTo>
                    <a:lnTo>
                      <a:pt x="2" y="1300"/>
                    </a:lnTo>
                    <a:lnTo>
                      <a:pt x="0" y="1298"/>
                    </a:lnTo>
                    <a:lnTo>
                      <a:pt x="0" y="1296"/>
                    </a:lnTo>
                    <a:lnTo>
                      <a:pt x="6" y="1280"/>
                    </a:lnTo>
                    <a:lnTo>
                      <a:pt x="6" y="1280"/>
                    </a:lnTo>
                    <a:lnTo>
                      <a:pt x="14" y="1261"/>
                    </a:lnTo>
                    <a:lnTo>
                      <a:pt x="22" y="1237"/>
                    </a:lnTo>
                    <a:lnTo>
                      <a:pt x="30" y="1209"/>
                    </a:lnTo>
                    <a:lnTo>
                      <a:pt x="36" y="1197"/>
                    </a:lnTo>
                    <a:lnTo>
                      <a:pt x="42" y="1185"/>
                    </a:lnTo>
                    <a:lnTo>
                      <a:pt x="42" y="1185"/>
                    </a:lnTo>
                    <a:lnTo>
                      <a:pt x="48" y="1173"/>
                    </a:lnTo>
                    <a:lnTo>
                      <a:pt x="52" y="1159"/>
                    </a:lnTo>
                    <a:lnTo>
                      <a:pt x="58" y="1142"/>
                    </a:lnTo>
                    <a:lnTo>
                      <a:pt x="70" y="1122"/>
                    </a:lnTo>
                    <a:lnTo>
                      <a:pt x="70" y="1122"/>
                    </a:lnTo>
                    <a:lnTo>
                      <a:pt x="74" y="1106"/>
                    </a:lnTo>
                    <a:lnTo>
                      <a:pt x="78" y="1092"/>
                    </a:lnTo>
                    <a:lnTo>
                      <a:pt x="90" y="1066"/>
                    </a:lnTo>
                    <a:lnTo>
                      <a:pt x="99" y="1038"/>
                    </a:lnTo>
                    <a:lnTo>
                      <a:pt x="101" y="1023"/>
                    </a:lnTo>
                    <a:lnTo>
                      <a:pt x="103" y="1005"/>
                    </a:lnTo>
                    <a:lnTo>
                      <a:pt x="103" y="1005"/>
                    </a:lnTo>
                    <a:lnTo>
                      <a:pt x="105" y="1001"/>
                    </a:lnTo>
                    <a:lnTo>
                      <a:pt x="107" y="999"/>
                    </a:lnTo>
                    <a:lnTo>
                      <a:pt x="111" y="995"/>
                    </a:lnTo>
                    <a:lnTo>
                      <a:pt x="115" y="985"/>
                    </a:lnTo>
                    <a:lnTo>
                      <a:pt x="115" y="985"/>
                    </a:lnTo>
                    <a:lnTo>
                      <a:pt x="115" y="981"/>
                    </a:lnTo>
                    <a:lnTo>
                      <a:pt x="115" y="975"/>
                    </a:lnTo>
                    <a:lnTo>
                      <a:pt x="117" y="967"/>
                    </a:lnTo>
                    <a:lnTo>
                      <a:pt x="123" y="953"/>
                    </a:lnTo>
                    <a:lnTo>
                      <a:pt x="123" y="953"/>
                    </a:lnTo>
                    <a:lnTo>
                      <a:pt x="135" y="933"/>
                    </a:lnTo>
                    <a:lnTo>
                      <a:pt x="145" y="910"/>
                    </a:lnTo>
                    <a:lnTo>
                      <a:pt x="165" y="860"/>
                    </a:lnTo>
                    <a:lnTo>
                      <a:pt x="165" y="860"/>
                    </a:lnTo>
                    <a:lnTo>
                      <a:pt x="173" y="836"/>
                    </a:lnTo>
                    <a:lnTo>
                      <a:pt x="183" y="809"/>
                    </a:lnTo>
                    <a:lnTo>
                      <a:pt x="193" y="771"/>
                    </a:lnTo>
                    <a:lnTo>
                      <a:pt x="209" y="717"/>
                    </a:lnTo>
                    <a:lnTo>
                      <a:pt x="209" y="717"/>
                    </a:lnTo>
                    <a:lnTo>
                      <a:pt x="214" y="694"/>
                    </a:lnTo>
                    <a:lnTo>
                      <a:pt x="220" y="670"/>
                    </a:lnTo>
                    <a:lnTo>
                      <a:pt x="222" y="660"/>
                    </a:lnTo>
                    <a:lnTo>
                      <a:pt x="226" y="650"/>
                    </a:lnTo>
                    <a:lnTo>
                      <a:pt x="230" y="642"/>
                    </a:lnTo>
                    <a:lnTo>
                      <a:pt x="238" y="634"/>
                    </a:lnTo>
                    <a:lnTo>
                      <a:pt x="238" y="634"/>
                    </a:lnTo>
                    <a:lnTo>
                      <a:pt x="337" y="545"/>
                    </a:lnTo>
                    <a:lnTo>
                      <a:pt x="415" y="475"/>
                    </a:lnTo>
                    <a:lnTo>
                      <a:pt x="504" y="398"/>
                    </a:lnTo>
                    <a:lnTo>
                      <a:pt x="504" y="398"/>
                    </a:lnTo>
                    <a:lnTo>
                      <a:pt x="506" y="394"/>
                    </a:lnTo>
                    <a:lnTo>
                      <a:pt x="510" y="388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08" y="376"/>
                    </a:lnTo>
                    <a:lnTo>
                      <a:pt x="504" y="370"/>
                    </a:lnTo>
                    <a:lnTo>
                      <a:pt x="504" y="370"/>
                    </a:lnTo>
                    <a:lnTo>
                      <a:pt x="496" y="362"/>
                    </a:lnTo>
                    <a:lnTo>
                      <a:pt x="494" y="355"/>
                    </a:lnTo>
                    <a:lnTo>
                      <a:pt x="492" y="347"/>
                    </a:lnTo>
                    <a:lnTo>
                      <a:pt x="494" y="339"/>
                    </a:lnTo>
                    <a:lnTo>
                      <a:pt x="502" y="319"/>
                    </a:lnTo>
                    <a:lnTo>
                      <a:pt x="518" y="287"/>
                    </a:lnTo>
                    <a:lnTo>
                      <a:pt x="518" y="287"/>
                    </a:lnTo>
                    <a:lnTo>
                      <a:pt x="522" y="275"/>
                    </a:lnTo>
                    <a:lnTo>
                      <a:pt x="520" y="267"/>
                    </a:lnTo>
                    <a:lnTo>
                      <a:pt x="518" y="261"/>
                    </a:lnTo>
                    <a:lnTo>
                      <a:pt x="512" y="255"/>
                    </a:lnTo>
                    <a:lnTo>
                      <a:pt x="508" y="251"/>
                    </a:lnTo>
                    <a:lnTo>
                      <a:pt x="506" y="246"/>
                    </a:lnTo>
                    <a:lnTo>
                      <a:pt x="506" y="236"/>
                    </a:lnTo>
                    <a:lnTo>
                      <a:pt x="510" y="224"/>
                    </a:lnTo>
                    <a:lnTo>
                      <a:pt x="510" y="224"/>
                    </a:lnTo>
                    <a:lnTo>
                      <a:pt x="530" y="180"/>
                    </a:lnTo>
                    <a:lnTo>
                      <a:pt x="548" y="144"/>
                    </a:lnTo>
                    <a:lnTo>
                      <a:pt x="567" y="101"/>
                    </a:lnTo>
                    <a:lnTo>
                      <a:pt x="593" y="41"/>
                    </a:lnTo>
                    <a:lnTo>
                      <a:pt x="593" y="41"/>
                    </a:lnTo>
                    <a:lnTo>
                      <a:pt x="603" y="18"/>
                    </a:lnTo>
                    <a:lnTo>
                      <a:pt x="607" y="10"/>
                    </a:lnTo>
                    <a:lnTo>
                      <a:pt x="611" y="4"/>
                    </a:lnTo>
                    <a:lnTo>
                      <a:pt x="617" y="2"/>
                    </a:lnTo>
                    <a:lnTo>
                      <a:pt x="623" y="0"/>
                    </a:lnTo>
                    <a:lnTo>
                      <a:pt x="629" y="0"/>
                    </a:lnTo>
                    <a:lnTo>
                      <a:pt x="639" y="4"/>
                    </a:lnTo>
                    <a:lnTo>
                      <a:pt x="1208" y="246"/>
                    </a:lnTo>
                    <a:lnTo>
                      <a:pt x="1208" y="246"/>
                    </a:lnTo>
                    <a:lnTo>
                      <a:pt x="1214" y="249"/>
                    </a:lnTo>
                    <a:lnTo>
                      <a:pt x="1218" y="253"/>
                    </a:lnTo>
                    <a:lnTo>
                      <a:pt x="1220" y="261"/>
                    </a:lnTo>
                    <a:lnTo>
                      <a:pt x="1218" y="269"/>
                    </a:lnTo>
                    <a:lnTo>
                      <a:pt x="1218" y="26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7"/>
              <p:cNvSpPr/>
              <p:nvPr/>
            </p:nvSpPr>
            <p:spPr bwMode="auto">
              <a:xfrm>
                <a:off x="3719" y="2543"/>
                <a:ext cx="20" cy="40"/>
              </a:xfrm>
              <a:custGeom>
                <a:avLst/>
                <a:gdLst>
                  <a:gd name="T0" fmla="*/ 0 w 42"/>
                  <a:gd name="T1" fmla="*/ 77 h 79"/>
                  <a:gd name="T2" fmla="*/ 0 w 42"/>
                  <a:gd name="T3" fmla="*/ 77 h 79"/>
                  <a:gd name="T4" fmla="*/ 4 w 42"/>
                  <a:gd name="T5" fmla="*/ 79 h 79"/>
                  <a:gd name="T6" fmla="*/ 8 w 42"/>
                  <a:gd name="T7" fmla="*/ 79 h 79"/>
                  <a:gd name="T8" fmla="*/ 16 w 42"/>
                  <a:gd name="T9" fmla="*/ 77 h 79"/>
                  <a:gd name="T10" fmla="*/ 24 w 42"/>
                  <a:gd name="T11" fmla="*/ 69 h 79"/>
                  <a:gd name="T12" fmla="*/ 30 w 42"/>
                  <a:gd name="T13" fmla="*/ 61 h 79"/>
                  <a:gd name="T14" fmla="*/ 38 w 42"/>
                  <a:gd name="T15" fmla="*/ 40 h 79"/>
                  <a:gd name="T16" fmla="*/ 42 w 42"/>
                  <a:gd name="T17" fmla="*/ 20 h 79"/>
                  <a:gd name="T18" fmla="*/ 42 w 42"/>
                  <a:gd name="T19" fmla="*/ 20 h 79"/>
                  <a:gd name="T20" fmla="*/ 42 w 42"/>
                  <a:gd name="T21" fmla="*/ 16 h 79"/>
                  <a:gd name="T22" fmla="*/ 42 w 42"/>
                  <a:gd name="T23" fmla="*/ 12 h 79"/>
                  <a:gd name="T24" fmla="*/ 36 w 42"/>
                  <a:gd name="T25" fmla="*/ 4 h 79"/>
                  <a:gd name="T26" fmla="*/ 34 w 42"/>
                  <a:gd name="T27" fmla="*/ 0 h 79"/>
                  <a:gd name="T28" fmla="*/ 30 w 42"/>
                  <a:gd name="T29" fmla="*/ 0 h 79"/>
                  <a:gd name="T30" fmla="*/ 26 w 42"/>
                  <a:gd name="T31" fmla="*/ 0 h 79"/>
                  <a:gd name="T32" fmla="*/ 22 w 42"/>
                  <a:gd name="T33" fmla="*/ 2 h 79"/>
                  <a:gd name="T34" fmla="*/ 0 w 42"/>
                  <a:gd name="T35" fmla="*/ 73 h 79"/>
                  <a:gd name="T36" fmla="*/ 0 w 42"/>
                  <a:gd name="T37" fmla="*/ 73 h 79"/>
                  <a:gd name="T38" fmla="*/ 0 w 42"/>
                  <a:gd name="T39" fmla="*/ 77 h 79"/>
                  <a:gd name="T40" fmla="*/ 0 w 42"/>
                  <a:gd name="T41" fmla="*/ 7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9">
                    <a:moveTo>
                      <a:pt x="0" y="77"/>
                    </a:moveTo>
                    <a:lnTo>
                      <a:pt x="0" y="77"/>
                    </a:lnTo>
                    <a:lnTo>
                      <a:pt x="4" y="79"/>
                    </a:lnTo>
                    <a:lnTo>
                      <a:pt x="8" y="79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0" y="61"/>
                    </a:lnTo>
                    <a:lnTo>
                      <a:pt x="38" y="4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8"/>
              <p:cNvSpPr/>
              <p:nvPr/>
            </p:nvSpPr>
            <p:spPr bwMode="auto">
              <a:xfrm>
                <a:off x="3797" y="2082"/>
                <a:ext cx="322" cy="463"/>
              </a:xfrm>
              <a:custGeom>
                <a:avLst/>
                <a:gdLst>
                  <a:gd name="T0" fmla="*/ 430 w 642"/>
                  <a:gd name="T1" fmla="*/ 657 h 926"/>
                  <a:gd name="T2" fmla="*/ 450 w 642"/>
                  <a:gd name="T3" fmla="*/ 637 h 926"/>
                  <a:gd name="T4" fmla="*/ 456 w 642"/>
                  <a:gd name="T5" fmla="*/ 601 h 926"/>
                  <a:gd name="T6" fmla="*/ 486 w 642"/>
                  <a:gd name="T7" fmla="*/ 534 h 926"/>
                  <a:gd name="T8" fmla="*/ 494 w 642"/>
                  <a:gd name="T9" fmla="*/ 510 h 926"/>
                  <a:gd name="T10" fmla="*/ 505 w 642"/>
                  <a:gd name="T11" fmla="*/ 494 h 926"/>
                  <a:gd name="T12" fmla="*/ 531 w 642"/>
                  <a:gd name="T13" fmla="*/ 439 h 926"/>
                  <a:gd name="T14" fmla="*/ 551 w 642"/>
                  <a:gd name="T15" fmla="*/ 395 h 926"/>
                  <a:gd name="T16" fmla="*/ 547 w 642"/>
                  <a:gd name="T17" fmla="*/ 339 h 926"/>
                  <a:gd name="T18" fmla="*/ 553 w 642"/>
                  <a:gd name="T19" fmla="*/ 314 h 926"/>
                  <a:gd name="T20" fmla="*/ 613 w 642"/>
                  <a:gd name="T21" fmla="*/ 197 h 926"/>
                  <a:gd name="T22" fmla="*/ 642 w 642"/>
                  <a:gd name="T23" fmla="*/ 86 h 926"/>
                  <a:gd name="T24" fmla="*/ 609 w 642"/>
                  <a:gd name="T25" fmla="*/ 34 h 926"/>
                  <a:gd name="T26" fmla="*/ 543 w 642"/>
                  <a:gd name="T27" fmla="*/ 6 h 926"/>
                  <a:gd name="T28" fmla="*/ 490 w 642"/>
                  <a:gd name="T29" fmla="*/ 10 h 926"/>
                  <a:gd name="T30" fmla="*/ 361 w 642"/>
                  <a:gd name="T31" fmla="*/ 129 h 926"/>
                  <a:gd name="T32" fmla="*/ 204 w 642"/>
                  <a:gd name="T33" fmla="*/ 282 h 926"/>
                  <a:gd name="T34" fmla="*/ 178 w 642"/>
                  <a:gd name="T35" fmla="*/ 339 h 926"/>
                  <a:gd name="T36" fmla="*/ 141 w 642"/>
                  <a:gd name="T37" fmla="*/ 476 h 926"/>
                  <a:gd name="T38" fmla="*/ 95 w 642"/>
                  <a:gd name="T39" fmla="*/ 583 h 926"/>
                  <a:gd name="T40" fmla="*/ 93 w 642"/>
                  <a:gd name="T41" fmla="*/ 629 h 926"/>
                  <a:gd name="T42" fmla="*/ 81 w 642"/>
                  <a:gd name="T43" fmla="*/ 647 h 926"/>
                  <a:gd name="T44" fmla="*/ 57 w 642"/>
                  <a:gd name="T45" fmla="*/ 688 h 926"/>
                  <a:gd name="T46" fmla="*/ 18 w 642"/>
                  <a:gd name="T47" fmla="*/ 787 h 926"/>
                  <a:gd name="T48" fmla="*/ 12 w 642"/>
                  <a:gd name="T49" fmla="*/ 821 h 926"/>
                  <a:gd name="T50" fmla="*/ 28 w 642"/>
                  <a:gd name="T51" fmla="*/ 849 h 926"/>
                  <a:gd name="T52" fmla="*/ 8 w 642"/>
                  <a:gd name="T53" fmla="*/ 908 h 926"/>
                  <a:gd name="T54" fmla="*/ 0 w 642"/>
                  <a:gd name="T55" fmla="*/ 922 h 926"/>
                  <a:gd name="T56" fmla="*/ 10 w 642"/>
                  <a:gd name="T57" fmla="*/ 922 h 926"/>
                  <a:gd name="T58" fmla="*/ 53 w 642"/>
                  <a:gd name="T59" fmla="*/ 875 h 926"/>
                  <a:gd name="T60" fmla="*/ 81 w 642"/>
                  <a:gd name="T61" fmla="*/ 811 h 926"/>
                  <a:gd name="T62" fmla="*/ 107 w 642"/>
                  <a:gd name="T63" fmla="*/ 770 h 926"/>
                  <a:gd name="T64" fmla="*/ 133 w 642"/>
                  <a:gd name="T65" fmla="*/ 708 h 926"/>
                  <a:gd name="T66" fmla="*/ 154 w 642"/>
                  <a:gd name="T67" fmla="*/ 670 h 926"/>
                  <a:gd name="T68" fmla="*/ 184 w 642"/>
                  <a:gd name="T69" fmla="*/ 603 h 926"/>
                  <a:gd name="T70" fmla="*/ 202 w 642"/>
                  <a:gd name="T71" fmla="*/ 555 h 926"/>
                  <a:gd name="T72" fmla="*/ 242 w 642"/>
                  <a:gd name="T73" fmla="*/ 506 h 926"/>
                  <a:gd name="T74" fmla="*/ 266 w 642"/>
                  <a:gd name="T75" fmla="*/ 450 h 926"/>
                  <a:gd name="T76" fmla="*/ 277 w 642"/>
                  <a:gd name="T77" fmla="*/ 377 h 926"/>
                  <a:gd name="T78" fmla="*/ 285 w 642"/>
                  <a:gd name="T79" fmla="*/ 371 h 926"/>
                  <a:gd name="T80" fmla="*/ 321 w 642"/>
                  <a:gd name="T81" fmla="*/ 389 h 926"/>
                  <a:gd name="T82" fmla="*/ 349 w 642"/>
                  <a:gd name="T83" fmla="*/ 379 h 926"/>
                  <a:gd name="T84" fmla="*/ 341 w 642"/>
                  <a:gd name="T85" fmla="*/ 349 h 926"/>
                  <a:gd name="T86" fmla="*/ 329 w 642"/>
                  <a:gd name="T87" fmla="*/ 314 h 926"/>
                  <a:gd name="T88" fmla="*/ 353 w 642"/>
                  <a:gd name="T89" fmla="*/ 316 h 926"/>
                  <a:gd name="T90" fmla="*/ 377 w 642"/>
                  <a:gd name="T91" fmla="*/ 339 h 926"/>
                  <a:gd name="T92" fmla="*/ 398 w 642"/>
                  <a:gd name="T93" fmla="*/ 341 h 926"/>
                  <a:gd name="T94" fmla="*/ 410 w 642"/>
                  <a:gd name="T95" fmla="*/ 320 h 926"/>
                  <a:gd name="T96" fmla="*/ 412 w 642"/>
                  <a:gd name="T97" fmla="*/ 250 h 926"/>
                  <a:gd name="T98" fmla="*/ 430 w 642"/>
                  <a:gd name="T99" fmla="*/ 222 h 926"/>
                  <a:gd name="T100" fmla="*/ 440 w 642"/>
                  <a:gd name="T101" fmla="*/ 222 h 926"/>
                  <a:gd name="T102" fmla="*/ 442 w 642"/>
                  <a:gd name="T103" fmla="*/ 240 h 926"/>
                  <a:gd name="T104" fmla="*/ 438 w 642"/>
                  <a:gd name="T105" fmla="*/ 296 h 926"/>
                  <a:gd name="T106" fmla="*/ 450 w 642"/>
                  <a:gd name="T107" fmla="*/ 363 h 926"/>
                  <a:gd name="T108" fmla="*/ 450 w 642"/>
                  <a:gd name="T109" fmla="*/ 439 h 926"/>
                  <a:gd name="T110" fmla="*/ 432 w 642"/>
                  <a:gd name="T111" fmla="*/ 502 h 926"/>
                  <a:gd name="T112" fmla="*/ 436 w 642"/>
                  <a:gd name="T113" fmla="*/ 522 h 926"/>
                  <a:gd name="T114" fmla="*/ 414 w 642"/>
                  <a:gd name="T115" fmla="*/ 550 h 926"/>
                  <a:gd name="T116" fmla="*/ 388 w 642"/>
                  <a:gd name="T117" fmla="*/ 601 h 926"/>
                  <a:gd name="T118" fmla="*/ 384 w 642"/>
                  <a:gd name="T119" fmla="*/ 692 h 926"/>
                  <a:gd name="T120" fmla="*/ 396 w 642"/>
                  <a:gd name="T121" fmla="*/ 710 h 926"/>
                  <a:gd name="T122" fmla="*/ 408 w 642"/>
                  <a:gd name="T123" fmla="*/ 700 h 926"/>
                  <a:gd name="T124" fmla="*/ 420 w 642"/>
                  <a:gd name="T125" fmla="*/ 67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2" h="926">
                    <a:moveTo>
                      <a:pt x="420" y="670"/>
                    </a:moveTo>
                    <a:lnTo>
                      <a:pt x="420" y="670"/>
                    </a:lnTo>
                    <a:lnTo>
                      <a:pt x="426" y="663"/>
                    </a:lnTo>
                    <a:lnTo>
                      <a:pt x="430" y="657"/>
                    </a:lnTo>
                    <a:lnTo>
                      <a:pt x="440" y="651"/>
                    </a:lnTo>
                    <a:lnTo>
                      <a:pt x="446" y="645"/>
                    </a:lnTo>
                    <a:lnTo>
                      <a:pt x="448" y="641"/>
                    </a:lnTo>
                    <a:lnTo>
                      <a:pt x="450" y="637"/>
                    </a:lnTo>
                    <a:lnTo>
                      <a:pt x="450" y="637"/>
                    </a:lnTo>
                    <a:lnTo>
                      <a:pt x="452" y="627"/>
                    </a:lnTo>
                    <a:lnTo>
                      <a:pt x="452" y="619"/>
                    </a:lnTo>
                    <a:lnTo>
                      <a:pt x="456" y="601"/>
                    </a:lnTo>
                    <a:lnTo>
                      <a:pt x="470" y="565"/>
                    </a:lnTo>
                    <a:lnTo>
                      <a:pt x="470" y="565"/>
                    </a:lnTo>
                    <a:lnTo>
                      <a:pt x="480" y="544"/>
                    </a:lnTo>
                    <a:lnTo>
                      <a:pt x="486" y="534"/>
                    </a:lnTo>
                    <a:lnTo>
                      <a:pt x="496" y="528"/>
                    </a:lnTo>
                    <a:lnTo>
                      <a:pt x="496" y="528"/>
                    </a:lnTo>
                    <a:lnTo>
                      <a:pt x="494" y="520"/>
                    </a:lnTo>
                    <a:lnTo>
                      <a:pt x="494" y="510"/>
                    </a:lnTo>
                    <a:lnTo>
                      <a:pt x="498" y="500"/>
                    </a:lnTo>
                    <a:lnTo>
                      <a:pt x="501" y="496"/>
                    </a:lnTo>
                    <a:lnTo>
                      <a:pt x="505" y="494"/>
                    </a:lnTo>
                    <a:lnTo>
                      <a:pt x="505" y="494"/>
                    </a:lnTo>
                    <a:lnTo>
                      <a:pt x="507" y="480"/>
                    </a:lnTo>
                    <a:lnTo>
                      <a:pt x="509" y="470"/>
                    </a:lnTo>
                    <a:lnTo>
                      <a:pt x="515" y="460"/>
                    </a:lnTo>
                    <a:lnTo>
                      <a:pt x="531" y="439"/>
                    </a:lnTo>
                    <a:lnTo>
                      <a:pt x="531" y="439"/>
                    </a:lnTo>
                    <a:lnTo>
                      <a:pt x="541" y="423"/>
                    </a:lnTo>
                    <a:lnTo>
                      <a:pt x="547" y="407"/>
                    </a:lnTo>
                    <a:lnTo>
                      <a:pt x="551" y="395"/>
                    </a:lnTo>
                    <a:lnTo>
                      <a:pt x="553" y="383"/>
                    </a:lnTo>
                    <a:lnTo>
                      <a:pt x="551" y="371"/>
                    </a:lnTo>
                    <a:lnTo>
                      <a:pt x="549" y="361"/>
                    </a:lnTo>
                    <a:lnTo>
                      <a:pt x="547" y="339"/>
                    </a:lnTo>
                    <a:lnTo>
                      <a:pt x="547" y="339"/>
                    </a:lnTo>
                    <a:lnTo>
                      <a:pt x="547" y="329"/>
                    </a:lnTo>
                    <a:lnTo>
                      <a:pt x="549" y="322"/>
                    </a:lnTo>
                    <a:lnTo>
                      <a:pt x="553" y="314"/>
                    </a:lnTo>
                    <a:lnTo>
                      <a:pt x="553" y="314"/>
                    </a:lnTo>
                    <a:lnTo>
                      <a:pt x="583" y="264"/>
                    </a:lnTo>
                    <a:lnTo>
                      <a:pt x="599" y="234"/>
                    </a:lnTo>
                    <a:lnTo>
                      <a:pt x="613" y="197"/>
                    </a:lnTo>
                    <a:lnTo>
                      <a:pt x="640" y="121"/>
                    </a:lnTo>
                    <a:lnTo>
                      <a:pt x="640" y="121"/>
                    </a:lnTo>
                    <a:lnTo>
                      <a:pt x="642" y="101"/>
                    </a:lnTo>
                    <a:lnTo>
                      <a:pt x="642" y="86"/>
                    </a:lnTo>
                    <a:lnTo>
                      <a:pt x="638" y="72"/>
                    </a:lnTo>
                    <a:lnTo>
                      <a:pt x="632" y="58"/>
                    </a:lnTo>
                    <a:lnTo>
                      <a:pt x="622" y="46"/>
                    </a:lnTo>
                    <a:lnTo>
                      <a:pt x="609" y="34"/>
                    </a:lnTo>
                    <a:lnTo>
                      <a:pt x="591" y="24"/>
                    </a:lnTo>
                    <a:lnTo>
                      <a:pt x="567" y="14"/>
                    </a:lnTo>
                    <a:lnTo>
                      <a:pt x="567" y="14"/>
                    </a:lnTo>
                    <a:lnTo>
                      <a:pt x="543" y="6"/>
                    </a:lnTo>
                    <a:lnTo>
                      <a:pt x="523" y="2"/>
                    </a:lnTo>
                    <a:lnTo>
                      <a:pt x="509" y="0"/>
                    </a:lnTo>
                    <a:lnTo>
                      <a:pt x="499" y="4"/>
                    </a:lnTo>
                    <a:lnTo>
                      <a:pt x="490" y="10"/>
                    </a:lnTo>
                    <a:lnTo>
                      <a:pt x="482" y="18"/>
                    </a:lnTo>
                    <a:lnTo>
                      <a:pt x="462" y="40"/>
                    </a:lnTo>
                    <a:lnTo>
                      <a:pt x="462" y="40"/>
                    </a:lnTo>
                    <a:lnTo>
                      <a:pt x="361" y="129"/>
                    </a:lnTo>
                    <a:lnTo>
                      <a:pt x="279" y="203"/>
                    </a:lnTo>
                    <a:lnTo>
                      <a:pt x="248" y="232"/>
                    </a:lnTo>
                    <a:lnTo>
                      <a:pt x="222" y="260"/>
                    </a:lnTo>
                    <a:lnTo>
                      <a:pt x="204" y="282"/>
                    </a:lnTo>
                    <a:lnTo>
                      <a:pt x="198" y="292"/>
                    </a:lnTo>
                    <a:lnTo>
                      <a:pt x="194" y="300"/>
                    </a:lnTo>
                    <a:lnTo>
                      <a:pt x="194" y="300"/>
                    </a:lnTo>
                    <a:lnTo>
                      <a:pt x="178" y="339"/>
                    </a:lnTo>
                    <a:lnTo>
                      <a:pt x="168" y="371"/>
                    </a:lnTo>
                    <a:lnTo>
                      <a:pt x="156" y="421"/>
                    </a:lnTo>
                    <a:lnTo>
                      <a:pt x="151" y="444"/>
                    </a:lnTo>
                    <a:lnTo>
                      <a:pt x="141" y="476"/>
                    </a:lnTo>
                    <a:lnTo>
                      <a:pt x="125" y="516"/>
                    </a:lnTo>
                    <a:lnTo>
                      <a:pt x="103" y="567"/>
                    </a:lnTo>
                    <a:lnTo>
                      <a:pt x="103" y="567"/>
                    </a:lnTo>
                    <a:lnTo>
                      <a:pt x="95" y="583"/>
                    </a:lnTo>
                    <a:lnTo>
                      <a:pt x="91" y="597"/>
                    </a:lnTo>
                    <a:lnTo>
                      <a:pt x="89" y="607"/>
                    </a:lnTo>
                    <a:lnTo>
                      <a:pt x="91" y="615"/>
                    </a:lnTo>
                    <a:lnTo>
                      <a:pt x="93" y="629"/>
                    </a:lnTo>
                    <a:lnTo>
                      <a:pt x="93" y="635"/>
                    </a:lnTo>
                    <a:lnTo>
                      <a:pt x="91" y="643"/>
                    </a:lnTo>
                    <a:lnTo>
                      <a:pt x="91" y="643"/>
                    </a:lnTo>
                    <a:lnTo>
                      <a:pt x="81" y="647"/>
                    </a:lnTo>
                    <a:lnTo>
                      <a:pt x="75" y="651"/>
                    </a:lnTo>
                    <a:lnTo>
                      <a:pt x="71" y="655"/>
                    </a:lnTo>
                    <a:lnTo>
                      <a:pt x="67" y="661"/>
                    </a:lnTo>
                    <a:lnTo>
                      <a:pt x="57" y="688"/>
                    </a:lnTo>
                    <a:lnTo>
                      <a:pt x="57" y="688"/>
                    </a:lnTo>
                    <a:lnTo>
                      <a:pt x="45" y="724"/>
                    </a:lnTo>
                    <a:lnTo>
                      <a:pt x="36" y="750"/>
                    </a:lnTo>
                    <a:lnTo>
                      <a:pt x="18" y="787"/>
                    </a:lnTo>
                    <a:lnTo>
                      <a:pt x="12" y="799"/>
                    </a:lnTo>
                    <a:lnTo>
                      <a:pt x="8" y="807"/>
                    </a:lnTo>
                    <a:lnTo>
                      <a:pt x="8" y="815"/>
                    </a:lnTo>
                    <a:lnTo>
                      <a:pt x="12" y="821"/>
                    </a:lnTo>
                    <a:lnTo>
                      <a:pt x="12" y="821"/>
                    </a:lnTo>
                    <a:lnTo>
                      <a:pt x="22" y="835"/>
                    </a:lnTo>
                    <a:lnTo>
                      <a:pt x="26" y="841"/>
                    </a:lnTo>
                    <a:lnTo>
                      <a:pt x="28" y="849"/>
                    </a:lnTo>
                    <a:lnTo>
                      <a:pt x="28" y="859"/>
                    </a:lnTo>
                    <a:lnTo>
                      <a:pt x="24" y="871"/>
                    </a:lnTo>
                    <a:lnTo>
                      <a:pt x="18" y="889"/>
                    </a:lnTo>
                    <a:lnTo>
                      <a:pt x="8" y="908"/>
                    </a:lnTo>
                    <a:lnTo>
                      <a:pt x="8" y="908"/>
                    </a:lnTo>
                    <a:lnTo>
                      <a:pt x="2" y="918"/>
                    </a:lnTo>
                    <a:lnTo>
                      <a:pt x="2" y="918"/>
                    </a:lnTo>
                    <a:lnTo>
                      <a:pt x="0" y="922"/>
                    </a:lnTo>
                    <a:lnTo>
                      <a:pt x="0" y="924"/>
                    </a:lnTo>
                    <a:lnTo>
                      <a:pt x="4" y="926"/>
                    </a:lnTo>
                    <a:lnTo>
                      <a:pt x="10" y="922"/>
                    </a:lnTo>
                    <a:lnTo>
                      <a:pt x="10" y="922"/>
                    </a:lnTo>
                    <a:lnTo>
                      <a:pt x="22" y="912"/>
                    </a:lnTo>
                    <a:lnTo>
                      <a:pt x="32" y="902"/>
                    </a:lnTo>
                    <a:lnTo>
                      <a:pt x="43" y="890"/>
                    </a:lnTo>
                    <a:lnTo>
                      <a:pt x="53" y="875"/>
                    </a:lnTo>
                    <a:lnTo>
                      <a:pt x="65" y="855"/>
                    </a:lnTo>
                    <a:lnTo>
                      <a:pt x="75" y="835"/>
                    </a:lnTo>
                    <a:lnTo>
                      <a:pt x="81" y="811"/>
                    </a:lnTo>
                    <a:lnTo>
                      <a:pt x="81" y="811"/>
                    </a:lnTo>
                    <a:lnTo>
                      <a:pt x="85" y="799"/>
                    </a:lnTo>
                    <a:lnTo>
                      <a:pt x="89" y="793"/>
                    </a:lnTo>
                    <a:lnTo>
                      <a:pt x="97" y="783"/>
                    </a:lnTo>
                    <a:lnTo>
                      <a:pt x="107" y="770"/>
                    </a:lnTo>
                    <a:lnTo>
                      <a:pt x="113" y="758"/>
                    </a:lnTo>
                    <a:lnTo>
                      <a:pt x="121" y="740"/>
                    </a:lnTo>
                    <a:lnTo>
                      <a:pt x="121" y="740"/>
                    </a:lnTo>
                    <a:lnTo>
                      <a:pt x="133" y="708"/>
                    </a:lnTo>
                    <a:lnTo>
                      <a:pt x="139" y="690"/>
                    </a:lnTo>
                    <a:lnTo>
                      <a:pt x="139" y="690"/>
                    </a:lnTo>
                    <a:lnTo>
                      <a:pt x="147" y="680"/>
                    </a:lnTo>
                    <a:lnTo>
                      <a:pt x="154" y="670"/>
                    </a:lnTo>
                    <a:lnTo>
                      <a:pt x="168" y="645"/>
                    </a:lnTo>
                    <a:lnTo>
                      <a:pt x="178" y="621"/>
                    </a:lnTo>
                    <a:lnTo>
                      <a:pt x="184" y="603"/>
                    </a:lnTo>
                    <a:lnTo>
                      <a:pt x="184" y="603"/>
                    </a:lnTo>
                    <a:lnTo>
                      <a:pt x="186" y="587"/>
                    </a:lnTo>
                    <a:lnTo>
                      <a:pt x="188" y="575"/>
                    </a:lnTo>
                    <a:lnTo>
                      <a:pt x="192" y="565"/>
                    </a:lnTo>
                    <a:lnTo>
                      <a:pt x="202" y="555"/>
                    </a:lnTo>
                    <a:lnTo>
                      <a:pt x="202" y="555"/>
                    </a:lnTo>
                    <a:lnTo>
                      <a:pt x="216" y="542"/>
                    </a:lnTo>
                    <a:lnTo>
                      <a:pt x="234" y="520"/>
                    </a:lnTo>
                    <a:lnTo>
                      <a:pt x="242" y="506"/>
                    </a:lnTo>
                    <a:lnTo>
                      <a:pt x="252" y="490"/>
                    </a:lnTo>
                    <a:lnTo>
                      <a:pt x="260" y="470"/>
                    </a:lnTo>
                    <a:lnTo>
                      <a:pt x="266" y="450"/>
                    </a:lnTo>
                    <a:lnTo>
                      <a:pt x="266" y="450"/>
                    </a:lnTo>
                    <a:lnTo>
                      <a:pt x="271" y="427"/>
                    </a:lnTo>
                    <a:lnTo>
                      <a:pt x="275" y="409"/>
                    </a:lnTo>
                    <a:lnTo>
                      <a:pt x="277" y="387"/>
                    </a:lnTo>
                    <a:lnTo>
                      <a:pt x="277" y="377"/>
                    </a:lnTo>
                    <a:lnTo>
                      <a:pt x="277" y="375"/>
                    </a:lnTo>
                    <a:lnTo>
                      <a:pt x="279" y="373"/>
                    </a:lnTo>
                    <a:lnTo>
                      <a:pt x="279" y="373"/>
                    </a:lnTo>
                    <a:lnTo>
                      <a:pt x="285" y="371"/>
                    </a:lnTo>
                    <a:lnTo>
                      <a:pt x="291" y="373"/>
                    </a:lnTo>
                    <a:lnTo>
                      <a:pt x="305" y="383"/>
                    </a:lnTo>
                    <a:lnTo>
                      <a:pt x="311" y="387"/>
                    </a:lnTo>
                    <a:lnTo>
                      <a:pt x="321" y="389"/>
                    </a:lnTo>
                    <a:lnTo>
                      <a:pt x="331" y="387"/>
                    </a:lnTo>
                    <a:lnTo>
                      <a:pt x="345" y="381"/>
                    </a:lnTo>
                    <a:lnTo>
                      <a:pt x="345" y="381"/>
                    </a:lnTo>
                    <a:lnTo>
                      <a:pt x="349" y="379"/>
                    </a:lnTo>
                    <a:lnTo>
                      <a:pt x="351" y="377"/>
                    </a:lnTo>
                    <a:lnTo>
                      <a:pt x="351" y="369"/>
                    </a:lnTo>
                    <a:lnTo>
                      <a:pt x="347" y="359"/>
                    </a:lnTo>
                    <a:lnTo>
                      <a:pt x="341" y="349"/>
                    </a:lnTo>
                    <a:lnTo>
                      <a:pt x="331" y="329"/>
                    </a:lnTo>
                    <a:lnTo>
                      <a:pt x="329" y="322"/>
                    </a:lnTo>
                    <a:lnTo>
                      <a:pt x="329" y="314"/>
                    </a:lnTo>
                    <a:lnTo>
                      <a:pt x="329" y="314"/>
                    </a:lnTo>
                    <a:lnTo>
                      <a:pt x="335" y="310"/>
                    </a:lnTo>
                    <a:lnTo>
                      <a:pt x="341" y="308"/>
                    </a:lnTo>
                    <a:lnTo>
                      <a:pt x="347" y="312"/>
                    </a:lnTo>
                    <a:lnTo>
                      <a:pt x="353" y="316"/>
                    </a:lnTo>
                    <a:lnTo>
                      <a:pt x="353" y="316"/>
                    </a:lnTo>
                    <a:lnTo>
                      <a:pt x="359" y="324"/>
                    </a:lnTo>
                    <a:lnTo>
                      <a:pt x="371" y="335"/>
                    </a:lnTo>
                    <a:lnTo>
                      <a:pt x="377" y="339"/>
                    </a:lnTo>
                    <a:lnTo>
                      <a:pt x="383" y="343"/>
                    </a:lnTo>
                    <a:lnTo>
                      <a:pt x="390" y="343"/>
                    </a:lnTo>
                    <a:lnTo>
                      <a:pt x="398" y="341"/>
                    </a:lnTo>
                    <a:lnTo>
                      <a:pt x="398" y="341"/>
                    </a:lnTo>
                    <a:lnTo>
                      <a:pt x="402" y="337"/>
                    </a:lnTo>
                    <a:lnTo>
                      <a:pt x="406" y="331"/>
                    </a:lnTo>
                    <a:lnTo>
                      <a:pt x="408" y="326"/>
                    </a:lnTo>
                    <a:lnTo>
                      <a:pt x="410" y="320"/>
                    </a:lnTo>
                    <a:lnTo>
                      <a:pt x="412" y="304"/>
                    </a:lnTo>
                    <a:lnTo>
                      <a:pt x="410" y="286"/>
                    </a:lnTo>
                    <a:lnTo>
                      <a:pt x="410" y="268"/>
                    </a:lnTo>
                    <a:lnTo>
                      <a:pt x="412" y="250"/>
                    </a:lnTo>
                    <a:lnTo>
                      <a:pt x="416" y="242"/>
                    </a:lnTo>
                    <a:lnTo>
                      <a:pt x="418" y="234"/>
                    </a:lnTo>
                    <a:lnTo>
                      <a:pt x="424" y="228"/>
                    </a:lnTo>
                    <a:lnTo>
                      <a:pt x="430" y="222"/>
                    </a:lnTo>
                    <a:lnTo>
                      <a:pt x="430" y="222"/>
                    </a:lnTo>
                    <a:lnTo>
                      <a:pt x="434" y="222"/>
                    </a:lnTo>
                    <a:lnTo>
                      <a:pt x="438" y="222"/>
                    </a:lnTo>
                    <a:lnTo>
                      <a:pt x="440" y="222"/>
                    </a:lnTo>
                    <a:lnTo>
                      <a:pt x="442" y="226"/>
                    </a:lnTo>
                    <a:lnTo>
                      <a:pt x="444" y="232"/>
                    </a:lnTo>
                    <a:lnTo>
                      <a:pt x="442" y="240"/>
                    </a:lnTo>
                    <a:lnTo>
                      <a:pt x="442" y="240"/>
                    </a:lnTo>
                    <a:lnTo>
                      <a:pt x="438" y="248"/>
                    </a:lnTo>
                    <a:lnTo>
                      <a:pt x="436" y="256"/>
                    </a:lnTo>
                    <a:lnTo>
                      <a:pt x="436" y="276"/>
                    </a:lnTo>
                    <a:lnTo>
                      <a:pt x="438" y="296"/>
                    </a:lnTo>
                    <a:lnTo>
                      <a:pt x="442" y="312"/>
                    </a:lnTo>
                    <a:lnTo>
                      <a:pt x="442" y="312"/>
                    </a:lnTo>
                    <a:lnTo>
                      <a:pt x="446" y="335"/>
                    </a:lnTo>
                    <a:lnTo>
                      <a:pt x="450" y="363"/>
                    </a:lnTo>
                    <a:lnTo>
                      <a:pt x="452" y="393"/>
                    </a:lnTo>
                    <a:lnTo>
                      <a:pt x="452" y="413"/>
                    </a:lnTo>
                    <a:lnTo>
                      <a:pt x="452" y="413"/>
                    </a:lnTo>
                    <a:lnTo>
                      <a:pt x="450" y="439"/>
                    </a:lnTo>
                    <a:lnTo>
                      <a:pt x="446" y="458"/>
                    </a:lnTo>
                    <a:lnTo>
                      <a:pt x="442" y="472"/>
                    </a:lnTo>
                    <a:lnTo>
                      <a:pt x="438" y="486"/>
                    </a:lnTo>
                    <a:lnTo>
                      <a:pt x="432" y="502"/>
                    </a:lnTo>
                    <a:lnTo>
                      <a:pt x="432" y="510"/>
                    </a:lnTo>
                    <a:lnTo>
                      <a:pt x="434" y="516"/>
                    </a:lnTo>
                    <a:lnTo>
                      <a:pt x="434" y="516"/>
                    </a:lnTo>
                    <a:lnTo>
                      <a:pt x="436" y="522"/>
                    </a:lnTo>
                    <a:lnTo>
                      <a:pt x="434" y="526"/>
                    </a:lnTo>
                    <a:lnTo>
                      <a:pt x="430" y="532"/>
                    </a:lnTo>
                    <a:lnTo>
                      <a:pt x="426" y="538"/>
                    </a:lnTo>
                    <a:lnTo>
                      <a:pt x="414" y="550"/>
                    </a:lnTo>
                    <a:lnTo>
                      <a:pt x="402" y="563"/>
                    </a:lnTo>
                    <a:lnTo>
                      <a:pt x="402" y="563"/>
                    </a:lnTo>
                    <a:lnTo>
                      <a:pt x="394" y="579"/>
                    </a:lnTo>
                    <a:lnTo>
                      <a:pt x="388" y="601"/>
                    </a:lnTo>
                    <a:lnTo>
                      <a:pt x="384" y="627"/>
                    </a:lnTo>
                    <a:lnTo>
                      <a:pt x="381" y="651"/>
                    </a:lnTo>
                    <a:lnTo>
                      <a:pt x="381" y="674"/>
                    </a:lnTo>
                    <a:lnTo>
                      <a:pt x="384" y="692"/>
                    </a:lnTo>
                    <a:lnTo>
                      <a:pt x="386" y="700"/>
                    </a:lnTo>
                    <a:lnTo>
                      <a:pt x="388" y="706"/>
                    </a:lnTo>
                    <a:lnTo>
                      <a:pt x="392" y="710"/>
                    </a:lnTo>
                    <a:lnTo>
                      <a:pt x="396" y="710"/>
                    </a:lnTo>
                    <a:lnTo>
                      <a:pt x="396" y="710"/>
                    </a:lnTo>
                    <a:lnTo>
                      <a:pt x="402" y="708"/>
                    </a:lnTo>
                    <a:lnTo>
                      <a:pt x="406" y="706"/>
                    </a:lnTo>
                    <a:lnTo>
                      <a:pt x="408" y="700"/>
                    </a:lnTo>
                    <a:lnTo>
                      <a:pt x="410" y="694"/>
                    </a:lnTo>
                    <a:lnTo>
                      <a:pt x="410" y="694"/>
                    </a:lnTo>
                    <a:lnTo>
                      <a:pt x="412" y="682"/>
                    </a:lnTo>
                    <a:lnTo>
                      <a:pt x="420" y="670"/>
                    </a:lnTo>
                    <a:lnTo>
                      <a:pt x="420" y="6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"/>
              <p:cNvSpPr/>
              <p:nvPr/>
            </p:nvSpPr>
            <p:spPr bwMode="auto">
              <a:xfrm>
                <a:off x="4013" y="2416"/>
                <a:ext cx="31" cy="47"/>
              </a:xfrm>
              <a:custGeom>
                <a:avLst/>
                <a:gdLst>
                  <a:gd name="T0" fmla="*/ 52 w 64"/>
                  <a:gd name="T1" fmla="*/ 0 h 94"/>
                  <a:gd name="T2" fmla="*/ 52 w 64"/>
                  <a:gd name="T3" fmla="*/ 0 h 94"/>
                  <a:gd name="T4" fmla="*/ 36 w 64"/>
                  <a:gd name="T5" fmla="*/ 2 h 94"/>
                  <a:gd name="T6" fmla="*/ 26 w 64"/>
                  <a:gd name="T7" fmla="*/ 4 h 94"/>
                  <a:gd name="T8" fmla="*/ 18 w 64"/>
                  <a:gd name="T9" fmla="*/ 8 h 94"/>
                  <a:gd name="T10" fmla="*/ 10 w 64"/>
                  <a:gd name="T11" fmla="*/ 20 h 94"/>
                  <a:gd name="T12" fmla="*/ 10 w 64"/>
                  <a:gd name="T13" fmla="*/ 20 h 94"/>
                  <a:gd name="T14" fmla="*/ 6 w 64"/>
                  <a:gd name="T15" fmla="*/ 26 h 94"/>
                  <a:gd name="T16" fmla="*/ 4 w 64"/>
                  <a:gd name="T17" fmla="*/ 38 h 94"/>
                  <a:gd name="T18" fmla="*/ 2 w 64"/>
                  <a:gd name="T19" fmla="*/ 50 h 94"/>
                  <a:gd name="T20" fmla="*/ 0 w 64"/>
                  <a:gd name="T21" fmla="*/ 62 h 94"/>
                  <a:gd name="T22" fmla="*/ 2 w 64"/>
                  <a:gd name="T23" fmla="*/ 74 h 94"/>
                  <a:gd name="T24" fmla="*/ 4 w 64"/>
                  <a:gd name="T25" fmla="*/ 84 h 94"/>
                  <a:gd name="T26" fmla="*/ 10 w 64"/>
                  <a:gd name="T27" fmla="*/ 92 h 94"/>
                  <a:gd name="T28" fmla="*/ 12 w 64"/>
                  <a:gd name="T29" fmla="*/ 94 h 94"/>
                  <a:gd name="T30" fmla="*/ 16 w 64"/>
                  <a:gd name="T31" fmla="*/ 94 h 94"/>
                  <a:gd name="T32" fmla="*/ 16 w 64"/>
                  <a:gd name="T33" fmla="*/ 94 h 94"/>
                  <a:gd name="T34" fmla="*/ 20 w 64"/>
                  <a:gd name="T35" fmla="*/ 94 h 94"/>
                  <a:gd name="T36" fmla="*/ 24 w 64"/>
                  <a:gd name="T37" fmla="*/ 90 h 94"/>
                  <a:gd name="T38" fmla="*/ 30 w 64"/>
                  <a:gd name="T39" fmla="*/ 80 h 94"/>
                  <a:gd name="T40" fmla="*/ 44 w 64"/>
                  <a:gd name="T41" fmla="*/ 60 h 94"/>
                  <a:gd name="T42" fmla="*/ 44 w 64"/>
                  <a:gd name="T43" fmla="*/ 60 h 94"/>
                  <a:gd name="T44" fmla="*/ 54 w 64"/>
                  <a:gd name="T45" fmla="*/ 44 h 94"/>
                  <a:gd name="T46" fmla="*/ 62 w 64"/>
                  <a:gd name="T47" fmla="*/ 26 h 94"/>
                  <a:gd name="T48" fmla="*/ 64 w 64"/>
                  <a:gd name="T49" fmla="*/ 16 h 94"/>
                  <a:gd name="T50" fmla="*/ 62 w 64"/>
                  <a:gd name="T51" fmla="*/ 10 h 94"/>
                  <a:gd name="T52" fmla="*/ 60 w 64"/>
                  <a:gd name="T53" fmla="*/ 4 h 94"/>
                  <a:gd name="T54" fmla="*/ 52 w 64"/>
                  <a:gd name="T55" fmla="*/ 0 h 94"/>
                  <a:gd name="T56" fmla="*/ 52 w 64"/>
                  <a:gd name="T5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94">
                    <a:moveTo>
                      <a:pt x="52" y="0"/>
                    </a:moveTo>
                    <a:lnTo>
                      <a:pt x="52" y="0"/>
                    </a:lnTo>
                    <a:lnTo>
                      <a:pt x="36" y="2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6"/>
                    </a:lnTo>
                    <a:lnTo>
                      <a:pt x="4" y="38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2" y="74"/>
                    </a:lnTo>
                    <a:lnTo>
                      <a:pt x="4" y="84"/>
                    </a:lnTo>
                    <a:lnTo>
                      <a:pt x="10" y="92"/>
                    </a:lnTo>
                    <a:lnTo>
                      <a:pt x="12" y="94"/>
                    </a:lnTo>
                    <a:lnTo>
                      <a:pt x="16" y="94"/>
                    </a:lnTo>
                    <a:lnTo>
                      <a:pt x="16" y="94"/>
                    </a:lnTo>
                    <a:lnTo>
                      <a:pt x="20" y="94"/>
                    </a:lnTo>
                    <a:lnTo>
                      <a:pt x="24" y="90"/>
                    </a:lnTo>
                    <a:lnTo>
                      <a:pt x="30" y="8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54" y="44"/>
                    </a:lnTo>
                    <a:lnTo>
                      <a:pt x="62" y="26"/>
                    </a:lnTo>
                    <a:lnTo>
                      <a:pt x="64" y="16"/>
                    </a:lnTo>
                    <a:lnTo>
                      <a:pt x="62" y="10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0"/>
              <p:cNvSpPr/>
              <p:nvPr/>
            </p:nvSpPr>
            <p:spPr bwMode="auto">
              <a:xfrm>
                <a:off x="4031" y="2020"/>
                <a:ext cx="234" cy="130"/>
              </a:xfrm>
              <a:custGeom>
                <a:avLst/>
                <a:gdLst>
                  <a:gd name="T0" fmla="*/ 446 w 468"/>
                  <a:gd name="T1" fmla="*/ 243 h 259"/>
                  <a:gd name="T2" fmla="*/ 446 w 468"/>
                  <a:gd name="T3" fmla="*/ 243 h 259"/>
                  <a:gd name="T4" fmla="*/ 442 w 468"/>
                  <a:gd name="T5" fmla="*/ 249 h 259"/>
                  <a:gd name="T6" fmla="*/ 438 w 468"/>
                  <a:gd name="T7" fmla="*/ 255 h 259"/>
                  <a:gd name="T8" fmla="*/ 434 w 468"/>
                  <a:gd name="T9" fmla="*/ 257 h 259"/>
                  <a:gd name="T10" fmla="*/ 428 w 468"/>
                  <a:gd name="T11" fmla="*/ 259 h 259"/>
                  <a:gd name="T12" fmla="*/ 418 w 468"/>
                  <a:gd name="T13" fmla="*/ 259 h 259"/>
                  <a:gd name="T14" fmla="*/ 408 w 468"/>
                  <a:gd name="T15" fmla="*/ 257 h 259"/>
                  <a:gd name="T16" fmla="*/ 408 w 468"/>
                  <a:gd name="T17" fmla="*/ 257 h 259"/>
                  <a:gd name="T18" fmla="*/ 398 w 468"/>
                  <a:gd name="T19" fmla="*/ 255 h 259"/>
                  <a:gd name="T20" fmla="*/ 382 w 468"/>
                  <a:gd name="T21" fmla="*/ 247 h 259"/>
                  <a:gd name="T22" fmla="*/ 341 w 468"/>
                  <a:gd name="T23" fmla="*/ 226 h 259"/>
                  <a:gd name="T24" fmla="*/ 283 w 468"/>
                  <a:gd name="T25" fmla="*/ 196 h 259"/>
                  <a:gd name="T26" fmla="*/ 216 w 468"/>
                  <a:gd name="T27" fmla="*/ 162 h 259"/>
                  <a:gd name="T28" fmla="*/ 216 w 468"/>
                  <a:gd name="T29" fmla="*/ 162 h 259"/>
                  <a:gd name="T30" fmla="*/ 152 w 468"/>
                  <a:gd name="T31" fmla="*/ 136 h 259"/>
                  <a:gd name="T32" fmla="*/ 107 w 468"/>
                  <a:gd name="T33" fmla="*/ 118 h 259"/>
                  <a:gd name="T34" fmla="*/ 69 w 468"/>
                  <a:gd name="T35" fmla="*/ 105 h 259"/>
                  <a:gd name="T36" fmla="*/ 30 w 468"/>
                  <a:gd name="T37" fmla="*/ 91 h 259"/>
                  <a:gd name="T38" fmla="*/ 30 w 468"/>
                  <a:gd name="T39" fmla="*/ 91 h 259"/>
                  <a:gd name="T40" fmla="*/ 20 w 468"/>
                  <a:gd name="T41" fmla="*/ 89 h 259"/>
                  <a:gd name="T42" fmla="*/ 8 w 468"/>
                  <a:gd name="T43" fmla="*/ 87 h 259"/>
                  <a:gd name="T44" fmla="*/ 4 w 468"/>
                  <a:gd name="T45" fmla="*/ 85 h 259"/>
                  <a:gd name="T46" fmla="*/ 2 w 468"/>
                  <a:gd name="T47" fmla="*/ 83 h 259"/>
                  <a:gd name="T48" fmla="*/ 0 w 468"/>
                  <a:gd name="T49" fmla="*/ 79 h 259"/>
                  <a:gd name="T50" fmla="*/ 2 w 468"/>
                  <a:gd name="T51" fmla="*/ 73 h 259"/>
                  <a:gd name="T52" fmla="*/ 2 w 468"/>
                  <a:gd name="T53" fmla="*/ 73 h 259"/>
                  <a:gd name="T54" fmla="*/ 16 w 468"/>
                  <a:gd name="T55" fmla="*/ 33 h 259"/>
                  <a:gd name="T56" fmla="*/ 22 w 468"/>
                  <a:gd name="T57" fmla="*/ 21 h 259"/>
                  <a:gd name="T58" fmla="*/ 30 w 468"/>
                  <a:gd name="T59" fmla="*/ 9 h 259"/>
                  <a:gd name="T60" fmla="*/ 37 w 468"/>
                  <a:gd name="T61" fmla="*/ 3 h 259"/>
                  <a:gd name="T62" fmla="*/ 47 w 468"/>
                  <a:gd name="T63" fmla="*/ 0 h 259"/>
                  <a:gd name="T64" fmla="*/ 61 w 468"/>
                  <a:gd name="T65" fmla="*/ 0 h 259"/>
                  <a:gd name="T66" fmla="*/ 77 w 468"/>
                  <a:gd name="T67" fmla="*/ 2 h 259"/>
                  <a:gd name="T68" fmla="*/ 77 w 468"/>
                  <a:gd name="T69" fmla="*/ 2 h 259"/>
                  <a:gd name="T70" fmla="*/ 107 w 468"/>
                  <a:gd name="T71" fmla="*/ 9 h 259"/>
                  <a:gd name="T72" fmla="*/ 146 w 468"/>
                  <a:gd name="T73" fmla="*/ 23 h 259"/>
                  <a:gd name="T74" fmla="*/ 196 w 468"/>
                  <a:gd name="T75" fmla="*/ 43 h 259"/>
                  <a:gd name="T76" fmla="*/ 250 w 468"/>
                  <a:gd name="T77" fmla="*/ 65 h 259"/>
                  <a:gd name="T78" fmla="*/ 305 w 468"/>
                  <a:gd name="T79" fmla="*/ 89 h 259"/>
                  <a:gd name="T80" fmla="*/ 361 w 468"/>
                  <a:gd name="T81" fmla="*/ 115 h 259"/>
                  <a:gd name="T82" fmla="*/ 412 w 468"/>
                  <a:gd name="T83" fmla="*/ 140 h 259"/>
                  <a:gd name="T84" fmla="*/ 456 w 468"/>
                  <a:gd name="T85" fmla="*/ 164 h 259"/>
                  <a:gd name="T86" fmla="*/ 456 w 468"/>
                  <a:gd name="T87" fmla="*/ 164 h 259"/>
                  <a:gd name="T88" fmla="*/ 462 w 468"/>
                  <a:gd name="T89" fmla="*/ 170 h 259"/>
                  <a:gd name="T90" fmla="*/ 466 w 468"/>
                  <a:gd name="T91" fmla="*/ 174 h 259"/>
                  <a:gd name="T92" fmla="*/ 468 w 468"/>
                  <a:gd name="T93" fmla="*/ 178 h 259"/>
                  <a:gd name="T94" fmla="*/ 468 w 468"/>
                  <a:gd name="T95" fmla="*/ 188 h 259"/>
                  <a:gd name="T96" fmla="*/ 464 w 468"/>
                  <a:gd name="T97" fmla="*/ 200 h 259"/>
                  <a:gd name="T98" fmla="*/ 458 w 468"/>
                  <a:gd name="T99" fmla="*/ 220 h 259"/>
                  <a:gd name="T100" fmla="*/ 446 w 468"/>
                  <a:gd name="T101" fmla="*/ 243 h 259"/>
                  <a:gd name="T102" fmla="*/ 446 w 468"/>
                  <a:gd name="T103" fmla="*/ 24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8" h="259">
                    <a:moveTo>
                      <a:pt x="446" y="243"/>
                    </a:moveTo>
                    <a:lnTo>
                      <a:pt x="446" y="243"/>
                    </a:lnTo>
                    <a:lnTo>
                      <a:pt x="442" y="249"/>
                    </a:lnTo>
                    <a:lnTo>
                      <a:pt x="438" y="255"/>
                    </a:lnTo>
                    <a:lnTo>
                      <a:pt x="434" y="257"/>
                    </a:lnTo>
                    <a:lnTo>
                      <a:pt x="428" y="259"/>
                    </a:lnTo>
                    <a:lnTo>
                      <a:pt x="418" y="259"/>
                    </a:lnTo>
                    <a:lnTo>
                      <a:pt x="408" y="257"/>
                    </a:lnTo>
                    <a:lnTo>
                      <a:pt x="408" y="257"/>
                    </a:lnTo>
                    <a:lnTo>
                      <a:pt x="398" y="255"/>
                    </a:lnTo>
                    <a:lnTo>
                      <a:pt x="382" y="247"/>
                    </a:lnTo>
                    <a:lnTo>
                      <a:pt x="341" y="226"/>
                    </a:lnTo>
                    <a:lnTo>
                      <a:pt x="283" y="196"/>
                    </a:lnTo>
                    <a:lnTo>
                      <a:pt x="216" y="162"/>
                    </a:lnTo>
                    <a:lnTo>
                      <a:pt x="216" y="162"/>
                    </a:lnTo>
                    <a:lnTo>
                      <a:pt x="152" y="136"/>
                    </a:lnTo>
                    <a:lnTo>
                      <a:pt x="107" y="118"/>
                    </a:lnTo>
                    <a:lnTo>
                      <a:pt x="69" y="10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20" y="89"/>
                    </a:lnTo>
                    <a:lnTo>
                      <a:pt x="8" y="87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0" y="79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16" y="33"/>
                    </a:lnTo>
                    <a:lnTo>
                      <a:pt x="22" y="21"/>
                    </a:lnTo>
                    <a:lnTo>
                      <a:pt x="30" y="9"/>
                    </a:lnTo>
                    <a:lnTo>
                      <a:pt x="37" y="3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107" y="9"/>
                    </a:lnTo>
                    <a:lnTo>
                      <a:pt x="146" y="23"/>
                    </a:lnTo>
                    <a:lnTo>
                      <a:pt x="196" y="43"/>
                    </a:lnTo>
                    <a:lnTo>
                      <a:pt x="250" y="65"/>
                    </a:lnTo>
                    <a:lnTo>
                      <a:pt x="305" y="89"/>
                    </a:lnTo>
                    <a:lnTo>
                      <a:pt x="361" y="115"/>
                    </a:lnTo>
                    <a:lnTo>
                      <a:pt x="412" y="140"/>
                    </a:lnTo>
                    <a:lnTo>
                      <a:pt x="456" y="164"/>
                    </a:lnTo>
                    <a:lnTo>
                      <a:pt x="456" y="164"/>
                    </a:lnTo>
                    <a:lnTo>
                      <a:pt x="462" y="170"/>
                    </a:lnTo>
                    <a:lnTo>
                      <a:pt x="466" y="174"/>
                    </a:lnTo>
                    <a:lnTo>
                      <a:pt x="468" y="178"/>
                    </a:lnTo>
                    <a:lnTo>
                      <a:pt x="468" y="188"/>
                    </a:lnTo>
                    <a:lnTo>
                      <a:pt x="464" y="200"/>
                    </a:lnTo>
                    <a:lnTo>
                      <a:pt x="458" y="220"/>
                    </a:lnTo>
                    <a:lnTo>
                      <a:pt x="446" y="243"/>
                    </a:lnTo>
                    <a:lnTo>
                      <a:pt x="446" y="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1"/>
              <p:cNvSpPr/>
              <p:nvPr/>
            </p:nvSpPr>
            <p:spPr bwMode="auto">
              <a:xfrm>
                <a:off x="3856" y="6"/>
                <a:ext cx="9" cy="39"/>
              </a:xfrm>
              <a:custGeom>
                <a:avLst/>
                <a:gdLst>
                  <a:gd name="T0" fmla="*/ 18 w 18"/>
                  <a:gd name="T1" fmla="*/ 0 h 77"/>
                  <a:gd name="T2" fmla="*/ 12 w 18"/>
                  <a:gd name="T3" fmla="*/ 34 h 77"/>
                  <a:gd name="T4" fmla="*/ 4 w 18"/>
                  <a:gd name="T5" fmla="*/ 67 h 77"/>
                  <a:gd name="T6" fmla="*/ 0 w 18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7">
                    <a:moveTo>
                      <a:pt x="18" y="0"/>
                    </a:moveTo>
                    <a:lnTo>
                      <a:pt x="12" y="34"/>
                    </a:lnTo>
                    <a:lnTo>
                      <a:pt x="4" y="67"/>
                    </a:lnTo>
                    <a:lnTo>
                      <a:pt x="0" y="7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>
                <a:off x="3799" y="1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3799" y="1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3772" y="148"/>
                <a:ext cx="27" cy="28"/>
              </a:xfrm>
              <a:custGeom>
                <a:avLst/>
                <a:gdLst>
                  <a:gd name="T0" fmla="*/ 54 w 54"/>
                  <a:gd name="T1" fmla="*/ 0 h 58"/>
                  <a:gd name="T2" fmla="*/ 52 w 54"/>
                  <a:gd name="T3" fmla="*/ 2 h 58"/>
                  <a:gd name="T4" fmla="*/ 26 w 54"/>
                  <a:gd name="T5" fmla="*/ 30 h 58"/>
                  <a:gd name="T6" fmla="*/ 0 w 54"/>
                  <a:gd name="T7" fmla="*/ 58 h 58"/>
                  <a:gd name="T8" fmla="*/ 0 w 5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54" y="0"/>
                    </a:moveTo>
                    <a:lnTo>
                      <a:pt x="52" y="2"/>
                    </a:lnTo>
                    <a:lnTo>
                      <a:pt x="26" y="30"/>
                    </a:lnTo>
                    <a:lnTo>
                      <a:pt x="0" y="58"/>
                    </a:lnTo>
                    <a:lnTo>
                      <a:pt x="0" y="5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3677" y="2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3677" y="2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7"/>
              <p:cNvSpPr/>
              <p:nvPr/>
            </p:nvSpPr>
            <p:spPr bwMode="auto">
              <a:xfrm>
                <a:off x="3641" y="248"/>
                <a:ext cx="36" cy="18"/>
              </a:xfrm>
              <a:custGeom>
                <a:avLst/>
                <a:gdLst>
                  <a:gd name="T0" fmla="*/ 72 w 72"/>
                  <a:gd name="T1" fmla="*/ 0 h 35"/>
                  <a:gd name="T2" fmla="*/ 70 w 72"/>
                  <a:gd name="T3" fmla="*/ 0 h 35"/>
                  <a:gd name="T4" fmla="*/ 32 w 72"/>
                  <a:gd name="T5" fmla="*/ 20 h 35"/>
                  <a:gd name="T6" fmla="*/ 0 w 72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35">
                    <a:moveTo>
                      <a:pt x="72" y="0"/>
                    </a:moveTo>
                    <a:lnTo>
                      <a:pt x="70" y="0"/>
                    </a:lnTo>
                    <a:lnTo>
                      <a:pt x="32" y="20"/>
                    </a:lnTo>
                    <a:lnTo>
                      <a:pt x="0" y="35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3530" y="30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3530" y="30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20"/>
              <p:cNvSpPr/>
              <p:nvPr/>
            </p:nvSpPr>
            <p:spPr bwMode="auto">
              <a:xfrm>
                <a:off x="3492" y="307"/>
                <a:ext cx="38" cy="9"/>
              </a:xfrm>
              <a:custGeom>
                <a:avLst/>
                <a:gdLst>
                  <a:gd name="T0" fmla="*/ 77 w 77"/>
                  <a:gd name="T1" fmla="*/ 0 h 17"/>
                  <a:gd name="T2" fmla="*/ 42 w 77"/>
                  <a:gd name="T3" fmla="*/ 8 h 17"/>
                  <a:gd name="T4" fmla="*/ 0 w 7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7">
                    <a:moveTo>
                      <a:pt x="77" y="0"/>
                    </a:moveTo>
                    <a:lnTo>
                      <a:pt x="42" y="8"/>
                    </a:lnTo>
                    <a:lnTo>
                      <a:pt x="0" y="1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3374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Line 22"/>
              <p:cNvSpPr>
                <a:spLocks noChangeShapeType="1"/>
              </p:cNvSpPr>
              <p:nvPr/>
            </p:nvSpPr>
            <p:spPr bwMode="auto">
              <a:xfrm>
                <a:off x="3374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23"/>
              <p:cNvSpPr/>
              <p:nvPr/>
            </p:nvSpPr>
            <p:spPr bwMode="auto">
              <a:xfrm>
                <a:off x="3334" y="330"/>
                <a:ext cx="40" cy="1"/>
              </a:xfrm>
              <a:custGeom>
                <a:avLst/>
                <a:gdLst>
                  <a:gd name="T0" fmla="*/ 79 w 79"/>
                  <a:gd name="T1" fmla="*/ 0 h 2"/>
                  <a:gd name="T2" fmla="*/ 79 w 79"/>
                  <a:gd name="T3" fmla="*/ 2 h 2"/>
                  <a:gd name="T4" fmla="*/ 30 w 79"/>
                  <a:gd name="T5" fmla="*/ 2 h 2"/>
                  <a:gd name="T6" fmla="*/ 0 w 7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2">
                    <a:moveTo>
                      <a:pt x="79" y="0"/>
                    </a:moveTo>
                    <a:lnTo>
                      <a:pt x="79" y="2"/>
                    </a:lnTo>
                    <a:lnTo>
                      <a:pt x="30" y="2"/>
                    </a:lnTo>
                    <a:lnTo>
                      <a:pt x="0" y="2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Line 24"/>
              <p:cNvSpPr>
                <a:spLocks noChangeShapeType="1"/>
              </p:cNvSpPr>
              <p:nvPr/>
            </p:nvSpPr>
            <p:spPr bwMode="auto">
              <a:xfrm>
                <a:off x="3215" y="33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Line 25"/>
              <p:cNvSpPr>
                <a:spLocks noChangeShapeType="1"/>
              </p:cNvSpPr>
              <p:nvPr/>
            </p:nvSpPr>
            <p:spPr bwMode="auto">
              <a:xfrm>
                <a:off x="3215" y="33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Line 26"/>
              <p:cNvSpPr>
                <a:spLocks noChangeShapeType="1"/>
              </p:cNvSpPr>
              <p:nvPr/>
            </p:nvSpPr>
            <p:spPr bwMode="auto">
              <a:xfrm flipH="1">
                <a:off x="3175" y="331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>
                <a:off x="3056" y="33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Line 28"/>
              <p:cNvSpPr>
                <a:spLocks noChangeShapeType="1"/>
              </p:cNvSpPr>
              <p:nvPr/>
            </p:nvSpPr>
            <p:spPr bwMode="auto">
              <a:xfrm>
                <a:off x="3056" y="33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Line 29"/>
              <p:cNvSpPr>
                <a:spLocks noChangeShapeType="1"/>
              </p:cNvSpPr>
              <p:nvPr/>
            </p:nvSpPr>
            <p:spPr bwMode="auto">
              <a:xfrm flipH="1">
                <a:off x="3017" y="331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Line 30"/>
              <p:cNvSpPr>
                <a:spLocks noChangeShapeType="1"/>
              </p:cNvSpPr>
              <p:nvPr/>
            </p:nvSpPr>
            <p:spPr bwMode="auto">
              <a:xfrm>
                <a:off x="2898" y="33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Line 31"/>
              <p:cNvSpPr>
                <a:spLocks noChangeShapeType="1"/>
              </p:cNvSpPr>
              <p:nvPr/>
            </p:nvSpPr>
            <p:spPr bwMode="auto">
              <a:xfrm>
                <a:off x="2898" y="33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 flipH="1">
                <a:off x="2858" y="331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>
                <a:off x="2739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Line 34"/>
              <p:cNvSpPr>
                <a:spLocks noChangeShapeType="1"/>
              </p:cNvSpPr>
              <p:nvPr/>
            </p:nvSpPr>
            <p:spPr bwMode="auto">
              <a:xfrm>
                <a:off x="2739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35"/>
              <p:cNvSpPr/>
              <p:nvPr/>
            </p:nvSpPr>
            <p:spPr bwMode="auto">
              <a:xfrm>
                <a:off x="2699" y="330"/>
                <a:ext cx="40" cy="0"/>
              </a:xfrm>
              <a:custGeom>
                <a:avLst/>
                <a:gdLst>
                  <a:gd name="T0" fmla="*/ 79 w 79"/>
                  <a:gd name="T1" fmla="*/ 30 w 79"/>
                  <a:gd name="T2" fmla="*/ 0 w 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9">
                    <a:moveTo>
                      <a:pt x="79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>
                <a:off x="2580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37"/>
              <p:cNvSpPr>
                <a:spLocks noChangeShapeType="1"/>
              </p:cNvSpPr>
              <p:nvPr/>
            </p:nvSpPr>
            <p:spPr bwMode="auto">
              <a:xfrm>
                <a:off x="2580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Line 38"/>
              <p:cNvSpPr>
                <a:spLocks noChangeShapeType="1"/>
              </p:cNvSpPr>
              <p:nvPr/>
            </p:nvSpPr>
            <p:spPr bwMode="auto">
              <a:xfrm flipH="1">
                <a:off x="2541" y="330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39"/>
              <p:cNvSpPr>
                <a:spLocks noChangeShapeType="1"/>
              </p:cNvSpPr>
              <p:nvPr/>
            </p:nvSpPr>
            <p:spPr bwMode="auto">
              <a:xfrm>
                <a:off x="2422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Line 40"/>
              <p:cNvSpPr>
                <a:spLocks noChangeShapeType="1"/>
              </p:cNvSpPr>
              <p:nvPr/>
            </p:nvSpPr>
            <p:spPr bwMode="auto">
              <a:xfrm>
                <a:off x="2422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 flipH="1">
                <a:off x="2382" y="330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Line 42"/>
              <p:cNvSpPr>
                <a:spLocks noChangeShapeType="1"/>
              </p:cNvSpPr>
              <p:nvPr/>
            </p:nvSpPr>
            <p:spPr bwMode="auto">
              <a:xfrm>
                <a:off x="2263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43"/>
              <p:cNvSpPr>
                <a:spLocks noChangeShapeType="1"/>
              </p:cNvSpPr>
              <p:nvPr/>
            </p:nvSpPr>
            <p:spPr bwMode="auto">
              <a:xfrm>
                <a:off x="2263" y="33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flipH="1">
                <a:off x="2224" y="330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>
                <a:off x="2105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>
                <a:off x="2105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47"/>
              <p:cNvSpPr/>
              <p:nvPr/>
            </p:nvSpPr>
            <p:spPr bwMode="auto">
              <a:xfrm>
                <a:off x="2065" y="329"/>
                <a:ext cx="40" cy="0"/>
              </a:xfrm>
              <a:custGeom>
                <a:avLst/>
                <a:gdLst>
                  <a:gd name="T0" fmla="*/ 79 w 79"/>
                  <a:gd name="T1" fmla="*/ 30 w 79"/>
                  <a:gd name="T2" fmla="*/ 0 w 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9">
                    <a:moveTo>
                      <a:pt x="79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>
                <a:off x="1946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49"/>
              <p:cNvSpPr>
                <a:spLocks noChangeShapeType="1"/>
              </p:cNvSpPr>
              <p:nvPr/>
            </p:nvSpPr>
            <p:spPr bwMode="auto">
              <a:xfrm>
                <a:off x="1946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50"/>
              <p:cNvSpPr>
                <a:spLocks noChangeShapeType="1"/>
              </p:cNvSpPr>
              <p:nvPr/>
            </p:nvSpPr>
            <p:spPr bwMode="auto">
              <a:xfrm flipH="1">
                <a:off x="1906" y="32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>
                <a:off x="1787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52"/>
              <p:cNvSpPr>
                <a:spLocks noChangeShapeType="1"/>
              </p:cNvSpPr>
              <p:nvPr/>
            </p:nvSpPr>
            <p:spPr bwMode="auto">
              <a:xfrm>
                <a:off x="1787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Line 53"/>
              <p:cNvSpPr>
                <a:spLocks noChangeShapeType="1"/>
              </p:cNvSpPr>
              <p:nvPr/>
            </p:nvSpPr>
            <p:spPr bwMode="auto">
              <a:xfrm flipH="1">
                <a:off x="1748" y="32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54"/>
              <p:cNvSpPr>
                <a:spLocks noChangeShapeType="1"/>
              </p:cNvSpPr>
              <p:nvPr/>
            </p:nvSpPr>
            <p:spPr bwMode="auto">
              <a:xfrm>
                <a:off x="1629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>
                <a:off x="1629" y="32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Line 56"/>
              <p:cNvSpPr>
                <a:spLocks noChangeShapeType="1"/>
              </p:cNvSpPr>
              <p:nvPr/>
            </p:nvSpPr>
            <p:spPr bwMode="auto">
              <a:xfrm flipH="1" flipV="1">
                <a:off x="1589" y="328"/>
                <a:ext cx="40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57"/>
              <p:cNvSpPr>
                <a:spLocks noChangeShapeType="1"/>
              </p:cNvSpPr>
              <p:nvPr/>
            </p:nvSpPr>
            <p:spPr bwMode="auto">
              <a:xfrm>
                <a:off x="1470" y="3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Line 58"/>
              <p:cNvSpPr>
                <a:spLocks noChangeShapeType="1"/>
              </p:cNvSpPr>
              <p:nvPr/>
            </p:nvSpPr>
            <p:spPr bwMode="auto">
              <a:xfrm>
                <a:off x="1470" y="3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Line 59"/>
              <p:cNvSpPr>
                <a:spLocks noChangeShapeType="1"/>
              </p:cNvSpPr>
              <p:nvPr/>
            </p:nvSpPr>
            <p:spPr bwMode="auto">
              <a:xfrm flipH="1">
                <a:off x="1430" y="3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Line 60"/>
              <p:cNvSpPr>
                <a:spLocks noChangeShapeType="1"/>
              </p:cNvSpPr>
              <p:nvPr/>
            </p:nvSpPr>
            <p:spPr bwMode="auto">
              <a:xfrm>
                <a:off x="1311" y="3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Line 61"/>
              <p:cNvSpPr>
                <a:spLocks noChangeShapeType="1"/>
              </p:cNvSpPr>
              <p:nvPr/>
            </p:nvSpPr>
            <p:spPr bwMode="auto">
              <a:xfrm>
                <a:off x="1311" y="3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62"/>
              <p:cNvSpPr/>
              <p:nvPr/>
            </p:nvSpPr>
            <p:spPr bwMode="auto">
              <a:xfrm>
                <a:off x="1272" y="328"/>
                <a:ext cx="39" cy="2"/>
              </a:xfrm>
              <a:custGeom>
                <a:avLst/>
                <a:gdLst>
                  <a:gd name="T0" fmla="*/ 79 w 79"/>
                  <a:gd name="T1" fmla="*/ 0 h 4"/>
                  <a:gd name="T2" fmla="*/ 41 w 79"/>
                  <a:gd name="T3" fmla="*/ 2 h 4"/>
                  <a:gd name="T4" fmla="*/ 0 w 7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">
                    <a:moveTo>
                      <a:pt x="79" y="0"/>
                    </a:moveTo>
                    <a:lnTo>
                      <a:pt x="41" y="2"/>
                    </a:lnTo>
                    <a:lnTo>
                      <a:pt x="0" y="4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Line 63"/>
              <p:cNvSpPr>
                <a:spLocks noChangeShapeType="1"/>
              </p:cNvSpPr>
              <p:nvPr/>
            </p:nvSpPr>
            <p:spPr bwMode="auto">
              <a:xfrm>
                <a:off x="1154" y="3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Line 64"/>
              <p:cNvSpPr>
                <a:spLocks noChangeShapeType="1"/>
              </p:cNvSpPr>
              <p:nvPr/>
            </p:nvSpPr>
            <p:spPr bwMode="auto">
              <a:xfrm>
                <a:off x="1154" y="3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65"/>
              <p:cNvSpPr/>
              <p:nvPr/>
            </p:nvSpPr>
            <p:spPr bwMode="auto">
              <a:xfrm>
                <a:off x="1116" y="347"/>
                <a:ext cx="38" cy="10"/>
              </a:xfrm>
              <a:custGeom>
                <a:avLst/>
                <a:gdLst>
                  <a:gd name="T0" fmla="*/ 76 w 76"/>
                  <a:gd name="T1" fmla="*/ 0 h 20"/>
                  <a:gd name="T2" fmla="*/ 34 w 76"/>
                  <a:gd name="T3" fmla="*/ 10 h 20"/>
                  <a:gd name="T4" fmla="*/ 0 w 7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0">
                    <a:moveTo>
                      <a:pt x="76" y="0"/>
                    </a:moveTo>
                    <a:lnTo>
                      <a:pt x="34" y="10"/>
                    </a:lnTo>
                    <a:lnTo>
                      <a:pt x="0" y="2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Line 66"/>
              <p:cNvSpPr>
                <a:spLocks noChangeShapeType="1"/>
              </p:cNvSpPr>
              <p:nvPr/>
            </p:nvSpPr>
            <p:spPr bwMode="auto">
              <a:xfrm>
                <a:off x="1006" y="40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Line 67"/>
              <p:cNvSpPr>
                <a:spLocks noChangeShapeType="1"/>
              </p:cNvSpPr>
              <p:nvPr/>
            </p:nvSpPr>
            <p:spPr bwMode="auto">
              <a:xfrm>
                <a:off x="1006" y="40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68"/>
              <p:cNvSpPr/>
              <p:nvPr/>
            </p:nvSpPr>
            <p:spPr bwMode="auto">
              <a:xfrm>
                <a:off x="972" y="402"/>
                <a:ext cx="34" cy="21"/>
              </a:xfrm>
              <a:custGeom>
                <a:avLst/>
                <a:gdLst>
                  <a:gd name="T0" fmla="*/ 67 w 67"/>
                  <a:gd name="T1" fmla="*/ 0 h 42"/>
                  <a:gd name="T2" fmla="*/ 63 w 67"/>
                  <a:gd name="T3" fmla="*/ 2 h 42"/>
                  <a:gd name="T4" fmla="*/ 20 w 67"/>
                  <a:gd name="T5" fmla="*/ 30 h 42"/>
                  <a:gd name="T6" fmla="*/ 0 w 67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">
                    <a:moveTo>
                      <a:pt x="67" y="0"/>
                    </a:moveTo>
                    <a:lnTo>
                      <a:pt x="63" y="2"/>
                    </a:lnTo>
                    <a:lnTo>
                      <a:pt x="20" y="30"/>
                    </a:lnTo>
                    <a:lnTo>
                      <a:pt x="0" y="42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Line 69"/>
              <p:cNvSpPr>
                <a:spLocks noChangeShapeType="1"/>
              </p:cNvSpPr>
              <p:nvPr/>
            </p:nvSpPr>
            <p:spPr bwMode="auto">
              <a:xfrm>
                <a:off x="884" y="50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Line 70"/>
              <p:cNvSpPr>
                <a:spLocks noChangeShapeType="1"/>
              </p:cNvSpPr>
              <p:nvPr/>
            </p:nvSpPr>
            <p:spPr bwMode="auto">
              <a:xfrm>
                <a:off x="884" y="50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71"/>
              <p:cNvSpPr/>
              <p:nvPr/>
            </p:nvSpPr>
            <p:spPr bwMode="auto">
              <a:xfrm>
                <a:off x="860" y="503"/>
                <a:ext cx="24" cy="31"/>
              </a:xfrm>
              <a:custGeom>
                <a:avLst/>
                <a:gdLst>
                  <a:gd name="T0" fmla="*/ 47 w 47"/>
                  <a:gd name="T1" fmla="*/ 0 h 64"/>
                  <a:gd name="T2" fmla="*/ 29 w 47"/>
                  <a:gd name="T3" fmla="*/ 22 h 64"/>
                  <a:gd name="T4" fmla="*/ 2 w 47"/>
                  <a:gd name="T5" fmla="*/ 60 h 64"/>
                  <a:gd name="T6" fmla="*/ 0 w 47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64">
                    <a:moveTo>
                      <a:pt x="47" y="0"/>
                    </a:moveTo>
                    <a:lnTo>
                      <a:pt x="29" y="22"/>
                    </a:lnTo>
                    <a:lnTo>
                      <a:pt x="2" y="60"/>
                    </a:lnTo>
                    <a:lnTo>
                      <a:pt x="0" y="64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Line 72"/>
              <p:cNvSpPr>
                <a:spLocks noChangeShapeType="1"/>
              </p:cNvSpPr>
              <p:nvPr/>
            </p:nvSpPr>
            <p:spPr bwMode="auto">
              <a:xfrm>
                <a:off x="808" y="64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Line 73"/>
              <p:cNvSpPr>
                <a:spLocks noChangeShapeType="1"/>
              </p:cNvSpPr>
              <p:nvPr/>
            </p:nvSpPr>
            <p:spPr bwMode="auto">
              <a:xfrm>
                <a:off x="808" y="64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74"/>
              <p:cNvSpPr/>
              <p:nvPr/>
            </p:nvSpPr>
            <p:spPr bwMode="auto">
              <a:xfrm>
                <a:off x="797" y="640"/>
                <a:ext cx="11" cy="39"/>
              </a:xfrm>
              <a:custGeom>
                <a:avLst/>
                <a:gdLst>
                  <a:gd name="T0" fmla="*/ 22 w 22"/>
                  <a:gd name="T1" fmla="*/ 0 h 77"/>
                  <a:gd name="T2" fmla="*/ 12 w 22"/>
                  <a:gd name="T3" fmla="*/ 27 h 77"/>
                  <a:gd name="T4" fmla="*/ 0 w 22"/>
                  <a:gd name="T5" fmla="*/ 71 h 77"/>
                  <a:gd name="T6" fmla="*/ 0 w 22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77">
                    <a:moveTo>
                      <a:pt x="22" y="0"/>
                    </a:moveTo>
                    <a:lnTo>
                      <a:pt x="12" y="27"/>
                    </a:lnTo>
                    <a:lnTo>
                      <a:pt x="0" y="71"/>
                    </a:lnTo>
                    <a:lnTo>
                      <a:pt x="0" y="7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Line 75"/>
              <p:cNvSpPr>
                <a:spLocks noChangeShapeType="1"/>
              </p:cNvSpPr>
              <p:nvPr/>
            </p:nvSpPr>
            <p:spPr bwMode="auto">
              <a:xfrm>
                <a:off x="785" y="79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Line 76"/>
              <p:cNvSpPr>
                <a:spLocks noChangeShapeType="1"/>
              </p:cNvSpPr>
              <p:nvPr/>
            </p:nvSpPr>
            <p:spPr bwMode="auto">
              <a:xfrm>
                <a:off x="785" y="79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77"/>
              <p:cNvSpPr/>
              <p:nvPr/>
            </p:nvSpPr>
            <p:spPr bwMode="auto">
              <a:xfrm>
                <a:off x="785" y="797"/>
                <a:ext cx="3" cy="40"/>
              </a:xfrm>
              <a:custGeom>
                <a:avLst/>
                <a:gdLst>
                  <a:gd name="T0" fmla="*/ 0 w 6"/>
                  <a:gd name="T1" fmla="*/ 0 h 79"/>
                  <a:gd name="T2" fmla="*/ 2 w 6"/>
                  <a:gd name="T3" fmla="*/ 26 h 79"/>
                  <a:gd name="T4" fmla="*/ 4 w 6"/>
                  <a:gd name="T5" fmla="*/ 71 h 79"/>
                  <a:gd name="T6" fmla="*/ 6 w 6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2" y="26"/>
                    </a:lnTo>
                    <a:lnTo>
                      <a:pt x="4" y="71"/>
                    </a:lnTo>
                    <a:lnTo>
                      <a:pt x="6" y="7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ine 78"/>
              <p:cNvSpPr>
                <a:spLocks noChangeShapeType="1"/>
              </p:cNvSpPr>
              <p:nvPr/>
            </p:nvSpPr>
            <p:spPr bwMode="auto">
              <a:xfrm>
                <a:off x="815" y="95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ine 79"/>
              <p:cNvSpPr>
                <a:spLocks noChangeShapeType="1"/>
              </p:cNvSpPr>
              <p:nvPr/>
            </p:nvSpPr>
            <p:spPr bwMode="auto">
              <a:xfrm>
                <a:off x="815" y="95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80"/>
              <p:cNvSpPr/>
              <p:nvPr/>
            </p:nvSpPr>
            <p:spPr bwMode="auto">
              <a:xfrm>
                <a:off x="815" y="952"/>
                <a:ext cx="15" cy="36"/>
              </a:xfrm>
              <a:custGeom>
                <a:avLst/>
                <a:gdLst>
                  <a:gd name="T0" fmla="*/ 0 w 29"/>
                  <a:gd name="T1" fmla="*/ 0 h 74"/>
                  <a:gd name="T2" fmla="*/ 9 w 29"/>
                  <a:gd name="T3" fmla="*/ 28 h 74"/>
                  <a:gd name="T4" fmla="*/ 27 w 29"/>
                  <a:gd name="T5" fmla="*/ 70 h 74"/>
                  <a:gd name="T6" fmla="*/ 29 w 2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74">
                    <a:moveTo>
                      <a:pt x="0" y="0"/>
                    </a:moveTo>
                    <a:lnTo>
                      <a:pt x="9" y="28"/>
                    </a:lnTo>
                    <a:lnTo>
                      <a:pt x="27" y="70"/>
                    </a:lnTo>
                    <a:lnTo>
                      <a:pt x="29" y="74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Line 81"/>
              <p:cNvSpPr>
                <a:spLocks noChangeShapeType="1"/>
              </p:cNvSpPr>
              <p:nvPr/>
            </p:nvSpPr>
            <p:spPr bwMode="auto">
              <a:xfrm>
                <a:off x="891" y="109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Line 82"/>
              <p:cNvSpPr>
                <a:spLocks noChangeShapeType="1"/>
              </p:cNvSpPr>
              <p:nvPr/>
            </p:nvSpPr>
            <p:spPr bwMode="auto">
              <a:xfrm>
                <a:off x="891" y="109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83"/>
              <p:cNvSpPr/>
              <p:nvPr/>
            </p:nvSpPr>
            <p:spPr bwMode="auto">
              <a:xfrm>
                <a:off x="891" y="1090"/>
                <a:ext cx="26" cy="30"/>
              </a:xfrm>
              <a:custGeom>
                <a:avLst/>
                <a:gdLst>
                  <a:gd name="T0" fmla="*/ 0 w 52"/>
                  <a:gd name="T1" fmla="*/ 0 h 59"/>
                  <a:gd name="T2" fmla="*/ 26 w 52"/>
                  <a:gd name="T3" fmla="*/ 31 h 59"/>
                  <a:gd name="T4" fmla="*/ 52 w 52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26" y="31"/>
                    </a:lnTo>
                    <a:lnTo>
                      <a:pt x="52" y="5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Line 84"/>
              <p:cNvSpPr>
                <a:spLocks noChangeShapeType="1"/>
              </p:cNvSpPr>
              <p:nvPr/>
            </p:nvSpPr>
            <p:spPr bwMode="auto">
              <a:xfrm>
                <a:off x="1006" y="119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Line 85"/>
              <p:cNvSpPr>
                <a:spLocks noChangeShapeType="1"/>
              </p:cNvSpPr>
              <p:nvPr/>
            </p:nvSpPr>
            <p:spPr bwMode="auto">
              <a:xfrm>
                <a:off x="1006" y="119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86"/>
              <p:cNvSpPr/>
              <p:nvPr/>
            </p:nvSpPr>
            <p:spPr bwMode="auto">
              <a:xfrm>
                <a:off x="1006" y="1198"/>
                <a:ext cx="34" cy="21"/>
              </a:xfrm>
              <a:custGeom>
                <a:avLst/>
                <a:gdLst>
                  <a:gd name="T0" fmla="*/ 0 w 68"/>
                  <a:gd name="T1" fmla="*/ 0 h 41"/>
                  <a:gd name="T2" fmla="*/ 14 w 68"/>
                  <a:gd name="T3" fmla="*/ 8 h 41"/>
                  <a:gd name="T4" fmla="*/ 56 w 68"/>
                  <a:gd name="T5" fmla="*/ 36 h 41"/>
                  <a:gd name="T6" fmla="*/ 68 w 68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41">
                    <a:moveTo>
                      <a:pt x="0" y="0"/>
                    </a:moveTo>
                    <a:lnTo>
                      <a:pt x="14" y="8"/>
                    </a:lnTo>
                    <a:lnTo>
                      <a:pt x="56" y="36"/>
                    </a:lnTo>
                    <a:lnTo>
                      <a:pt x="68" y="4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Line 87"/>
              <p:cNvSpPr>
                <a:spLocks noChangeShapeType="1"/>
              </p:cNvSpPr>
              <p:nvPr/>
            </p:nvSpPr>
            <p:spPr bwMode="auto">
              <a:xfrm>
                <a:off x="1149" y="126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Line 88"/>
              <p:cNvSpPr>
                <a:spLocks noChangeShapeType="1"/>
              </p:cNvSpPr>
              <p:nvPr/>
            </p:nvSpPr>
            <p:spPr bwMode="auto">
              <a:xfrm>
                <a:off x="1149" y="126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89"/>
              <p:cNvSpPr/>
              <p:nvPr/>
            </p:nvSpPr>
            <p:spPr bwMode="auto">
              <a:xfrm>
                <a:off x="1149" y="1266"/>
                <a:ext cx="39" cy="10"/>
              </a:xfrm>
              <a:custGeom>
                <a:avLst/>
                <a:gdLst>
                  <a:gd name="T0" fmla="*/ 0 w 77"/>
                  <a:gd name="T1" fmla="*/ 0 h 19"/>
                  <a:gd name="T2" fmla="*/ 12 w 77"/>
                  <a:gd name="T3" fmla="*/ 4 h 19"/>
                  <a:gd name="T4" fmla="*/ 65 w 77"/>
                  <a:gd name="T5" fmla="*/ 17 h 19"/>
                  <a:gd name="T6" fmla="*/ 77 w 7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9">
                    <a:moveTo>
                      <a:pt x="0" y="0"/>
                    </a:moveTo>
                    <a:lnTo>
                      <a:pt x="12" y="4"/>
                    </a:lnTo>
                    <a:lnTo>
                      <a:pt x="65" y="17"/>
                    </a:lnTo>
                    <a:lnTo>
                      <a:pt x="77" y="1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Line 90"/>
              <p:cNvSpPr>
                <a:spLocks noChangeShapeType="1"/>
              </p:cNvSpPr>
              <p:nvPr/>
            </p:nvSpPr>
            <p:spPr bwMode="auto">
              <a:xfrm>
                <a:off x="1306" y="129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Line 91"/>
              <p:cNvSpPr>
                <a:spLocks noChangeShapeType="1"/>
              </p:cNvSpPr>
              <p:nvPr/>
            </p:nvSpPr>
            <p:spPr bwMode="auto">
              <a:xfrm>
                <a:off x="1306" y="129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92"/>
              <p:cNvSpPr/>
              <p:nvPr/>
            </p:nvSpPr>
            <p:spPr bwMode="auto">
              <a:xfrm>
                <a:off x="1306" y="1291"/>
                <a:ext cx="39" cy="1"/>
              </a:xfrm>
              <a:custGeom>
                <a:avLst/>
                <a:gdLst>
                  <a:gd name="T0" fmla="*/ 0 w 79"/>
                  <a:gd name="T1" fmla="*/ 0 h 2"/>
                  <a:gd name="T2" fmla="*/ 46 w 79"/>
                  <a:gd name="T3" fmla="*/ 2 h 2"/>
                  <a:gd name="T4" fmla="*/ 79 w 79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2">
                    <a:moveTo>
                      <a:pt x="0" y="0"/>
                    </a:moveTo>
                    <a:lnTo>
                      <a:pt x="46" y="2"/>
                    </a:lnTo>
                    <a:lnTo>
                      <a:pt x="79" y="2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Line 93"/>
              <p:cNvSpPr>
                <a:spLocks noChangeShapeType="1"/>
              </p:cNvSpPr>
              <p:nvPr/>
            </p:nvSpPr>
            <p:spPr bwMode="auto">
              <a:xfrm>
                <a:off x="146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Line 94"/>
              <p:cNvSpPr>
                <a:spLocks noChangeShapeType="1"/>
              </p:cNvSpPr>
              <p:nvPr/>
            </p:nvSpPr>
            <p:spPr bwMode="auto">
              <a:xfrm>
                <a:off x="146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Line 95"/>
              <p:cNvSpPr>
                <a:spLocks noChangeShapeType="1"/>
              </p:cNvSpPr>
              <p:nvPr/>
            </p:nvSpPr>
            <p:spPr bwMode="auto">
              <a:xfrm>
                <a:off x="1464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Line 96"/>
              <p:cNvSpPr>
                <a:spLocks noChangeShapeType="1"/>
              </p:cNvSpPr>
              <p:nvPr/>
            </p:nvSpPr>
            <p:spPr bwMode="auto">
              <a:xfrm>
                <a:off x="162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Line 97"/>
              <p:cNvSpPr>
                <a:spLocks noChangeShapeType="1"/>
              </p:cNvSpPr>
              <p:nvPr/>
            </p:nvSpPr>
            <p:spPr bwMode="auto">
              <a:xfrm>
                <a:off x="162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Line 98"/>
              <p:cNvSpPr>
                <a:spLocks noChangeShapeType="1"/>
              </p:cNvSpPr>
              <p:nvPr/>
            </p:nvSpPr>
            <p:spPr bwMode="auto">
              <a:xfrm>
                <a:off x="1623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Line 99"/>
              <p:cNvSpPr>
                <a:spLocks noChangeShapeType="1"/>
              </p:cNvSpPr>
              <p:nvPr/>
            </p:nvSpPr>
            <p:spPr bwMode="auto">
              <a:xfrm>
                <a:off x="178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Line 100"/>
              <p:cNvSpPr>
                <a:spLocks noChangeShapeType="1"/>
              </p:cNvSpPr>
              <p:nvPr/>
            </p:nvSpPr>
            <p:spPr bwMode="auto">
              <a:xfrm>
                <a:off x="178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Line 101"/>
              <p:cNvSpPr>
                <a:spLocks noChangeShapeType="1"/>
              </p:cNvSpPr>
              <p:nvPr/>
            </p:nvSpPr>
            <p:spPr bwMode="auto">
              <a:xfrm>
                <a:off x="1781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Line 102"/>
              <p:cNvSpPr>
                <a:spLocks noChangeShapeType="1"/>
              </p:cNvSpPr>
              <p:nvPr/>
            </p:nvSpPr>
            <p:spPr bwMode="auto">
              <a:xfrm>
                <a:off x="1940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Line 103"/>
              <p:cNvSpPr>
                <a:spLocks noChangeShapeType="1"/>
              </p:cNvSpPr>
              <p:nvPr/>
            </p:nvSpPr>
            <p:spPr bwMode="auto">
              <a:xfrm>
                <a:off x="1940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Line 104"/>
              <p:cNvSpPr>
                <a:spLocks noChangeShapeType="1"/>
              </p:cNvSpPr>
              <p:nvPr/>
            </p:nvSpPr>
            <p:spPr bwMode="auto">
              <a:xfrm>
                <a:off x="1940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Line 105"/>
              <p:cNvSpPr>
                <a:spLocks noChangeShapeType="1"/>
              </p:cNvSpPr>
              <p:nvPr/>
            </p:nvSpPr>
            <p:spPr bwMode="auto">
              <a:xfrm>
                <a:off x="2099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Line 106"/>
              <p:cNvSpPr>
                <a:spLocks noChangeShapeType="1"/>
              </p:cNvSpPr>
              <p:nvPr/>
            </p:nvSpPr>
            <p:spPr bwMode="auto">
              <a:xfrm>
                <a:off x="2099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Line 107"/>
              <p:cNvSpPr>
                <a:spLocks noChangeShapeType="1"/>
              </p:cNvSpPr>
              <p:nvPr/>
            </p:nvSpPr>
            <p:spPr bwMode="auto">
              <a:xfrm>
                <a:off x="2099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108"/>
              <p:cNvSpPr>
                <a:spLocks noChangeShapeType="1"/>
              </p:cNvSpPr>
              <p:nvPr/>
            </p:nvSpPr>
            <p:spPr bwMode="auto">
              <a:xfrm>
                <a:off x="2257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09"/>
              <p:cNvSpPr>
                <a:spLocks noChangeShapeType="1"/>
              </p:cNvSpPr>
              <p:nvPr/>
            </p:nvSpPr>
            <p:spPr bwMode="auto">
              <a:xfrm>
                <a:off x="2257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Line 110"/>
              <p:cNvSpPr>
                <a:spLocks noChangeShapeType="1"/>
              </p:cNvSpPr>
              <p:nvPr/>
            </p:nvSpPr>
            <p:spPr bwMode="auto">
              <a:xfrm>
                <a:off x="2257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Line 111"/>
              <p:cNvSpPr>
                <a:spLocks noChangeShapeType="1"/>
              </p:cNvSpPr>
              <p:nvPr/>
            </p:nvSpPr>
            <p:spPr bwMode="auto">
              <a:xfrm>
                <a:off x="2416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Line 112"/>
              <p:cNvSpPr>
                <a:spLocks noChangeShapeType="1"/>
              </p:cNvSpPr>
              <p:nvPr/>
            </p:nvSpPr>
            <p:spPr bwMode="auto">
              <a:xfrm>
                <a:off x="2416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Line 113"/>
              <p:cNvSpPr>
                <a:spLocks noChangeShapeType="1"/>
              </p:cNvSpPr>
              <p:nvPr/>
            </p:nvSpPr>
            <p:spPr bwMode="auto">
              <a:xfrm>
                <a:off x="2416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Line 114"/>
              <p:cNvSpPr>
                <a:spLocks noChangeShapeType="1"/>
              </p:cNvSpPr>
              <p:nvPr/>
            </p:nvSpPr>
            <p:spPr bwMode="auto">
              <a:xfrm>
                <a:off x="257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Line 115"/>
              <p:cNvSpPr>
                <a:spLocks noChangeShapeType="1"/>
              </p:cNvSpPr>
              <p:nvPr/>
            </p:nvSpPr>
            <p:spPr bwMode="auto">
              <a:xfrm>
                <a:off x="257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Line 116"/>
              <p:cNvSpPr>
                <a:spLocks noChangeShapeType="1"/>
              </p:cNvSpPr>
              <p:nvPr/>
            </p:nvSpPr>
            <p:spPr bwMode="auto">
              <a:xfrm>
                <a:off x="2574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Line 117"/>
              <p:cNvSpPr>
                <a:spLocks noChangeShapeType="1"/>
              </p:cNvSpPr>
              <p:nvPr/>
            </p:nvSpPr>
            <p:spPr bwMode="auto">
              <a:xfrm>
                <a:off x="273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Line 118"/>
              <p:cNvSpPr>
                <a:spLocks noChangeShapeType="1"/>
              </p:cNvSpPr>
              <p:nvPr/>
            </p:nvSpPr>
            <p:spPr bwMode="auto">
              <a:xfrm>
                <a:off x="273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119"/>
              <p:cNvSpPr>
                <a:spLocks noChangeShapeType="1"/>
              </p:cNvSpPr>
              <p:nvPr/>
            </p:nvSpPr>
            <p:spPr bwMode="auto">
              <a:xfrm>
                <a:off x="2733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Line 120"/>
              <p:cNvSpPr>
                <a:spLocks noChangeShapeType="1"/>
              </p:cNvSpPr>
              <p:nvPr/>
            </p:nvSpPr>
            <p:spPr bwMode="auto">
              <a:xfrm>
                <a:off x="2892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Line 121"/>
              <p:cNvSpPr>
                <a:spLocks noChangeShapeType="1"/>
              </p:cNvSpPr>
              <p:nvPr/>
            </p:nvSpPr>
            <p:spPr bwMode="auto">
              <a:xfrm>
                <a:off x="2892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Line 122"/>
              <p:cNvSpPr>
                <a:spLocks noChangeShapeType="1"/>
              </p:cNvSpPr>
              <p:nvPr/>
            </p:nvSpPr>
            <p:spPr bwMode="auto">
              <a:xfrm>
                <a:off x="2892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Line 123"/>
              <p:cNvSpPr>
                <a:spLocks noChangeShapeType="1"/>
              </p:cNvSpPr>
              <p:nvPr/>
            </p:nvSpPr>
            <p:spPr bwMode="auto">
              <a:xfrm>
                <a:off x="3050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Line 124"/>
              <p:cNvSpPr>
                <a:spLocks noChangeShapeType="1"/>
              </p:cNvSpPr>
              <p:nvPr/>
            </p:nvSpPr>
            <p:spPr bwMode="auto">
              <a:xfrm>
                <a:off x="3050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Line 125"/>
              <p:cNvSpPr>
                <a:spLocks noChangeShapeType="1"/>
              </p:cNvSpPr>
              <p:nvPr/>
            </p:nvSpPr>
            <p:spPr bwMode="auto">
              <a:xfrm>
                <a:off x="3050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Line 126"/>
              <p:cNvSpPr>
                <a:spLocks noChangeShapeType="1"/>
              </p:cNvSpPr>
              <p:nvPr/>
            </p:nvSpPr>
            <p:spPr bwMode="auto">
              <a:xfrm>
                <a:off x="3209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Line 127"/>
              <p:cNvSpPr>
                <a:spLocks noChangeShapeType="1"/>
              </p:cNvSpPr>
              <p:nvPr/>
            </p:nvSpPr>
            <p:spPr bwMode="auto">
              <a:xfrm>
                <a:off x="3209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Line 128"/>
              <p:cNvSpPr>
                <a:spLocks noChangeShapeType="1"/>
              </p:cNvSpPr>
              <p:nvPr/>
            </p:nvSpPr>
            <p:spPr bwMode="auto">
              <a:xfrm>
                <a:off x="3209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Line 129"/>
              <p:cNvSpPr>
                <a:spLocks noChangeShapeType="1"/>
              </p:cNvSpPr>
              <p:nvPr/>
            </p:nvSpPr>
            <p:spPr bwMode="auto">
              <a:xfrm>
                <a:off x="3368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Line 130"/>
              <p:cNvSpPr>
                <a:spLocks noChangeShapeType="1"/>
              </p:cNvSpPr>
              <p:nvPr/>
            </p:nvSpPr>
            <p:spPr bwMode="auto">
              <a:xfrm>
                <a:off x="3368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Line 131"/>
              <p:cNvSpPr>
                <a:spLocks noChangeShapeType="1"/>
              </p:cNvSpPr>
              <p:nvPr/>
            </p:nvSpPr>
            <p:spPr bwMode="auto">
              <a:xfrm>
                <a:off x="3368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Line 132"/>
              <p:cNvSpPr>
                <a:spLocks noChangeShapeType="1"/>
              </p:cNvSpPr>
              <p:nvPr/>
            </p:nvSpPr>
            <p:spPr bwMode="auto">
              <a:xfrm>
                <a:off x="3526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Line 133"/>
              <p:cNvSpPr>
                <a:spLocks noChangeShapeType="1"/>
              </p:cNvSpPr>
              <p:nvPr/>
            </p:nvSpPr>
            <p:spPr bwMode="auto">
              <a:xfrm>
                <a:off x="3526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Line 134"/>
              <p:cNvSpPr>
                <a:spLocks noChangeShapeType="1"/>
              </p:cNvSpPr>
              <p:nvPr/>
            </p:nvSpPr>
            <p:spPr bwMode="auto">
              <a:xfrm>
                <a:off x="3526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Line 135"/>
              <p:cNvSpPr>
                <a:spLocks noChangeShapeType="1"/>
              </p:cNvSpPr>
              <p:nvPr/>
            </p:nvSpPr>
            <p:spPr bwMode="auto">
              <a:xfrm>
                <a:off x="3685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136"/>
              <p:cNvSpPr>
                <a:spLocks noChangeShapeType="1"/>
              </p:cNvSpPr>
              <p:nvPr/>
            </p:nvSpPr>
            <p:spPr bwMode="auto">
              <a:xfrm>
                <a:off x="3685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Line 137"/>
              <p:cNvSpPr>
                <a:spLocks noChangeShapeType="1"/>
              </p:cNvSpPr>
              <p:nvPr/>
            </p:nvSpPr>
            <p:spPr bwMode="auto">
              <a:xfrm>
                <a:off x="3685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Line 138"/>
              <p:cNvSpPr>
                <a:spLocks noChangeShapeType="1"/>
              </p:cNvSpPr>
              <p:nvPr/>
            </p:nvSpPr>
            <p:spPr bwMode="auto">
              <a:xfrm>
                <a:off x="384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Line 139"/>
              <p:cNvSpPr>
                <a:spLocks noChangeShapeType="1"/>
              </p:cNvSpPr>
              <p:nvPr/>
            </p:nvSpPr>
            <p:spPr bwMode="auto">
              <a:xfrm>
                <a:off x="384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Line 140"/>
              <p:cNvSpPr>
                <a:spLocks noChangeShapeType="1"/>
              </p:cNvSpPr>
              <p:nvPr/>
            </p:nvSpPr>
            <p:spPr bwMode="auto">
              <a:xfrm>
                <a:off x="3843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Line 141"/>
              <p:cNvSpPr>
                <a:spLocks noChangeShapeType="1"/>
              </p:cNvSpPr>
              <p:nvPr/>
            </p:nvSpPr>
            <p:spPr bwMode="auto">
              <a:xfrm>
                <a:off x="4002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Line 142"/>
              <p:cNvSpPr>
                <a:spLocks noChangeShapeType="1"/>
              </p:cNvSpPr>
              <p:nvPr/>
            </p:nvSpPr>
            <p:spPr bwMode="auto">
              <a:xfrm>
                <a:off x="4002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Line 143"/>
              <p:cNvSpPr>
                <a:spLocks noChangeShapeType="1"/>
              </p:cNvSpPr>
              <p:nvPr/>
            </p:nvSpPr>
            <p:spPr bwMode="auto">
              <a:xfrm>
                <a:off x="4002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Line 144"/>
              <p:cNvSpPr>
                <a:spLocks noChangeShapeType="1"/>
              </p:cNvSpPr>
              <p:nvPr/>
            </p:nvSpPr>
            <p:spPr bwMode="auto">
              <a:xfrm>
                <a:off x="416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145"/>
              <p:cNvSpPr>
                <a:spLocks noChangeShapeType="1"/>
              </p:cNvSpPr>
              <p:nvPr/>
            </p:nvSpPr>
            <p:spPr bwMode="auto">
              <a:xfrm>
                <a:off x="416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Line 146"/>
              <p:cNvSpPr>
                <a:spLocks noChangeShapeType="1"/>
              </p:cNvSpPr>
              <p:nvPr/>
            </p:nvSpPr>
            <p:spPr bwMode="auto">
              <a:xfrm>
                <a:off x="4161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Line 147"/>
              <p:cNvSpPr>
                <a:spLocks noChangeShapeType="1"/>
              </p:cNvSpPr>
              <p:nvPr/>
            </p:nvSpPr>
            <p:spPr bwMode="auto">
              <a:xfrm>
                <a:off x="4319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Line 148"/>
              <p:cNvSpPr>
                <a:spLocks noChangeShapeType="1"/>
              </p:cNvSpPr>
              <p:nvPr/>
            </p:nvSpPr>
            <p:spPr bwMode="auto">
              <a:xfrm>
                <a:off x="4319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Line 149"/>
              <p:cNvSpPr>
                <a:spLocks noChangeShapeType="1"/>
              </p:cNvSpPr>
              <p:nvPr/>
            </p:nvSpPr>
            <p:spPr bwMode="auto">
              <a:xfrm>
                <a:off x="4319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Line 150"/>
              <p:cNvSpPr>
                <a:spLocks noChangeShapeType="1"/>
              </p:cNvSpPr>
              <p:nvPr/>
            </p:nvSpPr>
            <p:spPr bwMode="auto">
              <a:xfrm>
                <a:off x="4478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Line 151"/>
              <p:cNvSpPr>
                <a:spLocks noChangeShapeType="1"/>
              </p:cNvSpPr>
              <p:nvPr/>
            </p:nvSpPr>
            <p:spPr bwMode="auto">
              <a:xfrm>
                <a:off x="4478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Line 152"/>
              <p:cNvSpPr>
                <a:spLocks noChangeShapeType="1"/>
              </p:cNvSpPr>
              <p:nvPr/>
            </p:nvSpPr>
            <p:spPr bwMode="auto">
              <a:xfrm>
                <a:off x="4478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Line 153"/>
              <p:cNvSpPr>
                <a:spLocks noChangeShapeType="1"/>
              </p:cNvSpPr>
              <p:nvPr/>
            </p:nvSpPr>
            <p:spPr bwMode="auto">
              <a:xfrm>
                <a:off x="4637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Line 154"/>
              <p:cNvSpPr>
                <a:spLocks noChangeShapeType="1"/>
              </p:cNvSpPr>
              <p:nvPr/>
            </p:nvSpPr>
            <p:spPr bwMode="auto">
              <a:xfrm>
                <a:off x="4637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Line 155"/>
              <p:cNvSpPr>
                <a:spLocks noChangeShapeType="1"/>
              </p:cNvSpPr>
              <p:nvPr/>
            </p:nvSpPr>
            <p:spPr bwMode="auto">
              <a:xfrm>
                <a:off x="4637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Line 156"/>
              <p:cNvSpPr>
                <a:spLocks noChangeShapeType="1"/>
              </p:cNvSpPr>
              <p:nvPr/>
            </p:nvSpPr>
            <p:spPr bwMode="auto">
              <a:xfrm>
                <a:off x="4795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Line 157"/>
              <p:cNvSpPr>
                <a:spLocks noChangeShapeType="1"/>
              </p:cNvSpPr>
              <p:nvPr/>
            </p:nvSpPr>
            <p:spPr bwMode="auto">
              <a:xfrm>
                <a:off x="4795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Line 158"/>
              <p:cNvSpPr>
                <a:spLocks noChangeShapeType="1"/>
              </p:cNvSpPr>
              <p:nvPr/>
            </p:nvSpPr>
            <p:spPr bwMode="auto">
              <a:xfrm>
                <a:off x="4795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Line 159"/>
              <p:cNvSpPr>
                <a:spLocks noChangeShapeType="1"/>
              </p:cNvSpPr>
              <p:nvPr/>
            </p:nvSpPr>
            <p:spPr bwMode="auto">
              <a:xfrm>
                <a:off x="495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Line 160"/>
              <p:cNvSpPr>
                <a:spLocks noChangeShapeType="1"/>
              </p:cNvSpPr>
              <p:nvPr/>
            </p:nvSpPr>
            <p:spPr bwMode="auto">
              <a:xfrm>
                <a:off x="495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Line 161"/>
              <p:cNvSpPr>
                <a:spLocks noChangeShapeType="1"/>
              </p:cNvSpPr>
              <p:nvPr/>
            </p:nvSpPr>
            <p:spPr bwMode="auto">
              <a:xfrm>
                <a:off x="4954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Line 162"/>
              <p:cNvSpPr>
                <a:spLocks noChangeShapeType="1"/>
              </p:cNvSpPr>
              <p:nvPr/>
            </p:nvSpPr>
            <p:spPr bwMode="auto">
              <a:xfrm>
                <a:off x="5112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Line 163"/>
              <p:cNvSpPr>
                <a:spLocks noChangeShapeType="1"/>
              </p:cNvSpPr>
              <p:nvPr/>
            </p:nvSpPr>
            <p:spPr bwMode="auto">
              <a:xfrm>
                <a:off x="5112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Line 164"/>
              <p:cNvSpPr>
                <a:spLocks noChangeShapeType="1"/>
              </p:cNvSpPr>
              <p:nvPr/>
            </p:nvSpPr>
            <p:spPr bwMode="auto">
              <a:xfrm>
                <a:off x="5112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Line 165"/>
              <p:cNvSpPr>
                <a:spLocks noChangeShapeType="1"/>
              </p:cNvSpPr>
              <p:nvPr/>
            </p:nvSpPr>
            <p:spPr bwMode="auto">
              <a:xfrm>
                <a:off x="527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Line 166"/>
              <p:cNvSpPr>
                <a:spLocks noChangeShapeType="1"/>
              </p:cNvSpPr>
              <p:nvPr/>
            </p:nvSpPr>
            <p:spPr bwMode="auto">
              <a:xfrm>
                <a:off x="527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Line 167"/>
              <p:cNvSpPr>
                <a:spLocks noChangeShapeType="1"/>
              </p:cNvSpPr>
              <p:nvPr/>
            </p:nvSpPr>
            <p:spPr bwMode="auto">
              <a:xfrm>
                <a:off x="5271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Line 168"/>
              <p:cNvSpPr>
                <a:spLocks noChangeShapeType="1"/>
              </p:cNvSpPr>
              <p:nvPr/>
            </p:nvSpPr>
            <p:spPr bwMode="auto">
              <a:xfrm>
                <a:off x="5430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Line 169"/>
              <p:cNvSpPr>
                <a:spLocks noChangeShapeType="1"/>
              </p:cNvSpPr>
              <p:nvPr/>
            </p:nvSpPr>
            <p:spPr bwMode="auto">
              <a:xfrm>
                <a:off x="5430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Line 170"/>
              <p:cNvSpPr>
                <a:spLocks noChangeShapeType="1"/>
              </p:cNvSpPr>
              <p:nvPr/>
            </p:nvSpPr>
            <p:spPr bwMode="auto">
              <a:xfrm>
                <a:off x="5430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Line 171"/>
              <p:cNvSpPr>
                <a:spLocks noChangeShapeType="1"/>
              </p:cNvSpPr>
              <p:nvPr/>
            </p:nvSpPr>
            <p:spPr bwMode="auto">
              <a:xfrm>
                <a:off x="5588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Line 172"/>
              <p:cNvSpPr>
                <a:spLocks noChangeShapeType="1"/>
              </p:cNvSpPr>
              <p:nvPr/>
            </p:nvSpPr>
            <p:spPr bwMode="auto">
              <a:xfrm>
                <a:off x="5588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Line 173"/>
              <p:cNvSpPr>
                <a:spLocks noChangeShapeType="1"/>
              </p:cNvSpPr>
              <p:nvPr/>
            </p:nvSpPr>
            <p:spPr bwMode="auto">
              <a:xfrm>
                <a:off x="5588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Line 174"/>
              <p:cNvSpPr>
                <a:spLocks noChangeShapeType="1"/>
              </p:cNvSpPr>
              <p:nvPr/>
            </p:nvSpPr>
            <p:spPr bwMode="auto">
              <a:xfrm>
                <a:off x="5747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Line 175"/>
              <p:cNvSpPr>
                <a:spLocks noChangeShapeType="1"/>
              </p:cNvSpPr>
              <p:nvPr/>
            </p:nvSpPr>
            <p:spPr bwMode="auto">
              <a:xfrm>
                <a:off x="5747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Line 176"/>
              <p:cNvSpPr>
                <a:spLocks noChangeShapeType="1"/>
              </p:cNvSpPr>
              <p:nvPr/>
            </p:nvSpPr>
            <p:spPr bwMode="auto">
              <a:xfrm>
                <a:off x="5747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177"/>
              <p:cNvSpPr>
                <a:spLocks noChangeShapeType="1"/>
              </p:cNvSpPr>
              <p:nvPr/>
            </p:nvSpPr>
            <p:spPr bwMode="auto">
              <a:xfrm>
                <a:off x="5906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Line 178"/>
              <p:cNvSpPr>
                <a:spLocks noChangeShapeType="1"/>
              </p:cNvSpPr>
              <p:nvPr/>
            </p:nvSpPr>
            <p:spPr bwMode="auto">
              <a:xfrm>
                <a:off x="5906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Line 179"/>
              <p:cNvSpPr>
                <a:spLocks noChangeShapeType="1"/>
              </p:cNvSpPr>
              <p:nvPr/>
            </p:nvSpPr>
            <p:spPr bwMode="auto">
              <a:xfrm>
                <a:off x="5906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Line 180"/>
              <p:cNvSpPr>
                <a:spLocks noChangeShapeType="1"/>
              </p:cNvSpPr>
              <p:nvPr/>
            </p:nvSpPr>
            <p:spPr bwMode="auto">
              <a:xfrm>
                <a:off x="606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181"/>
              <p:cNvSpPr>
                <a:spLocks noChangeShapeType="1"/>
              </p:cNvSpPr>
              <p:nvPr/>
            </p:nvSpPr>
            <p:spPr bwMode="auto">
              <a:xfrm>
                <a:off x="6064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Line 182"/>
              <p:cNvSpPr>
                <a:spLocks noChangeShapeType="1"/>
              </p:cNvSpPr>
              <p:nvPr/>
            </p:nvSpPr>
            <p:spPr bwMode="auto">
              <a:xfrm>
                <a:off x="6064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Line 183"/>
              <p:cNvSpPr>
                <a:spLocks noChangeShapeType="1"/>
              </p:cNvSpPr>
              <p:nvPr/>
            </p:nvSpPr>
            <p:spPr bwMode="auto">
              <a:xfrm>
                <a:off x="622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Line 184"/>
              <p:cNvSpPr>
                <a:spLocks noChangeShapeType="1"/>
              </p:cNvSpPr>
              <p:nvPr/>
            </p:nvSpPr>
            <p:spPr bwMode="auto">
              <a:xfrm>
                <a:off x="6223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Line 185"/>
              <p:cNvSpPr>
                <a:spLocks noChangeShapeType="1"/>
              </p:cNvSpPr>
              <p:nvPr/>
            </p:nvSpPr>
            <p:spPr bwMode="auto">
              <a:xfrm>
                <a:off x="6223" y="1292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Line 186"/>
              <p:cNvSpPr>
                <a:spLocks noChangeShapeType="1"/>
              </p:cNvSpPr>
              <p:nvPr/>
            </p:nvSpPr>
            <p:spPr bwMode="auto">
              <a:xfrm>
                <a:off x="638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187"/>
              <p:cNvSpPr>
                <a:spLocks noChangeShapeType="1"/>
              </p:cNvSpPr>
              <p:nvPr/>
            </p:nvSpPr>
            <p:spPr bwMode="auto">
              <a:xfrm>
                <a:off x="6381" y="12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Line 188"/>
              <p:cNvSpPr>
                <a:spLocks noChangeShapeType="1"/>
              </p:cNvSpPr>
              <p:nvPr/>
            </p:nvSpPr>
            <p:spPr bwMode="auto">
              <a:xfrm>
                <a:off x="6381" y="1292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Line 189"/>
              <p:cNvSpPr>
                <a:spLocks noChangeShapeType="1"/>
              </p:cNvSpPr>
              <p:nvPr/>
            </p:nvSpPr>
            <p:spPr bwMode="auto">
              <a:xfrm>
                <a:off x="6539" y="129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Line 190"/>
              <p:cNvSpPr>
                <a:spLocks noChangeShapeType="1"/>
              </p:cNvSpPr>
              <p:nvPr/>
            </p:nvSpPr>
            <p:spPr bwMode="auto">
              <a:xfrm>
                <a:off x="6539" y="129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91"/>
              <p:cNvSpPr/>
              <p:nvPr/>
            </p:nvSpPr>
            <p:spPr bwMode="auto">
              <a:xfrm>
                <a:off x="6539" y="1296"/>
                <a:ext cx="40" cy="6"/>
              </a:xfrm>
              <a:custGeom>
                <a:avLst/>
                <a:gdLst>
                  <a:gd name="T0" fmla="*/ 0 w 79"/>
                  <a:gd name="T1" fmla="*/ 0 h 12"/>
                  <a:gd name="T2" fmla="*/ 16 w 79"/>
                  <a:gd name="T3" fmla="*/ 2 h 12"/>
                  <a:gd name="T4" fmla="*/ 62 w 79"/>
                  <a:gd name="T5" fmla="*/ 8 h 12"/>
                  <a:gd name="T6" fmla="*/ 79 w 7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2">
                    <a:moveTo>
                      <a:pt x="0" y="0"/>
                    </a:moveTo>
                    <a:lnTo>
                      <a:pt x="16" y="2"/>
                    </a:lnTo>
                    <a:lnTo>
                      <a:pt x="62" y="8"/>
                    </a:lnTo>
                    <a:lnTo>
                      <a:pt x="79" y="12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Line 192"/>
              <p:cNvSpPr>
                <a:spLocks noChangeShapeType="1"/>
              </p:cNvSpPr>
              <p:nvPr/>
            </p:nvSpPr>
            <p:spPr bwMode="auto">
              <a:xfrm>
                <a:off x="6691" y="133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Line 193"/>
              <p:cNvSpPr>
                <a:spLocks noChangeShapeType="1"/>
              </p:cNvSpPr>
              <p:nvPr/>
            </p:nvSpPr>
            <p:spPr bwMode="auto">
              <a:xfrm>
                <a:off x="6691" y="133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94"/>
              <p:cNvSpPr/>
              <p:nvPr/>
            </p:nvSpPr>
            <p:spPr bwMode="auto">
              <a:xfrm>
                <a:off x="6691" y="1339"/>
                <a:ext cx="34" cy="19"/>
              </a:xfrm>
              <a:custGeom>
                <a:avLst/>
                <a:gdLst>
                  <a:gd name="T0" fmla="*/ 0 w 69"/>
                  <a:gd name="T1" fmla="*/ 0 h 38"/>
                  <a:gd name="T2" fmla="*/ 31 w 69"/>
                  <a:gd name="T3" fmla="*/ 16 h 38"/>
                  <a:gd name="T4" fmla="*/ 65 w 69"/>
                  <a:gd name="T5" fmla="*/ 36 h 38"/>
                  <a:gd name="T6" fmla="*/ 69 w 69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38">
                    <a:moveTo>
                      <a:pt x="0" y="0"/>
                    </a:moveTo>
                    <a:lnTo>
                      <a:pt x="31" y="16"/>
                    </a:lnTo>
                    <a:lnTo>
                      <a:pt x="65" y="36"/>
                    </a:lnTo>
                    <a:lnTo>
                      <a:pt x="69" y="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Line 195"/>
              <p:cNvSpPr>
                <a:spLocks noChangeShapeType="1"/>
              </p:cNvSpPr>
              <p:nvPr/>
            </p:nvSpPr>
            <p:spPr bwMode="auto">
              <a:xfrm>
                <a:off x="6815" y="143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Line 196"/>
              <p:cNvSpPr>
                <a:spLocks noChangeShapeType="1"/>
              </p:cNvSpPr>
              <p:nvPr/>
            </p:nvSpPr>
            <p:spPr bwMode="auto">
              <a:xfrm>
                <a:off x="6815" y="143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97"/>
              <p:cNvSpPr/>
              <p:nvPr/>
            </p:nvSpPr>
            <p:spPr bwMode="auto">
              <a:xfrm>
                <a:off x="6815" y="1437"/>
                <a:ext cx="22" cy="32"/>
              </a:xfrm>
              <a:custGeom>
                <a:avLst/>
                <a:gdLst>
                  <a:gd name="T0" fmla="*/ 0 w 46"/>
                  <a:gd name="T1" fmla="*/ 0 h 63"/>
                  <a:gd name="T2" fmla="*/ 8 w 46"/>
                  <a:gd name="T3" fmla="*/ 10 h 63"/>
                  <a:gd name="T4" fmla="*/ 28 w 46"/>
                  <a:gd name="T5" fmla="*/ 37 h 63"/>
                  <a:gd name="T6" fmla="*/ 46 w 46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63">
                    <a:moveTo>
                      <a:pt x="0" y="0"/>
                    </a:moveTo>
                    <a:lnTo>
                      <a:pt x="8" y="10"/>
                    </a:lnTo>
                    <a:lnTo>
                      <a:pt x="28" y="37"/>
                    </a:lnTo>
                    <a:lnTo>
                      <a:pt x="46" y="6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Line 198"/>
              <p:cNvSpPr>
                <a:spLocks noChangeShapeType="1"/>
              </p:cNvSpPr>
              <p:nvPr/>
            </p:nvSpPr>
            <p:spPr bwMode="auto">
              <a:xfrm>
                <a:off x="6884" y="157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Line 199"/>
              <p:cNvSpPr>
                <a:spLocks noChangeShapeType="1"/>
              </p:cNvSpPr>
              <p:nvPr/>
            </p:nvSpPr>
            <p:spPr bwMode="auto">
              <a:xfrm>
                <a:off x="6884" y="157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00"/>
              <p:cNvSpPr/>
              <p:nvPr/>
            </p:nvSpPr>
            <p:spPr bwMode="auto">
              <a:xfrm>
                <a:off x="6884" y="1578"/>
                <a:ext cx="7" cy="39"/>
              </a:xfrm>
              <a:custGeom>
                <a:avLst/>
                <a:gdLst>
                  <a:gd name="T0" fmla="*/ 0 w 14"/>
                  <a:gd name="T1" fmla="*/ 0 h 77"/>
                  <a:gd name="T2" fmla="*/ 2 w 14"/>
                  <a:gd name="T3" fmla="*/ 4 h 77"/>
                  <a:gd name="T4" fmla="*/ 8 w 14"/>
                  <a:gd name="T5" fmla="*/ 38 h 77"/>
                  <a:gd name="T6" fmla="*/ 14 w 14"/>
                  <a:gd name="T7" fmla="*/ 69 h 77"/>
                  <a:gd name="T8" fmla="*/ 14 w 14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7">
                    <a:moveTo>
                      <a:pt x="0" y="0"/>
                    </a:moveTo>
                    <a:lnTo>
                      <a:pt x="2" y="4"/>
                    </a:lnTo>
                    <a:lnTo>
                      <a:pt x="8" y="38"/>
                    </a:lnTo>
                    <a:lnTo>
                      <a:pt x="14" y="69"/>
                    </a:lnTo>
                    <a:lnTo>
                      <a:pt x="14" y="7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Line 201"/>
              <p:cNvSpPr>
                <a:spLocks noChangeShapeType="1"/>
              </p:cNvSpPr>
              <p:nvPr/>
            </p:nvSpPr>
            <p:spPr bwMode="auto">
              <a:xfrm>
                <a:off x="6884" y="173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Line 202"/>
              <p:cNvSpPr>
                <a:spLocks noChangeShapeType="1"/>
              </p:cNvSpPr>
              <p:nvPr/>
            </p:nvSpPr>
            <p:spPr bwMode="auto">
              <a:xfrm>
                <a:off x="6884" y="173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03"/>
              <p:cNvSpPr/>
              <p:nvPr/>
            </p:nvSpPr>
            <p:spPr bwMode="auto">
              <a:xfrm>
                <a:off x="6873" y="1735"/>
                <a:ext cx="11" cy="38"/>
              </a:xfrm>
              <a:custGeom>
                <a:avLst/>
                <a:gdLst>
                  <a:gd name="T0" fmla="*/ 22 w 22"/>
                  <a:gd name="T1" fmla="*/ 0 h 78"/>
                  <a:gd name="T2" fmla="*/ 18 w 22"/>
                  <a:gd name="T3" fmla="*/ 22 h 78"/>
                  <a:gd name="T4" fmla="*/ 8 w 22"/>
                  <a:gd name="T5" fmla="*/ 54 h 78"/>
                  <a:gd name="T6" fmla="*/ 0 w 22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78">
                    <a:moveTo>
                      <a:pt x="22" y="0"/>
                    </a:moveTo>
                    <a:lnTo>
                      <a:pt x="18" y="22"/>
                    </a:lnTo>
                    <a:lnTo>
                      <a:pt x="8" y="54"/>
                    </a:lnTo>
                    <a:lnTo>
                      <a:pt x="0" y="7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Line 204"/>
              <p:cNvSpPr>
                <a:spLocks noChangeShapeType="1"/>
              </p:cNvSpPr>
              <p:nvPr/>
            </p:nvSpPr>
            <p:spPr bwMode="auto">
              <a:xfrm>
                <a:off x="6812" y="187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Line 206"/>
            <p:cNvSpPr>
              <a:spLocks noChangeShapeType="1"/>
            </p:cNvSpPr>
            <p:nvPr/>
          </p:nvSpPr>
          <p:spPr bwMode="auto">
            <a:xfrm>
              <a:off x="6812" y="187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207"/>
            <p:cNvSpPr/>
            <p:nvPr/>
          </p:nvSpPr>
          <p:spPr bwMode="auto">
            <a:xfrm>
              <a:off x="6783" y="1873"/>
              <a:ext cx="29" cy="29"/>
            </a:xfrm>
            <a:custGeom>
              <a:avLst/>
              <a:gdLst>
                <a:gd name="T0" fmla="*/ 57 w 57"/>
                <a:gd name="T1" fmla="*/ 0 h 57"/>
                <a:gd name="T2" fmla="*/ 49 w 57"/>
                <a:gd name="T3" fmla="*/ 8 h 57"/>
                <a:gd name="T4" fmla="*/ 26 w 57"/>
                <a:gd name="T5" fmla="*/ 34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0"/>
                  </a:moveTo>
                  <a:lnTo>
                    <a:pt x="49" y="8"/>
                  </a:lnTo>
                  <a:lnTo>
                    <a:pt x="26" y="34"/>
                  </a:lnTo>
                  <a:lnTo>
                    <a:pt x="0" y="57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208"/>
            <p:cNvSpPr>
              <a:spLocks noChangeShapeType="1"/>
            </p:cNvSpPr>
            <p:nvPr/>
          </p:nvSpPr>
          <p:spPr bwMode="auto">
            <a:xfrm>
              <a:off x="6683" y="1964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209"/>
            <p:cNvSpPr>
              <a:spLocks noChangeShapeType="1"/>
            </p:cNvSpPr>
            <p:nvPr/>
          </p:nvSpPr>
          <p:spPr bwMode="auto">
            <a:xfrm>
              <a:off x="6683" y="1964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210"/>
            <p:cNvSpPr/>
            <p:nvPr/>
          </p:nvSpPr>
          <p:spPr bwMode="auto">
            <a:xfrm>
              <a:off x="6645" y="1964"/>
              <a:ext cx="38" cy="13"/>
            </a:xfrm>
            <a:custGeom>
              <a:avLst/>
              <a:gdLst>
                <a:gd name="T0" fmla="*/ 76 w 76"/>
                <a:gd name="T1" fmla="*/ 0 h 28"/>
                <a:gd name="T2" fmla="*/ 38 w 76"/>
                <a:gd name="T3" fmla="*/ 14 h 28"/>
                <a:gd name="T4" fmla="*/ 0 w 7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28">
                  <a:moveTo>
                    <a:pt x="76" y="0"/>
                  </a:moveTo>
                  <a:lnTo>
                    <a:pt x="38" y="14"/>
                  </a:lnTo>
                  <a:lnTo>
                    <a:pt x="0" y="28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211"/>
            <p:cNvSpPr>
              <a:spLocks noChangeShapeType="1"/>
            </p:cNvSpPr>
            <p:nvPr/>
          </p:nvSpPr>
          <p:spPr bwMode="auto">
            <a:xfrm>
              <a:off x="6528" y="1999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212"/>
            <p:cNvSpPr>
              <a:spLocks noChangeShapeType="1"/>
            </p:cNvSpPr>
            <p:nvPr/>
          </p:nvSpPr>
          <p:spPr bwMode="auto">
            <a:xfrm>
              <a:off x="6528" y="1999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213"/>
            <p:cNvSpPr/>
            <p:nvPr/>
          </p:nvSpPr>
          <p:spPr bwMode="auto">
            <a:xfrm>
              <a:off x="6489" y="1999"/>
              <a:ext cx="39" cy="2"/>
            </a:xfrm>
            <a:custGeom>
              <a:avLst/>
              <a:gdLst>
                <a:gd name="T0" fmla="*/ 79 w 79"/>
                <a:gd name="T1" fmla="*/ 0 h 4"/>
                <a:gd name="T2" fmla="*/ 79 w 79"/>
                <a:gd name="T3" fmla="*/ 0 h 4"/>
                <a:gd name="T4" fmla="*/ 28 w 79"/>
                <a:gd name="T5" fmla="*/ 2 h 4"/>
                <a:gd name="T6" fmla="*/ 0 w 7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">
                  <a:moveTo>
                    <a:pt x="79" y="0"/>
                  </a:moveTo>
                  <a:lnTo>
                    <a:pt x="79" y="0"/>
                  </a:lnTo>
                  <a:lnTo>
                    <a:pt x="28" y="2"/>
                  </a:lnTo>
                  <a:lnTo>
                    <a:pt x="0" y="4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214"/>
            <p:cNvSpPr>
              <a:spLocks noChangeShapeType="1"/>
            </p:cNvSpPr>
            <p:nvPr/>
          </p:nvSpPr>
          <p:spPr bwMode="auto">
            <a:xfrm>
              <a:off x="6370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215"/>
            <p:cNvSpPr>
              <a:spLocks noChangeShapeType="1"/>
            </p:cNvSpPr>
            <p:nvPr/>
          </p:nvSpPr>
          <p:spPr bwMode="auto">
            <a:xfrm>
              <a:off x="6370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216"/>
            <p:cNvSpPr>
              <a:spLocks noChangeShapeType="1"/>
            </p:cNvSpPr>
            <p:nvPr/>
          </p:nvSpPr>
          <p:spPr bwMode="auto">
            <a:xfrm flipH="1">
              <a:off x="6330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217"/>
            <p:cNvSpPr>
              <a:spLocks noChangeShapeType="1"/>
            </p:cNvSpPr>
            <p:nvPr/>
          </p:nvSpPr>
          <p:spPr bwMode="auto">
            <a:xfrm>
              <a:off x="6211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18"/>
            <p:cNvSpPr>
              <a:spLocks noChangeShapeType="1"/>
            </p:cNvSpPr>
            <p:nvPr/>
          </p:nvSpPr>
          <p:spPr bwMode="auto">
            <a:xfrm>
              <a:off x="6211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19"/>
            <p:cNvSpPr>
              <a:spLocks noChangeShapeType="1"/>
            </p:cNvSpPr>
            <p:nvPr/>
          </p:nvSpPr>
          <p:spPr bwMode="auto">
            <a:xfrm flipH="1">
              <a:off x="6171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20"/>
            <p:cNvSpPr>
              <a:spLocks noChangeShapeType="1"/>
            </p:cNvSpPr>
            <p:nvPr/>
          </p:nvSpPr>
          <p:spPr bwMode="auto">
            <a:xfrm>
              <a:off x="6052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221"/>
            <p:cNvSpPr>
              <a:spLocks noChangeShapeType="1"/>
            </p:cNvSpPr>
            <p:nvPr/>
          </p:nvSpPr>
          <p:spPr bwMode="auto">
            <a:xfrm>
              <a:off x="6052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222"/>
            <p:cNvSpPr>
              <a:spLocks noChangeShapeType="1"/>
            </p:cNvSpPr>
            <p:nvPr/>
          </p:nvSpPr>
          <p:spPr bwMode="auto">
            <a:xfrm flipH="1">
              <a:off x="6013" y="2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23"/>
            <p:cNvSpPr>
              <a:spLocks noChangeShapeType="1"/>
            </p:cNvSpPr>
            <p:nvPr/>
          </p:nvSpPr>
          <p:spPr bwMode="auto">
            <a:xfrm>
              <a:off x="5894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24"/>
            <p:cNvSpPr>
              <a:spLocks noChangeShapeType="1"/>
            </p:cNvSpPr>
            <p:nvPr/>
          </p:nvSpPr>
          <p:spPr bwMode="auto">
            <a:xfrm>
              <a:off x="5894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25"/>
            <p:cNvSpPr>
              <a:spLocks noChangeShapeType="1"/>
            </p:cNvSpPr>
            <p:nvPr/>
          </p:nvSpPr>
          <p:spPr bwMode="auto">
            <a:xfrm flipH="1">
              <a:off x="5854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26"/>
            <p:cNvSpPr>
              <a:spLocks noChangeShapeType="1"/>
            </p:cNvSpPr>
            <p:nvPr/>
          </p:nvSpPr>
          <p:spPr bwMode="auto">
            <a:xfrm>
              <a:off x="5735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27"/>
            <p:cNvSpPr>
              <a:spLocks noChangeShapeType="1"/>
            </p:cNvSpPr>
            <p:nvPr/>
          </p:nvSpPr>
          <p:spPr bwMode="auto">
            <a:xfrm>
              <a:off x="5735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28"/>
            <p:cNvSpPr>
              <a:spLocks noChangeShapeType="1"/>
            </p:cNvSpPr>
            <p:nvPr/>
          </p:nvSpPr>
          <p:spPr bwMode="auto">
            <a:xfrm flipH="1">
              <a:off x="5695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29"/>
            <p:cNvSpPr>
              <a:spLocks noChangeShapeType="1"/>
            </p:cNvSpPr>
            <p:nvPr/>
          </p:nvSpPr>
          <p:spPr bwMode="auto">
            <a:xfrm>
              <a:off x="5576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30"/>
            <p:cNvSpPr>
              <a:spLocks noChangeShapeType="1"/>
            </p:cNvSpPr>
            <p:nvPr/>
          </p:nvSpPr>
          <p:spPr bwMode="auto">
            <a:xfrm>
              <a:off x="5576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31"/>
            <p:cNvSpPr>
              <a:spLocks noChangeShapeType="1"/>
            </p:cNvSpPr>
            <p:nvPr/>
          </p:nvSpPr>
          <p:spPr bwMode="auto">
            <a:xfrm flipH="1">
              <a:off x="5537" y="2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32"/>
            <p:cNvSpPr>
              <a:spLocks noChangeShapeType="1"/>
            </p:cNvSpPr>
            <p:nvPr/>
          </p:nvSpPr>
          <p:spPr bwMode="auto">
            <a:xfrm>
              <a:off x="5418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33"/>
            <p:cNvSpPr>
              <a:spLocks noChangeShapeType="1"/>
            </p:cNvSpPr>
            <p:nvPr/>
          </p:nvSpPr>
          <p:spPr bwMode="auto">
            <a:xfrm>
              <a:off x="5418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34"/>
            <p:cNvSpPr>
              <a:spLocks noChangeShapeType="1"/>
            </p:cNvSpPr>
            <p:nvPr/>
          </p:nvSpPr>
          <p:spPr bwMode="auto">
            <a:xfrm flipH="1">
              <a:off x="5378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35"/>
            <p:cNvSpPr>
              <a:spLocks noChangeShapeType="1"/>
            </p:cNvSpPr>
            <p:nvPr/>
          </p:nvSpPr>
          <p:spPr bwMode="auto">
            <a:xfrm>
              <a:off x="5259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236"/>
            <p:cNvSpPr>
              <a:spLocks noChangeShapeType="1"/>
            </p:cNvSpPr>
            <p:nvPr/>
          </p:nvSpPr>
          <p:spPr bwMode="auto">
            <a:xfrm>
              <a:off x="5259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237"/>
            <p:cNvSpPr>
              <a:spLocks noChangeShapeType="1"/>
            </p:cNvSpPr>
            <p:nvPr/>
          </p:nvSpPr>
          <p:spPr bwMode="auto">
            <a:xfrm flipH="1">
              <a:off x="5220" y="2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238"/>
            <p:cNvSpPr>
              <a:spLocks noChangeShapeType="1"/>
            </p:cNvSpPr>
            <p:nvPr/>
          </p:nvSpPr>
          <p:spPr bwMode="auto">
            <a:xfrm>
              <a:off x="5101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239"/>
            <p:cNvSpPr>
              <a:spLocks noChangeShapeType="1"/>
            </p:cNvSpPr>
            <p:nvPr/>
          </p:nvSpPr>
          <p:spPr bwMode="auto">
            <a:xfrm>
              <a:off x="5101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40"/>
            <p:cNvSpPr>
              <a:spLocks noChangeShapeType="1"/>
            </p:cNvSpPr>
            <p:nvPr/>
          </p:nvSpPr>
          <p:spPr bwMode="auto">
            <a:xfrm flipH="1">
              <a:off x="5061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41"/>
            <p:cNvSpPr>
              <a:spLocks noChangeShapeType="1"/>
            </p:cNvSpPr>
            <p:nvPr/>
          </p:nvSpPr>
          <p:spPr bwMode="auto">
            <a:xfrm>
              <a:off x="4942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242"/>
            <p:cNvSpPr>
              <a:spLocks noChangeShapeType="1"/>
            </p:cNvSpPr>
            <p:nvPr/>
          </p:nvSpPr>
          <p:spPr bwMode="auto">
            <a:xfrm>
              <a:off x="4942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243"/>
            <p:cNvSpPr>
              <a:spLocks noChangeShapeType="1"/>
            </p:cNvSpPr>
            <p:nvPr/>
          </p:nvSpPr>
          <p:spPr bwMode="auto">
            <a:xfrm flipH="1">
              <a:off x="4902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244"/>
            <p:cNvSpPr>
              <a:spLocks noChangeShapeType="1"/>
            </p:cNvSpPr>
            <p:nvPr/>
          </p:nvSpPr>
          <p:spPr bwMode="auto">
            <a:xfrm>
              <a:off x="4783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245"/>
            <p:cNvSpPr>
              <a:spLocks noChangeShapeType="1"/>
            </p:cNvSpPr>
            <p:nvPr/>
          </p:nvSpPr>
          <p:spPr bwMode="auto">
            <a:xfrm>
              <a:off x="4783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46"/>
            <p:cNvSpPr>
              <a:spLocks noChangeShapeType="1"/>
            </p:cNvSpPr>
            <p:nvPr/>
          </p:nvSpPr>
          <p:spPr bwMode="auto">
            <a:xfrm flipH="1">
              <a:off x="4744" y="2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47"/>
            <p:cNvSpPr>
              <a:spLocks noChangeShapeType="1"/>
            </p:cNvSpPr>
            <p:nvPr/>
          </p:nvSpPr>
          <p:spPr bwMode="auto">
            <a:xfrm>
              <a:off x="4625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48"/>
            <p:cNvSpPr>
              <a:spLocks noChangeShapeType="1"/>
            </p:cNvSpPr>
            <p:nvPr/>
          </p:nvSpPr>
          <p:spPr bwMode="auto">
            <a:xfrm>
              <a:off x="4625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49"/>
            <p:cNvSpPr>
              <a:spLocks noChangeShapeType="1"/>
            </p:cNvSpPr>
            <p:nvPr/>
          </p:nvSpPr>
          <p:spPr bwMode="auto">
            <a:xfrm flipH="1">
              <a:off x="4585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250"/>
            <p:cNvSpPr>
              <a:spLocks noChangeShapeType="1"/>
            </p:cNvSpPr>
            <p:nvPr/>
          </p:nvSpPr>
          <p:spPr bwMode="auto">
            <a:xfrm>
              <a:off x="4466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251"/>
            <p:cNvSpPr>
              <a:spLocks noChangeShapeType="1"/>
            </p:cNvSpPr>
            <p:nvPr/>
          </p:nvSpPr>
          <p:spPr bwMode="auto">
            <a:xfrm>
              <a:off x="4466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252"/>
            <p:cNvSpPr>
              <a:spLocks noChangeShapeType="1"/>
            </p:cNvSpPr>
            <p:nvPr/>
          </p:nvSpPr>
          <p:spPr bwMode="auto">
            <a:xfrm flipH="1">
              <a:off x="4426" y="2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253"/>
            <p:cNvSpPr>
              <a:spLocks noChangeShapeType="1"/>
            </p:cNvSpPr>
            <p:nvPr/>
          </p:nvSpPr>
          <p:spPr bwMode="auto">
            <a:xfrm>
              <a:off x="4307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54"/>
            <p:cNvSpPr>
              <a:spLocks noChangeShapeType="1"/>
            </p:cNvSpPr>
            <p:nvPr/>
          </p:nvSpPr>
          <p:spPr bwMode="auto">
            <a:xfrm>
              <a:off x="4307" y="2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255"/>
            <p:cNvSpPr>
              <a:spLocks noChangeShapeType="1"/>
            </p:cNvSpPr>
            <p:nvPr/>
          </p:nvSpPr>
          <p:spPr bwMode="auto">
            <a:xfrm flipH="1">
              <a:off x="4268" y="2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5" name="Slide Number Placeholder 2"/>
          <p:cNvSpPr txBox="1"/>
          <p:nvPr/>
        </p:nvSpPr>
        <p:spPr>
          <a:xfrm>
            <a:off x="11313300" y="550531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</p:spPr>
        <p:txBody>
          <a:bodyPr/>
          <a:lstStyle>
            <a:defPPr>
              <a:defRPr lang="en-US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1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3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6F344-E8CE-497B-9E8F-35480E71744C}" type="slidenum">
              <a:rPr lang="en-IN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" name="Group 4"/>
          <p:cNvGrpSpPr/>
          <p:nvPr/>
        </p:nvGrpSpPr>
        <p:grpSpPr>
          <a:xfrm>
            <a:off x="477231" y="3110170"/>
            <a:ext cx="1182319" cy="629089"/>
            <a:chOff x="-8604" y="3031291"/>
            <a:chExt cx="1182319" cy="629089"/>
          </a:xfrm>
        </p:grpSpPr>
        <p:sp>
          <p:nvSpPr>
            <p:cNvPr id="257" name="Freeform 183"/>
            <p:cNvSpPr/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EEEEE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6"/>
            <p:cNvSpPr/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8"/>
          <p:cNvGrpSpPr/>
          <p:nvPr/>
        </p:nvGrpSpPr>
        <p:grpSpPr>
          <a:xfrm>
            <a:off x="3214050" y="486712"/>
            <a:ext cx="1008687" cy="536703"/>
            <a:chOff x="-8604" y="3031291"/>
            <a:chExt cx="1182319" cy="629089"/>
          </a:xfrm>
        </p:grpSpPr>
        <p:sp>
          <p:nvSpPr>
            <p:cNvPr id="260" name="Freeform 183"/>
            <p:cNvSpPr/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EEEEE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0"/>
            <p:cNvSpPr/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11"/>
          <p:cNvGrpSpPr/>
          <p:nvPr/>
        </p:nvGrpSpPr>
        <p:grpSpPr>
          <a:xfrm>
            <a:off x="10118103" y="3854583"/>
            <a:ext cx="1008687" cy="536703"/>
            <a:chOff x="-8604" y="3031291"/>
            <a:chExt cx="1182319" cy="629089"/>
          </a:xfrm>
        </p:grpSpPr>
        <p:sp>
          <p:nvSpPr>
            <p:cNvPr id="263" name="Freeform 183"/>
            <p:cNvSpPr/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EEEEE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3"/>
            <p:cNvSpPr/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441"/>
          <p:cNvGrpSpPr/>
          <p:nvPr/>
        </p:nvGrpSpPr>
        <p:grpSpPr>
          <a:xfrm>
            <a:off x="503216" y="4421190"/>
            <a:ext cx="8721749" cy="2478481"/>
            <a:chOff x="501626" y="4421188"/>
            <a:chExt cx="8721749" cy="2478481"/>
          </a:xfrm>
        </p:grpSpPr>
        <p:sp>
          <p:nvSpPr>
            <p:cNvPr id="266" name="Rectangle 5"/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Rectangle 6"/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Rectangle 7"/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ectangle 8"/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Rectangle 9"/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Rectangle 10"/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Rectangle 12"/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Rectangle 13"/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Rectangle 14"/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Rectangle 15"/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Rectangle 16"/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Rectangle 17"/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Rectangle 18"/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19"/>
            <p:cNvSpPr/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242 w 410"/>
                <a:gd name="T1" fmla="*/ 132 h 968"/>
                <a:gd name="T2" fmla="*/ 242 w 410"/>
                <a:gd name="T3" fmla="*/ 65 h 968"/>
                <a:gd name="T4" fmla="*/ 410 w 410"/>
                <a:gd name="T5" fmla="*/ 65 h 968"/>
                <a:gd name="T6" fmla="*/ 410 w 410"/>
                <a:gd name="T7" fmla="*/ 0 h 968"/>
                <a:gd name="T8" fmla="*/ 0 w 410"/>
                <a:gd name="T9" fmla="*/ 0 h 968"/>
                <a:gd name="T10" fmla="*/ 0 w 410"/>
                <a:gd name="T11" fmla="*/ 65 h 968"/>
                <a:gd name="T12" fmla="*/ 168 w 410"/>
                <a:gd name="T13" fmla="*/ 65 h 968"/>
                <a:gd name="T14" fmla="*/ 168 w 410"/>
                <a:gd name="T15" fmla="*/ 132 h 968"/>
                <a:gd name="T16" fmla="*/ 0 w 410"/>
                <a:gd name="T17" fmla="*/ 132 h 968"/>
                <a:gd name="T18" fmla="*/ 0 w 410"/>
                <a:gd name="T19" fmla="*/ 222 h 968"/>
                <a:gd name="T20" fmla="*/ 168 w 410"/>
                <a:gd name="T21" fmla="*/ 222 h 968"/>
                <a:gd name="T22" fmla="*/ 168 w 410"/>
                <a:gd name="T23" fmla="*/ 290 h 968"/>
                <a:gd name="T24" fmla="*/ 0 w 410"/>
                <a:gd name="T25" fmla="*/ 290 h 968"/>
                <a:gd name="T26" fmla="*/ 0 w 410"/>
                <a:gd name="T27" fmla="*/ 379 h 968"/>
                <a:gd name="T28" fmla="*/ 168 w 410"/>
                <a:gd name="T29" fmla="*/ 379 h 968"/>
                <a:gd name="T30" fmla="*/ 168 w 410"/>
                <a:gd name="T31" fmla="*/ 447 h 968"/>
                <a:gd name="T32" fmla="*/ 0 w 410"/>
                <a:gd name="T33" fmla="*/ 447 h 968"/>
                <a:gd name="T34" fmla="*/ 0 w 410"/>
                <a:gd name="T35" fmla="*/ 537 h 968"/>
                <a:gd name="T36" fmla="*/ 168 w 410"/>
                <a:gd name="T37" fmla="*/ 537 h 968"/>
                <a:gd name="T38" fmla="*/ 168 w 410"/>
                <a:gd name="T39" fmla="*/ 604 h 968"/>
                <a:gd name="T40" fmla="*/ 0 w 410"/>
                <a:gd name="T41" fmla="*/ 604 h 968"/>
                <a:gd name="T42" fmla="*/ 0 w 410"/>
                <a:gd name="T43" fmla="*/ 694 h 968"/>
                <a:gd name="T44" fmla="*/ 168 w 410"/>
                <a:gd name="T45" fmla="*/ 694 h 968"/>
                <a:gd name="T46" fmla="*/ 168 w 410"/>
                <a:gd name="T47" fmla="*/ 763 h 968"/>
                <a:gd name="T48" fmla="*/ 0 w 410"/>
                <a:gd name="T49" fmla="*/ 763 h 968"/>
                <a:gd name="T50" fmla="*/ 0 w 410"/>
                <a:gd name="T51" fmla="*/ 852 h 968"/>
                <a:gd name="T52" fmla="*/ 168 w 410"/>
                <a:gd name="T53" fmla="*/ 852 h 968"/>
                <a:gd name="T54" fmla="*/ 168 w 410"/>
                <a:gd name="T55" fmla="*/ 920 h 968"/>
                <a:gd name="T56" fmla="*/ 0 w 410"/>
                <a:gd name="T57" fmla="*/ 920 h 968"/>
                <a:gd name="T58" fmla="*/ 0 w 410"/>
                <a:gd name="T59" fmla="*/ 968 h 968"/>
                <a:gd name="T60" fmla="*/ 410 w 410"/>
                <a:gd name="T61" fmla="*/ 968 h 968"/>
                <a:gd name="T62" fmla="*/ 410 w 410"/>
                <a:gd name="T63" fmla="*/ 920 h 968"/>
                <a:gd name="T64" fmla="*/ 242 w 410"/>
                <a:gd name="T65" fmla="*/ 920 h 968"/>
                <a:gd name="T66" fmla="*/ 242 w 410"/>
                <a:gd name="T67" fmla="*/ 852 h 968"/>
                <a:gd name="T68" fmla="*/ 410 w 410"/>
                <a:gd name="T69" fmla="*/ 852 h 968"/>
                <a:gd name="T70" fmla="*/ 410 w 410"/>
                <a:gd name="T71" fmla="*/ 763 h 968"/>
                <a:gd name="T72" fmla="*/ 242 w 410"/>
                <a:gd name="T73" fmla="*/ 763 h 968"/>
                <a:gd name="T74" fmla="*/ 242 w 410"/>
                <a:gd name="T75" fmla="*/ 694 h 968"/>
                <a:gd name="T76" fmla="*/ 410 w 410"/>
                <a:gd name="T77" fmla="*/ 694 h 968"/>
                <a:gd name="T78" fmla="*/ 410 w 410"/>
                <a:gd name="T79" fmla="*/ 604 h 968"/>
                <a:gd name="T80" fmla="*/ 242 w 410"/>
                <a:gd name="T81" fmla="*/ 604 h 968"/>
                <a:gd name="T82" fmla="*/ 242 w 410"/>
                <a:gd name="T83" fmla="*/ 537 h 968"/>
                <a:gd name="T84" fmla="*/ 410 w 410"/>
                <a:gd name="T85" fmla="*/ 537 h 968"/>
                <a:gd name="T86" fmla="*/ 410 w 410"/>
                <a:gd name="T87" fmla="*/ 447 h 968"/>
                <a:gd name="T88" fmla="*/ 242 w 410"/>
                <a:gd name="T89" fmla="*/ 447 h 968"/>
                <a:gd name="T90" fmla="*/ 242 w 410"/>
                <a:gd name="T91" fmla="*/ 379 h 968"/>
                <a:gd name="T92" fmla="*/ 410 w 410"/>
                <a:gd name="T93" fmla="*/ 379 h 968"/>
                <a:gd name="T94" fmla="*/ 410 w 410"/>
                <a:gd name="T95" fmla="*/ 290 h 968"/>
                <a:gd name="T96" fmla="*/ 242 w 410"/>
                <a:gd name="T97" fmla="*/ 290 h 968"/>
                <a:gd name="T98" fmla="*/ 242 w 410"/>
                <a:gd name="T99" fmla="*/ 222 h 968"/>
                <a:gd name="T100" fmla="*/ 410 w 410"/>
                <a:gd name="T101" fmla="*/ 222 h 968"/>
                <a:gd name="T102" fmla="*/ 410 w 410"/>
                <a:gd name="T103" fmla="*/ 132 h 968"/>
                <a:gd name="T104" fmla="*/ 242 w 410"/>
                <a:gd name="T105" fmla="*/ 13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20"/>
            <p:cNvSpPr/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246 w 246"/>
                <a:gd name="T1" fmla="*/ 0 h 1027"/>
                <a:gd name="T2" fmla="*/ 0 w 246"/>
                <a:gd name="T3" fmla="*/ 207 h 1027"/>
                <a:gd name="T4" fmla="*/ 0 w 246"/>
                <a:gd name="T5" fmla="*/ 1027 h 1027"/>
                <a:gd name="T6" fmla="*/ 246 w 246"/>
                <a:gd name="T7" fmla="*/ 1027 h 1027"/>
                <a:gd name="T8" fmla="*/ 246 w 246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21"/>
            <p:cNvSpPr/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80 w 81"/>
                <a:gd name="T5" fmla="*/ 32 h 81"/>
                <a:gd name="T6" fmla="*/ 78 w 81"/>
                <a:gd name="T7" fmla="*/ 24 h 81"/>
                <a:gd name="T8" fmla="*/ 75 w 81"/>
                <a:gd name="T9" fmla="*/ 18 h 81"/>
                <a:gd name="T10" fmla="*/ 70 w 81"/>
                <a:gd name="T11" fmla="*/ 12 h 81"/>
                <a:gd name="T12" fmla="*/ 63 w 81"/>
                <a:gd name="T13" fmla="*/ 6 h 81"/>
                <a:gd name="T14" fmla="*/ 57 w 81"/>
                <a:gd name="T15" fmla="*/ 3 h 81"/>
                <a:gd name="T16" fmla="*/ 49 w 81"/>
                <a:gd name="T17" fmla="*/ 0 h 81"/>
                <a:gd name="T18" fmla="*/ 40 w 81"/>
                <a:gd name="T19" fmla="*/ 0 h 81"/>
                <a:gd name="T20" fmla="*/ 40 w 81"/>
                <a:gd name="T21" fmla="*/ 0 h 81"/>
                <a:gd name="T22" fmla="*/ 33 w 81"/>
                <a:gd name="T23" fmla="*/ 0 h 81"/>
                <a:gd name="T24" fmla="*/ 25 w 81"/>
                <a:gd name="T25" fmla="*/ 3 h 81"/>
                <a:gd name="T26" fmla="*/ 18 w 81"/>
                <a:gd name="T27" fmla="*/ 6 h 81"/>
                <a:gd name="T28" fmla="*/ 12 w 81"/>
                <a:gd name="T29" fmla="*/ 12 h 81"/>
                <a:gd name="T30" fmla="*/ 7 w 81"/>
                <a:gd name="T31" fmla="*/ 18 h 81"/>
                <a:gd name="T32" fmla="*/ 4 w 81"/>
                <a:gd name="T33" fmla="*/ 24 h 81"/>
                <a:gd name="T34" fmla="*/ 0 w 81"/>
                <a:gd name="T35" fmla="*/ 32 h 81"/>
                <a:gd name="T36" fmla="*/ 0 w 81"/>
                <a:gd name="T37" fmla="*/ 40 h 81"/>
                <a:gd name="T38" fmla="*/ 0 w 81"/>
                <a:gd name="T39" fmla="*/ 40 h 81"/>
                <a:gd name="T40" fmla="*/ 0 w 81"/>
                <a:gd name="T41" fmla="*/ 48 h 81"/>
                <a:gd name="T42" fmla="*/ 4 w 81"/>
                <a:gd name="T43" fmla="*/ 57 h 81"/>
                <a:gd name="T44" fmla="*/ 7 w 81"/>
                <a:gd name="T45" fmla="*/ 63 h 81"/>
                <a:gd name="T46" fmla="*/ 12 w 81"/>
                <a:gd name="T47" fmla="*/ 69 h 81"/>
                <a:gd name="T48" fmla="*/ 18 w 81"/>
                <a:gd name="T49" fmla="*/ 74 h 81"/>
                <a:gd name="T50" fmla="*/ 25 w 81"/>
                <a:gd name="T51" fmla="*/ 78 h 81"/>
                <a:gd name="T52" fmla="*/ 33 w 81"/>
                <a:gd name="T53" fmla="*/ 80 h 81"/>
                <a:gd name="T54" fmla="*/ 40 w 81"/>
                <a:gd name="T55" fmla="*/ 81 h 81"/>
                <a:gd name="T56" fmla="*/ 40 w 81"/>
                <a:gd name="T57" fmla="*/ 81 h 81"/>
                <a:gd name="T58" fmla="*/ 49 w 81"/>
                <a:gd name="T59" fmla="*/ 80 h 81"/>
                <a:gd name="T60" fmla="*/ 57 w 81"/>
                <a:gd name="T61" fmla="*/ 78 h 81"/>
                <a:gd name="T62" fmla="*/ 63 w 81"/>
                <a:gd name="T63" fmla="*/ 74 h 81"/>
                <a:gd name="T64" fmla="*/ 70 w 81"/>
                <a:gd name="T65" fmla="*/ 69 h 81"/>
                <a:gd name="T66" fmla="*/ 75 w 81"/>
                <a:gd name="T67" fmla="*/ 63 h 81"/>
                <a:gd name="T68" fmla="*/ 78 w 81"/>
                <a:gd name="T69" fmla="*/ 57 h 81"/>
                <a:gd name="T70" fmla="*/ 80 w 81"/>
                <a:gd name="T71" fmla="*/ 48 h 81"/>
                <a:gd name="T72" fmla="*/ 81 w 81"/>
                <a:gd name="T73" fmla="*/ 40 h 81"/>
                <a:gd name="T74" fmla="*/ 81 w 81"/>
                <a:gd name="T75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22"/>
            <p:cNvSpPr/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80 w 80"/>
                <a:gd name="T5" fmla="*/ 32 h 81"/>
                <a:gd name="T6" fmla="*/ 77 w 80"/>
                <a:gd name="T7" fmla="*/ 24 h 81"/>
                <a:gd name="T8" fmla="*/ 74 w 80"/>
                <a:gd name="T9" fmla="*/ 18 h 81"/>
                <a:gd name="T10" fmla="*/ 69 w 80"/>
                <a:gd name="T11" fmla="*/ 12 h 81"/>
                <a:gd name="T12" fmla="*/ 62 w 80"/>
                <a:gd name="T13" fmla="*/ 6 h 81"/>
                <a:gd name="T14" fmla="*/ 56 w 80"/>
                <a:gd name="T15" fmla="*/ 3 h 81"/>
                <a:gd name="T16" fmla="*/ 49 w 80"/>
                <a:gd name="T17" fmla="*/ 0 h 81"/>
                <a:gd name="T18" fmla="*/ 40 w 80"/>
                <a:gd name="T19" fmla="*/ 0 h 81"/>
                <a:gd name="T20" fmla="*/ 40 w 80"/>
                <a:gd name="T21" fmla="*/ 0 h 81"/>
                <a:gd name="T22" fmla="*/ 32 w 80"/>
                <a:gd name="T23" fmla="*/ 0 h 81"/>
                <a:gd name="T24" fmla="*/ 25 w 80"/>
                <a:gd name="T25" fmla="*/ 3 h 81"/>
                <a:gd name="T26" fmla="*/ 17 w 80"/>
                <a:gd name="T27" fmla="*/ 6 h 81"/>
                <a:gd name="T28" fmla="*/ 11 w 80"/>
                <a:gd name="T29" fmla="*/ 12 h 81"/>
                <a:gd name="T30" fmla="*/ 7 w 80"/>
                <a:gd name="T31" fmla="*/ 18 h 81"/>
                <a:gd name="T32" fmla="*/ 3 w 80"/>
                <a:gd name="T33" fmla="*/ 24 h 81"/>
                <a:gd name="T34" fmla="*/ 1 w 80"/>
                <a:gd name="T35" fmla="*/ 32 h 81"/>
                <a:gd name="T36" fmla="*/ 0 w 80"/>
                <a:gd name="T37" fmla="*/ 40 h 81"/>
                <a:gd name="T38" fmla="*/ 0 w 80"/>
                <a:gd name="T39" fmla="*/ 40 h 81"/>
                <a:gd name="T40" fmla="*/ 1 w 80"/>
                <a:gd name="T41" fmla="*/ 48 h 81"/>
                <a:gd name="T42" fmla="*/ 3 w 80"/>
                <a:gd name="T43" fmla="*/ 57 h 81"/>
                <a:gd name="T44" fmla="*/ 7 w 80"/>
                <a:gd name="T45" fmla="*/ 63 h 81"/>
                <a:gd name="T46" fmla="*/ 11 w 80"/>
                <a:gd name="T47" fmla="*/ 69 h 81"/>
                <a:gd name="T48" fmla="*/ 17 w 80"/>
                <a:gd name="T49" fmla="*/ 74 h 81"/>
                <a:gd name="T50" fmla="*/ 25 w 80"/>
                <a:gd name="T51" fmla="*/ 78 h 81"/>
                <a:gd name="T52" fmla="*/ 32 w 80"/>
                <a:gd name="T53" fmla="*/ 80 h 81"/>
                <a:gd name="T54" fmla="*/ 40 w 80"/>
                <a:gd name="T55" fmla="*/ 81 h 81"/>
                <a:gd name="T56" fmla="*/ 40 w 80"/>
                <a:gd name="T57" fmla="*/ 81 h 81"/>
                <a:gd name="T58" fmla="*/ 49 w 80"/>
                <a:gd name="T59" fmla="*/ 80 h 81"/>
                <a:gd name="T60" fmla="*/ 56 w 80"/>
                <a:gd name="T61" fmla="*/ 78 h 81"/>
                <a:gd name="T62" fmla="*/ 62 w 80"/>
                <a:gd name="T63" fmla="*/ 74 h 81"/>
                <a:gd name="T64" fmla="*/ 69 w 80"/>
                <a:gd name="T65" fmla="*/ 69 h 81"/>
                <a:gd name="T66" fmla="*/ 74 w 80"/>
                <a:gd name="T67" fmla="*/ 63 h 81"/>
                <a:gd name="T68" fmla="*/ 77 w 80"/>
                <a:gd name="T69" fmla="*/ 57 h 81"/>
                <a:gd name="T70" fmla="*/ 80 w 80"/>
                <a:gd name="T71" fmla="*/ 48 h 81"/>
                <a:gd name="T72" fmla="*/ 80 w 80"/>
                <a:gd name="T73" fmla="*/ 40 h 81"/>
                <a:gd name="T74" fmla="*/ 80 w 80"/>
                <a:gd name="T75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Freeform 23"/>
            <p:cNvSpPr/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81 w 81"/>
                <a:gd name="T1" fmla="*/ 41 h 82"/>
                <a:gd name="T2" fmla="*/ 81 w 81"/>
                <a:gd name="T3" fmla="*/ 41 h 82"/>
                <a:gd name="T4" fmla="*/ 80 w 81"/>
                <a:gd name="T5" fmla="*/ 33 h 82"/>
                <a:gd name="T6" fmla="*/ 78 w 81"/>
                <a:gd name="T7" fmla="*/ 25 h 82"/>
                <a:gd name="T8" fmla="*/ 75 w 81"/>
                <a:gd name="T9" fmla="*/ 18 h 82"/>
                <a:gd name="T10" fmla="*/ 70 w 81"/>
                <a:gd name="T11" fmla="*/ 12 h 82"/>
                <a:gd name="T12" fmla="*/ 63 w 81"/>
                <a:gd name="T13" fmla="*/ 7 h 82"/>
                <a:gd name="T14" fmla="*/ 57 w 81"/>
                <a:gd name="T15" fmla="*/ 3 h 82"/>
                <a:gd name="T16" fmla="*/ 49 w 81"/>
                <a:gd name="T17" fmla="*/ 1 h 82"/>
                <a:gd name="T18" fmla="*/ 40 w 81"/>
                <a:gd name="T19" fmla="*/ 0 h 82"/>
                <a:gd name="T20" fmla="*/ 40 w 81"/>
                <a:gd name="T21" fmla="*/ 0 h 82"/>
                <a:gd name="T22" fmla="*/ 33 w 81"/>
                <a:gd name="T23" fmla="*/ 1 h 82"/>
                <a:gd name="T24" fmla="*/ 25 w 81"/>
                <a:gd name="T25" fmla="*/ 3 h 82"/>
                <a:gd name="T26" fmla="*/ 18 w 81"/>
                <a:gd name="T27" fmla="*/ 7 h 82"/>
                <a:gd name="T28" fmla="*/ 12 w 81"/>
                <a:gd name="T29" fmla="*/ 12 h 82"/>
                <a:gd name="T30" fmla="*/ 7 w 81"/>
                <a:gd name="T31" fmla="*/ 18 h 82"/>
                <a:gd name="T32" fmla="*/ 4 w 81"/>
                <a:gd name="T33" fmla="*/ 25 h 82"/>
                <a:gd name="T34" fmla="*/ 0 w 81"/>
                <a:gd name="T35" fmla="*/ 33 h 82"/>
                <a:gd name="T36" fmla="*/ 0 w 81"/>
                <a:gd name="T37" fmla="*/ 41 h 82"/>
                <a:gd name="T38" fmla="*/ 0 w 81"/>
                <a:gd name="T39" fmla="*/ 41 h 82"/>
                <a:gd name="T40" fmla="*/ 0 w 81"/>
                <a:gd name="T41" fmla="*/ 49 h 82"/>
                <a:gd name="T42" fmla="*/ 4 w 81"/>
                <a:gd name="T43" fmla="*/ 57 h 82"/>
                <a:gd name="T44" fmla="*/ 7 w 81"/>
                <a:gd name="T45" fmla="*/ 63 h 82"/>
                <a:gd name="T46" fmla="*/ 12 w 81"/>
                <a:gd name="T47" fmla="*/ 69 h 82"/>
                <a:gd name="T48" fmla="*/ 18 w 81"/>
                <a:gd name="T49" fmla="*/ 74 h 82"/>
                <a:gd name="T50" fmla="*/ 25 w 81"/>
                <a:gd name="T51" fmla="*/ 79 h 82"/>
                <a:gd name="T52" fmla="*/ 33 w 81"/>
                <a:gd name="T53" fmla="*/ 81 h 82"/>
                <a:gd name="T54" fmla="*/ 40 w 81"/>
                <a:gd name="T55" fmla="*/ 82 h 82"/>
                <a:gd name="T56" fmla="*/ 40 w 81"/>
                <a:gd name="T57" fmla="*/ 82 h 82"/>
                <a:gd name="T58" fmla="*/ 49 w 81"/>
                <a:gd name="T59" fmla="*/ 81 h 82"/>
                <a:gd name="T60" fmla="*/ 57 w 81"/>
                <a:gd name="T61" fmla="*/ 79 h 82"/>
                <a:gd name="T62" fmla="*/ 63 w 81"/>
                <a:gd name="T63" fmla="*/ 74 h 82"/>
                <a:gd name="T64" fmla="*/ 70 w 81"/>
                <a:gd name="T65" fmla="*/ 69 h 82"/>
                <a:gd name="T66" fmla="*/ 75 w 81"/>
                <a:gd name="T67" fmla="*/ 63 h 82"/>
                <a:gd name="T68" fmla="*/ 78 w 81"/>
                <a:gd name="T69" fmla="*/ 57 h 82"/>
                <a:gd name="T70" fmla="*/ 80 w 81"/>
                <a:gd name="T71" fmla="*/ 49 h 82"/>
                <a:gd name="T72" fmla="*/ 81 w 81"/>
                <a:gd name="T73" fmla="*/ 41 h 82"/>
                <a:gd name="T74" fmla="*/ 81 w 81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24"/>
            <p:cNvSpPr/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80 w 80"/>
                <a:gd name="T1" fmla="*/ 41 h 82"/>
                <a:gd name="T2" fmla="*/ 80 w 80"/>
                <a:gd name="T3" fmla="*/ 41 h 82"/>
                <a:gd name="T4" fmla="*/ 80 w 80"/>
                <a:gd name="T5" fmla="*/ 33 h 82"/>
                <a:gd name="T6" fmla="*/ 77 w 80"/>
                <a:gd name="T7" fmla="*/ 25 h 82"/>
                <a:gd name="T8" fmla="*/ 74 w 80"/>
                <a:gd name="T9" fmla="*/ 18 h 82"/>
                <a:gd name="T10" fmla="*/ 69 w 80"/>
                <a:gd name="T11" fmla="*/ 12 h 82"/>
                <a:gd name="T12" fmla="*/ 62 w 80"/>
                <a:gd name="T13" fmla="*/ 7 h 82"/>
                <a:gd name="T14" fmla="*/ 56 w 80"/>
                <a:gd name="T15" fmla="*/ 3 h 82"/>
                <a:gd name="T16" fmla="*/ 49 w 80"/>
                <a:gd name="T17" fmla="*/ 1 h 82"/>
                <a:gd name="T18" fmla="*/ 40 w 80"/>
                <a:gd name="T19" fmla="*/ 0 h 82"/>
                <a:gd name="T20" fmla="*/ 40 w 80"/>
                <a:gd name="T21" fmla="*/ 0 h 82"/>
                <a:gd name="T22" fmla="*/ 32 w 80"/>
                <a:gd name="T23" fmla="*/ 1 h 82"/>
                <a:gd name="T24" fmla="*/ 25 w 80"/>
                <a:gd name="T25" fmla="*/ 3 h 82"/>
                <a:gd name="T26" fmla="*/ 17 w 80"/>
                <a:gd name="T27" fmla="*/ 7 h 82"/>
                <a:gd name="T28" fmla="*/ 11 w 80"/>
                <a:gd name="T29" fmla="*/ 12 h 82"/>
                <a:gd name="T30" fmla="*/ 7 w 80"/>
                <a:gd name="T31" fmla="*/ 18 h 82"/>
                <a:gd name="T32" fmla="*/ 3 w 80"/>
                <a:gd name="T33" fmla="*/ 25 h 82"/>
                <a:gd name="T34" fmla="*/ 1 w 80"/>
                <a:gd name="T35" fmla="*/ 33 h 82"/>
                <a:gd name="T36" fmla="*/ 0 w 80"/>
                <a:gd name="T37" fmla="*/ 41 h 82"/>
                <a:gd name="T38" fmla="*/ 0 w 80"/>
                <a:gd name="T39" fmla="*/ 41 h 82"/>
                <a:gd name="T40" fmla="*/ 1 w 80"/>
                <a:gd name="T41" fmla="*/ 49 h 82"/>
                <a:gd name="T42" fmla="*/ 3 w 80"/>
                <a:gd name="T43" fmla="*/ 57 h 82"/>
                <a:gd name="T44" fmla="*/ 7 w 80"/>
                <a:gd name="T45" fmla="*/ 63 h 82"/>
                <a:gd name="T46" fmla="*/ 11 w 80"/>
                <a:gd name="T47" fmla="*/ 69 h 82"/>
                <a:gd name="T48" fmla="*/ 17 w 80"/>
                <a:gd name="T49" fmla="*/ 74 h 82"/>
                <a:gd name="T50" fmla="*/ 25 w 80"/>
                <a:gd name="T51" fmla="*/ 79 h 82"/>
                <a:gd name="T52" fmla="*/ 32 w 80"/>
                <a:gd name="T53" fmla="*/ 81 h 82"/>
                <a:gd name="T54" fmla="*/ 40 w 80"/>
                <a:gd name="T55" fmla="*/ 82 h 82"/>
                <a:gd name="T56" fmla="*/ 40 w 80"/>
                <a:gd name="T57" fmla="*/ 82 h 82"/>
                <a:gd name="T58" fmla="*/ 49 w 80"/>
                <a:gd name="T59" fmla="*/ 81 h 82"/>
                <a:gd name="T60" fmla="*/ 56 w 80"/>
                <a:gd name="T61" fmla="*/ 79 h 82"/>
                <a:gd name="T62" fmla="*/ 62 w 80"/>
                <a:gd name="T63" fmla="*/ 74 h 82"/>
                <a:gd name="T64" fmla="*/ 69 w 80"/>
                <a:gd name="T65" fmla="*/ 69 h 82"/>
                <a:gd name="T66" fmla="*/ 74 w 80"/>
                <a:gd name="T67" fmla="*/ 63 h 82"/>
                <a:gd name="T68" fmla="*/ 77 w 80"/>
                <a:gd name="T69" fmla="*/ 57 h 82"/>
                <a:gd name="T70" fmla="*/ 80 w 80"/>
                <a:gd name="T71" fmla="*/ 49 h 82"/>
                <a:gd name="T72" fmla="*/ 80 w 80"/>
                <a:gd name="T73" fmla="*/ 41 h 82"/>
                <a:gd name="T74" fmla="*/ 80 w 80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25"/>
            <p:cNvSpPr/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81 w 81"/>
                <a:gd name="T1" fmla="*/ 41 h 82"/>
                <a:gd name="T2" fmla="*/ 81 w 81"/>
                <a:gd name="T3" fmla="*/ 41 h 82"/>
                <a:gd name="T4" fmla="*/ 80 w 81"/>
                <a:gd name="T5" fmla="*/ 33 h 82"/>
                <a:gd name="T6" fmla="*/ 78 w 81"/>
                <a:gd name="T7" fmla="*/ 25 h 82"/>
                <a:gd name="T8" fmla="*/ 75 w 81"/>
                <a:gd name="T9" fmla="*/ 18 h 82"/>
                <a:gd name="T10" fmla="*/ 70 w 81"/>
                <a:gd name="T11" fmla="*/ 13 h 82"/>
                <a:gd name="T12" fmla="*/ 63 w 81"/>
                <a:gd name="T13" fmla="*/ 8 h 82"/>
                <a:gd name="T14" fmla="*/ 57 w 81"/>
                <a:gd name="T15" fmla="*/ 3 h 82"/>
                <a:gd name="T16" fmla="*/ 49 w 81"/>
                <a:gd name="T17" fmla="*/ 1 h 82"/>
                <a:gd name="T18" fmla="*/ 40 w 81"/>
                <a:gd name="T19" fmla="*/ 0 h 82"/>
                <a:gd name="T20" fmla="*/ 40 w 81"/>
                <a:gd name="T21" fmla="*/ 0 h 82"/>
                <a:gd name="T22" fmla="*/ 33 w 81"/>
                <a:gd name="T23" fmla="*/ 1 h 82"/>
                <a:gd name="T24" fmla="*/ 25 w 81"/>
                <a:gd name="T25" fmla="*/ 3 h 82"/>
                <a:gd name="T26" fmla="*/ 18 w 81"/>
                <a:gd name="T27" fmla="*/ 8 h 82"/>
                <a:gd name="T28" fmla="*/ 12 w 81"/>
                <a:gd name="T29" fmla="*/ 13 h 82"/>
                <a:gd name="T30" fmla="*/ 7 w 81"/>
                <a:gd name="T31" fmla="*/ 18 h 82"/>
                <a:gd name="T32" fmla="*/ 4 w 81"/>
                <a:gd name="T33" fmla="*/ 25 h 82"/>
                <a:gd name="T34" fmla="*/ 0 w 81"/>
                <a:gd name="T35" fmla="*/ 33 h 82"/>
                <a:gd name="T36" fmla="*/ 0 w 81"/>
                <a:gd name="T37" fmla="*/ 41 h 82"/>
                <a:gd name="T38" fmla="*/ 0 w 81"/>
                <a:gd name="T39" fmla="*/ 41 h 82"/>
                <a:gd name="T40" fmla="*/ 0 w 81"/>
                <a:gd name="T41" fmla="*/ 49 h 82"/>
                <a:gd name="T42" fmla="*/ 4 w 81"/>
                <a:gd name="T43" fmla="*/ 57 h 82"/>
                <a:gd name="T44" fmla="*/ 7 w 81"/>
                <a:gd name="T45" fmla="*/ 64 h 82"/>
                <a:gd name="T46" fmla="*/ 12 w 81"/>
                <a:gd name="T47" fmla="*/ 70 h 82"/>
                <a:gd name="T48" fmla="*/ 18 w 81"/>
                <a:gd name="T49" fmla="*/ 75 h 82"/>
                <a:gd name="T50" fmla="*/ 25 w 81"/>
                <a:gd name="T51" fmla="*/ 79 h 82"/>
                <a:gd name="T52" fmla="*/ 33 w 81"/>
                <a:gd name="T53" fmla="*/ 81 h 82"/>
                <a:gd name="T54" fmla="*/ 40 w 81"/>
                <a:gd name="T55" fmla="*/ 82 h 82"/>
                <a:gd name="T56" fmla="*/ 40 w 81"/>
                <a:gd name="T57" fmla="*/ 82 h 82"/>
                <a:gd name="T58" fmla="*/ 49 w 81"/>
                <a:gd name="T59" fmla="*/ 81 h 82"/>
                <a:gd name="T60" fmla="*/ 57 w 81"/>
                <a:gd name="T61" fmla="*/ 79 h 82"/>
                <a:gd name="T62" fmla="*/ 63 w 81"/>
                <a:gd name="T63" fmla="*/ 75 h 82"/>
                <a:gd name="T64" fmla="*/ 70 w 81"/>
                <a:gd name="T65" fmla="*/ 70 h 82"/>
                <a:gd name="T66" fmla="*/ 75 w 81"/>
                <a:gd name="T67" fmla="*/ 64 h 82"/>
                <a:gd name="T68" fmla="*/ 78 w 81"/>
                <a:gd name="T69" fmla="*/ 57 h 82"/>
                <a:gd name="T70" fmla="*/ 80 w 81"/>
                <a:gd name="T71" fmla="*/ 49 h 82"/>
                <a:gd name="T72" fmla="*/ 81 w 81"/>
                <a:gd name="T73" fmla="*/ 41 h 82"/>
                <a:gd name="T74" fmla="*/ 81 w 81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6"/>
            <p:cNvSpPr/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80 w 80"/>
                <a:gd name="T1" fmla="*/ 41 h 82"/>
                <a:gd name="T2" fmla="*/ 80 w 80"/>
                <a:gd name="T3" fmla="*/ 41 h 82"/>
                <a:gd name="T4" fmla="*/ 80 w 80"/>
                <a:gd name="T5" fmla="*/ 33 h 82"/>
                <a:gd name="T6" fmla="*/ 77 w 80"/>
                <a:gd name="T7" fmla="*/ 25 h 82"/>
                <a:gd name="T8" fmla="*/ 74 w 80"/>
                <a:gd name="T9" fmla="*/ 18 h 82"/>
                <a:gd name="T10" fmla="*/ 69 w 80"/>
                <a:gd name="T11" fmla="*/ 13 h 82"/>
                <a:gd name="T12" fmla="*/ 62 w 80"/>
                <a:gd name="T13" fmla="*/ 8 h 82"/>
                <a:gd name="T14" fmla="*/ 56 w 80"/>
                <a:gd name="T15" fmla="*/ 3 h 82"/>
                <a:gd name="T16" fmla="*/ 49 w 80"/>
                <a:gd name="T17" fmla="*/ 1 h 82"/>
                <a:gd name="T18" fmla="*/ 40 w 80"/>
                <a:gd name="T19" fmla="*/ 0 h 82"/>
                <a:gd name="T20" fmla="*/ 40 w 80"/>
                <a:gd name="T21" fmla="*/ 0 h 82"/>
                <a:gd name="T22" fmla="*/ 32 w 80"/>
                <a:gd name="T23" fmla="*/ 1 h 82"/>
                <a:gd name="T24" fmla="*/ 25 w 80"/>
                <a:gd name="T25" fmla="*/ 3 h 82"/>
                <a:gd name="T26" fmla="*/ 17 w 80"/>
                <a:gd name="T27" fmla="*/ 8 h 82"/>
                <a:gd name="T28" fmla="*/ 11 w 80"/>
                <a:gd name="T29" fmla="*/ 13 h 82"/>
                <a:gd name="T30" fmla="*/ 7 w 80"/>
                <a:gd name="T31" fmla="*/ 18 h 82"/>
                <a:gd name="T32" fmla="*/ 3 w 80"/>
                <a:gd name="T33" fmla="*/ 25 h 82"/>
                <a:gd name="T34" fmla="*/ 1 w 80"/>
                <a:gd name="T35" fmla="*/ 33 h 82"/>
                <a:gd name="T36" fmla="*/ 0 w 80"/>
                <a:gd name="T37" fmla="*/ 41 h 82"/>
                <a:gd name="T38" fmla="*/ 0 w 80"/>
                <a:gd name="T39" fmla="*/ 41 h 82"/>
                <a:gd name="T40" fmla="*/ 1 w 80"/>
                <a:gd name="T41" fmla="*/ 49 h 82"/>
                <a:gd name="T42" fmla="*/ 3 w 80"/>
                <a:gd name="T43" fmla="*/ 57 h 82"/>
                <a:gd name="T44" fmla="*/ 7 w 80"/>
                <a:gd name="T45" fmla="*/ 64 h 82"/>
                <a:gd name="T46" fmla="*/ 11 w 80"/>
                <a:gd name="T47" fmla="*/ 70 h 82"/>
                <a:gd name="T48" fmla="*/ 17 w 80"/>
                <a:gd name="T49" fmla="*/ 75 h 82"/>
                <a:gd name="T50" fmla="*/ 25 w 80"/>
                <a:gd name="T51" fmla="*/ 79 h 82"/>
                <a:gd name="T52" fmla="*/ 32 w 80"/>
                <a:gd name="T53" fmla="*/ 81 h 82"/>
                <a:gd name="T54" fmla="*/ 40 w 80"/>
                <a:gd name="T55" fmla="*/ 82 h 82"/>
                <a:gd name="T56" fmla="*/ 40 w 80"/>
                <a:gd name="T57" fmla="*/ 82 h 82"/>
                <a:gd name="T58" fmla="*/ 49 w 80"/>
                <a:gd name="T59" fmla="*/ 81 h 82"/>
                <a:gd name="T60" fmla="*/ 56 w 80"/>
                <a:gd name="T61" fmla="*/ 79 h 82"/>
                <a:gd name="T62" fmla="*/ 62 w 80"/>
                <a:gd name="T63" fmla="*/ 75 h 82"/>
                <a:gd name="T64" fmla="*/ 69 w 80"/>
                <a:gd name="T65" fmla="*/ 70 h 82"/>
                <a:gd name="T66" fmla="*/ 74 w 80"/>
                <a:gd name="T67" fmla="*/ 64 h 82"/>
                <a:gd name="T68" fmla="*/ 77 w 80"/>
                <a:gd name="T69" fmla="*/ 57 h 82"/>
                <a:gd name="T70" fmla="*/ 80 w 80"/>
                <a:gd name="T71" fmla="*/ 49 h 82"/>
                <a:gd name="T72" fmla="*/ 80 w 80"/>
                <a:gd name="T73" fmla="*/ 41 h 82"/>
                <a:gd name="T74" fmla="*/ 80 w 80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7"/>
            <p:cNvSpPr/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80 w 81"/>
                <a:gd name="T5" fmla="*/ 33 h 81"/>
                <a:gd name="T6" fmla="*/ 78 w 81"/>
                <a:gd name="T7" fmla="*/ 24 h 81"/>
                <a:gd name="T8" fmla="*/ 75 w 81"/>
                <a:gd name="T9" fmla="*/ 18 h 81"/>
                <a:gd name="T10" fmla="*/ 70 w 81"/>
                <a:gd name="T11" fmla="*/ 12 h 81"/>
                <a:gd name="T12" fmla="*/ 63 w 81"/>
                <a:gd name="T13" fmla="*/ 7 h 81"/>
                <a:gd name="T14" fmla="*/ 57 w 81"/>
                <a:gd name="T15" fmla="*/ 3 h 81"/>
                <a:gd name="T16" fmla="*/ 49 w 81"/>
                <a:gd name="T17" fmla="*/ 1 h 81"/>
                <a:gd name="T18" fmla="*/ 40 w 81"/>
                <a:gd name="T19" fmla="*/ 0 h 81"/>
                <a:gd name="T20" fmla="*/ 40 w 81"/>
                <a:gd name="T21" fmla="*/ 0 h 81"/>
                <a:gd name="T22" fmla="*/ 33 w 81"/>
                <a:gd name="T23" fmla="*/ 1 h 81"/>
                <a:gd name="T24" fmla="*/ 25 w 81"/>
                <a:gd name="T25" fmla="*/ 3 h 81"/>
                <a:gd name="T26" fmla="*/ 18 w 81"/>
                <a:gd name="T27" fmla="*/ 7 h 81"/>
                <a:gd name="T28" fmla="*/ 12 w 81"/>
                <a:gd name="T29" fmla="*/ 12 h 81"/>
                <a:gd name="T30" fmla="*/ 7 w 81"/>
                <a:gd name="T31" fmla="*/ 18 h 81"/>
                <a:gd name="T32" fmla="*/ 4 w 81"/>
                <a:gd name="T33" fmla="*/ 24 h 81"/>
                <a:gd name="T34" fmla="*/ 0 w 81"/>
                <a:gd name="T35" fmla="*/ 33 h 81"/>
                <a:gd name="T36" fmla="*/ 0 w 81"/>
                <a:gd name="T37" fmla="*/ 41 h 81"/>
                <a:gd name="T38" fmla="*/ 0 w 81"/>
                <a:gd name="T39" fmla="*/ 41 h 81"/>
                <a:gd name="T40" fmla="*/ 0 w 81"/>
                <a:gd name="T41" fmla="*/ 48 h 81"/>
                <a:gd name="T42" fmla="*/ 4 w 81"/>
                <a:gd name="T43" fmla="*/ 57 h 81"/>
                <a:gd name="T44" fmla="*/ 7 w 81"/>
                <a:gd name="T45" fmla="*/ 63 h 81"/>
                <a:gd name="T46" fmla="*/ 12 w 81"/>
                <a:gd name="T47" fmla="*/ 69 h 81"/>
                <a:gd name="T48" fmla="*/ 18 w 81"/>
                <a:gd name="T49" fmla="*/ 75 h 81"/>
                <a:gd name="T50" fmla="*/ 25 w 81"/>
                <a:gd name="T51" fmla="*/ 78 h 81"/>
                <a:gd name="T52" fmla="*/ 33 w 81"/>
                <a:gd name="T53" fmla="*/ 80 h 81"/>
                <a:gd name="T54" fmla="*/ 40 w 81"/>
                <a:gd name="T55" fmla="*/ 81 h 81"/>
                <a:gd name="T56" fmla="*/ 40 w 81"/>
                <a:gd name="T57" fmla="*/ 81 h 81"/>
                <a:gd name="T58" fmla="*/ 49 w 81"/>
                <a:gd name="T59" fmla="*/ 80 h 81"/>
                <a:gd name="T60" fmla="*/ 57 w 81"/>
                <a:gd name="T61" fmla="*/ 78 h 81"/>
                <a:gd name="T62" fmla="*/ 63 w 81"/>
                <a:gd name="T63" fmla="*/ 75 h 81"/>
                <a:gd name="T64" fmla="*/ 70 w 81"/>
                <a:gd name="T65" fmla="*/ 69 h 81"/>
                <a:gd name="T66" fmla="*/ 75 w 81"/>
                <a:gd name="T67" fmla="*/ 63 h 81"/>
                <a:gd name="T68" fmla="*/ 78 w 81"/>
                <a:gd name="T69" fmla="*/ 57 h 81"/>
                <a:gd name="T70" fmla="*/ 80 w 81"/>
                <a:gd name="T71" fmla="*/ 48 h 81"/>
                <a:gd name="T72" fmla="*/ 81 w 81"/>
                <a:gd name="T73" fmla="*/ 41 h 81"/>
                <a:gd name="T74" fmla="*/ 81 w 81"/>
                <a:gd name="T7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8"/>
            <p:cNvSpPr/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80 w 80"/>
                <a:gd name="T5" fmla="*/ 33 h 81"/>
                <a:gd name="T6" fmla="*/ 77 w 80"/>
                <a:gd name="T7" fmla="*/ 24 h 81"/>
                <a:gd name="T8" fmla="*/ 74 w 80"/>
                <a:gd name="T9" fmla="*/ 18 h 81"/>
                <a:gd name="T10" fmla="*/ 69 w 80"/>
                <a:gd name="T11" fmla="*/ 12 h 81"/>
                <a:gd name="T12" fmla="*/ 62 w 80"/>
                <a:gd name="T13" fmla="*/ 7 h 81"/>
                <a:gd name="T14" fmla="*/ 56 w 80"/>
                <a:gd name="T15" fmla="*/ 3 h 81"/>
                <a:gd name="T16" fmla="*/ 49 w 80"/>
                <a:gd name="T17" fmla="*/ 1 h 81"/>
                <a:gd name="T18" fmla="*/ 40 w 80"/>
                <a:gd name="T19" fmla="*/ 0 h 81"/>
                <a:gd name="T20" fmla="*/ 40 w 80"/>
                <a:gd name="T21" fmla="*/ 0 h 81"/>
                <a:gd name="T22" fmla="*/ 32 w 80"/>
                <a:gd name="T23" fmla="*/ 1 h 81"/>
                <a:gd name="T24" fmla="*/ 25 w 80"/>
                <a:gd name="T25" fmla="*/ 3 h 81"/>
                <a:gd name="T26" fmla="*/ 17 w 80"/>
                <a:gd name="T27" fmla="*/ 7 h 81"/>
                <a:gd name="T28" fmla="*/ 11 w 80"/>
                <a:gd name="T29" fmla="*/ 12 h 81"/>
                <a:gd name="T30" fmla="*/ 7 w 80"/>
                <a:gd name="T31" fmla="*/ 18 h 81"/>
                <a:gd name="T32" fmla="*/ 3 w 80"/>
                <a:gd name="T33" fmla="*/ 24 h 81"/>
                <a:gd name="T34" fmla="*/ 1 w 80"/>
                <a:gd name="T35" fmla="*/ 33 h 81"/>
                <a:gd name="T36" fmla="*/ 0 w 80"/>
                <a:gd name="T37" fmla="*/ 41 h 81"/>
                <a:gd name="T38" fmla="*/ 0 w 80"/>
                <a:gd name="T39" fmla="*/ 41 h 81"/>
                <a:gd name="T40" fmla="*/ 1 w 80"/>
                <a:gd name="T41" fmla="*/ 48 h 81"/>
                <a:gd name="T42" fmla="*/ 3 w 80"/>
                <a:gd name="T43" fmla="*/ 57 h 81"/>
                <a:gd name="T44" fmla="*/ 7 w 80"/>
                <a:gd name="T45" fmla="*/ 63 h 81"/>
                <a:gd name="T46" fmla="*/ 11 w 80"/>
                <a:gd name="T47" fmla="*/ 69 h 81"/>
                <a:gd name="T48" fmla="*/ 17 w 80"/>
                <a:gd name="T49" fmla="*/ 75 h 81"/>
                <a:gd name="T50" fmla="*/ 25 w 80"/>
                <a:gd name="T51" fmla="*/ 78 h 81"/>
                <a:gd name="T52" fmla="*/ 32 w 80"/>
                <a:gd name="T53" fmla="*/ 80 h 81"/>
                <a:gd name="T54" fmla="*/ 40 w 80"/>
                <a:gd name="T55" fmla="*/ 81 h 81"/>
                <a:gd name="T56" fmla="*/ 40 w 80"/>
                <a:gd name="T57" fmla="*/ 81 h 81"/>
                <a:gd name="T58" fmla="*/ 49 w 80"/>
                <a:gd name="T59" fmla="*/ 80 h 81"/>
                <a:gd name="T60" fmla="*/ 56 w 80"/>
                <a:gd name="T61" fmla="*/ 78 h 81"/>
                <a:gd name="T62" fmla="*/ 62 w 80"/>
                <a:gd name="T63" fmla="*/ 75 h 81"/>
                <a:gd name="T64" fmla="*/ 69 w 80"/>
                <a:gd name="T65" fmla="*/ 69 h 81"/>
                <a:gd name="T66" fmla="*/ 74 w 80"/>
                <a:gd name="T67" fmla="*/ 63 h 81"/>
                <a:gd name="T68" fmla="*/ 77 w 80"/>
                <a:gd name="T69" fmla="*/ 57 h 81"/>
                <a:gd name="T70" fmla="*/ 80 w 80"/>
                <a:gd name="T71" fmla="*/ 48 h 81"/>
                <a:gd name="T72" fmla="*/ 80 w 80"/>
                <a:gd name="T73" fmla="*/ 41 h 81"/>
                <a:gd name="T74" fmla="*/ 80 w 80"/>
                <a:gd name="T7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29"/>
            <p:cNvSpPr/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81 w 81"/>
                <a:gd name="T1" fmla="*/ 41 h 82"/>
                <a:gd name="T2" fmla="*/ 81 w 81"/>
                <a:gd name="T3" fmla="*/ 41 h 82"/>
                <a:gd name="T4" fmla="*/ 80 w 81"/>
                <a:gd name="T5" fmla="*/ 33 h 82"/>
                <a:gd name="T6" fmla="*/ 78 w 81"/>
                <a:gd name="T7" fmla="*/ 26 h 82"/>
                <a:gd name="T8" fmla="*/ 75 w 81"/>
                <a:gd name="T9" fmla="*/ 18 h 82"/>
                <a:gd name="T10" fmla="*/ 70 w 81"/>
                <a:gd name="T11" fmla="*/ 12 h 82"/>
                <a:gd name="T12" fmla="*/ 63 w 81"/>
                <a:gd name="T13" fmla="*/ 8 h 82"/>
                <a:gd name="T14" fmla="*/ 57 w 81"/>
                <a:gd name="T15" fmla="*/ 4 h 82"/>
                <a:gd name="T16" fmla="*/ 49 w 81"/>
                <a:gd name="T17" fmla="*/ 1 h 82"/>
                <a:gd name="T18" fmla="*/ 40 w 81"/>
                <a:gd name="T19" fmla="*/ 0 h 82"/>
                <a:gd name="T20" fmla="*/ 40 w 81"/>
                <a:gd name="T21" fmla="*/ 0 h 82"/>
                <a:gd name="T22" fmla="*/ 33 w 81"/>
                <a:gd name="T23" fmla="*/ 1 h 82"/>
                <a:gd name="T24" fmla="*/ 25 w 81"/>
                <a:gd name="T25" fmla="*/ 4 h 82"/>
                <a:gd name="T26" fmla="*/ 18 w 81"/>
                <a:gd name="T27" fmla="*/ 8 h 82"/>
                <a:gd name="T28" fmla="*/ 12 w 81"/>
                <a:gd name="T29" fmla="*/ 12 h 82"/>
                <a:gd name="T30" fmla="*/ 7 w 81"/>
                <a:gd name="T31" fmla="*/ 18 h 82"/>
                <a:gd name="T32" fmla="*/ 4 w 81"/>
                <a:gd name="T33" fmla="*/ 26 h 82"/>
                <a:gd name="T34" fmla="*/ 0 w 81"/>
                <a:gd name="T35" fmla="*/ 33 h 82"/>
                <a:gd name="T36" fmla="*/ 0 w 81"/>
                <a:gd name="T37" fmla="*/ 41 h 82"/>
                <a:gd name="T38" fmla="*/ 0 w 81"/>
                <a:gd name="T39" fmla="*/ 41 h 82"/>
                <a:gd name="T40" fmla="*/ 0 w 81"/>
                <a:gd name="T41" fmla="*/ 50 h 82"/>
                <a:gd name="T42" fmla="*/ 4 w 81"/>
                <a:gd name="T43" fmla="*/ 57 h 82"/>
                <a:gd name="T44" fmla="*/ 7 w 81"/>
                <a:gd name="T45" fmla="*/ 64 h 82"/>
                <a:gd name="T46" fmla="*/ 12 w 81"/>
                <a:gd name="T47" fmla="*/ 69 h 82"/>
                <a:gd name="T48" fmla="*/ 18 w 81"/>
                <a:gd name="T49" fmla="*/ 75 h 82"/>
                <a:gd name="T50" fmla="*/ 25 w 81"/>
                <a:gd name="T51" fmla="*/ 79 h 82"/>
                <a:gd name="T52" fmla="*/ 33 w 81"/>
                <a:gd name="T53" fmla="*/ 81 h 82"/>
                <a:gd name="T54" fmla="*/ 40 w 81"/>
                <a:gd name="T55" fmla="*/ 82 h 82"/>
                <a:gd name="T56" fmla="*/ 40 w 81"/>
                <a:gd name="T57" fmla="*/ 82 h 82"/>
                <a:gd name="T58" fmla="*/ 49 w 81"/>
                <a:gd name="T59" fmla="*/ 81 h 82"/>
                <a:gd name="T60" fmla="*/ 57 w 81"/>
                <a:gd name="T61" fmla="*/ 79 h 82"/>
                <a:gd name="T62" fmla="*/ 63 w 81"/>
                <a:gd name="T63" fmla="*/ 75 h 82"/>
                <a:gd name="T64" fmla="*/ 70 w 81"/>
                <a:gd name="T65" fmla="*/ 69 h 82"/>
                <a:gd name="T66" fmla="*/ 75 w 81"/>
                <a:gd name="T67" fmla="*/ 64 h 82"/>
                <a:gd name="T68" fmla="*/ 78 w 81"/>
                <a:gd name="T69" fmla="*/ 57 h 82"/>
                <a:gd name="T70" fmla="*/ 80 w 81"/>
                <a:gd name="T71" fmla="*/ 50 h 82"/>
                <a:gd name="T72" fmla="*/ 81 w 81"/>
                <a:gd name="T73" fmla="*/ 41 h 82"/>
                <a:gd name="T74" fmla="*/ 81 w 81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30"/>
            <p:cNvSpPr/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80 w 80"/>
                <a:gd name="T1" fmla="*/ 41 h 82"/>
                <a:gd name="T2" fmla="*/ 80 w 80"/>
                <a:gd name="T3" fmla="*/ 41 h 82"/>
                <a:gd name="T4" fmla="*/ 80 w 80"/>
                <a:gd name="T5" fmla="*/ 33 h 82"/>
                <a:gd name="T6" fmla="*/ 77 w 80"/>
                <a:gd name="T7" fmla="*/ 26 h 82"/>
                <a:gd name="T8" fmla="*/ 74 w 80"/>
                <a:gd name="T9" fmla="*/ 18 h 82"/>
                <a:gd name="T10" fmla="*/ 69 w 80"/>
                <a:gd name="T11" fmla="*/ 12 h 82"/>
                <a:gd name="T12" fmla="*/ 62 w 80"/>
                <a:gd name="T13" fmla="*/ 8 h 82"/>
                <a:gd name="T14" fmla="*/ 56 w 80"/>
                <a:gd name="T15" fmla="*/ 4 h 82"/>
                <a:gd name="T16" fmla="*/ 49 w 80"/>
                <a:gd name="T17" fmla="*/ 1 h 82"/>
                <a:gd name="T18" fmla="*/ 40 w 80"/>
                <a:gd name="T19" fmla="*/ 0 h 82"/>
                <a:gd name="T20" fmla="*/ 40 w 80"/>
                <a:gd name="T21" fmla="*/ 0 h 82"/>
                <a:gd name="T22" fmla="*/ 32 w 80"/>
                <a:gd name="T23" fmla="*/ 1 h 82"/>
                <a:gd name="T24" fmla="*/ 25 w 80"/>
                <a:gd name="T25" fmla="*/ 4 h 82"/>
                <a:gd name="T26" fmla="*/ 17 w 80"/>
                <a:gd name="T27" fmla="*/ 8 h 82"/>
                <a:gd name="T28" fmla="*/ 11 w 80"/>
                <a:gd name="T29" fmla="*/ 12 h 82"/>
                <a:gd name="T30" fmla="*/ 7 w 80"/>
                <a:gd name="T31" fmla="*/ 18 h 82"/>
                <a:gd name="T32" fmla="*/ 3 w 80"/>
                <a:gd name="T33" fmla="*/ 26 h 82"/>
                <a:gd name="T34" fmla="*/ 1 w 80"/>
                <a:gd name="T35" fmla="*/ 33 h 82"/>
                <a:gd name="T36" fmla="*/ 0 w 80"/>
                <a:gd name="T37" fmla="*/ 41 h 82"/>
                <a:gd name="T38" fmla="*/ 0 w 80"/>
                <a:gd name="T39" fmla="*/ 41 h 82"/>
                <a:gd name="T40" fmla="*/ 1 w 80"/>
                <a:gd name="T41" fmla="*/ 50 h 82"/>
                <a:gd name="T42" fmla="*/ 3 w 80"/>
                <a:gd name="T43" fmla="*/ 57 h 82"/>
                <a:gd name="T44" fmla="*/ 7 w 80"/>
                <a:gd name="T45" fmla="*/ 64 h 82"/>
                <a:gd name="T46" fmla="*/ 11 w 80"/>
                <a:gd name="T47" fmla="*/ 69 h 82"/>
                <a:gd name="T48" fmla="*/ 17 w 80"/>
                <a:gd name="T49" fmla="*/ 75 h 82"/>
                <a:gd name="T50" fmla="*/ 25 w 80"/>
                <a:gd name="T51" fmla="*/ 79 h 82"/>
                <a:gd name="T52" fmla="*/ 32 w 80"/>
                <a:gd name="T53" fmla="*/ 81 h 82"/>
                <a:gd name="T54" fmla="*/ 40 w 80"/>
                <a:gd name="T55" fmla="*/ 82 h 82"/>
                <a:gd name="T56" fmla="*/ 40 w 80"/>
                <a:gd name="T57" fmla="*/ 82 h 82"/>
                <a:gd name="T58" fmla="*/ 49 w 80"/>
                <a:gd name="T59" fmla="*/ 81 h 82"/>
                <a:gd name="T60" fmla="*/ 56 w 80"/>
                <a:gd name="T61" fmla="*/ 79 h 82"/>
                <a:gd name="T62" fmla="*/ 62 w 80"/>
                <a:gd name="T63" fmla="*/ 75 h 82"/>
                <a:gd name="T64" fmla="*/ 69 w 80"/>
                <a:gd name="T65" fmla="*/ 69 h 82"/>
                <a:gd name="T66" fmla="*/ 74 w 80"/>
                <a:gd name="T67" fmla="*/ 64 h 82"/>
                <a:gd name="T68" fmla="*/ 77 w 80"/>
                <a:gd name="T69" fmla="*/ 57 h 82"/>
                <a:gd name="T70" fmla="*/ 80 w 80"/>
                <a:gd name="T71" fmla="*/ 50 h 82"/>
                <a:gd name="T72" fmla="*/ 80 w 80"/>
                <a:gd name="T73" fmla="*/ 41 h 82"/>
                <a:gd name="T74" fmla="*/ 80 w 80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31"/>
            <p:cNvSpPr/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81 w 81"/>
                <a:gd name="T1" fmla="*/ 41 h 82"/>
                <a:gd name="T2" fmla="*/ 81 w 81"/>
                <a:gd name="T3" fmla="*/ 41 h 82"/>
                <a:gd name="T4" fmla="*/ 80 w 81"/>
                <a:gd name="T5" fmla="*/ 33 h 82"/>
                <a:gd name="T6" fmla="*/ 78 w 81"/>
                <a:gd name="T7" fmla="*/ 26 h 82"/>
                <a:gd name="T8" fmla="*/ 75 w 81"/>
                <a:gd name="T9" fmla="*/ 19 h 82"/>
                <a:gd name="T10" fmla="*/ 70 w 81"/>
                <a:gd name="T11" fmla="*/ 13 h 82"/>
                <a:gd name="T12" fmla="*/ 63 w 81"/>
                <a:gd name="T13" fmla="*/ 8 h 82"/>
                <a:gd name="T14" fmla="*/ 57 w 81"/>
                <a:gd name="T15" fmla="*/ 5 h 82"/>
                <a:gd name="T16" fmla="*/ 49 w 81"/>
                <a:gd name="T17" fmla="*/ 2 h 82"/>
                <a:gd name="T18" fmla="*/ 40 w 81"/>
                <a:gd name="T19" fmla="*/ 0 h 82"/>
                <a:gd name="T20" fmla="*/ 40 w 81"/>
                <a:gd name="T21" fmla="*/ 0 h 82"/>
                <a:gd name="T22" fmla="*/ 33 w 81"/>
                <a:gd name="T23" fmla="*/ 2 h 82"/>
                <a:gd name="T24" fmla="*/ 25 w 81"/>
                <a:gd name="T25" fmla="*/ 5 h 82"/>
                <a:gd name="T26" fmla="*/ 18 w 81"/>
                <a:gd name="T27" fmla="*/ 8 h 82"/>
                <a:gd name="T28" fmla="*/ 12 w 81"/>
                <a:gd name="T29" fmla="*/ 13 h 82"/>
                <a:gd name="T30" fmla="*/ 7 w 81"/>
                <a:gd name="T31" fmla="*/ 19 h 82"/>
                <a:gd name="T32" fmla="*/ 4 w 81"/>
                <a:gd name="T33" fmla="*/ 26 h 82"/>
                <a:gd name="T34" fmla="*/ 0 w 81"/>
                <a:gd name="T35" fmla="*/ 33 h 82"/>
                <a:gd name="T36" fmla="*/ 0 w 81"/>
                <a:gd name="T37" fmla="*/ 41 h 82"/>
                <a:gd name="T38" fmla="*/ 0 w 81"/>
                <a:gd name="T39" fmla="*/ 41 h 82"/>
                <a:gd name="T40" fmla="*/ 0 w 81"/>
                <a:gd name="T41" fmla="*/ 50 h 82"/>
                <a:gd name="T42" fmla="*/ 4 w 81"/>
                <a:gd name="T43" fmla="*/ 57 h 82"/>
                <a:gd name="T44" fmla="*/ 7 w 81"/>
                <a:gd name="T45" fmla="*/ 64 h 82"/>
                <a:gd name="T46" fmla="*/ 12 w 81"/>
                <a:gd name="T47" fmla="*/ 71 h 82"/>
                <a:gd name="T48" fmla="*/ 18 w 81"/>
                <a:gd name="T49" fmla="*/ 75 h 82"/>
                <a:gd name="T50" fmla="*/ 25 w 81"/>
                <a:gd name="T51" fmla="*/ 79 h 82"/>
                <a:gd name="T52" fmla="*/ 33 w 81"/>
                <a:gd name="T53" fmla="*/ 81 h 82"/>
                <a:gd name="T54" fmla="*/ 40 w 81"/>
                <a:gd name="T55" fmla="*/ 82 h 82"/>
                <a:gd name="T56" fmla="*/ 40 w 81"/>
                <a:gd name="T57" fmla="*/ 82 h 82"/>
                <a:gd name="T58" fmla="*/ 49 w 81"/>
                <a:gd name="T59" fmla="*/ 81 h 82"/>
                <a:gd name="T60" fmla="*/ 57 w 81"/>
                <a:gd name="T61" fmla="*/ 79 h 82"/>
                <a:gd name="T62" fmla="*/ 63 w 81"/>
                <a:gd name="T63" fmla="*/ 75 h 82"/>
                <a:gd name="T64" fmla="*/ 70 w 81"/>
                <a:gd name="T65" fmla="*/ 71 h 82"/>
                <a:gd name="T66" fmla="*/ 75 w 81"/>
                <a:gd name="T67" fmla="*/ 64 h 82"/>
                <a:gd name="T68" fmla="*/ 78 w 81"/>
                <a:gd name="T69" fmla="*/ 57 h 82"/>
                <a:gd name="T70" fmla="*/ 80 w 81"/>
                <a:gd name="T71" fmla="*/ 50 h 82"/>
                <a:gd name="T72" fmla="*/ 81 w 81"/>
                <a:gd name="T73" fmla="*/ 41 h 82"/>
                <a:gd name="T74" fmla="*/ 81 w 81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32"/>
            <p:cNvSpPr/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80 w 80"/>
                <a:gd name="T1" fmla="*/ 41 h 82"/>
                <a:gd name="T2" fmla="*/ 80 w 80"/>
                <a:gd name="T3" fmla="*/ 41 h 82"/>
                <a:gd name="T4" fmla="*/ 80 w 80"/>
                <a:gd name="T5" fmla="*/ 33 h 82"/>
                <a:gd name="T6" fmla="*/ 77 w 80"/>
                <a:gd name="T7" fmla="*/ 26 h 82"/>
                <a:gd name="T8" fmla="*/ 74 w 80"/>
                <a:gd name="T9" fmla="*/ 19 h 82"/>
                <a:gd name="T10" fmla="*/ 69 w 80"/>
                <a:gd name="T11" fmla="*/ 13 h 82"/>
                <a:gd name="T12" fmla="*/ 62 w 80"/>
                <a:gd name="T13" fmla="*/ 8 h 82"/>
                <a:gd name="T14" fmla="*/ 56 w 80"/>
                <a:gd name="T15" fmla="*/ 5 h 82"/>
                <a:gd name="T16" fmla="*/ 49 w 80"/>
                <a:gd name="T17" fmla="*/ 2 h 82"/>
                <a:gd name="T18" fmla="*/ 40 w 80"/>
                <a:gd name="T19" fmla="*/ 0 h 82"/>
                <a:gd name="T20" fmla="*/ 40 w 80"/>
                <a:gd name="T21" fmla="*/ 0 h 82"/>
                <a:gd name="T22" fmla="*/ 32 w 80"/>
                <a:gd name="T23" fmla="*/ 2 h 82"/>
                <a:gd name="T24" fmla="*/ 25 w 80"/>
                <a:gd name="T25" fmla="*/ 5 h 82"/>
                <a:gd name="T26" fmla="*/ 17 w 80"/>
                <a:gd name="T27" fmla="*/ 8 h 82"/>
                <a:gd name="T28" fmla="*/ 11 w 80"/>
                <a:gd name="T29" fmla="*/ 13 h 82"/>
                <a:gd name="T30" fmla="*/ 7 w 80"/>
                <a:gd name="T31" fmla="*/ 19 h 82"/>
                <a:gd name="T32" fmla="*/ 3 w 80"/>
                <a:gd name="T33" fmla="*/ 26 h 82"/>
                <a:gd name="T34" fmla="*/ 1 w 80"/>
                <a:gd name="T35" fmla="*/ 33 h 82"/>
                <a:gd name="T36" fmla="*/ 0 w 80"/>
                <a:gd name="T37" fmla="*/ 41 h 82"/>
                <a:gd name="T38" fmla="*/ 0 w 80"/>
                <a:gd name="T39" fmla="*/ 41 h 82"/>
                <a:gd name="T40" fmla="*/ 1 w 80"/>
                <a:gd name="T41" fmla="*/ 50 h 82"/>
                <a:gd name="T42" fmla="*/ 3 w 80"/>
                <a:gd name="T43" fmla="*/ 57 h 82"/>
                <a:gd name="T44" fmla="*/ 7 w 80"/>
                <a:gd name="T45" fmla="*/ 64 h 82"/>
                <a:gd name="T46" fmla="*/ 11 w 80"/>
                <a:gd name="T47" fmla="*/ 71 h 82"/>
                <a:gd name="T48" fmla="*/ 17 w 80"/>
                <a:gd name="T49" fmla="*/ 75 h 82"/>
                <a:gd name="T50" fmla="*/ 25 w 80"/>
                <a:gd name="T51" fmla="*/ 79 h 82"/>
                <a:gd name="T52" fmla="*/ 32 w 80"/>
                <a:gd name="T53" fmla="*/ 81 h 82"/>
                <a:gd name="T54" fmla="*/ 40 w 80"/>
                <a:gd name="T55" fmla="*/ 82 h 82"/>
                <a:gd name="T56" fmla="*/ 40 w 80"/>
                <a:gd name="T57" fmla="*/ 82 h 82"/>
                <a:gd name="T58" fmla="*/ 49 w 80"/>
                <a:gd name="T59" fmla="*/ 81 h 82"/>
                <a:gd name="T60" fmla="*/ 56 w 80"/>
                <a:gd name="T61" fmla="*/ 79 h 82"/>
                <a:gd name="T62" fmla="*/ 62 w 80"/>
                <a:gd name="T63" fmla="*/ 75 h 82"/>
                <a:gd name="T64" fmla="*/ 69 w 80"/>
                <a:gd name="T65" fmla="*/ 71 h 82"/>
                <a:gd name="T66" fmla="*/ 74 w 80"/>
                <a:gd name="T67" fmla="*/ 64 h 82"/>
                <a:gd name="T68" fmla="*/ 77 w 80"/>
                <a:gd name="T69" fmla="*/ 57 h 82"/>
                <a:gd name="T70" fmla="*/ 80 w 80"/>
                <a:gd name="T71" fmla="*/ 50 h 82"/>
                <a:gd name="T72" fmla="*/ 80 w 80"/>
                <a:gd name="T73" fmla="*/ 41 h 82"/>
                <a:gd name="T74" fmla="*/ 80 w 80"/>
                <a:gd name="T7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33"/>
            <p:cNvSpPr/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493 w 3940"/>
                <a:gd name="T1" fmla="*/ 396 h 561"/>
                <a:gd name="T2" fmla="*/ 750 w 3940"/>
                <a:gd name="T3" fmla="*/ 369 h 561"/>
                <a:gd name="T4" fmla="*/ 882 w 3940"/>
                <a:gd name="T5" fmla="*/ 358 h 561"/>
                <a:gd name="T6" fmla="*/ 982 w 3940"/>
                <a:gd name="T7" fmla="*/ 363 h 561"/>
                <a:gd name="T8" fmla="*/ 1151 w 3940"/>
                <a:gd name="T9" fmla="*/ 385 h 561"/>
                <a:gd name="T10" fmla="*/ 1324 w 3940"/>
                <a:gd name="T11" fmla="*/ 419 h 561"/>
                <a:gd name="T12" fmla="*/ 1482 w 3940"/>
                <a:gd name="T13" fmla="*/ 459 h 561"/>
                <a:gd name="T14" fmla="*/ 1556 w 3940"/>
                <a:gd name="T15" fmla="*/ 483 h 561"/>
                <a:gd name="T16" fmla="*/ 1658 w 3940"/>
                <a:gd name="T17" fmla="*/ 514 h 561"/>
                <a:gd name="T18" fmla="*/ 3940 w 3940"/>
                <a:gd name="T19" fmla="*/ 561 h 561"/>
                <a:gd name="T20" fmla="*/ 3940 w 3940"/>
                <a:gd name="T21" fmla="*/ 558 h 561"/>
                <a:gd name="T22" fmla="*/ 3927 w 3940"/>
                <a:gd name="T23" fmla="*/ 546 h 561"/>
                <a:gd name="T24" fmla="*/ 3839 w 3940"/>
                <a:gd name="T25" fmla="*/ 523 h 561"/>
                <a:gd name="T26" fmla="*/ 3645 w 3940"/>
                <a:gd name="T27" fmla="*/ 486 h 561"/>
                <a:gd name="T28" fmla="*/ 3591 w 3940"/>
                <a:gd name="T29" fmla="*/ 470 h 561"/>
                <a:gd name="T30" fmla="*/ 3546 w 3940"/>
                <a:gd name="T31" fmla="*/ 438 h 561"/>
                <a:gd name="T32" fmla="*/ 3425 w 3940"/>
                <a:gd name="T33" fmla="*/ 335 h 561"/>
                <a:gd name="T34" fmla="*/ 3364 w 3940"/>
                <a:gd name="T35" fmla="*/ 295 h 561"/>
                <a:gd name="T36" fmla="*/ 3297 w 3940"/>
                <a:gd name="T37" fmla="*/ 269 h 561"/>
                <a:gd name="T38" fmla="*/ 3231 w 3940"/>
                <a:gd name="T39" fmla="*/ 261 h 561"/>
                <a:gd name="T40" fmla="*/ 3134 w 3940"/>
                <a:gd name="T41" fmla="*/ 248 h 561"/>
                <a:gd name="T42" fmla="*/ 3031 w 3940"/>
                <a:gd name="T43" fmla="*/ 223 h 561"/>
                <a:gd name="T44" fmla="*/ 2951 w 3940"/>
                <a:gd name="T45" fmla="*/ 192 h 561"/>
                <a:gd name="T46" fmla="*/ 2870 w 3940"/>
                <a:gd name="T47" fmla="*/ 147 h 561"/>
                <a:gd name="T48" fmla="*/ 2752 w 3940"/>
                <a:gd name="T49" fmla="*/ 80 h 561"/>
                <a:gd name="T50" fmla="*/ 2652 w 3940"/>
                <a:gd name="T51" fmla="*/ 41 h 561"/>
                <a:gd name="T52" fmla="*/ 2513 w 3940"/>
                <a:gd name="T53" fmla="*/ 14 h 561"/>
                <a:gd name="T54" fmla="*/ 2340 w 3940"/>
                <a:gd name="T55" fmla="*/ 1 h 561"/>
                <a:gd name="T56" fmla="*/ 2094 w 3940"/>
                <a:gd name="T57" fmla="*/ 7 h 561"/>
                <a:gd name="T58" fmla="*/ 1897 w 3940"/>
                <a:gd name="T59" fmla="*/ 41 h 561"/>
                <a:gd name="T60" fmla="*/ 1727 w 3940"/>
                <a:gd name="T61" fmla="*/ 66 h 561"/>
                <a:gd name="T62" fmla="*/ 1550 w 3940"/>
                <a:gd name="T63" fmla="*/ 69 h 561"/>
                <a:gd name="T64" fmla="*/ 1344 w 3940"/>
                <a:gd name="T65" fmla="*/ 56 h 561"/>
                <a:gd name="T66" fmla="*/ 1242 w 3940"/>
                <a:gd name="T67" fmla="*/ 50 h 561"/>
                <a:gd name="T68" fmla="*/ 1131 w 3940"/>
                <a:gd name="T69" fmla="*/ 72 h 561"/>
                <a:gd name="T70" fmla="*/ 1014 w 3940"/>
                <a:gd name="T71" fmla="*/ 114 h 561"/>
                <a:gd name="T72" fmla="*/ 914 w 3940"/>
                <a:gd name="T73" fmla="*/ 160 h 561"/>
                <a:gd name="T74" fmla="*/ 840 w 3940"/>
                <a:gd name="T75" fmla="*/ 203 h 561"/>
                <a:gd name="T76" fmla="*/ 744 w 3940"/>
                <a:gd name="T77" fmla="*/ 244 h 561"/>
                <a:gd name="T78" fmla="*/ 648 w 3940"/>
                <a:gd name="T79" fmla="*/ 270 h 561"/>
                <a:gd name="T80" fmla="*/ 503 w 3940"/>
                <a:gd name="T81" fmla="*/ 279 h 561"/>
                <a:gd name="T82" fmla="*/ 366 w 3940"/>
                <a:gd name="T83" fmla="*/ 305 h 561"/>
                <a:gd name="T84" fmla="*/ 284 w 3940"/>
                <a:gd name="T85" fmla="*/ 335 h 561"/>
                <a:gd name="T86" fmla="*/ 242 w 3940"/>
                <a:gd name="T87" fmla="*/ 360 h 561"/>
                <a:gd name="T88" fmla="*/ 111 w 3940"/>
                <a:gd name="T89" fmla="*/ 463 h 561"/>
                <a:gd name="T90" fmla="*/ 24 w 3940"/>
                <a:gd name="T91" fmla="*/ 561 h 561"/>
                <a:gd name="T92" fmla="*/ 185 w 3940"/>
                <a:gd name="T93" fmla="*/ 471 h 561"/>
                <a:gd name="T94" fmla="*/ 293 w 3940"/>
                <a:gd name="T95" fmla="*/ 426 h 561"/>
                <a:gd name="T96" fmla="*/ 398 w 3940"/>
                <a:gd name="T97" fmla="*/ 40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61"/>
                  </a:lnTo>
                  <a:lnTo>
                    <a:pt x="394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5" name="Group 136"/>
            <p:cNvGrpSpPr/>
            <p:nvPr/>
          </p:nvGrpSpPr>
          <p:grpSpPr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393" name="Rectangle 34"/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Rectangle 35"/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Rectangle 36"/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139"/>
            <p:cNvGrpSpPr/>
            <p:nvPr/>
          </p:nvGrpSpPr>
          <p:grpSpPr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378" name="Rectangle 37"/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Rectangle 38"/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Rectangle 39"/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Rectangle 40"/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Rectangle 41"/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Rectangle 42"/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Rectangle 43"/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Rectangle 44"/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Rectangle 45"/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Rectangle 46"/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Rectangle 47"/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Rectangle 48"/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Rectangle 49"/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tangle 50"/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Rectangle 51"/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" name="Rectangle 53"/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Rectangle 54"/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Rectangle 55"/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ectangle 56"/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57"/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58"/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59"/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60"/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61"/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62"/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Rectangle 63"/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Rectangle 64"/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Rectangle 65"/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Rectangle 66"/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 67"/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Rectangle 68"/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Rectangle 69"/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Rectangle 70"/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Rectangle 71"/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72"/>
            <p:cNvSpPr/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1525 w 1826"/>
                <a:gd name="T1" fmla="*/ 140 h 233"/>
                <a:gd name="T2" fmla="*/ 1525 w 1826"/>
                <a:gd name="T3" fmla="*/ 140 h 233"/>
                <a:gd name="T4" fmla="*/ 1493 w 1826"/>
                <a:gd name="T5" fmla="*/ 128 h 233"/>
                <a:gd name="T6" fmla="*/ 1458 w 1826"/>
                <a:gd name="T7" fmla="*/ 116 h 233"/>
                <a:gd name="T8" fmla="*/ 1421 w 1826"/>
                <a:gd name="T9" fmla="*/ 104 h 233"/>
                <a:gd name="T10" fmla="*/ 1383 w 1826"/>
                <a:gd name="T11" fmla="*/ 92 h 233"/>
                <a:gd name="T12" fmla="*/ 1342 w 1826"/>
                <a:gd name="T13" fmla="*/ 80 h 233"/>
                <a:gd name="T14" fmla="*/ 1300 w 1826"/>
                <a:gd name="T15" fmla="*/ 70 h 233"/>
                <a:gd name="T16" fmla="*/ 1258 w 1826"/>
                <a:gd name="T17" fmla="*/ 60 h 233"/>
                <a:gd name="T18" fmla="*/ 1214 w 1826"/>
                <a:gd name="T19" fmla="*/ 49 h 233"/>
                <a:gd name="T20" fmla="*/ 1171 w 1826"/>
                <a:gd name="T21" fmla="*/ 40 h 233"/>
                <a:gd name="T22" fmla="*/ 1127 w 1826"/>
                <a:gd name="T23" fmla="*/ 31 h 233"/>
                <a:gd name="T24" fmla="*/ 1083 w 1826"/>
                <a:gd name="T25" fmla="*/ 24 h 233"/>
                <a:gd name="T26" fmla="*/ 1041 w 1826"/>
                <a:gd name="T27" fmla="*/ 17 h 233"/>
                <a:gd name="T28" fmla="*/ 999 w 1826"/>
                <a:gd name="T29" fmla="*/ 11 h 233"/>
                <a:gd name="T30" fmla="*/ 958 w 1826"/>
                <a:gd name="T31" fmla="*/ 6 h 233"/>
                <a:gd name="T32" fmla="*/ 919 w 1826"/>
                <a:gd name="T33" fmla="*/ 3 h 233"/>
                <a:gd name="T34" fmla="*/ 881 w 1826"/>
                <a:gd name="T35" fmla="*/ 1 h 233"/>
                <a:gd name="T36" fmla="*/ 881 w 1826"/>
                <a:gd name="T37" fmla="*/ 1 h 233"/>
                <a:gd name="T38" fmla="*/ 858 w 1826"/>
                <a:gd name="T39" fmla="*/ 0 h 233"/>
                <a:gd name="T40" fmla="*/ 834 w 1826"/>
                <a:gd name="T41" fmla="*/ 1 h 233"/>
                <a:gd name="T42" fmla="*/ 809 w 1826"/>
                <a:gd name="T43" fmla="*/ 3 h 233"/>
                <a:gd name="T44" fmla="*/ 781 w 1826"/>
                <a:gd name="T45" fmla="*/ 5 h 233"/>
                <a:gd name="T46" fmla="*/ 726 w 1826"/>
                <a:gd name="T47" fmla="*/ 11 h 233"/>
                <a:gd name="T48" fmla="*/ 666 w 1826"/>
                <a:gd name="T49" fmla="*/ 20 h 233"/>
                <a:gd name="T50" fmla="*/ 603 w 1826"/>
                <a:gd name="T51" fmla="*/ 28 h 233"/>
                <a:gd name="T52" fmla="*/ 537 w 1826"/>
                <a:gd name="T53" fmla="*/ 37 h 233"/>
                <a:gd name="T54" fmla="*/ 469 w 1826"/>
                <a:gd name="T55" fmla="*/ 44 h 233"/>
                <a:gd name="T56" fmla="*/ 434 w 1826"/>
                <a:gd name="T57" fmla="*/ 46 h 233"/>
                <a:gd name="T58" fmla="*/ 398 w 1826"/>
                <a:gd name="T59" fmla="*/ 48 h 233"/>
                <a:gd name="T60" fmla="*/ 398 w 1826"/>
                <a:gd name="T61" fmla="*/ 48 h 233"/>
                <a:gd name="T62" fmla="*/ 374 w 1826"/>
                <a:gd name="T63" fmla="*/ 50 h 233"/>
                <a:gd name="T64" fmla="*/ 349 w 1826"/>
                <a:gd name="T65" fmla="*/ 54 h 233"/>
                <a:gd name="T66" fmla="*/ 323 w 1826"/>
                <a:gd name="T67" fmla="*/ 61 h 233"/>
                <a:gd name="T68" fmla="*/ 296 w 1826"/>
                <a:gd name="T69" fmla="*/ 69 h 233"/>
                <a:gd name="T70" fmla="*/ 269 w 1826"/>
                <a:gd name="T71" fmla="*/ 78 h 233"/>
                <a:gd name="T72" fmla="*/ 242 w 1826"/>
                <a:gd name="T73" fmla="*/ 90 h 233"/>
                <a:gd name="T74" fmla="*/ 215 w 1826"/>
                <a:gd name="T75" fmla="*/ 101 h 233"/>
                <a:gd name="T76" fmla="*/ 189 w 1826"/>
                <a:gd name="T77" fmla="*/ 115 h 233"/>
                <a:gd name="T78" fmla="*/ 161 w 1826"/>
                <a:gd name="T79" fmla="*/ 130 h 233"/>
                <a:gd name="T80" fmla="*/ 136 w 1826"/>
                <a:gd name="T81" fmla="*/ 144 h 233"/>
                <a:gd name="T82" fmla="*/ 86 w 1826"/>
                <a:gd name="T83" fmla="*/ 175 h 233"/>
                <a:gd name="T84" fmla="*/ 40 w 1826"/>
                <a:gd name="T85" fmla="*/ 205 h 233"/>
                <a:gd name="T86" fmla="*/ 0 w 1826"/>
                <a:gd name="T87" fmla="*/ 233 h 233"/>
                <a:gd name="T88" fmla="*/ 1826 w 1826"/>
                <a:gd name="T89" fmla="*/ 233 h 233"/>
                <a:gd name="T90" fmla="*/ 1826 w 1826"/>
                <a:gd name="T91" fmla="*/ 233 h 233"/>
                <a:gd name="T92" fmla="*/ 1749 w 1826"/>
                <a:gd name="T93" fmla="*/ 213 h 233"/>
                <a:gd name="T94" fmla="*/ 1672 w 1826"/>
                <a:gd name="T95" fmla="*/ 191 h 233"/>
                <a:gd name="T96" fmla="*/ 1634 w 1826"/>
                <a:gd name="T97" fmla="*/ 179 h 233"/>
                <a:gd name="T98" fmla="*/ 1597 w 1826"/>
                <a:gd name="T99" fmla="*/ 167 h 233"/>
                <a:gd name="T100" fmla="*/ 1564 w 1826"/>
                <a:gd name="T101" fmla="*/ 156 h 233"/>
                <a:gd name="T102" fmla="*/ 1532 w 1826"/>
                <a:gd name="T103" fmla="*/ 143 h 233"/>
                <a:gd name="T104" fmla="*/ 1532 w 1826"/>
                <a:gd name="T105" fmla="*/ 143 h 233"/>
                <a:gd name="T106" fmla="*/ 1525 w 1826"/>
                <a:gd name="T107" fmla="*/ 140 h 233"/>
                <a:gd name="T108" fmla="*/ 1525 w 1826"/>
                <a:gd name="T109" fmla="*/ 1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32" y="143"/>
                  </a:lnTo>
                  <a:lnTo>
                    <a:pt x="1525" y="140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73"/>
            <p:cNvSpPr/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714 w 714"/>
                <a:gd name="T1" fmla="*/ 1350 h 1350"/>
                <a:gd name="T2" fmla="*/ 0 w 714"/>
                <a:gd name="T3" fmla="*/ 1350 h 1350"/>
                <a:gd name="T4" fmla="*/ 0 w 714"/>
                <a:gd name="T5" fmla="*/ 481 h 1350"/>
                <a:gd name="T6" fmla="*/ 357 w 714"/>
                <a:gd name="T7" fmla="*/ 0 h 1350"/>
                <a:gd name="T8" fmla="*/ 714 w 714"/>
                <a:gd name="T9" fmla="*/ 481 h 1350"/>
                <a:gd name="T10" fmla="*/ 714 w 714"/>
                <a:gd name="T11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74"/>
            <p:cNvSpPr/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1 w 172"/>
                <a:gd name="T3" fmla="*/ 69 h 172"/>
                <a:gd name="T4" fmla="*/ 165 w 172"/>
                <a:gd name="T5" fmla="*/ 53 h 172"/>
                <a:gd name="T6" fmla="*/ 157 w 172"/>
                <a:gd name="T7" fmla="*/ 38 h 172"/>
                <a:gd name="T8" fmla="*/ 147 w 172"/>
                <a:gd name="T9" fmla="*/ 26 h 172"/>
                <a:gd name="T10" fmla="*/ 134 w 172"/>
                <a:gd name="T11" fmla="*/ 15 h 172"/>
                <a:gd name="T12" fmla="*/ 119 w 172"/>
                <a:gd name="T13" fmla="*/ 8 h 172"/>
                <a:gd name="T14" fmla="*/ 104 w 172"/>
                <a:gd name="T15" fmla="*/ 2 h 172"/>
                <a:gd name="T16" fmla="*/ 86 w 172"/>
                <a:gd name="T17" fmla="*/ 0 h 172"/>
                <a:gd name="T18" fmla="*/ 77 w 172"/>
                <a:gd name="T19" fmla="*/ 1 h 172"/>
                <a:gd name="T20" fmla="*/ 61 w 172"/>
                <a:gd name="T21" fmla="*/ 5 h 172"/>
                <a:gd name="T22" fmla="*/ 45 w 172"/>
                <a:gd name="T23" fmla="*/ 11 h 172"/>
                <a:gd name="T24" fmla="*/ 31 w 172"/>
                <a:gd name="T25" fmla="*/ 20 h 172"/>
                <a:gd name="T26" fmla="*/ 20 w 172"/>
                <a:gd name="T27" fmla="*/ 32 h 172"/>
                <a:gd name="T28" fmla="*/ 10 w 172"/>
                <a:gd name="T29" fmla="*/ 45 h 172"/>
                <a:gd name="T30" fmla="*/ 4 w 172"/>
                <a:gd name="T31" fmla="*/ 61 h 172"/>
                <a:gd name="T32" fmla="*/ 1 w 172"/>
                <a:gd name="T33" fmla="*/ 78 h 172"/>
                <a:gd name="T34" fmla="*/ 0 w 172"/>
                <a:gd name="T35" fmla="*/ 86 h 172"/>
                <a:gd name="T36" fmla="*/ 2 w 172"/>
                <a:gd name="T37" fmla="*/ 104 h 172"/>
                <a:gd name="T38" fmla="*/ 7 w 172"/>
                <a:gd name="T39" fmla="*/ 120 h 172"/>
                <a:gd name="T40" fmla="*/ 15 w 172"/>
                <a:gd name="T41" fmla="*/ 134 h 172"/>
                <a:gd name="T42" fmla="*/ 25 w 172"/>
                <a:gd name="T43" fmla="*/ 147 h 172"/>
                <a:gd name="T44" fmla="*/ 39 w 172"/>
                <a:gd name="T45" fmla="*/ 157 h 172"/>
                <a:gd name="T46" fmla="*/ 53 w 172"/>
                <a:gd name="T47" fmla="*/ 166 h 172"/>
                <a:gd name="T48" fmla="*/ 69 w 172"/>
                <a:gd name="T49" fmla="*/ 171 h 172"/>
                <a:gd name="T50" fmla="*/ 86 w 172"/>
                <a:gd name="T51" fmla="*/ 172 h 172"/>
                <a:gd name="T52" fmla="*/ 95 w 172"/>
                <a:gd name="T53" fmla="*/ 172 h 172"/>
                <a:gd name="T54" fmla="*/ 112 w 172"/>
                <a:gd name="T55" fmla="*/ 168 h 172"/>
                <a:gd name="T56" fmla="*/ 128 w 172"/>
                <a:gd name="T57" fmla="*/ 162 h 172"/>
                <a:gd name="T58" fmla="*/ 141 w 172"/>
                <a:gd name="T59" fmla="*/ 152 h 172"/>
                <a:gd name="T60" fmla="*/ 153 w 172"/>
                <a:gd name="T61" fmla="*/ 141 h 172"/>
                <a:gd name="T62" fmla="*/ 162 w 172"/>
                <a:gd name="T63" fmla="*/ 127 h 172"/>
                <a:gd name="T64" fmla="*/ 169 w 172"/>
                <a:gd name="T65" fmla="*/ 112 h 172"/>
                <a:gd name="T66" fmla="*/ 172 w 172"/>
                <a:gd name="T67" fmla="*/ 96 h 172"/>
                <a:gd name="T68" fmla="*/ 172 w 172"/>
                <a:gd name="T6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 75"/>
            <p:cNvSpPr/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0 w 172"/>
                <a:gd name="T3" fmla="*/ 69 h 172"/>
                <a:gd name="T4" fmla="*/ 165 w 172"/>
                <a:gd name="T5" fmla="*/ 53 h 172"/>
                <a:gd name="T6" fmla="*/ 157 w 172"/>
                <a:gd name="T7" fmla="*/ 38 h 172"/>
                <a:gd name="T8" fmla="*/ 146 w 172"/>
                <a:gd name="T9" fmla="*/ 26 h 172"/>
                <a:gd name="T10" fmla="*/ 133 w 172"/>
                <a:gd name="T11" fmla="*/ 15 h 172"/>
                <a:gd name="T12" fmla="*/ 119 w 172"/>
                <a:gd name="T13" fmla="*/ 8 h 172"/>
                <a:gd name="T14" fmla="*/ 103 w 172"/>
                <a:gd name="T15" fmla="*/ 2 h 172"/>
                <a:gd name="T16" fmla="*/ 86 w 172"/>
                <a:gd name="T17" fmla="*/ 0 h 172"/>
                <a:gd name="T18" fmla="*/ 77 w 172"/>
                <a:gd name="T19" fmla="*/ 1 h 172"/>
                <a:gd name="T20" fmla="*/ 60 w 172"/>
                <a:gd name="T21" fmla="*/ 5 h 172"/>
                <a:gd name="T22" fmla="*/ 44 w 172"/>
                <a:gd name="T23" fmla="*/ 11 h 172"/>
                <a:gd name="T24" fmla="*/ 31 w 172"/>
                <a:gd name="T25" fmla="*/ 20 h 172"/>
                <a:gd name="T26" fmla="*/ 19 w 172"/>
                <a:gd name="T27" fmla="*/ 32 h 172"/>
                <a:gd name="T28" fmla="*/ 10 w 172"/>
                <a:gd name="T29" fmla="*/ 45 h 172"/>
                <a:gd name="T30" fmla="*/ 4 w 172"/>
                <a:gd name="T31" fmla="*/ 61 h 172"/>
                <a:gd name="T32" fmla="*/ 0 w 172"/>
                <a:gd name="T33" fmla="*/ 78 h 172"/>
                <a:gd name="T34" fmla="*/ 0 w 172"/>
                <a:gd name="T35" fmla="*/ 86 h 172"/>
                <a:gd name="T36" fmla="*/ 1 w 172"/>
                <a:gd name="T37" fmla="*/ 104 h 172"/>
                <a:gd name="T38" fmla="*/ 7 w 172"/>
                <a:gd name="T39" fmla="*/ 120 h 172"/>
                <a:gd name="T40" fmla="*/ 15 w 172"/>
                <a:gd name="T41" fmla="*/ 134 h 172"/>
                <a:gd name="T42" fmla="*/ 26 w 172"/>
                <a:gd name="T43" fmla="*/ 147 h 172"/>
                <a:gd name="T44" fmla="*/ 38 w 172"/>
                <a:gd name="T45" fmla="*/ 157 h 172"/>
                <a:gd name="T46" fmla="*/ 53 w 172"/>
                <a:gd name="T47" fmla="*/ 166 h 172"/>
                <a:gd name="T48" fmla="*/ 68 w 172"/>
                <a:gd name="T49" fmla="*/ 171 h 172"/>
                <a:gd name="T50" fmla="*/ 86 w 172"/>
                <a:gd name="T51" fmla="*/ 172 h 172"/>
                <a:gd name="T52" fmla="*/ 95 w 172"/>
                <a:gd name="T53" fmla="*/ 172 h 172"/>
                <a:gd name="T54" fmla="*/ 111 w 172"/>
                <a:gd name="T55" fmla="*/ 168 h 172"/>
                <a:gd name="T56" fmla="*/ 127 w 172"/>
                <a:gd name="T57" fmla="*/ 162 h 172"/>
                <a:gd name="T58" fmla="*/ 141 w 172"/>
                <a:gd name="T59" fmla="*/ 152 h 172"/>
                <a:gd name="T60" fmla="*/ 152 w 172"/>
                <a:gd name="T61" fmla="*/ 141 h 172"/>
                <a:gd name="T62" fmla="*/ 162 w 172"/>
                <a:gd name="T63" fmla="*/ 127 h 172"/>
                <a:gd name="T64" fmla="*/ 168 w 172"/>
                <a:gd name="T65" fmla="*/ 112 h 172"/>
                <a:gd name="T66" fmla="*/ 171 w 172"/>
                <a:gd name="T67" fmla="*/ 96 h 172"/>
                <a:gd name="T68" fmla="*/ 172 w 172"/>
                <a:gd name="T6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 76"/>
            <p:cNvSpPr/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172 w 172"/>
                <a:gd name="T1" fmla="*/ 85 h 171"/>
                <a:gd name="T2" fmla="*/ 171 w 172"/>
                <a:gd name="T3" fmla="*/ 68 h 171"/>
                <a:gd name="T4" fmla="*/ 165 w 172"/>
                <a:gd name="T5" fmla="*/ 53 h 171"/>
                <a:gd name="T6" fmla="*/ 157 w 172"/>
                <a:gd name="T7" fmla="*/ 38 h 171"/>
                <a:gd name="T8" fmla="*/ 147 w 172"/>
                <a:gd name="T9" fmla="*/ 26 h 171"/>
                <a:gd name="T10" fmla="*/ 134 w 172"/>
                <a:gd name="T11" fmla="*/ 15 h 171"/>
                <a:gd name="T12" fmla="*/ 119 w 172"/>
                <a:gd name="T13" fmla="*/ 7 h 171"/>
                <a:gd name="T14" fmla="*/ 104 w 172"/>
                <a:gd name="T15" fmla="*/ 1 h 171"/>
                <a:gd name="T16" fmla="*/ 86 w 172"/>
                <a:gd name="T17" fmla="*/ 0 h 171"/>
                <a:gd name="T18" fmla="*/ 77 w 172"/>
                <a:gd name="T19" fmla="*/ 0 h 171"/>
                <a:gd name="T20" fmla="*/ 61 w 172"/>
                <a:gd name="T21" fmla="*/ 4 h 171"/>
                <a:gd name="T22" fmla="*/ 45 w 172"/>
                <a:gd name="T23" fmla="*/ 10 h 171"/>
                <a:gd name="T24" fmla="*/ 31 w 172"/>
                <a:gd name="T25" fmla="*/ 19 h 171"/>
                <a:gd name="T26" fmla="*/ 20 w 172"/>
                <a:gd name="T27" fmla="*/ 31 h 171"/>
                <a:gd name="T28" fmla="*/ 10 w 172"/>
                <a:gd name="T29" fmla="*/ 44 h 171"/>
                <a:gd name="T30" fmla="*/ 4 w 172"/>
                <a:gd name="T31" fmla="*/ 60 h 171"/>
                <a:gd name="T32" fmla="*/ 1 w 172"/>
                <a:gd name="T33" fmla="*/ 77 h 171"/>
                <a:gd name="T34" fmla="*/ 0 w 172"/>
                <a:gd name="T35" fmla="*/ 85 h 171"/>
                <a:gd name="T36" fmla="*/ 2 w 172"/>
                <a:gd name="T37" fmla="*/ 103 h 171"/>
                <a:gd name="T38" fmla="*/ 7 w 172"/>
                <a:gd name="T39" fmla="*/ 119 h 171"/>
                <a:gd name="T40" fmla="*/ 15 w 172"/>
                <a:gd name="T41" fmla="*/ 133 h 171"/>
                <a:gd name="T42" fmla="*/ 25 w 172"/>
                <a:gd name="T43" fmla="*/ 146 h 171"/>
                <a:gd name="T44" fmla="*/ 39 w 172"/>
                <a:gd name="T45" fmla="*/ 156 h 171"/>
                <a:gd name="T46" fmla="*/ 53 w 172"/>
                <a:gd name="T47" fmla="*/ 165 h 171"/>
                <a:gd name="T48" fmla="*/ 69 w 172"/>
                <a:gd name="T49" fmla="*/ 170 h 171"/>
                <a:gd name="T50" fmla="*/ 86 w 172"/>
                <a:gd name="T51" fmla="*/ 171 h 171"/>
                <a:gd name="T52" fmla="*/ 95 w 172"/>
                <a:gd name="T53" fmla="*/ 171 h 171"/>
                <a:gd name="T54" fmla="*/ 112 w 172"/>
                <a:gd name="T55" fmla="*/ 168 h 171"/>
                <a:gd name="T56" fmla="*/ 128 w 172"/>
                <a:gd name="T57" fmla="*/ 162 h 171"/>
                <a:gd name="T58" fmla="*/ 141 w 172"/>
                <a:gd name="T59" fmla="*/ 152 h 171"/>
                <a:gd name="T60" fmla="*/ 153 w 172"/>
                <a:gd name="T61" fmla="*/ 141 h 171"/>
                <a:gd name="T62" fmla="*/ 162 w 172"/>
                <a:gd name="T63" fmla="*/ 127 h 171"/>
                <a:gd name="T64" fmla="*/ 169 w 172"/>
                <a:gd name="T65" fmla="*/ 111 h 171"/>
                <a:gd name="T66" fmla="*/ 172 w 172"/>
                <a:gd name="T67" fmla="*/ 95 h 171"/>
                <a:gd name="T68" fmla="*/ 172 w 172"/>
                <a:gd name="T69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77"/>
            <p:cNvSpPr/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172 w 172"/>
                <a:gd name="T1" fmla="*/ 85 h 171"/>
                <a:gd name="T2" fmla="*/ 170 w 172"/>
                <a:gd name="T3" fmla="*/ 68 h 171"/>
                <a:gd name="T4" fmla="*/ 165 w 172"/>
                <a:gd name="T5" fmla="*/ 53 h 171"/>
                <a:gd name="T6" fmla="*/ 157 w 172"/>
                <a:gd name="T7" fmla="*/ 38 h 171"/>
                <a:gd name="T8" fmla="*/ 146 w 172"/>
                <a:gd name="T9" fmla="*/ 26 h 171"/>
                <a:gd name="T10" fmla="*/ 133 w 172"/>
                <a:gd name="T11" fmla="*/ 15 h 171"/>
                <a:gd name="T12" fmla="*/ 119 w 172"/>
                <a:gd name="T13" fmla="*/ 7 h 171"/>
                <a:gd name="T14" fmla="*/ 103 w 172"/>
                <a:gd name="T15" fmla="*/ 1 h 171"/>
                <a:gd name="T16" fmla="*/ 86 w 172"/>
                <a:gd name="T17" fmla="*/ 0 h 171"/>
                <a:gd name="T18" fmla="*/ 77 w 172"/>
                <a:gd name="T19" fmla="*/ 0 h 171"/>
                <a:gd name="T20" fmla="*/ 60 w 172"/>
                <a:gd name="T21" fmla="*/ 4 h 171"/>
                <a:gd name="T22" fmla="*/ 44 w 172"/>
                <a:gd name="T23" fmla="*/ 10 h 171"/>
                <a:gd name="T24" fmla="*/ 31 w 172"/>
                <a:gd name="T25" fmla="*/ 19 h 171"/>
                <a:gd name="T26" fmla="*/ 19 w 172"/>
                <a:gd name="T27" fmla="*/ 31 h 171"/>
                <a:gd name="T28" fmla="*/ 10 w 172"/>
                <a:gd name="T29" fmla="*/ 44 h 171"/>
                <a:gd name="T30" fmla="*/ 4 w 172"/>
                <a:gd name="T31" fmla="*/ 60 h 171"/>
                <a:gd name="T32" fmla="*/ 0 w 172"/>
                <a:gd name="T33" fmla="*/ 77 h 171"/>
                <a:gd name="T34" fmla="*/ 0 w 172"/>
                <a:gd name="T35" fmla="*/ 85 h 171"/>
                <a:gd name="T36" fmla="*/ 1 w 172"/>
                <a:gd name="T37" fmla="*/ 103 h 171"/>
                <a:gd name="T38" fmla="*/ 7 w 172"/>
                <a:gd name="T39" fmla="*/ 119 h 171"/>
                <a:gd name="T40" fmla="*/ 15 w 172"/>
                <a:gd name="T41" fmla="*/ 133 h 171"/>
                <a:gd name="T42" fmla="*/ 26 w 172"/>
                <a:gd name="T43" fmla="*/ 146 h 171"/>
                <a:gd name="T44" fmla="*/ 38 w 172"/>
                <a:gd name="T45" fmla="*/ 156 h 171"/>
                <a:gd name="T46" fmla="*/ 53 w 172"/>
                <a:gd name="T47" fmla="*/ 165 h 171"/>
                <a:gd name="T48" fmla="*/ 68 w 172"/>
                <a:gd name="T49" fmla="*/ 170 h 171"/>
                <a:gd name="T50" fmla="*/ 86 w 172"/>
                <a:gd name="T51" fmla="*/ 171 h 171"/>
                <a:gd name="T52" fmla="*/ 95 w 172"/>
                <a:gd name="T53" fmla="*/ 171 h 171"/>
                <a:gd name="T54" fmla="*/ 111 w 172"/>
                <a:gd name="T55" fmla="*/ 168 h 171"/>
                <a:gd name="T56" fmla="*/ 127 w 172"/>
                <a:gd name="T57" fmla="*/ 162 h 171"/>
                <a:gd name="T58" fmla="*/ 141 w 172"/>
                <a:gd name="T59" fmla="*/ 152 h 171"/>
                <a:gd name="T60" fmla="*/ 152 w 172"/>
                <a:gd name="T61" fmla="*/ 141 h 171"/>
                <a:gd name="T62" fmla="*/ 162 w 172"/>
                <a:gd name="T63" fmla="*/ 127 h 171"/>
                <a:gd name="T64" fmla="*/ 168 w 172"/>
                <a:gd name="T65" fmla="*/ 111 h 171"/>
                <a:gd name="T66" fmla="*/ 171 w 172"/>
                <a:gd name="T67" fmla="*/ 95 h 171"/>
                <a:gd name="T68" fmla="*/ 172 w 172"/>
                <a:gd name="T69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78"/>
            <p:cNvSpPr/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1 w 172"/>
                <a:gd name="T3" fmla="*/ 68 h 172"/>
                <a:gd name="T4" fmla="*/ 165 w 172"/>
                <a:gd name="T5" fmla="*/ 53 h 172"/>
                <a:gd name="T6" fmla="*/ 157 w 172"/>
                <a:gd name="T7" fmla="*/ 38 h 172"/>
                <a:gd name="T8" fmla="*/ 147 w 172"/>
                <a:gd name="T9" fmla="*/ 25 h 172"/>
                <a:gd name="T10" fmla="*/ 134 w 172"/>
                <a:gd name="T11" fmla="*/ 15 h 172"/>
                <a:gd name="T12" fmla="*/ 119 w 172"/>
                <a:gd name="T13" fmla="*/ 7 h 172"/>
                <a:gd name="T14" fmla="*/ 104 w 172"/>
                <a:gd name="T15" fmla="*/ 1 h 172"/>
                <a:gd name="T16" fmla="*/ 86 w 172"/>
                <a:gd name="T17" fmla="*/ 0 h 172"/>
                <a:gd name="T18" fmla="*/ 77 w 172"/>
                <a:gd name="T19" fmla="*/ 0 h 172"/>
                <a:gd name="T20" fmla="*/ 61 w 172"/>
                <a:gd name="T21" fmla="*/ 3 h 172"/>
                <a:gd name="T22" fmla="*/ 45 w 172"/>
                <a:gd name="T23" fmla="*/ 11 h 172"/>
                <a:gd name="T24" fmla="*/ 31 w 172"/>
                <a:gd name="T25" fmla="*/ 20 h 172"/>
                <a:gd name="T26" fmla="*/ 20 w 172"/>
                <a:gd name="T27" fmla="*/ 32 h 172"/>
                <a:gd name="T28" fmla="*/ 10 w 172"/>
                <a:gd name="T29" fmla="*/ 45 h 172"/>
                <a:gd name="T30" fmla="*/ 4 w 172"/>
                <a:gd name="T31" fmla="*/ 60 h 172"/>
                <a:gd name="T32" fmla="*/ 1 w 172"/>
                <a:gd name="T33" fmla="*/ 77 h 172"/>
                <a:gd name="T34" fmla="*/ 0 w 172"/>
                <a:gd name="T35" fmla="*/ 86 h 172"/>
                <a:gd name="T36" fmla="*/ 2 w 172"/>
                <a:gd name="T37" fmla="*/ 103 h 172"/>
                <a:gd name="T38" fmla="*/ 7 w 172"/>
                <a:gd name="T39" fmla="*/ 120 h 172"/>
                <a:gd name="T40" fmla="*/ 15 w 172"/>
                <a:gd name="T41" fmla="*/ 134 h 172"/>
                <a:gd name="T42" fmla="*/ 25 w 172"/>
                <a:gd name="T43" fmla="*/ 147 h 172"/>
                <a:gd name="T44" fmla="*/ 39 w 172"/>
                <a:gd name="T45" fmla="*/ 157 h 172"/>
                <a:gd name="T46" fmla="*/ 53 w 172"/>
                <a:gd name="T47" fmla="*/ 165 h 172"/>
                <a:gd name="T48" fmla="*/ 69 w 172"/>
                <a:gd name="T49" fmla="*/ 170 h 172"/>
                <a:gd name="T50" fmla="*/ 86 w 172"/>
                <a:gd name="T51" fmla="*/ 172 h 172"/>
                <a:gd name="T52" fmla="*/ 95 w 172"/>
                <a:gd name="T53" fmla="*/ 171 h 172"/>
                <a:gd name="T54" fmla="*/ 112 w 172"/>
                <a:gd name="T55" fmla="*/ 168 h 172"/>
                <a:gd name="T56" fmla="*/ 128 w 172"/>
                <a:gd name="T57" fmla="*/ 162 h 172"/>
                <a:gd name="T58" fmla="*/ 141 w 172"/>
                <a:gd name="T59" fmla="*/ 152 h 172"/>
                <a:gd name="T60" fmla="*/ 153 w 172"/>
                <a:gd name="T61" fmla="*/ 141 h 172"/>
                <a:gd name="T62" fmla="*/ 162 w 172"/>
                <a:gd name="T63" fmla="*/ 127 h 172"/>
                <a:gd name="T64" fmla="*/ 169 w 172"/>
                <a:gd name="T65" fmla="*/ 111 h 172"/>
                <a:gd name="T66" fmla="*/ 172 w 172"/>
                <a:gd name="T67" fmla="*/ 95 h 172"/>
                <a:gd name="T68" fmla="*/ 172 w 172"/>
                <a:gd name="T6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79"/>
            <p:cNvSpPr/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0 w 172"/>
                <a:gd name="T3" fmla="*/ 68 h 172"/>
                <a:gd name="T4" fmla="*/ 165 w 172"/>
                <a:gd name="T5" fmla="*/ 53 h 172"/>
                <a:gd name="T6" fmla="*/ 157 w 172"/>
                <a:gd name="T7" fmla="*/ 38 h 172"/>
                <a:gd name="T8" fmla="*/ 146 w 172"/>
                <a:gd name="T9" fmla="*/ 25 h 172"/>
                <a:gd name="T10" fmla="*/ 133 w 172"/>
                <a:gd name="T11" fmla="*/ 15 h 172"/>
                <a:gd name="T12" fmla="*/ 119 w 172"/>
                <a:gd name="T13" fmla="*/ 7 h 172"/>
                <a:gd name="T14" fmla="*/ 103 w 172"/>
                <a:gd name="T15" fmla="*/ 1 h 172"/>
                <a:gd name="T16" fmla="*/ 86 w 172"/>
                <a:gd name="T17" fmla="*/ 0 h 172"/>
                <a:gd name="T18" fmla="*/ 77 w 172"/>
                <a:gd name="T19" fmla="*/ 0 h 172"/>
                <a:gd name="T20" fmla="*/ 60 w 172"/>
                <a:gd name="T21" fmla="*/ 3 h 172"/>
                <a:gd name="T22" fmla="*/ 44 w 172"/>
                <a:gd name="T23" fmla="*/ 11 h 172"/>
                <a:gd name="T24" fmla="*/ 31 w 172"/>
                <a:gd name="T25" fmla="*/ 20 h 172"/>
                <a:gd name="T26" fmla="*/ 19 w 172"/>
                <a:gd name="T27" fmla="*/ 32 h 172"/>
                <a:gd name="T28" fmla="*/ 10 w 172"/>
                <a:gd name="T29" fmla="*/ 45 h 172"/>
                <a:gd name="T30" fmla="*/ 4 w 172"/>
                <a:gd name="T31" fmla="*/ 60 h 172"/>
                <a:gd name="T32" fmla="*/ 0 w 172"/>
                <a:gd name="T33" fmla="*/ 77 h 172"/>
                <a:gd name="T34" fmla="*/ 0 w 172"/>
                <a:gd name="T35" fmla="*/ 86 h 172"/>
                <a:gd name="T36" fmla="*/ 1 w 172"/>
                <a:gd name="T37" fmla="*/ 103 h 172"/>
                <a:gd name="T38" fmla="*/ 7 w 172"/>
                <a:gd name="T39" fmla="*/ 120 h 172"/>
                <a:gd name="T40" fmla="*/ 15 w 172"/>
                <a:gd name="T41" fmla="*/ 134 h 172"/>
                <a:gd name="T42" fmla="*/ 26 w 172"/>
                <a:gd name="T43" fmla="*/ 147 h 172"/>
                <a:gd name="T44" fmla="*/ 38 w 172"/>
                <a:gd name="T45" fmla="*/ 157 h 172"/>
                <a:gd name="T46" fmla="*/ 53 w 172"/>
                <a:gd name="T47" fmla="*/ 165 h 172"/>
                <a:gd name="T48" fmla="*/ 68 w 172"/>
                <a:gd name="T49" fmla="*/ 170 h 172"/>
                <a:gd name="T50" fmla="*/ 86 w 172"/>
                <a:gd name="T51" fmla="*/ 172 h 172"/>
                <a:gd name="T52" fmla="*/ 95 w 172"/>
                <a:gd name="T53" fmla="*/ 171 h 172"/>
                <a:gd name="T54" fmla="*/ 111 w 172"/>
                <a:gd name="T55" fmla="*/ 168 h 172"/>
                <a:gd name="T56" fmla="*/ 127 w 172"/>
                <a:gd name="T57" fmla="*/ 162 h 172"/>
                <a:gd name="T58" fmla="*/ 141 w 172"/>
                <a:gd name="T59" fmla="*/ 152 h 172"/>
                <a:gd name="T60" fmla="*/ 152 w 172"/>
                <a:gd name="T61" fmla="*/ 141 h 172"/>
                <a:gd name="T62" fmla="*/ 162 w 172"/>
                <a:gd name="T63" fmla="*/ 127 h 172"/>
                <a:gd name="T64" fmla="*/ 168 w 172"/>
                <a:gd name="T65" fmla="*/ 111 h 172"/>
                <a:gd name="T66" fmla="*/ 171 w 172"/>
                <a:gd name="T67" fmla="*/ 95 h 172"/>
                <a:gd name="T68" fmla="*/ 172 w 172"/>
                <a:gd name="T6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Rectangle 80"/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Rectangle 81"/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82"/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7" name="Group 138"/>
            <p:cNvGrpSpPr/>
            <p:nvPr/>
          </p:nvGrpSpPr>
          <p:grpSpPr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366" name="Rectangle 83"/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84"/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Rectangle 85"/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Rectangle 86"/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Rectangle 87"/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Rectangle 88"/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Rectangle 89"/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Rectangle 90"/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tangle 91"/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Rectangle 92"/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ectangle 93"/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tangle 94"/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140"/>
            <p:cNvGrpSpPr/>
            <p:nvPr/>
          </p:nvGrpSpPr>
          <p:grpSpPr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363" name="Rectangle 95"/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96"/>
              <p:cNvSpPr/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185 h 263"/>
                  <a:gd name="T2" fmla="*/ 0 w 79"/>
                  <a:gd name="T3" fmla="*/ 185 h 263"/>
                  <a:gd name="T4" fmla="*/ 1 w 79"/>
                  <a:gd name="T5" fmla="*/ 192 h 263"/>
                  <a:gd name="T6" fmla="*/ 2 w 79"/>
                  <a:gd name="T7" fmla="*/ 201 h 263"/>
                  <a:gd name="T8" fmla="*/ 4 w 79"/>
                  <a:gd name="T9" fmla="*/ 208 h 263"/>
                  <a:gd name="T10" fmla="*/ 6 w 79"/>
                  <a:gd name="T11" fmla="*/ 215 h 263"/>
                  <a:gd name="T12" fmla="*/ 9 w 79"/>
                  <a:gd name="T13" fmla="*/ 223 h 263"/>
                  <a:gd name="T14" fmla="*/ 14 w 79"/>
                  <a:gd name="T15" fmla="*/ 229 h 263"/>
                  <a:gd name="T16" fmla="*/ 18 w 79"/>
                  <a:gd name="T17" fmla="*/ 234 h 263"/>
                  <a:gd name="T18" fmla="*/ 23 w 79"/>
                  <a:gd name="T19" fmla="*/ 240 h 263"/>
                  <a:gd name="T20" fmla="*/ 29 w 79"/>
                  <a:gd name="T21" fmla="*/ 246 h 263"/>
                  <a:gd name="T22" fmla="*/ 35 w 79"/>
                  <a:gd name="T23" fmla="*/ 250 h 263"/>
                  <a:gd name="T24" fmla="*/ 42 w 79"/>
                  <a:gd name="T25" fmla="*/ 254 h 263"/>
                  <a:gd name="T26" fmla="*/ 48 w 79"/>
                  <a:gd name="T27" fmla="*/ 257 h 263"/>
                  <a:gd name="T28" fmla="*/ 56 w 79"/>
                  <a:gd name="T29" fmla="*/ 259 h 263"/>
                  <a:gd name="T30" fmla="*/ 63 w 79"/>
                  <a:gd name="T31" fmla="*/ 261 h 263"/>
                  <a:gd name="T32" fmla="*/ 71 w 79"/>
                  <a:gd name="T33" fmla="*/ 262 h 263"/>
                  <a:gd name="T34" fmla="*/ 79 w 79"/>
                  <a:gd name="T35" fmla="*/ 263 h 263"/>
                  <a:gd name="T36" fmla="*/ 79 w 79"/>
                  <a:gd name="T37" fmla="*/ 0 h 263"/>
                  <a:gd name="T38" fmla="*/ 79 w 79"/>
                  <a:gd name="T39" fmla="*/ 0 h 263"/>
                  <a:gd name="T40" fmla="*/ 67 w 79"/>
                  <a:gd name="T41" fmla="*/ 23 h 263"/>
                  <a:gd name="T42" fmla="*/ 55 w 79"/>
                  <a:gd name="T43" fmla="*/ 47 h 263"/>
                  <a:gd name="T44" fmla="*/ 40 w 79"/>
                  <a:gd name="T45" fmla="*/ 76 h 263"/>
                  <a:gd name="T46" fmla="*/ 25 w 79"/>
                  <a:gd name="T47" fmla="*/ 107 h 263"/>
                  <a:gd name="T48" fmla="*/ 13 w 79"/>
                  <a:gd name="T49" fmla="*/ 138 h 263"/>
                  <a:gd name="T50" fmla="*/ 7 w 79"/>
                  <a:gd name="T51" fmla="*/ 151 h 263"/>
                  <a:gd name="T52" fmla="*/ 4 w 79"/>
                  <a:gd name="T53" fmla="*/ 164 h 263"/>
                  <a:gd name="T54" fmla="*/ 1 w 79"/>
                  <a:gd name="T55" fmla="*/ 176 h 263"/>
                  <a:gd name="T56" fmla="*/ 0 w 79"/>
                  <a:gd name="T57" fmla="*/ 185 h 263"/>
                  <a:gd name="T58" fmla="*/ 0 w 79"/>
                  <a:gd name="T59" fmla="*/ 18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97"/>
              <p:cNvSpPr/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78 w 78"/>
                  <a:gd name="T1" fmla="*/ 185 h 263"/>
                  <a:gd name="T2" fmla="*/ 78 w 78"/>
                  <a:gd name="T3" fmla="*/ 185 h 263"/>
                  <a:gd name="T4" fmla="*/ 77 w 78"/>
                  <a:gd name="T5" fmla="*/ 176 h 263"/>
                  <a:gd name="T6" fmla="*/ 75 w 78"/>
                  <a:gd name="T7" fmla="*/ 164 h 263"/>
                  <a:gd name="T8" fmla="*/ 71 w 78"/>
                  <a:gd name="T9" fmla="*/ 151 h 263"/>
                  <a:gd name="T10" fmla="*/ 66 w 78"/>
                  <a:gd name="T11" fmla="*/ 138 h 263"/>
                  <a:gd name="T12" fmla="*/ 53 w 78"/>
                  <a:gd name="T13" fmla="*/ 107 h 263"/>
                  <a:gd name="T14" fmla="*/ 39 w 78"/>
                  <a:gd name="T15" fmla="*/ 76 h 263"/>
                  <a:gd name="T16" fmla="*/ 25 w 78"/>
                  <a:gd name="T17" fmla="*/ 47 h 263"/>
                  <a:gd name="T18" fmla="*/ 12 w 78"/>
                  <a:gd name="T19" fmla="*/ 23 h 263"/>
                  <a:gd name="T20" fmla="*/ 0 w 78"/>
                  <a:gd name="T21" fmla="*/ 0 h 263"/>
                  <a:gd name="T22" fmla="*/ 0 w 78"/>
                  <a:gd name="T23" fmla="*/ 263 h 263"/>
                  <a:gd name="T24" fmla="*/ 0 w 78"/>
                  <a:gd name="T25" fmla="*/ 263 h 263"/>
                  <a:gd name="T26" fmla="*/ 8 w 78"/>
                  <a:gd name="T27" fmla="*/ 262 h 263"/>
                  <a:gd name="T28" fmla="*/ 15 w 78"/>
                  <a:gd name="T29" fmla="*/ 261 h 263"/>
                  <a:gd name="T30" fmla="*/ 23 w 78"/>
                  <a:gd name="T31" fmla="*/ 259 h 263"/>
                  <a:gd name="T32" fmla="*/ 30 w 78"/>
                  <a:gd name="T33" fmla="*/ 257 h 263"/>
                  <a:gd name="T34" fmla="*/ 37 w 78"/>
                  <a:gd name="T35" fmla="*/ 254 h 263"/>
                  <a:gd name="T36" fmla="*/ 44 w 78"/>
                  <a:gd name="T37" fmla="*/ 250 h 263"/>
                  <a:gd name="T38" fmla="*/ 50 w 78"/>
                  <a:gd name="T39" fmla="*/ 246 h 263"/>
                  <a:gd name="T40" fmla="*/ 55 w 78"/>
                  <a:gd name="T41" fmla="*/ 240 h 263"/>
                  <a:gd name="T42" fmla="*/ 60 w 78"/>
                  <a:gd name="T43" fmla="*/ 234 h 263"/>
                  <a:gd name="T44" fmla="*/ 65 w 78"/>
                  <a:gd name="T45" fmla="*/ 229 h 263"/>
                  <a:gd name="T46" fmla="*/ 69 w 78"/>
                  <a:gd name="T47" fmla="*/ 223 h 263"/>
                  <a:gd name="T48" fmla="*/ 72 w 78"/>
                  <a:gd name="T49" fmla="*/ 215 h 263"/>
                  <a:gd name="T50" fmla="*/ 75 w 78"/>
                  <a:gd name="T51" fmla="*/ 208 h 263"/>
                  <a:gd name="T52" fmla="*/ 77 w 78"/>
                  <a:gd name="T53" fmla="*/ 201 h 263"/>
                  <a:gd name="T54" fmla="*/ 78 w 78"/>
                  <a:gd name="T55" fmla="*/ 192 h 263"/>
                  <a:gd name="T56" fmla="*/ 78 w 78"/>
                  <a:gd name="T57" fmla="*/ 185 h 263"/>
                  <a:gd name="T58" fmla="*/ 78 w 78"/>
                  <a:gd name="T59" fmla="*/ 18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141"/>
            <p:cNvGrpSpPr/>
            <p:nvPr/>
          </p:nvGrpSpPr>
          <p:grpSpPr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360" name="Rectangle 98"/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99"/>
              <p:cNvSpPr/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233 h 332"/>
                  <a:gd name="T2" fmla="*/ 0 w 99"/>
                  <a:gd name="T3" fmla="*/ 233 h 332"/>
                  <a:gd name="T4" fmla="*/ 0 w 99"/>
                  <a:gd name="T5" fmla="*/ 243 h 332"/>
                  <a:gd name="T6" fmla="*/ 3 w 99"/>
                  <a:gd name="T7" fmla="*/ 253 h 332"/>
                  <a:gd name="T8" fmla="*/ 5 w 99"/>
                  <a:gd name="T9" fmla="*/ 263 h 332"/>
                  <a:gd name="T10" fmla="*/ 8 w 99"/>
                  <a:gd name="T11" fmla="*/ 271 h 332"/>
                  <a:gd name="T12" fmla="*/ 12 w 99"/>
                  <a:gd name="T13" fmla="*/ 279 h 332"/>
                  <a:gd name="T14" fmla="*/ 17 w 99"/>
                  <a:gd name="T15" fmla="*/ 288 h 332"/>
                  <a:gd name="T16" fmla="*/ 22 w 99"/>
                  <a:gd name="T17" fmla="*/ 295 h 332"/>
                  <a:gd name="T18" fmla="*/ 30 w 99"/>
                  <a:gd name="T19" fmla="*/ 302 h 332"/>
                  <a:gd name="T20" fmla="*/ 36 w 99"/>
                  <a:gd name="T21" fmla="*/ 309 h 332"/>
                  <a:gd name="T22" fmla="*/ 44 w 99"/>
                  <a:gd name="T23" fmla="*/ 315 h 332"/>
                  <a:gd name="T24" fmla="*/ 52 w 99"/>
                  <a:gd name="T25" fmla="*/ 319 h 332"/>
                  <a:gd name="T26" fmla="*/ 61 w 99"/>
                  <a:gd name="T27" fmla="*/ 323 h 332"/>
                  <a:gd name="T28" fmla="*/ 70 w 99"/>
                  <a:gd name="T29" fmla="*/ 327 h 332"/>
                  <a:gd name="T30" fmla="*/ 79 w 99"/>
                  <a:gd name="T31" fmla="*/ 330 h 332"/>
                  <a:gd name="T32" fmla="*/ 89 w 99"/>
                  <a:gd name="T33" fmla="*/ 331 h 332"/>
                  <a:gd name="T34" fmla="*/ 99 w 99"/>
                  <a:gd name="T35" fmla="*/ 332 h 332"/>
                  <a:gd name="T36" fmla="*/ 99 w 99"/>
                  <a:gd name="T37" fmla="*/ 0 h 332"/>
                  <a:gd name="T38" fmla="*/ 99 w 99"/>
                  <a:gd name="T39" fmla="*/ 0 h 332"/>
                  <a:gd name="T40" fmla="*/ 83 w 99"/>
                  <a:gd name="T41" fmla="*/ 28 h 332"/>
                  <a:gd name="T42" fmla="*/ 67 w 99"/>
                  <a:gd name="T43" fmla="*/ 59 h 332"/>
                  <a:gd name="T44" fmla="*/ 50 w 99"/>
                  <a:gd name="T45" fmla="*/ 96 h 332"/>
                  <a:gd name="T46" fmla="*/ 32 w 99"/>
                  <a:gd name="T47" fmla="*/ 135 h 332"/>
                  <a:gd name="T48" fmla="*/ 16 w 99"/>
                  <a:gd name="T49" fmla="*/ 174 h 332"/>
                  <a:gd name="T50" fmla="*/ 10 w 99"/>
                  <a:gd name="T51" fmla="*/ 191 h 332"/>
                  <a:gd name="T52" fmla="*/ 5 w 99"/>
                  <a:gd name="T53" fmla="*/ 207 h 332"/>
                  <a:gd name="T54" fmla="*/ 2 w 99"/>
                  <a:gd name="T55" fmla="*/ 221 h 332"/>
                  <a:gd name="T56" fmla="*/ 0 w 99"/>
                  <a:gd name="T57" fmla="*/ 233 h 332"/>
                  <a:gd name="T58" fmla="*/ 0 w 99"/>
                  <a:gd name="T59" fmla="*/ 2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100"/>
              <p:cNvSpPr/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98 w 98"/>
                  <a:gd name="T1" fmla="*/ 233 h 332"/>
                  <a:gd name="T2" fmla="*/ 98 w 98"/>
                  <a:gd name="T3" fmla="*/ 233 h 332"/>
                  <a:gd name="T4" fmla="*/ 97 w 98"/>
                  <a:gd name="T5" fmla="*/ 221 h 332"/>
                  <a:gd name="T6" fmla="*/ 94 w 98"/>
                  <a:gd name="T7" fmla="*/ 207 h 332"/>
                  <a:gd name="T8" fmla="*/ 90 w 98"/>
                  <a:gd name="T9" fmla="*/ 191 h 332"/>
                  <a:gd name="T10" fmla="*/ 84 w 98"/>
                  <a:gd name="T11" fmla="*/ 174 h 332"/>
                  <a:gd name="T12" fmla="*/ 68 w 98"/>
                  <a:gd name="T13" fmla="*/ 135 h 332"/>
                  <a:gd name="T14" fmla="*/ 49 w 98"/>
                  <a:gd name="T15" fmla="*/ 96 h 332"/>
                  <a:gd name="T16" fmla="*/ 31 w 98"/>
                  <a:gd name="T17" fmla="*/ 59 h 332"/>
                  <a:gd name="T18" fmla="*/ 16 w 98"/>
                  <a:gd name="T19" fmla="*/ 28 h 332"/>
                  <a:gd name="T20" fmla="*/ 0 w 98"/>
                  <a:gd name="T21" fmla="*/ 0 h 332"/>
                  <a:gd name="T22" fmla="*/ 0 w 98"/>
                  <a:gd name="T23" fmla="*/ 332 h 332"/>
                  <a:gd name="T24" fmla="*/ 0 w 98"/>
                  <a:gd name="T25" fmla="*/ 332 h 332"/>
                  <a:gd name="T26" fmla="*/ 10 w 98"/>
                  <a:gd name="T27" fmla="*/ 331 h 332"/>
                  <a:gd name="T28" fmla="*/ 20 w 98"/>
                  <a:gd name="T29" fmla="*/ 330 h 332"/>
                  <a:gd name="T30" fmla="*/ 29 w 98"/>
                  <a:gd name="T31" fmla="*/ 327 h 332"/>
                  <a:gd name="T32" fmla="*/ 39 w 98"/>
                  <a:gd name="T33" fmla="*/ 323 h 332"/>
                  <a:gd name="T34" fmla="*/ 47 w 98"/>
                  <a:gd name="T35" fmla="*/ 319 h 332"/>
                  <a:gd name="T36" fmla="*/ 55 w 98"/>
                  <a:gd name="T37" fmla="*/ 315 h 332"/>
                  <a:gd name="T38" fmla="*/ 63 w 98"/>
                  <a:gd name="T39" fmla="*/ 309 h 332"/>
                  <a:gd name="T40" fmla="*/ 70 w 98"/>
                  <a:gd name="T41" fmla="*/ 302 h 332"/>
                  <a:gd name="T42" fmla="*/ 76 w 98"/>
                  <a:gd name="T43" fmla="*/ 295 h 332"/>
                  <a:gd name="T44" fmla="*/ 82 w 98"/>
                  <a:gd name="T45" fmla="*/ 288 h 332"/>
                  <a:gd name="T46" fmla="*/ 87 w 98"/>
                  <a:gd name="T47" fmla="*/ 279 h 332"/>
                  <a:gd name="T48" fmla="*/ 91 w 98"/>
                  <a:gd name="T49" fmla="*/ 271 h 332"/>
                  <a:gd name="T50" fmla="*/ 94 w 98"/>
                  <a:gd name="T51" fmla="*/ 263 h 332"/>
                  <a:gd name="T52" fmla="*/ 96 w 98"/>
                  <a:gd name="T53" fmla="*/ 253 h 332"/>
                  <a:gd name="T54" fmla="*/ 98 w 98"/>
                  <a:gd name="T55" fmla="*/ 243 h 332"/>
                  <a:gd name="T56" fmla="*/ 98 w 98"/>
                  <a:gd name="T57" fmla="*/ 233 h 332"/>
                  <a:gd name="T58" fmla="*/ 98 w 98"/>
                  <a:gd name="T59" fmla="*/ 2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101"/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Freeform 102"/>
            <p:cNvSpPr/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214 h 304"/>
                <a:gd name="T2" fmla="*/ 0 w 90"/>
                <a:gd name="T3" fmla="*/ 214 h 304"/>
                <a:gd name="T4" fmla="*/ 0 w 90"/>
                <a:gd name="T5" fmla="*/ 222 h 304"/>
                <a:gd name="T6" fmla="*/ 1 w 90"/>
                <a:gd name="T7" fmla="*/ 232 h 304"/>
                <a:gd name="T8" fmla="*/ 3 w 90"/>
                <a:gd name="T9" fmla="*/ 240 h 304"/>
                <a:gd name="T10" fmla="*/ 6 w 90"/>
                <a:gd name="T11" fmla="*/ 249 h 304"/>
                <a:gd name="T12" fmla="*/ 10 w 90"/>
                <a:gd name="T13" fmla="*/ 257 h 304"/>
                <a:gd name="T14" fmla="*/ 14 w 90"/>
                <a:gd name="T15" fmla="*/ 264 h 304"/>
                <a:gd name="T16" fmla="*/ 20 w 90"/>
                <a:gd name="T17" fmla="*/ 270 h 304"/>
                <a:gd name="T18" fmla="*/ 26 w 90"/>
                <a:gd name="T19" fmla="*/ 277 h 304"/>
                <a:gd name="T20" fmla="*/ 32 w 90"/>
                <a:gd name="T21" fmla="*/ 283 h 304"/>
                <a:gd name="T22" fmla="*/ 40 w 90"/>
                <a:gd name="T23" fmla="*/ 288 h 304"/>
                <a:gd name="T24" fmla="*/ 47 w 90"/>
                <a:gd name="T25" fmla="*/ 292 h 304"/>
                <a:gd name="T26" fmla="*/ 54 w 90"/>
                <a:gd name="T27" fmla="*/ 297 h 304"/>
                <a:gd name="T28" fmla="*/ 63 w 90"/>
                <a:gd name="T29" fmla="*/ 300 h 304"/>
                <a:gd name="T30" fmla="*/ 71 w 90"/>
                <a:gd name="T31" fmla="*/ 302 h 304"/>
                <a:gd name="T32" fmla="*/ 80 w 90"/>
                <a:gd name="T33" fmla="*/ 303 h 304"/>
                <a:gd name="T34" fmla="*/ 90 w 90"/>
                <a:gd name="T35" fmla="*/ 304 h 304"/>
                <a:gd name="T36" fmla="*/ 90 w 90"/>
                <a:gd name="T37" fmla="*/ 0 h 304"/>
                <a:gd name="T38" fmla="*/ 90 w 90"/>
                <a:gd name="T39" fmla="*/ 0 h 304"/>
                <a:gd name="T40" fmla="*/ 75 w 90"/>
                <a:gd name="T41" fmla="*/ 27 h 304"/>
                <a:gd name="T42" fmla="*/ 62 w 90"/>
                <a:gd name="T43" fmla="*/ 55 h 304"/>
                <a:gd name="T44" fmla="*/ 45 w 90"/>
                <a:gd name="T45" fmla="*/ 88 h 304"/>
                <a:gd name="T46" fmla="*/ 28 w 90"/>
                <a:gd name="T47" fmla="*/ 124 h 304"/>
                <a:gd name="T48" fmla="*/ 13 w 90"/>
                <a:gd name="T49" fmla="*/ 160 h 304"/>
                <a:gd name="T50" fmla="*/ 8 w 90"/>
                <a:gd name="T51" fmla="*/ 175 h 304"/>
                <a:gd name="T52" fmla="*/ 3 w 90"/>
                <a:gd name="T53" fmla="*/ 190 h 304"/>
                <a:gd name="T54" fmla="*/ 1 w 90"/>
                <a:gd name="T55" fmla="*/ 202 h 304"/>
                <a:gd name="T56" fmla="*/ 0 w 90"/>
                <a:gd name="T57" fmla="*/ 214 h 304"/>
                <a:gd name="T58" fmla="*/ 0 w 90"/>
                <a:gd name="T59" fmla="*/ 2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Freeform 103"/>
            <p:cNvSpPr/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90 w 90"/>
                <a:gd name="T1" fmla="*/ 214 h 304"/>
                <a:gd name="T2" fmla="*/ 90 w 90"/>
                <a:gd name="T3" fmla="*/ 214 h 304"/>
                <a:gd name="T4" fmla="*/ 89 w 90"/>
                <a:gd name="T5" fmla="*/ 202 h 304"/>
                <a:gd name="T6" fmla="*/ 86 w 90"/>
                <a:gd name="T7" fmla="*/ 190 h 304"/>
                <a:gd name="T8" fmla="*/ 82 w 90"/>
                <a:gd name="T9" fmla="*/ 175 h 304"/>
                <a:gd name="T10" fmla="*/ 76 w 90"/>
                <a:gd name="T11" fmla="*/ 160 h 304"/>
                <a:gd name="T12" fmla="*/ 62 w 90"/>
                <a:gd name="T13" fmla="*/ 124 h 304"/>
                <a:gd name="T14" fmla="*/ 45 w 90"/>
                <a:gd name="T15" fmla="*/ 88 h 304"/>
                <a:gd name="T16" fmla="*/ 28 w 90"/>
                <a:gd name="T17" fmla="*/ 55 h 304"/>
                <a:gd name="T18" fmla="*/ 13 w 90"/>
                <a:gd name="T19" fmla="*/ 27 h 304"/>
                <a:gd name="T20" fmla="*/ 0 w 90"/>
                <a:gd name="T21" fmla="*/ 0 h 304"/>
                <a:gd name="T22" fmla="*/ 0 w 90"/>
                <a:gd name="T23" fmla="*/ 304 h 304"/>
                <a:gd name="T24" fmla="*/ 0 w 90"/>
                <a:gd name="T25" fmla="*/ 304 h 304"/>
                <a:gd name="T26" fmla="*/ 9 w 90"/>
                <a:gd name="T27" fmla="*/ 303 h 304"/>
                <a:gd name="T28" fmla="*/ 18 w 90"/>
                <a:gd name="T29" fmla="*/ 302 h 304"/>
                <a:gd name="T30" fmla="*/ 26 w 90"/>
                <a:gd name="T31" fmla="*/ 300 h 304"/>
                <a:gd name="T32" fmla="*/ 34 w 90"/>
                <a:gd name="T33" fmla="*/ 297 h 304"/>
                <a:gd name="T34" fmla="*/ 43 w 90"/>
                <a:gd name="T35" fmla="*/ 292 h 304"/>
                <a:gd name="T36" fmla="*/ 50 w 90"/>
                <a:gd name="T37" fmla="*/ 288 h 304"/>
                <a:gd name="T38" fmla="*/ 57 w 90"/>
                <a:gd name="T39" fmla="*/ 283 h 304"/>
                <a:gd name="T40" fmla="*/ 64 w 90"/>
                <a:gd name="T41" fmla="*/ 277 h 304"/>
                <a:gd name="T42" fmla="*/ 69 w 90"/>
                <a:gd name="T43" fmla="*/ 270 h 304"/>
                <a:gd name="T44" fmla="*/ 74 w 90"/>
                <a:gd name="T45" fmla="*/ 264 h 304"/>
                <a:gd name="T46" fmla="*/ 79 w 90"/>
                <a:gd name="T47" fmla="*/ 257 h 304"/>
                <a:gd name="T48" fmla="*/ 83 w 90"/>
                <a:gd name="T49" fmla="*/ 249 h 304"/>
                <a:gd name="T50" fmla="*/ 86 w 90"/>
                <a:gd name="T51" fmla="*/ 240 h 304"/>
                <a:gd name="T52" fmla="*/ 88 w 90"/>
                <a:gd name="T53" fmla="*/ 232 h 304"/>
                <a:gd name="T54" fmla="*/ 90 w 90"/>
                <a:gd name="T55" fmla="*/ 222 h 304"/>
                <a:gd name="T56" fmla="*/ 90 w 90"/>
                <a:gd name="T57" fmla="*/ 214 h 304"/>
                <a:gd name="T58" fmla="*/ 90 w 90"/>
                <a:gd name="T59" fmla="*/ 2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Rectangle 104"/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105"/>
            <p:cNvSpPr/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185 h 263"/>
                <a:gd name="T2" fmla="*/ 0 w 78"/>
                <a:gd name="T3" fmla="*/ 185 h 263"/>
                <a:gd name="T4" fmla="*/ 1 w 78"/>
                <a:gd name="T5" fmla="*/ 192 h 263"/>
                <a:gd name="T6" fmla="*/ 2 w 78"/>
                <a:gd name="T7" fmla="*/ 201 h 263"/>
                <a:gd name="T8" fmla="*/ 4 w 78"/>
                <a:gd name="T9" fmla="*/ 208 h 263"/>
                <a:gd name="T10" fmla="*/ 6 w 78"/>
                <a:gd name="T11" fmla="*/ 215 h 263"/>
                <a:gd name="T12" fmla="*/ 9 w 78"/>
                <a:gd name="T13" fmla="*/ 223 h 263"/>
                <a:gd name="T14" fmla="*/ 13 w 78"/>
                <a:gd name="T15" fmla="*/ 229 h 263"/>
                <a:gd name="T16" fmla="*/ 18 w 78"/>
                <a:gd name="T17" fmla="*/ 234 h 263"/>
                <a:gd name="T18" fmla="*/ 23 w 78"/>
                <a:gd name="T19" fmla="*/ 240 h 263"/>
                <a:gd name="T20" fmla="*/ 29 w 78"/>
                <a:gd name="T21" fmla="*/ 246 h 263"/>
                <a:gd name="T22" fmla="*/ 34 w 78"/>
                <a:gd name="T23" fmla="*/ 250 h 263"/>
                <a:gd name="T24" fmla="*/ 42 w 78"/>
                <a:gd name="T25" fmla="*/ 254 h 263"/>
                <a:gd name="T26" fmla="*/ 48 w 78"/>
                <a:gd name="T27" fmla="*/ 257 h 263"/>
                <a:gd name="T28" fmla="*/ 55 w 78"/>
                <a:gd name="T29" fmla="*/ 259 h 263"/>
                <a:gd name="T30" fmla="*/ 63 w 78"/>
                <a:gd name="T31" fmla="*/ 261 h 263"/>
                <a:gd name="T32" fmla="*/ 71 w 78"/>
                <a:gd name="T33" fmla="*/ 262 h 263"/>
                <a:gd name="T34" fmla="*/ 78 w 78"/>
                <a:gd name="T35" fmla="*/ 263 h 263"/>
                <a:gd name="T36" fmla="*/ 78 w 78"/>
                <a:gd name="T37" fmla="*/ 0 h 263"/>
                <a:gd name="T38" fmla="*/ 78 w 78"/>
                <a:gd name="T39" fmla="*/ 0 h 263"/>
                <a:gd name="T40" fmla="*/ 66 w 78"/>
                <a:gd name="T41" fmla="*/ 23 h 263"/>
                <a:gd name="T42" fmla="*/ 54 w 78"/>
                <a:gd name="T43" fmla="*/ 47 h 263"/>
                <a:gd name="T44" fmla="*/ 40 w 78"/>
                <a:gd name="T45" fmla="*/ 76 h 263"/>
                <a:gd name="T46" fmla="*/ 25 w 78"/>
                <a:gd name="T47" fmla="*/ 107 h 263"/>
                <a:gd name="T48" fmla="*/ 12 w 78"/>
                <a:gd name="T49" fmla="*/ 138 h 263"/>
                <a:gd name="T50" fmla="*/ 7 w 78"/>
                <a:gd name="T51" fmla="*/ 151 h 263"/>
                <a:gd name="T52" fmla="*/ 4 w 78"/>
                <a:gd name="T53" fmla="*/ 164 h 263"/>
                <a:gd name="T54" fmla="*/ 1 w 78"/>
                <a:gd name="T55" fmla="*/ 176 h 263"/>
                <a:gd name="T56" fmla="*/ 0 w 78"/>
                <a:gd name="T57" fmla="*/ 185 h 263"/>
                <a:gd name="T58" fmla="*/ 0 w 78"/>
                <a:gd name="T59" fmla="*/ 18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106"/>
            <p:cNvSpPr/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79 w 79"/>
                <a:gd name="T1" fmla="*/ 185 h 263"/>
                <a:gd name="T2" fmla="*/ 79 w 79"/>
                <a:gd name="T3" fmla="*/ 185 h 263"/>
                <a:gd name="T4" fmla="*/ 78 w 79"/>
                <a:gd name="T5" fmla="*/ 176 h 263"/>
                <a:gd name="T6" fmla="*/ 76 w 79"/>
                <a:gd name="T7" fmla="*/ 164 h 263"/>
                <a:gd name="T8" fmla="*/ 71 w 79"/>
                <a:gd name="T9" fmla="*/ 151 h 263"/>
                <a:gd name="T10" fmla="*/ 66 w 79"/>
                <a:gd name="T11" fmla="*/ 138 h 263"/>
                <a:gd name="T12" fmla="*/ 54 w 79"/>
                <a:gd name="T13" fmla="*/ 107 h 263"/>
                <a:gd name="T14" fmla="*/ 40 w 79"/>
                <a:gd name="T15" fmla="*/ 76 h 263"/>
                <a:gd name="T16" fmla="*/ 25 w 79"/>
                <a:gd name="T17" fmla="*/ 47 h 263"/>
                <a:gd name="T18" fmla="*/ 13 w 79"/>
                <a:gd name="T19" fmla="*/ 23 h 263"/>
                <a:gd name="T20" fmla="*/ 0 w 79"/>
                <a:gd name="T21" fmla="*/ 0 h 263"/>
                <a:gd name="T22" fmla="*/ 0 w 79"/>
                <a:gd name="T23" fmla="*/ 263 h 263"/>
                <a:gd name="T24" fmla="*/ 0 w 79"/>
                <a:gd name="T25" fmla="*/ 263 h 263"/>
                <a:gd name="T26" fmla="*/ 9 w 79"/>
                <a:gd name="T27" fmla="*/ 262 h 263"/>
                <a:gd name="T28" fmla="*/ 16 w 79"/>
                <a:gd name="T29" fmla="*/ 261 h 263"/>
                <a:gd name="T30" fmla="*/ 23 w 79"/>
                <a:gd name="T31" fmla="*/ 259 h 263"/>
                <a:gd name="T32" fmla="*/ 31 w 79"/>
                <a:gd name="T33" fmla="*/ 257 h 263"/>
                <a:gd name="T34" fmla="*/ 38 w 79"/>
                <a:gd name="T35" fmla="*/ 254 h 263"/>
                <a:gd name="T36" fmla="*/ 44 w 79"/>
                <a:gd name="T37" fmla="*/ 250 h 263"/>
                <a:gd name="T38" fmla="*/ 51 w 79"/>
                <a:gd name="T39" fmla="*/ 246 h 263"/>
                <a:gd name="T40" fmla="*/ 56 w 79"/>
                <a:gd name="T41" fmla="*/ 240 h 263"/>
                <a:gd name="T42" fmla="*/ 61 w 79"/>
                <a:gd name="T43" fmla="*/ 234 h 263"/>
                <a:gd name="T44" fmla="*/ 65 w 79"/>
                <a:gd name="T45" fmla="*/ 229 h 263"/>
                <a:gd name="T46" fmla="*/ 69 w 79"/>
                <a:gd name="T47" fmla="*/ 223 h 263"/>
                <a:gd name="T48" fmla="*/ 73 w 79"/>
                <a:gd name="T49" fmla="*/ 215 h 263"/>
                <a:gd name="T50" fmla="*/ 76 w 79"/>
                <a:gd name="T51" fmla="*/ 208 h 263"/>
                <a:gd name="T52" fmla="*/ 77 w 79"/>
                <a:gd name="T53" fmla="*/ 201 h 263"/>
                <a:gd name="T54" fmla="*/ 79 w 79"/>
                <a:gd name="T55" fmla="*/ 192 h 263"/>
                <a:gd name="T56" fmla="*/ 79 w 79"/>
                <a:gd name="T57" fmla="*/ 185 h 263"/>
                <a:gd name="T58" fmla="*/ 79 w 79"/>
                <a:gd name="T59" fmla="*/ 18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Rectangle 107"/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108"/>
            <p:cNvSpPr/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185 h 263"/>
                <a:gd name="T2" fmla="*/ 0 w 79"/>
                <a:gd name="T3" fmla="*/ 185 h 263"/>
                <a:gd name="T4" fmla="*/ 0 w 79"/>
                <a:gd name="T5" fmla="*/ 192 h 263"/>
                <a:gd name="T6" fmla="*/ 1 w 79"/>
                <a:gd name="T7" fmla="*/ 201 h 263"/>
                <a:gd name="T8" fmla="*/ 3 w 79"/>
                <a:gd name="T9" fmla="*/ 208 h 263"/>
                <a:gd name="T10" fmla="*/ 7 w 79"/>
                <a:gd name="T11" fmla="*/ 215 h 263"/>
                <a:gd name="T12" fmla="*/ 10 w 79"/>
                <a:gd name="T13" fmla="*/ 223 h 263"/>
                <a:gd name="T14" fmla="*/ 14 w 79"/>
                <a:gd name="T15" fmla="*/ 229 h 263"/>
                <a:gd name="T16" fmla="*/ 18 w 79"/>
                <a:gd name="T17" fmla="*/ 234 h 263"/>
                <a:gd name="T18" fmla="*/ 23 w 79"/>
                <a:gd name="T19" fmla="*/ 240 h 263"/>
                <a:gd name="T20" fmla="*/ 29 w 79"/>
                <a:gd name="T21" fmla="*/ 246 h 263"/>
                <a:gd name="T22" fmla="*/ 35 w 79"/>
                <a:gd name="T23" fmla="*/ 250 h 263"/>
                <a:gd name="T24" fmla="*/ 41 w 79"/>
                <a:gd name="T25" fmla="*/ 254 h 263"/>
                <a:gd name="T26" fmla="*/ 48 w 79"/>
                <a:gd name="T27" fmla="*/ 257 h 263"/>
                <a:gd name="T28" fmla="*/ 56 w 79"/>
                <a:gd name="T29" fmla="*/ 259 h 263"/>
                <a:gd name="T30" fmla="*/ 63 w 79"/>
                <a:gd name="T31" fmla="*/ 261 h 263"/>
                <a:gd name="T32" fmla="*/ 70 w 79"/>
                <a:gd name="T33" fmla="*/ 262 h 263"/>
                <a:gd name="T34" fmla="*/ 79 w 79"/>
                <a:gd name="T35" fmla="*/ 263 h 263"/>
                <a:gd name="T36" fmla="*/ 79 w 79"/>
                <a:gd name="T37" fmla="*/ 0 h 263"/>
                <a:gd name="T38" fmla="*/ 79 w 79"/>
                <a:gd name="T39" fmla="*/ 0 h 263"/>
                <a:gd name="T40" fmla="*/ 66 w 79"/>
                <a:gd name="T41" fmla="*/ 23 h 263"/>
                <a:gd name="T42" fmla="*/ 54 w 79"/>
                <a:gd name="T43" fmla="*/ 47 h 263"/>
                <a:gd name="T44" fmla="*/ 39 w 79"/>
                <a:gd name="T45" fmla="*/ 76 h 263"/>
                <a:gd name="T46" fmla="*/ 25 w 79"/>
                <a:gd name="T47" fmla="*/ 107 h 263"/>
                <a:gd name="T48" fmla="*/ 13 w 79"/>
                <a:gd name="T49" fmla="*/ 138 h 263"/>
                <a:gd name="T50" fmla="*/ 8 w 79"/>
                <a:gd name="T51" fmla="*/ 151 h 263"/>
                <a:gd name="T52" fmla="*/ 3 w 79"/>
                <a:gd name="T53" fmla="*/ 164 h 263"/>
                <a:gd name="T54" fmla="*/ 1 w 79"/>
                <a:gd name="T55" fmla="*/ 176 h 263"/>
                <a:gd name="T56" fmla="*/ 0 w 79"/>
                <a:gd name="T57" fmla="*/ 185 h 263"/>
                <a:gd name="T58" fmla="*/ 0 w 79"/>
                <a:gd name="T59" fmla="*/ 18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109"/>
            <p:cNvSpPr/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78 w 78"/>
                <a:gd name="T1" fmla="*/ 185 h 263"/>
                <a:gd name="T2" fmla="*/ 78 w 78"/>
                <a:gd name="T3" fmla="*/ 185 h 263"/>
                <a:gd name="T4" fmla="*/ 77 w 78"/>
                <a:gd name="T5" fmla="*/ 176 h 263"/>
                <a:gd name="T6" fmla="*/ 74 w 78"/>
                <a:gd name="T7" fmla="*/ 164 h 263"/>
                <a:gd name="T8" fmla="*/ 71 w 78"/>
                <a:gd name="T9" fmla="*/ 151 h 263"/>
                <a:gd name="T10" fmla="*/ 66 w 78"/>
                <a:gd name="T11" fmla="*/ 138 h 263"/>
                <a:gd name="T12" fmla="*/ 53 w 78"/>
                <a:gd name="T13" fmla="*/ 107 h 263"/>
                <a:gd name="T14" fmla="*/ 39 w 78"/>
                <a:gd name="T15" fmla="*/ 76 h 263"/>
                <a:gd name="T16" fmla="*/ 24 w 78"/>
                <a:gd name="T17" fmla="*/ 47 h 263"/>
                <a:gd name="T18" fmla="*/ 11 w 78"/>
                <a:gd name="T19" fmla="*/ 23 h 263"/>
                <a:gd name="T20" fmla="*/ 0 w 78"/>
                <a:gd name="T21" fmla="*/ 0 h 263"/>
                <a:gd name="T22" fmla="*/ 0 w 78"/>
                <a:gd name="T23" fmla="*/ 263 h 263"/>
                <a:gd name="T24" fmla="*/ 0 w 78"/>
                <a:gd name="T25" fmla="*/ 263 h 263"/>
                <a:gd name="T26" fmla="*/ 7 w 78"/>
                <a:gd name="T27" fmla="*/ 262 h 263"/>
                <a:gd name="T28" fmla="*/ 16 w 78"/>
                <a:gd name="T29" fmla="*/ 261 h 263"/>
                <a:gd name="T30" fmla="*/ 23 w 78"/>
                <a:gd name="T31" fmla="*/ 259 h 263"/>
                <a:gd name="T32" fmla="*/ 30 w 78"/>
                <a:gd name="T33" fmla="*/ 257 h 263"/>
                <a:gd name="T34" fmla="*/ 36 w 78"/>
                <a:gd name="T35" fmla="*/ 254 h 263"/>
                <a:gd name="T36" fmla="*/ 44 w 78"/>
                <a:gd name="T37" fmla="*/ 250 h 263"/>
                <a:gd name="T38" fmla="*/ 49 w 78"/>
                <a:gd name="T39" fmla="*/ 246 h 263"/>
                <a:gd name="T40" fmla="*/ 55 w 78"/>
                <a:gd name="T41" fmla="*/ 240 h 263"/>
                <a:gd name="T42" fmla="*/ 61 w 78"/>
                <a:gd name="T43" fmla="*/ 234 h 263"/>
                <a:gd name="T44" fmla="*/ 65 w 78"/>
                <a:gd name="T45" fmla="*/ 229 h 263"/>
                <a:gd name="T46" fmla="*/ 69 w 78"/>
                <a:gd name="T47" fmla="*/ 223 h 263"/>
                <a:gd name="T48" fmla="*/ 72 w 78"/>
                <a:gd name="T49" fmla="*/ 215 h 263"/>
                <a:gd name="T50" fmla="*/ 74 w 78"/>
                <a:gd name="T51" fmla="*/ 208 h 263"/>
                <a:gd name="T52" fmla="*/ 76 w 78"/>
                <a:gd name="T53" fmla="*/ 201 h 263"/>
                <a:gd name="T54" fmla="*/ 77 w 78"/>
                <a:gd name="T55" fmla="*/ 192 h 263"/>
                <a:gd name="T56" fmla="*/ 78 w 78"/>
                <a:gd name="T57" fmla="*/ 185 h 263"/>
                <a:gd name="T58" fmla="*/ 78 w 78"/>
                <a:gd name="T59" fmla="*/ 18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Rectangle 110"/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111"/>
            <p:cNvSpPr/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259 h 369"/>
                <a:gd name="T2" fmla="*/ 0 w 110"/>
                <a:gd name="T3" fmla="*/ 259 h 369"/>
                <a:gd name="T4" fmla="*/ 1 w 110"/>
                <a:gd name="T5" fmla="*/ 271 h 369"/>
                <a:gd name="T6" fmla="*/ 2 w 110"/>
                <a:gd name="T7" fmla="*/ 281 h 369"/>
                <a:gd name="T8" fmla="*/ 5 w 110"/>
                <a:gd name="T9" fmla="*/ 292 h 369"/>
                <a:gd name="T10" fmla="*/ 8 w 110"/>
                <a:gd name="T11" fmla="*/ 302 h 369"/>
                <a:gd name="T12" fmla="*/ 13 w 110"/>
                <a:gd name="T13" fmla="*/ 312 h 369"/>
                <a:gd name="T14" fmla="*/ 18 w 110"/>
                <a:gd name="T15" fmla="*/ 321 h 369"/>
                <a:gd name="T16" fmla="*/ 25 w 110"/>
                <a:gd name="T17" fmla="*/ 329 h 369"/>
                <a:gd name="T18" fmla="*/ 32 w 110"/>
                <a:gd name="T19" fmla="*/ 337 h 369"/>
                <a:gd name="T20" fmla="*/ 39 w 110"/>
                <a:gd name="T21" fmla="*/ 344 h 369"/>
                <a:gd name="T22" fmla="*/ 49 w 110"/>
                <a:gd name="T23" fmla="*/ 350 h 369"/>
                <a:gd name="T24" fmla="*/ 57 w 110"/>
                <a:gd name="T25" fmla="*/ 356 h 369"/>
                <a:gd name="T26" fmla="*/ 67 w 110"/>
                <a:gd name="T27" fmla="*/ 361 h 369"/>
                <a:gd name="T28" fmla="*/ 77 w 110"/>
                <a:gd name="T29" fmla="*/ 364 h 369"/>
                <a:gd name="T30" fmla="*/ 88 w 110"/>
                <a:gd name="T31" fmla="*/ 367 h 369"/>
                <a:gd name="T32" fmla="*/ 99 w 110"/>
                <a:gd name="T33" fmla="*/ 369 h 369"/>
                <a:gd name="T34" fmla="*/ 110 w 110"/>
                <a:gd name="T35" fmla="*/ 369 h 369"/>
                <a:gd name="T36" fmla="*/ 110 w 110"/>
                <a:gd name="T37" fmla="*/ 0 h 369"/>
                <a:gd name="T38" fmla="*/ 110 w 110"/>
                <a:gd name="T39" fmla="*/ 0 h 369"/>
                <a:gd name="T40" fmla="*/ 93 w 110"/>
                <a:gd name="T41" fmla="*/ 31 h 369"/>
                <a:gd name="T42" fmla="*/ 75 w 110"/>
                <a:gd name="T43" fmla="*/ 66 h 369"/>
                <a:gd name="T44" fmla="*/ 55 w 110"/>
                <a:gd name="T45" fmla="*/ 106 h 369"/>
                <a:gd name="T46" fmla="*/ 34 w 110"/>
                <a:gd name="T47" fmla="*/ 150 h 369"/>
                <a:gd name="T48" fmla="*/ 26 w 110"/>
                <a:gd name="T49" fmla="*/ 172 h 369"/>
                <a:gd name="T50" fmla="*/ 17 w 110"/>
                <a:gd name="T51" fmla="*/ 193 h 369"/>
                <a:gd name="T52" fmla="*/ 10 w 110"/>
                <a:gd name="T53" fmla="*/ 212 h 369"/>
                <a:gd name="T54" fmla="*/ 5 w 110"/>
                <a:gd name="T55" fmla="*/ 231 h 369"/>
                <a:gd name="T56" fmla="*/ 1 w 110"/>
                <a:gd name="T57" fmla="*/ 247 h 369"/>
                <a:gd name="T58" fmla="*/ 0 w 110"/>
                <a:gd name="T59" fmla="*/ 259 h 369"/>
                <a:gd name="T60" fmla="*/ 0 w 110"/>
                <a:gd name="T61" fmla="*/ 25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112"/>
            <p:cNvSpPr/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11 w 111"/>
                <a:gd name="T1" fmla="*/ 259 h 369"/>
                <a:gd name="T2" fmla="*/ 111 w 111"/>
                <a:gd name="T3" fmla="*/ 259 h 369"/>
                <a:gd name="T4" fmla="*/ 108 w 111"/>
                <a:gd name="T5" fmla="*/ 247 h 369"/>
                <a:gd name="T6" fmla="*/ 105 w 111"/>
                <a:gd name="T7" fmla="*/ 231 h 369"/>
                <a:gd name="T8" fmla="*/ 100 w 111"/>
                <a:gd name="T9" fmla="*/ 212 h 369"/>
                <a:gd name="T10" fmla="*/ 93 w 111"/>
                <a:gd name="T11" fmla="*/ 193 h 369"/>
                <a:gd name="T12" fmla="*/ 84 w 111"/>
                <a:gd name="T13" fmla="*/ 172 h 369"/>
                <a:gd name="T14" fmla="*/ 75 w 111"/>
                <a:gd name="T15" fmla="*/ 150 h 369"/>
                <a:gd name="T16" fmla="*/ 55 w 111"/>
                <a:gd name="T17" fmla="*/ 106 h 369"/>
                <a:gd name="T18" fmla="*/ 35 w 111"/>
                <a:gd name="T19" fmla="*/ 66 h 369"/>
                <a:gd name="T20" fmla="*/ 17 w 111"/>
                <a:gd name="T21" fmla="*/ 31 h 369"/>
                <a:gd name="T22" fmla="*/ 0 w 111"/>
                <a:gd name="T23" fmla="*/ 0 h 369"/>
                <a:gd name="T24" fmla="*/ 0 w 111"/>
                <a:gd name="T25" fmla="*/ 369 h 369"/>
                <a:gd name="T26" fmla="*/ 0 w 111"/>
                <a:gd name="T27" fmla="*/ 369 h 369"/>
                <a:gd name="T28" fmla="*/ 11 w 111"/>
                <a:gd name="T29" fmla="*/ 369 h 369"/>
                <a:gd name="T30" fmla="*/ 23 w 111"/>
                <a:gd name="T31" fmla="*/ 367 h 369"/>
                <a:gd name="T32" fmla="*/ 33 w 111"/>
                <a:gd name="T33" fmla="*/ 364 h 369"/>
                <a:gd name="T34" fmla="*/ 42 w 111"/>
                <a:gd name="T35" fmla="*/ 361 h 369"/>
                <a:gd name="T36" fmla="*/ 52 w 111"/>
                <a:gd name="T37" fmla="*/ 356 h 369"/>
                <a:gd name="T38" fmla="*/ 61 w 111"/>
                <a:gd name="T39" fmla="*/ 350 h 369"/>
                <a:gd name="T40" fmla="*/ 70 w 111"/>
                <a:gd name="T41" fmla="*/ 344 h 369"/>
                <a:gd name="T42" fmla="*/ 78 w 111"/>
                <a:gd name="T43" fmla="*/ 337 h 369"/>
                <a:gd name="T44" fmla="*/ 85 w 111"/>
                <a:gd name="T45" fmla="*/ 329 h 369"/>
                <a:gd name="T46" fmla="*/ 92 w 111"/>
                <a:gd name="T47" fmla="*/ 321 h 369"/>
                <a:gd name="T48" fmla="*/ 97 w 111"/>
                <a:gd name="T49" fmla="*/ 312 h 369"/>
                <a:gd name="T50" fmla="*/ 101 w 111"/>
                <a:gd name="T51" fmla="*/ 302 h 369"/>
                <a:gd name="T52" fmla="*/ 105 w 111"/>
                <a:gd name="T53" fmla="*/ 292 h 369"/>
                <a:gd name="T54" fmla="*/ 107 w 111"/>
                <a:gd name="T55" fmla="*/ 281 h 369"/>
                <a:gd name="T56" fmla="*/ 109 w 111"/>
                <a:gd name="T57" fmla="*/ 271 h 369"/>
                <a:gd name="T58" fmla="*/ 111 w 111"/>
                <a:gd name="T59" fmla="*/ 259 h 369"/>
                <a:gd name="T60" fmla="*/ 111 w 111"/>
                <a:gd name="T61" fmla="*/ 25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113"/>
            <p:cNvSpPr/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647 w 647"/>
                <a:gd name="T1" fmla="*/ 1227 h 1227"/>
                <a:gd name="T2" fmla="*/ 0 w 647"/>
                <a:gd name="T3" fmla="*/ 1227 h 1227"/>
                <a:gd name="T4" fmla="*/ 0 w 647"/>
                <a:gd name="T5" fmla="*/ 438 h 1227"/>
                <a:gd name="T6" fmla="*/ 324 w 647"/>
                <a:gd name="T7" fmla="*/ 0 h 1227"/>
                <a:gd name="T8" fmla="*/ 647 w 647"/>
                <a:gd name="T9" fmla="*/ 438 h 1227"/>
                <a:gd name="T10" fmla="*/ 647 w 647"/>
                <a:gd name="T11" fmla="*/ 122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 114"/>
            <p:cNvSpPr/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95 w 95"/>
                <a:gd name="T1" fmla="*/ 49 h 200"/>
                <a:gd name="T2" fmla="*/ 95 w 95"/>
                <a:gd name="T3" fmla="*/ 49 h 200"/>
                <a:gd name="T4" fmla="*/ 95 w 95"/>
                <a:gd name="T5" fmla="*/ 48 h 200"/>
                <a:gd name="T6" fmla="*/ 95 w 95"/>
                <a:gd name="T7" fmla="*/ 48 h 200"/>
                <a:gd name="T8" fmla="*/ 94 w 95"/>
                <a:gd name="T9" fmla="*/ 38 h 200"/>
                <a:gd name="T10" fmla="*/ 91 w 95"/>
                <a:gd name="T11" fmla="*/ 30 h 200"/>
                <a:gd name="T12" fmla="*/ 87 w 95"/>
                <a:gd name="T13" fmla="*/ 21 h 200"/>
                <a:gd name="T14" fmla="*/ 81 w 95"/>
                <a:gd name="T15" fmla="*/ 14 h 200"/>
                <a:gd name="T16" fmla="*/ 74 w 95"/>
                <a:gd name="T17" fmla="*/ 9 h 200"/>
                <a:gd name="T18" fmla="*/ 66 w 95"/>
                <a:gd name="T19" fmla="*/ 4 h 200"/>
                <a:gd name="T20" fmla="*/ 57 w 95"/>
                <a:gd name="T21" fmla="*/ 1 h 200"/>
                <a:gd name="T22" fmla="*/ 47 w 95"/>
                <a:gd name="T23" fmla="*/ 0 h 200"/>
                <a:gd name="T24" fmla="*/ 47 w 95"/>
                <a:gd name="T25" fmla="*/ 0 h 200"/>
                <a:gd name="T26" fmla="*/ 38 w 95"/>
                <a:gd name="T27" fmla="*/ 1 h 200"/>
                <a:gd name="T28" fmla="*/ 29 w 95"/>
                <a:gd name="T29" fmla="*/ 4 h 200"/>
                <a:gd name="T30" fmla="*/ 21 w 95"/>
                <a:gd name="T31" fmla="*/ 9 h 200"/>
                <a:gd name="T32" fmla="*/ 14 w 95"/>
                <a:gd name="T33" fmla="*/ 14 h 200"/>
                <a:gd name="T34" fmla="*/ 8 w 95"/>
                <a:gd name="T35" fmla="*/ 21 h 200"/>
                <a:gd name="T36" fmla="*/ 4 w 95"/>
                <a:gd name="T37" fmla="*/ 30 h 200"/>
                <a:gd name="T38" fmla="*/ 1 w 95"/>
                <a:gd name="T39" fmla="*/ 38 h 200"/>
                <a:gd name="T40" fmla="*/ 0 w 95"/>
                <a:gd name="T41" fmla="*/ 48 h 200"/>
                <a:gd name="T42" fmla="*/ 0 w 95"/>
                <a:gd name="T43" fmla="*/ 48 h 200"/>
                <a:gd name="T44" fmla="*/ 0 w 95"/>
                <a:gd name="T45" fmla="*/ 49 h 200"/>
                <a:gd name="T46" fmla="*/ 0 w 95"/>
                <a:gd name="T47" fmla="*/ 49 h 200"/>
                <a:gd name="T48" fmla="*/ 0 w 95"/>
                <a:gd name="T49" fmla="*/ 200 h 200"/>
                <a:gd name="T50" fmla="*/ 95 w 95"/>
                <a:gd name="T51" fmla="*/ 200 h 200"/>
                <a:gd name="T52" fmla="*/ 95 w 95"/>
                <a:gd name="T53" fmla="*/ 49 h 200"/>
                <a:gd name="T54" fmla="*/ 95 w 95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 115"/>
            <p:cNvSpPr/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95 w 95"/>
                <a:gd name="T1" fmla="*/ 49 h 200"/>
                <a:gd name="T2" fmla="*/ 95 w 95"/>
                <a:gd name="T3" fmla="*/ 49 h 200"/>
                <a:gd name="T4" fmla="*/ 95 w 95"/>
                <a:gd name="T5" fmla="*/ 48 h 200"/>
                <a:gd name="T6" fmla="*/ 95 w 95"/>
                <a:gd name="T7" fmla="*/ 48 h 200"/>
                <a:gd name="T8" fmla="*/ 94 w 95"/>
                <a:gd name="T9" fmla="*/ 38 h 200"/>
                <a:gd name="T10" fmla="*/ 91 w 95"/>
                <a:gd name="T11" fmla="*/ 30 h 200"/>
                <a:gd name="T12" fmla="*/ 87 w 95"/>
                <a:gd name="T13" fmla="*/ 21 h 200"/>
                <a:gd name="T14" fmla="*/ 81 w 95"/>
                <a:gd name="T15" fmla="*/ 14 h 200"/>
                <a:gd name="T16" fmla="*/ 74 w 95"/>
                <a:gd name="T17" fmla="*/ 9 h 200"/>
                <a:gd name="T18" fmla="*/ 66 w 95"/>
                <a:gd name="T19" fmla="*/ 4 h 200"/>
                <a:gd name="T20" fmla="*/ 57 w 95"/>
                <a:gd name="T21" fmla="*/ 1 h 200"/>
                <a:gd name="T22" fmla="*/ 48 w 95"/>
                <a:gd name="T23" fmla="*/ 0 h 200"/>
                <a:gd name="T24" fmla="*/ 48 w 95"/>
                <a:gd name="T25" fmla="*/ 0 h 200"/>
                <a:gd name="T26" fmla="*/ 38 w 95"/>
                <a:gd name="T27" fmla="*/ 1 h 200"/>
                <a:gd name="T28" fmla="*/ 29 w 95"/>
                <a:gd name="T29" fmla="*/ 4 h 200"/>
                <a:gd name="T30" fmla="*/ 21 w 95"/>
                <a:gd name="T31" fmla="*/ 9 h 200"/>
                <a:gd name="T32" fmla="*/ 14 w 95"/>
                <a:gd name="T33" fmla="*/ 14 h 200"/>
                <a:gd name="T34" fmla="*/ 8 w 95"/>
                <a:gd name="T35" fmla="*/ 21 h 200"/>
                <a:gd name="T36" fmla="*/ 4 w 95"/>
                <a:gd name="T37" fmla="*/ 30 h 200"/>
                <a:gd name="T38" fmla="*/ 1 w 95"/>
                <a:gd name="T39" fmla="*/ 38 h 200"/>
                <a:gd name="T40" fmla="*/ 0 w 95"/>
                <a:gd name="T41" fmla="*/ 48 h 200"/>
                <a:gd name="T42" fmla="*/ 0 w 95"/>
                <a:gd name="T43" fmla="*/ 48 h 200"/>
                <a:gd name="T44" fmla="*/ 0 w 95"/>
                <a:gd name="T45" fmla="*/ 49 h 200"/>
                <a:gd name="T46" fmla="*/ 0 w 95"/>
                <a:gd name="T47" fmla="*/ 49 h 200"/>
                <a:gd name="T48" fmla="*/ 0 w 95"/>
                <a:gd name="T49" fmla="*/ 200 h 200"/>
                <a:gd name="T50" fmla="*/ 95 w 95"/>
                <a:gd name="T51" fmla="*/ 200 h 200"/>
                <a:gd name="T52" fmla="*/ 95 w 95"/>
                <a:gd name="T53" fmla="*/ 49 h 200"/>
                <a:gd name="T54" fmla="*/ 95 w 95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16"/>
            <p:cNvSpPr/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94 w 94"/>
                <a:gd name="T1" fmla="*/ 49 h 200"/>
                <a:gd name="T2" fmla="*/ 94 w 94"/>
                <a:gd name="T3" fmla="*/ 49 h 200"/>
                <a:gd name="T4" fmla="*/ 94 w 94"/>
                <a:gd name="T5" fmla="*/ 48 h 200"/>
                <a:gd name="T6" fmla="*/ 94 w 94"/>
                <a:gd name="T7" fmla="*/ 48 h 200"/>
                <a:gd name="T8" fmla="*/ 93 w 94"/>
                <a:gd name="T9" fmla="*/ 38 h 200"/>
                <a:gd name="T10" fmla="*/ 91 w 94"/>
                <a:gd name="T11" fmla="*/ 30 h 200"/>
                <a:gd name="T12" fmla="*/ 87 w 94"/>
                <a:gd name="T13" fmla="*/ 21 h 200"/>
                <a:gd name="T14" fmla="*/ 80 w 94"/>
                <a:gd name="T15" fmla="*/ 14 h 200"/>
                <a:gd name="T16" fmla="*/ 73 w 94"/>
                <a:gd name="T17" fmla="*/ 9 h 200"/>
                <a:gd name="T18" fmla="*/ 66 w 94"/>
                <a:gd name="T19" fmla="*/ 4 h 200"/>
                <a:gd name="T20" fmla="*/ 56 w 94"/>
                <a:gd name="T21" fmla="*/ 1 h 200"/>
                <a:gd name="T22" fmla="*/ 47 w 94"/>
                <a:gd name="T23" fmla="*/ 0 h 200"/>
                <a:gd name="T24" fmla="*/ 47 w 94"/>
                <a:gd name="T25" fmla="*/ 0 h 200"/>
                <a:gd name="T26" fmla="*/ 37 w 94"/>
                <a:gd name="T27" fmla="*/ 1 h 200"/>
                <a:gd name="T28" fmla="*/ 28 w 94"/>
                <a:gd name="T29" fmla="*/ 4 h 200"/>
                <a:gd name="T30" fmla="*/ 21 w 94"/>
                <a:gd name="T31" fmla="*/ 9 h 200"/>
                <a:gd name="T32" fmla="*/ 13 w 94"/>
                <a:gd name="T33" fmla="*/ 14 h 200"/>
                <a:gd name="T34" fmla="*/ 7 w 94"/>
                <a:gd name="T35" fmla="*/ 21 h 200"/>
                <a:gd name="T36" fmla="*/ 3 w 94"/>
                <a:gd name="T37" fmla="*/ 30 h 200"/>
                <a:gd name="T38" fmla="*/ 1 w 94"/>
                <a:gd name="T39" fmla="*/ 38 h 200"/>
                <a:gd name="T40" fmla="*/ 0 w 94"/>
                <a:gd name="T41" fmla="*/ 48 h 200"/>
                <a:gd name="T42" fmla="*/ 0 w 94"/>
                <a:gd name="T43" fmla="*/ 48 h 200"/>
                <a:gd name="T44" fmla="*/ 0 w 94"/>
                <a:gd name="T45" fmla="*/ 49 h 200"/>
                <a:gd name="T46" fmla="*/ 0 w 94"/>
                <a:gd name="T47" fmla="*/ 49 h 200"/>
                <a:gd name="T48" fmla="*/ 0 w 94"/>
                <a:gd name="T49" fmla="*/ 200 h 200"/>
                <a:gd name="T50" fmla="*/ 94 w 94"/>
                <a:gd name="T51" fmla="*/ 200 h 200"/>
                <a:gd name="T52" fmla="*/ 94 w 94"/>
                <a:gd name="T53" fmla="*/ 49 h 200"/>
                <a:gd name="T54" fmla="*/ 94 w 94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17"/>
            <p:cNvSpPr/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96 w 96"/>
                <a:gd name="T1" fmla="*/ 49 h 200"/>
                <a:gd name="T2" fmla="*/ 96 w 96"/>
                <a:gd name="T3" fmla="*/ 49 h 200"/>
                <a:gd name="T4" fmla="*/ 96 w 96"/>
                <a:gd name="T5" fmla="*/ 48 h 200"/>
                <a:gd name="T6" fmla="*/ 96 w 96"/>
                <a:gd name="T7" fmla="*/ 48 h 200"/>
                <a:gd name="T8" fmla="*/ 95 w 96"/>
                <a:gd name="T9" fmla="*/ 38 h 200"/>
                <a:gd name="T10" fmla="*/ 92 w 96"/>
                <a:gd name="T11" fmla="*/ 30 h 200"/>
                <a:gd name="T12" fmla="*/ 87 w 96"/>
                <a:gd name="T13" fmla="*/ 21 h 200"/>
                <a:gd name="T14" fmla="*/ 81 w 96"/>
                <a:gd name="T15" fmla="*/ 14 h 200"/>
                <a:gd name="T16" fmla="*/ 75 w 96"/>
                <a:gd name="T17" fmla="*/ 9 h 200"/>
                <a:gd name="T18" fmla="*/ 66 w 96"/>
                <a:gd name="T19" fmla="*/ 4 h 200"/>
                <a:gd name="T20" fmla="*/ 57 w 96"/>
                <a:gd name="T21" fmla="*/ 1 h 200"/>
                <a:gd name="T22" fmla="*/ 48 w 96"/>
                <a:gd name="T23" fmla="*/ 0 h 200"/>
                <a:gd name="T24" fmla="*/ 48 w 96"/>
                <a:gd name="T25" fmla="*/ 0 h 200"/>
                <a:gd name="T26" fmla="*/ 38 w 96"/>
                <a:gd name="T27" fmla="*/ 1 h 200"/>
                <a:gd name="T28" fmla="*/ 30 w 96"/>
                <a:gd name="T29" fmla="*/ 4 h 200"/>
                <a:gd name="T30" fmla="*/ 21 w 96"/>
                <a:gd name="T31" fmla="*/ 9 h 200"/>
                <a:gd name="T32" fmla="*/ 14 w 96"/>
                <a:gd name="T33" fmla="*/ 14 h 200"/>
                <a:gd name="T34" fmla="*/ 9 w 96"/>
                <a:gd name="T35" fmla="*/ 21 h 200"/>
                <a:gd name="T36" fmla="*/ 5 w 96"/>
                <a:gd name="T37" fmla="*/ 30 h 200"/>
                <a:gd name="T38" fmla="*/ 2 w 96"/>
                <a:gd name="T39" fmla="*/ 38 h 200"/>
                <a:gd name="T40" fmla="*/ 0 w 96"/>
                <a:gd name="T41" fmla="*/ 48 h 200"/>
                <a:gd name="T42" fmla="*/ 0 w 96"/>
                <a:gd name="T43" fmla="*/ 48 h 200"/>
                <a:gd name="T44" fmla="*/ 0 w 96"/>
                <a:gd name="T45" fmla="*/ 49 h 200"/>
                <a:gd name="T46" fmla="*/ 0 w 96"/>
                <a:gd name="T47" fmla="*/ 49 h 200"/>
                <a:gd name="T48" fmla="*/ 0 w 96"/>
                <a:gd name="T49" fmla="*/ 200 h 200"/>
                <a:gd name="T50" fmla="*/ 96 w 96"/>
                <a:gd name="T51" fmla="*/ 200 h 200"/>
                <a:gd name="T52" fmla="*/ 96 w 96"/>
                <a:gd name="T53" fmla="*/ 49 h 200"/>
                <a:gd name="T54" fmla="*/ 96 w 96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118"/>
            <p:cNvSpPr/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95 w 95"/>
                <a:gd name="T1" fmla="*/ 49 h 200"/>
                <a:gd name="T2" fmla="*/ 95 w 95"/>
                <a:gd name="T3" fmla="*/ 49 h 200"/>
                <a:gd name="T4" fmla="*/ 95 w 95"/>
                <a:gd name="T5" fmla="*/ 48 h 200"/>
                <a:gd name="T6" fmla="*/ 95 w 95"/>
                <a:gd name="T7" fmla="*/ 48 h 200"/>
                <a:gd name="T8" fmla="*/ 94 w 95"/>
                <a:gd name="T9" fmla="*/ 39 h 200"/>
                <a:gd name="T10" fmla="*/ 91 w 95"/>
                <a:gd name="T11" fmla="*/ 30 h 200"/>
                <a:gd name="T12" fmla="*/ 87 w 95"/>
                <a:gd name="T13" fmla="*/ 21 h 200"/>
                <a:gd name="T14" fmla="*/ 81 w 95"/>
                <a:gd name="T15" fmla="*/ 15 h 200"/>
                <a:gd name="T16" fmla="*/ 74 w 95"/>
                <a:gd name="T17" fmla="*/ 9 h 200"/>
                <a:gd name="T18" fmla="*/ 66 w 95"/>
                <a:gd name="T19" fmla="*/ 4 h 200"/>
                <a:gd name="T20" fmla="*/ 57 w 95"/>
                <a:gd name="T21" fmla="*/ 1 h 200"/>
                <a:gd name="T22" fmla="*/ 47 w 95"/>
                <a:gd name="T23" fmla="*/ 0 h 200"/>
                <a:gd name="T24" fmla="*/ 47 w 95"/>
                <a:gd name="T25" fmla="*/ 0 h 200"/>
                <a:gd name="T26" fmla="*/ 38 w 95"/>
                <a:gd name="T27" fmla="*/ 1 h 200"/>
                <a:gd name="T28" fmla="*/ 29 w 95"/>
                <a:gd name="T29" fmla="*/ 4 h 200"/>
                <a:gd name="T30" fmla="*/ 21 w 95"/>
                <a:gd name="T31" fmla="*/ 9 h 200"/>
                <a:gd name="T32" fmla="*/ 14 w 95"/>
                <a:gd name="T33" fmla="*/ 15 h 200"/>
                <a:gd name="T34" fmla="*/ 8 w 95"/>
                <a:gd name="T35" fmla="*/ 21 h 200"/>
                <a:gd name="T36" fmla="*/ 4 w 95"/>
                <a:gd name="T37" fmla="*/ 30 h 200"/>
                <a:gd name="T38" fmla="*/ 1 w 95"/>
                <a:gd name="T39" fmla="*/ 39 h 200"/>
                <a:gd name="T40" fmla="*/ 0 w 95"/>
                <a:gd name="T41" fmla="*/ 48 h 200"/>
                <a:gd name="T42" fmla="*/ 0 w 95"/>
                <a:gd name="T43" fmla="*/ 48 h 200"/>
                <a:gd name="T44" fmla="*/ 0 w 95"/>
                <a:gd name="T45" fmla="*/ 49 h 200"/>
                <a:gd name="T46" fmla="*/ 0 w 95"/>
                <a:gd name="T47" fmla="*/ 49 h 200"/>
                <a:gd name="T48" fmla="*/ 0 w 95"/>
                <a:gd name="T49" fmla="*/ 200 h 200"/>
                <a:gd name="T50" fmla="*/ 95 w 95"/>
                <a:gd name="T51" fmla="*/ 200 h 200"/>
                <a:gd name="T52" fmla="*/ 95 w 95"/>
                <a:gd name="T53" fmla="*/ 49 h 200"/>
                <a:gd name="T54" fmla="*/ 95 w 95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119"/>
            <p:cNvSpPr/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95 w 95"/>
                <a:gd name="T1" fmla="*/ 49 h 200"/>
                <a:gd name="T2" fmla="*/ 95 w 95"/>
                <a:gd name="T3" fmla="*/ 49 h 200"/>
                <a:gd name="T4" fmla="*/ 95 w 95"/>
                <a:gd name="T5" fmla="*/ 48 h 200"/>
                <a:gd name="T6" fmla="*/ 95 w 95"/>
                <a:gd name="T7" fmla="*/ 48 h 200"/>
                <a:gd name="T8" fmla="*/ 94 w 95"/>
                <a:gd name="T9" fmla="*/ 39 h 200"/>
                <a:gd name="T10" fmla="*/ 91 w 95"/>
                <a:gd name="T11" fmla="*/ 30 h 200"/>
                <a:gd name="T12" fmla="*/ 87 w 95"/>
                <a:gd name="T13" fmla="*/ 21 h 200"/>
                <a:gd name="T14" fmla="*/ 81 w 95"/>
                <a:gd name="T15" fmla="*/ 15 h 200"/>
                <a:gd name="T16" fmla="*/ 74 w 95"/>
                <a:gd name="T17" fmla="*/ 9 h 200"/>
                <a:gd name="T18" fmla="*/ 66 w 95"/>
                <a:gd name="T19" fmla="*/ 4 h 200"/>
                <a:gd name="T20" fmla="*/ 57 w 95"/>
                <a:gd name="T21" fmla="*/ 1 h 200"/>
                <a:gd name="T22" fmla="*/ 48 w 95"/>
                <a:gd name="T23" fmla="*/ 0 h 200"/>
                <a:gd name="T24" fmla="*/ 48 w 95"/>
                <a:gd name="T25" fmla="*/ 0 h 200"/>
                <a:gd name="T26" fmla="*/ 38 w 95"/>
                <a:gd name="T27" fmla="*/ 1 h 200"/>
                <a:gd name="T28" fmla="*/ 29 w 95"/>
                <a:gd name="T29" fmla="*/ 4 h 200"/>
                <a:gd name="T30" fmla="*/ 21 w 95"/>
                <a:gd name="T31" fmla="*/ 9 h 200"/>
                <a:gd name="T32" fmla="*/ 14 w 95"/>
                <a:gd name="T33" fmla="*/ 15 h 200"/>
                <a:gd name="T34" fmla="*/ 8 w 95"/>
                <a:gd name="T35" fmla="*/ 21 h 200"/>
                <a:gd name="T36" fmla="*/ 4 w 95"/>
                <a:gd name="T37" fmla="*/ 30 h 200"/>
                <a:gd name="T38" fmla="*/ 1 w 95"/>
                <a:gd name="T39" fmla="*/ 39 h 200"/>
                <a:gd name="T40" fmla="*/ 0 w 95"/>
                <a:gd name="T41" fmla="*/ 48 h 200"/>
                <a:gd name="T42" fmla="*/ 0 w 95"/>
                <a:gd name="T43" fmla="*/ 48 h 200"/>
                <a:gd name="T44" fmla="*/ 0 w 95"/>
                <a:gd name="T45" fmla="*/ 49 h 200"/>
                <a:gd name="T46" fmla="*/ 0 w 95"/>
                <a:gd name="T47" fmla="*/ 49 h 200"/>
                <a:gd name="T48" fmla="*/ 0 w 95"/>
                <a:gd name="T49" fmla="*/ 200 h 200"/>
                <a:gd name="T50" fmla="*/ 95 w 95"/>
                <a:gd name="T51" fmla="*/ 200 h 200"/>
                <a:gd name="T52" fmla="*/ 95 w 95"/>
                <a:gd name="T53" fmla="*/ 49 h 200"/>
                <a:gd name="T54" fmla="*/ 95 w 95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120"/>
            <p:cNvSpPr/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94 w 94"/>
                <a:gd name="T1" fmla="*/ 49 h 200"/>
                <a:gd name="T2" fmla="*/ 94 w 94"/>
                <a:gd name="T3" fmla="*/ 49 h 200"/>
                <a:gd name="T4" fmla="*/ 94 w 94"/>
                <a:gd name="T5" fmla="*/ 48 h 200"/>
                <a:gd name="T6" fmla="*/ 94 w 94"/>
                <a:gd name="T7" fmla="*/ 48 h 200"/>
                <a:gd name="T8" fmla="*/ 93 w 94"/>
                <a:gd name="T9" fmla="*/ 39 h 200"/>
                <a:gd name="T10" fmla="*/ 91 w 94"/>
                <a:gd name="T11" fmla="*/ 30 h 200"/>
                <a:gd name="T12" fmla="*/ 87 w 94"/>
                <a:gd name="T13" fmla="*/ 21 h 200"/>
                <a:gd name="T14" fmla="*/ 80 w 94"/>
                <a:gd name="T15" fmla="*/ 15 h 200"/>
                <a:gd name="T16" fmla="*/ 73 w 94"/>
                <a:gd name="T17" fmla="*/ 9 h 200"/>
                <a:gd name="T18" fmla="*/ 66 w 94"/>
                <a:gd name="T19" fmla="*/ 4 h 200"/>
                <a:gd name="T20" fmla="*/ 56 w 94"/>
                <a:gd name="T21" fmla="*/ 1 h 200"/>
                <a:gd name="T22" fmla="*/ 47 w 94"/>
                <a:gd name="T23" fmla="*/ 0 h 200"/>
                <a:gd name="T24" fmla="*/ 47 w 94"/>
                <a:gd name="T25" fmla="*/ 0 h 200"/>
                <a:gd name="T26" fmla="*/ 37 w 94"/>
                <a:gd name="T27" fmla="*/ 1 h 200"/>
                <a:gd name="T28" fmla="*/ 28 w 94"/>
                <a:gd name="T29" fmla="*/ 4 h 200"/>
                <a:gd name="T30" fmla="*/ 21 w 94"/>
                <a:gd name="T31" fmla="*/ 9 h 200"/>
                <a:gd name="T32" fmla="*/ 13 w 94"/>
                <a:gd name="T33" fmla="*/ 15 h 200"/>
                <a:gd name="T34" fmla="*/ 7 w 94"/>
                <a:gd name="T35" fmla="*/ 21 h 200"/>
                <a:gd name="T36" fmla="*/ 3 w 94"/>
                <a:gd name="T37" fmla="*/ 30 h 200"/>
                <a:gd name="T38" fmla="*/ 1 w 94"/>
                <a:gd name="T39" fmla="*/ 39 h 200"/>
                <a:gd name="T40" fmla="*/ 0 w 94"/>
                <a:gd name="T41" fmla="*/ 48 h 200"/>
                <a:gd name="T42" fmla="*/ 0 w 94"/>
                <a:gd name="T43" fmla="*/ 48 h 200"/>
                <a:gd name="T44" fmla="*/ 0 w 94"/>
                <a:gd name="T45" fmla="*/ 49 h 200"/>
                <a:gd name="T46" fmla="*/ 0 w 94"/>
                <a:gd name="T47" fmla="*/ 49 h 200"/>
                <a:gd name="T48" fmla="*/ 0 w 94"/>
                <a:gd name="T49" fmla="*/ 200 h 200"/>
                <a:gd name="T50" fmla="*/ 94 w 94"/>
                <a:gd name="T51" fmla="*/ 200 h 200"/>
                <a:gd name="T52" fmla="*/ 94 w 94"/>
                <a:gd name="T53" fmla="*/ 49 h 200"/>
                <a:gd name="T54" fmla="*/ 94 w 94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121"/>
            <p:cNvSpPr/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96 w 96"/>
                <a:gd name="T1" fmla="*/ 49 h 200"/>
                <a:gd name="T2" fmla="*/ 96 w 96"/>
                <a:gd name="T3" fmla="*/ 49 h 200"/>
                <a:gd name="T4" fmla="*/ 96 w 96"/>
                <a:gd name="T5" fmla="*/ 48 h 200"/>
                <a:gd name="T6" fmla="*/ 96 w 96"/>
                <a:gd name="T7" fmla="*/ 48 h 200"/>
                <a:gd name="T8" fmla="*/ 95 w 96"/>
                <a:gd name="T9" fmla="*/ 39 h 200"/>
                <a:gd name="T10" fmla="*/ 92 w 96"/>
                <a:gd name="T11" fmla="*/ 30 h 200"/>
                <a:gd name="T12" fmla="*/ 87 w 96"/>
                <a:gd name="T13" fmla="*/ 21 h 200"/>
                <a:gd name="T14" fmla="*/ 81 w 96"/>
                <a:gd name="T15" fmla="*/ 15 h 200"/>
                <a:gd name="T16" fmla="*/ 75 w 96"/>
                <a:gd name="T17" fmla="*/ 9 h 200"/>
                <a:gd name="T18" fmla="*/ 66 w 96"/>
                <a:gd name="T19" fmla="*/ 4 h 200"/>
                <a:gd name="T20" fmla="*/ 57 w 96"/>
                <a:gd name="T21" fmla="*/ 1 h 200"/>
                <a:gd name="T22" fmla="*/ 48 w 96"/>
                <a:gd name="T23" fmla="*/ 0 h 200"/>
                <a:gd name="T24" fmla="*/ 48 w 96"/>
                <a:gd name="T25" fmla="*/ 0 h 200"/>
                <a:gd name="T26" fmla="*/ 38 w 96"/>
                <a:gd name="T27" fmla="*/ 1 h 200"/>
                <a:gd name="T28" fmla="*/ 30 w 96"/>
                <a:gd name="T29" fmla="*/ 4 h 200"/>
                <a:gd name="T30" fmla="*/ 21 w 96"/>
                <a:gd name="T31" fmla="*/ 9 h 200"/>
                <a:gd name="T32" fmla="*/ 14 w 96"/>
                <a:gd name="T33" fmla="*/ 15 h 200"/>
                <a:gd name="T34" fmla="*/ 9 w 96"/>
                <a:gd name="T35" fmla="*/ 21 h 200"/>
                <a:gd name="T36" fmla="*/ 5 w 96"/>
                <a:gd name="T37" fmla="*/ 30 h 200"/>
                <a:gd name="T38" fmla="*/ 2 w 96"/>
                <a:gd name="T39" fmla="*/ 39 h 200"/>
                <a:gd name="T40" fmla="*/ 0 w 96"/>
                <a:gd name="T41" fmla="*/ 48 h 200"/>
                <a:gd name="T42" fmla="*/ 0 w 96"/>
                <a:gd name="T43" fmla="*/ 48 h 200"/>
                <a:gd name="T44" fmla="*/ 0 w 96"/>
                <a:gd name="T45" fmla="*/ 49 h 200"/>
                <a:gd name="T46" fmla="*/ 0 w 96"/>
                <a:gd name="T47" fmla="*/ 49 h 200"/>
                <a:gd name="T48" fmla="*/ 0 w 96"/>
                <a:gd name="T49" fmla="*/ 200 h 200"/>
                <a:gd name="T50" fmla="*/ 96 w 96"/>
                <a:gd name="T51" fmla="*/ 200 h 200"/>
                <a:gd name="T52" fmla="*/ 96 w 96"/>
                <a:gd name="T53" fmla="*/ 49 h 200"/>
                <a:gd name="T54" fmla="*/ 96 w 96"/>
                <a:gd name="T55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1" name="Group 170"/>
            <p:cNvGrpSpPr/>
            <p:nvPr/>
          </p:nvGrpSpPr>
          <p:grpSpPr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352" name="Group 162"/>
              <p:cNvGrpSpPr/>
              <p:nvPr/>
            </p:nvGrpSpPr>
            <p:grpSpPr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357" name="Rectangle 95"/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Freeform 96"/>
                <p:cNvSpPr/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185 h 263"/>
                    <a:gd name="T2" fmla="*/ 0 w 79"/>
                    <a:gd name="T3" fmla="*/ 185 h 263"/>
                    <a:gd name="T4" fmla="*/ 1 w 79"/>
                    <a:gd name="T5" fmla="*/ 192 h 263"/>
                    <a:gd name="T6" fmla="*/ 2 w 79"/>
                    <a:gd name="T7" fmla="*/ 201 h 263"/>
                    <a:gd name="T8" fmla="*/ 4 w 79"/>
                    <a:gd name="T9" fmla="*/ 208 h 263"/>
                    <a:gd name="T10" fmla="*/ 6 w 79"/>
                    <a:gd name="T11" fmla="*/ 215 h 263"/>
                    <a:gd name="T12" fmla="*/ 9 w 79"/>
                    <a:gd name="T13" fmla="*/ 223 h 263"/>
                    <a:gd name="T14" fmla="*/ 14 w 79"/>
                    <a:gd name="T15" fmla="*/ 229 h 263"/>
                    <a:gd name="T16" fmla="*/ 18 w 79"/>
                    <a:gd name="T17" fmla="*/ 234 h 263"/>
                    <a:gd name="T18" fmla="*/ 23 w 79"/>
                    <a:gd name="T19" fmla="*/ 240 h 263"/>
                    <a:gd name="T20" fmla="*/ 29 w 79"/>
                    <a:gd name="T21" fmla="*/ 246 h 263"/>
                    <a:gd name="T22" fmla="*/ 35 w 79"/>
                    <a:gd name="T23" fmla="*/ 250 h 263"/>
                    <a:gd name="T24" fmla="*/ 42 w 79"/>
                    <a:gd name="T25" fmla="*/ 254 h 263"/>
                    <a:gd name="T26" fmla="*/ 48 w 79"/>
                    <a:gd name="T27" fmla="*/ 257 h 263"/>
                    <a:gd name="T28" fmla="*/ 56 w 79"/>
                    <a:gd name="T29" fmla="*/ 259 h 263"/>
                    <a:gd name="T30" fmla="*/ 63 w 79"/>
                    <a:gd name="T31" fmla="*/ 261 h 263"/>
                    <a:gd name="T32" fmla="*/ 71 w 79"/>
                    <a:gd name="T33" fmla="*/ 262 h 263"/>
                    <a:gd name="T34" fmla="*/ 79 w 79"/>
                    <a:gd name="T35" fmla="*/ 263 h 263"/>
                    <a:gd name="T36" fmla="*/ 79 w 79"/>
                    <a:gd name="T37" fmla="*/ 0 h 263"/>
                    <a:gd name="T38" fmla="*/ 79 w 79"/>
                    <a:gd name="T39" fmla="*/ 0 h 263"/>
                    <a:gd name="T40" fmla="*/ 67 w 79"/>
                    <a:gd name="T41" fmla="*/ 23 h 263"/>
                    <a:gd name="T42" fmla="*/ 55 w 79"/>
                    <a:gd name="T43" fmla="*/ 47 h 263"/>
                    <a:gd name="T44" fmla="*/ 40 w 79"/>
                    <a:gd name="T45" fmla="*/ 76 h 263"/>
                    <a:gd name="T46" fmla="*/ 25 w 79"/>
                    <a:gd name="T47" fmla="*/ 107 h 263"/>
                    <a:gd name="T48" fmla="*/ 13 w 79"/>
                    <a:gd name="T49" fmla="*/ 138 h 263"/>
                    <a:gd name="T50" fmla="*/ 7 w 79"/>
                    <a:gd name="T51" fmla="*/ 151 h 263"/>
                    <a:gd name="T52" fmla="*/ 4 w 79"/>
                    <a:gd name="T53" fmla="*/ 164 h 263"/>
                    <a:gd name="T54" fmla="*/ 1 w 79"/>
                    <a:gd name="T55" fmla="*/ 176 h 263"/>
                    <a:gd name="T56" fmla="*/ 0 w 79"/>
                    <a:gd name="T57" fmla="*/ 185 h 263"/>
                    <a:gd name="T58" fmla="*/ 0 w 79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Freeform 97"/>
                <p:cNvSpPr/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78 w 78"/>
                    <a:gd name="T1" fmla="*/ 185 h 263"/>
                    <a:gd name="T2" fmla="*/ 78 w 78"/>
                    <a:gd name="T3" fmla="*/ 185 h 263"/>
                    <a:gd name="T4" fmla="*/ 77 w 78"/>
                    <a:gd name="T5" fmla="*/ 176 h 263"/>
                    <a:gd name="T6" fmla="*/ 75 w 78"/>
                    <a:gd name="T7" fmla="*/ 164 h 263"/>
                    <a:gd name="T8" fmla="*/ 71 w 78"/>
                    <a:gd name="T9" fmla="*/ 151 h 263"/>
                    <a:gd name="T10" fmla="*/ 66 w 78"/>
                    <a:gd name="T11" fmla="*/ 138 h 263"/>
                    <a:gd name="T12" fmla="*/ 53 w 78"/>
                    <a:gd name="T13" fmla="*/ 107 h 263"/>
                    <a:gd name="T14" fmla="*/ 39 w 78"/>
                    <a:gd name="T15" fmla="*/ 76 h 263"/>
                    <a:gd name="T16" fmla="*/ 25 w 78"/>
                    <a:gd name="T17" fmla="*/ 47 h 263"/>
                    <a:gd name="T18" fmla="*/ 12 w 78"/>
                    <a:gd name="T19" fmla="*/ 23 h 263"/>
                    <a:gd name="T20" fmla="*/ 0 w 78"/>
                    <a:gd name="T21" fmla="*/ 0 h 263"/>
                    <a:gd name="T22" fmla="*/ 0 w 78"/>
                    <a:gd name="T23" fmla="*/ 263 h 263"/>
                    <a:gd name="T24" fmla="*/ 0 w 78"/>
                    <a:gd name="T25" fmla="*/ 263 h 263"/>
                    <a:gd name="T26" fmla="*/ 8 w 78"/>
                    <a:gd name="T27" fmla="*/ 262 h 263"/>
                    <a:gd name="T28" fmla="*/ 15 w 78"/>
                    <a:gd name="T29" fmla="*/ 261 h 263"/>
                    <a:gd name="T30" fmla="*/ 23 w 78"/>
                    <a:gd name="T31" fmla="*/ 259 h 263"/>
                    <a:gd name="T32" fmla="*/ 30 w 78"/>
                    <a:gd name="T33" fmla="*/ 257 h 263"/>
                    <a:gd name="T34" fmla="*/ 37 w 78"/>
                    <a:gd name="T35" fmla="*/ 254 h 263"/>
                    <a:gd name="T36" fmla="*/ 44 w 78"/>
                    <a:gd name="T37" fmla="*/ 250 h 263"/>
                    <a:gd name="T38" fmla="*/ 50 w 78"/>
                    <a:gd name="T39" fmla="*/ 246 h 263"/>
                    <a:gd name="T40" fmla="*/ 55 w 78"/>
                    <a:gd name="T41" fmla="*/ 240 h 263"/>
                    <a:gd name="T42" fmla="*/ 60 w 78"/>
                    <a:gd name="T43" fmla="*/ 234 h 263"/>
                    <a:gd name="T44" fmla="*/ 65 w 78"/>
                    <a:gd name="T45" fmla="*/ 229 h 263"/>
                    <a:gd name="T46" fmla="*/ 69 w 78"/>
                    <a:gd name="T47" fmla="*/ 223 h 263"/>
                    <a:gd name="T48" fmla="*/ 72 w 78"/>
                    <a:gd name="T49" fmla="*/ 215 h 263"/>
                    <a:gd name="T50" fmla="*/ 75 w 78"/>
                    <a:gd name="T51" fmla="*/ 208 h 263"/>
                    <a:gd name="T52" fmla="*/ 77 w 78"/>
                    <a:gd name="T53" fmla="*/ 201 h 263"/>
                    <a:gd name="T54" fmla="*/ 78 w 78"/>
                    <a:gd name="T55" fmla="*/ 192 h 263"/>
                    <a:gd name="T56" fmla="*/ 78 w 78"/>
                    <a:gd name="T57" fmla="*/ 185 h 263"/>
                    <a:gd name="T58" fmla="*/ 78 w 78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3" name="Group 166"/>
              <p:cNvGrpSpPr/>
              <p:nvPr/>
            </p:nvGrpSpPr>
            <p:grpSpPr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354" name="Rectangle 95"/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Freeform 96"/>
                <p:cNvSpPr/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185 h 263"/>
                    <a:gd name="T2" fmla="*/ 0 w 79"/>
                    <a:gd name="T3" fmla="*/ 185 h 263"/>
                    <a:gd name="T4" fmla="*/ 1 w 79"/>
                    <a:gd name="T5" fmla="*/ 192 h 263"/>
                    <a:gd name="T6" fmla="*/ 2 w 79"/>
                    <a:gd name="T7" fmla="*/ 201 h 263"/>
                    <a:gd name="T8" fmla="*/ 4 w 79"/>
                    <a:gd name="T9" fmla="*/ 208 h 263"/>
                    <a:gd name="T10" fmla="*/ 6 w 79"/>
                    <a:gd name="T11" fmla="*/ 215 h 263"/>
                    <a:gd name="T12" fmla="*/ 9 w 79"/>
                    <a:gd name="T13" fmla="*/ 223 h 263"/>
                    <a:gd name="T14" fmla="*/ 14 w 79"/>
                    <a:gd name="T15" fmla="*/ 229 h 263"/>
                    <a:gd name="T16" fmla="*/ 18 w 79"/>
                    <a:gd name="T17" fmla="*/ 234 h 263"/>
                    <a:gd name="T18" fmla="*/ 23 w 79"/>
                    <a:gd name="T19" fmla="*/ 240 h 263"/>
                    <a:gd name="T20" fmla="*/ 29 w 79"/>
                    <a:gd name="T21" fmla="*/ 246 h 263"/>
                    <a:gd name="T22" fmla="*/ 35 w 79"/>
                    <a:gd name="T23" fmla="*/ 250 h 263"/>
                    <a:gd name="T24" fmla="*/ 42 w 79"/>
                    <a:gd name="T25" fmla="*/ 254 h 263"/>
                    <a:gd name="T26" fmla="*/ 48 w 79"/>
                    <a:gd name="T27" fmla="*/ 257 h 263"/>
                    <a:gd name="T28" fmla="*/ 56 w 79"/>
                    <a:gd name="T29" fmla="*/ 259 h 263"/>
                    <a:gd name="T30" fmla="*/ 63 w 79"/>
                    <a:gd name="T31" fmla="*/ 261 h 263"/>
                    <a:gd name="T32" fmla="*/ 71 w 79"/>
                    <a:gd name="T33" fmla="*/ 262 h 263"/>
                    <a:gd name="T34" fmla="*/ 79 w 79"/>
                    <a:gd name="T35" fmla="*/ 263 h 263"/>
                    <a:gd name="T36" fmla="*/ 79 w 79"/>
                    <a:gd name="T37" fmla="*/ 0 h 263"/>
                    <a:gd name="T38" fmla="*/ 79 w 79"/>
                    <a:gd name="T39" fmla="*/ 0 h 263"/>
                    <a:gd name="T40" fmla="*/ 67 w 79"/>
                    <a:gd name="T41" fmla="*/ 23 h 263"/>
                    <a:gd name="T42" fmla="*/ 55 w 79"/>
                    <a:gd name="T43" fmla="*/ 47 h 263"/>
                    <a:gd name="T44" fmla="*/ 40 w 79"/>
                    <a:gd name="T45" fmla="*/ 76 h 263"/>
                    <a:gd name="T46" fmla="*/ 25 w 79"/>
                    <a:gd name="T47" fmla="*/ 107 h 263"/>
                    <a:gd name="T48" fmla="*/ 13 w 79"/>
                    <a:gd name="T49" fmla="*/ 138 h 263"/>
                    <a:gd name="T50" fmla="*/ 7 w 79"/>
                    <a:gd name="T51" fmla="*/ 151 h 263"/>
                    <a:gd name="T52" fmla="*/ 4 w 79"/>
                    <a:gd name="T53" fmla="*/ 164 h 263"/>
                    <a:gd name="T54" fmla="*/ 1 w 79"/>
                    <a:gd name="T55" fmla="*/ 176 h 263"/>
                    <a:gd name="T56" fmla="*/ 0 w 79"/>
                    <a:gd name="T57" fmla="*/ 185 h 263"/>
                    <a:gd name="T58" fmla="*/ 0 w 79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" name="Freeform 97"/>
                <p:cNvSpPr/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78 w 78"/>
                    <a:gd name="T1" fmla="*/ 185 h 263"/>
                    <a:gd name="T2" fmla="*/ 78 w 78"/>
                    <a:gd name="T3" fmla="*/ 185 h 263"/>
                    <a:gd name="T4" fmla="*/ 77 w 78"/>
                    <a:gd name="T5" fmla="*/ 176 h 263"/>
                    <a:gd name="T6" fmla="*/ 75 w 78"/>
                    <a:gd name="T7" fmla="*/ 164 h 263"/>
                    <a:gd name="T8" fmla="*/ 71 w 78"/>
                    <a:gd name="T9" fmla="*/ 151 h 263"/>
                    <a:gd name="T10" fmla="*/ 66 w 78"/>
                    <a:gd name="T11" fmla="*/ 138 h 263"/>
                    <a:gd name="T12" fmla="*/ 53 w 78"/>
                    <a:gd name="T13" fmla="*/ 107 h 263"/>
                    <a:gd name="T14" fmla="*/ 39 w 78"/>
                    <a:gd name="T15" fmla="*/ 76 h 263"/>
                    <a:gd name="T16" fmla="*/ 25 w 78"/>
                    <a:gd name="T17" fmla="*/ 47 h 263"/>
                    <a:gd name="T18" fmla="*/ 12 w 78"/>
                    <a:gd name="T19" fmla="*/ 23 h 263"/>
                    <a:gd name="T20" fmla="*/ 0 w 78"/>
                    <a:gd name="T21" fmla="*/ 0 h 263"/>
                    <a:gd name="T22" fmla="*/ 0 w 78"/>
                    <a:gd name="T23" fmla="*/ 263 h 263"/>
                    <a:gd name="T24" fmla="*/ 0 w 78"/>
                    <a:gd name="T25" fmla="*/ 263 h 263"/>
                    <a:gd name="T26" fmla="*/ 8 w 78"/>
                    <a:gd name="T27" fmla="*/ 262 h 263"/>
                    <a:gd name="T28" fmla="*/ 15 w 78"/>
                    <a:gd name="T29" fmla="*/ 261 h 263"/>
                    <a:gd name="T30" fmla="*/ 23 w 78"/>
                    <a:gd name="T31" fmla="*/ 259 h 263"/>
                    <a:gd name="T32" fmla="*/ 30 w 78"/>
                    <a:gd name="T33" fmla="*/ 257 h 263"/>
                    <a:gd name="T34" fmla="*/ 37 w 78"/>
                    <a:gd name="T35" fmla="*/ 254 h 263"/>
                    <a:gd name="T36" fmla="*/ 44 w 78"/>
                    <a:gd name="T37" fmla="*/ 250 h 263"/>
                    <a:gd name="T38" fmla="*/ 50 w 78"/>
                    <a:gd name="T39" fmla="*/ 246 h 263"/>
                    <a:gd name="T40" fmla="*/ 55 w 78"/>
                    <a:gd name="T41" fmla="*/ 240 h 263"/>
                    <a:gd name="T42" fmla="*/ 60 w 78"/>
                    <a:gd name="T43" fmla="*/ 234 h 263"/>
                    <a:gd name="T44" fmla="*/ 65 w 78"/>
                    <a:gd name="T45" fmla="*/ 229 h 263"/>
                    <a:gd name="T46" fmla="*/ 69 w 78"/>
                    <a:gd name="T47" fmla="*/ 223 h 263"/>
                    <a:gd name="T48" fmla="*/ 72 w 78"/>
                    <a:gd name="T49" fmla="*/ 215 h 263"/>
                    <a:gd name="T50" fmla="*/ 75 w 78"/>
                    <a:gd name="T51" fmla="*/ 208 h 263"/>
                    <a:gd name="T52" fmla="*/ 77 w 78"/>
                    <a:gd name="T53" fmla="*/ 201 h 263"/>
                    <a:gd name="T54" fmla="*/ 78 w 78"/>
                    <a:gd name="T55" fmla="*/ 192 h 263"/>
                    <a:gd name="T56" fmla="*/ 78 w 78"/>
                    <a:gd name="T57" fmla="*/ 185 h 263"/>
                    <a:gd name="T58" fmla="*/ 78 w 78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96" name="Group 443"/>
          <p:cNvGrpSpPr/>
          <p:nvPr/>
        </p:nvGrpSpPr>
        <p:grpSpPr>
          <a:xfrm>
            <a:off x="9446836" y="2381269"/>
            <a:ext cx="1088899" cy="635619"/>
            <a:chOff x="9445247" y="2381268"/>
            <a:chExt cx="1088898" cy="635618"/>
          </a:xfrm>
        </p:grpSpPr>
        <p:grpSp>
          <p:nvGrpSpPr>
            <p:cNvPr id="397" name="Group 154"/>
            <p:cNvGrpSpPr/>
            <p:nvPr/>
          </p:nvGrpSpPr>
          <p:grpSpPr>
            <a:xfrm>
              <a:off x="9445247" y="2381268"/>
              <a:ext cx="799122" cy="635618"/>
              <a:chOff x="2029751" y="3775998"/>
              <a:chExt cx="799122" cy="635618"/>
            </a:xfrm>
          </p:grpSpPr>
          <p:grpSp>
            <p:nvGrpSpPr>
              <p:cNvPr id="407" name="Group 155"/>
              <p:cNvGrpSpPr/>
              <p:nvPr/>
            </p:nvGrpSpPr>
            <p:grpSpPr>
              <a:xfrm>
                <a:off x="2029751" y="3775998"/>
                <a:ext cx="799122" cy="635618"/>
                <a:chOff x="2167908" y="2859663"/>
                <a:chExt cx="1688066" cy="1342678"/>
              </a:xfrm>
            </p:grpSpPr>
            <p:sp>
              <p:nvSpPr>
                <p:cNvPr id="409" name="Round Same Side Corner Rectangle 157"/>
                <p:cNvSpPr/>
                <p:nvPr/>
              </p:nvSpPr>
              <p:spPr>
                <a:xfrm>
                  <a:off x="2368523" y="2859663"/>
                  <a:ext cx="1168517" cy="1185203"/>
                </a:xfrm>
                <a:prstGeom prst="round2Same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Round Same Side Corner Rectangle 158"/>
                <p:cNvSpPr/>
                <p:nvPr/>
              </p:nvSpPr>
              <p:spPr>
                <a:xfrm>
                  <a:off x="2508558" y="2888921"/>
                  <a:ext cx="1104903" cy="1150992"/>
                </a:xfrm>
                <a:prstGeom prst="round2Same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1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2167908" y="3814814"/>
                  <a:ext cx="1688066" cy="387527"/>
                  <a:chOff x="3140" y="2004"/>
                  <a:chExt cx="1400" cy="312"/>
                </a:xfrm>
              </p:grpSpPr>
              <p:sp>
                <p:nvSpPr>
                  <p:cNvPr id="412" name="AutoShape 29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40" y="2004"/>
                    <a:ext cx="140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IN" sz="135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3" name="Freeform 295"/>
                  <p:cNvSpPr/>
                  <p:nvPr/>
                </p:nvSpPr>
                <p:spPr bwMode="auto">
                  <a:xfrm>
                    <a:off x="3140" y="2004"/>
                    <a:ext cx="1400" cy="312"/>
                  </a:xfrm>
                  <a:custGeom>
                    <a:avLst/>
                    <a:gdLst>
                      <a:gd name="T0" fmla="*/ 52 w 1400"/>
                      <a:gd name="T1" fmla="*/ 180 h 312"/>
                      <a:gd name="T2" fmla="*/ 66 w 1400"/>
                      <a:gd name="T3" fmla="*/ 142 h 312"/>
                      <a:gd name="T4" fmla="*/ 86 w 1400"/>
                      <a:gd name="T5" fmla="*/ 124 h 312"/>
                      <a:gd name="T6" fmla="*/ 120 w 1400"/>
                      <a:gd name="T7" fmla="*/ 116 h 312"/>
                      <a:gd name="T8" fmla="*/ 148 w 1400"/>
                      <a:gd name="T9" fmla="*/ 120 h 312"/>
                      <a:gd name="T10" fmla="*/ 176 w 1400"/>
                      <a:gd name="T11" fmla="*/ 118 h 312"/>
                      <a:gd name="T12" fmla="*/ 194 w 1400"/>
                      <a:gd name="T13" fmla="*/ 98 h 312"/>
                      <a:gd name="T14" fmla="*/ 232 w 1400"/>
                      <a:gd name="T15" fmla="*/ 52 h 312"/>
                      <a:gd name="T16" fmla="*/ 284 w 1400"/>
                      <a:gd name="T17" fmla="*/ 18 h 312"/>
                      <a:gd name="T18" fmla="*/ 324 w 1400"/>
                      <a:gd name="T19" fmla="*/ 2 h 312"/>
                      <a:gd name="T20" fmla="*/ 368 w 1400"/>
                      <a:gd name="T21" fmla="*/ 8 h 312"/>
                      <a:gd name="T22" fmla="*/ 402 w 1400"/>
                      <a:gd name="T23" fmla="*/ 32 h 312"/>
                      <a:gd name="T24" fmla="*/ 450 w 1400"/>
                      <a:gd name="T25" fmla="*/ 74 h 312"/>
                      <a:gd name="T26" fmla="*/ 502 w 1400"/>
                      <a:gd name="T27" fmla="*/ 92 h 312"/>
                      <a:gd name="T28" fmla="*/ 562 w 1400"/>
                      <a:gd name="T29" fmla="*/ 92 h 312"/>
                      <a:gd name="T30" fmla="*/ 604 w 1400"/>
                      <a:gd name="T31" fmla="*/ 76 h 312"/>
                      <a:gd name="T32" fmla="*/ 654 w 1400"/>
                      <a:gd name="T33" fmla="*/ 90 h 312"/>
                      <a:gd name="T34" fmla="*/ 724 w 1400"/>
                      <a:gd name="T35" fmla="*/ 118 h 312"/>
                      <a:gd name="T36" fmla="*/ 792 w 1400"/>
                      <a:gd name="T37" fmla="*/ 132 h 312"/>
                      <a:gd name="T38" fmla="*/ 850 w 1400"/>
                      <a:gd name="T39" fmla="*/ 128 h 312"/>
                      <a:gd name="T40" fmla="*/ 940 w 1400"/>
                      <a:gd name="T41" fmla="*/ 106 h 312"/>
                      <a:gd name="T42" fmla="*/ 1020 w 1400"/>
                      <a:gd name="T43" fmla="*/ 94 h 312"/>
                      <a:gd name="T44" fmla="*/ 1056 w 1400"/>
                      <a:gd name="T45" fmla="*/ 90 h 312"/>
                      <a:gd name="T46" fmla="*/ 1098 w 1400"/>
                      <a:gd name="T47" fmla="*/ 76 h 312"/>
                      <a:gd name="T48" fmla="*/ 1130 w 1400"/>
                      <a:gd name="T49" fmla="*/ 66 h 312"/>
                      <a:gd name="T50" fmla="*/ 1170 w 1400"/>
                      <a:gd name="T51" fmla="*/ 70 h 312"/>
                      <a:gd name="T52" fmla="*/ 1238 w 1400"/>
                      <a:gd name="T53" fmla="*/ 94 h 312"/>
                      <a:gd name="T54" fmla="*/ 1364 w 1400"/>
                      <a:gd name="T55" fmla="*/ 150 h 312"/>
                      <a:gd name="T56" fmla="*/ 1380 w 1400"/>
                      <a:gd name="T57" fmla="*/ 182 h 312"/>
                      <a:gd name="T58" fmla="*/ 1400 w 1400"/>
                      <a:gd name="T59" fmla="*/ 220 h 312"/>
                      <a:gd name="T60" fmla="*/ 1390 w 1400"/>
                      <a:gd name="T61" fmla="*/ 218 h 312"/>
                      <a:gd name="T62" fmla="*/ 1340 w 1400"/>
                      <a:gd name="T63" fmla="*/ 224 h 312"/>
                      <a:gd name="T64" fmla="*/ 1282 w 1400"/>
                      <a:gd name="T65" fmla="*/ 246 h 312"/>
                      <a:gd name="T66" fmla="*/ 1212 w 1400"/>
                      <a:gd name="T67" fmla="*/ 276 h 312"/>
                      <a:gd name="T68" fmla="*/ 1180 w 1400"/>
                      <a:gd name="T69" fmla="*/ 280 h 312"/>
                      <a:gd name="T70" fmla="*/ 1122 w 1400"/>
                      <a:gd name="T71" fmla="*/ 264 h 312"/>
                      <a:gd name="T72" fmla="*/ 1036 w 1400"/>
                      <a:gd name="T73" fmla="*/ 246 h 312"/>
                      <a:gd name="T74" fmla="*/ 900 w 1400"/>
                      <a:gd name="T75" fmla="*/ 234 h 312"/>
                      <a:gd name="T76" fmla="*/ 792 w 1400"/>
                      <a:gd name="T77" fmla="*/ 242 h 312"/>
                      <a:gd name="T78" fmla="*/ 654 w 1400"/>
                      <a:gd name="T79" fmla="*/ 256 h 312"/>
                      <a:gd name="T80" fmla="*/ 502 w 1400"/>
                      <a:gd name="T81" fmla="*/ 260 h 312"/>
                      <a:gd name="T82" fmla="*/ 354 w 1400"/>
                      <a:gd name="T83" fmla="*/ 280 h 312"/>
                      <a:gd name="T84" fmla="*/ 230 w 1400"/>
                      <a:gd name="T85" fmla="*/ 302 h 312"/>
                      <a:gd name="T86" fmla="*/ 78 w 1400"/>
                      <a:gd name="T87" fmla="*/ 312 h 312"/>
                      <a:gd name="T88" fmla="*/ 28 w 1400"/>
                      <a:gd name="T89" fmla="*/ 302 h 312"/>
                      <a:gd name="T90" fmla="*/ 4 w 1400"/>
                      <a:gd name="T91" fmla="*/ 280 h 312"/>
                      <a:gd name="T92" fmla="*/ 0 w 1400"/>
                      <a:gd name="T93" fmla="*/ 262 h 312"/>
                      <a:gd name="T94" fmla="*/ 10 w 1400"/>
                      <a:gd name="T95" fmla="*/ 232 h 312"/>
                      <a:gd name="T96" fmla="*/ 40 w 1400"/>
                      <a:gd name="T97" fmla="*/ 200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400" h="312">
                        <a:moveTo>
                          <a:pt x="50" y="194"/>
                        </a:moveTo>
                        <a:lnTo>
                          <a:pt x="50" y="194"/>
                        </a:lnTo>
                        <a:lnTo>
                          <a:pt x="52" y="180"/>
                        </a:lnTo>
                        <a:lnTo>
                          <a:pt x="54" y="166"/>
                        </a:lnTo>
                        <a:lnTo>
                          <a:pt x="62" y="150"/>
                        </a:lnTo>
                        <a:lnTo>
                          <a:pt x="66" y="142"/>
                        </a:lnTo>
                        <a:lnTo>
                          <a:pt x="72" y="136"/>
                        </a:lnTo>
                        <a:lnTo>
                          <a:pt x="78" y="128"/>
                        </a:lnTo>
                        <a:lnTo>
                          <a:pt x="86" y="124"/>
                        </a:lnTo>
                        <a:lnTo>
                          <a:pt x="96" y="120"/>
                        </a:lnTo>
                        <a:lnTo>
                          <a:pt x="108" y="118"/>
                        </a:lnTo>
                        <a:lnTo>
                          <a:pt x="120" y="116"/>
                        </a:lnTo>
                        <a:lnTo>
                          <a:pt x="134" y="118"/>
                        </a:lnTo>
                        <a:lnTo>
                          <a:pt x="134" y="118"/>
                        </a:lnTo>
                        <a:lnTo>
                          <a:pt x="148" y="120"/>
                        </a:lnTo>
                        <a:lnTo>
                          <a:pt x="160" y="122"/>
                        </a:lnTo>
                        <a:lnTo>
                          <a:pt x="168" y="120"/>
                        </a:lnTo>
                        <a:lnTo>
                          <a:pt x="176" y="118"/>
                        </a:lnTo>
                        <a:lnTo>
                          <a:pt x="182" y="116"/>
                        </a:lnTo>
                        <a:lnTo>
                          <a:pt x="186" y="110"/>
                        </a:lnTo>
                        <a:lnTo>
                          <a:pt x="194" y="98"/>
                        </a:lnTo>
                        <a:lnTo>
                          <a:pt x="204" y="82"/>
                        </a:lnTo>
                        <a:lnTo>
                          <a:pt x="220" y="62"/>
                        </a:lnTo>
                        <a:lnTo>
                          <a:pt x="232" y="52"/>
                        </a:lnTo>
                        <a:lnTo>
                          <a:pt x="246" y="40"/>
                        </a:lnTo>
                        <a:lnTo>
                          <a:pt x="264" y="30"/>
                        </a:lnTo>
                        <a:lnTo>
                          <a:pt x="284" y="18"/>
                        </a:lnTo>
                        <a:lnTo>
                          <a:pt x="284" y="18"/>
                        </a:lnTo>
                        <a:lnTo>
                          <a:pt x="306" y="8"/>
                        </a:lnTo>
                        <a:lnTo>
                          <a:pt x="324" y="2"/>
                        </a:lnTo>
                        <a:lnTo>
                          <a:pt x="340" y="0"/>
                        </a:lnTo>
                        <a:lnTo>
                          <a:pt x="356" y="2"/>
                        </a:lnTo>
                        <a:lnTo>
                          <a:pt x="368" y="8"/>
                        </a:lnTo>
                        <a:lnTo>
                          <a:pt x="380" y="14"/>
                        </a:lnTo>
                        <a:lnTo>
                          <a:pt x="392" y="22"/>
                        </a:lnTo>
                        <a:lnTo>
                          <a:pt x="402" y="32"/>
                        </a:lnTo>
                        <a:lnTo>
                          <a:pt x="424" y="54"/>
                        </a:lnTo>
                        <a:lnTo>
                          <a:pt x="436" y="64"/>
                        </a:lnTo>
                        <a:lnTo>
                          <a:pt x="450" y="74"/>
                        </a:lnTo>
                        <a:lnTo>
                          <a:pt x="464" y="82"/>
                        </a:lnTo>
                        <a:lnTo>
                          <a:pt x="482" y="88"/>
                        </a:lnTo>
                        <a:lnTo>
                          <a:pt x="502" y="92"/>
                        </a:lnTo>
                        <a:lnTo>
                          <a:pt x="524" y="94"/>
                        </a:lnTo>
                        <a:lnTo>
                          <a:pt x="524" y="94"/>
                        </a:lnTo>
                        <a:lnTo>
                          <a:pt x="562" y="92"/>
                        </a:lnTo>
                        <a:lnTo>
                          <a:pt x="584" y="86"/>
                        </a:lnTo>
                        <a:lnTo>
                          <a:pt x="598" y="82"/>
                        </a:lnTo>
                        <a:lnTo>
                          <a:pt x="604" y="76"/>
                        </a:lnTo>
                        <a:lnTo>
                          <a:pt x="614" y="76"/>
                        </a:lnTo>
                        <a:lnTo>
                          <a:pt x="628" y="80"/>
                        </a:lnTo>
                        <a:lnTo>
                          <a:pt x="654" y="90"/>
                        </a:lnTo>
                        <a:lnTo>
                          <a:pt x="698" y="108"/>
                        </a:lnTo>
                        <a:lnTo>
                          <a:pt x="698" y="108"/>
                        </a:lnTo>
                        <a:lnTo>
                          <a:pt x="724" y="118"/>
                        </a:lnTo>
                        <a:lnTo>
                          <a:pt x="748" y="126"/>
                        </a:lnTo>
                        <a:lnTo>
                          <a:pt x="770" y="130"/>
                        </a:lnTo>
                        <a:lnTo>
                          <a:pt x="792" y="132"/>
                        </a:lnTo>
                        <a:lnTo>
                          <a:pt x="812" y="132"/>
                        </a:lnTo>
                        <a:lnTo>
                          <a:pt x="832" y="132"/>
                        </a:lnTo>
                        <a:lnTo>
                          <a:pt x="850" y="128"/>
                        </a:lnTo>
                        <a:lnTo>
                          <a:pt x="868" y="124"/>
                        </a:lnTo>
                        <a:lnTo>
                          <a:pt x="904" y="116"/>
                        </a:lnTo>
                        <a:lnTo>
                          <a:pt x="940" y="106"/>
                        </a:lnTo>
                        <a:lnTo>
                          <a:pt x="978" y="98"/>
                        </a:lnTo>
                        <a:lnTo>
                          <a:pt x="998" y="94"/>
                        </a:lnTo>
                        <a:lnTo>
                          <a:pt x="1020" y="94"/>
                        </a:lnTo>
                        <a:lnTo>
                          <a:pt x="1020" y="94"/>
                        </a:lnTo>
                        <a:lnTo>
                          <a:pt x="1040" y="92"/>
                        </a:lnTo>
                        <a:lnTo>
                          <a:pt x="1056" y="90"/>
                        </a:lnTo>
                        <a:lnTo>
                          <a:pt x="1070" y="88"/>
                        </a:lnTo>
                        <a:lnTo>
                          <a:pt x="1082" y="84"/>
                        </a:lnTo>
                        <a:lnTo>
                          <a:pt x="1098" y="76"/>
                        </a:lnTo>
                        <a:lnTo>
                          <a:pt x="1114" y="70"/>
                        </a:lnTo>
                        <a:lnTo>
                          <a:pt x="1122" y="68"/>
                        </a:lnTo>
                        <a:lnTo>
                          <a:pt x="1130" y="66"/>
                        </a:lnTo>
                        <a:lnTo>
                          <a:pt x="1140" y="66"/>
                        </a:lnTo>
                        <a:lnTo>
                          <a:pt x="1154" y="68"/>
                        </a:lnTo>
                        <a:lnTo>
                          <a:pt x="1170" y="70"/>
                        </a:lnTo>
                        <a:lnTo>
                          <a:pt x="1188" y="76"/>
                        </a:lnTo>
                        <a:lnTo>
                          <a:pt x="1238" y="94"/>
                        </a:lnTo>
                        <a:lnTo>
                          <a:pt x="1238" y="94"/>
                        </a:lnTo>
                        <a:lnTo>
                          <a:pt x="1326" y="128"/>
                        </a:lnTo>
                        <a:lnTo>
                          <a:pt x="1350" y="140"/>
                        </a:lnTo>
                        <a:lnTo>
                          <a:pt x="1364" y="150"/>
                        </a:lnTo>
                        <a:lnTo>
                          <a:pt x="1372" y="158"/>
                        </a:lnTo>
                        <a:lnTo>
                          <a:pt x="1376" y="168"/>
                        </a:lnTo>
                        <a:lnTo>
                          <a:pt x="1380" y="182"/>
                        </a:lnTo>
                        <a:lnTo>
                          <a:pt x="1388" y="198"/>
                        </a:lnTo>
                        <a:lnTo>
                          <a:pt x="1388" y="198"/>
                        </a:lnTo>
                        <a:lnTo>
                          <a:pt x="1400" y="220"/>
                        </a:lnTo>
                        <a:lnTo>
                          <a:pt x="1400" y="220"/>
                        </a:lnTo>
                        <a:lnTo>
                          <a:pt x="1398" y="220"/>
                        </a:lnTo>
                        <a:lnTo>
                          <a:pt x="1390" y="218"/>
                        </a:lnTo>
                        <a:lnTo>
                          <a:pt x="1376" y="218"/>
                        </a:lnTo>
                        <a:lnTo>
                          <a:pt x="1354" y="220"/>
                        </a:lnTo>
                        <a:lnTo>
                          <a:pt x="1340" y="224"/>
                        </a:lnTo>
                        <a:lnTo>
                          <a:pt x="1322" y="228"/>
                        </a:lnTo>
                        <a:lnTo>
                          <a:pt x="1304" y="236"/>
                        </a:lnTo>
                        <a:lnTo>
                          <a:pt x="1282" y="246"/>
                        </a:lnTo>
                        <a:lnTo>
                          <a:pt x="1282" y="246"/>
                        </a:lnTo>
                        <a:lnTo>
                          <a:pt x="1242" y="266"/>
                        </a:lnTo>
                        <a:lnTo>
                          <a:pt x="1212" y="276"/>
                        </a:lnTo>
                        <a:lnTo>
                          <a:pt x="1202" y="280"/>
                        </a:lnTo>
                        <a:lnTo>
                          <a:pt x="1190" y="280"/>
                        </a:lnTo>
                        <a:lnTo>
                          <a:pt x="1180" y="280"/>
                        </a:lnTo>
                        <a:lnTo>
                          <a:pt x="1170" y="278"/>
                        </a:lnTo>
                        <a:lnTo>
                          <a:pt x="1150" y="272"/>
                        </a:lnTo>
                        <a:lnTo>
                          <a:pt x="1122" y="264"/>
                        </a:lnTo>
                        <a:lnTo>
                          <a:pt x="1086" y="256"/>
                        </a:lnTo>
                        <a:lnTo>
                          <a:pt x="1036" y="246"/>
                        </a:lnTo>
                        <a:lnTo>
                          <a:pt x="1036" y="246"/>
                        </a:lnTo>
                        <a:lnTo>
                          <a:pt x="984" y="240"/>
                        </a:lnTo>
                        <a:lnTo>
                          <a:pt x="938" y="236"/>
                        </a:lnTo>
                        <a:lnTo>
                          <a:pt x="900" y="234"/>
                        </a:lnTo>
                        <a:lnTo>
                          <a:pt x="864" y="236"/>
                        </a:lnTo>
                        <a:lnTo>
                          <a:pt x="828" y="238"/>
                        </a:lnTo>
                        <a:lnTo>
                          <a:pt x="792" y="242"/>
                        </a:lnTo>
                        <a:lnTo>
                          <a:pt x="702" y="252"/>
                        </a:lnTo>
                        <a:lnTo>
                          <a:pt x="702" y="252"/>
                        </a:lnTo>
                        <a:lnTo>
                          <a:pt x="654" y="256"/>
                        </a:lnTo>
                        <a:lnTo>
                          <a:pt x="612" y="258"/>
                        </a:lnTo>
                        <a:lnTo>
                          <a:pt x="538" y="258"/>
                        </a:lnTo>
                        <a:lnTo>
                          <a:pt x="502" y="260"/>
                        </a:lnTo>
                        <a:lnTo>
                          <a:pt x="460" y="264"/>
                        </a:lnTo>
                        <a:lnTo>
                          <a:pt x="412" y="270"/>
                        </a:lnTo>
                        <a:lnTo>
                          <a:pt x="354" y="280"/>
                        </a:lnTo>
                        <a:lnTo>
                          <a:pt x="354" y="280"/>
                        </a:lnTo>
                        <a:lnTo>
                          <a:pt x="290" y="292"/>
                        </a:lnTo>
                        <a:lnTo>
                          <a:pt x="230" y="302"/>
                        </a:lnTo>
                        <a:lnTo>
                          <a:pt x="172" y="310"/>
                        </a:lnTo>
                        <a:lnTo>
                          <a:pt x="122" y="312"/>
                        </a:lnTo>
                        <a:lnTo>
                          <a:pt x="78" y="312"/>
                        </a:lnTo>
                        <a:lnTo>
                          <a:pt x="58" y="310"/>
                        </a:lnTo>
                        <a:lnTo>
                          <a:pt x="42" y="306"/>
                        </a:lnTo>
                        <a:lnTo>
                          <a:pt x="28" y="302"/>
                        </a:lnTo>
                        <a:lnTo>
                          <a:pt x="18" y="296"/>
                        </a:lnTo>
                        <a:lnTo>
                          <a:pt x="10" y="290"/>
                        </a:lnTo>
                        <a:lnTo>
                          <a:pt x="4" y="280"/>
                        </a:lnTo>
                        <a:lnTo>
                          <a:pt x="4" y="280"/>
                        </a:lnTo>
                        <a:lnTo>
                          <a:pt x="2" y="272"/>
                        </a:lnTo>
                        <a:lnTo>
                          <a:pt x="0" y="262"/>
                        </a:lnTo>
                        <a:lnTo>
                          <a:pt x="2" y="254"/>
                        </a:lnTo>
                        <a:lnTo>
                          <a:pt x="4" y="246"/>
                        </a:lnTo>
                        <a:lnTo>
                          <a:pt x="10" y="232"/>
                        </a:lnTo>
                        <a:lnTo>
                          <a:pt x="20" y="218"/>
                        </a:lnTo>
                        <a:lnTo>
                          <a:pt x="30" y="208"/>
                        </a:lnTo>
                        <a:lnTo>
                          <a:pt x="40" y="200"/>
                        </a:lnTo>
                        <a:lnTo>
                          <a:pt x="50" y="194"/>
                        </a:lnTo>
                        <a:lnTo>
                          <a:pt x="50" y="194"/>
                        </a:lnTo>
                        <a:close/>
                      </a:path>
                    </a:pathLst>
                  </a:custGeom>
                  <a:solidFill>
                    <a:srgbClr val="6EA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IN" sz="135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08" name="TextBox 156"/>
              <p:cNvSpPr txBox="1"/>
              <p:nvPr/>
            </p:nvSpPr>
            <p:spPr>
              <a:xfrm>
                <a:off x="2126762" y="3862049"/>
                <a:ext cx="660436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spc="4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en-IN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8" name="Group 171"/>
            <p:cNvGrpSpPr/>
            <p:nvPr/>
          </p:nvGrpSpPr>
          <p:grpSpPr>
            <a:xfrm>
              <a:off x="10226906" y="2592533"/>
              <a:ext cx="307239" cy="405994"/>
              <a:chOff x="501626" y="6493675"/>
              <a:chExt cx="307239" cy="405994"/>
            </a:xfrm>
          </p:grpSpPr>
          <p:grpSp>
            <p:nvGrpSpPr>
              <p:cNvPr id="399" name="Group 172"/>
              <p:cNvGrpSpPr/>
              <p:nvPr/>
            </p:nvGrpSpPr>
            <p:grpSpPr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404" name="Rectangle 95"/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" name="Freeform 96"/>
                <p:cNvSpPr/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185 h 263"/>
                    <a:gd name="T2" fmla="*/ 0 w 79"/>
                    <a:gd name="T3" fmla="*/ 185 h 263"/>
                    <a:gd name="T4" fmla="*/ 1 w 79"/>
                    <a:gd name="T5" fmla="*/ 192 h 263"/>
                    <a:gd name="T6" fmla="*/ 2 w 79"/>
                    <a:gd name="T7" fmla="*/ 201 h 263"/>
                    <a:gd name="T8" fmla="*/ 4 w 79"/>
                    <a:gd name="T9" fmla="*/ 208 h 263"/>
                    <a:gd name="T10" fmla="*/ 6 w 79"/>
                    <a:gd name="T11" fmla="*/ 215 h 263"/>
                    <a:gd name="T12" fmla="*/ 9 w 79"/>
                    <a:gd name="T13" fmla="*/ 223 h 263"/>
                    <a:gd name="T14" fmla="*/ 14 w 79"/>
                    <a:gd name="T15" fmla="*/ 229 h 263"/>
                    <a:gd name="T16" fmla="*/ 18 w 79"/>
                    <a:gd name="T17" fmla="*/ 234 h 263"/>
                    <a:gd name="T18" fmla="*/ 23 w 79"/>
                    <a:gd name="T19" fmla="*/ 240 h 263"/>
                    <a:gd name="T20" fmla="*/ 29 w 79"/>
                    <a:gd name="T21" fmla="*/ 246 h 263"/>
                    <a:gd name="T22" fmla="*/ 35 w 79"/>
                    <a:gd name="T23" fmla="*/ 250 h 263"/>
                    <a:gd name="T24" fmla="*/ 42 w 79"/>
                    <a:gd name="T25" fmla="*/ 254 h 263"/>
                    <a:gd name="T26" fmla="*/ 48 w 79"/>
                    <a:gd name="T27" fmla="*/ 257 h 263"/>
                    <a:gd name="T28" fmla="*/ 56 w 79"/>
                    <a:gd name="T29" fmla="*/ 259 h 263"/>
                    <a:gd name="T30" fmla="*/ 63 w 79"/>
                    <a:gd name="T31" fmla="*/ 261 h 263"/>
                    <a:gd name="T32" fmla="*/ 71 w 79"/>
                    <a:gd name="T33" fmla="*/ 262 h 263"/>
                    <a:gd name="T34" fmla="*/ 79 w 79"/>
                    <a:gd name="T35" fmla="*/ 263 h 263"/>
                    <a:gd name="T36" fmla="*/ 79 w 79"/>
                    <a:gd name="T37" fmla="*/ 0 h 263"/>
                    <a:gd name="T38" fmla="*/ 79 w 79"/>
                    <a:gd name="T39" fmla="*/ 0 h 263"/>
                    <a:gd name="T40" fmla="*/ 67 w 79"/>
                    <a:gd name="T41" fmla="*/ 23 h 263"/>
                    <a:gd name="T42" fmla="*/ 55 w 79"/>
                    <a:gd name="T43" fmla="*/ 47 h 263"/>
                    <a:gd name="T44" fmla="*/ 40 w 79"/>
                    <a:gd name="T45" fmla="*/ 76 h 263"/>
                    <a:gd name="T46" fmla="*/ 25 w 79"/>
                    <a:gd name="T47" fmla="*/ 107 h 263"/>
                    <a:gd name="T48" fmla="*/ 13 w 79"/>
                    <a:gd name="T49" fmla="*/ 138 h 263"/>
                    <a:gd name="T50" fmla="*/ 7 w 79"/>
                    <a:gd name="T51" fmla="*/ 151 h 263"/>
                    <a:gd name="T52" fmla="*/ 4 w 79"/>
                    <a:gd name="T53" fmla="*/ 164 h 263"/>
                    <a:gd name="T54" fmla="*/ 1 w 79"/>
                    <a:gd name="T55" fmla="*/ 176 h 263"/>
                    <a:gd name="T56" fmla="*/ 0 w 79"/>
                    <a:gd name="T57" fmla="*/ 185 h 263"/>
                    <a:gd name="T58" fmla="*/ 0 w 79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" name="Freeform 97"/>
                <p:cNvSpPr/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78 w 78"/>
                    <a:gd name="T1" fmla="*/ 185 h 263"/>
                    <a:gd name="T2" fmla="*/ 78 w 78"/>
                    <a:gd name="T3" fmla="*/ 185 h 263"/>
                    <a:gd name="T4" fmla="*/ 77 w 78"/>
                    <a:gd name="T5" fmla="*/ 176 h 263"/>
                    <a:gd name="T6" fmla="*/ 75 w 78"/>
                    <a:gd name="T7" fmla="*/ 164 h 263"/>
                    <a:gd name="T8" fmla="*/ 71 w 78"/>
                    <a:gd name="T9" fmla="*/ 151 h 263"/>
                    <a:gd name="T10" fmla="*/ 66 w 78"/>
                    <a:gd name="T11" fmla="*/ 138 h 263"/>
                    <a:gd name="T12" fmla="*/ 53 w 78"/>
                    <a:gd name="T13" fmla="*/ 107 h 263"/>
                    <a:gd name="T14" fmla="*/ 39 w 78"/>
                    <a:gd name="T15" fmla="*/ 76 h 263"/>
                    <a:gd name="T16" fmla="*/ 25 w 78"/>
                    <a:gd name="T17" fmla="*/ 47 h 263"/>
                    <a:gd name="T18" fmla="*/ 12 w 78"/>
                    <a:gd name="T19" fmla="*/ 23 h 263"/>
                    <a:gd name="T20" fmla="*/ 0 w 78"/>
                    <a:gd name="T21" fmla="*/ 0 h 263"/>
                    <a:gd name="T22" fmla="*/ 0 w 78"/>
                    <a:gd name="T23" fmla="*/ 263 h 263"/>
                    <a:gd name="T24" fmla="*/ 0 w 78"/>
                    <a:gd name="T25" fmla="*/ 263 h 263"/>
                    <a:gd name="T26" fmla="*/ 8 w 78"/>
                    <a:gd name="T27" fmla="*/ 262 h 263"/>
                    <a:gd name="T28" fmla="*/ 15 w 78"/>
                    <a:gd name="T29" fmla="*/ 261 h 263"/>
                    <a:gd name="T30" fmla="*/ 23 w 78"/>
                    <a:gd name="T31" fmla="*/ 259 h 263"/>
                    <a:gd name="T32" fmla="*/ 30 w 78"/>
                    <a:gd name="T33" fmla="*/ 257 h 263"/>
                    <a:gd name="T34" fmla="*/ 37 w 78"/>
                    <a:gd name="T35" fmla="*/ 254 h 263"/>
                    <a:gd name="T36" fmla="*/ 44 w 78"/>
                    <a:gd name="T37" fmla="*/ 250 h 263"/>
                    <a:gd name="T38" fmla="*/ 50 w 78"/>
                    <a:gd name="T39" fmla="*/ 246 h 263"/>
                    <a:gd name="T40" fmla="*/ 55 w 78"/>
                    <a:gd name="T41" fmla="*/ 240 h 263"/>
                    <a:gd name="T42" fmla="*/ 60 w 78"/>
                    <a:gd name="T43" fmla="*/ 234 h 263"/>
                    <a:gd name="T44" fmla="*/ 65 w 78"/>
                    <a:gd name="T45" fmla="*/ 229 h 263"/>
                    <a:gd name="T46" fmla="*/ 69 w 78"/>
                    <a:gd name="T47" fmla="*/ 223 h 263"/>
                    <a:gd name="T48" fmla="*/ 72 w 78"/>
                    <a:gd name="T49" fmla="*/ 215 h 263"/>
                    <a:gd name="T50" fmla="*/ 75 w 78"/>
                    <a:gd name="T51" fmla="*/ 208 h 263"/>
                    <a:gd name="T52" fmla="*/ 77 w 78"/>
                    <a:gd name="T53" fmla="*/ 201 h 263"/>
                    <a:gd name="T54" fmla="*/ 78 w 78"/>
                    <a:gd name="T55" fmla="*/ 192 h 263"/>
                    <a:gd name="T56" fmla="*/ 78 w 78"/>
                    <a:gd name="T57" fmla="*/ 185 h 263"/>
                    <a:gd name="T58" fmla="*/ 78 w 78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0" name="Group 173"/>
              <p:cNvGrpSpPr/>
              <p:nvPr/>
            </p:nvGrpSpPr>
            <p:grpSpPr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401" name="Rectangle 95"/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" name="Freeform 96"/>
                <p:cNvSpPr/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185 h 263"/>
                    <a:gd name="T2" fmla="*/ 0 w 79"/>
                    <a:gd name="T3" fmla="*/ 185 h 263"/>
                    <a:gd name="T4" fmla="*/ 1 w 79"/>
                    <a:gd name="T5" fmla="*/ 192 h 263"/>
                    <a:gd name="T6" fmla="*/ 2 w 79"/>
                    <a:gd name="T7" fmla="*/ 201 h 263"/>
                    <a:gd name="T8" fmla="*/ 4 w 79"/>
                    <a:gd name="T9" fmla="*/ 208 h 263"/>
                    <a:gd name="T10" fmla="*/ 6 w 79"/>
                    <a:gd name="T11" fmla="*/ 215 h 263"/>
                    <a:gd name="T12" fmla="*/ 9 w 79"/>
                    <a:gd name="T13" fmla="*/ 223 h 263"/>
                    <a:gd name="T14" fmla="*/ 14 w 79"/>
                    <a:gd name="T15" fmla="*/ 229 h 263"/>
                    <a:gd name="T16" fmla="*/ 18 w 79"/>
                    <a:gd name="T17" fmla="*/ 234 h 263"/>
                    <a:gd name="T18" fmla="*/ 23 w 79"/>
                    <a:gd name="T19" fmla="*/ 240 h 263"/>
                    <a:gd name="T20" fmla="*/ 29 w 79"/>
                    <a:gd name="T21" fmla="*/ 246 h 263"/>
                    <a:gd name="T22" fmla="*/ 35 w 79"/>
                    <a:gd name="T23" fmla="*/ 250 h 263"/>
                    <a:gd name="T24" fmla="*/ 42 w 79"/>
                    <a:gd name="T25" fmla="*/ 254 h 263"/>
                    <a:gd name="T26" fmla="*/ 48 w 79"/>
                    <a:gd name="T27" fmla="*/ 257 h 263"/>
                    <a:gd name="T28" fmla="*/ 56 w 79"/>
                    <a:gd name="T29" fmla="*/ 259 h 263"/>
                    <a:gd name="T30" fmla="*/ 63 w 79"/>
                    <a:gd name="T31" fmla="*/ 261 h 263"/>
                    <a:gd name="T32" fmla="*/ 71 w 79"/>
                    <a:gd name="T33" fmla="*/ 262 h 263"/>
                    <a:gd name="T34" fmla="*/ 79 w 79"/>
                    <a:gd name="T35" fmla="*/ 263 h 263"/>
                    <a:gd name="T36" fmla="*/ 79 w 79"/>
                    <a:gd name="T37" fmla="*/ 0 h 263"/>
                    <a:gd name="T38" fmla="*/ 79 w 79"/>
                    <a:gd name="T39" fmla="*/ 0 h 263"/>
                    <a:gd name="T40" fmla="*/ 67 w 79"/>
                    <a:gd name="T41" fmla="*/ 23 h 263"/>
                    <a:gd name="T42" fmla="*/ 55 w 79"/>
                    <a:gd name="T43" fmla="*/ 47 h 263"/>
                    <a:gd name="T44" fmla="*/ 40 w 79"/>
                    <a:gd name="T45" fmla="*/ 76 h 263"/>
                    <a:gd name="T46" fmla="*/ 25 w 79"/>
                    <a:gd name="T47" fmla="*/ 107 h 263"/>
                    <a:gd name="T48" fmla="*/ 13 w 79"/>
                    <a:gd name="T49" fmla="*/ 138 h 263"/>
                    <a:gd name="T50" fmla="*/ 7 w 79"/>
                    <a:gd name="T51" fmla="*/ 151 h 263"/>
                    <a:gd name="T52" fmla="*/ 4 w 79"/>
                    <a:gd name="T53" fmla="*/ 164 h 263"/>
                    <a:gd name="T54" fmla="*/ 1 w 79"/>
                    <a:gd name="T55" fmla="*/ 176 h 263"/>
                    <a:gd name="T56" fmla="*/ 0 w 79"/>
                    <a:gd name="T57" fmla="*/ 185 h 263"/>
                    <a:gd name="T58" fmla="*/ 0 w 79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" name="Freeform 97"/>
                <p:cNvSpPr/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78 w 78"/>
                    <a:gd name="T1" fmla="*/ 185 h 263"/>
                    <a:gd name="T2" fmla="*/ 78 w 78"/>
                    <a:gd name="T3" fmla="*/ 185 h 263"/>
                    <a:gd name="T4" fmla="*/ 77 w 78"/>
                    <a:gd name="T5" fmla="*/ 176 h 263"/>
                    <a:gd name="T6" fmla="*/ 75 w 78"/>
                    <a:gd name="T7" fmla="*/ 164 h 263"/>
                    <a:gd name="T8" fmla="*/ 71 w 78"/>
                    <a:gd name="T9" fmla="*/ 151 h 263"/>
                    <a:gd name="T10" fmla="*/ 66 w 78"/>
                    <a:gd name="T11" fmla="*/ 138 h 263"/>
                    <a:gd name="T12" fmla="*/ 53 w 78"/>
                    <a:gd name="T13" fmla="*/ 107 h 263"/>
                    <a:gd name="T14" fmla="*/ 39 w 78"/>
                    <a:gd name="T15" fmla="*/ 76 h 263"/>
                    <a:gd name="T16" fmla="*/ 25 w 78"/>
                    <a:gd name="T17" fmla="*/ 47 h 263"/>
                    <a:gd name="T18" fmla="*/ 12 w 78"/>
                    <a:gd name="T19" fmla="*/ 23 h 263"/>
                    <a:gd name="T20" fmla="*/ 0 w 78"/>
                    <a:gd name="T21" fmla="*/ 0 h 263"/>
                    <a:gd name="T22" fmla="*/ 0 w 78"/>
                    <a:gd name="T23" fmla="*/ 263 h 263"/>
                    <a:gd name="T24" fmla="*/ 0 w 78"/>
                    <a:gd name="T25" fmla="*/ 263 h 263"/>
                    <a:gd name="T26" fmla="*/ 8 w 78"/>
                    <a:gd name="T27" fmla="*/ 262 h 263"/>
                    <a:gd name="T28" fmla="*/ 15 w 78"/>
                    <a:gd name="T29" fmla="*/ 261 h 263"/>
                    <a:gd name="T30" fmla="*/ 23 w 78"/>
                    <a:gd name="T31" fmla="*/ 259 h 263"/>
                    <a:gd name="T32" fmla="*/ 30 w 78"/>
                    <a:gd name="T33" fmla="*/ 257 h 263"/>
                    <a:gd name="T34" fmla="*/ 37 w 78"/>
                    <a:gd name="T35" fmla="*/ 254 h 263"/>
                    <a:gd name="T36" fmla="*/ 44 w 78"/>
                    <a:gd name="T37" fmla="*/ 250 h 263"/>
                    <a:gd name="T38" fmla="*/ 50 w 78"/>
                    <a:gd name="T39" fmla="*/ 246 h 263"/>
                    <a:gd name="T40" fmla="*/ 55 w 78"/>
                    <a:gd name="T41" fmla="*/ 240 h 263"/>
                    <a:gd name="T42" fmla="*/ 60 w 78"/>
                    <a:gd name="T43" fmla="*/ 234 h 263"/>
                    <a:gd name="T44" fmla="*/ 65 w 78"/>
                    <a:gd name="T45" fmla="*/ 229 h 263"/>
                    <a:gd name="T46" fmla="*/ 69 w 78"/>
                    <a:gd name="T47" fmla="*/ 223 h 263"/>
                    <a:gd name="T48" fmla="*/ 72 w 78"/>
                    <a:gd name="T49" fmla="*/ 215 h 263"/>
                    <a:gd name="T50" fmla="*/ 75 w 78"/>
                    <a:gd name="T51" fmla="*/ 208 h 263"/>
                    <a:gd name="T52" fmla="*/ 77 w 78"/>
                    <a:gd name="T53" fmla="*/ 201 h 263"/>
                    <a:gd name="T54" fmla="*/ 78 w 78"/>
                    <a:gd name="T55" fmla="*/ 192 h 263"/>
                    <a:gd name="T56" fmla="*/ 78 w 78"/>
                    <a:gd name="T57" fmla="*/ 185 h 263"/>
                    <a:gd name="T58" fmla="*/ 78 w 78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 sz="135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14" name="Oval 180"/>
          <p:cNvSpPr/>
          <p:nvPr/>
        </p:nvSpPr>
        <p:spPr>
          <a:xfrm rot="10800000" flipV="1">
            <a:off x="7560803" y="844198"/>
            <a:ext cx="520792" cy="5218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Oval 182"/>
          <p:cNvSpPr/>
          <p:nvPr/>
        </p:nvSpPr>
        <p:spPr>
          <a:xfrm>
            <a:off x="7025770" y="2403917"/>
            <a:ext cx="130249" cy="13024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6" name="Group 185"/>
          <p:cNvGrpSpPr/>
          <p:nvPr/>
        </p:nvGrpSpPr>
        <p:grpSpPr>
          <a:xfrm>
            <a:off x="8251922" y="1004122"/>
            <a:ext cx="1566471" cy="755802"/>
            <a:chOff x="3318944" y="1744694"/>
            <a:chExt cx="1566470" cy="755802"/>
          </a:xfrm>
        </p:grpSpPr>
        <p:sp>
          <p:nvSpPr>
            <p:cNvPr id="417" name="TextBox 186"/>
            <p:cNvSpPr txBox="1"/>
            <p:nvPr/>
          </p:nvSpPr>
          <p:spPr>
            <a:xfrm>
              <a:off x="3318944" y="1992665"/>
              <a:ext cx="1566470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IN" sz="11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are denounce with  righteous indignation</a:t>
              </a:r>
              <a:endParaRPr lang="en-I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TextBox 187"/>
            <p:cNvSpPr txBox="1"/>
            <p:nvPr/>
          </p:nvSpPr>
          <p:spPr>
            <a:xfrm>
              <a:off x="3347427" y="1744694"/>
              <a:ext cx="141128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419" name="Group 191"/>
          <p:cNvGrpSpPr/>
          <p:nvPr/>
        </p:nvGrpSpPr>
        <p:grpSpPr>
          <a:xfrm>
            <a:off x="4405436" y="3941512"/>
            <a:ext cx="2012703" cy="547947"/>
            <a:chOff x="3041899" y="1730594"/>
            <a:chExt cx="2012702" cy="547946"/>
          </a:xfrm>
        </p:grpSpPr>
        <p:sp>
          <p:nvSpPr>
            <p:cNvPr id="420" name="TextBox 192"/>
            <p:cNvSpPr txBox="1"/>
            <p:nvPr/>
          </p:nvSpPr>
          <p:spPr>
            <a:xfrm>
              <a:off x="3041899" y="1955376"/>
              <a:ext cx="2012702" cy="3231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TextBox 193"/>
            <p:cNvSpPr txBox="1"/>
            <p:nvPr/>
          </p:nvSpPr>
          <p:spPr>
            <a:xfrm>
              <a:off x="3076704" y="1730594"/>
              <a:ext cx="194309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</a:p>
          </p:txBody>
        </p:sp>
      </p:grpSp>
      <p:grpSp>
        <p:nvGrpSpPr>
          <p:cNvPr id="422" name="Group 198"/>
          <p:cNvGrpSpPr/>
          <p:nvPr/>
        </p:nvGrpSpPr>
        <p:grpSpPr>
          <a:xfrm>
            <a:off x="4242319" y="978136"/>
            <a:ext cx="2014023" cy="547947"/>
            <a:chOff x="3041243" y="1730594"/>
            <a:chExt cx="2014022" cy="547946"/>
          </a:xfrm>
        </p:grpSpPr>
        <p:sp>
          <p:nvSpPr>
            <p:cNvPr id="423" name="TextBox 199"/>
            <p:cNvSpPr txBox="1"/>
            <p:nvPr/>
          </p:nvSpPr>
          <p:spPr>
            <a:xfrm>
              <a:off x="3041899" y="1955376"/>
              <a:ext cx="2012702" cy="3231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Box 200"/>
            <p:cNvSpPr txBox="1"/>
            <p:nvPr/>
          </p:nvSpPr>
          <p:spPr>
            <a:xfrm>
              <a:off x="3041243" y="1730594"/>
              <a:ext cx="2014022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</p:txBody>
        </p:sp>
      </p:grpSp>
      <p:sp>
        <p:nvSpPr>
          <p:cNvPr id="425" name="Freeform 202"/>
          <p:cNvSpPr/>
          <p:nvPr/>
        </p:nvSpPr>
        <p:spPr>
          <a:xfrm rot="1014000">
            <a:off x="2199939" y="1199313"/>
            <a:ext cx="565151" cy="388621"/>
          </a:xfrm>
          <a:custGeom>
            <a:avLst/>
            <a:gdLst>
              <a:gd name="connsiteX0" fmla="*/ 565150 w 565150"/>
              <a:gd name="connsiteY0" fmla="*/ 0 h 388621"/>
              <a:gd name="connsiteX1" fmla="*/ 508000 w 565150"/>
              <a:gd name="connsiteY1" fmla="*/ 88900 h 388621"/>
              <a:gd name="connsiteX2" fmla="*/ 336550 w 565150"/>
              <a:gd name="connsiteY2" fmla="*/ 57150 h 388621"/>
              <a:gd name="connsiteX3" fmla="*/ 215900 w 565150"/>
              <a:gd name="connsiteY3" fmla="*/ 95250 h 388621"/>
              <a:gd name="connsiteX4" fmla="*/ 184150 w 565150"/>
              <a:gd name="connsiteY4" fmla="*/ 241300 h 388621"/>
              <a:gd name="connsiteX5" fmla="*/ 63500 w 565150"/>
              <a:gd name="connsiteY5" fmla="*/ 336550 h 388621"/>
              <a:gd name="connsiteX6" fmla="*/ 44450 w 565150"/>
              <a:gd name="connsiteY6" fmla="*/ 387350 h 388621"/>
              <a:gd name="connsiteX7" fmla="*/ 0 w 565150"/>
              <a:gd name="connsiteY7" fmla="*/ 368300 h 3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388621">
                <a:moveTo>
                  <a:pt x="565150" y="0"/>
                </a:moveTo>
                <a:cubicBezTo>
                  <a:pt x="555625" y="39687"/>
                  <a:pt x="546100" y="79375"/>
                  <a:pt x="508000" y="88900"/>
                </a:cubicBezTo>
                <a:cubicBezTo>
                  <a:pt x="469900" y="98425"/>
                  <a:pt x="385233" y="56092"/>
                  <a:pt x="336550" y="57150"/>
                </a:cubicBezTo>
                <a:cubicBezTo>
                  <a:pt x="287867" y="58208"/>
                  <a:pt x="241300" y="64558"/>
                  <a:pt x="215900" y="95250"/>
                </a:cubicBezTo>
                <a:cubicBezTo>
                  <a:pt x="190500" y="125942"/>
                  <a:pt x="209550" y="201083"/>
                  <a:pt x="184150" y="241300"/>
                </a:cubicBezTo>
                <a:cubicBezTo>
                  <a:pt x="158750" y="281517"/>
                  <a:pt x="86783" y="312208"/>
                  <a:pt x="63500" y="336550"/>
                </a:cubicBezTo>
                <a:cubicBezTo>
                  <a:pt x="40217" y="360892"/>
                  <a:pt x="55033" y="382058"/>
                  <a:pt x="44450" y="387350"/>
                </a:cubicBezTo>
                <a:cubicBezTo>
                  <a:pt x="33867" y="392642"/>
                  <a:pt x="16933" y="380471"/>
                  <a:pt x="0" y="36830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6" name="Group 445"/>
          <p:cNvGrpSpPr/>
          <p:nvPr/>
        </p:nvGrpSpPr>
        <p:grpSpPr>
          <a:xfrm>
            <a:off x="653079" y="2352807"/>
            <a:ext cx="1932960" cy="709530"/>
            <a:chOff x="651491" y="2352803"/>
            <a:chExt cx="1932960" cy="709529"/>
          </a:xfrm>
        </p:grpSpPr>
        <p:sp>
          <p:nvSpPr>
            <p:cNvPr id="427" name="TextBox 207"/>
            <p:cNvSpPr txBox="1"/>
            <p:nvPr/>
          </p:nvSpPr>
          <p:spPr>
            <a:xfrm>
              <a:off x="677666" y="2577585"/>
              <a:ext cx="1880611" cy="4847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IN" sz="105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"On the other hand, we denounce with righteous indignation launch</a:t>
              </a:r>
              <a:endParaRPr lang="en-IN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TextBox 208"/>
            <p:cNvSpPr txBox="1"/>
            <p:nvPr/>
          </p:nvSpPr>
          <p:spPr>
            <a:xfrm>
              <a:off x="651491" y="2352803"/>
              <a:ext cx="193296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“First Launch”</a:t>
              </a:r>
            </a:p>
          </p:txBody>
        </p:sp>
      </p:grpSp>
      <p:sp>
        <p:nvSpPr>
          <p:cNvPr id="429" name="Oval 212"/>
          <p:cNvSpPr/>
          <p:nvPr/>
        </p:nvSpPr>
        <p:spPr>
          <a:xfrm rot="10800000" flipV="1">
            <a:off x="1899541" y="1262879"/>
            <a:ext cx="306059" cy="3066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210"/>
          <p:cNvSpPr/>
          <p:nvPr/>
        </p:nvSpPr>
        <p:spPr>
          <a:xfrm>
            <a:off x="1553166" y="2156550"/>
            <a:ext cx="121419" cy="12141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TextBox 216"/>
          <p:cNvSpPr txBox="1"/>
          <p:nvPr/>
        </p:nvSpPr>
        <p:spPr>
          <a:xfrm>
            <a:off x="8288339" y="3476075"/>
            <a:ext cx="212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the Lorem” </a:t>
            </a:r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generators on the</a:t>
            </a:r>
          </a:p>
        </p:txBody>
      </p:sp>
      <p:grpSp>
        <p:nvGrpSpPr>
          <p:cNvPr id="432" name="Group 444"/>
          <p:cNvGrpSpPr/>
          <p:nvPr/>
        </p:nvGrpSpPr>
        <p:grpSpPr>
          <a:xfrm>
            <a:off x="5032372" y="250692"/>
            <a:ext cx="433904" cy="433905"/>
            <a:chOff x="5030784" y="250691"/>
            <a:chExt cx="433904" cy="433904"/>
          </a:xfrm>
        </p:grpSpPr>
        <p:sp>
          <p:nvSpPr>
            <p:cNvPr id="433" name="Teardrop 197"/>
            <p:cNvSpPr/>
            <p:nvPr/>
          </p:nvSpPr>
          <p:spPr>
            <a:xfrm rot="8100000">
              <a:off x="5030784" y="250691"/>
              <a:ext cx="433904" cy="433904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r="2046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TextBox 206"/>
            <p:cNvSpPr txBox="1"/>
            <p:nvPr/>
          </p:nvSpPr>
          <p:spPr>
            <a:xfrm>
              <a:off x="5247704" y="365702"/>
              <a:ext cx="65" cy="246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5" name="Group 446"/>
          <p:cNvGrpSpPr/>
          <p:nvPr/>
        </p:nvGrpSpPr>
        <p:grpSpPr>
          <a:xfrm>
            <a:off x="5194835" y="3359218"/>
            <a:ext cx="433904" cy="433905"/>
            <a:chOff x="5193246" y="3446294"/>
            <a:chExt cx="433904" cy="433904"/>
          </a:xfrm>
        </p:grpSpPr>
        <p:sp>
          <p:nvSpPr>
            <p:cNvPr id="436" name="Teardrop 195"/>
            <p:cNvSpPr/>
            <p:nvPr/>
          </p:nvSpPr>
          <p:spPr>
            <a:xfrm rot="8100000">
              <a:off x="5193246" y="3446294"/>
              <a:ext cx="433904" cy="43390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dir="2046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TextBox 209"/>
            <p:cNvSpPr txBox="1"/>
            <p:nvPr/>
          </p:nvSpPr>
          <p:spPr>
            <a:xfrm>
              <a:off x="5344765" y="3571445"/>
              <a:ext cx="153097" cy="246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8" name="Freeform 194"/>
          <p:cNvSpPr/>
          <p:nvPr/>
        </p:nvSpPr>
        <p:spPr>
          <a:xfrm>
            <a:off x="6614414" y="258854"/>
            <a:ext cx="827788" cy="454947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z="24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I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Freeform 196"/>
          <p:cNvSpPr/>
          <p:nvPr/>
        </p:nvSpPr>
        <p:spPr>
          <a:xfrm>
            <a:off x="2496867" y="809883"/>
            <a:ext cx="661988" cy="363824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 fontScale="92500" lnSpcReduction="10000"/>
          </a:bodyPr>
          <a:lstStyle/>
          <a:p>
            <a:pPr lvl="0" algn="ctr"/>
            <a:r>
              <a:rPr lang="en-IN" sz="24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I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Freeform 442"/>
          <p:cNvSpPr/>
          <p:nvPr/>
        </p:nvSpPr>
        <p:spPr>
          <a:xfrm>
            <a:off x="10457650" y="3501746"/>
            <a:ext cx="480227" cy="449075"/>
          </a:xfrm>
          <a:custGeom>
            <a:avLst/>
            <a:gdLst>
              <a:gd name="connsiteX0" fmla="*/ 239213 w 480227"/>
              <a:gd name="connsiteY0" fmla="*/ 3 h 449075"/>
              <a:gd name="connsiteX1" fmla="*/ 301347 w 480227"/>
              <a:gd name="connsiteY1" fmla="*/ 25182 h 449075"/>
              <a:gd name="connsiteX2" fmla="*/ 465324 w 480227"/>
              <a:gd name="connsiteY2" fmla="*/ 186659 h 449075"/>
              <a:gd name="connsiteX3" fmla="*/ 465867 w 480227"/>
              <a:gd name="connsiteY3" fmla="*/ 257303 h 449075"/>
              <a:gd name="connsiteX4" fmla="*/ 302754 w 480227"/>
              <a:gd name="connsiteY4" fmla="*/ 422942 h 449075"/>
              <a:gd name="connsiteX5" fmla="*/ 178881 w 480227"/>
              <a:gd name="connsiteY5" fmla="*/ 423894 h 449075"/>
              <a:gd name="connsiteX6" fmla="*/ 14904 w 480227"/>
              <a:gd name="connsiteY6" fmla="*/ 262417 h 449075"/>
              <a:gd name="connsiteX7" fmla="*/ 14361 w 480227"/>
              <a:gd name="connsiteY7" fmla="*/ 191774 h 449075"/>
              <a:gd name="connsiteX8" fmla="*/ 177474 w 480227"/>
              <a:gd name="connsiteY8" fmla="*/ 26134 h 449075"/>
              <a:gd name="connsiteX9" fmla="*/ 239213 w 480227"/>
              <a:gd name="connsiteY9" fmla="*/ 3 h 44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227" h="449075">
                <a:moveTo>
                  <a:pt x="239213" y="3"/>
                </a:moveTo>
                <a:cubicBezTo>
                  <a:pt x="261629" y="-169"/>
                  <a:pt x="284112" y="8210"/>
                  <a:pt x="301347" y="25182"/>
                </a:cubicBezTo>
                <a:lnTo>
                  <a:pt x="465324" y="186659"/>
                </a:lnTo>
                <a:cubicBezTo>
                  <a:pt x="484982" y="206017"/>
                  <a:pt x="485225" y="237645"/>
                  <a:pt x="465867" y="257303"/>
                </a:cubicBezTo>
                <a:lnTo>
                  <a:pt x="302754" y="422942"/>
                </a:lnTo>
                <a:cubicBezTo>
                  <a:pt x="268811" y="457412"/>
                  <a:pt x="213351" y="457838"/>
                  <a:pt x="178881" y="423894"/>
                </a:cubicBezTo>
                <a:lnTo>
                  <a:pt x="14904" y="262417"/>
                </a:lnTo>
                <a:cubicBezTo>
                  <a:pt x="-4754" y="243059"/>
                  <a:pt x="-4997" y="211431"/>
                  <a:pt x="14361" y="191774"/>
                </a:cubicBezTo>
                <a:lnTo>
                  <a:pt x="177474" y="26134"/>
                </a:lnTo>
                <a:cubicBezTo>
                  <a:pt x="194445" y="8900"/>
                  <a:pt x="216796" y="176"/>
                  <a:pt x="239213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602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602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02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602"/>
                                            <p:tgtEl>
                                              <p:spTgt spid="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46000" fill="hold" nodeType="withEffect" p14:presetBounceEnd="7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2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3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accel="46000" fill="hold" nodeType="withEffect" p14:presetBounceEnd="72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9" dur="1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0" dur="1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2" presetID="2" presetClass="entr" presetSubtype="2" accel="46000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4" dur="1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5" dur="1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accel="46000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8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9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4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4" grpId="0" animBg="1"/>
          <p:bldP spid="415" grpId="0" animBg="1"/>
          <p:bldP spid="425" grpId="0" animBg="1"/>
          <p:bldP spid="429" grpId="0" animBg="1"/>
          <p:bldP spid="430" grpId="0" animBg="1"/>
          <p:bldP spid="431" grpId="0"/>
          <p:bldP spid="438" grpId="0" animBg="1"/>
          <p:bldP spid="439" grpId="0" animBg="1"/>
          <p:bldP spid="4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02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602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602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02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602"/>
                                            <p:tgtEl>
                                              <p:spTgt spid="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4600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accel="46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2" presetID="2" presetClass="entr" presetSubtype="2" ac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accel="4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4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4" grpId="0" animBg="1"/>
          <p:bldP spid="415" grpId="0" animBg="1"/>
          <p:bldP spid="425" grpId="0" animBg="1"/>
          <p:bldP spid="429" grpId="0" animBg="1"/>
          <p:bldP spid="430" grpId="0" animBg="1"/>
          <p:bldP spid="431" grpId="0"/>
          <p:bldP spid="438" grpId="0" animBg="1"/>
          <p:bldP spid="439" grpId="0" animBg="1"/>
          <p:bldP spid="44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8034" y="1648755"/>
            <a:ext cx="8891431" cy="3189002"/>
            <a:chOff x="1077020" y="1600200"/>
            <a:chExt cx="10037961" cy="3600216"/>
          </a:xfrm>
        </p:grpSpPr>
        <p:sp>
          <p:nvSpPr>
            <p:cNvPr id="3" name="Oval 5"/>
            <p:cNvSpPr>
              <a:spLocks noChangeAspect="1"/>
            </p:cNvSpPr>
            <p:nvPr/>
          </p:nvSpPr>
          <p:spPr>
            <a:xfrm>
              <a:off x="1077020" y="2302695"/>
              <a:ext cx="1639155" cy="1639155"/>
            </a:xfrm>
            <a:prstGeom prst="ellipse">
              <a:avLst/>
            </a:prstGeom>
            <a:solidFill>
              <a:schemeClr val="accent1">
                <a:alpha val="91000"/>
              </a:schemeClr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6"/>
            <p:cNvSpPr>
              <a:spLocks noChangeAspect="1"/>
            </p:cNvSpPr>
            <p:nvPr/>
          </p:nvSpPr>
          <p:spPr>
            <a:xfrm>
              <a:off x="2391856" y="2127072"/>
              <a:ext cx="1990403" cy="1990401"/>
            </a:xfrm>
            <a:prstGeom prst="ellipse">
              <a:avLst/>
            </a:prstGeom>
            <a:solidFill>
              <a:schemeClr val="accent2">
                <a:alpha val="91000"/>
              </a:schemeClr>
            </a:solidFill>
            <a:ln w="952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7"/>
            <p:cNvSpPr>
              <a:spLocks noChangeAspect="1"/>
            </p:cNvSpPr>
            <p:nvPr/>
          </p:nvSpPr>
          <p:spPr>
            <a:xfrm>
              <a:off x="4007458" y="1951449"/>
              <a:ext cx="2341649" cy="2341649"/>
            </a:xfrm>
            <a:prstGeom prst="ellipse">
              <a:avLst/>
            </a:prstGeom>
            <a:solidFill>
              <a:schemeClr val="accent3">
                <a:alpha val="91000"/>
              </a:schemeClr>
            </a:solidFill>
            <a:ln w="952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8"/>
            <p:cNvSpPr>
              <a:spLocks noChangeAspect="1"/>
            </p:cNvSpPr>
            <p:nvPr/>
          </p:nvSpPr>
          <p:spPr>
            <a:xfrm>
              <a:off x="5863524" y="1775824"/>
              <a:ext cx="2692897" cy="2692896"/>
            </a:xfrm>
            <a:prstGeom prst="ellipse">
              <a:avLst/>
            </a:prstGeom>
            <a:solidFill>
              <a:schemeClr val="accent4">
                <a:alpha val="91000"/>
              </a:schemeClr>
            </a:solidFill>
            <a:ln w="9525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9"/>
            <p:cNvSpPr>
              <a:spLocks noChangeAspect="1"/>
            </p:cNvSpPr>
            <p:nvPr/>
          </p:nvSpPr>
          <p:spPr>
            <a:xfrm>
              <a:off x="8070836" y="1600200"/>
              <a:ext cx="3044145" cy="3044144"/>
            </a:xfrm>
            <a:prstGeom prst="ellipse">
              <a:avLst/>
            </a:prstGeom>
            <a:solidFill>
              <a:schemeClr val="accent5">
                <a:alpha val="91000"/>
              </a:schemeClr>
            </a:solidFill>
            <a:ln w="952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10"/>
            <p:cNvCxnSpPr/>
            <p:nvPr/>
          </p:nvCxnSpPr>
          <p:spPr>
            <a:xfrm>
              <a:off x="3387057" y="4117473"/>
              <a:ext cx="0" cy="1082943"/>
            </a:xfrm>
            <a:prstGeom prst="straightConnector1">
              <a:avLst/>
            </a:prstGeom>
            <a:ln w="9525" cmpd="sng"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1"/>
            <p:cNvCxnSpPr/>
            <p:nvPr/>
          </p:nvCxnSpPr>
          <p:spPr>
            <a:xfrm flipH="1">
              <a:off x="1887245" y="3941850"/>
              <a:ext cx="9352" cy="1258565"/>
            </a:xfrm>
            <a:prstGeom prst="straightConnector1">
              <a:avLst/>
            </a:prstGeom>
            <a:ln w="9525" cmpd="sng">
              <a:solidFill>
                <a:schemeClr val="accent1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2"/>
            <p:cNvCxnSpPr/>
            <p:nvPr/>
          </p:nvCxnSpPr>
          <p:spPr>
            <a:xfrm flipH="1">
              <a:off x="5178282" y="4293098"/>
              <a:ext cx="1" cy="907317"/>
            </a:xfrm>
            <a:prstGeom prst="straightConnector1">
              <a:avLst/>
            </a:prstGeom>
            <a:ln w="9525" cmpd="sng">
              <a:solidFill>
                <a:schemeClr val="accent3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3"/>
            <p:cNvCxnSpPr/>
            <p:nvPr/>
          </p:nvCxnSpPr>
          <p:spPr>
            <a:xfrm flipH="1">
              <a:off x="7209972" y="4468721"/>
              <a:ext cx="1" cy="731695"/>
            </a:xfrm>
            <a:prstGeom prst="straightConnector1">
              <a:avLst/>
            </a:prstGeom>
            <a:ln w="9525" cmpd="sng">
              <a:solidFill>
                <a:schemeClr val="accent4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4"/>
            <p:cNvCxnSpPr/>
            <p:nvPr/>
          </p:nvCxnSpPr>
          <p:spPr>
            <a:xfrm flipH="1">
              <a:off x="9592908" y="4644345"/>
              <a:ext cx="1" cy="556071"/>
            </a:xfrm>
            <a:prstGeom prst="straightConnector1">
              <a:avLst/>
            </a:prstGeom>
            <a:ln w="9525" cmpd="sng">
              <a:solidFill>
                <a:schemeClr val="accent5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36"/>
          <p:cNvSpPr>
            <a:spLocks noEditPoints="1"/>
          </p:cNvSpPr>
          <p:nvPr/>
        </p:nvSpPr>
        <p:spPr bwMode="auto">
          <a:xfrm>
            <a:off x="4841281" y="2589673"/>
            <a:ext cx="879144" cy="805264"/>
          </a:xfrm>
          <a:custGeom>
            <a:avLst/>
            <a:gdLst/>
            <a:ahLst/>
            <a:cxnLst>
              <a:cxn ang="0">
                <a:pos x="116" y="14"/>
              </a:cxn>
              <a:cxn ang="0">
                <a:pos x="67" y="14"/>
              </a:cxn>
              <a:cxn ang="0">
                <a:pos x="11" y="69"/>
              </a:cxn>
              <a:cxn ang="0">
                <a:pos x="11" y="107"/>
              </a:cxn>
              <a:cxn ang="0">
                <a:pos x="49" y="107"/>
              </a:cxn>
              <a:cxn ang="0">
                <a:pos x="105" y="52"/>
              </a:cxn>
              <a:cxn ang="0">
                <a:pos x="105" y="25"/>
              </a:cxn>
              <a:cxn ang="0">
                <a:pos x="78" y="25"/>
              </a:cxn>
              <a:cxn ang="0">
                <a:pos x="36" y="67"/>
              </a:cxn>
              <a:cxn ang="0">
                <a:pos x="36" y="72"/>
              </a:cxn>
              <a:cxn ang="0">
                <a:pos x="41" y="72"/>
              </a:cxn>
              <a:cxn ang="0">
                <a:pos x="83" y="30"/>
              </a:cxn>
              <a:cxn ang="0">
                <a:pos x="99" y="30"/>
              </a:cxn>
              <a:cxn ang="0">
                <a:pos x="99" y="46"/>
              </a:cxn>
              <a:cxn ang="0">
                <a:pos x="43" y="102"/>
              </a:cxn>
              <a:cxn ang="0">
                <a:pos x="16" y="102"/>
              </a:cxn>
              <a:cxn ang="0">
                <a:pos x="16" y="75"/>
              </a:cxn>
              <a:cxn ang="0">
                <a:pos x="72" y="20"/>
              </a:cxn>
              <a:cxn ang="0">
                <a:pos x="110" y="20"/>
              </a:cxn>
              <a:cxn ang="0">
                <a:pos x="110" y="58"/>
              </a:cxn>
              <a:cxn ang="0">
                <a:pos x="68" y="99"/>
              </a:cxn>
              <a:cxn ang="0">
                <a:pos x="68" y="105"/>
              </a:cxn>
              <a:cxn ang="0">
                <a:pos x="73" y="105"/>
              </a:cxn>
              <a:cxn ang="0">
                <a:pos x="116" y="63"/>
              </a:cxn>
              <a:cxn ang="0">
                <a:pos x="116" y="14"/>
              </a:cxn>
              <a:cxn ang="0">
                <a:pos x="116" y="14"/>
              </a:cxn>
              <a:cxn ang="0">
                <a:pos x="116" y="14"/>
              </a:cxn>
            </a:cxnLst>
            <a:rect l="0" t="0" r="r" b="b"/>
            <a:pathLst>
              <a:path w="129" h="118">
                <a:moveTo>
                  <a:pt x="116" y="14"/>
                </a:moveTo>
                <a:cubicBezTo>
                  <a:pt x="102" y="0"/>
                  <a:pt x="80" y="0"/>
                  <a:pt x="67" y="14"/>
                </a:cubicBezTo>
                <a:cubicBezTo>
                  <a:pt x="11" y="69"/>
                  <a:pt x="11" y="69"/>
                  <a:pt x="11" y="69"/>
                </a:cubicBezTo>
                <a:cubicBezTo>
                  <a:pt x="0" y="80"/>
                  <a:pt x="0" y="97"/>
                  <a:pt x="11" y="107"/>
                </a:cubicBezTo>
                <a:cubicBezTo>
                  <a:pt x="21" y="118"/>
                  <a:pt x="38" y="118"/>
                  <a:pt x="49" y="10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12" y="44"/>
                  <a:pt x="112" y="32"/>
                  <a:pt x="105" y="25"/>
                </a:cubicBezTo>
                <a:cubicBezTo>
                  <a:pt x="97" y="17"/>
                  <a:pt x="85" y="17"/>
                  <a:pt x="78" y="25"/>
                </a:cubicBezTo>
                <a:cubicBezTo>
                  <a:pt x="36" y="67"/>
                  <a:pt x="36" y="67"/>
                  <a:pt x="36" y="67"/>
                </a:cubicBezTo>
                <a:cubicBezTo>
                  <a:pt x="34" y="68"/>
                  <a:pt x="34" y="71"/>
                  <a:pt x="36" y="72"/>
                </a:cubicBezTo>
                <a:cubicBezTo>
                  <a:pt x="37" y="74"/>
                  <a:pt x="39" y="74"/>
                  <a:pt x="41" y="72"/>
                </a:cubicBezTo>
                <a:cubicBezTo>
                  <a:pt x="83" y="30"/>
                  <a:pt x="83" y="30"/>
                  <a:pt x="83" y="30"/>
                </a:cubicBezTo>
                <a:cubicBezTo>
                  <a:pt x="88" y="26"/>
                  <a:pt x="95" y="26"/>
                  <a:pt x="99" y="30"/>
                </a:cubicBezTo>
                <a:cubicBezTo>
                  <a:pt x="104" y="35"/>
                  <a:pt x="104" y="42"/>
                  <a:pt x="99" y="46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36" y="109"/>
                  <a:pt x="24" y="109"/>
                  <a:pt x="16" y="102"/>
                </a:cubicBezTo>
                <a:cubicBezTo>
                  <a:pt x="9" y="94"/>
                  <a:pt x="9" y="82"/>
                  <a:pt x="16" y="75"/>
                </a:cubicBezTo>
                <a:cubicBezTo>
                  <a:pt x="72" y="20"/>
                  <a:pt x="72" y="20"/>
                  <a:pt x="72" y="20"/>
                </a:cubicBezTo>
                <a:cubicBezTo>
                  <a:pt x="82" y="9"/>
                  <a:pt x="99" y="9"/>
                  <a:pt x="110" y="20"/>
                </a:cubicBezTo>
                <a:cubicBezTo>
                  <a:pt x="120" y="30"/>
                  <a:pt x="120" y="47"/>
                  <a:pt x="110" y="58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101"/>
                  <a:pt x="67" y="103"/>
                  <a:pt x="68" y="105"/>
                </a:cubicBezTo>
                <a:cubicBezTo>
                  <a:pt x="70" y="106"/>
                  <a:pt x="72" y="106"/>
                  <a:pt x="73" y="105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29" y="49"/>
                  <a:pt x="129" y="27"/>
                  <a:pt x="116" y="14"/>
                </a:cubicBezTo>
                <a:close/>
                <a:moveTo>
                  <a:pt x="116" y="14"/>
                </a:moveTo>
                <a:cubicBezTo>
                  <a:pt x="116" y="14"/>
                  <a:pt x="116" y="14"/>
                  <a:pt x="116" y="1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72"/>
          <p:cNvSpPr>
            <a:spLocks noEditPoints="1"/>
          </p:cNvSpPr>
          <p:nvPr/>
        </p:nvSpPr>
        <p:spPr bwMode="auto">
          <a:xfrm>
            <a:off x="2027071" y="2721658"/>
            <a:ext cx="520650" cy="520650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6661228" y="2619758"/>
            <a:ext cx="838512" cy="838512"/>
            <a:chOff x="2270125" y="3568701"/>
            <a:chExt cx="360363" cy="360363"/>
          </a:xfrm>
          <a:solidFill>
            <a:srgbClr val="FFFFFF"/>
          </a:solidFill>
        </p:grpSpPr>
        <p:sp>
          <p:nvSpPr>
            <p:cNvPr id="16" name="Freeform 102"/>
            <p:cNvSpPr>
              <a:spLocks noEditPoints="1"/>
            </p:cNvSpPr>
            <p:nvPr/>
          </p:nvSpPr>
          <p:spPr bwMode="auto">
            <a:xfrm>
              <a:off x="2270125" y="3568701"/>
              <a:ext cx="111125" cy="360363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23"/>
                </a:cxn>
                <a:cxn ang="0">
                  <a:pos x="0" y="38"/>
                </a:cxn>
                <a:cxn ang="0">
                  <a:pos x="8" y="54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54"/>
                </a:cxn>
                <a:cxn ang="0">
                  <a:pos x="38" y="38"/>
                </a:cxn>
                <a:cxn ang="0">
                  <a:pos x="31" y="23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5" y="20"/>
                </a:cxn>
                <a:cxn ang="0">
                  <a:pos x="15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5" y="111"/>
                </a:cxn>
                <a:cxn ang="0">
                  <a:pos x="15" y="57"/>
                </a:cxn>
                <a:cxn ang="0">
                  <a:pos x="19" y="58"/>
                </a:cxn>
                <a:cxn ang="0">
                  <a:pos x="23" y="57"/>
                </a:cxn>
                <a:cxn ang="0">
                  <a:pos x="23" y="111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23" y="49"/>
                </a:cxn>
                <a:cxn ang="0">
                  <a:pos x="19" y="50"/>
                </a:cxn>
                <a:cxn ang="0">
                  <a:pos x="15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8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15" y="28"/>
                </a:cxn>
                <a:cxn ang="0">
                  <a:pos x="19" y="27"/>
                </a:cxn>
                <a:cxn ang="0">
                  <a:pos x="23" y="28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123">
                  <a:moveTo>
                    <a:pt x="31" y="23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5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7"/>
                    <a:pt x="0" y="32"/>
                    <a:pt x="0" y="38"/>
                  </a:cubicBezTo>
                  <a:cubicBezTo>
                    <a:pt x="0" y="45"/>
                    <a:pt x="3" y="50"/>
                    <a:pt x="8" y="5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5" y="123"/>
                    <a:pt x="31" y="118"/>
                    <a:pt x="31" y="11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5" y="50"/>
                    <a:pt x="38" y="45"/>
                    <a:pt x="38" y="38"/>
                  </a:cubicBezTo>
                  <a:cubicBezTo>
                    <a:pt x="38" y="32"/>
                    <a:pt x="35" y="27"/>
                    <a:pt x="31" y="23"/>
                  </a:cubicBezTo>
                  <a:close/>
                  <a:moveTo>
                    <a:pt x="15" y="11"/>
                  </a:moveTo>
                  <a:cubicBezTo>
                    <a:pt x="15" y="9"/>
                    <a:pt x="17" y="8"/>
                    <a:pt x="19" y="8"/>
                  </a:cubicBezTo>
                  <a:cubicBezTo>
                    <a:pt x="21" y="8"/>
                    <a:pt x="23" y="9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19"/>
                    <a:pt x="20" y="19"/>
                    <a:pt x="19" y="19"/>
                  </a:cubicBezTo>
                  <a:cubicBezTo>
                    <a:pt x="18" y="19"/>
                    <a:pt x="17" y="19"/>
                    <a:pt x="15" y="20"/>
                  </a:cubicBezTo>
                  <a:lnTo>
                    <a:pt x="15" y="11"/>
                  </a:lnTo>
                  <a:close/>
                  <a:moveTo>
                    <a:pt x="23" y="111"/>
                  </a:moveTo>
                  <a:cubicBezTo>
                    <a:pt x="23" y="113"/>
                    <a:pt x="21" y="115"/>
                    <a:pt x="19" y="115"/>
                  </a:cubicBezTo>
                  <a:cubicBezTo>
                    <a:pt x="17" y="115"/>
                    <a:pt x="15" y="113"/>
                    <a:pt x="15" y="111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20" y="58"/>
                    <a:pt x="22" y="57"/>
                    <a:pt x="23" y="57"/>
                  </a:cubicBezTo>
                  <a:lnTo>
                    <a:pt x="23" y="111"/>
                  </a:ln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29" y="44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7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4" y="49"/>
                    <a:pt x="23" y="49"/>
                  </a:cubicBezTo>
                  <a:cubicBezTo>
                    <a:pt x="22" y="50"/>
                    <a:pt x="20" y="50"/>
                    <a:pt x="19" y="50"/>
                  </a:cubicBezTo>
                  <a:cubicBezTo>
                    <a:pt x="18" y="50"/>
                    <a:pt x="16" y="50"/>
                    <a:pt x="15" y="49"/>
                  </a:cubicBezTo>
                  <a:cubicBezTo>
                    <a:pt x="14" y="49"/>
                    <a:pt x="13" y="48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4"/>
                    <a:pt x="9" y="43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7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1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6" y="27"/>
                    <a:pt x="18" y="27"/>
                    <a:pt x="19" y="27"/>
                  </a:cubicBezTo>
                  <a:cubicBezTo>
                    <a:pt x="20" y="27"/>
                    <a:pt x="22" y="27"/>
                    <a:pt x="23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3"/>
                    <a:pt x="30" y="33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1" y="37"/>
                    <a:pt x="31" y="38"/>
                  </a:cubicBezTo>
                  <a:cubicBezTo>
                    <a:pt x="31" y="39"/>
                    <a:pt x="30" y="41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03"/>
            <p:cNvSpPr>
              <a:spLocks noEditPoints="1"/>
            </p:cNvSpPr>
            <p:nvPr/>
          </p:nvSpPr>
          <p:spPr bwMode="auto">
            <a:xfrm>
              <a:off x="2516188" y="3568701"/>
              <a:ext cx="114300" cy="360363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23"/>
                </a:cxn>
                <a:cxn ang="0">
                  <a:pos x="0" y="38"/>
                </a:cxn>
                <a:cxn ang="0">
                  <a:pos x="8" y="54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54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6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6" y="20"/>
                </a:cxn>
                <a:cxn ang="0">
                  <a:pos x="16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6" y="111"/>
                </a:cxn>
                <a:cxn ang="0">
                  <a:pos x="16" y="57"/>
                </a:cxn>
                <a:cxn ang="0">
                  <a:pos x="19" y="58"/>
                </a:cxn>
                <a:cxn ang="0">
                  <a:pos x="23" y="57"/>
                </a:cxn>
                <a:cxn ang="0">
                  <a:pos x="23" y="111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29" y="45"/>
                </a:cxn>
                <a:cxn ang="0">
                  <a:pos x="29" y="45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23" y="49"/>
                </a:cxn>
                <a:cxn ang="0">
                  <a:pos x="19" y="50"/>
                </a:cxn>
                <a:cxn ang="0">
                  <a:pos x="16" y="49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8" y="38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6" y="28"/>
                </a:cxn>
                <a:cxn ang="0">
                  <a:pos x="19" y="27"/>
                </a:cxn>
                <a:cxn ang="0">
                  <a:pos x="23" y="28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9" h="123">
                  <a:moveTo>
                    <a:pt x="31" y="23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7"/>
                    <a:pt x="0" y="32"/>
                    <a:pt x="0" y="38"/>
                  </a:cubicBezTo>
                  <a:cubicBezTo>
                    <a:pt x="0" y="45"/>
                    <a:pt x="3" y="50"/>
                    <a:pt x="8" y="5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6" y="123"/>
                    <a:pt x="31" y="118"/>
                    <a:pt x="31" y="11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6" y="50"/>
                    <a:pt x="39" y="45"/>
                    <a:pt x="39" y="38"/>
                  </a:cubicBezTo>
                  <a:cubicBezTo>
                    <a:pt x="39" y="32"/>
                    <a:pt x="36" y="27"/>
                    <a:pt x="31" y="23"/>
                  </a:cubicBezTo>
                  <a:close/>
                  <a:moveTo>
                    <a:pt x="16" y="11"/>
                  </a:moveTo>
                  <a:cubicBezTo>
                    <a:pt x="16" y="9"/>
                    <a:pt x="17" y="8"/>
                    <a:pt x="19" y="8"/>
                  </a:cubicBezTo>
                  <a:cubicBezTo>
                    <a:pt x="22" y="8"/>
                    <a:pt x="23" y="9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19"/>
                    <a:pt x="21" y="19"/>
                    <a:pt x="19" y="19"/>
                  </a:cubicBezTo>
                  <a:cubicBezTo>
                    <a:pt x="18" y="19"/>
                    <a:pt x="17" y="19"/>
                    <a:pt x="16" y="20"/>
                  </a:cubicBezTo>
                  <a:lnTo>
                    <a:pt x="16" y="11"/>
                  </a:lnTo>
                  <a:close/>
                  <a:moveTo>
                    <a:pt x="23" y="111"/>
                  </a:moveTo>
                  <a:cubicBezTo>
                    <a:pt x="23" y="113"/>
                    <a:pt x="22" y="115"/>
                    <a:pt x="19" y="115"/>
                  </a:cubicBezTo>
                  <a:cubicBezTo>
                    <a:pt x="17" y="115"/>
                    <a:pt x="16" y="113"/>
                    <a:pt x="16" y="11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21" y="58"/>
                    <a:pt x="22" y="57"/>
                    <a:pt x="23" y="57"/>
                  </a:cubicBezTo>
                  <a:lnTo>
                    <a:pt x="23" y="111"/>
                  </a:ln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7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4" y="49"/>
                    <a:pt x="23" y="49"/>
                  </a:cubicBezTo>
                  <a:cubicBezTo>
                    <a:pt x="22" y="50"/>
                    <a:pt x="21" y="50"/>
                    <a:pt x="19" y="50"/>
                  </a:cubicBezTo>
                  <a:cubicBezTo>
                    <a:pt x="18" y="50"/>
                    <a:pt x="17" y="50"/>
                    <a:pt x="16" y="49"/>
                  </a:cubicBezTo>
                  <a:cubicBezTo>
                    <a:pt x="15" y="49"/>
                    <a:pt x="14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1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7"/>
                    <a:pt x="8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3"/>
                    <a:pt x="10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2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7" y="27"/>
                    <a:pt x="18" y="27"/>
                    <a:pt x="19" y="27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30" y="33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6"/>
                    <a:pt x="31" y="37"/>
                    <a:pt x="31" y="38"/>
                  </a:cubicBezTo>
                  <a:cubicBezTo>
                    <a:pt x="31" y="39"/>
                    <a:pt x="31" y="41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04"/>
            <p:cNvSpPr>
              <a:spLocks noEditPoints="1"/>
            </p:cNvSpPr>
            <p:nvPr/>
          </p:nvSpPr>
          <p:spPr bwMode="auto">
            <a:xfrm>
              <a:off x="2392363" y="3568701"/>
              <a:ext cx="111125" cy="360363"/>
            </a:xfrm>
            <a:custGeom>
              <a:avLst/>
              <a:gdLst/>
              <a:ahLst/>
              <a:cxnLst>
                <a:cxn ang="0">
                  <a:pos x="31" y="69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69"/>
                </a:cxn>
                <a:cxn ang="0">
                  <a:pos x="0" y="84"/>
                </a:cxn>
                <a:cxn ang="0">
                  <a:pos x="8" y="100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100"/>
                </a:cxn>
                <a:cxn ang="0">
                  <a:pos x="38" y="84"/>
                </a:cxn>
                <a:cxn ang="0">
                  <a:pos x="31" y="69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66"/>
                </a:cxn>
                <a:cxn ang="0">
                  <a:pos x="19" y="65"/>
                </a:cxn>
                <a:cxn ang="0">
                  <a:pos x="15" y="66"/>
                </a:cxn>
                <a:cxn ang="0">
                  <a:pos x="15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5" y="111"/>
                </a:cxn>
                <a:cxn ang="0">
                  <a:pos x="15" y="103"/>
                </a:cxn>
                <a:cxn ang="0">
                  <a:pos x="19" y="104"/>
                </a:cxn>
                <a:cxn ang="0">
                  <a:pos x="23" y="103"/>
                </a:cxn>
                <a:cxn ang="0">
                  <a:pos x="23" y="111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6" y="93"/>
                </a:cxn>
                <a:cxn ang="0">
                  <a:pos x="26" y="93"/>
                </a:cxn>
                <a:cxn ang="0">
                  <a:pos x="23" y="95"/>
                </a:cxn>
                <a:cxn ang="0">
                  <a:pos x="19" y="96"/>
                </a:cxn>
                <a:cxn ang="0">
                  <a:pos x="15" y="95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8" y="88"/>
                </a:cxn>
                <a:cxn ang="0">
                  <a:pos x="8" y="88"/>
                </a:cxn>
                <a:cxn ang="0">
                  <a:pos x="8" y="84"/>
                </a:cxn>
                <a:cxn ang="0">
                  <a:pos x="8" y="81"/>
                </a:cxn>
                <a:cxn ang="0">
                  <a:pos x="8" y="81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74"/>
                </a:cxn>
                <a:cxn ang="0">
                  <a:pos x="19" y="73"/>
                </a:cxn>
                <a:cxn ang="0">
                  <a:pos x="23" y="74"/>
                </a:cxn>
                <a:cxn ang="0">
                  <a:pos x="26" y="75"/>
                </a:cxn>
                <a:cxn ang="0">
                  <a:pos x="26" y="75"/>
                </a:cxn>
                <a:cxn ang="0">
                  <a:pos x="29" y="78"/>
                </a:cxn>
                <a:cxn ang="0">
                  <a:pos x="29" y="78"/>
                </a:cxn>
                <a:cxn ang="0">
                  <a:pos x="30" y="81"/>
                </a:cxn>
                <a:cxn ang="0">
                  <a:pos x="30" y="81"/>
                </a:cxn>
                <a:cxn ang="0">
                  <a:pos x="31" y="84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30" y="88"/>
                </a:cxn>
              </a:cxnLst>
              <a:rect l="0" t="0" r="r" b="b"/>
              <a:pathLst>
                <a:path w="38" h="123">
                  <a:moveTo>
                    <a:pt x="31" y="69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3" y="73"/>
                    <a:pt x="0" y="78"/>
                    <a:pt x="0" y="84"/>
                  </a:cubicBezTo>
                  <a:cubicBezTo>
                    <a:pt x="0" y="91"/>
                    <a:pt x="3" y="96"/>
                    <a:pt x="8" y="10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6" y="123"/>
                    <a:pt x="31" y="118"/>
                    <a:pt x="31" y="11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5" y="96"/>
                    <a:pt x="38" y="91"/>
                    <a:pt x="38" y="84"/>
                  </a:cubicBezTo>
                  <a:cubicBezTo>
                    <a:pt x="38" y="78"/>
                    <a:pt x="35" y="73"/>
                    <a:pt x="31" y="69"/>
                  </a:cubicBezTo>
                  <a:close/>
                  <a:moveTo>
                    <a:pt x="15" y="11"/>
                  </a:moveTo>
                  <a:cubicBezTo>
                    <a:pt x="15" y="9"/>
                    <a:pt x="17" y="8"/>
                    <a:pt x="19" y="8"/>
                  </a:cubicBezTo>
                  <a:cubicBezTo>
                    <a:pt x="21" y="8"/>
                    <a:pt x="23" y="9"/>
                    <a:pt x="23" y="11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5"/>
                    <a:pt x="21" y="65"/>
                    <a:pt x="19" y="65"/>
                  </a:cubicBezTo>
                  <a:cubicBezTo>
                    <a:pt x="18" y="65"/>
                    <a:pt x="17" y="65"/>
                    <a:pt x="15" y="66"/>
                  </a:cubicBezTo>
                  <a:lnTo>
                    <a:pt x="15" y="11"/>
                  </a:lnTo>
                  <a:close/>
                  <a:moveTo>
                    <a:pt x="23" y="111"/>
                  </a:moveTo>
                  <a:cubicBezTo>
                    <a:pt x="23" y="113"/>
                    <a:pt x="21" y="115"/>
                    <a:pt x="19" y="115"/>
                  </a:cubicBezTo>
                  <a:cubicBezTo>
                    <a:pt x="17" y="115"/>
                    <a:pt x="15" y="113"/>
                    <a:pt x="15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7" y="103"/>
                    <a:pt x="18" y="104"/>
                    <a:pt x="19" y="104"/>
                  </a:cubicBezTo>
                  <a:cubicBezTo>
                    <a:pt x="21" y="104"/>
                    <a:pt x="22" y="103"/>
                    <a:pt x="23" y="103"/>
                  </a:cubicBezTo>
                  <a:lnTo>
                    <a:pt x="23" y="111"/>
                  </a:lnTo>
                  <a:close/>
                  <a:moveTo>
                    <a:pt x="30" y="88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29" y="90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2"/>
                    <a:pt x="27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4"/>
                    <a:pt x="24" y="95"/>
                    <a:pt x="23" y="95"/>
                  </a:cubicBezTo>
                  <a:cubicBezTo>
                    <a:pt x="22" y="96"/>
                    <a:pt x="21" y="96"/>
                    <a:pt x="19" y="96"/>
                  </a:cubicBezTo>
                  <a:cubicBezTo>
                    <a:pt x="18" y="96"/>
                    <a:pt x="17" y="96"/>
                    <a:pt x="15" y="95"/>
                  </a:cubicBezTo>
                  <a:cubicBezTo>
                    <a:pt x="14" y="95"/>
                    <a:pt x="13" y="94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1" y="92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7"/>
                    <a:pt x="8" y="85"/>
                    <a:pt x="8" y="84"/>
                  </a:cubicBezTo>
                  <a:cubicBezTo>
                    <a:pt x="8" y="83"/>
                    <a:pt x="8" y="82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0"/>
                    <a:pt x="9" y="79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4" y="74"/>
                    <a:pt x="15" y="74"/>
                  </a:cubicBezTo>
                  <a:cubicBezTo>
                    <a:pt x="17" y="73"/>
                    <a:pt x="18" y="73"/>
                    <a:pt x="19" y="73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6"/>
                    <a:pt x="28" y="77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9"/>
                    <a:pt x="30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2"/>
                    <a:pt x="31" y="83"/>
                    <a:pt x="31" y="84"/>
                  </a:cubicBezTo>
                  <a:cubicBezTo>
                    <a:pt x="31" y="85"/>
                    <a:pt x="31" y="87"/>
                    <a:pt x="30" y="88"/>
                  </a:cubicBezTo>
                  <a:close/>
                  <a:moveTo>
                    <a:pt x="30" y="88"/>
                  </a:moveTo>
                  <a:cubicBezTo>
                    <a:pt x="30" y="88"/>
                    <a:pt x="30" y="88"/>
                    <a:pt x="30" y="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3397604" y="2701212"/>
            <a:ext cx="689933" cy="692985"/>
            <a:chOff x="4019550" y="3568701"/>
            <a:chExt cx="358775" cy="360363"/>
          </a:xfrm>
          <a:solidFill>
            <a:srgbClr val="FFFFFF"/>
          </a:solidFill>
        </p:grpSpPr>
        <p:sp>
          <p:nvSpPr>
            <p:cNvPr id="20" name="Freeform 105"/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06"/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reeform 153"/>
          <p:cNvSpPr>
            <a:spLocks noEditPoints="1"/>
          </p:cNvSpPr>
          <p:nvPr/>
        </p:nvSpPr>
        <p:spPr bwMode="auto">
          <a:xfrm>
            <a:off x="8526581" y="2280049"/>
            <a:ext cx="1420033" cy="1439670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1587662" y="5014652"/>
            <a:ext cx="155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 One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2900408" y="5014652"/>
            <a:ext cx="155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 Two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4485042" y="5014652"/>
            <a:ext cx="155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 Three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6302430" y="5014652"/>
            <a:ext cx="155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 Four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8406706" y="5014652"/>
            <a:ext cx="155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 Five</a:t>
            </a:r>
          </a:p>
        </p:txBody>
      </p:sp>
      <p:sp>
        <p:nvSpPr>
          <p:cNvPr id="28" name="Subtitle 2"/>
          <p:cNvSpPr txBox="1"/>
          <p:nvPr/>
        </p:nvSpPr>
        <p:spPr>
          <a:xfrm>
            <a:off x="1544683" y="5370676"/>
            <a:ext cx="1658632" cy="461647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association.</a:t>
            </a:r>
          </a:p>
        </p:txBody>
      </p:sp>
      <p:sp>
        <p:nvSpPr>
          <p:cNvPr id="29" name="Subtitle 2"/>
          <p:cNvSpPr txBox="1"/>
          <p:nvPr/>
        </p:nvSpPr>
        <p:spPr>
          <a:xfrm>
            <a:off x="2854533" y="5370676"/>
            <a:ext cx="1658632" cy="461647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association.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4441338" y="5370676"/>
            <a:ext cx="1658632" cy="461647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association.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6251168" y="5370676"/>
            <a:ext cx="1658632" cy="461647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association.</a:t>
            </a:r>
          </a:p>
        </p:txBody>
      </p:sp>
      <p:sp>
        <p:nvSpPr>
          <p:cNvPr id="32" name="Subtitle 2"/>
          <p:cNvSpPr txBox="1"/>
          <p:nvPr/>
        </p:nvSpPr>
        <p:spPr>
          <a:xfrm>
            <a:off x="8361925" y="5370676"/>
            <a:ext cx="1658632" cy="461647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165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400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1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5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965" indent="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79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7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130" indent="-457200" algn="l" defTabSz="18281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81"/>
          <p:cNvGrpSpPr/>
          <p:nvPr/>
        </p:nvGrpSpPr>
        <p:grpSpPr>
          <a:xfrm>
            <a:off x="1227021" y="1477975"/>
            <a:ext cx="5091835" cy="4599367"/>
            <a:chOff x="-1" y="0"/>
            <a:chExt cx="5907599" cy="4757023"/>
          </a:xfrm>
        </p:grpSpPr>
        <p:grpSp>
          <p:nvGrpSpPr>
            <p:cNvPr id="5" name="Group 5170"/>
            <p:cNvGrpSpPr/>
            <p:nvPr/>
          </p:nvGrpSpPr>
          <p:grpSpPr>
            <a:xfrm>
              <a:off x="-1" y="412263"/>
              <a:ext cx="5332763" cy="4344760"/>
              <a:chOff x="0" y="61091"/>
              <a:chExt cx="5332761" cy="4344759"/>
            </a:xfrm>
          </p:grpSpPr>
          <p:sp>
            <p:nvSpPr>
              <p:cNvPr id="16" name="Shape 5166"/>
              <p:cNvSpPr/>
              <p:nvPr/>
            </p:nvSpPr>
            <p:spPr>
              <a:xfrm>
                <a:off x="1727118" y="61091"/>
                <a:ext cx="1883778" cy="148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31" y="0"/>
                    </a:moveTo>
                    <a:lnTo>
                      <a:pt x="4125" y="12945"/>
                    </a:lnTo>
                    <a:lnTo>
                      <a:pt x="0" y="21600"/>
                    </a:lnTo>
                    <a:lnTo>
                      <a:pt x="21600" y="7769"/>
                    </a:lnTo>
                    <a:lnTo>
                      <a:pt x="1713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Shape 5167"/>
              <p:cNvSpPr/>
              <p:nvPr/>
            </p:nvSpPr>
            <p:spPr>
              <a:xfrm>
                <a:off x="1155841" y="943353"/>
                <a:ext cx="3033443" cy="1549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39" y="0"/>
                    </a:moveTo>
                    <a:lnTo>
                      <a:pt x="2561" y="13286"/>
                    </a:lnTo>
                    <a:lnTo>
                      <a:pt x="0" y="21600"/>
                    </a:lnTo>
                    <a:lnTo>
                      <a:pt x="21600" y="8314"/>
                    </a:lnTo>
                    <a:cubicBezTo>
                      <a:pt x="21600" y="8314"/>
                      <a:pt x="19039" y="0"/>
                      <a:pt x="1903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Shape 5168"/>
              <p:cNvSpPr/>
              <p:nvPr/>
            </p:nvSpPr>
            <p:spPr>
              <a:xfrm>
                <a:off x="584563" y="1899992"/>
                <a:ext cx="4183109" cy="1549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3" y="0"/>
                    </a:moveTo>
                    <a:lnTo>
                      <a:pt x="1857" y="13286"/>
                    </a:lnTo>
                    <a:lnTo>
                      <a:pt x="0" y="21600"/>
                    </a:lnTo>
                    <a:lnTo>
                      <a:pt x="21600" y="8314"/>
                    </a:lnTo>
                    <a:cubicBezTo>
                      <a:pt x="21600" y="8314"/>
                      <a:pt x="19743" y="0"/>
                      <a:pt x="1974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Shape 5169"/>
              <p:cNvSpPr/>
              <p:nvPr/>
            </p:nvSpPr>
            <p:spPr>
              <a:xfrm>
                <a:off x="0" y="2856631"/>
                <a:ext cx="5332762" cy="1549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7" y="13286"/>
                    </a:moveTo>
                    <a:lnTo>
                      <a:pt x="0" y="21600"/>
                    </a:lnTo>
                    <a:lnTo>
                      <a:pt x="21600" y="8314"/>
                    </a:lnTo>
                    <a:lnTo>
                      <a:pt x="20143" y="0"/>
                    </a:lnTo>
                    <a:cubicBezTo>
                      <a:pt x="20143" y="0"/>
                      <a:pt x="1457" y="13286"/>
                      <a:pt x="1457" y="1328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Shape 5171"/>
            <p:cNvSpPr/>
            <p:nvPr/>
          </p:nvSpPr>
          <p:spPr>
            <a:xfrm>
              <a:off x="2298397" y="0"/>
              <a:ext cx="1314027" cy="94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hape 5172"/>
            <p:cNvSpPr/>
            <p:nvPr/>
          </p:nvSpPr>
          <p:spPr>
            <a:xfrm>
              <a:off x="1155841" y="2251163"/>
              <a:ext cx="3608275" cy="59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hape 5173"/>
            <p:cNvSpPr/>
            <p:nvPr/>
          </p:nvSpPr>
          <p:spPr>
            <a:xfrm>
              <a:off x="1727118" y="1294525"/>
              <a:ext cx="2458611" cy="59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5174"/>
            <p:cNvSpPr/>
            <p:nvPr/>
          </p:nvSpPr>
          <p:spPr>
            <a:xfrm>
              <a:off x="584563" y="3207802"/>
              <a:ext cx="4757928" cy="59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5175"/>
            <p:cNvSpPr/>
            <p:nvPr/>
          </p:nvSpPr>
          <p:spPr>
            <a:xfrm>
              <a:off x="0" y="4151155"/>
              <a:ext cx="5907598" cy="59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5176"/>
            <p:cNvSpPr/>
            <p:nvPr/>
          </p:nvSpPr>
          <p:spPr>
            <a:xfrm>
              <a:off x="2298396" y="374357"/>
              <a:ext cx="1302985" cy="48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en-US" sz="1600" cap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Fifth</a:t>
              </a:r>
            </a:p>
          </p:txBody>
        </p:sp>
        <p:sp>
          <p:nvSpPr>
            <p:cNvPr id="12" name="Shape 5177"/>
            <p:cNvSpPr/>
            <p:nvPr/>
          </p:nvSpPr>
          <p:spPr>
            <a:xfrm>
              <a:off x="2109726" y="1349751"/>
              <a:ext cx="1700505" cy="485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en-US" sz="1600" cap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Fourth Level</a:t>
              </a:r>
            </a:p>
          </p:txBody>
        </p:sp>
        <p:sp>
          <p:nvSpPr>
            <p:cNvPr id="13" name="Shape 5178"/>
            <p:cNvSpPr/>
            <p:nvPr/>
          </p:nvSpPr>
          <p:spPr>
            <a:xfrm>
              <a:off x="1527125" y="2306390"/>
              <a:ext cx="2859940" cy="485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en-US" sz="1600" cap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Third Level</a:t>
              </a:r>
            </a:p>
          </p:txBody>
        </p:sp>
        <p:sp>
          <p:nvSpPr>
            <p:cNvPr id="14" name="Shape 5179"/>
            <p:cNvSpPr/>
            <p:nvPr/>
          </p:nvSpPr>
          <p:spPr>
            <a:xfrm>
              <a:off x="919803" y="3263025"/>
              <a:ext cx="4074585" cy="485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en-US" sz="1600" cap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Level</a:t>
              </a:r>
            </a:p>
          </p:txBody>
        </p:sp>
        <p:sp>
          <p:nvSpPr>
            <p:cNvPr id="15" name="Shape 5180"/>
            <p:cNvSpPr/>
            <p:nvPr/>
          </p:nvSpPr>
          <p:spPr>
            <a:xfrm>
              <a:off x="378733" y="4206378"/>
              <a:ext cx="5156725" cy="48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en-US" sz="1600" cap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Level</a:t>
              </a:r>
            </a:p>
          </p:txBody>
        </p:sp>
      </p:grpSp>
      <p:sp>
        <p:nvSpPr>
          <p:cNvPr id="20" name="Round Same Side Corner Rectangle 67"/>
          <p:cNvSpPr/>
          <p:nvPr/>
        </p:nvSpPr>
        <p:spPr>
          <a:xfrm rot="10800000" flipH="1">
            <a:off x="6910377" y="1495892"/>
            <a:ext cx="66520" cy="6853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68"/>
          <p:cNvSpPr/>
          <p:nvPr/>
        </p:nvSpPr>
        <p:spPr>
          <a:xfrm rot="10800000" flipH="1">
            <a:off x="6908192" y="2537612"/>
            <a:ext cx="66520" cy="6853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69"/>
          <p:cNvSpPr/>
          <p:nvPr/>
        </p:nvSpPr>
        <p:spPr>
          <a:xfrm rot="10800000" flipH="1">
            <a:off x="6910377" y="3484455"/>
            <a:ext cx="66520" cy="6853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7093398" y="1737469"/>
            <a:ext cx="349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7093398" y="14022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5" name="TextBox 72"/>
          <p:cNvSpPr txBox="1"/>
          <p:nvPr/>
        </p:nvSpPr>
        <p:spPr>
          <a:xfrm>
            <a:off x="7093398" y="2750683"/>
            <a:ext cx="349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26" name="Rectangle 73"/>
          <p:cNvSpPr/>
          <p:nvPr/>
        </p:nvSpPr>
        <p:spPr>
          <a:xfrm>
            <a:off x="7093398" y="241547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27" name="TextBox 74"/>
          <p:cNvSpPr txBox="1"/>
          <p:nvPr/>
        </p:nvSpPr>
        <p:spPr>
          <a:xfrm>
            <a:off x="7093398" y="3763898"/>
            <a:ext cx="349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28" name="Rectangle 75"/>
          <p:cNvSpPr/>
          <p:nvPr/>
        </p:nvSpPr>
        <p:spPr>
          <a:xfrm>
            <a:off x="7093398" y="3428693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  <p:sp>
        <p:nvSpPr>
          <p:cNvPr id="29" name="Round Same Side Corner Rectangle 76"/>
          <p:cNvSpPr/>
          <p:nvPr/>
        </p:nvSpPr>
        <p:spPr>
          <a:xfrm rot="10800000" flipH="1">
            <a:off x="6908192" y="4445106"/>
            <a:ext cx="66520" cy="6853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77"/>
          <p:cNvSpPr/>
          <p:nvPr/>
        </p:nvSpPr>
        <p:spPr>
          <a:xfrm rot="10800000" flipH="1">
            <a:off x="6910377" y="5391949"/>
            <a:ext cx="66520" cy="6853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7093398" y="4658177"/>
            <a:ext cx="349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32" name="Rectangle 79"/>
          <p:cNvSpPr/>
          <p:nvPr/>
        </p:nvSpPr>
        <p:spPr>
          <a:xfrm>
            <a:off x="7093399" y="432297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</p:txBody>
      </p:sp>
      <p:sp>
        <p:nvSpPr>
          <p:cNvPr id="33" name="TextBox 80"/>
          <p:cNvSpPr txBox="1"/>
          <p:nvPr/>
        </p:nvSpPr>
        <p:spPr>
          <a:xfrm>
            <a:off x="7093398" y="5671392"/>
            <a:ext cx="349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34" name="Rectangle 81"/>
          <p:cNvSpPr/>
          <p:nvPr/>
        </p:nvSpPr>
        <p:spPr>
          <a:xfrm>
            <a:off x="7093398" y="533618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87328" y="3167770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95691" y="2271633"/>
            <a:ext cx="2037737" cy="64633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第三部分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85219" y="397258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Thesis defense Thesis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defense</a:t>
            </a:r>
            <a:endParaRPr lang="zh-CN" altLang="en-US" sz="16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7"/>
          <p:cNvGrpSpPr/>
          <p:nvPr/>
        </p:nvGrpSpPr>
        <p:grpSpPr>
          <a:xfrm>
            <a:off x="4483425" y="3386674"/>
            <a:ext cx="1482891" cy="1028124"/>
            <a:chOff x="3362253" y="2517137"/>
            <a:chExt cx="1112458" cy="771294"/>
          </a:xfrm>
        </p:grpSpPr>
        <p:sp>
          <p:nvSpPr>
            <p:cNvPr id="18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80"/>
          <p:cNvGrpSpPr/>
          <p:nvPr/>
        </p:nvGrpSpPr>
        <p:grpSpPr>
          <a:xfrm>
            <a:off x="6185306" y="3402997"/>
            <a:ext cx="1751714" cy="1252343"/>
            <a:chOff x="4638997" y="2552242"/>
            <a:chExt cx="1314128" cy="939502"/>
          </a:xfrm>
        </p:grpSpPr>
        <p:sp>
          <p:nvSpPr>
            <p:cNvPr id="21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83"/>
          <p:cNvGrpSpPr/>
          <p:nvPr/>
        </p:nvGrpSpPr>
        <p:grpSpPr>
          <a:xfrm>
            <a:off x="6067894" y="2017212"/>
            <a:ext cx="1869126" cy="1326301"/>
            <a:chOff x="4550915" y="1512632"/>
            <a:chExt cx="1402210" cy="994985"/>
          </a:xfrm>
        </p:grpSpPr>
        <p:sp>
          <p:nvSpPr>
            <p:cNvPr id="24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86"/>
          <p:cNvGrpSpPr/>
          <p:nvPr/>
        </p:nvGrpSpPr>
        <p:grpSpPr>
          <a:xfrm>
            <a:off x="3477307" y="1415047"/>
            <a:ext cx="2454231" cy="1812664"/>
            <a:chOff x="2607467" y="1060892"/>
            <a:chExt cx="1841153" cy="1359852"/>
          </a:xfrm>
        </p:grpSpPr>
        <p:sp>
          <p:nvSpPr>
            <p:cNvPr id="27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76"/>
          <p:cNvSpPr/>
          <p:nvPr/>
        </p:nvSpPr>
        <p:spPr>
          <a:xfrm>
            <a:off x="5485375" y="2746764"/>
            <a:ext cx="1165051" cy="1165043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5541579" y="3318111"/>
            <a:ext cx="1108844" cy="2686202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62"/>
          <p:cNvSpPr/>
          <p:nvPr/>
        </p:nvSpPr>
        <p:spPr>
          <a:xfrm>
            <a:off x="5887101" y="3126139"/>
            <a:ext cx="383947" cy="3839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67"/>
          <p:cNvSpPr/>
          <p:nvPr/>
        </p:nvSpPr>
        <p:spPr>
          <a:xfrm>
            <a:off x="1588" y="6004315"/>
            <a:ext cx="12188825" cy="1123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89"/>
          <p:cNvGrpSpPr/>
          <p:nvPr/>
        </p:nvGrpSpPr>
        <p:grpSpPr>
          <a:xfrm>
            <a:off x="4847650" y="4622178"/>
            <a:ext cx="1128259" cy="786034"/>
            <a:chOff x="3360240" y="2517137"/>
            <a:chExt cx="1112194" cy="774844"/>
          </a:xfrm>
        </p:grpSpPr>
        <p:sp>
          <p:nvSpPr>
            <p:cNvPr id="37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59"/>
          <p:cNvGrpSpPr/>
          <p:nvPr/>
        </p:nvGrpSpPr>
        <p:grpSpPr>
          <a:xfrm>
            <a:off x="8065269" y="3646671"/>
            <a:ext cx="3034136" cy="901781"/>
            <a:chOff x="7154104" y="3239108"/>
            <a:chExt cx="2276195" cy="676512"/>
          </a:xfrm>
        </p:grpSpPr>
        <p:sp>
          <p:nvSpPr>
            <p:cNvPr id="40" name="TextBox 93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94"/>
            <p:cNvSpPr/>
            <p:nvPr/>
          </p:nvSpPr>
          <p:spPr>
            <a:xfrm>
              <a:off x="7154104" y="323910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8065269" y="2046793"/>
            <a:ext cx="3034136" cy="875341"/>
            <a:chOff x="7174424" y="1405359"/>
            <a:chExt cx="2276195" cy="656677"/>
          </a:xfrm>
        </p:grpSpPr>
        <p:sp>
          <p:nvSpPr>
            <p:cNvPr id="43" name="TextBox 96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97"/>
            <p:cNvSpPr/>
            <p:nvPr/>
          </p:nvSpPr>
          <p:spPr>
            <a:xfrm>
              <a:off x="7174424" y="1405359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45" name="Group 56"/>
          <p:cNvGrpSpPr/>
          <p:nvPr/>
        </p:nvGrpSpPr>
        <p:grpSpPr>
          <a:xfrm>
            <a:off x="720747" y="1644275"/>
            <a:ext cx="2632768" cy="863222"/>
            <a:chOff x="4596" y="1425360"/>
            <a:chExt cx="1975090" cy="647585"/>
          </a:xfrm>
        </p:grpSpPr>
        <p:sp>
          <p:nvSpPr>
            <p:cNvPr id="46" name="TextBox 99"/>
            <p:cNvSpPr txBox="1"/>
            <p:nvPr/>
          </p:nvSpPr>
          <p:spPr>
            <a:xfrm>
              <a:off x="4596" y="1611304"/>
              <a:ext cx="1975090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the passage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00"/>
            <p:cNvSpPr/>
            <p:nvPr/>
          </p:nvSpPr>
          <p:spPr>
            <a:xfrm>
              <a:off x="945478" y="1425360"/>
              <a:ext cx="1034206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48" name="Group 56"/>
          <p:cNvGrpSpPr/>
          <p:nvPr/>
        </p:nvGrpSpPr>
        <p:grpSpPr>
          <a:xfrm>
            <a:off x="1308450" y="3505789"/>
            <a:ext cx="3034138" cy="875278"/>
            <a:chOff x="-296510" y="1416315"/>
            <a:chExt cx="2276196" cy="656630"/>
          </a:xfrm>
        </p:grpSpPr>
        <p:sp>
          <p:nvSpPr>
            <p:cNvPr id="49" name="TextBox 102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03"/>
            <p:cNvSpPr/>
            <p:nvPr/>
          </p:nvSpPr>
          <p:spPr>
            <a:xfrm>
              <a:off x="945478" y="1416315"/>
              <a:ext cx="1034206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51" name="Group 56"/>
          <p:cNvGrpSpPr/>
          <p:nvPr/>
        </p:nvGrpSpPr>
        <p:grpSpPr>
          <a:xfrm>
            <a:off x="1674116" y="4657629"/>
            <a:ext cx="3034138" cy="849229"/>
            <a:chOff x="-296510" y="1435857"/>
            <a:chExt cx="2276196" cy="637088"/>
          </a:xfrm>
        </p:grpSpPr>
        <p:sp>
          <p:nvSpPr>
            <p:cNvPr id="52" name="TextBox 105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06"/>
            <p:cNvSpPr/>
            <p:nvPr/>
          </p:nvSpPr>
          <p:spPr>
            <a:xfrm>
              <a:off x="945478" y="1435857"/>
              <a:ext cx="1034206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54" name="Group 107"/>
          <p:cNvGrpSpPr/>
          <p:nvPr/>
        </p:nvGrpSpPr>
        <p:grpSpPr>
          <a:xfrm>
            <a:off x="4254715" y="1701545"/>
            <a:ext cx="883844" cy="1215286"/>
            <a:chOff x="8597901" y="2862263"/>
            <a:chExt cx="571500" cy="785813"/>
          </a:xfrm>
          <a:solidFill>
            <a:schemeClr val="bg1"/>
          </a:solidFill>
        </p:grpSpPr>
        <p:sp>
          <p:nvSpPr>
            <p:cNvPr id="55" name="Freeform 105"/>
            <p:cNvSpPr>
              <a:spLocks noEditPoints="1"/>
            </p:cNvSpPr>
            <p:nvPr/>
          </p:nvSpPr>
          <p:spPr bwMode="auto">
            <a:xfrm>
              <a:off x="8832851" y="3132138"/>
              <a:ext cx="98425" cy="9683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3">
                  <a:moveTo>
                    <a:pt x="34" y="16"/>
                  </a:moveTo>
                  <a:cubicBezTo>
                    <a:pt x="34" y="26"/>
                    <a:pt x="2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106"/>
            <p:cNvSpPr>
              <a:spLocks noEditPoints="1"/>
            </p:cNvSpPr>
            <p:nvPr/>
          </p:nvSpPr>
          <p:spPr bwMode="auto">
            <a:xfrm>
              <a:off x="8836026" y="2862263"/>
              <a:ext cx="92075" cy="261938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16" y="0"/>
                </a:cxn>
                <a:cxn ang="0">
                  <a:pos x="0" y="90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32" h="90">
                  <a:moveTo>
                    <a:pt x="32" y="90"/>
                  </a:moveTo>
                  <a:cubicBezTo>
                    <a:pt x="30" y="63"/>
                    <a:pt x="23" y="0"/>
                    <a:pt x="16" y="0"/>
                  </a:cubicBezTo>
                  <a:cubicBezTo>
                    <a:pt x="10" y="0"/>
                    <a:pt x="3" y="63"/>
                    <a:pt x="0" y="90"/>
                  </a:cubicBezTo>
                  <a:cubicBezTo>
                    <a:pt x="5" y="86"/>
                    <a:pt x="10" y="84"/>
                    <a:pt x="16" y="84"/>
                  </a:cubicBezTo>
                  <a:cubicBezTo>
                    <a:pt x="22" y="84"/>
                    <a:pt x="28" y="86"/>
                    <a:pt x="32" y="90"/>
                  </a:cubicBezTo>
                  <a:close/>
                  <a:moveTo>
                    <a:pt x="32" y="90"/>
                  </a:moveTo>
                  <a:cubicBezTo>
                    <a:pt x="32" y="90"/>
                    <a:pt x="32" y="90"/>
                    <a:pt x="32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107"/>
            <p:cNvSpPr>
              <a:spLocks noEditPoints="1"/>
            </p:cNvSpPr>
            <p:nvPr/>
          </p:nvSpPr>
          <p:spPr bwMode="auto">
            <a:xfrm>
              <a:off x="8597901" y="3170238"/>
              <a:ext cx="571500" cy="4778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4" y="3"/>
                </a:cxn>
                <a:cxn ang="0">
                  <a:pos x="98" y="29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3" y="58"/>
                </a:cxn>
                <a:cxn ang="0">
                  <a:pos x="89" y="27"/>
                </a:cxn>
                <a:cxn ang="0">
                  <a:pos x="81" y="155"/>
                </a:cxn>
                <a:cxn ang="0">
                  <a:pos x="98" y="164"/>
                </a:cxn>
                <a:cxn ang="0">
                  <a:pos x="115" y="155"/>
                </a:cxn>
                <a:cxn ang="0">
                  <a:pos x="108" y="27"/>
                </a:cxn>
                <a:cxn ang="0">
                  <a:pos x="193" y="58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97" h="164">
                  <a:moveTo>
                    <a:pt x="123" y="0"/>
                  </a:moveTo>
                  <a:cubicBezTo>
                    <a:pt x="124" y="1"/>
                    <a:pt x="124" y="2"/>
                    <a:pt x="124" y="3"/>
                  </a:cubicBezTo>
                  <a:cubicBezTo>
                    <a:pt x="124" y="17"/>
                    <a:pt x="112" y="29"/>
                    <a:pt x="98" y="29"/>
                  </a:cubicBezTo>
                  <a:cubicBezTo>
                    <a:pt x="84" y="29"/>
                    <a:pt x="73" y="17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15"/>
                    <a:pt x="0" y="53"/>
                    <a:pt x="3" y="58"/>
                  </a:cubicBezTo>
                  <a:cubicBezTo>
                    <a:pt x="7" y="64"/>
                    <a:pt x="65" y="38"/>
                    <a:pt x="89" y="2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6" y="164"/>
                    <a:pt x="98" y="164"/>
                  </a:cubicBezTo>
                  <a:cubicBezTo>
                    <a:pt x="111" y="164"/>
                    <a:pt x="115" y="155"/>
                    <a:pt x="115" y="15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32" y="38"/>
                    <a:pt x="190" y="64"/>
                    <a:pt x="193" y="58"/>
                  </a:cubicBezTo>
                  <a:cubicBezTo>
                    <a:pt x="197" y="53"/>
                    <a:pt x="145" y="15"/>
                    <a:pt x="123" y="0"/>
                  </a:cubicBez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112"/>
          <p:cNvGrpSpPr/>
          <p:nvPr/>
        </p:nvGrpSpPr>
        <p:grpSpPr>
          <a:xfrm>
            <a:off x="6665011" y="2309932"/>
            <a:ext cx="736408" cy="736408"/>
            <a:chOff x="3119438" y="3767138"/>
            <a:chExt cx="552450" cy="552450"/>
          </a:xfrm>
          <a:solidFill>
            <a:schemeClr val="bg1"/>
          </a:solidFill>
        </p:grpSpPr>
        <p:sp>
          <p:nvSpPr>
            <p:cNvPr id="59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Freeform 8"/>
          <p:cNvSpPr>
            <a:spLocks noEditPoints="1"/>
          </p:cNvSpPr>
          <p:nvPr/>
        </p:nvSpPr>
        <p:spPr bwMode="auto">
          <a:xfrm>
            <a:off x="4903721" y="3604093"/>
            <a:ext cx="603094" cy="611558"/>
          </a:xfrm>
          <a:custGeom>
            <a:avLst/>
            <a:gdLst/>
            <a:ahLst/>
            <a:cxnLst>
              <a:cxn ang="0">
                <a:pos x="152" y="51"/>
              </a:cxn>
              <a:cxn ang="0">
                <a:pos x="116" y="30"/>
              </a:cxn>
              <a:cxn ang="0">
                <a:pos x="74" y="60"/>
              </a:cxn>
              <a:cxn ang="0">
                <a:pos x="73" y="59"/>
              </a:cxn>
              <a:cxn ang="0">
                <a:pos x="54" y="12"/>
              </a:cxn>
              <a:cxn ang="0">
                <a:pos x="12" y="11"/>
              </a:cxn>
              <a:cxn ang="0">
                <a:pos x="11" y="53"/>
              </a:cxn>
              <a:cxn ang="0">
                <a:pos x="54" y="74"/>
              </a:cxn>
              <a:cxn ang="0">
                <a:pos x="55" y="79"/>
              </a:cxn>
              <a:cxn ang="0">
                <a:pos x="29" y="119"/>
              </a:cxn>
              <a:cxn ang="0">
                <a:pos x="51" y="155"/>
              </a:cxn>
              <a:cxn ang="0">
                <a:pos x="86" y="133"/>
              </a:cxn>
              <a:cxn ang="0">
                <a:pos x="80" y="85"/>
              </a:cxn>
              <a:cxn ang="0">
                <a:pos x="82" y="82"/>
              </a:cxn>
              <a:cxn ang="0">
                <a:pos x="130" y="87"/>
              </a:cxn>
              <a:cxn ang="0">
                <a:pos x="152" y="51"/>
              </a:cxn>
              <a:cxn ang="0">
                <a:pos x="70" y="88"/>
              </a:cxn>
              <a:cxn ang="0">
                <a:pos x="55" y="74"/>
              </a:cxn>
              <a:cxn ang="0">
                <a:pos x="70" y="60"/>
              </a:cxn>
              <a:cxn ang="0">
                <a:pos x="84" y="74"/>
              </a:cxn>
              <a:cxn ang="0">
                <a:pos x="70" y="88"/>
              </a:cxn>
              <a:cxn ang="0">
                <a:pos x="70" y="88"/>
              </a:cxn>
              <a:cxn ang="0">
                <a:pos x="70" y="88"/>
              </a:cxn>
            </a:cxnLst>
            <a:rect l="0" t="0" r="r" b="b"/>
            <a:pathLst>
              <a:path w="156" h="158">
                <a:moveTo>
                  <a:pt x="152" y="51"/>
                </a:moveTo>
                <a:cubicBezTo>
                  <a:pt x="148" y="36"/>
                  <a:pt x="132" y="26"/>
                  <a:pt x="116" y="30"/>
                </a:cubicBezTo>
                <a:cubicBezTo>
                  <a:pt x="104" y="33"/>
                  <a:pt x="82" y="46"/>
                  <a:pt x="74" y="60"/>
                </a:cubicBezTo>
                <a:cubicBezTo>
                  <a:pt x="74" y="59"/>
                  <a:pt x="74" y="59"/>
                  <a:pt x="73" y="59"/>
                </a:cubicBezTo>
                <a:cubicBezTo>
                  <a:pt x="73" y="44"/>
                  <a:pt x="62" y="21"/>
                  <a:pt x="54" y="12"/>
                </a:cubicBezTo>
                <a:cubicBezTo>
                  <a:pt x="42" y="1"/>
                  <a:pt x="24" y="0"/>
                  <a:pt x="12" y="11"/>
                </a:cubicBezTo>
                <a:cubicBezTo>
                  <a:pt x="0" y="23"/>
                  <a:pt x="0" y="41"/>
                  <a:pt x="11" y="53"/>
                </a:cubicBezTo>
                <a:cubicBezTo>
                  <a:pt x="19" y="61"/>
                  <a:pt x="39" y="72"/>
                  <a:pt x="54" y="74"/>
                </a:cubicBezTo>
                <a:cubicBezTo>
                  <a:pt x="54" y="76"/>
                  <a:pt x="54" y="77"/>
                  <a:pt x="55" y="79"/>
                </a:cubicBezTo>
                <a:cubicBezTo>
                  <a:pt x="43" y="88"/>
                  <a:pt x="31" y="108"/>
                  <a:pt x="29" y="119"/>
                </a:cubicBezTo>
                <a:cubicBezTo>
                  <a:pt x="25" y="135"/>
                  <a:pt x="35" y="151"/>
                  <a:pt x="51" y="155"/>
                </a:cubicBezTo>
                <a:cubicBezTo>
                  <a:pt x="67" y="158"/>
                  <a:pt x="82" y="148"/>
                  <a:pt x="86" y="133"/>
                </a:cubicBezTo>
                <a:cubicBezTo>
                  <a:pt x="89" y="121"/>
                  <a:pt x="87" y="98"/>
                  <a:pt x="80" y="85"/>
                </a:cubicBezTo>
                <a:cubicBezTo>
                  <a:pt x="81" y="84"/>
                  <a:pt x="82" y="83"/>
                  <a:pt x="82" y="82"/>
                </a:cubicBezTo>
                <a:cubicBezTo>
                  <a:pt x="96" y="89"/>
                  <a:pt x="119" y="90"/>
                  <a:pt x="130" y="87"/>
                </a:cubicBezTo>
                <a:cubicBezTo>
                  <a:pt x="146" y="83"/>
                  <a:pt x="156" y="67"/>
                  <a:pt x="152" y="51"/>
                </a:cubicBezTo>
                <a:close/>
                <a:moveTo>
                  <a:pt x="70" y="88"/>
                </a:moveTo>
                <a:cubicBezTo>
                  <a:pt x="62" y="88"/>
                  <a:pt x="55" y="82"/>
                  <a:pt x="55" y="74"/>
                </a:cubicBezTo>
                <a:cubicBezTo>
                  <a:pt x="55" y="66"/>
                  <a:pt x="62" y="60"/>
                  <a:pt x="70" y="60"/>
                </a:cubicBezTo>
                <a:cubicBezTo>
                  <a:pt x="78" y="60"/>
                  <a:pt x="84" y="66"/>
                  <a:pt x="84" y="74"/>
                </a:cubicBezTo>
                <a:cubicBezTo>
                  <a:pt x="84" y="82"/>
                  <a:pt x="78" y="88"/>
                  <a:pt x="70" y="88"/>
                </a:cubicBezTo>
                <a:close/>
                <a:moveTo>
                  <a:pt x="70" y="88"/>
                </a:moveTo>
                <a:cubicBezTo>
                  <a:pt x="70" y="88"/>
                  <a:pt x="70" y="88"/>
                  <a:pt x="70" y="8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pPr algn="r" rtl="1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38"/>
          <p:cNvSpPr>
            <a:spLocks noEditPoints="1"/>
          </p:cNvSpPr>
          <p:nvPr/>
        </p:nvSpPr>
        <p:spPr bwMode="auto">
          <a:xfrm>
            <a:off x="6810905" y="3609970"/>
            <a:ext cx="558307" cy="81565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17"/>
          <p:cNvGrpSpPr/>
          <p:nvPr/>
        </p:nvGrpSpPr>
        <p:grpSpPr>
          <a:xfrm>
            <a:off x="5134566" y="4814497"/>
            <a:ext cx="554422" cy="368204"/>
            <a:chOff x="8291513" y="4287838"/>
            <a:chExt cx="415925" cy="276225"/>
          </a:xfrm>
          <a:solidFill>
            <a:schemeClr val="bg1"/>
          </a:solidFill>
        </p:grpSpPr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close/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close/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close/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close/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close/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close/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close/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close/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close/>
                  <a:moveTo>
                    <a:pt x="35" y="70"/>
                  </a:moveTo>
                  <a:lnTo>
                    <a:pt x="35" y="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7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moveTo>
                    <a:pt x="35" y="70"/>
                  </a:moveTo>
                  <a:lnTo>
                    <a:pt x="35" y="7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Oval 120"/>
          <p:cNvSpPr/>
          <p:nvPr/>
        </p:nvSpPr>
        <p:spPr>
          <a:xfrm>
            <a:off x="5958894" y="4493525"/>
            <a:ext cx="240361" cy="24035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  <p:bldP spid="61" grpId="0" animBg="1"/>
      <p:bldP spid="62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106582" y="1554189"/>
            <a:ext cx="2018774" cy="1919317"/>
          </a:xfrm>
          <a:custGeom>
            <a:avLst/>
            <a:gdLst/>
            <a:ahLst/>
            <a:cxnLst>
              <a:cxn ang="0">
                <a:pos x="451" y="262"/>
              </a:cxn>
              <a:cxn ang="0">
                <a:pos x="395" y="429"/>
              </a:cxn>
              <a:cxn ang="0">
                <a:pos x="243" y="385"/>
              </a:cxn>
              <a:cxn ang="0">
                <a:pos x="243" y="384"/>
              </a:cxn>
              <a:cxn ang="0">
                <a:pos x="194" y="318"/>
              </a:cxn>
              <a:cxn ang="0">
                <a:pos x="5" y="240"/>
              </a:cxn>
              <a:cxn ang="0">
                <a:pos x="0" y="240"/>
              </a:cxn>
              <a:cxn ang="0">
                <a:pos x="125" y="120"/>
              </a:cxn>
              <a:cxn ang="0">
                <a:pos x="13" y="0"/>
              </a:cxn>
              <a:cxn ang="0">
                <a:pos x="363" y="148"/>
              </a:cxn>
              <a:cxn ang="0">
                <a:pos x="451" y="262"/>
              </a:cxn>
            </a:cxnLst>
            <a:rect l="0" t="0" r="r" b="b"/>
            <a:pathLst>
              <a:path w="451" h="429">
                <a:moveTo>
                  <a:pt x="451" y="262"/>
                </a:moveTo>
                <a:cubicBezTo>
                  <a:pt x="395" y="429"/>
                  <a:pt x="395" y="429"/>
                  <a:pt x="395" y="429"/>
                </a:cubicBezTo>
                <a:cubicBezTo>
                  <a:pt x="243" y="385"/>
                  <a:pt x="243" y="385"/>
                  <a:pt x="243" y="385"/>
                </a:cubicBezTo>
                <a:cubicBezTo>
                  <a:pt x="243" y="385"/>
                  <a:pt x="243" y="384"/>
                  <a:pt x="243" y="384"/>
                </a:cubicBezTo>
                <a:cubicBezTo>
                  <a:pt x="230" y="360"/>
                  <a:pt x="214" y="338"/>
                  <a:pt x="194" y="318"/>
                </a:cubicBezTo>
                <a:cubicBezTo>
                  <a:pt x="142" y="266"/>
                  <a:pt x="79" y="240"/>
                  <a:pt x="5" y="240"/>
                </a:cubicBezTo>
                <a:cubicBezTo>
                  <a:pt x="4" y="240"/>
                  <a:pt x="2" y="240"/>
                  <a:pt x="0" y="24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3" y="0"/>
                  <a:pt x="13" y="0"/>
                  <a:pt x="13" y="0"/>
                </a:cubicBezTo>
                <a:cubicBezTo>
                  <a:pt x="149" y="2"/>
                  <a:pt x="266" y="51"/>
                  <a:pt x="363" y="148"/>
                </a:cubicBezTo>
                <a:cubicBezTo>
                  <a:pt x="399" y="183"/>
                  <a:pt x="428" y="222"/>
                  <a:pt x="451" y="26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7173104" y="2783651"/>
            <a:ext cx="1225232" cy="2367934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274" y="231"/>
              </a:cxn>
              <a:cxn ang="0">
                <a:pos x="202" y="494"/>
              </a:cxn>
              <a:cxn ang="0">
                <a:pos x="32" y="529"/>
              </a:cxn>
              <a:cxn ang="0">
                <a:pos x="0" y="362"/>
              </a:cxn>
              <a:cxn ang="0">
                <a:pos x="34" y="231"/>
              </a:cxn>
              <a:cxn ang="0">
                <a:pos x="12" y="123"/>
              </a:cxn>
              <a:cxn ang="0">
                <a:pos x="166" y="166"/>
              </a:cxn>
              <a:cxn ang="0">
                <a:pos x="220" y="0"/>
              </a:cxn>
            </a:cxnLst>
            <a:rect l="0" t="0" r="r" b="b"/>
            <a:pathLst>
              <a:path w="274" h="529">
                <a:moveTo>
                  <a:pt x="220" y="0"/>
                </a:moveTo>
                <a:cubicBezTo>
                  <a:pt x="256" y="70"/>
                  <a:pt x="274" y="147"/>
                  <a:pt x="274" y="231"/>
                </a:cubicBezTo>
                <a:cubicBezTo>
                  <a:pt x="274" y="329"/>
                  <a:pt x="250" y="416"/>
                  <a:pt x="202" y="494"/>
                </a:cubicBezTo>
                <a:cubicBezTo>
                  <a:pt x="32" y="529"/>
                  <a:pt x="32" y="529"/>
                  <a:pt x="32" y="529"/>
                </a:cubicBezTo>
                <a:cubicBezTo>
                  <a:pt x="0" y="362"/>
                  <a:pt x="0" y="362"/>
                  <a:pt x="0" y="362"/>
                </a:cubicBezTo>
                <a:cubicBezTo>
                  <a:pt x="22" y="323"/>
                  <a:pt x="34" y="279"/>
                  <a:pt x="34" y="231"/>
                </a:cubicBezTo>
                <a:cubicBezTo>
                  <a:pt x="34" y="192"/>
                  <a:pt x="26" y="156"/>
                  <a:pt x="12" y="123"/>
                </a:cubicBezTo>
                <a:cubicBezTo>
                  <a:pt x="166" y="166"/>
                  <a:pt x="166" y="166"/>
                  <a:pt x="166" y="166"/>
                </a:cubicBezTo>
                <a:lnTo>
                  <a:pt x="22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600830" y="4476544"/>
            <a:ext cx="2431417" cy="1610365"/>
          </a:xfrm>
          <a:custGeom>
            <a:avLst/>
            <a:gdLst/>
            <a:ahLst/>
            <a:cxnLst>
              <a:cxn ang="0">
                <a:pos x="476" y="211"/>
              </a:cxn>
              <a:cxn ang="0">
                <a:pos x="118" y="360"/>
              </a:cxn>
              <a:cxn ang="0">
                <a:pos x="104" y="360"/>
              </a:cxn>
              <a:cxn ang="0">
                <a:pos x="0" y="235"/>
              </a:cxn>
              <a:cxn ang="0">
                <a:pos x="138" y="119"/>
              </a:cxn>
              <a:cxn ang="0">
                <a:pos x="307" y="41"/>
              </a:cxn>
              <a:cxn ang="0">
                <a:pos x="341" y="0"/>
              </a:cxn>
              <a:cxn ang="0">
                <a:pos x="375" y="164"/>
              </a:cxn>
              <a:cxn ang="0">
                <a:pos x="543" y="131"/>
              </a:cxn>
              <a:cxn ang="0">
                <a:pos x="476" y="211"/>
              </a:cxn>
            </a:cxnLst>
            <a:rect l="0" t="0" r="r" b="b"/>
            <a:pathLst>
              <a:path w="543" h="360">
                <a:moveTo>
                  <a:pt x="476" y="211"/>
                </a:moveTo>
                <a:cubicBezTo>
                  <a:pt x="378" y="310"/>
                  <a:pt x="258" y="360"/>
                  <a:pt x="118" y="360"/>
                </a:cubicBezTo>
                <a:cubicBezTo>
                  <a:pt x="113" y="360"/>
                  <a:pt x="109" y="360"/>
                  <a:pt x="104" y="360"/>
                </a:cubicBezTo>
                <a:cubicBezTo>
                  <a:pt x="0" y="235"/>
                  <a:pt x="0" y="235"/>
                  <a:pt x="0" y="235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203" y="115"/>
                  <a:pt x="259" y="89"/>
                  <a:pt x="307" y="41"/>
                </a:cubicBezTo>
                <a:cubicBezTo>
                  <a:pt x="320" y="28"/>
                  <a:pt x="331" y="14"/>
                  <a:pt x="341" y="0"/>
                </a:cubicBezTo>
                <a:cubicBezTo>
                  <a:pt x="375" y="164"/>
                  <a:pt x="375" y="164"/>
                  <a:pt x="375" y="164"/>
                </a:cubicBezTo>
                <a:cubicBezTo>
                  <a:pt x="543" y="131"/>
                  <a:pt x="543" y="131"/>
                  <a:pt x="543" y="131"/>
                </a:cubicBezTo>
                <a:cubicBezTo>
                  <a:pt x="524" y="159"/>
                  <a:pt x="502" y="186"/>
                  <a:pt x="476" y="211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134362" y="1554188"/>
            <a:ext cx="2456811" cy="1695009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436" y="0"/>
              </a:cxn>
              <a:cxn ang="0">
                <a:pos x="549" y="119"/>
              </a:cxn>
              <a:cxn ang="0">
                <a:pos x="426" y="241"/>
              </a:cxn>
              <a:cxn ang="0">
                <a:pos x="258" y="318"/>
              </a:cxn>
              <a:cxn ang="0">
                <a:pos x="212" y="379"/>
              </a:cxn>
              <a:cxn ang="0">
                <a:pos x="178" y="221"/>
              </a:cxn>
              <a:cxn ang="0">
                <a:pos x="0" y="264"/>
              </a:cxn>
              <a:cxn ang="0">
                <a:pos x="88" y="148"/>
              </a:cxn>
            </a:cxnLst>
            <a:rect l="0" t="0" r="r" b="b"/>
            <a:pathLst>
              <a:path w="549" h="379">
                <a:moveTo>
                  <a:pt x="88" y="148"/>
                </a:moveTo>
                <a:cubicBezTo>
                  <a:pt x="185" y="52"/>
                  <a:pt x="301" y="2"/>
                  <a:pt x="436" y="0"/>
                </a:cubicBezTo>
                <a:cubicBezTo>
                  <a:pt x="549" y="119"/>
                  <a:pt x="549" y="119"/>
                  <a:pt x="549" y="119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361" y="245"/>
                  <a:pt x="305" y="271"/>
                  <a:pt x="258" y="318"/>
                </a:cubicBezTo>
                <a:cubicBezTo>
                  <a:pt x="239" y="337"/>
                  <a:pt x="224" y="357"/>
                  <a:pt x="212" y="379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0" y="264"/>
                  <a:pt x="0" y="264"/>
                  <a:pt x="0" y="264"/>
                </a:cubicBezTo>
                <a:cubicBezTo>
                  <a:pt x="23" y="223"/>
                  <a:pt x="52" y="184"/>
                  <a:pt x="88" y="14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199961" y="4336879"/>
            <a:ext cx="1934130" cy="1745796"/>
          </a:xfrm>
          <a:custGeom>
            <a:avLst/>
            <a:gdLst/>
            <a:ahLst/>
            <a:cxnLst>
              <a:cxn ang="0">
                <a:pos x="431" y="150"/>
              </a:cxn>
              <a:cxn ang="0">
                <a:pos x="432" y="150"/>
              </a:cxn>
              <a:cxn ang="0">
                <a:pos x="298" y="266"/>
              </a:cxn>
              <a:cxn ang="0">
                <a:pos x="402" y="390"/>
              </a:cxn>
              <a:cxn ang="0">
                <a:pos x="73" y="242"/>
              </a:cxn>
              <a:cxn ang="0">
                <a:pos x="0" y="152"/>
              </a:cxn>
              <a:cxn ang="0">
                <a:pos x="47" y="0"/>
              </a:cxn>
              <a:cxn ang="0">
                <a:pos x="212" y="36"/>
              </a:cxn>
              <a:cxn ang="0">
                <a:pos x="243" y="72"/>
              </a:cxn>
              <a:cxn ang="0">
                <a:pos x="431" y="150"/>
              </a:cxn>
            </a:cxnLst>
            <a:rect l="0" t="0" r="r" b="b"/>
            <a:pathLst>
              <a:path w="432" h="390">
                <a:moveTo>
                  <a:pt x="431" y="150"/>
                </a:moveTo>
                <a:cubicBezTo>
                  <a:pt x="432" y="150"/>
                  <a:pt x="432" y="150"/>
                  <a:pt x="432" y="150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402" y="390"/>
                  <a:pt x="402" y="390"/>
                  <a:pt x="402" y="390"/>
                </a:cubicBezTo>
                <a:cubicBezTo>
                  <a:pt x="275" y="384"/>
                  <a:pt x="165" y="334"/>
                  <a:pt x="73" y="242"/>
                </a:cubicBezTo>
                <a:cubicBezTo>
                  <a:pt x="45" y="214"/>
                  <a:pt x="20" y="184"/>
                  <a:pt x="0" y="152"/>
                </a:cubicBezTo>
                <a:cubicBezTo>
                  <a:pt x="47" y="0"/>
                  <a:pt x="47" y="0"/>
                  <a:pt x="47" y="0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21" y="48"/>
                  <a:pt x="232" y="61"/>
                  <a:pt x="243" y="72"/>
                </a:cubicBezTo>
                <a:cubicBezTo>
                  <a:pt x="295" y="124"/>
                  <a:pt x="358" y="150"/>
                  <a:pt x="431" y="15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3865615" y="2597434"/>
            <a:ext cx="1248508" cy="2365817"/>
          </a:xfrm>
          <a:custGeom>
            <a:avLst/>
            <a:gdLst/>
            <a:ahLst/>
            <a:cxnLst>
              <a:cxn ang="0">
                <a:pos x="53" y="43"/>
              </a:cxn>
              <a:cxn ang="0">
                <a:pos x="229" y="0"/>
              </a:cxn>
              <a:cxn ang="0">
                <a:pos x="264" y="162"/>
              </a:cxn>
              <a:cxn ang="0">
                <a:pos x="240" y="273"/>
              </a:cxn>
              <a:cxn ang="0">
                <a:pos x="279" y="413"/>
              </a:cxn>
              <a:cxn ang="0">
                <a:pos x="115" y="374"/>
              </a:cxn>
              <a:cxn ang="0">
                <a:pos x="115" y="374"/>
              </a:cxn>
              <a:cxn ang="0">
                <a:pos x="68" y="529"/>
              </a:cxn>
              <a:cxn ang="0">
                <a:pos x="0" y="273"/>
              </a:cxn>
              <a:cxn ang="0">
                <a:pos x="53" y="43"/>
              </a:cxn>
            </a:cxnLst>
            <a:rect l="0" t="0" r="r" b="b"/>
            <a:pathLst>
              <a:path w="279" h="529">
                <a:moveTo>
                  <a:pt x="53" y="43"/>
                </a:moveTo>
                <a:cubicBezTo>
                  <a:pt x="229" y="0"/>
                  <a:pt x="229" y="0"/>
                  <a:pt x="229" y="0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48" y="196"/>
                  <a:pt x="240" y="233"/>
                  <a:pt x="240" y="273"/>
                </a:cubicBezTo>
                <a:cubicBezTo>
                  <a:pt x="240" y="325"/>
                  <a:pt x="253" y="372"/>
                  <a:pt x="279" y="413"/>
                </a:cubicBezTo>
                <a:cubicBezTo>
                  <a:pt x="115" y="374"/>
                  <a:pt x="115" y="374"/>
                  <a:pt x="115" y="374"/>
                </a:cubicBezTo>
                <a:cubicBezTo>
                  <a:pt x="115" y="374"/>
                  <a:pt x="115" y="374"/>
                  <a:pt x="115" y="374"/>
                </a:cubicBezTo>
                <a:cubicBezTo>
                  <a:pt x="68" y="529"/>
                  <a:pt x="68" y="529"/>
                  <a:pt x="68" y="529"/>
                </a:cubicBezTo>
                <a:cubicBezTo>
                  <a:pt x="22" y="453"/>
                  <a:pt x="0" y="368"/>
                  <a:pt x="0" y="273"/>
                </a:cubicBezTo>
                <a:cubicBezTo>
                  <a:pt x="0" y="189"/>
                  <a:pt x="18" y="112"/>
                  <a:pt x="53" y="4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59"/>
          <p:cNvGrpSpPr/>
          <p:nvPr/>
        </p:nvGrpSpPr>
        <p:grpSpPr>
          <a:xfrm>
            <a:off x="8143310" y="5170915"/>
            <a:ext cx="3034136" cy="945679"/>
            <a:chOff x="7154104" y="3206176"/>
            <a:chExt cx="2276195" cy="709444"/>
          </a:xfrm>
        </p:grpSpPr>
        <p:sp>
          <p:nvSpPr>
            <p:cNvPr id="12" name="TextBox 11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54104" y="3206176"/>
              <a:ext cx="120617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8092523" y="1638607"/>
            <a:ext cx="3034136" cy="945679"/>
            <a:chOff x="7174424" y="1352592"/>
            <a:chExt cx="2276195" cy="709444"/>
          </a:xfrm>
        </p:grpSpPr>
        <p:sp>
          <p:nvSpPr>
            <p:cNvPr id="15" name="TextBox 14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74424" y="1352592"/>
              <a:ext cx="120617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17" name="Group 56"/>
          <p:cNvGrpSpPr/>
          <p:nvPr/>
        </p:nvGrpSpPr>
        <p:grpSpPr>
          <a:xfrm>
            <a:off x="989205" y="1638607"/>
            <a:ext cx="3034138" cy="945679"/>
            <a:chOff x="-296510" y="1363501"/>
            <a:chExt cx="2276196" cy="709444"/>
          </a:xfrm>
        </p:grpSpPr>
        <p:sp>
          <p:nvSpPr>
            <p:cNvPr id="18" name="TextBox 17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3512" y="1363501"/>
              <a:ext cx="1206172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951115" y="5146677"/>
            <a:ext cx="3034138" cy="945679"/>
            <a:chOff x="-296510" y="1363501"/>
            <a:chExt cx="2276196" cy="709444"/>
          </a:xfrm>
        </p:grpSpPr>
        <p:sp>
          <p:nvSpPr>
            <p:cNvPr id="21" name="TextBox 20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3512" y="1363501"/>
              <a:ext cx="1206172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sp>
        <p:nvSpPr>
          <p:cNvPr id="23" name="Text Placeholder 3"/>
          <p:cNvSpPr txBox="1"/>
          <p:nvPr/>
        </p:nvSpPr>
        <p:spPr>
          <a:xfrm>
            <a:off x="5941364" y="1878785"/>
            <a:ext cx="381515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481211" y="2938671"/>
            <a:ext cx="381515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7363715" y="4627974"/>
            <a:ext cx="381515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6" name="Text Placeholder 3"/>
          <p:cNvSpPr txBox="1"/>
          <p:nvPr/>
        </p:nvSpPr>
        <p:spPr>
          <a:xfrm>
            <a:off x="4448350" y="2761870"/>
            <a:ext cx="381515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5840826" y="5365480"/>
            <a:ext cx="381515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4473000" y="4501007"/>
            <a:ext cx="381515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9" name="Freeform 122"/>
          <p:cNvSpPr>
            <a:spLocks noEditPoints="1"/>
          </p:cNvSpPr>
          <p:nvPr/>
        </p:nvSpPr>
        <p:spPr bwMode="auto">
          <a:xfrm>
            <a:off x="4156109" y="3495936"/>
            <a:ext cx="585651" cy="459626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166"/>
          <p:cNvSpPr>
            <a:spLocks noEditPoints="1"/>
          </p:cNvSpPr>
          <p:nvPr/>
        </p:nvSpPr>
        <p:spPr bwMode="auto">
          <a:xfrm>
            <a:off x="5150226" y="2058051"/>
            <a:ext cx="502576" cy="50627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40"/>
          <p:cNvSpPr>
            <a:spLocks noEditPoints="1"/>
          </p:cNvSpPr>
          <p:nvPr/>
        </p:nvSpPr>
        <p:spPr bwMode="auto">
          <a:xfrm>
            <a:off x="6917057" y="2216509"/>
            <a:ext cx="478987" cy="482509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45"/>
          <p:cNvSpPr/>
          <p:nvPr/>
        </p:nvSpPr>
        <p:spPr bwMode="auto">
          <a:xfrm>
            <a:off x="7527511" y="3852210"/>
            <a:ext cx="504737" cy="435245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122"/>
          <p:cNvSpPr/>
          <p:nvPr/>
        </p:nvSpPr>
        <p:spPr bwMode="auto">
          <a:xfrm>
            <a:off x="6591172" y="5172071"/>
            <a:ext cx="452418" cy="427457"/>
          </a:xfrm>
          <a:custGeom>
            <a:avLst/>
            <a:gdLst/>
            <a:ahLst/>
            <a:cxnLst>
              <a:cxn ang="0">
                <a:pos x="60" y="52"/>
              </a:cxn>
              <a:cxn ang="0">
                <a:pos x="49" y="48"/>
              </a:cxn>
              <a:cxn ang="0">
                <a:pos x="45" y="53"/>
              </a:cxn>
              <a:cxn ang="0">
                <a:pos x="46" y="62"/>
              </a:cxn>
              <a:cxn ang="0">
                <a:pos x="46" y="62"/>
              </a:cxn>
              <a:cxn ang="0">
                <a:pos x="45" y="62"/>
              </a:cxn>
              <a:cxn ang="0">
                <a:pos x="32" y="63"/>
              </a:cxn>
              <a:cxn ang="0">
                <a:pos x="26" y="59"/>
              </a:cxn>
              <a:cxn ang="0">
                <a:pos x="31" y="48"/>
              </a:cxn>
              <a:cxn ang="0">
                <a:pos x="23" y="41"/>
              </a:cxn>
              <a:cxn ang="0">
                <a:pos x="15" y="48"/>
              </a:cxn>
              <a:cxn ang="0">
                <a:pos x="19" y="58"/>
              </a:cxn>
              <a:cxn ang="0">
                <a:pos x="17" y="62"/>
              </a:cxn>
              <a:cxn ang="0">
                <a:pos x="13" y="63"/>
              </a:cxn>
              <a:cxn ang="0">
                <a:pos x="3" y="62"/>
              </a:cxn>
              <a:cxn ang="0">
                <a:pos x="0" y="62"/>
              </a:cxn>
              <a:cxn ang="0">
                <a:pos x="0" y="62"/>
              </a:cxn>
              <a:cxn ang="0">
                <a:pos x="0" y="62"/>
              </a:cxn>
              <a:cxn ang="0">
                <a:pos x="0" y="21"/>
              </a:cxn>
              <a:cxn ang="0">
                <a:pos x="3" y="21"/>
              </a:cxn>
              <a:cxn ang="0">
                <a:pos x="13" y="22"/>
              </a:cxn>
              <a:cxn ang="0">
                <a:pos x="17" y="21"/>
              </a:cxn>
              <a:cxn ang="0">
                <a:pos x="19" y="17"/>
              </a:cxn>
              <a:cxn ang="0">
                <a:pos x="15" y="7"/>
              </a:cxn>
              <a:cxn ang="0">
                <a:pos x="23" y="0"/>
              </a:cxn>
              <a:cxn ang="0">
                <a:pos x="31" y="7"/>
              </a:cxn>
              <a:cxn ang="0">
                <a:pos x="26" y="18"/>
              </a:cxn>
              <a:cxn ang="0">
                <a:pos x="32" y="22"/>
              </a:cxn>
              <a:cxn ang="0">
                <a:pos x="46" y="21"/>
              </a:cxn>
              <a:cxn ang="0">
                <a:pos x="46" y="21"/>
              </a:cxn>
              <a:cxn ang="0">
                <a:pos x="46" y="24"/>
              </a:cxn>
              <a:cxn ang="0">
                <a:pos x="45" y="34"/>
              </a:cxn>
              <a:cxn ang="0">
                <a:pos x="46" y="38"/>
              </a:cxn>
              <a:cxn ang="0">
                <a:pos x="50" y="40"/>
              </a:cxn>
              <a:cxn ang="0">
                <a:pos x="60" y="36"/>
              </a:cxn>
              <a:cxn ang="0">
                <a:pos x="67" y="44"/>
              </a:cxn>
              <a:cxn ang="0">
                <a:pos x="60" y="52"/>
              </a:cxn>
            </a:cxnLst>
            <a:rect l="0" t="0" r="r" b="b"/>
            <a:pathLst>
              <a:path w="67" h="63">
                <a:moveTo>
                  <a:pt x="60" y="52"/>
                </a:moveTo>
                <a:cubicBezTo>
                  <a:pt x="55" y="52"/>
                  <a:pt x="54" y="48"/>
                  <a:pt x="49" y="48"/>
                </a:cubicBezTo>
                <a:cubicBezTo>
                  <a:pt x="46" y="48"/>
                  <a:pt x="45" y="50"/>
                  <a:pt x="45" y="53"/>
                </a:cubicBezTo>
                <a:cubicBezTo>
                  <a:pt x="45" y="56"/>
                  <a:pt x="46" y="59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5" y="62"/>
                  <a:pt x="45" y="62"/>
                </a:cubicBezTo>
                <a:cubicBezTo>
                  <a:pt x="41" y="62"/>
                  <a:pt x="36" y="63"/>
                  <a:pt x="32" y="63"/>
                </a:cubicBezTo>
                <a:cubicBezTo>
                  <a:pt x="29" y="63"/>
                  <a:pt x="26" y="62"/>
                  <a:pt x="26" y="59"/>
                </a:cubicBezTo>
                <a:cubicBezTo>
                  <a:pt x="26" y="54"/>
                  <a:pt x="31" y="53"/>
                  <a:pt x="31" y="48"/>
                </a:cubicBezTo>
                <a:cubicBezTo>
                  <a:pt x="31" y="44"/>
                  <a:pt x="27" y="41"/>
                  <a:pt x="23" y="41"/>
                </a:cubicBezTo>
                <a:cubicBezTo>
                  <a:pt x="19" y="41"/>
                  <a:pt x="15" y="44"/>
                  <a:pt x="15" y="48"/>
                </a:cubicBezTo>
                <a:cubicBezTo>
                  <a:pt x="15" y="53"/>
                  <a:pt x="19" y="56"/>
                  <a:pt x="19" y="58"/>
                </a:cubicBezTo>
                <a:cubicBezTo>
                  <a:pt x="19" y="60"/>
                  <a:pt x="18" y="61"/>
                  <a:pt x="17" y="62"/>
                </a:cubicBezTo>
                <a:cubicBezTo>
                  <a:pt x="16" y="63"/>
                  <a:pt x="14" y="63"/>
                  <a:pt x="13" y="63"/>
                </a:cubicBezTo>
                <a:cubicBezTo>
                  <a:pt x="9" y="63"/>
                  <a:pt x="6" y="63"/>
                  <a:pt x="3" y="62"/>
                </a:cubicBezTo>
                <a:cubicBezTo>
                  <a:pt x="2" y="62"/>
                  <a:pt x="1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2" y="21"/>
                  <a:pt x="3" y="21"/>
                </a:cubicBezTo>
                <a:cubicBezTo>
                  <a:pt x="6" y="22"/>
                  <a:pt x="9" y="22"/>
                  <a:pt x="13" y="22"/>
                </a:cubicBezTo>
                <a:cubicBezTo>
                  <a:pt x="14" y="22"/>
                  <a:pt x="16" y="22"/>
                  <a:pt x="17" y="21"/>
                </a:cubicBezTo>
                <a:cubicBezTo>
                  <a:pt x="18" y="20"/>
                  <a:pt x="19" y="19"/>
                  <a:pt x="19" y="17"/>
                </a:cubicBezTo>
                <a:cubicBezTo>
                  <a:pt x="19" y="15"/>
                  <a:pt x="15" y="12"/>
                  <a:pt x="15" y="7"/>
                </a:cubicBezTo>
                <a:cubicBezTo>
                  <a:pt x="15" y="3"/>
                  <a:pt x="19" y="0"/>
                  <a:pt x="23" y="0"/>
                </a:cubicBezTo>
                <a:cubicBezTo>
                  <a:pt x="27" y="0"/>
                  <a:pt x="31" y="3"/>
                  <a:pt x="31" y="7"/>
                </a:cubicBezTo>
                <a:cubicBezTo>
                  <a:pt x="31" y="12"/>
                  <a:pt x="26" y="13"/>
                  <a:pt x="26" y="18"/>
                </a:cubicBezTo>
                <a:cubicBezTo>
                  <a:pt x="26" y="21"/>
                  <a:pt x="29" y="22"/>
                  <a:pt x="32" y="22"/>
                </a:cubicBezTo>
                <a:cubicBezTo>
                  <a:pt x="37" y="22"/>
                  <a:pt x="41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3"/>
                  <a:pt x="46" y="24"/>
                </a:cubicBezTo>
                <a:cubicBezTo>
                  <a:pt x="45" y="27"/>
                  <a:pt x="45" y="30"/>
                  <a:pt x="45" y="34"/>
                </a:cubicBezTo>
                <a:cubicBezTo>
                  <a:pt x="45" y="35"/>
                  <a:pt x="45" y="37"/>
                  <a:pt x="46" y="38"/>
                </a:cubicBezTo>
                <a:cubicBezTo>
                  <a:pt x="47" y="39"/>
                  <a:pt x="48" y="40"/>
                  <a:pt x="50" y="40"/>
                </a:cubicBezTo>
                <a:cubicBezTo>
                  <a:pt x="52" y="40"/>
                  <a:pt x="55" y="36"/>
                  <a:pt x="60" y="36"/>
                </a:cubicBezTo>
                <a:cubicBezTo>
                  <a:pt x="64" y="36"/>
                  <a:pt x="67" y="40"/>
                  <a:pt x="67" y="44"/>
                </a:cubicBezTo>
                <a:cubicBezTo>
                  <a:pt x="67" y="49"/>
                  <a:pt x="64" y="52"/>
                  <a:pt x="60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4899467" y="4986190"/>
            <a:ext cx="482002" cy="488839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56"/>
          <p:cNvGrpSpPr/>
          <p:nvPr/>
        </p:nvGrpSpPr>
        <p:grpSpPr>
          <a:xfrm>
            <a:off x="567168" y="3320183"/>
            <a:ext cx="3034138" cy="945679"/>
            <a:chOff x="-296510" y="1363501"/>
            <a:chExt cx="2276196" cy="709444"/>
          </a:xfrm>
        </p:grpSpPr>
        <p:sp>
          <p:nvSpPr>
            <p:cNvPr id="36" name="TextBox 36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7"/>
            <p:cNvSpPr/>
            <p:nvPr/>
          </p:nvSpPr>
          <p:spPr>
            <a:xfrm>
              <a:off x="773512" y="1363501"/>
              <a:ext cx="1206172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38" name="Group 59"/>
          <p:cNvGrpSpPr/>
          <p:nvPr/>
        </p:nvGrpSpPr>
        <p:grpSpPr>
          <a:xfrm>
            <a:off x="8667486" y="3320182"/>
            <a:ext cx="3034136" cy="945679"/>
            <a:chOff x="7154104" y="3206176"/>
            <a:chExt cx="2276195" cy="709444"/>
          </a:xfrm>
        </p:grpSpPr>
        <p:sp>
          <p:nvSpPr>
            <p:cNvPr id="39" name="TextBox 39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40"/>
            <p:cNvSpPr/>
            <p:nvPr/>
          </p:nvSpPr>
          <p:spPr>
            <a:xfrm>
              <a:off x="7154104" y="3206176"/>
              <a:ext cx="120617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>
            <a:off x="5597549" y="3264744"/>
            <a:ext cx="1072137" cy="1072137"/>
          </a:xfrm>
          <a:custGeom>
            <a:avLst/>
            <a:gdLst/>
            <a:ahLst/>
            <a:cxnLst>
              <a:cxn ang="0">
                <a:pos x="602" y="178"/>
              </a:cxn>
              <a:cxn ang="0">
                <a:pos x="450" y="390"/>
              </a:cxn>
              <a:cxn ang="0">
                <a:pos x="330" y="390"/>
              </a:cxn>
              <a:cxn ang="0">
                <a:pos x="421" y="339"/>
              </a:cxn>
              <a:cxn ang="0">
                <a:pos x="390" y="781"/>
              </a:cxn>
              <a:cxn ang="0">
                <a:pos x="390" y="0"/>
              </a:cxn>
              <a:cxn ang="0">
                <a:pos x="695" y="522"/>
              </a:cxn>
              <a:cxn ang="0">
                <a:pos x="652" y="488"/>
              </a:cxn>
              <a:cxn ang="0">
                <a:pos x="722" y="405"/>
              </a:cxn>
              <a:cxn ang="0">
                <a:pos x="669" y="375"/>
              </a:cxn>
              <a:cxn ang="0">
                <a:pos x="699" y="268"/>
              </a:cxn>
              <a:cxn ang="0">
                <a:pos x="645" y="275"/>
              </a:cxn>
              <a:cxn ang="0">
                <a:pos x="522" y="85"/>
              </a:cxn>
              <a:cxn ang="0">
                <a:pos x="488" y="129"/>
              </a:cxn>
              <a:cxn ang="0">
                <a:pos x="405" y="58"/>
              </a:cxn>
              <a:cxn ang="0">
                <a:pos x="375" y="111"/>
              </a:cxn>
              <a:cxn ang="0">
                <a:pos x="268" y="81"/>
              </a:cxn>
              <a:cxn ang="0">
                <a:pos x="275" y="136"/>
              </a:cxn>
              <a:cxn ang="0">
                <a:pos x="166" y="145"/>
              </a:cxn>
              <a:cxn ang="0">
                <a:pos x="182" y="203"/>
              </a:cxn>
              <a:cxn ang="0">
                <a:pos x="85" y="258"/>
              </a:cxn>
              <a:cxn ang="0">
                <a:pos x="129" y="292"/>
              </a:cxn>
              <a:cxn ang="0">
                <a:pos x="58" y="375"/>
              </a:cxn>
              <a:cxn ang="0">
                <a:pos x="111" y="405"/>
              </a:cxn>
              <a:cxn ang="0">
                <a:pos x="81" y="512"/>
              </a:cxn>
              <a:cxn ang="0">
                <a:pos x="136" y="506"/>
              </a:cxn>
              <a:cxn ang="0">
                <a:pos x="145" y="614"/>
              </a:cxn>
              <a:cxn ang="0">
                <a:pos x="203" y="598"/>
              </a:cxn>
              <a:cxn ang="0">
                <a:pos x="390" y="723"/>
              </a:cxn>
              <a:cxn ang="0">
                <a:pos x="577" y="598"/>
              </a:cxn>
              <a:cxn ang="0">
                <a:pos x="635" y="614"/>
              </a:cxn>
              <a:cxn ang="0">
                <a:pos x="280" y="599"/>
              </a:cxn>
              <a:cxn ang="0">
                <a:pos x="500" y="555"/>
              </a:cxn>
              <a:cxn ang="0">
                <a:pos x="280" y="599"/>
              </a:cxn>
              <a:cxn ang="0">
                <a:pos x="280" y="599"/>
              </a:cxn>
            </a:cxnLst>
            <a:rect l="0" t="0" r="r" b="b"/>
            <a:pathLst>
              <a:path w="781" h="781">
                <a:moveTo>
                  <a:pt x="421" y="339"/>
                </a:moveTo>
                <a:cubicBezTo>
                  <a:pt x="602" y="178"/>
                  <a:pt x="602" y="178"/>
                  <a:pt x="602" y="178"/>
                </a:cubicBezTo>
                <a:cubicBezTo>
                  <a:pt x="442" y="361"/>
                  <a:pt x="442" y="361"/>
                  <a:pt x="442" y="361"/>
                </a:cubicBezTo>
                <a:cubicBezTo>
                  <a:pt x="447" y="370"/>
                  <a:pt x="450" y="379"/>
                  <a:pt x="450" y="390"/>
                </a:cubicBezTo>
                <a:cubicBezTo>
                  <a:pt x="450" y="423"/>
                  <a:pt x="423" y="450"/>
                  <a:pt x="390" y="450"/>
                </a:cubicBezTo>
                <a:cubicBezTo>
                  <a:pt x="357" y="450"/>
                  <a:pt x="330" y="423"/>
                  <a:pt x="330" y="390"/>
                </a:cubicBezTo>
                <a:cubicBezTo>
                  <a:pt x="330" y="357"/>
                  <a:pt x="357" y="330"/>
                  <a:pt x="390" y="330"/>
                </a:cubicBezTo>
                <a:cubicBezTo>
                  <a:pt x="401" y="330"/>
                  <a:pt x="412" y="334"/>
                  <a:pt x="421" y="339"/>
                </a:cubicBezTo>
                <a:close/>
                <a:moveTo>
                  <a:pt x="781" y="390"/>
                </a:moveTo>
                <a:cubicBezTo>
                  <a:pt x="781" y="605"/>
                  <a:pt x="605" y="781"/>
                  <a:pt x="390" y="781"/>
                </a:cubicBezTo>
                <a:cubicBezTo>
                  <a:pt x="175" y="781"/>
                  <a:pt x="0" y="605"/>
                  <a:pt x="0" y="390"/>
                </a:cubicBezTo>
                <a:cubicBezTo>
                  <a:pt x="0" y="175"/>
                  <a:pt x="175" y="0"/>
                  <a:pt x="390" y="0"/>
                </a:cubicBezTo>
                <a:cubicBezTo>
                  <a:pt x="605" y="0"/>
                  <a:pt x="781" y="175"/>
                  <a:pt x="781" y="390"/>
                </a:cubicBezTo>
                <a:close/>
                <a:moveTo>
                  <a:pt x="695" y="522"/>
                </a:moveTo>
                <a:cubicBezTo>
                  <a:pt x="646" y="503"/>
                  <a:pt x="646" y="503"/>
                  <a:pt x="646" y="503"/>
                </a:cubicBezTo>
                <a:cubicBezTo>
                  <a:pt x="652" y="488"/>
                  <a:pt x="652" y="488"/>
                  <a:pt x="652" y="488"/>
                </a:cubicBezTo>
                <a:cubicBezTo>
                  <a:pt x="701" y="508"/>
                  <a:pt x="701" y="508"/>
                  <a:pt x="701" y="508"/>
                </a:cubicBezTo>
                <a:cubicBezTo>
                  <a:pt x="713" y="476"/>
                  <a:pt x="720" y="442"/>
                  <a:pt x="722" y="405"/>
                </a:cubicBezTo>
                <a:cubicBezTo>
                  <a:pt x="669" y="405"/>
                  <a:pt x="669" y="405"/>
                  <a:pt x="669" y="405"/>
                </a:cubicBezTo>
                <a:cubicBezTo>
                  <a:pt x="669" y="375"/>
                  <a:pt x="669" y="375"/>
                  <a:pt x="669" y="375"/>
                </a:cubicBezTo>
                <a:cubicBezTo>
                  <a:pt x="722" y="375"/>
                  <a:pt x="722" y="375"/>
                  <a:pt x="722" y="375"/>
                </a:cubicBezTo>
                <a:cubicBezTo>
                  <a:pt x="720" y="337"/>
                  <a:pt x="712" y="302"/>
                  <a:pt x="699" y="268"/>
                </a:cubicBezTo>
                <a:cubicBezTo>
                  <a:pt x="651" y="289"/>
                  <a:pt x="651" y="289"/>
                  <a:pt x="651" y="289"/>
                </a:cubicBezTo>
                <a:cubicBezTo>
                  <a:pt x="645" y="275"/>
                  <a:pt x="645" y="275"/>
                  <a:pt x="645" y="275"/>
                </a:cubicBezTo>
                <a:cubicBezTo>
                  <a:pt x="693" y="254"/>
                  <a:pt x="693" y="254"/>
                  <a:pt x="693" y="254"/>
                </a:cubicBezTo>
                <a:cubicBezTo>
                  <a:pt x="659" y="179"/>
                  <a:pt x="598" y="118"/>
                  <a:pt x="522" y="85"/>
                </a:cubicBezTo>
                <a:cubicBezTo>
                  <a:pt x="503" y="134"/>
                  <a:pt x="503" y="134"/>
                  <a:pt x="503" y="134"/>
                </a:cubicBezTo>
                <a:cubicBezTo>
                  <a:pt x="488" y="129"/>
                  <a:pt x="488" y="129"/>
                  <a:pt x="488" y="129"/>
                </a:cubicBezTo>
                <a:cubicBezTo>
                  <a:pt x="508" y="80"/>
                  <a:pt x="508" y="80"/>
                  <a:pt x="508" y="80"/>
                </a:cubicBezTo>
                <a:cubicBezTo>
                  <a:pt x="476" y="67"/>
                  <a:pt x="442" y="60"/>
                  <a:pt x="405" y="58"/>
                </a:cubicBezTo>
                <a:cubicBezTo>
                  <a:pt x="405" y="111"/>
                  <a:pt x="405" y="111"/>
                  <a:pt x="40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58"/>
                  <a:pt x="375" y="58"/>
                  <a:pt x="375" y="58"/>
                </a:cubicBezTo>
                <a:cubicBezTo>
                  <a:pt x="337" y="60"/>
                  <a:pt x="302" y="68"/>
                  <a:pt x="268" y="81"/>
                </a:cubicBezTo>
                <a:cubicBezTo>
                  <a:pt x="289" y="130"/>
                  <a:pt x="289" y="130"/>
                  <a:pt x="289" y="130"/>
                </a:cubicBezTo>
                <a:cubicBezTo>
                  <a:pt x="275" y="136"/>
                  <a:pt x="275" y="136"/>
                  <a:pt x="275" y="136"/>
                </a:cubicBezTo>
                <a:cubicBezTo>
                  <a:pt x="254" y="87"/>
                  <a:pt x="254" y="87"/>
                  <a:pt x="254" y="87"/>
                </a:cubicBezTo>
                <a:cubicBezTo>
                  <a:pt x="222" y="102"/>
                  <a:pt x="192" y="121"/>
                  <a:pt x="166" y="145"/>
                </a:cubicBezTo>
                <a:cubicBezTo>
                  <a:pt x="203" y="182"/>
                  <a:pt x="203" y="182"/>
                  <a:pt x="203" y="182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45" y="166"/>
                  <a:pt x="145" y="166"/>
                  <a:pt x="145" y="166"/>
                </a:cubicBezTo>
                <a:cubicBezTo>
                  <a:pt x="120" y="193"/>
                  <a:pt x="100" y="224"/>
                  <a:pt x="85" y="258"/>
                </a:cubicBezTo>
                <a:cubicBezTo>
                  <a:pt x="134" y="278"/>
                  <a:pt x="134" y="278"/>
                  <a:pt x="134" y="278"/>
                </a:cubicBezTo>
                <a:cubicBezTo>
                  <a:pt x="129" y="292"/>
                  <a:pt x="129" y="292"/>
                  <a:pt x="129" y="292"/>
                </a:cubicBezTo>
                <a:cubicBezTo>
                  <a:pt x="80" y="272"/>
                  <a:pt x="80" y="272"/>
                  <a:pt x="80" y="272"/>
                </a:cubicBezTo>
                <a:cubicBezTo>
                  <a:pt x="67" y="304"/>
                  <a:pt x="60" y="339"/>
                  <a:pt x="58" y="375"/>
                </a:cubicBezTo>
                <a:cubicBezTo>
                  <a:pt x="111" y="375"/>
                  <a:pt x="111" y="375"/>
                  <a:pt x="111" y="375"/>
                </a:cubicBezTo>
                <a:cubicBezTo>
                  <a:pt x="111" y="405"/>
                  <a:pt x="111" y="405"/>
                  <a:pt x="111" y="405"/>
                </a:cubicBezTo>
                <a:cubicBezTo>
                  <a:pt x="58" y="405"/>
                  <a:pt x="58" y="405"/>
                  <a:pt x="58" y="405"/>
                </a:cubicBezTo>
                <a:cubicBezTo>
                  <a:pt x="60" y="443"/>
                  <a:pt x="68" y="479"/>
                  <a:pt x="81" y="512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6" y="506"/>
                  <a:pt x="136" y="506"/>
                  <a:pt x="136" y="506"/>
                </a:cubicBezTo>
                <a:cubicBezTo>
                  <a:pt x="87" y="526"/>
                  <a:pt x="87" y="526"/>
                  <a:pt x="87" y="526"/>
                </a:cubicBezTo>
                <a:cubicBezTo>
                  <a:pt x="102" y="558"/>
                  <a:pt x="121" y="588"/>
                  <a:pt x="145" y="614"/>
                </a:cubicBezTo>
                <a:cubicBezTo>
                  <a:pt x="182" y="577"/>
                  <a:pt x="182" y="577"/>
                  <a:pt x="182" y="577"/>
                </a:cubicBezTo>
                <a:cubicBezTo>
                  <a:pt x="203" y="598"/>
                  <a:pt x="203" y="598"/>
                  <a:pt x="203" y="598"/>
                </a:cubicBezTo>
                <a:cubicBezTo>
                  <a:pt x="166" y="635"/>
                  <a:pt x="166" y="635"/>
                  <a:pt x="166" y="635"/>
                </a:cubicBezTo>
                <a:cubicBezTo>
                  <a:pt x="226" y="689"/>
                  <a:pt x="304" y="723"/>
                  <a:pt x="390" y="723"/>
                </a:cubicBezTo>
                <a:cubicBezTo>
                  <a:pt x="476" y="723"/>
                  <a:pt x="555" y="689"/>
                  <a:pt x="614" y="635"/>
                </a:cubicBezTo>
                <a:cubicBezTo>
                  <a:pt x="577" y="598"/>
                  <a:pt x="577" y="598"/>
                  <a:pt x="577" y="598"/>
                </a:cubicBezTo>
                <a:cubicBezTo>
                  <a:pt x="598" y="577"/>
                  <a:pt x="598" y="577"/>
                  <a:pt x="598" y="577"/>
                </a:cubicBezTo>
                <a:cubicBezTo>
                  <a:pt x="635" y="614"/>
                  <a:pt x="635" y="614"/>
                  <a:pt x="635" y="614"/>
                </a:cubicBezTo>
                <a:cubicBezTo>
                  <a:pt x="660" y="587"/>
                  <a:pt x="680" y="556"/>
                  <a:pt x="695" y="522"/>
                </a:cubicBezTo>
                <a:close/>
                <a:moveTo>
                  <a:pt x="280" y="599"/>
                </a:moveTo>
                <a:cubicBezTo>
                  <a:pt x="500" y="599"/>
                  <a:pt x="500" y="599"/>
                  <a:pt x="500" y="599"/>
                </a:cubicBezTo>
                <a:cubicBezTo>
                  <a:pt x="500" y="555"/>
                  <a:pt x="500" y="555"/>
                  <a:pt x="500" y="555"/>
                </a:cubicBezTo>
                <a:cubicBezTo>
                  <a:pt x="280" y="555"/>
                  <a:pt x="280" y="555"/>
                  <a:pt x="280" y="555"/>
                </a:cubicBezTo>
                <a:lnTo>
                  <a:pt x="280" y="599"/>
                </a:lnTo>
                <a:close/>
                <a:moveTo>
                  <a:pt x="280" y="599"/>
                </a:moveTo>
                <a:cubicBezTo>
                  <a:pt x="280" y="599"/>
                  <a:pt x="280" y="599"/>
                  <a:pt x="280" y="599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1"/>
          <p:cNvSpPr/>
          <p:nvPr/>
        </p:nvSpPr>
        <p:spPr>
          <a:xfrm>
            <a:off x="4138833" y="1771899"/>
            <a:ext cx="3914339" cy="3914339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29"/>
          <p:cNvGrpSpPr>
            <a:grpSpLocks noChangeAspect="1"/>
          </p:cNvGrpSpPr>
          <p:nvPr/>
        </p:nvGrpSpPr>
        <p:grpSpPr>
          <a:xfrm>
            <a:off x="3638743" y="3166710"/>
            <a:ext cx="1123773" cy="1124714"/>
            <a:chOff x="2779491" y="2517212"/>
            <a:chExt cx="648499" cy="649042"/>
          </a:xfrm>
        </p:grpSpPr>
        <p:sp>
          <p:nvSpPr>
            <p:cNvPr id="7" name="Oval 124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6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30"/>
          <p:cNvGrpSpPr>
            <a:grpSpLocks noChangeAspect="1"/>
          </p:cNvGrpSpPr>
          <p:nvPr/>
        </p:nvGrpSpPr>
        <p:grpSpPr>
          <a:xfrm>
            <a:off x="4357914" y="4780265"/>
            <a:ext cx="1123773" cy="1124714"/>
            <a:chOff x="3287425" y="3613920"/>
            <a:chExt cx="648499" cy="649042"/>
          </a:xfrm>
        </p:grpSpPr>
        <p:sp>
          <p:nvSpPr>
            <p:cNvPr id="10" name="Oval 12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6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3"/>
          <p:cNvGrpSpPr>
            <a:grpSpLocks noChangeAspect="1"/>
          </p:cNvGrpSpPr>
          <p:nvPr/>
        </p:nvGrpSpPr>
        <p:grpSpPr>
          <a:xfrm>
            <a:off x="6787105" y="1758354"/>
            <a:ext cx="1123773" cy="1124714"/>
            <a:chOff x="5249342" y="1406453"/>
            <a:chExt cx="648499" cy="649042"/>
          </a:xfrm>
        </p:grpSpPr>
        <p:sp>
          <p:nvSpPr>
            <p:cNvPr id="13" name="Oval 126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7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32"/>
          <p:cNvGrpSpPr>
            <a:grpSpLocks noChangeAspect="1"/>
          </p:cNvGrpSpPr>
          <p:nvPr/>
        </p:nvGrpSpPr>
        <p:grpSpPr>
          <a:xfrm>
            <a:off x="7401420" y="3166710"/>
            <a:ext cx="1123773" cy="1124714"/>
            <a:chOff x="5716010" y="2517212"/>
            <a:chExt cx="648499" cy="649042"/>
          </a:xfrm>
        </p:grpSpPr>
        <p:sp>
          <p:nvSpPr>
            <p:cNvPr id="16" name="Oval 127"/>
            <p:cNvSpPr>
              <a:spLocks noChangeAspect="1"/>
            </p:cNvSpPr>
            <p:nvPr/>
          </p:nvSpPr>
          <p:spPr>
            <a:xfrm>
              <a:off x="5716010" y="2517212"/>
              <a:ext cx="648499" cy="6490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20"/>
            <p:cNvSpPr>
              <a:spLocks noChangeAspect="1"/>
            </p:cNvSpPr>
            <p:nvPr/>
          </p:nvSpPr>
          <p:spPr>
            <a:xfrm>
              <a:off x="5790837" y="2592102"/>
              <a:ext cx="498845" cy="49926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31"/>
          <p:cNvGrpSpPr>
            <a:grpSpLocks noChangeAspect="1"/>
          </p:cNvGrpSpPr>
          <p:nvPr/>
        </p:nvGrpSpPr>
        <p:grpSpPr>
          <a:xfrm>
            <a:off x="6787105" y="4780265"/>
            <a:ext cx="1123773" cy="1124714"/>
            <a:chOff x="5244691" y="3613920"/>
            <a:chExt cx="648499" cy="649042"/>
          </a:xfrm>
        </p:grpSpPr>
        <p:sp>
          <p:nvSpPr>
            <p:cNvPr id="19" name="Oval 128"/>
            <p:cNvSpPr>
              <a:spLocks noChangeAspect="1"/>
            </p:cNvSpPr>
            <p:nvPr/>
          </p:nvSpPr>
          <p:spPr>
            <a:xfrm>
              <a:off x="5244691" y="3613920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21"/>
            <p:cNvSpPr>
              <a:spLocks noChangeAspect="1"/>
            </p:cNvSpPr>
            <p:nvPr/>
          </p:nvSpPr>
          <p:spPr>
            <a:xfrm>
              <a:off x="5319518" y="3688810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34"/>
          <p:cNvGrpSpPr>
            <a:grpSpLocks noChangeAspect="1"/>
          </p:cNvGrpSpPr>
          <p:nvPr/>
        </p:nvGrpSpPr>
        <p:grpSpPr>
          <a:xfrm>
            <a:off x="4281125" y="1773590"/>
            <a:ext cx="1123773" cy="1124714"/>
            <a:chOff x="3287425" y="1417883"/>
            <a:chExt cx="648499" cy="649042"/>
          </a:xfrm>
        </p:grpSpPr>
        <p:sp>
          <p:nvSpPr>
            <p:cNvPr id="22" name="Oval 1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59"/>
          <p:cNvGrpSpPr/>
          <p:nvPr/>
        </p:nvGrpSpPr>
        <p:grpSpPr>
          <a:xfrm>
            <a:off x="8053170" y="4908377"/>
            <a:ext cx="3034136" cy="945679"/>
            <a:chOff x="7154104" y="3206176"/>
            <a:chExt cx="2276195" cy="709444"/>
          </a:xfrm>
        </p:grpSpPr>
        <p:sp>
          <p:nvSpPr>
            <p:cNvPr id="25" name="TextBox 180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81"/>
            <p:cNvSpPr/>
            <p:nvPr/>
          </p:nvSpPr>
          <p:spPr>
            <a:xfrm>
              <a:off x="7154104" y="3206176"/>
              <a:ext cx="173679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 Your Project</a:t>
              </a:r>
            </a:p>
          </p:txBody>
        </p:sp>
      </p:grpSp>
      <p:grpSp>
        <p:nvGrpSpPr>
          <p:cNvPr id="27" name="Group 57"/>
          <p:cNvGrpSpPr/>
          <p:nvPr/>
        </p:nvGrpSpPr>
        <p:grpSpPr>
          <a:xfrm>
            <a:off x="490379" y="3242919"/>
            <a:ext cx="2995338" cy="945679"/>
            <a:chOff x="-267404" y="3168889"/>
            <a:chExt cx="2247089" cy="709444"/>
          </a:xfrm>
        </p:grpSpPr>
        <p:sp>
          <p:nvSpPr>
            <p:cNvPr id="28" name="TextBox 183"/>
            <p:cNvSpPr txBox="1"/>
            <p:nvPr/>
          </p:nvSpPr>
          <p:spPr>
            <a:xfrm>
              <a:off x="-267404" y="3416692"/>
              <a:ext cx="2247089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84"/>
            <p:cNvSpPr/>
            <p:nvPr/>
          </p:nvSpPr>
          <p:spPr>
            <a:xfrm>
              <a:off x="37542" y="3168889"/>
              <a:ext cx="194214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Construction &amp; Design</a:t>
              </a:r>
            </a:p>
          </p:txBody>
        </p:sp>
      </p:grpSp>
      <p:grpSp>
        <p:nvGrpSpPr>
          <p:cNvPr id="30" name="Group 58"/>
          <p:cNvGrpSpPr/>
          <p:nvPr/>
        </p:nvGrpSpPr>
        <p:grpSpPr>
          <a:xfrm>
            <a:off x="8053171" y="1676389"/>
            <a:ext cx="3034136" cy="945679"/>
            <a:chOff x="7174424" y="1352592"/>
            <a:chExt cx="2276195" cy="709444"/>
          </a:xfrm>
        </p:grpSpPr>
        <p:sp>
          <p:nvSpPr>
            <p:cNvPr id="31" name="TextBox 186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87"/>
            <p:cNvSpPr/>
            <p:nvPr/>
          </p:nvSpPr>
          <p:spPr>
            <a:xfrm>
              <a:off x="7174424" y="1352592"/>
              <a:ext cx="80571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Cloud</a:t>
              </a:r>
            </a:p>
          </p:txBody>
        </p:sp>
      </p:grpSp>
      <p:grpSp>
        <p:nvGrpSpPr>
          <p:cNvPr id="33" name="Group 56"/>
          <p:cNvGrpSpPr/>
          <p:nvPr/>
        </p:nvGrpSpPr>
        <p:grpSpPr>
          <a:xfrm>
            <a:off x="1115043" y="1676389"/>
            <a:ext cx="3034138" cy="945679"/>
            <a:chOff x="-296510" y="1363501"/>
            <a:chExt cx="2276196" cy="709444"/>
          </a:xfrm>
        </p:grpSpPr>
        <p:sp>
          <p:nvSpPr>
            <p:cNvPr id="34" name="TextBox 189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90"/>
            <p:cNvSpPr/>
            <p:nvPr/>
          </p:nvSpPr>
          <p:spPr>
            <a:xfrm>
              <a:off x="335778" y="1363501"/>
              <a:ext cx="1643907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Brainstorm &amp; Ideas</a:t>
              </a:r>
            </a:p>
          </p:txBody>
        </p:sp>
      </p:grpSp>
      <p:grpSp>
        <p:nvGrpSpPr>
          <p:cNvPr id="36" name="Group 56"/>
          <p:cNvGrpSpPr/>
          <p:nvPr/>
        </p:nvGrpSpPr>
        <p:grpSpPr>
          <a:xfrm>
            <a:off x="1115043" y="4908378"/>
            <a:ext cx="3034138" cy="945679"/>
            <a:chOff x="-296510" y="1363501"/>
            <a:chExt cx="2276196" cy="709444"/>
          </a:xfrm>
        </p:grpSpPr>
        <p:sp>
          <p:nvSpPr>
            <p:cNvPr id="37" name="TextBox 192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93"/>
            <p:cNvSpPr/>
            <p:nvPr/>
          </p:nvSpPr>
          <p:spPr>
            <a:xfrm>
              <a:off x="216725" y="1363501"/>
              <a:ext cx="176296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 Campaign</a:t>
              </a:r>
            </a:p>
          </p:txBody>
        </p:sp>
      </p:grpSp>
      <p:grpSp>
        <p:nvGrpSpPr>
          <p:cNvPr id="39" name="Group 58"/>
          <p:cNvGrpSpPr/>
          <p:nvPr/>
        </p:nvGrpSpPr>
        <p:grpSpPr>
          <a:xfrm>
            <a:off x="8667486" y="3242920"/>
            <a:ext cx="3034136" cy="945679"/>
            <a:chOff x="7174424" y="1352592"/>
            <a:chExt cx="2276195" cy="709444"/>
          </a:xfrm>
        </p:grpSpPr>
        <p:sp>
          <p:nvSpPr>
            <p:cNvPr id="40" name="TextBox 195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96"/>
            <p:cNvSpPr/>
            <p:nvPr/>
          </p:nvSpPr>
          <p:spPr>
            <a:xfrm>
              <a:off x="7174424" y="1352592"/>
              <a:ext cx="1683592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The Results</a:t>
              </a:r>
            </a:p>
          </p:txBody>
        </p:sp>
      </p:grp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645545" y="2046792"/>
            <a:ext cx="395417" cy="57768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83"/>
          <p:cNvSpPr>
            <a:spLocks noEditPoints="1"/>
          </p:cNvSpPr>
          <p:nvPr/>
        </p:nvSpPr>
        <p:spPr bwMode="auto">
          <a:xfrm>
            <a:off x="4787487" y="5144156"/>
            <a:ext cx="264622" cy="396933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137"/>
          <p:cNvSpPr>
            <a:spLocks noEditPoints="1"/>
          </p:cNvSpPr>
          <p:nvPr/>
        </p:nvSpPr>
        <p:spPr bwMode="auto">
          <a:xfrm>
            <a:off x="7129284" y="5117640"/>
            <a:ext cx="439415" cy="44996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53"/>
          <p:cNvSpPr/>
          <p:nvPr/>
        </p:nvSpPr>
        <p:spPr bwMode="auto">
          <a:xfrm>
            <a:off x="7115293" y="2123581"/>
            <a:ext cx="467397" cy="346574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57"/>
          <p:cNvSpPr>
            <a:spLocks noEditPoints="1"/>
          </p:cNvSpPr>
          <p:nvPr/>
        </p:nvSpPr>
        <p:spPr bwMode="auto">
          <a:xfrm>
            <a:off x="7769253" y="3557035"/>
            <a:ext cx="388102" cy="34406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65"/>
          <p:cNvSpPr>
            <a:spLocks noEditPoints="1"/>
          </p:cNvSpPr>
          <p:nvPr/>
        </p:nvSpPr>
        <p:spPr bwMode="auto">
          <a:xfrm>
            <a:off x="3956983" y="3507047"/>
            <a:ext cx="487290" cy="444039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5"/>
          <p:cNvGrpSpPr/>
          <p:nvPr/>
        </p:nvGrpSpPr>
        <p:grpSpPr bwMode="auto">
          <a:xfrm>
            <a:off x="5400781" y="1484785"/>
            <a:ext cx="5396451" cy="640777"/>
            <a:chOff x="4247965" y="2226784"/>
            <a:chExt cx="4667928" cy="554578"/>
          </a:xfrm>
        </p:grpSpPr>
        <p:sp>
          <p:nvSpPr>
            <p:cNvPr id="125" name="TextBox 124"/>
            <p:cNvSpPr txBox="1"/>
            <p:nvPr/>
          </p:nvSpPr>
          <p:spPr>
            <a:xfrm>
              <a:off x="4856456" y="2273215"/>
              <a:ext cx="4059437" cy="435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srgbClr val="C00000"/>
                  </a:solidFill>
                  <a:latin typeface="+mn-lt"/>
                  <a:ea typeface="张海山锐线体简" panose="02000000000000000000" pitchFamily="2" charset="-122"/>
                  <a:cs typeface="+mn-ea"/>
                  <a:sym typeface="+mn-lt"/>
                </a:rPr>
                <a:t>单击这里添加您的标题</a:t>
              </a:r>
            </a:p>
          </p:txBody>
        </p:sp>
        <p:sp>
          <p:nvSpPr>
            <p:cNvPr id="126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25400" algn="ctr">
              <a:solidFill>
                <a:srgbClr val="FF6600"/>
              </a:solidFill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lt1"/>
                  </a:solidFill>
                  <a:latin typeface="+mn-lt"/>
                  <a:ea typeface="张海山锐线体简" panose="02000000000000000000" pitchFamily="2" charset="-122"/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lt1"/>
                </a:solidFill>
                <a:latin typeface="+mn-lt"/>
                <a:ea typeface="张海山锐线体简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8" name="组合 15"/>
          <p:cNvGrpSpPr/>
          <p:nvPr/>
        </p:nvGrpSpPr>
        <p:grpSpPr bwMode="auto">
          <a:xfrm>
            <a:off x="5400780" y="2383085"/>
            <a:ext cx="4753816" cy="640777"/>
            <a:chOff x="4247965" y="2226784"/>
            <a:chExt cx="4112048" cy="554578"/>
          </a:xfrm>
        </p:grpSpPr>
        <p:sp>
          <p:nvSpPr>
            <p:cNvPr id="129" name="TextBox 128"/>
            <p:cNvSpPr txBox="1"/>
            <p:nvPr/>
          </p:nvSpPr>
          <p:spPr>
            <a:xfrm>
              <a:off x="4856456" y="2273215"/>
              <a:ext cx="3503557" cy="435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665" dirty="0">
                  <a:ea typeface="张海山锐线体简" panose="02000000000000000000" pitchFamily="2" charset="-122"/>
                  <a:cs typeface="+mn-ea"/>
                  <a:sym typeface="+mn-lt"/>
                </a:rPr>
                <a:t>单击这里添加您的标题</a:t>
              </a:r>
            </a:p>
          </p:txBody>
        </p:sp>
        <p:sp>
          <p:nvSpPr>
            <p:cNvPr id="130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25400" algn="ctr">
              <a:solidFill>
                <a:srgbClr val="FF6600"/>
              </a:solidFill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lt1"/>
                  </a:solidFill>
                  <a:latin typeface="+mn-lt"/>
                  <a:ea typeface="张海山锐线体简" panose="02000000000000000000" pitchFamily="2" charset="-122"/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lt1"/>
                </a:solidFill>
                <a:latin typeface="+mn-lt"/>
                <a:ea typeface="张海山锐线体简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1" name="组合 15"/>
          <p:cNvGrpSpPr/>
          <p:nvPr/>
        </p:nvGrpSpPr>
        <p:grpSpPr bwMode="auto">
          <a:xfrm>
            <a:off x="5400775" y="3281383"/>
            <a:ext cx="4318551" cy="640776"/>
            <a:chOff x="4247965" y="2226784"/>
            <a:chExt cx="3735546" cy="554578"/>
          </a:xfrm>
        </p:grpSpPr>
        <p:sp>
          <p:nvSpPr>
            <p:cNvPr id="132" name="TextBox 131"/>
            <p:cNvSpPr txBox="1"/>
            <p:nvPr/>
          </p:nvSpPr>
          <p:spPr>
            <a:xfrm>
              <a:off x="4856457" y="2273215"/>
              <a:ext cx="3127054" cy="4351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665" dirty="0">
                  <a:ea typeface="张海山锐线体简" panose="02000000000000000000" pitchFamily="2" charset="-122"/>
                  <a:cs typeface="+mn-ea"/>
                  <a:sym typeface="+mn-lt"/>
                </a:rPr>
                <a:t>单击这里添加您的标题</a:t>
              </a:r>
            </a:p>
          </p:txBody>
        </p:sp>
        <p:sp>
          <p:nvSpPr>
            <p:cNvPr id="133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25400" algn="ctr">
              <a:solidFill>
                <a:srgbClr val="FF6600"/>
              </a:solidFill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lt1"/>
                  </a:solidFill>
                  <a:latin typeface="+mn-lt"/>
                  <a:ea typeface="张海山锐线体简" panose="02000000000000000000" pitchFamily="2" charset="-122"/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chemeClr val="lt1"/>
                </a:solidFill>
                <a:latin typeface="+mn-lt"/>
                <a:ea typeface="张海山锐线体简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4" name="组合 15"/>
          <p:cNvGrpSpPr/>
          <p:nvPr/>
        </p:nvGrpSpPr>
        <p:grpSpPr bwMode="auto">
          <a:xfrm>
            <a:off x="5400780" y="4179683"/>
            <a:ext cx="4318552" cy="640776"/>
            <a:chOff x="4247965" y="2226784"/>
            <a:chExt cx="3735544" cy="554578"/>
          </a:xfrm>
        </p:grpSpPr>
        <p:sp>
          <p:nvSpPr>
            <p:cNvPr id="135" name="TextBox 134"/>
            <p:cNvSpPr txBox="1"/>
            <p:nvPr/>
          </p:nvSpPr>
          <p:spPr>
            <a:xfrm>
              <a:off x="4856457" y="2273215"/>
              <a:ext cx="3127052" cy="4351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665" dirty="0">
                  <a:ea typeface="张海山锐线体简" panose="02000000000000000000" pitchFamily="2" charset="-122"/>
                  <a:cs typeface="+mn-ea"/>
                  <a:sym typeface="+mn-lt"/>
                </a:rPr>
                <a:t>单击这里添加您的标题</a:t>
              </a:r>
            </a:p>
          </p:txBody>
        </p:sp>
        <p:sp>
          <p:nvSpPr>
            <p:cNvPr id="136" name="圆角矩形​​ 10"/>
            <p:cNvSpPr>
              <a:spLocks noChangeArrowheads="1"/>
            </p:cNvSpPr>
            <p:nvPr/>
          </p:nvSpPr>
          <p:spPr bwMode="auto">
            <a:xfrm>
              <a:off x="4247965" y="2226784"/>
              <a:ext cx="554833" cy="55457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25400" algn="ctr">
              <a:solidFill>
                <a:srgbClr val="FF6600"/>
              </a:solidFill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lt1"/>
                  </a:solidFill>
                  <a:latin typeface="+mn-lt"/>
                  <a:ea typeface="张海山锐线体简" panose="02000000000000000000" pitchFamily="2" charset="-122"/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chemeClr val="lt1"/>
                </a:solidFill>
                <a:latin typeface="+mn-lt"/>
                <a:ea typeface="张海山锐线体简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60841" y="3210214"/>
            <a:ext cx="1714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目 录</a:t>
            </a:r>
            <a:endParaRPr lang="en-US" altLang="zh-CN" sz="4800" dirty="0">
              <a:solidFill>
                <a:srgbClr val="FF000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en-US" altLang="zh-CN" sz="2000" dirty="0">
                <a:solidFill>
                  <a:srgbClr val="FF000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CONTENTS</a:t>
            </a:r>
            <a:endParaRPr lang="zh-CN" altLang="en-US" sz="2000" dirty="0">
              <a:solidFill>
                <a:srgbClr val="FF000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41" y="1635990"/>
            <a:ext cx="1992200" cy="1550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2"/>
          <p:cNvSpPr txBox="1"/>
          <p:nvPr/>
        </p:nvSpPr>
        <p:spPr>
          <a:xfrm>
            <a:off x="839569" y="1379044"/>
            <a:ext cx="10512862" cy="32174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730" dirty="0"/>
              <a:t>Lorem ipsum dolor sit amet</a:t>
            </a:r>
            <a:endParaRPr lang="en-AU" sz="3730" dirty="0"/>
          </a:p>
        </p:txBody>
      </p:sp>
      <p:grpSp>
        <p:nvGrpSpPr>
          <p:cNvPr id="59" name="Group 116"/>
          <p:cNvGrpSpPr/>
          <p:nvPr/>
        </p:nvGrpSpPr>
        <p:grpSpPr>
          <a:xfrm>
            <a:off x="3854582" y="1927391"/>
            <a:ext cx="4205779" cy="4100734"/>
            <a:chOff x="2727325" y="144463"/>
            <a:chExt cx="6737350" cy="6569075"/>
          </a:xfrm>
        </p:grpSpPr>
        <p:sp>
          <p:nvSpPr>
            <p:cNvPr id="60" name="Freeform 5"/>
            <p:cNvSpPr/>
            <p:nvPr/>
          </p:nvSpPr>
          <p:spPr bwMode="auto">
            <a:xfrm>
              <a:off x="3867150" y="144463"/>
              <a:ext cx="4454525" cy="2301875"/>
            </a:xfrm>
            <a:custGeom>
              <a:avLst/>
              <a:gdLst>
                <a:gd name="T0" fmla="*/ 1444 w 2806"/>
                <a:gd name="T1" fmla="*/ 1428 h 1450"/>
                <a:gd name="T2" fmla="*/ 1570 w 2806"/>
                <a:gd name="T3" fmla="*/ 1370 h 1450"/>
                <a:gd name="T4" fmla="*/ 1700 w 2806"/>
                <a:gd name="T5" fmla="*/ 1324 h 1450"/>
                <a:gd name="T6" fmla="*/ 1836 w 2806"/>
                <a:gd name="T7" fmla="*/ 1290 h 1450"/>
                <a:gd name="T8" fmla="*/ 1978 w 2806"/>
                <a:gd name="T9" fmla="*/ 1268 h 1450"/>
                <a:gd name="T10" fmla="*/ 2122 w 2806"/>
                <a:gd name="T11" fmla="*/ 1262 h 1450"/>
                <a:gd name="T12" fmla="*/ 2214 w 2806"/>
                <a:gd name="T13" fmla="*/ 1264 h 1450"/>
                <a:gd name="T14" fmla="*/ 2350 w 2806"/>
                <a:gd name="T15" fmla="*/ 1280 h 1450"/>
                <a:gd name="T16" fmla="*/ 2480 w 2806"/>
                <a:gd name="T17" fmla="*/ 1306 h 1450"/>
                <a:gd name="T18" fmla="*/ 2606 w 2806"/>
                <a:gd name="T19" fmla="*/ 1344 h 1450"/>
                <a:gd name="T20" fmla="*/ 2728 w 2806"/>
                <a:gd name="T21" fmla="*/ 1392 h 1450"/>
                <a:gd name="T22" fmla="*/ 2806 w 2806"/>
                <a:gd name="T23" fmla="*/ 1430 h 1450"/>
                <a:gd name="T24" fmla="*/ 2804 w 2806"/>
                <a:gd name="T25" fmla="*/ 1332 h 1450"/>
                <a:gd name="T26" fmla="*/ 2778 w 2806"/>
                <a:gd name="T27" fmla="*/ 1122 h 1450"/>
                <a:gd name="T28" fmla="*/ 2722 w 2806"/>
                <a:gd name="T29" fmla="*/ 922 h 1450"/>
                <a:gd name="T30" fmla="*/ 2638 w 2806"/>
                <a:gd name="T31" fmla="*/ 736 h 1450"/>
                <a:gd name="T32" fmla="*/ 2528 w 2806"/>
                <a:gd name="T33" fmla="*/ 566 h 1450"/>
                <a:gd name="T34" fmla="*/ 2396 w 2806"/>
                <a:gd name="T35" fmla="*/ 412 h 1450"/>
                <a:gd name="T36" fmla="*/ 2242 w 2806"/>
                <a:gd name="T37" fmla="*/ 280 h 1450"/>
                <a:gd name="T38" fmla="*/ 2072 w 2806"/>
                <a:gd name="T39" fmla="*/ 170 h 1450"/>
                <a:gd name="T40" fmla="*/ 1886 w 2806"/>
                <a:gd name="T41" fmla="*/ 86 h 1450"/>
                <a:gd name="T42" fmla="*/ 1686 w 2806"/>
                <a:gd name="T43" fmla="*/ 30 h 1450"/>
                <a:gd name="T44" fmla="*/ 1476 w 2806"/>
                <a:gd name="T45" fmla="*/ 2 h 1450"/>
                <a:gd name="T46" fmla="*/ 1332 w 2806"/>
                <a:gd name="T47" fmla="*/ 2 h 1450"/>
                <a:gd name="T48" fmla="*/ 1122 w 2806"/>
                <a:gd name="T49" fmla="*/ 30 h 1450"/>
                <a:gd name="T50" fmla="*/ 922 w 2806"/>
                <a:gd name="T51" fmla="*/ 86 h 1450"/>
                <a:gd name="T52" fmla="*/ 736 w 2806"/>
                <a:gd name="T53" fmla="*/ 170 h 1450"/>
                <a:gd name="T54" fmla="*/ 564 w 2806"/>
                <a:gd name="T55" fmla="*/ 280 h 1450"/>
                <a:gd name="T56" fmla="*/ 412 w 2806"/>
                <a:gd name="T57" fmla="*/ 412 h 1450"/>
                <a:gd name="T58" fmla="*/ 280 w 2806"/>
                <a:gd name="T59" fmla="*/ 566 h 1450"/>
                <a:gd name="T60" fmla="*/ 170 w 2806"/>
                <a:gd name="T61" fmla="*/ 736 h 1450"/>
                <a:gd name="T62" fmla="*/ 86 w 2806"/>
                <a:gd name="T63" fmla="*/ 922 h 1450"/>
                <a:gd name="T64" fmla="*/ 30 w 2806"/>
                <a:gd name="T65" fmla="*/ 1122 h 1450"/>
                <a:gd name="T66" fmla="*/ 2 w 2806"/>
                <a:gd name="T67" fmla="*/ 1332 h 1450"/>
                <a:gd name="T68" fmla="*/ 0 w 2806"/>
                <a:gd name="T69" fmla="*/ 1430 h 1450"/>
                <a:gd name="T70" fmla="*/ 78 w 2806"/>
                <a:gd name="T71" fmla="*/ 1392 h 1450"/>
                <a:gd name="T72" fmla="*/ 200 w 2806"/>
                <a:gd name="T73" fmla="*/ 1344 h 1450"/>
                <a:gd name="T74" fmla="*/ 326 w 2806"/>
                <a:gd name="T75" fmla="*/ 1306 h 1450"/>
                <a:gd name="T76" fmla="*/ 458 w 2806"/>
                <a:gd name="T77" fmla="*/ 1280 h 1450"/>
                <a:gd name="T78" fmla="*/ 592 w 2806"/>
                <a:gd name="T79" fmla="*/ 1264 h 1450"/>
                <a:gd name="T80" fmla="*/ 684 w 2806"/>
                <a:gd name="T81" fmla="*/ 1262 h 1450"/>
                <a:gd name="T82" fmla="*/ 830 w 2806"/>
                <a:gd name="T83" fmla="*/ 1268 h 1450"/>
                <a:gd name="T84" fmla="*/ 970 w 2806"/>
                <a:gd name="T85" fmla="*/ 1290 h 1450"/>
                <a:gd name="T86" fmla="*/ 1108 w 2806"/>
                <a:gd name="T87" fmla="*/ 1324 h 1450"/>
                <a:gd name="T88" fmla="*/ 1238 w 2806"/>
                <a:gd name="T89" fmla="*/ 1370 h 1450"/>
                <a:gd name="T90" fmla="*/ 1364 w 2806"/>
                <a:gd name="T91" fmla="*/ 1428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6" h="1450">
                  <a:moveTo>
                    <a:pt x="1404" y="1450"/>
                  </a:moveTo>
                  <a:lnTo>
                    <a:pt x="1404" y="1450"/>
                  </a:lnTo>
                  <a:lnTo>
                    <a:pt x="1444" y="1428"/>
                  </a:lnTo>
                  <a:lnTo>
                    <a:pt x="1484" y="1408"/>
                  </a:lnTo>
                  <a:lnTo>
                    <a:pt x="1526" y="1388"/>
                  </a:lnTo>
                  <a:lnTo>
                    <a:pt x="1570" y="1370"/>
                  </a:lnTo>
                  <a:lnTo>
                    <a:pt x="1612" y="1352"/>
                  </a:lnTo>
                  <a:lnTo>
                    <a:pt x="1656" y="1338"/>
                  </a:lnTo>
                  <a:lnTo>
                    <a:pt x="1700" y="1324"/>
                  </a:lnTo>
                  <a:lnTo>
                    <a:pt x="1746" y="1310"/>
                  </a:lnTo>
                  <a:lnTo>
                    <a:pt x="1790" y="1300"/>
                  </a:lnTo>
                  <a:lnTo>
                    <a:pt x="1836" y="1290"/>
                  </a:lnTo>
                  <a:lnTo>
                    <a:pt x="1884" y="1282"/>
                  </a:lnTo>
                  <a:lnTo>
                    <a:pt x="1930" y="1274"/>
                  </a:lnTo>
                  <a:lnTo>
                    <a:pt x="1978" y="1268"/>
                  </a:lnTo>
                  <a:lnTo>
                    <a:pt x="2026" y="1264"/>
                  </a:lnTo>
                  <a:lnTo>
                    <a:pt x="2074" y="1262"/>
                  </a:lnTo>
                  <a:lnTo>
                    <a:pt x="2122" y="1262"/>
                  </a:lnTo>
                  <a:lnTo>
                    <a:pt x="2122" y="1262"/>
                  </a:lnTo>
                  <a:lnTo>
                    <a:pt x="2168" y="1262"/>
                  </a:lnTo>
                  <a:lnTo>
                    <a:pt x="2214" y="1264"/>
                  </a:lnTo>
                  <a:lnTo>
                    <a:pt x="2260" y="1268"/>
                  </a:lnTo>
                  <a:lnTo>
                    <a:pt x="2304" y="1272"/>
                  </a:lnTo>
                  <a:lnTo>
                    <a:pt x="2350" y="1280"/>
                  </a:lnTo>
                  <a:lnTo>
                    <a:pt x="2394" y="1286"/>
                  </a:lnTo>
                  <a:lnTo>
                    <a:pt x="2438" y="1296"/>
                  </a:lnTo>
                  <a:lnTo>
                    <a:pt x="2480" y="1306"/>
                  </a:lnTo>
                  <a:lnTo>
                    <a:pt x="2524" y="1318"/>
                  </a:lnTo>
                  <a:lnTo>
                    <a:pt x="2566" y="1330"/>
                  </a:lnTo>
                  <a:lnTo>
                    <a:pt x="2606" y="1344"/>
                  </a:lnTo>
                  <a:lnTo>
                    <a:pt x="2648" y="1358"/>
                  </a:lnTo>
                  <a:lnTo>
                    <a:pt x="2688" y="1374"/>
                  </a:lnTo>
                  <a:lnTo>
                    <a:pt x="2728" y="1392"/>
                  </a:lnTo>
                  <a:lnTo>
                    <a:pt x="2768" y="1410"/>
                  </a:lnTo>
                  <a:lnTo>
                    <a:pt x="2806" y="1430"/>
                  </a:lnTo>
                  <a:lnTo>
                    <a:pt x="2806" y="1430"/>
                  </a:lnTo>
                  <a:lnTo>
                    <a:pt x="2806" y="1404"/>
                  </a:lnTo>
                  <a:lnTo>
                    <a:pt x="2806" y="1404"/>
                  </a:lnTo>
                  <a:lnTo>
                    <a:pt x="2804" y="1332"/>
                  </a:lnTo>
                  <a:lnTo>
                    <a:pt x="2800" y="1260"/>
                  </a:lnTo>
                  <a:lnTo>
                    <a:pt x="2790" y="1190"/>
                  </a:lnTo>
                  <a:lnTo>
                    <a:pt x="2778" y="1122"/>
                  </a:lnTo>
                  <a:lnTo>
                    <a:pt x="2762" y="1054"/>
                  </a:lnTo>
                  <a:lnTo>
                    <a:pt x="2744" y="988"/>
                  </a:lnTo>
                  <a:lnTo>
                    <a:pt x="2722" y="922"/>
                  </a:lnTo>
                  <a:lnTo>
                    <a:pt x="2696" y="858"/>
                  </a:lnTo>
                  <a:lnTo>
                    <a:pt x="2668" y="796"/>
                  </a:lnTo>
                  <a:lnTo>
                    <a:pt x="2638" y="736"/>
                  </a:lnTo>
                  <a:lnTo>
                    <a:pt x="2604" y="678"/>
                  </a:lnTo>
                  <a:lnTo>
                    <a:pt x="2566" y="620"/>
                  </a:lnTo>
                  <a:lnTo>
                    <a:pt x="2528" y="566"/>
                  </a:lnTo>
                  <a:lnTo>
                    <a:pt x="2486" y="512"/>
                  </a:lnTo>
                  <a:lnTo>
                    <a:pt x="2442" y="462"/>
                  </a:lnTo>
                  <a:lnTo>
                    <a:pt x="2396" y="412"/>
                  </a:lnTo>
                  <a:lnTo>
                    <a:pt x="2346" y="366"/>
                  </a:lnTo>
                  <a:lnTo>
                    <a:pt x="2296" y="322"/>
                  </a:lnTo>
                  <a:lnTo>
                    <a:pt x="2242" y="280"/>
                  </a:lnTo>
                  <a:lnTo>
                    <a:pt x="2188" y="240"/>
                  </a:lnTo>
                  <a:lnTo>
                    <a:pt x="2130" y="204"/>
                  </a:lnTo>
                  <a:lnTo>
                    <a:pt x="2072" y="170"/>
                  </a:lnTo>
                  <a:lnTo>
                    <a:pt x="2012" y="140"/>
                  </a:lnTo>
                  <a:lnTo>
                    <a:pt x="1950" y="112"/>
                  </a:lnTo>
                  <a:lnTo>
                    <a:pt x="1886" y="86"/>
                  </a:lnTo>
                  <a:lnTo>
                    <a:pt x="1820" y="64"/>
                  </a:lnTo>
                  <a:lnTo>
                    <a:pt x="1754" y="46"/>
                  </a:lnTo>
                  <a:lnTo>
                    <a:pt x="1686" y="30"/>
                  </a:lnTo>
                  <a:lnTo>
                    <a:pt x="1618" y="18"/>
                  </a:lnTo>
                  <a:lnTo>
                    <a:pt x="1546" y="8"/>
                  </a:lnTo>
                  <a:lnTo>
                    <a:pt x="1476" y="2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332" y="2"/>
                  </a:lnTo>
                  <a:lnTo>
                    <a:pt x="1260" y="8"/>
                  </a:lnTo>
                  <a:lnTo>
                    <a:pt x="1190" y="18"/>
                  </a:lnTo>
                  <a:lnTo>
                    <a:pt x="1122" y="30"/>
                  </a:lnTo>
                  <a:lnTo>
                    <a:pt x="1054" y="46"/>
                  </a:lnTo>
                  <a:lnTo>
                    <a:pt x="986" y="64"/>
                  </a:lnTo>
                  <a:lnTo>
                    <a:pt x="922" y="86"/>
                  </a:lnTo>
                  <a:lnTo>
                    <a:pt x="858" y="112"/>
                  </a:lnTo>
                  <a:lnTo>
                    <a:pt x="796" y="140"/>
                  </a:lnTo>
                  <a:lnTo>
                    <a:pt x="736" y="170"/>
                  </a:lnTo>
                  <a:lnTo>
                    <a:pt x="676" y="204"/>
                  </a:lnTo>
                  <a:lnTo>
                    <a:pt x="620" y="240"/>
                  </a:lnTo>
                  <a:lnTo>
                    <a:pt x="564" y="280"/>
                  </a:lnTo>
                  <a:lnTo>
                    <a:pt x="512" y="322"/>
                  </a:lnTo>
                  <a:lnTo>
                    <a:pt x="460" y="366"/>
                  </a:lnTo>
                  <a:lnTo>
                    <a:pt x="412" y="412"/>
                  </a:lnTo>
                  <a:lnTo>
                    <a:pt x="366" y="462"/>
                  </a:lnTo>
                  <a:lnTo>
                    <a:pt x="322" y="512"/>
                  </a:lnTo>
                  <a:lnTo>
                    <a:pt x="280" y="566"/>
                  </a:lnTo>
                  <a:lnTo>
                    <a:pt x="240" y="620"/>
                  </a:lnTo>
                  <a:lnTo>
                    <a:pt x="204" y="678"/>
                  </a:lnTo>
                  <a:lnTo>
                    <a:pt x="170" y="736"/>
                  </a:lnTo>
                  <a:lnTo>
                    <a:pt x="140" y="796"/>
                  </a:lnTo>
                  <a:lnTo>
                    <a:pt x="110" y="858"/>
                  </a:lnTo>
                  <a:lnTo>
                    <a:pt x="86" y="922"/>
                  </a:lnTo>
                  <a:lnTo>
                    <a:pt x="64" y="988"/>
                  </a:lnTo>
                  <a:lnTo>
                    <a:pt x="44" y="1054"/>
                  </a:lnTo>
                  <a:lnTo>
                    <a:pt x="30" y="1122"/>
                  </a:lnTo>
                  <a:lnTo>
                    <a:pt x="16" y="1190"/>
                  </a:lnTo>
                  <a:lnTo>
                    <a:pt x="8" y="1260"/>
                  </a:lnTo>
                  <a:lnTo>
                    <a:pt x="2" y="1332"/>
                  </a:lnTo>
                  <a:lnTo>
                    <a:pt x="0" y="1404"/>
                  </a:lnTo>
                  <a:lnTo>
                    <a:pt x="0" y="1404"/>
                  </a:lnTo>
                  <a:lnTo>
                    <a:pt x="0" y="1430"/>
                  </a:lnTo>
                  <a:lnTo>
                    <a:pt x="0" y="1430"/>
                  </a:lnTo>
                  <a:lnTo>
                    <a:pt x="40" y="1410"/>
                  </a:lnTo>
                  <a:lnTo>
                    <a:pt x="78" y="1392"/>
                  </a:lnTo>
                  <a:lnTo>
                    <a:pt x="118" y="1374"/>
                  </a:lnTo>
                  <a:lnTo>
                    <a:pt x="160" y="1358"/>
                  </a:lnTo>
                  <a:lnTo>
                    <a:pt x="200" y="1344"/>
                  </a:lnTo>
                  <a:lnTo>
                    <a:pt x="242" y="1330"/>
                  </a:lnTo>
                  <a:lnTo>
                    <a:pt x="284" y="1318"/>
                  </a:lnTo>
                  <a:lnTo>
                    <a:pt x="326" y="1306"/>
                  </a:lnTo>
                  <a:lnTo>
                    <a:pt x="370" y="1296"/>
                  </a:lnTo>
                  <a:lnTo>
                    <a:pt x="414" y="1286"/>
                  </a:lnTo>
                  <a:lnTo>
                    <a:pt x="458" y="1280"/>
                  </a:lnTo>
                  <a:lnTo>
                    <a:pt x="502" y="1272"/>
                  </a:lnTo>
                  <a:lnTo>
                    <a:pt x="548" y="1268"/>
                  </a:lnTo>
                  <a:lnTo>
                    <a:pt x="592" y="1264"/>
                  </a:lnTo>
                  <a:lnTo>
                    <a:pt x="638" y="1262"/>
                  </a:lnTo>
                  <a:lnTo>
                    <a:pt x="684" y="1262"/>
                  </a:lnTo>
                  <a:lnTo>
                    <a:pt x="684" y="1262"/>
                  </a:lnTo>
                  <a:lnTo>
                    <a:pt x="734" y="1262"/>
                  </a:lnTo>
                  <a:lnTo>
                    <a:pt x="782" y="1264"/>
                  </a:lnTo>
                  <a:lnTo>
                    <a:pt x="830" y="1268"/>
                  </a:lnTo>
                  <a:lnTo>
                    <a:pt x="878" y="1274"/>
                  </a:lnTo>
                  <a:lnTo>
                    <a:pt x="924" y="1282"/>
                  </a:lnTo>
                  <a:lnTo>
                    <a:pt x="970" y="1290"/>
                  </a:lnTo>
                  <a:lnTo>
                    <a:pt x="1016" y="1300"/>
                  </a:lnTo>
                  <a:lnTo>
                    <a:pt x="1062" y="1310"/>
                  </a:lnTo>
                  <a:lnTo>
                    <a:pt x="1108" y="1324"/>
                  </a:lnTo>
                  <a:lnTo>
                    <a:pt x="1152" y="1338"/>
                  </a:lnTo>
                  <a:lnTo>
                    <a:pt x="1196" y="1352"/>
                  </a:lnTo>
                  <a:lnTo>
                    <a:pt x="1238" y="1370"/>
                  </a:lnTo>
                  <a:lnTo>
                    <a:pt x="1280" y="1388"/>
                  </a:lnTo>
                  <a:lnTo>
                    <a:pt x="1322" y="1408"/>
                  </a:lnTo>
                  <a:lnTo>
                    <a:pt x="1364" y="1428"/>
                  </a:lnTo>
                  <a:lnTo>
                    <a:pt x="1404" y="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3867150" y="144463"/>
              <a:ext cx="4454525" cy="2301875"/>
            </a:xfrm>
            <a:custGeom>
              <a:avLst/>
              <a:gdLst>
                <a:gd name="T0" fmla="*/ 1444 w 2806"/>
                <a:gd name="T1" fmla="*/ 1428 h 1450"/>
                <a:gd name="T2" fmla="*/ 1570 w 2806"/>
                <a:gd name="T3" fmla="*/ 1370 h 1450"/>
                <a:gd name="T4" fmla="*/ 1700 w 2806"/>
                <a:gd name="T5" fmla="*/ 1324 h 1450"/>
                <a:gd name="T6" fmla="*/ 1836 w 2806"/>
                <a:gd name="T7" fmla="*/ 1290 h 1450"/>
                <a:gd name="T8" fmla="*/ 1978 w 2806"/>
                <a:gd name="T9" fmla="*/ 1268 h 1450"/>
                <a:gd name="T10" fmla="*/ 2122 w 2806"/>
                <a:gd name="T11" fmla="*/ 1262 h 1450"/>
                <a:gd name="T12" fmla="*/ 2214 w 2806"/>
                <a:gd name="T13" fmla="*/ 1264 h 1450"/>
                <a:gd name="T14" fmla="*/ 2350 w 2806"/>
                <a:gd name="T15" fmla="*/ 1280 h 1450"/>
                <a:gd name="T16" fmla="*/ 2480 w 2806"/>
                <a:gd name="T17" fmla="*/ 1306 h 1450"/>
                <a:gd name="T18" fmla="*/ 2606 w 2806"/>
                <a:gd name="T19" fmla="*/ 1344 h 1450"/>
                <a:gd name="T20" fmla="*/ 2728 w 2806"/>
                <a:gd name="T21" fmla="*/ 1392 h 1450"/>
                <a:gd name="T22" fmla="*/ 2806 w 2806"/>
                <a:gd name="T23" fmla="*/ 1430 h 1450"/>
                <a:gd name="T24" fmla="*/ 2804 w 2806"/>
                <a:gd name="T25" fmla="*/ 1332 h 1450"/>
                <a:gd name="T26" fmla="*/ 2778 w 2806"/>
                <a:gd name="T27" fmla="*/ 1122 h 1450"/>
                <a:gd name="T28" fmla="*/ 2722 w 2806"/>
                <a:gd name="T29" fmla="*/ 922 h 1450"/>
                <a:gd name="T30" fmla="*/ 2638 w 2806"/>
                <a:gd name="T31" fmla="*/ 736 h 1450"/>
                <a:gd name="T32" fmla="*/ 2528 w 2806"/>
                <a:gd name="T33" fmla="*/ 566 h 1450"/>
                <a:gd name="T34" fmla="*/ 2396 w 2806"/>
                <a:gd name="T35" fmla="*/ 412 h 1450"/>
                <a:gd name="T36" fmla="*/ 2242 w 2806"/>
                <a:gd name="T37" fmla="*/ 280 h 1450"/>
                <a:gd name="T38" fmla="*/ 2072 w 2806"/>
                <a:gd name="T39" fmla="*/ 170 h 1450"/>
                <a:gd name="T40" fmla="*/ 1886 w 2806"/>
                <a:gd name="T41" fmla="*/ 86 h 1450"/>
                <a:gd name="T42" fmla="*/ 1686 w 2806"/>
                <a:gd name="T43" fmla="*/ 30 h 1450"/>
                <a:gd name="T44" fmla="*/ 1476 w 2806"/>
                <a:gd name="T45" fmla="*/ 2 h 1450"/>
                <a:gd name="T46" fmla="*/ 1332 w 2806"/>
                <a:gd name="T47" fmla="*/ 2 h 1450"/>
                <a:gd name="T48" fmla="*/ 1122 w 2806"/>
                <a:gd name="T49" fmla="*/ 30 h 1450"/>
                <a:gd name="T50" fmla="*/ 922 w 2806"/>
                <a:gd name="T51" fmla="*/ 86 h 1450"/>
                <a:gd name="T52" fmla="*/ 736 w 2806"/>
                <a:gd name="T53" fmla="*/ 170 h 1450"/>
                <a:gd name="T54" fmla="*/ 564 w 2806"/>
                <a:gd name="T55" fmla="*/ 280 h 1450"/>
                <a:gd name="T56" fmla="*/ 412 w 2806"/>
                <a:gd name="T57" fmla="*/ 412 h 1450"/>
                <a:gd name="T58" fmla="*/ 280 w 2806"/>
                <a:gd name="T59" fmla="*/ 566 h 1450"/>
                <a:gd name="T60" fmla="*/ 170 w 2806"/>
                <a:gd name="T61" fmla="*/ 736 h 1450"/>
                <a:gd name="T62" fmla="*/ 86 w 2806"/>
                <a:gd name="T63" fmla="*/ 922 h 1450"/>
                <a:gd name="T64" fmla="*/ 30 w 2806"/>
                <a:gd name="T65" fmla="*/ 1122 h 1450"/>
                <a:gd name="T66" fmla="*/ 2 w 2806"/>
                <a:gd name="T67" fmla="*/ 1332 h 1450"/>
                <a:gd name="T68" fmla="*/ 0 w 2806"/>
                <a:gd name="T69" fmla="*/ 1430 h 1450"/>
                <a:gd name="T70" fmla="*/ 78 w 2806"/>
                <a:gd name="T71" fmla="*/ 1392 h 1450"/>
                <a:gd name="T72" fmla="*/ 200 w 2806"/>
                <a:gd name="T73" fmla="*/ 1344 h 1450"/>
                <a:gd name="T74" fmla="*/ 326 w 2806"/>
                <a:gd name="T75" fmla="*/ 1306 h 1450"/>
                <a:gd name="T76" fmla="*/ 458 w 2806"/>
                <a:gd name="T77" fmla="*/ 1280 h 1450"/>
                <a:gd name="T78" fmla="*/ 592 w 2806"/>
                <a:gd name="T79" fmla="*/ 1264 h 1450"/>
                <a:gd name="T80" fmla="*/ 684 w 2806"/>
                <a:gd name="T81" fmla="*/ 1262 h 1450"/>
                <a:gd name="T82" fmla="*/ 830 w 2806"/>
                <a:gd name="T83" fmla="*/ 1268 h 1450"/>
                <a:gd name="T84" fmla="*/ 970 w 2806"/>
                <a:gd name="T85" fmla="*/ 1290 h 1450"/>
                <a:gd name="T86" fmla="*/ 1108 w 2806"/>
                <a:gd name="T87" fmla="*/ 1324 h 1450"/>
                <a:gd name="T88" fmla="*/ 1238 w 2806"/>
                <a:gd name="T89" fmla="*/ 1370 h 1450"/>
                <a:gd name="T90" fmla="*/ 1364 w 2806"/>
                <a:gd name="T91" fmla="*/ 1428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6" h="1450">
                  <a:moveTo>
                    <a:pt x="1404" y="1450"/>
                  </a:moveTo>
                  <a:lnTo>
                    <a:pt x="1404" y="1450"/>
                  </a:lnTo>
                  <a:lnTo>
                    <a:pt x="1444" y="1428"/>
                  </a:lnTo>
                  <a:lnTo>
                    <a:pt x="1484" y="1408"/>
                  </a:lnTo>
                  <a:lnTo>
                    <a:pt x="1526" y="1388"/>
                  </a:lnTo>
                  <a:lnTo>
                    <a:pt x="1570" y="1370"/>
                  </a:lnTo>
                  <a:lnTo>
                    <a:pt x="1612" y="1352"/>
                  </a:lnTo>
                  <a:lnTo>
                    <a:pt x="1656" y="1338"/>
                  </a:lnTo>
                  <a:lnTo>
                    <a:pt x="1700" y="1324"/>
                  </a:lnTo>
                  <a:lnTo>
                    <a:pt x="1746" y="1310"/>
                  </a:lnTo>
                  <a:lnTo>
                    <a:pt x="1790" y="1300"/>
                  </a:lnTo>
                  <a:lnTo>
                    <a:pt x="1836" y="1290"/>
                  </a:lnTo>
                  <a:lnTo>
                    <a:pt x="1884" y="1282"/>
                  </a:lnTo>
                  <a:lnTo>
                    <a:pt x="1930" y="1274"/>
                  </a:lnTo>
                  <a:lnTo>
                    <a:pt x="1978" y="1268"/>
                  </a:lnTo>
                  <a:lnTo>
                    <a:pt x="2026" y="1264"/>
                  </a:lnTo>
                  <a:lnTo>
                    <a:pt x="2074" y="1262"/>
                  </a:lnTo>
                  <a:lnTo>
                    <a:pt x="2122" y="1262"/>
                  </a:lnTo>
                  <a:lnTo>
                    <a:pt x="2122" y="1262"/>
                  </a:lnTo>
                  <a:lnTo>
                    <a:pt x="2168" y="1262"/>
                  </a:lnTo>
                  <a:lnTo>
                    <a:pt x="2214" y="1264"/>
                  </a:lnTo>
                  <a:lnTo>
                    <a:pt x="2260" y="1268"/>
                  </a:lnTo>
                  <a:lnTo>
                    <a:pt x="2304" y="1272"/>
                  </a:lnTo>
                  <a:lnTo>
                    <a:pt x="2350" y="1280"/>
                  </a:lnTo>
                  <a:lnTo>
                    <a:pt x="2394" y="1286"/>
                  </a:lnTo>
                  <a:lnTo>
                    <a:pt x="2438" y="1296"/>
                  </a:lnTo>
                  <a:lnTo>
                    <a:pt x="2480" y="1306"/>
                  </a:lnTo>
                  <a:lnTo>
                    <a:pt x="2524" y="1318"/>
                  </a:lnTo>
                  <a:lnTo>
                    <a:pt x="2566" y="1330"/>
                  </a:lnTo>
                  <a:lnTo>
                    <a:pt x="2606" y="1344"/>
                  </a:lnTo>
                  <a:lnTo>
                    <a:pt x="2648" y="1358"/>
                  </a:lnTo>
                  <a:lnTo>
                    <a:pt x="2688" y="1374"/>
                  </a:lnTo>
                  <a:lnTo>
                    <a:pt x="2728" y="1392"/>
                  </a:lnTo>
                  <a:lnTo>
                    <a:pt x="2768" y="1410"/>
                  </a:lnTo>
                  <a:lnTo>
                    <a:pt x="2806" y="1430"/>
                  </a:lnTo>
                  <a:lnTo>
                    <a:pt x="2806" y="1430"/>
                  </a:lnTo>
                  <a:lnTo>
                    <a:pt x="2806" y="1404"/>
                  </a:lnTo>
                  <a:lnTo>
                    <a:pt x="2806" y="1404"/>
                  </a:lnTo>
                  <a:lnTo>
                    <a:pt x="2804" y="1332"/>
                  </a:lnTo>
                  <a:lnTo>
                    <a:pt x="2800" y="1260"/>
                  </a:lnTo>
                  <a:lnTo>
                    <a:pt x="2790" y="1190"/>
                  </a:lnTo>
                  <a:lnTo>
                    <a:pt x="2778" y="1122"/>
                  </a:lnTo>
                  <a:lnTo>
                    <a:pt x="2762" y="1054"/>
                  </a:lnTo>
                  <a:lnTo>
                    <a:pt x="2744" y="988"/>
                  </a:lnTo>
                  <a:lnTo>
                    <a:pt x="2722" y="922"/>
                  </a:lnTo>
                  <a:lnTo>
                    <a:pt x="2696" y="858"/>
                  </a:lnTo>
                  <a:lnTo>
                    <a:pt x="2668" y="796"/>
                  </a:lnTo>
                  <a:lnTo>
                    <a:pt x="2638" y="736"/>
                  </a:lnTo>
                  <a:lnTo>
                    <a:pt x="2604" y="678"/>
                  </a:lnTo>
                  <a:lnTo>
                    <a:pt x="2566" y="620"/>
                  </a:lnTo>
                  <a:lnTo>
                    <a:pt x="2528" y="566"/>
                  </a:lnTo>
                  <a:lnTo>
                    <a:pt x="2486" y="512"/>
                  </a:lnTo>
                  <a:lnTo>
                    <a:pt x="2442" y="462"/>
                  </a:lnTo>
                  <a:lnTo>
                    <a:pt x="2396" y="412"/>
                  </a:lnTo>
                  <a:lnTo>
                    <a:pt x="2346" y="366"/>
                  </a:lnTo>
                  <a:lnTo>
                    <a:pt x="2296" y="322"/>
                  </a:lnTo>
                  <a:lnTo>
                    <a:pt x="2242" y="280"/>
                  </a:lnTo>
                  <a:lnTo>
                    <a:pt x="2188" y="240"/>
                  </a:lnTo>
                  <a:lnTo>
                    <a:pt x="2130" y="204"/>
                  </a:lnTo>
                  <a:lnTo>
                    <a:pt x="2072" y="170"/>
                  </a:lnTo>
                  <a:lnTo>
                    <a:pt x="2012" y="140"/>
                  </a:lnTo>
                  <a:lnTo>
                    <a:pt x="1950" y="112"/>
                  </a:lnTo>
                  <a:lnTo>
                    <a:pt x="1886" y="86"/>
                  </a:lnTo>
                  <a:lnTo>
                    <a:pt x="1820" y="64"/>
                  </a:lnTo>
                  <a:lnTo>
                    <a:pt x="1754" y="46"/>
                  </a:lnTo>
                  <a:lnTo>
                    <a:pt x="1686" y="30"/>
                  </a:lnTo>
                  <a:lnTo>
                    <a:pt x="1618" y="18"/>
                  </a:lnTo>
                  <a:lnTo>
                    <a:pt x="1546" y="8"/>
                  </a:lnTo>
                  <a:lnTo>
                    <a:pt x="1476" y="2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332" y="2"/>
                  </a:lnTo>
                  <a:lnTo>
                    <a:pt x="1260" y="8"/>
                  </a:lnTo>
                  <a:lnTo>
                    <a:pt x="1190" y="18"/>
                  </a:lnTo>
                  <a:lnTo>
                    <a:pt x="1122" y="30"/>
                  </a:lnTo>
                  <a:lnTo>
                    <a:pt x="1054" y="46"/>
                  </a:lnTo>
                  <a:lnTo>
                    <a:pt x="986" y="64"/>
                  </a:lnTo>
                  <a:lnTo>
                    <a:pt x="922" y="86"/>
                  </a:lnTo>
                  <a:lnTo>
                    <a:pt x="858" y="112"/>
                  </a:lnTo>
                  <a:lnTo>
                    <a:pt x="796" y="140"/>
                  </a:lnTo>
                  <a:lnTo>
                    <a:pt x="736" y="170"/>
                  </a:lnTo>
                  <a:lnTo>
                    <a:pt x="676" y="204"/>
                  </a:lnTo>
                  <a:lnTo>
                    <a:pt x="620" y="240"/>
                  </a:lnTo>
                  <a:lnTo>
                    <a:pt x="564" y="280"/>
                  </a:lnTo>
                  <a:lnTo>
                    <a:pt x="512" y="322"/>
                  </a:lnTo>
                  <a:lnTo>
                    <a:pt x="460" y="366"/>
                  </a:lnTo>
                  <a:lnTo>
                    <a:pt x="412" y="412"/>
                  </a:lnTo>
                  <a:lnTo>
                    <a:pt x="366" y="462"/>
                  </a:lnTo>
                  <a:lnTo>
                    <a:pt x="322" y="512"/>
                  </a:lnTo>
                  <a:lnTo>
                    <a:pt x="280" y="566"/>
                  </a:lnTo>
                  <a:lnTo>
                    <a:pt x="240" y="620"/>
                  </a:lnTo>
                  <a:lnTo>
                    <a:pt x="204" y="678"/>
                  </a:lnTo>
                  <a:lnTo>
                    <a:pt x="170" y="736"/>
                  </a:lnTo>
                  <a:lnTo>
                    <a:pt x="140" y="796"/>
                  </a:lnTo>
                  <a:lnTo>
                    <a:pt x="110" y="858"/>
                  </a:lnTo>
                  <a:lnTo>
                    <a:pt x="86" y="922"/>
                  </a:lnTo>
                  <a:lnTo>
                    <a:pt x="64" y="988"/>
                  </a:lnTo>
                  <a:lnTo>
                    <a:pt x="44" y="1054"/>
                  </a:lnTo>
                  <a:lnTo>
                    <a:pt x="30" y="1122"/>
                  </a:lnTo>
                  <a:lnTo>
                    <a:pt x="16" y="1190"/>
                  </a:lnTo>
                  <a:lnTo>
                    <a:pt x="8" y="1260"/>
                  </a:lnTo>
                  <a:lnTo>
                    <a:pt x="2" y="1332"/>
                  </a:lnTo>
                  <a:lnTo>
                    <a:pt x="0" y="1404"/>
                  </a:lnTo>
                  <a:lnTo>
                    <a:pt x="0" y="1404"/>
                  </a:lnTo>
                  <a:lnTo>
                    <a:pt x="0" y="1430"/>
                  </a:lnTo>
                  <a:lnTo>
                    <a:pt x="0" y="1430"/>
                  </a:lnTo>
                  <a:lnTo>
                    <a:pt x="40" y="1410"/>
                  </a:lnTo>
                  <a:lnTo>
                    <a:pt x="78" y="1392"/>
                  </a:lnTo>
                  <a:lnTo>
                    <a:pt x="118" y="1374"/>
                  </a:lnTo>
                  <a:lnTo>
                    <a:pt x="160" y="1358"/>
                  </a:lnTo>
                  <a:lnTo>
                    <a:pt x="200" y="1344"/>
                  </a:lnTo>
                  <a:lnTo>
                    <a:pt x="242" y="1330"/>
                  </a:lnTo>
                  <a:lnTo>
                    <a:pt x="284" y="1318"/>
                  </a:lnTo>
                  <a:lnTo>
                    <a:pt x="326" y="1306"/>
                  </a:lnTo>
                  <a:lnTo>
                    <a:pt x="370" y="1296"/>
                  </a:lnTo>
                  <a:lnTo>
                    <a:pt x="414" y="1286"/>
                  </a:lnTo>
                  <a:lnTo>
                    <a:pt x="458" y="1280"/>
                  </a:lnTo>
                  <a:lnTo>
                    <a:pt x="502" y="1272"/>
                  </a:lnTo>
                  <a:lnTo>
                    <a:pt x="548" y="1268"/>
                  </a:lnTo>
                  <a:lnTo>
                    <a:pt x="592" y="1264"/>
                  </a:lnTo>
                  <a:lnTo>
                    <a:pt x="638" y="1262"/>
                  </a:lnTo>
                  <a:lnTo>
                    <a:pt x="684" y="1262"/>
                  </a:lnTo>
                  <a:lnTo>
                    <a:pt x="684" y="1262"/>
                  </a:lnTo>
                  <a:lnTo>
                    <a:pt x="734" y="1262"/>
                  </a:lnTo>
                  <a:lnTo>
                    <a:pt x="782" y="1264"/>
                  </a:lnTo>
                  <a:lnTo>
                    <a:pt x="830" y="1268"/>
                  </a:lnTo>
                  <a:lnTo>
                    <a:pt x="878" y="1274"/>
                  </a:lnTo>
                  <a:lnTo>
                    <a:pt x="924" y="1282"/>
                  </a:lnTo>
                  <a:lnTo>
                    <a:pt x="970" y="1290"/>
                  </a:lnTo>
                  <a:lnTo>
                    <a:pt x="1016" y="1300"/>
                  </a:lnTo>
                  <a:lnTo>
                    <a:pt x="1062" y="1310"/>
                  </a:lnTo>
                  <a:lnTo>
                    <a:pt x="1108" y="1324"/>
                  </a:lnTo>
                  <a:lnTo>
                    <a:pt x="1152" y="1338"/>
                  </a:lnTo>
                  <a:lnTo>
                    <a:pt x="1196" y="1352"/>
                  </a:lnTo>
                  <a:lnTo>
                    <a:pt x="1238" y="1370"/>
                  </a:lnTo>
                  <a:lnTo>
                    <a:pt x="1280" y="1388"/>
                  </a:lnTo>
                  <a:lnTo>
                    <a:pt x="1322" y="1408"/>
                  </a:lnTo>
                  <a:lnTo>
                    <a:pt x="1364" y="1428"/>
                  </a:lnTo>
                  <a:lnTo>
                    <a:pt x="1404" y="1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6203950" y="2598738"/>
              <a:ext cx="3260725" cy="4114800"/>
            </a:xfrm>
            <a:custGeom>
              <a:avLst/>
              <a:gdLst>
                <a:gd name="T0" fmla="*/ 686 w 2054"/>
                <a:gd name="T1" fmla="*/ 1188 h 2592"/>
                <a:gd name="T2" fmla="*/ 682 w 2054"/>
                <a:gd name="T3" fmla="*/ 1286 h 2592"/>
                <a:gd name="T4" fmla="*/ 666 w 2054"/>
                <a:gd name="T5" fmla="*/ 1428 h 2592"/>
                <a:gd name="T6" fmla="*/ 636 w 2054"/>
                <a:gd name="T7" fmla="*/ 1566 h 2592"/>
                <a:gd name="T8" fmla="*/ 594 w 2054"/>
                <a:gd name="T9" fmla="*/ 1698 h 2592"/>
                <a:gd name="T10" fmla="*/ 540 w 2054"/>
                <a:gd name="T11" fmla="*/ 1826 h 2592"/>
                <a:gd name="T12" fmla="*/ 474 w 2054"/>
                <a:gd name="T13" fmla="*/ 1946 h 2592"/>
                <a:gd name="T14" fmla="*/ 398 w 2054"/>
                <a:gd name="T15" fmla="*/ 2060 h 2592"/>
                <a:gd name="T16" fmla="*/ 312 w 2054"/>
                <a:gd name="T17" fmla="*/ 2166 h 2592"/>
                <a:gd name="T18" fmla="*/ 216 w 2054"/>
                <a:gd name="T19" fmla="*/ 2264 h 2592"/>
                <a:gd name="T20" fmla="*/ 112 w 2054"/>
                <a:gd name="T21" fmla="*/ 2352 h 2592"/>
                <a:gd name="T22" fmla="*/ 0 w 2054"/>
                <a:gd name="T23" fmla="*/ 2432 h 2592"/>
                <a:gd name="T24" fmla="*/ 74 w 2054"/>
                <a:gd name="T25" fmla="*/ 2468 h 2592"/>
                <a:gd name="T26" fmla="*/ 190 w 2054"/>
                <a:gd name="T27" fmla="*/ 2514 h 2592"/>
                <a:gd name="T28" fmla="*/ 310 w 2054"/>
                <a:gd name="T29" fmla="*/ 2550 h 2592"/>
                <a:gd name="T30" fmla="*/ 436 w 2054"/>
                <a:gd name="T31" fmla="*/ 2574 h 2592"/>
                <a:gd name="T32" fmla="*/ 564 w 2054"/>
                <a:gd name="T33" fmla="*/ 2588 h 2592"/>
                <a:gd name="T34" fmla="*/ 650 w 2054"/>
                <a:gd name="T35" fmla="*/ 2592 h 2592"/>
                <a:gd name="T36" fmla="*/ 864 w 2054"/>
                <a:gd name="T37" fmla="*/ 2574 h 2592"/>
                <a:gd name="T38" fmla="*/ 1068 w 2054"/>
                <a:gd name="T39" fmla="*/ 2528 h 2592"/>
                <a:gd name="T40" fmla="*/ 1258 w 2054"/>
                <a:gd name="T41" fmla="*/ 2452 h 2592"/>
                <a:gd name="T42" fmla="*/ 1434 w 2054"/>
                <a:gd name="T43" fmla="*/ 2352 h 2592"/>
                <a:gd name="T44" fmla="*/ 1594 w 2054"/>
                <a:gd name="T45" fmla="*/ 2226 h 2592"/>
                <a:gd name="T46" fmla="*/ 1732 w 2054"/>
                <a:gd name="T47" fmla="*/ 2080 h 2592"/>
                <a:gd name="T48" fmla="*/ 1850 w 2054"/>
                <a:gd name="T49" fmla="*/ 1914 h 2592"/>
                <a:gd name="T50" fmla="*/ 1944 w 2054"/>
                <a:gd name="T51" fmla="*/ 1734 h 2592"/>
                <a:gd name="T52" fmla="*/ 2010 w 2054"/>
                <a:gd name="T53" fmla="*/ 1538 h 2592"/>
                <a:gd name="T54" fmla="*/ 2046 w 2054"/>
                <a:gd name="T55" fmla="*/ 1332 h 2592"/>
                <a:gd name="T56" fmla="*/ 2054 w 2054"/>
                <a:gd name="T57" fmla="*/ 1188 h 2592"/>
                <a:gd name="T58" fmla="*/ 2046 w 2054"/>
                <a:gd name="T59" fmla="*/ 1050 h 2592"/>
                <a:gd name="T60" fmla="*/ 2026 w 2054"/>
                <a:gd name="T61" fmla="*/ 914 h 2592"/>
                <a:gd name="T62" fmla="*/ 1994 w 2054"/>
                <a:gd name="T63" fmla="*/ 784 h 2592"/>
                <a:gd name="T64" fmla="*/ 1950 w 2054"/>
                <a:gd name="T65" fmla="*/ 658 h 2592"/>
                <a:gd name="T66" fmla="*/ 1894 w 2054"/>
                <a:gd name="T67" fmla="*/ 538 h 2592"/>
                <a:gd name="T68" fmla="*/ 1828 w 2054"/>
                <a:gd name="T69" fmla="*/ 426 h 2592"/>
                <a:gd name="T70" fmla="*/ 1752 w 2054"/>
                <a:gd name="T71" fmla="*/ 320 h 2592"/>
                <a:gd name="T72" fmla="*/ 1666 w 2054"/>
                <a:gd name="T73" fmla="*/ 220 h 2592"/>
                <a:gd name="T74" fmla="*/ 1572 w 2054"/>
                <a:gd name="T75" fmla="*/ 130 h 2592"/>
                <a:gd name="T76" fmla="*/ 1470 w 2054"/>
                <a:gd name="T77" fmla="*/ 50 h 2592"/>
                <a:gd name="T78" fmla="*/ 1396 w 2054"/>
                <a:gd name="T79" fmla="*/ 0 h 2592"/>
                <a:gd name="T80" fmla="*/ 1378 w 2054"/>
                <a:gd name="T81" fmla="*/ 132 h 2592"/>
                <a:gd name="T82" fmla="*/ 1348 w 2054"/>
                <a:gd name="T83" fmla="*/ 262 h 2592"/>
                <a:gd name="T84" fmla="*/ 1306 w 2054"/>
                <a:gd name="T85" fmla="*/ 386 h 2592"/>
                <a:gd name="T86" fmla="*/ 1254 w 2054"/>
                <a:gd name="T87" fmla="*/ 504 h 2592"/>
                <a:gd name="T88" fmla="*/ 1192 w 2054"/>
                <a:gd name="T89" fmla="*/ 616 h 2592"/>
                <a:gd name="T90" fmla="*/ 1122 w 2054"/>
                <a:gd name="T91" fmla="*/ 724 h 2592"/>
                <a:gd name="T92" fmla="*/ 1042 w 2054"/>
                <a:gd name="T93" fmla="*/ 824 h 2592"/>
                <a:gd name="T94" fmla="*/ 954 w 2054"/>
                <a:gd name="T95" fmla="*/ 916 h 2592"/>
                <a:gd name="T96" fmla="*/ 858 w 2054"/>
                <a:gd name="T97" fmla="*/ 1002 h 2592"/>
                <a:gd name="T98" fmla="*/ 756 w 2054"/>
                <a:gd name="T99" fmla="*/ 1078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4" h="2592">
                  <a:moveTo>
                    <a:pt x="684" y="1124"/>
                  </a:moveTo>
                  <a:lnTo>
                    <a:pt x="684" y="1124"/>
                  </a:lnTo>
                  <a:lnTo>
                    <a:pt x="686" y="1188"/>
                  </a:lnTo>
                  <a:lnTo>
                    <a:pt x="686" y="1188"/>
                  </a:lnTo>
                  <a:lnTo>
                    <a:pt x="684" y="1236"/>
                  </a:lnTo>
                  <a:lnTo>
                    <a:pt x="682" y="1286"/>
                  </a:lnTo>
                  <a:lnTo>
                    <a:pt x="678" y="1332"/>
                  </a:lnTo>
                  <a:lnTo>
                    <a:pt x="672" y="1380"/>
                  </a:lnTo>
                  <a:lnTo>
                    <a:pt x="666" y="1428"/>
                  </a:lnTo>
                  <a:lnTo>
                    <a:pt x="658" y="1474"/>
                  </a:lnTo>
                  <a:lnTo>
                    <a:pt x="648" y="1520"/>
                  </a:lnTo>
                  <a:lnTo>
                    <a:pt x="636" y="1566"/>
                  </a:lnTo>
                  <a:lnTo>
                    <a:pt x="624" y="1610"/>
                  </a:lnTo>
                  <a:lnTo>
                    <a:pt x="610" y="1654"/>
                  </a:lnTo>
                  <a:lnTo>
                    <a:pt x="594" y="1698"/>
                  </a:lnTo>
                  <a:lnTo>
                    <a:pt x="576" y="1742"/>
                  </a:lnTo>
                  <a:lnTo>
                    <a:pt x="558" y="1784"/>
                  </a:lnTo>
                  <a:lnTo>
                    <a:pt x="540" y="1826"/>
                  </a:lnTo>
                  <a:lnTo>
                    <a:pt x="518" y="1868"/>
                  </a:lnTo>
                  <a:lnTo>
                    <a:pt x="496" y="1908"/>
                  </a:lnTo>
                  <a:lnTo>
                    <a:pt x="474" y="1946"/>
                  </a:lnTo>
                  <a:lnTo>
                    <a:pt x="450" y="1986"/>
                  </a:lnTo>
                  <a:lnTo>
                    <a:pt x="424" y="2024"/>
                  </a:lnTo>
                  <a:lnTo>
                    <a:pt x="398" y="2060"/>
                  </a:lnTo>
                  <a:lnTo>
                    <a:pt x="370" y="2096"/>
                  </a:lnTo>
                  <a:lnTo>
                    <a:pt x="342" y="2132"/>
                  </a:lnTo>
                  <a:lnTo>
                    <a:pt x="312" y="2166"/>
                  </a:lnTo>
                  <a:lnTo>
                    <a:pt x="280" y="2200"/>
                  </a:lnTo>
                  <a:lnTo>
                    <a:pt x="250" y="2232"/>
                  </a:lnTo>
                  <a:lnTo>
                    <a:pt x="216" y="2264"/>
                  </a:lnTo>
                  <a:lnTo>
                    <a:pt x="182" y="2294"/>
                  </a:lnTo>
                  <a:lnTo>
                    <a:pt x="148" y="2324"/>
                  </a:lnTo>
                  <a:lnTo>
                    <a:pt x="112" y="2352"/>
                  </a:lnTo>
                  <a:lnTo>
                    <a:pt x="76" y="2380"/>
                  </a:lnTo>
                  <a:lnTo>
                    <a:pt x="38" y="2406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38" y="2450"/>
                  </a:lnTo>
                  <a:lnTo>
                    <a:pt x="74" y="2468"/>
                  </a:lnTo>
                  <a:lnTo>
                    <a:pt x="112" y="2484"/>
                  </a:lnTo>
                  <a:lnTo>
                    <a:pt x="152" y="2500"/>
                  </a:lnTo>
                  <a:lnTo>
                    <a:pt x="190" y="2514"/>
                  </a:lnTo>
                  <a:lnTo>
                    <a:pt x="230" y="2526"/>
                  </a:lnTo>
                  <a:lnTo>
                    <a:pt x="270" y="2538"/>
                  </a:lnTo>
                  <a:lnTo>
                    <a:pt x="310" y="2550"/>
                  </a:lnTo>
                  <a:lnTo>
                    <a:pt x="352" y="2558"/>
                  </a:lnTo>
                  <a:lnTo>
                    <a:pt x="394" y="2568"/>
                  </a:lnTo>
                  <a:lnTo>
                    <a:pt x="436" y="2574"/>
                  </a:lnTo>
                  <a:lnTo>
                    <a:pt x="478" y="2580"/>
                  </a:lnTo>
                  <a:lnTo>
                    <a:pt x="520" y="2586"/>
                  </a:lnTo>
                  <a:lnTo>
                    <a:pt x="564" y="2588"/>
                  </a:lnTo>
                  <a:lnTo>
                    <a:pt x="606" y="2590"/>
                  </a:lnTo>
                  <a:lnTo>
                    <a:pt x="650" y="2592"/>
                  </a:lnTo>
                  <a:lnTo>
                    <a:pt x="650" y="2592"/>
                  </a:lnTo>
                  <a:lnTo>
                    <a:pt x="722" y="2590"/>
                  </a:lnTo>
                  <a:lnTo>
                    <a:pt x="794" y="2584"/>
                  </a:lnTo>
                  <a:lnTo>
                    <a:pt x="864" y="2574"/>
                  </a:lnTo>
                  <a:lnTo>
                    <a:pt x="932" y="2562"/>
                  </a:lnTo>
                  <a:lnTo>
                    <a:pt x="1000" y="2546"/>
                  </a:lnTo>
                  <a:lnTo>
                    <a:pt x="1068" y="2528"/>
                  </a:lnTo>
                  <a:lnTo>
                    <a:pt x="1132" y="2506"/>
                  </a:lnTo>
                  <a:lnTo>
                    <a:pt x="1196" y="2480"/>
                  </a:lnTo>
                  <a:lnTo>
                    <a:pt x="1258" y="2452"/>
                  </a:lnTo>
                  <a:lnTo>
                    <a:pt x="1318" y="2422"/>
                  </a:lnTo>
                  <a:lnTo>
                    <a:pt x="1378" y="2388"/>
                  </a:lnTo>
                  <a:lnTo>
                    <a:pt x="1434" y="2352"/>
                  </a:lnTo>
                  <a:lnTo>
                    <a:pt x="1490" y="2312"/>
                  </a:lnTo>
                  <a:lnTo>
                    <a:pt x="1542" y="2270"/>
                  </a:lnTo>
                  <a:lnTo>
                    <a:pt x="1594" y="2226"/>
                  </a:lnTo>
                  <a:lnTo>
                    <a:pt x="1642" y="2180"/>
                  </a:lnTo>
                  <a:lnTo>
                    <a:pt x="1688" y="2130"/>
                  </a:lnTo>
                  <a:lnTo>
                    <a:pt x="1732" y="2080"/>
                  </a:lnTo>
                  <a:lnTo>
                    <a:pt x="1774" y="2026"/>
                  </a:lnTo>
                  <a:lnTo>
                    <a:pt x="1814" y="1972"/>
                  </a:lnTo>
                  <a:lnTo>
                    <a:pt x="1850" y="1914"/>
                  </a:lnTo>
                  <a:lnTo>
                    <a:pt x="1884" y="1856"/>
                  </a:lnTo>
                  <a:lnTo>
                    <a:pt x="1916" y="1796"/>
                  </a:lnTo>
                  <a:lnTo>
                    <a:pt x="1944" y="1734"/>
                  </a:lnTo>
                  <a:lnTo>
                    <a:pt x="1968" y="1670"/>
                  </a:lnTo>
                  <a:lnTo>
                    <a:pt x="1990" y="1604"/>
                  </a:lnTo>
                  <a:lnTo>
                    <a:pt x="2010" y="1538"/>
                  </a:lnTo>
                  <a:lnTo>
                    <a:pt x="2026" y="1470"/>
                  </a:lnTo>
                  <a:lnTo>
                    <a:pt x="2038" y="1402"/>
                  </a:lnTo>
                  <a:lnTo>
                    <a:pt x="2046" y="1332"/>
                  </a:lnTo>
                  <a:lnTo>
                    <a:pt x="2052" y="1260"/>
                  </a:lnTo>
                  <a:lnTo>
                    <a:pt x="2054" y="1188"/>
                  </a:lnTo>
                  <a:lnTo>
                    <a:pt x="2054" y="1188"/>
                  </a:lnTo>
                  <a:lnTo>
                    <a:pt x="2052" y="1142"/>
                  </a:lnTo>
                  <a:lnTo>
                    <a:pt x="2050" y="1094"/>
                  </a:lnTo>
                  <a:lnTo>
                    <a:pt x="2046" y="1050"/>
                  </a:lnTo>
                  <a:lnTo>
                    <a:pt x="2042" y="1004"/>
                  </a:lnTo>
                  <a:lnTo>
                    <a:pt x="2034" y="958"/>
                  </a:lnTo>
                  <a:lnTo>
                    <a:pt x="2026" y="914"/>
                  </a:lnTo>
                  <a:lnTo>
                    <a:pt x="2018" y="870"/>
                  </a:lnTo>
                  <a:lnTo>
                    <a:pt x="2006" y="826"/>
                  </a:lnTo>
                  <a:lnTo>
                    <a:pt x="1994" y="784"/>
                  </a:lnTo>
                  <a:lnTo>
                    <a:pt x="1980" y="742"/>
                  </a:lnTo>
                  <a:lnTo>
                    <a:pt x="1966" y="700"/>
                  </a:lnTo>
                  <a:lnTo>
                    <a:pt x="1950" y="658"/>
                  </a:lnTo>
                  <a:lnTo>
                    <a:pt x="1932" y="618"/>
                  </a:lnTo>
                  <a:lnTo>
                    <a:pt x="1914" y="578"/>
                  </a:lnTo>
                  <a:lnTo>
                    <a:pt x="1894" y="538"/>
                  </a:lnTo>
                  <a:lnTo>
                    <a:pt x="1874" y="500"/>
                  </a:lnTo>
                  <a:lnTo>
                    <a:pt x="1852" y="462"/>
                  </a:lnTo>
                  <a:lnTo>
                    <a:pt x="1828" y="426"/>
                  </a:lnTo>
                  <a:lnTo>
                    <a:pt x="1804" y="390"/>
                  </a:lnTo>
                  <a:lnTo>
                    <a:pt x="1778" y="354"/>
                  </a:lnTo>
                  <a:lnTo>
                    <a:pt x="1752" y="320"/>
                  </a:lnTo>
                  <a:lnTo>
                    <a:pt x="1724" y="286"/>
                  </a:lnTo>
                  <a:lnTo>
                    <a:pt x="1696" y="252"/>
                  </a:lnTo>
                  <a:lnTo>
                    <a:pt x="1666" y="220"/>
                  </a:lnTo>
                  <a:lnTo>
                    <a:pt x="1636" y="190"/>
                  </a:lnTo>
                  <a:lnTo>
                    <a:pt x="1604" y="160"/>
                  </a:lnTo>
                  <a:lnTo>
                    <a:pt x="1572" y="130"/>
                  </a:lnTo>
                  <a:lnTo>
                    <a:pt x="1538" y="102"/>
                  </a:lnTo>
                  <a:lnTo>
                    <a:pt x="1504" y="76"/>
                  </a:lnTo>
                  <a:lnTo>
                    <a:pt x="1470" y="50"/>
                  </a:lnTo>
                  <a:lnTo>
                    <a:pt x="1434" y="24"/>
                  </a:lnTo>
                  <a:lnTo>
                    <a:pt x="1396" y="0"/>
                  </a:lnTo>
                  <a:lnTo>
                    <a:pt x="1396" y="0"/>
                  </a:lnTo>
                  <a:lnTo>
                    <a:pt x="1392" y="44"/>
                  </a:lnTo>
                  <a:lnTo>
                    <a:pt x="1386" y="90"/>
                  </a:lnTo>
                  <a:lnTo>
                    <a:pt x="1378" y="132"/>
                  </a:lnTo>
                  <a:lnTo>
                    <a:pt x="1370" y="176"/>
                  </a:lnTo>
                  <a:lnTo>
                    <a:pt x="1360" y="218"/>
                  </a:lnTo>
                  <a:lnTo>
                    <a:pt x="1348" y="262"/>
                  </a:lnTo>
                  <a:lnTo>
                    <a:pt x="1336" y="304"/>
                  </a:lnTo>
                  <a:lnTo>
                    <a:pt x="1322" y="344"/>
                  </a:lnTo>
                  <a:lnTo>
                    <a:pt x="1306" y="386"/>
                  </a:lnTo>
                  <a:lnTo>
                    <a:pt x="1290" y="426"/>
                  </a:lnTo>
                  <a:lnTo>
                    <a:pt x="1272" y="464"/>
                  </a:lnTo>
                  <a:lnTo>
                    <a:pt x="1254" y="504"/>
                  </a:lnTo>
                  <a:lnTo>
                    <a:pt x="1236" y="542"/>
                  </a:lnTo>
                  <a:lnTo>
                    <a:pt x="1214" y="580"/>
                  </a:lnTo>
                  <a:lnTo>
                    <a:pt x="1192" y="616"/>
                  </a:lnTo>
                  <a:lnTo>
                    <a:pt x="1170" y="654"/>
                  </a:lnTo>
                  <a:lnTo>
                    <a:pt x="1146" y="688"/>
                  </a:lnTo>
                  <a:lnTo>
                    <a:pt x="1122" y="724"/>
                  </a:lnTo>
                  <a:lnTo>
                    <a:pt x="1096" y="758"/>
                  </a:lnTo>
                  <a:lnTo>
                    <a:pt x="1070" y="792"/>
                  </a:lnTo>
                  <a:lnTo>
                    <a:pt x="1042" y="824"/>
                  </a:lnTo>
                  <a:lnTo>
                    <a:pt x="1014" y="856"/>
                  </a:lnTo>
                  <a:lnTo>
                    <a:pt x="984" y="886"/>
                  </a:lnTo>
                  <a:lnTo>
                    <a:pt x="954" y="916"/>
                  </a:lnTo>
                  <a:lnTo>
                    <a:pt x="924" y="946"/>
                  </a:lnTo>
                  <a:lnTo>
                    <a:pt x="892" y="974"/>
                  </a:lnTo>
                  <a:lnTo>
                    <a:pt x="858" y="1002"/>
                  </a:lnTo>
                  <a:lnTo>
                    <a:pt x="826" y="1028"/>
                  </a:lnTo>
                  <a:lnTo>
                    <a:pt x="790" y="1052"/>
                  </a:lnTo>
                  <a:lnTo>
                    <a:pt x="756" y="1078"/>
                  </a:lnTo>
                  <a:lnTo>
                    <a:pt x="720" y="1100"/>
                  </a:lnTo>
                  <a:lnTo>
                    <a:pt x="684" y="11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6203950" y="2598738"/>
              <a:ext cx="3260725" cy="4114800"/>
            </a:xfrm>
            <a:custGeom>
              <a:avLst/>
              <a:gdLst>
                <a:gd name="T0" fmla="*/ 686 w 2054"/>
                <a:gd name="T1" fmla="*/ 1188 h 2592"/>
                <a:gd name="T2" fmla="*/ 682 w 2054"/>
                <a:gd name="T3" fmla="*/ 1286 h 2592"/>
                <a:gd name="T4" fmla="*/ 666 w 2054"/>
                <a:gd name="T5" fmla="*/ 1428 h 2592"/>
                <a:gd name="T6" fmla="*/ 636 w 2054"/>
                <a:gd name="T7" fmla="*/ 1566 h 2592"/>
                <a:gd name="T8" fmla="*/ 594 w 2054"/>
                <a:gd name="T9" fmla="*/ 1698 h 2592"/>
                <a:gd name="T10" fmla="*/ 540 w 2054"/>
                <a:gd name="T11" fmla="*/ 1826 h 2592"/>
                <a:gd name="T12" fmla="*/ 474 w 2054"/>
                <a:gd name="T13" fmla="*/ 1946 h 2592"/>
                <a:gd name="T14" fmla="*/ 398 w 2054"/>
                <a:gd name="T15" fmla="*/ 2060 h 2592"/>
                <a:gd name="T16" fmla="*/ 312 w 2054"/>
                <a:gd name="T17" fmla="*/ 2166 h 2592"/>
                <a:gd name="T18" fmla="*/ 216 w 2054"/>
                <a:gd name="T19" fmla="*/ 2264 h 2592"/>
                <a:gd name="T20" fmla="*/ 112 w 2054"/>
                <a:gd name="T21" fmla="*/ 2352 h 2592"/>
                <a:gd name="T22" fmla="*/ 0 w 2054"/>
                <a:gd name="T23" fmla="*/ 2432 h 2592"/>
                <a:gd name="T24" fmla="*/ 74 w 2054"/>
                <a:gd name="T25" fmla="*/ 2468 h 2592"/>
                <a:gd name="T26" fmla="*/ 190 w 2054"/>
                <a:gd name="T27" fmla="*/ 2514 h 2592"/>
                <a:gd name="T28" fmla="*/ 310 w 2054"/>
                <a:gd name="T29" fmla="*/ 2550 h 2592"/>
                <a:gd name="T30" fmla="*/ 436 w 2054"/>
                <a:gd name="T31" fmla="*/ 2574 h 2592"/>
                <a:gd name="T32" fmla="*/ 564 w 2054"/>
                <a:gd name="T33" fmla="*/ 2588 h 2592"/>
                <a:gd name="T34" fmla="*/ 650 w 2054"/>
                <a:gd name="T35" fmla="*/ 2592 h 2592"/>
                <a:gd name="T36" fmla="*/ 864 w 2054"/>
                <a:gd name="T37" fmla="*/ 2574 h 2592"/>
                <a:gd name="T38" fmla="*/ 1068 w 2054"/>
                <a:gd name="T39" fmla="*/ 2528 h 2592"/>
                <a:gd name="T40" fmla="*/ 1258 w 2054"/>
                <a:gd name="T41" fmla="*/ 2452 h 2592"/>
                <a:gd name="T42" fmla="*/ 1434 w 2054"/>
                <a:gd name="T43" fmla="*/ 2352 h 2592"/>
                <a:gd name="T44" fmla="*/ 1594 w 2054"/>
                <a:gd name="T45" fmla="*/ 2226 h 2592"/>
                <a:gd name="T46" fmla="*/ 1732 w 2054"/>
                <a:gd name="T47" fmla="*/ 2080 h 2592"/>
                <a:gd name="T48" fmla="*/ 1850 w 2054"/>
                <a:gd name="T49" fmla="*/ 1914 h 2592"/>
                <a:gd name="T50" fmla="*/ 1944 w 2054"/>
                <a:gd name="T51" fmla="*/ 1734 h 2592"/>
                <a:gd name="T52" fmla="*/ 2010 w 2054"/>
                <a:gd name="T53" fmla="*/ 1538 h 2592"/>
                <a:gd name="T54" fmla="*/ 2046 w 2054"/>
                <a:gd name="T55" fmla="*/ 1332 h 2592"/>
                <a:gd name="T56" fmla="*/ 2054 w 2054"/>
                <a:gd name="T57" fmla="*/ 1188 h 2592"/>
                <a:gd name="T58" fmla="*/ 2046 w 2054"/>
                <a:gd name="T59" fmla="*/ 1050 h 2592"/>
                <a:gd name="T60" fmla="*/ 2026 w 2054"/>
                <a:gd name="T61" fmla="*/ 914 h 2592"/>
                <a:gd name="T62" fmla="*/ 1994 w 2054"/>
                <a:gd name="T63" fmla="*/ 784 h 2592"/>
                <a:gd name="T64" fmla="*/ 1950 w 2054"/>
                <a:gd name="T65" fmla="*/ 658 h 2592"/>
                <a:gd name="T66" fmla="*/ 1894 w 2054"/>
                <a:gd name="T67" fmla="*/ 538 h 2592"/>
                <a:gd name="T68" fmla="*/ 1828 w 2054"/>
                <a:gd name="T69" fmla="*/ 426 h 2592"/>
                <a:gd name="T70" fmla="*/ 1752 w 2054"/>
                <a:gd name="T71" fmla="*/ 320 h 2592"/>
                <a:gd name="T72" fmla="*/ 1666 w 2054"/>
                <a:gd name="T73" fmla="*/ 220 h 2592"/>
                <a:gd name="T74" fmla="*/ 1572 w 2054"/>
                <a:gd name="T75" fmla="*/ 130 h 2592"/>
                <a:gd name="T76" fmla="*/ 1470 w 2054"/>
                <a:gd name="T77" fmla="*/ 50 h 2592"/>
                <a:gd name="T78" fmla="*/ 1396 w 2054"/>
                <a:gd name="T79" fmla="*/ 0 h 2592"/>
                <a:gd name="T80" fmla="*/ 1378 w 2054"/>
                <a:gd name="T81" fmla="*/ 132 h 2592"/>
                <a:gd name="T82" fmla="*/ 1348 w 2054"/>
                <a:gd name="T83" fmla="*/ 262 h 2592"/>
                <a:gd name="T84" fmla="*/ 1306 w 2054"/>
                <a:gd name="T85" fmla="*/ 386 h 2592"/>
                <a:gd name="T86" fmla="*/ 1254 w 2054"/>
                <a:gd name="T87" fmla="*/ 504 h 2592"/>
                <a:gd name="T88" fmla="*/ 1192 w 2054"/>
                <a:gd name="T89" fmla="*/ 616 h 2592"/>
                <a:gd name="T90" fmla="*/ 1122 w 2054"/>
                <a:gd name="T91" fmla="*/ 724 h 2592"/>
                <a:gd name="T92" fmla="*/ 1042 w 2054"/>
                <a:gd name="T93" fmla="*/ 824 h 2592"/>
                <a:gd name="T94" fmla="*/ 954 w 2054"/>
                <a:gd name="T95" fmla="*/ 916 h 2592"/>
                <a:gd name="T96" fmla="*/ 858 w 2054"/>
                <a:gd name="T97" fmla="*/ 1002 h 2592"/>
                <a:gd name="T98" fmla="*/ 756 w 2054"/>
                <a:gd name="T99" fmla="*/ 1078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4" h="2592">
                  <a:moveTo>
                    <a:pt x="684" y="1124"/>
                  </a:moveTo>
                  <a:lnTo>
                    <a:pt x="684" y="1124"/>
                  </a:lnTo>
                  <a:lnTo>
                    <a:pt x="686" y="1188"/>
                  </a:lnTo>
                  <a:lnTo>
                    <a:pt x="686" y="1188"/>
                  </a:lnTo>
                  <a:lnTo>
                    <a:pt x="684" y="1236"/>
                  </a:lnTo>
                  <a:lnTo>
                    <a:pt x="682" y="1286"/>
                  </a:lnTo>
                  <a:lnTo>
                    <a:pt x="678" y="1332"/>
                  </a:lnTo>
                  <a:lnTo>
                    <a:pt x="672" y="1380"/>
                  </a:lnTo>
                  <a:lnTo>
                    <a:pt x="666" y="1428"/>
                  </a:lnTo>
                  <a:lnTo>
                    <a:pt x="658" y="1474"/>
                  </a:lnTo>
                  <a:lnTo>
                    <a:pt x="648" y="1520"/>
                  </a:lnTo>
                  <a:lnTo>
                    <a:pt x="636" y="1566"/>
                  </a:lnTo>
                  <a:lnTo>
                    <a:pt x="624" y="1610"/>
                  </a:lnTo>
                  <a:lnTo>
                    <a:pt x="610" y="1654"/>
                  </a:lnTo>
                  <a:lnTo>
                    <a:pt x="594" y="1698"/>
                  </a:lnTo>
                  <a:lnTo>
                    <a:pt x="576" y="1742"/>
                  </a:lnTo>
                  <a:lnTo>
                    <a:pt x="558" y="1784"/>
                  </a:lnTo>
                  <a:lnTo>
                    <a:pt x="540" y="1826"/>
                  </a:lnTo>
                  <a:lnTo>
                    <a:pt x="518" y="1868"/>
                  </a:lnTo>
                  <a:lnTo>
                    <a:pt x="496" y="1908"/>
                  </a:lnTo>
                  <a:lnTo>
                    <a:pt x="474" y="1946"/>
                  </a:lnTo>
                  <a:lnTo>
                    <a:pt x="450" y="1986"/>
                  </a:lnTo>
                  <a:lnTo>
                    <a:pt x="424" y="2024"/>
                  </a:lnTo>
                  <a:lnTo>
                    <a:pt x="398" y="2060"/>
                  </a:lnTo>
                  <a:lnTo>
                    <a:pt x="370" y="2096"/>
                  </a:lnTo>
                  <a:lnTo>
                    <a:pt x="342" y="2132"/>
                  </a:lnTo>
                  <a:lnTo>
                    <a:pt x="312" y="2166"/>
                  </a:lnTo>
                  <a:lnTo>
                    <a:pt x="280" y="2200"/>
                  </a:lnTo>
                  <a:lnTo>
                    <a:pt x="250" y="2232"/>
                  </a:lnTo>
                  <a:lnTo>
                    <a:pt x="216" y="2264"/>
                  </a:lnTo>
                  <a:lnTo>
                    <a:pt x="182" y="2294"/>
                  </a:lnTo>
                  <a:lnTo>
                    <a:pt x="148" y="2324"/>
                  </a:lnTo>
                  <a:lnTo>
                    <a:pt x="112" y="2352"/>
                  </a:lnTo>
                  <a:lnTo>
                    <a:pt x="76" y="2380"/>
                  </a:lnTo>
                  <a:lnTo>
                    <a:pt x="38" y="2406"/>
                  </a:lnTo>
                  <a:lnTo>
                    <a:pt x="0" y="2432"/>
                  </a:lnTo>
                  <a:lnTo>
                    <a:pt x="0" y="2432"/>
                  </a:lnTo>
                  <a:lnTo>
                    <a:pt x="38" y="2450"/>
                  </a:lnTo>
                  <a:lnTo>
                    <a:pt x="74" y="2468"/>
                  </a:lnTo>
                  <a:lnTo>
                    <a:pt x="112" y="2484"/>
                  </a:lnTo>
                  <a:lnTo>
                    <a:pt x="152" y="2500"/>
                  </a:lnTo>
                  <a:lnTo>
                    <a:pt x="190" y="2514"/>
                  </a:lnTo>
                  <a:lnTo>
                    <a:pt x="230" y="2526"/>
                  </a:lnTo>
                  <a:lnTo>
                    <a:pt x="270" y="2538"/>
                  </a:lnTo>
                  <a:lnTo>
                    <a:pt x="310" y="2550"/>
                  </a:lnTo>
                  <a:lnTo>
                    <a:pt x="352" y="2558"/>
                  </a:lnTo>
                  <a:lnTo>
                    <a:pt x="394" y="2568"/>
                  </a:lnTo>
                  <a:lnTo>
                    <a:pt x="436" y="2574"/>
                  </a:lnTo>
                  <a:lnTo>
                    <a:pt x="478" y="2580"/>
                  </a:lnTo>
                  <a:lnTo>
                    <a:pt x="520" y="2586"/>
                  </a:lnTo>
                  <a:lnTo>
                    <a:pt x="564" y="2588"/>
                  </a:lnTo>
                  <a:lnTo>
                    <a:pt x="606" y="2590"/>
                  </a:lnTo>
                  <a:lnTo>
                    <a:pt x="650" y="2592"/>
                  </a:lnTo>
                  <a:lnTo>
                    <a:pt x="650" y="2592"/>
                  </a:lnTo>
                  <a:lnTo>
                    <a:pt x="722" y="2590"/>
                  </a:lnTo>
                  <a:lnTo>
                    <a:pt x="794" y="2584"/>
                  </a:lnTo>
                  <a:lnTo>
                    <a:pt x="864" y="2574"/>
                  </a:lnTo>
                  <a:lnTo>
                    <a:pt x="932" y="2562"/>
                  </a:lnTo>
                  <a:lnTo>
                    <a:pt x="1000" y="2546"/>
                  </a:lnTo>
                  <a:lnTo>
                    <a:pt x="1068" y="2528"/>
                  </a:lnTo>
                  <a:lnTo>
                    <a:pt x="1132" y="2506"/>
                  </a:lnTo>
                  <a:lnTo>
                    <a:pt x="1196" y="2480"/>
                  </a:lnTo>
                  <a:lnTo>
                    <a:pt x="1258" y="2452"/>
                  </a:lnTo>
                  <a:lnTo>
                    <a:pt x="1318" y="2422"/>
                  </a:lnTo>
                  <a:lnTo>
                    <a:pt x="1378" y="2388"/>
                  </a:lnTo>
                  <a:lnTo>
                    <a:pt x="1434" y="2352"/>
                  </a:lnTo>
                  <a:lnTo>
                    <a:pt x="1490" y="2312"/>
                  </a:lnTo>
                  <a:lnTo>
                    <a:pt x="1542" y="2270"/>
                  </a:lnTo>
                  <a:lnTo>
                    <a:pt x="1594" y="2226"/>
                  </a:lnTo>
                  <a:lnTo>
                    <a:pt x="1642" y="2180"/>
                  </a:lnTo>
                  <a:lnTo>
                    <a:pt x="1688" y="2130"/>
                  </a:lnTo>
                  <a:lnTo>
                    <a:pt x="1732" y="2080"/>
                  </a:lnTo>
                  <a:lnTo>
                    <a:pt x="1774" y="2026"/>
                  </a:lnTo>
                  <a:lnTo>
                    <a:pt x="1814" y="1972"/>
                  </a:lnTo>
                  <a:lnTo>
                    <a:pt x="1850" y="1914"/>
                  </a:lnTo>
                  <a:lnTo>
                    <a:pt x="1884" y="1856"/>
                  </a:lnTo>
                  <a:lnTo>
                    <a:pt x="1916" y="1796"/>
                  </a:lnTo>
                  <a:lnTo>
                    <a:pt x="1944" y="1734"/>
                  </a:lnTo>
                  <a:lnTo>
                    <a:pt x="1968" y="1670"/>
                  </a:lnTo>
                  <a:lnTo>
                    <a:pt x="1990" y="1604"/>
                  </a:lnTo>
                  <a:lnTo>
                    <a:pt x="2010" y="1538"/>
                  </a:lnTo>
                  <a:lnTo>
                    <a:pt x="2026" y="1470"/>
                  </a:lnTo>
                  <a:lnTo>
                    <a:pt x="2038" y="1402"/>
                  </a:lnTo>
                  <a:lnTo>
                    <a:pt x="2046" y="1332"/>
                  </a:lnTo>
                  <a:lnTo>
                    <a:pt x="2052" y="1260"/>
                  </a:lnTo>
                  <a:lnTo>
                    <a:pt x="2054" y="1188"/>
                  </a:lnTo>
                  <a:lnTo>
                    <a:pt x="2054" y="1188"/>
                  </a:lnTo>
                  <a:lnTo>
                    <a:pt x="2052" y="1142"/>
                  </a:lnTo>
                  <a:lnTo>
                    <a:pt x="2050" y="1094"/>
                  </a:lnTo>
                  <a:lnTo>
                    <a:pt x="2046" y="1050"/>
                  </a:lnTo>
                  <a:lnTo>
                    <a:pt x="2042" y="1004"/>
                  </a:lnTo>
                  <a:lnTo>
                    <a:pt x="2034" y="958"/>
                  </a:lnTo>
                  <a:lnTo>
                    <a:pt x="2026" y="914"/>
                  </a:lnTo>
                  <a:lnTo>
                    <a:pt x="2018" y="870"/>
                  </a:lnTo>
                  <a:lnTo>
                    <a:pt x="2006" y="826"/>
                  </a:lnTo>
                  <a:lnTo>
                    <a:pt x="1994" y="784"/>
                  </a:lnTo>
                  <a:lnTo>
                    <a:pt x="1980" y="742"/>
                  </a:lnTo>
                  <a:lnTo>
                    <a:pt x="1966" y="700"/>
                  </a:lnTo>
                  <a:lnTo>
                    <a:pt x="1950" y="658"/>
                  </a:lnTo>
                  <a:lnTo>
                    <a:pt x="1932" y="618"/>
                  </a:lnTo>
                  <a:lnTo>
                    <a:pt x="1914" y="578"/>
                  </a:lnTo>
                  <a:lnTo>
                    <a:pt x="1894" y="538"/>
                  </a:lnTo>
                  <a:lnTo>
                    <a:pt x="1874" y="500"/>
                  </a:lnTo>
                  <a:lnTo>
                    <a:pt x="1852" y="462"/>
                  </a:lnTo>
                  <a:lnTo>
                    <a:pt x="1828" y="426"/>
                  </a:lnTo>
                  <a:lnTo>
                    <a:pt x="1804" y="390"/>
                  </a:lnTo>
                  <a:lnTo>
                    <a:pt x="1778" y="354"/>
                  </a:lnTo>
                  <a:lnTo>
                    <a:pt x="1752" y="320"/>
                  </a:lnTo>
                  <a:lnTo>
                    <a:pt x="1724" y="286"/>
                  </a:lnTo>
                  <a:lnTo>
                    <a:pt x="1696" y="252"/>
                  </a:lnTo>
                  <a:lnTo>
                    <a:pt x="1666" y="220"/>
                  </a:lnTo>
                  <a:lnTo>
                    <a:pt x="1636" y="190"/>
                  </a:lnTo>
                  <a:lnTo>
                    <a:pt x="1604" y="160"/>
                  </a:lnTo>
                  <a:lnTo>
                    <a:pt x="1572" y="130"/>
                  </a:lnTo>
                  <a:lnTo>
                    <a:pt x="1538" y="102"/>
                  </a:lnTo>
                  <a:lnTo>
                    <a:pt x="1504" y="76"/>
                  </a:lnTo>
                  <a:lnTo>
                    <a:pt x="1470" y="50"/>
                  </a:lnTo>
                  <a:lnTo>
                    <a:pt x="1434" y="24"/>
                  </a:lnTo>
                  <a:lnTo>
                    <a:pt x="1396" y="0"/>
                  </a:lnTo>
                  <a:lnTo>
                    <a:pt x="1396" y="0"/>
                  </a:lnTo>
                  <a:lnTo>
                    <a:pt x="1392" y="44"/>
                  </a:lnTo>
                  <a:lnTo>
                    <a:pt x="1386" y="90"/>
                  </a:lnTo>
                  <a:lnTo>
                    <a:pt x="1378" y="132"/>
                  </a:lnTo>
                  <a:lnTo>
                    <a:pt x="1370" y="176"/>
                  </a:lnTo>
                  <a:lnTo>
                    <a:pt x="1360" y="218"/>
                  </a:lnTo>
                  <a:lnTo>
                    <a:pt x="1348" y="262"/>
                  </a:lnTo>
                  <a:lnTo>
                    <a:pt x="1336" y="304"/>
                  </a:lnTo>
                  <a:lnTo>
                    <a:pt x="1322" y="344"/>
                  </a:lnTo>
                  <a:lnTo>
                    <a:pt x="1306" y="386"/>
                  </a:lnTo>
                  <a:lnTo>
                    <a:pt x="1290" y="426"/>
                  </a:lnTo>
                  <a:lnTo>
                    <a:pt x="1272" y="464"/>
                  </a:lnTo>
                  <a:lnTo>
                    <a:pt x="1254" y="504"/>
                  </a:lnTo>
                  <a:lnTo>
                    <a:pt x="1236" y="542"/>
                  </a:lnTo>
                  <a:lnTo>
                    <a:pt x="1214" y="580"/>
                  </a:lnTo>
                  <a:lnTo>
                    <a:pt x="1192" y="616"/>
                  </a:lnTo>
                  <a:lnTo>
                    <a:pt x="1170" y="654"/>
                  </a:lnTo>
                  <a:lnTo>
                    <a:pt x="1146" y="688"/>
                  </a:lnTo>
                  <a:lnTo>
                    <a:pt x="1122" y="724"/>
                  </a:lnTo>
                  <a:lnTo>
                    <a:pt x="1096" y="758"/>
                  </a:lnTo>
                  <a:lnTo>
                    <a:pt x="1070" y="792"/>
                  </a:lnTo>
                  <a:lnTo>
                    <a:pt x="1042" y="824"/>
                  </a:lnTo>
                  <a:lnTo>
                    <a:pt x="1014" y="856"/>
                  </a:lnTo>
                  <a:lnTo>
                    <a:pt x="984" y="886"/>
                  </a:lnTo>
                  <a:lnTo>
                    <a:pt x="954" y="916"/>
                  </a:lnTo>
                  <a:lnTo>
                    <a:pt x="924" y="946"/>
                  </a:lnTo>
                  <a:lnTo>
                    <a:pt x="892" y="974"/>
                  </a:lnTo>
                  <a:lnTo>
                    <a:pt x="858" y="1002"/>
                  </a:lnTo>
                  <a:lnTo>
                    <a:pt x="826" y="1028"/>
                  </a:lnTo>
                  <a:lnTo>
                    <a:pt x="790" y="1052"/>
                  </a:lnTo>
                  <a:lnTo>
                    <a:pt x="756" y="1078"/>
                  </a:lnTo>
                  <a:lnTo>
                    <a:pt x="720" y="1100"/>
                  </a:lnTo>
                  <a:lnTo>
                    <a:pt x="684" y="1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6203950" y="2255838"/>
              <a:ext cx="2114550" cy="2003425"/>
            </a:xfrm>
            <a:custGeom>
              <a:avLst/>
              <a:gdLst>
                <a:gd name="T0" fmla="*/ 0 w 1332"/>
                <a:gd name="T1" fmla="*/ 160 h 1262"/>
                <a:gd name="T2" fmla="*/ 136 w 1332"/>
                <a:gd name="T3" fmla="*/ 258 h 1262"/>
                <a:gd name="T4" fmla="*/ 258 w 1332"/>
                <a:gd name="T5" fmla="*/ 368 h 1262"/>
                <a:gd name="T6" fmla="*/ 368 w 1332"/>
                <a:gd name="T7" fmla="*/ 492 h 1262"/>
                <a:gd name="T8" fmla="*/ 462 w 1332"/>
                <a:gd name="T9" fmla="*/ 626 h 1262"/>
                <a:gd name="T10" fmla="*/ 542 w 1332"/>
                <a:gd name="T11" fmla="*/ 772 h 1262"/>
                <a:gd name="T12" fmla="*/ 592 w 1332"/>
                <a:gd name="T13" fmla="*/ 888 h 1262"/>
                <a:gd name="T14" fmla="*/ 620 w 1332"/>
                <a:gd name="T15" fmla="*/ 968 h 1262"/>
                <a:gd name="T16" fmla="*/ 642 w 1332"/>
                <a:gd name="T17" fmla="*/ 1050 h 1262"/>
                <a:gd name="T18" fmla="*/ 660 w 1332"/>
                <a:gd name="T19" fmla="*/ 1134 h 1262"/>
                <a:gd name="T20" fmla="*/ 674 w 1332"/>
                <a:gd name="T21" fmla="*/ 1218 h 1262"/>
                <a:gd name="T22" fmla="*/ 678 w 1332"/>
                <a:gd name="T23" fmla="*/ 1262 h 1262"/>
                <a:gd name="T24" fmla="*/ 810 w 1332"/>
                <a:gd name="T25" fmla="*/ 1168 h 1262"/>
                <a:gd name="T26" fmla="*/ 930 w 1332"/>
                <a:gd name="T27" fmla="*/ 1058 h 1262"/>
                <a:gd name="T28" fmla="*/ 1038 w 1332"/>
                <a:gd name="T29" fmla="*/ 938 h 1262"/>
                <a:gd name="T30" fmla="*/ 1130 w 1332"/>
                <a:gd name="T31" fmla="*/ 804 h 1262"/>
                <a:gd name="T32" fmla="*/ 1206 w 1332"/>
                <a:gd name="T33" fmla="*/ 660 h 1262"/>
                <a:gd name="T34" fmla="*/ 1238 w 1332"/>
                <a:gd name="T35" fmla="*/ 584 h 1262"/>
                <a:gd name="T36" fmla="*/ 1266 w 1332"/>
                <a:gd name="T37" fmla="*/ 506 h 1262"/>
                <a:gd name="T38" fmla="*/ 1290 w 1332"/>
                <a:gd name="T39" fmla="*/ 426 h 1262"/>
                <a:gd name="T40" fmla="*/ 1308 w 1332"/>
                <a:gd name="T41" fmla="*/ 346 h 1262"/>
                <a:gd name="T42" fmla="*/ 1322 w 1332"/>
                <a:gd name="T43" fmla="*/ 262 h 1262"/>
                <a:gd name="T44" fmla="*/ 1332 w 1332"/>
                <a:gd name="T45" fmla="*/ 178 h 1262"/>
                <a:gd name="T46" fmla="*/ 1292 w 1332"/>
                <a:gd name="T47" fmla="*/ 156 h 1262"/>
                <a:gd name="T48" fmla="*/ 1214 w 1332"/>
                <a:gd name="T49" fmla="*/ 120 h 1262"/>
                <a:gd name="T50" fmla="*/ 1134 w 1332"/>
                <a:gd name="T51" fmla="*/ 86 h 1262"/>
                <a:gd name="T52" fmla="*/ 1050 w 1332"/>
                <a:gd name="T53" fmla="*/ 58 h 1262"/>
                <a:gd name="T54" fmla="*/ 964 w 1332"/>
                <a:gd name="T55" fmla="*/ 36 h 1262"/>
                <a:gd name="T56" fmla="*/ 878 w 1332"/>
                <a:gd name="T57" fmla="*/ 20 h 1262"/>
                <a:gd name="T58" fmla="*/ 788 w 1332"/>
                <a:gd name="T59" fmla="*/ 8 h 1262"/>
                <a:gd name="T60" fmla="*/ 696 w 1332"/>
                <a:gd name="T61" fmla="*/ 2 h 1262"/>
                <a:gd name="T62" fmla="*/ 650 w 1332"/>
                <a:gd name="T63" fmla="*/ 0 h 1262"/>
                <a:gd name="T64" fmla="*/ 564 w 1332"/>
                <a:gd name="T65" fmla="*/ 4 h 1262"/>
                <a:gd name="T66" fmla="*/ 478 w 1332"/>
                <a:gd name="T67" fmla="*/ 12 h 1262"/>
                <a:gd name="T68" fmla="*/ 394 w 1332"/>
                <a:gd name="T69" fmla="*/ 24 h 1262"/>
                <a:gd name="T70" fmla="*/ 310 w 1332"/>
                <a:gd name="T71" fmla="*/ 42 h 1262"/>
                <a:gd name="T72" fmla="*/ 230 w 1332"/>
                <a:gd name="T73" fmla="*/ 66 h 1262"/>
                <a:gd name="T74" fmla="*/ 152 w 1332"/>
                <a:gd name="T75" fmla="*/ 92 h 1262"/>
                <a:gd name="T76" fmla="*/ 74 w 1332"/>
                <a:gd name="T77" fmla="*/ 124 h 1262"/>
                <a:gd name="T78" fmla="*/ 0 w 1332"/>
                <a:gd name="T79" fmla="*/ 16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262">
                  <a:moveTo>
                    <a:pt x="0" y="160"/>
                  </a:moveTo>
                  <a:lnTo>
                    <a:pt x="0" y="160"/>
                  </a:lnTo>
                  <a:lnTo>
                    <a:pt x="70" y="208"/>
                  </a:lnTo>
                  <a:lnTo>
                    <a:pt x="136" y="258"/>
                  </a:lnTo>
                  <a:lnTo>
                    <a:pt x="198" y="310"/>
                  </a:lnTo>
                  <a:lnTo>
                    <a:pt x="258" y="368"/>
                  </a:lnTo>
                  <a:lnTo>
                    <a:pt x="314" y="428"/>
                  </a:lnTo>
                  <a:lnTo>
                    <a:pt x="368" y="492"/>
                  </a:lnTo>
                  <a:lnTo>
                    <a:pt x="416" y="558"/>
                  </a:lnTo>
                  <a:lnTo>
                    <a:pt x="462" y="626"/>
                  </a:lnTo>
                  <a:lnTo>
                    <a:pt x="504" y="698"/>
                  </a:lnTo>
                  <a:lnTo>
                    <a:pt x="542" y="772"/>
                  </a:lnTo>
                  <a:lnTo>
                    <a:pt x="576" y="850"/>
                  </a:lnTo>
                  <a:lnTo>
                    <a:pt x="592" y="888"/>
                  </a:lnTo>
                  <a:lnTo>
                    <a:pt x="606" y="928"/>
                  </a:lnTo>
                  <a:lnTo>
                    <a:pt x="620" y="968"/>
                  </a:lnTo>
                  <a:lnTo>
                    <a:pt x="632" y="1008"/>
                  </a:lnTo>
                  <a:lnTo>
                    <a:pt x="642" y="1050"/>
                  </a:lnTo>
                  <a:lnTo>
                    <a:pt x="652" y="1092"/>
                  </a:lnTo>
                  <a:lnTo>
                    <a:pt x="660" y="1134"/>
                  </a:lnTo>
                  <a:lnTo>
                    <a:pt x="668" y="1176"/>
                  </a:lnTo>
                  <a:lnTo>
                    <a:pt x="674" y="1218"/>
                  </a:lnTo>
                  <a:lnTo>
                    <a:pt x="678" y="1262"/>
                  </a:lnTo>
                  <a:lnTo>
                    <a:pt x="678" y="1262"/>
                  </a:lnTo>
                  <a:lnTo>
                    <a:pt x="746" y="1216"/>
                  </a:lnTo>
                  <a:lnTo>
                    <a:pt x="810" y="1168"/>
                  </a:lnTo>
                  <a:lnTo>
                    <a:pt x="872" y="1114"/>
                  </a:lnTo>
                  <a:lnTo>
                    <a:pt x="930" y="1058"/>
                  </a:lnTo>
                  <a:lnTo>
                    <a:pt x="986" y="1000"/>
                  </a:lnTo>
                  <a:lnTo>
                    <a:pt x="1038" y="938"/>
                  </a:lnTo>
                  <a:lnTo>
                    <a:pt x="1086" y="872"/>
                  </a:lnTo>
                  <a:lnTo>
                    <a:pt x="1130" y="804"/>
                  </a:lnTo>
                  <a:lnTo>
                    <a:pt x="1170" y="734"/>
                  </a:lnTo>
                  <a:lnTo>
                    <a:pt x="1206" y="660"/>
                  </a:lnTo>
                  <a:lnTo>
                    <a:pt x="1224" y="622"/>
                  </a:lnTo>
                  <a:lnTo>
                    <a:pt x="1238" y="584"/>
                  </a:lnTo>
                  <a:lnTo>
                    <a:pt x="1254" y="546"/>
                  </a:lnTo>
                  <a:lnTo>
                    <a:pt x="1266" y="506"/>
                  </a:lnTo>
                  <a:lnTo>
                    <a:pt x="1278" y="468"/>
                  </a:lnTo>
                  <a:lnTo>
                    <a:pt x="1290" y="426"/>
                  </a:lnTo>
                  <a:lnTo>
                    <a:pt x="1300" y="386"/>
                  </a:lnTo>
                  <a:lnTo>
                    <a:pt x="1308" y="346"/>
                  </a:lnTo>
                  <a:lnTo>
                    <a:pt x="1316" y="304"/>
                  </a:lnTo>
                  <a:lnTo>
                    <a:pt x="1322" y="262"/>
                  </a:lnTo>
                  <a:lnTo>
                    <a:pt x="1328" y="220"/>
                  </a:lnTo>
                  <a:lnTo>
                    <a:pt x="1332" y="178"/>
                  </a:lnTo>
                  <a:lnTo>
                    <a:pt x="1332" y="178"/>
                  </a:lnTo>
                  <a:lnTo>
                    <a:pt x="1292" y="156"/>
                  </a:lnTo>
                  <a:lnTo>
                    <a:pt x="1254" y="138"/>
                  </a:lnTo>
                  <a:lnTo>
                    <a:pt x="1214" y="120"/>
                  </a:lnTo>
                  <a:lnTo>
                    <a:pt x="1174" y="102"/>
                  </a:lnTo>
                  <a:lnTo>
                    <a:pt x="1134" y="86"/>
                  </a:lnTo>
                  <a:lnTo>
                    <a:pt x="1092" y="72"/>
                  </a:lnTo>
                  <a:lnTo>
                    <a:pt x="1050" y="58"/>
                  </a:lnTo>
                  <a:lnTo>
                    <a:pt x="1008" y="46"/>
                  </a:lnTo>
                  <a:lnTo>
                    <a:pt x="964" y="36"/>
                  </a:lnTo>
                  <a:lnTo>
                    <a:pt x="922" y="26"/>
                  </a:lnTo>
                  <a:lnTo>
                    <a:pt x="878" y="20"/>
                  </a:lnTo>
                  <a:lnTo>
                    <a:pt x="832" y="12"/>
                  </a:lnTo>
                  <a:lnTo>
                    <a:pt x="788" y="8"/>
                  </a:lnTo>
                  <a:lnTo>
                    <a:pt x="742" y="4"/>
                  </a:lnTo>
                  <a:lnTo>
                    <a:pt x="696" y="2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06" y="2"/>
                  </a:lnTo>
                  <a:lnTo>
                    <a:pt x="564" y="4"/>
                  </a:lnTo>
                  <a:lnTo>
                    <a:pt x="520" y="6"/>
                  </a:lnTo>
                  <a:lnTo>
                    <a:pt x="478" y="12"/>
                  </a:lnTo>
                  <a:lnTo>
                    <a:pt x="436" y="18"/>
                  </a:lnTo>
                  <a:lnTo>
                    <a:pt x="394" y="24"/>
                  </a:lnTo>
                  <a:lnTo>
                    <a:pt x="352" y="32"/>
                  </a:lnTo>
                  <a:lnTo>
                    <a:pt x="310" y="42"/>
                  </a:lnTo>
                  <a:lnTo>
                    <a:pt x="270" y="54"/>
                  </a:lnTo>
                  <a:lnTo>
                    <a:pt x="230" y="66"/>
                  </a:lnTo>
                  <a:lnTo>
                    <a:pt x="190" y="78"/>
                  </a:lnTo>
                  <a:lnTo>
                    <a:pt x="152" y="92"/>
                  </a:lnTo>
                  <a:lnTo>
                    <a:pt x="112" y="108"/>
                  </a:lnTo>
                  <a:lnTo>
                    <a:pt x="74" y="124"/>
                  </a:lnTo>
                  <a:lnTo>
                    <a:pt x="38" y="142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6203950" y="2255838"/>
              <a:ext cx="2114550" cy="2003425"/>
            </a:xfrm>
            <a:custGeom>
              <a:avLst/>
              <a:gdLst>
                <a:gd name="T0" fmla="*/ 0 w 1332"/>
                <a:gd name="T1" fmla="*/ 160 h 1262"/>
                <a:gd name="T2" fmla="*/ 136 w 1332"/>
                <a:gd name="T3" fmla="*/ 258 h 1262"/>
                <a:gd name="T4" fmla="*/ 258 w 1332"/>
                <a:gd name="T5" fmla="*/ 368 h 1262"/>
                <a:gd name="T6" fmla="*/ 368 w 1332"/>
                <a:gd name="T7" fmla="*/ 492 h 1262"/>
                <a:gd name="T8" fmla="*/ 462 w 1332"/>
                <a:gd name="T9" fmla="*/ 626 h 1262"/>
                <a:gd name="T10" fmla="*/ 542 w 1332"/>
                <a:gd name="T11" fmla="*/ 772 h 1262"/>
                <a:gd name="T12" fmla="*/ 592 w 1332"/>
                <a:gd name="T13" fmla="*/ 888 h 1262"/>
                <a:gd name="T14" fmla="*/ 620 w 1332"/>
                <a:gd name="T15" fmla="*/ 968 h 1262"/>
                <a:gd name="T16" fmla="*/ 642 w 1332"/>
                <a:gd name="T17" fmla="*/ 1050 h 1262"/>
                <a:gd name="T18" fmla="*/ 660 w 1332"/>
                <a:gd name="T19" fmla="*/ 1134 h 1262"/>
                <a:gd name="T20" fmla="*/ 674 w 1332"/>
                <a:gd name="T21" fmla="*/ 1218 h 1262"/>
                <a:gd name="T22" fmla="*/ 678 w 1332"/>
                <a:gd name="T23" fmla="*/ 1262 h 1262"/>
                <a:gd name="T24" fmla="*/ 810 w 1332"/>
                <a:gd name="T25" fmla="*/ 1168 h 1262"/>
                <a:gd name="T26" fmla="*/ 930 w 1332"/>
                <a:gd name="T27" fmla="*/ 1058 h 1262"/>
                <a:gd name="T28" fmla="*/ 1038 w 1332"/>
                <a:gd name="T29" fmla="*/ 938 h 1262"/>
                <a:gd name="T30" fmla="*/ 1130 w 1332"/>
                <a:gd name="T31" fmla="*/ 804 h 1262"/>
                <a:gd name="T32" fmla="*/ 1206 w 1332"/>
                <a:gd name="T33" fmla="*/ 660 h 1262"/>
                <a:gd name="T34" fmla="*/ 1238 w 1332"/>
                <a:gd name="T35" fmla="*/ 584 h 1262"/>
                <a:gd name="T36" fmla="*/ 1266 w 1332"/>
                <a:gd name="T37" fmla="*/ 506 h 1262"/>
                <a:gd name="T38" fmla="*/ 1290 w 1332"/>
                <a:gd name="T39" fmla="*/ 426 h 1262"/>
                <a:gd name="T40" fmla="*/ 1308 w 1332"/>
                <a:gd name="T41" fmla="*/ 346 h 1262"/>
                <a:gd name="T42" fmla="*/ 1322 w 1332"/>
                <a:gd name="T43" fmla="*/ 262 h 1262"/>
                <a:gd name="T44" fmla="*/ 1332 w 1332"/>
                <a:gd name="T45" fmla="*/ 178 h 1262"/>
                <a:gd name="T46" fmla="*/ 1292 w 1332"/>
                <a:gd name="T47" fmla="*/ 156 h 1262"/>
                <a:gd name="T48" fmla="*/ 1214 w 1332"/>
                <a:gd name="T49" fmla="*/ 120 h 1262"/>
                <a:gd name="T50" fmla="*/ 1134 w 1332"/>
                <a:gd name="T51" fmla="*/ 86 h 1262"/>
                <a:gd name="T52" fmla="*/ 1050 w 1332"/>
                <a:gd name="T53" fmla="*/ 58 h 1262"/>
                <a:gd name="T54" fmla="*/ 964 w 1332"/>
                <a:gd name="T55" fmla="*/ 36 h 1262"/>
                <a:gd name="T56" fmla="*/ 878 w 1332"/>
                <a:gd name="T57" fmla="*/ 20 h 1262"/>
                <a:gd name="T58" fmla="*/ 788 w 1332"/>
                <a:gd name="T59" fmla="*/ 8 h 1262"/>
                <a:gd name="T60" fmla="*/ 696 w 1332"/>
                <a:gd name="T61" fmla="*/ 2 h 1262"/>
                <a:gd name="T62" fmla="*/ 650 w 1332"/>
                <a:gd name="T63" fmla="*/ 0 h 1262"/>
                <a:gd name="T64" fmla="*/ 564 w 1332"/>
                <a:gd name="T65" fmla="*/ 4 h 1262"/>
                <a:gd name="T66" fmla="*/ 478 w 1332"/>
                <a:gd name="T67" fmla="*/ 12 h 1262"/>
                <a:gd name="T68" fmla="*/ 394 w 1332"/>
                <a:gd name="T69" fmla="*/ 24 h 1262"/>
                <a:gd name="T70" fmla="*/ 310 w 1332"/>
                <a:gd name="T71" fmla="*/ 42 h 1262"/>
                <a:gd name="T72" fmla="*/ 230 w 1332"/>
                <a:gd name="T73" fmla="*/ 66 h 1262"/>
                <a:gd name="T74" fmla="*/ 152 w 1332"/>
                <a:gd name="T75" fmla="*/ 92 h 1262"/>
                <a:gd name="T76" fmla="*/ 74 w 1332"/>
                <a:gd name="T77" fmla="*/ 124 h 1262"/>
                <a:gd name="T78" fmla="*/ 0 w 1332"/>
                <a:gd name="T79" fmla="*/ 16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262">
                  <a:moveTo>
                    <a:pt x="0" y="160"/>
                  </a:moveTo>
                  <a:lnTo>
                    <a:pt x="0" y="160"/>
                  </a:lnTo>
                  <a:lnTo>
                    <a:pt x="70" y="208"/>
                  </a:lnTo>
                  <a:lnTo>
                    <a:pt x="136" y="258"/>
                  </a:lnTo>
                  <a:lnTo>
                    <a:pt x="198" y="310"/>
                  </a:lnTo>
                  <a:lnTo>
                    <a:pt x="258" y="368"/>
                  </a:lnTo>
                  <a:lnTo>
                    <a:pt x="314" y="428"/>
                  </a:lnTo>
                  <a:lnTo>
                    <a:pt x="368" y="492"/>
                  </a:lnTo>
                  <a:lnTo>
                    <a:pt x="416" y="558"/>
                  </a:lnTo>
                  <a:lnTo>
                    <a:pt x="462" y="626"/>
                  </a:lnTo>
                  <a:lnTo>
                    <a:pt x="504" y="698"/>
                  </a:lnTo>
                  <a:lnTo>
                    <a:pt x="542" y="772"/>
                  </a:lnTo>
                  <a:lnTo>
                    <a:pt x="576" y="850"/>
                  </a:lnTo>
                  <a:lnTo>
                    <a:pt x="592" y="888"/>
                  </a:lnTo>
                  <a:lnTo>
                    <a:pt x="606" y="928"/>
                  </a:lnTo>
                  <a:lnTo>
                    <a:pt x="620" y="968"/>
                  </a:lnTo>
                  <a:lnTo>
                    <a:pt x="632" y="1008"/>
                  </a:lnTo>
                  <a:lnTo>
                    <a:pt x="642" y="1050"/>
                  </a:lnTo>
                  <a:lnTo>
                    <a:pt x="652" y="1092"/>
                  </a:lnTo>
                  <a:lnTo>
                    <a:pt x="660" y="1134"/>
                  </a:lnTo>
                  <a:lnTo>
                    <a:pt x="668" y="1176"/>
                  </a:lnTo>
                  <a:lnTo>
                    <a:pt x="674" y="1218"/>
                  </a:lnTo>
                  <a:lnTo>
                    <a:pt x="678" y="1262"/>
                  </a:lnTo>
                  <a:lnTo>
                    <a:pt x="678" y="1262"/>
                  </a:lnTo>
                  <a:lnTo>
                    <a:pt x="746" y="1216"/>
                  </a:lnTo>
                  <a:lnTo>
                    <a:pt x="810" y="1168"/>
                  </a:lnTo>
                  <a:lnTo>
                    <a:pt x="872" y="1114"/>
                  </a:lnTo>
                  <a:lnTo>
                    <a:pt x="930" y="1058"/>
                  </a:lnTo>
                  <a:lnTo>
                    <a:pt x="986" y="1000"/>
                  </a:lnTo>
                  <a:lnTo>
                    <a:pt x="1038" y="938"/>
                  </a:lnTo>
                  <a:lnTo>
                    <a:pt x="1086" y="872"/>
                  </a:lnTo>
                  <a:lnTo>
                    <a:pt x="1130" y="804"/>
                  </a:lnTo>
                  <a:lnTo>
                    <a:pt x="1170" y="734"/>
                  </a:lnTo>
                  <a:lnTo>
                    <a:pt x="1206" y="660"/>
                  </a:lnTo>
                  <a:lnTo>
                    <a:pt x="1224" y="622"/>
                  </a:lnTo>
                  <a:lnTo>
                    <a:pt x="1238" y="584"/>
                  </a:lnTo>
                  <a:lnTo>
                    <a:pt x="1254" y="546"/>
                  </a:lnTo>
                  <a:lnTo>
                    <a:pt x="1266" y="506"/>
                  </a:lnTo>
                  <a:lnTo>
                    <a:pt x="1278" y="468"/>
                  </a:lnTo>
                  <a:lnTo>
                    <a:pt x="1290" y="426"/>
                  </a:lnTo>
                  <a:lnTo>
                    <a:pt x="1300" y="386"/>
                  </a:lnTo>
                  <a:lnTo>
                    <a:pt x="1308" y="346"/>
                  </a:lnTo>
                  <a:lnTo>
                    <a:pt x="1316" y="304"/>
                  </a:lnTo>
                  <a:lnTo>
                    <a:pt x="1322" y="262"/>
                  </a:lnTo>
                  <a:lnTo>
                    <a:pt x="1328" y="220"/>
                  </a:lnTo>
                  <a:lnTo>
                    <a:pt x="1332" y="178"/>
                  </a:lnTo>
                  <a:lnTo>
                    <a:pt x="1332" y="178"/>
                  </a:lnTo>
                  <a:lnTo>
                    <a:pt x="1292" y="156"/>
                  </a:lnTo>
                  <a:lnTo>
                    <a:pt x="1254" y="138"/>
                  </a:lnTo>
                  <a:lnTo>
                    <a:pt x="1214" y="120"/>
                  </a:lnTo>
                  <a:lnTo>
                    <a:pt x="1174" y="102"/>
                  </a:lnTo>
                  <a:lnTo>
                    <a:pt x="1134" y="86"/>
                  </a:lnTo>
                  <a:lnTo>
                    <a:pt x="1092" y="72"/>
                  </a:lnTo>
                  <a:lnTo>
                    <a:pt x="1050" y="58"/>
                  </a:lnTo>
                  <a:lnTo>
                    <a:pt x="1008" y="46"/>
                  </a:lnTo>
                  <a:lnTo>
                    <a:pt x="964" y="36"/>
                  </a:lnTo>
                  <a:lnTo>
                    <a:pt x="922" y="26"/>
                  </a:lnTo>
                  <a:lnTo>
                    <a:pt x="878" y="20"/>
                  </a:lnTo>
                  <a:lnTo>
                    <a:pt x="832" y="12"/>
                  </a:lnTo>
                  <a:lnTo>
                    <a:pt x="788" y="8"/>
                  </a:lnTo>
                  <a:lnTo>
                    <a:pt x="742" y="4"/>
                  </a:lnTo>
                  <a:lnTo>
                    <a:pt x="696" y="2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06" y="2"/>
                  </a:lnTo>
                  <a:lnTo>
                    <a:pt x="564" y="4"/>
                  </a:lnTo>
                  <a:lnTo>
                    <a:pt x="520" y="6"/>
                  </a:lnTo>
                  <a:lnTo>
                    <a:pt x="478" y="12"/>
                  </a:lnTo>
                  <a:lnTo>
                    <a:pt x="436" y="18"/>
                  </a:lnTo>
                  <a:lnTo>
                    <a:pt x="394" y="24"/>
                  </a:lnTo>
                  <a:lnTo>
                    <a:pt x="352" y="32"/>
                  </a:lnTo>
                  <a:lnTo>
                    <a:pt x="310" y="42"/>
                  </a:lnTo>
                  <a:lnTo>
                    <a:pt x="270" y="54"/>
                  </a:lnTo>
                  <a:lnTo>
                    <a:pt x="230" y="66"/>
                  </a:lnTo>
                  <a:lnTo>
                    <a:pt x="190" y="78"/>
                  </a:lnTo>
                  <a:lnTo>
                    <a:pt x="152" y="92"/>
                  </a:lnTo>
                  <a:lnTo>
                    <a:pt x="112" y="108"/>
                  </a:lnTo>
                  <a:lnTo>
                    <a:pt x="74" y="124"/>
                  </a:lnTo>
                  <a:lnTo>
                    <a:pt x="38" y="142"/>
                  </a:lnTo>
                  <a:lnTo>
                    <a:pt x="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6" name="Freeform 11"/>
            <p:cNvSpPr/>
            <p:nvPr/>
          </p:nvSpPr>
          <p:spPr bwMode="auto">
            <a:xfrm>
              <a:off x="2727325" y="2598738"/>
              <a:ext cx="3257550" cy="4114800"/>
            </a:xfrm>
            <a:custGeom>
              <a:avLst/>
              <a:gdLst>
                <a:gd name="T0" fmla="*/ 1370 w 2052"/>
                <a:gd name="T1" fmla="*/ 1124 h 2592"/>
                <a:gd name="T2" fmla="*/ 1298 w 2052"/>
                <a:gd name="T3" fmla="*/ 1078 h 2592"/>
                <a:gd name="T4" fmla="*/ 1194 w 2052"/>
                <a:gd name="T5" fmla="*/ 1002 h 2592"/>
                <a:gd name="T6" fmla="*/ 1100 w 2052"/>
                <a:gd name="T7" fmla="*/ 916 h 2592"/>
                <a:gd name="T8" fmla="*/ 1012 w 2052"/>
                <a:gd name="T9" fmla="*/ 824 h 2592"/>
                <a:gd name="T10" fmla="*/ 932 w 2052"/>
                <a:gd name="T11" fmla="*/ 724 h 2592"/>
                <a:gd name="T12" fmla="*/ 860 w 2052"/>
                <a:gd name="T13" fmla="*/ 616 h 2592"/>
                <a:gd name="T14" fmla="*/ 798 w 2052"/>
                <a:gd name="T15" fmla="*/ 504 h 2592"/>
                <a:gd name="T16" fmla="*/ 746 w 2052"/>
                <a:gd name="T17" fmla="*/ 386 h 2592"/>
                <a:gd name="T18" fmla="*/ 706 w 2052"/>
                <a:gd name="T19" fmla="*/ 262 h 2592"/>
                <a:gd name="T20" fmla="*/ 676 w 2052"/>
                <a:gd name="T21" fmla="*/ 132 h 2592"/>
                <a:gd name="T22" fmla="*/ 656 w 2052"/>
                <a:gd name="T23" fmla="*/ 0 h 2592"/>
                <a:gd name="T24" fmla="*/ 584 w 2052"/>
                <a:gd name="T25" fmla="*/ 50 h 2592"/>
                <a:gd name="T26" fmla="*/ 482 w 2052"/>
                <a:gd name="T27" fmla="*/ 130 h 2592"/>
                <a:gd name="T28" fmla="*/ 388 w 2052"/>
                <a:gd name="T29" fmla="*/ 220 h 2592"/>
                <a:gd name="T30" fmla="*/ 302 w 2052"/>
                <a:gd name="T31" fmla="*/ 320 h 2592"/>
                <a:gd name="T32" fmla="*/ 226 w 2052"/>
                <a:gd name="T33" fmla="*/ 426 h 2592"/>
                <a:gd name="T34" fmla="*/ 160 w 2052"/>
                <a:gd name="T35" fmla="*/ 538 h 2592"/>
                <a:gd name="T36" fmla="*/ 104 w 2052"/>
                <a:gd name="T37" fmla="*/ 658 h 2592"/>
                <a:gd name="T38" fmla="*/ 60 w 2052"/>
                <a:gd name="T39" fmla="*/ 784 h 2592"/>
                <a:gd name="T40" fmla="*/ 26 w 2052"/>
                <a:gd name="T41" fmla="*/ 914 h 2592"/>
                <a:gd name="T42" fmla="*/ 6 w 2052"/>
                <a:gd name="T43" fmla="*/ 1050 h 2592"/>
                <a:gd name="T44" fmla="*/ 0 w 2052"/>
                <a:gd name="T45" fmla="*/ 1188 h 2592"/>
                <a:gd name="T46" fmla="*/ 6 w 2052"/>
                <a:gd name="T47" fmla="*/ 1332 h 2592"/>
                <a:gd name="T48" fmla="*/ 44 w 2052"/>
                <a:gd name="T49" fmla="*/ 1538 h 2592"/>
                <a:gd name="T50" fmla="*/ 110 w 2052"/>
                <a:gd name="T51" fmla="*/ 1734 h 2592"/>
                <a:gd name="T52" fmla="*/ 204 w 2052"/>
                <a:gd name="T53" fmla="*/ 1914 h 2592"/>
                <a:gd name="T54" fmla="*/ 320 w 2052"/>
                <a:gd name="T55" fmla="*/ 2080 h 2592"/>
                <a:gd name="T56" fmla="*/ 460 w 2052"/>
                <a:gd name="T57" fmla="*/ 2226 h 2592"/>
                <a:gd name="T58" fmla="*/ 618 w 2052"/>
                <a:gd name="T59" fmla="*/ 2352 h 2592"/>
                <a:gd name="T60" fmla="*/ 796 w 2052"/>
                <a:gd name="T61" fmla="*/ 2452 h 2592"/>
                <a:gd name="T62" fmla="*/ 986 w 2052"/>
                <a:gd name="T63" fmla="*/ 2528 h 2592"/>
                <a:gd name="T64" fmla="*/ 1190 w 2052"/>
                <a:gd name="T65" fmla="*/ 2574 h 2592"/>
                <a:gd name="T66" fmla="*/ 1402 w 2052"/>
                <a:gd name="T67" fmla="*/ 2592 h 2592"/>
                <a:gd name="T68" fmla="*/ 1490 w 2052"/>
                <a:gd name="T69" fmla="*/ 2588 h 2592"/>
                <a:gd name="T70" fmla="*/ 1618 w 2052"/>
                <a:gd name="T71" fmla="*/ 2574 h 2592"/>
                <a:gd name="T72" fmla="*/ 1742 w 2052"/>
                <a:gd name="T73" fmla="*/ 2550 h 2592"/>
                <a:gd name="T74" fmla="*/ 1864 w 2052"/>
                <a:gd name="T75" fmla="*/ 2514 h 2592"/>
                <a:gd name="T76" fmla="*/ 1978 w 2052"/>
                <a:gd name="T77" fmla="*/ 2468 h 2592"/>
                <a:gd name="T78" fmla="*/ 2052 w 2052"/>
                <a:gd name="T79" fmla="*/ 2432 h 2592"/>
                <a:gd name="T80" fmla="*/ 1940 w 2052"/>
                <a:gd name="T81" fmla="*/ 2352 h 2592"/>
                <a:gd name="T82" fmla="*/ 1836 w 2052"/>
                <a:gd name="T83" fmla="*/ 2264 h 2592"/>
                <a:gd name="T84" fmla="*/ 1742 w 2052"/>
                <a:gd name="T85" fmla="*/ 2166 h 2592"/>
                <a:gd name="T86" fmla="*/ 1656 w 2052"/>
                <a:gd name="T87" fmla="*/ 2060 h 2592"/>
                <a:gd name="T88" fmla="*/ 1580 w 2052"/>
                <a:gd name="T89" fmla="*/ 1946 h 2592"/>
                <a:gd name="T90" fmla="*/ 1514 w 2052"/>
                <a:gd name="T91" fmla="*/ 1826 h 2592"/>
                <a:gd name="T92" fmla="*/ 1460 w 2052"/>
                <a:gd name="T93" fmla="*/ 1698 h 2592"/>
                <a:gd name="T94" fmla="*/ 1418 w 2052"/>
                <a:gd name="T95" fmla="*/ 1566 h 2592"/>
                <a:gd name="T96" fmla="*/ 1388 w 2052"/>
                <a:gd name="T97" fmla="*/ 1428 h 2592"/>
                <a:gd name="T98" fmla="*/ 1372 w 2052"/>
                <a:gd name="T99" fmla="*/ 128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2" h="2592">
                  <a:moveTo>
                    <a:pt x="1368" y="1188"/>
                  </a:moveTo>
                  <a:lnTo>
                    <a:pt x="1368" y="1188"/>
                  </a:lnTo>
                  <a:lnTo>
                    <a:pt x="1370" y="1124"/>
                  </a:lnTo>
                  <a:lnTo>
                    <a:pt x="1370" y="1124"/>
                  </a:lnTo>
                  <a:lnTo>
                    <a:pt x="1334" y="1100"/>
                  </a:lnTo>
                  <a:lnTo>
                    <a:pt x="1298" y="1078"/>
                  </a:lnTo>
                  <a:lnTo>
                    <a:pt x="1262" y="1052"/>
                  </a:lnTo>
                  <a:lnTo>
                    <a:pt x="1228" y="1028"/>
                  </a:lnTo>
                  <a:lnTo>
                    <a:pt x="1194" y="1002"/>
                  </a:lnTo>
                  <a:lnTo>
                    <a:pt x="1162" y="974"/>
                  </a:lnTo>
                  <a:lnTo>
                    <a:pt x="1130" y="946"/>
                  </a:lnTo>
                  <a:lnTo>
                    <a:pt x="1100" y="916"/>
                  </a:lnTo>
                  <a:lnTo>
                    <a:pt x="1068" y="886"/>
                  </a:lnTo>
                  <a:lnTo>
                    <a:pt x="1040" y="856"/>
                  </a:lnTo>
                  <a:lnTo>
                    <a:pt x="1012" y="824"/>
                  </a:lnTo>
                  <a:lnTo>
                    <a:pt x="984" y="792"/>
                  </a:lnTo>
                  <a:lnTo>
                    <a:pt x="958" y="758"/>
                  </a:lnTo>
                  <a:lnTo>
                    <a:pt x="932" y="724"/>
                  </a:lnTo>
                  <a:lnTo>
                    <a:pt x="906" y="688"/>
                  </a:lnTo>
                  <a:lnTo>
                    <a:pt x="884" y="654"/>
                  </a:lnTo>
                  <a:lnTo>
                    <a:pt x="860" y="616"/>
                  </a:lnTo>
                  <a:lnTo>
                    <a:pt x="838" y="580"/>
                  </a:lnTo>
                  <a:lnTo>
                    <a:pt x="818" y="542"/>
                  </a:lnTo>
                  <a:lnTo>
                    <a:pt x="798" y="504"/>
                  </a:lnTo>
                  <a:lnTo>
                    <a:pt x="780" y="464"/>
                  </a:lnTo>
                  <a:lnTo>
                    <a:pt x="764" y="426"/>
                  </a:lnTo>
                  <a:lnTo>
                    <a:pt x="746" y="386"/>
                  </a:lnTo>
                  <a:lnTo>
                    <a:pt x="732" y="344"/>
                  </a:lnTo>
                  <a:lnTo>
                    <a:pt x="718" y="304"/>
                  </a:lnTo>
                  <a:lnTo>
                    <a:pt x="706" y="262"/>
                  </a:lnTo>
                  <a:lnTo>
                    <a:pt x="694" y="218"/>
                  </a:lnTo>
                  <a:lnTo>
                    <a:pt x="684" y="176"/>
                  </a:lnTo>
                  <a:lnTo>
                    <a:pt x="676" y="132"/>
                  </a:lnTo>
                  <a:lnTo>
                    <a:pt x="668" y="90"/>
                  </a:lnTo>
                  <a:lnTo>
                    <a:pt x="662" y="44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20" y="24"/>
                  </a:lnTo>
                  <a:lnTo>
                    <a:pt x="584" y="50"/>
                  </a:lnTo>
                  <a:lnTo>
                    <a:pt x="550" y="76"/>
                  </a:lnTo>
                  <a:lnTo>
                    <a:pt x="514" y="102"/>
                  </a:lnTo>
                  <a:lnTo>
                    <a:pt x="482" y="130"/>
                  </a:lnTo>
                  <a:lnTo>
                    <a:pt x="450" y="160"/>
                  </a:lnTo>
                  <a:lnTo>
                    <a:pt x="418" y="190"/>
                  </a:lnTo>
                  <a:lnTo>
                    <a:pt x="388" y="220"/>
                  </a:lnTo>
                  <a:lnTo>
                    <a:pt x="358" y="252"/>
                  </a:lnTo>
                  <a:lnTo>
                    <a:pt x="330" y="286"/>
                  </a:lnTo>
                  <a:lnTo>
                    <a:pt x="302" y="320"/>
                  </a:lnTo>
                  <a:lnTo>
                    <a:pt x="276" y="354"/>
                  </a:lnTo>
                  <a:lnTo>
                    <a:pt x="250" y="390"/>
                  </a:lnTo>
                  <a:lnTo>
                    <a:pt x="226" y="426"/>
                  </a:lnTo>
                  <a:lnTo>
                    <a:pt x="202" y="462"/>
                  </a:lnTo>
                  <a:lnTo>
                    <a:pt x="180" y="500"/>
                  </a:lnTo>
                  <a:lnTo>
                    <a:pt x="160" y="538"/>
                  </a:lnTo>
                  <a:lnTo>
                    <a:pt x="140" y="578"/>
                  </a:lnTo>
                  <a:lnTo>
                    <a:pt x="120" y="618"/>
                  </a:lnTo>
                  <a:lnTo>
                    <a:pt x="104" y="658"/>
                  </a:lnTo>
                  <a:lnTo>
                    <a:pt x="88" y="700"/>
                  </a:lnTo>
                  <a:lnTo>
                    <a:pt x="72" y="742"/>
                  </a:lnTo>
                  <a:lnTo>
                    <a:pt x="60" y="784"/>
                  </a:lnTo>
                  <a:lnTo>
                    <a:pt x="46" y="826"/>
                  </a:lnTo>
                  <a:lnTo>
                    <a:pt x="36" y="870"/>
                  </a:lnTo>
                  <a:lnTo>
                    <a:pt x="26" y="914"/>
                  </a:lnTo>
                  <a:lnTo>
                    <a:pt x="18" y="958"/>
                  </a:lnTo>
                  <a:lnTo>
                    <a:pt x="12" y="1004"/>
                  </a:lnTo>
                  <a:lnTo>
                    <a:pt x="6" y="1050"/>
                  </a:lnTo>
                  <a:lnTo>
                    <a:pt x="2" y="1094"/>
                  </a:lnTo>
                  <a:lnTo>
                    <a:pt x="0" y="1142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2" y="1260"/>
                  </a:lnTo>
                  <a:lnTo>
                    <a:pt x="6" y="1332"/>
                  </a:lnTo>
                  <a:lnTo>
                    <a:pt x="16" y="1402"/>
                  </a:lnTo>
                  <a:lnTo>
                    <a:pt x="28" y="1470"/>
                  </a:lnTo>
                  <a:lnTo>
                    <a:pt x="44" y="1538"/>
                  </a:lnTo>
                  <a:lnTo>
                    <a:pt x="62" y="1604"/>
                  </a:lnTo>
                  <a:lnTo>
                    <a:pt x="84" y="1670"/>
                  </a:lnTo>
                  <a:lnTo>
                    <a:pt x="110" y="1734"/>
                  </a:lnTo>
                  <a:lnTo>
                    <a:pt x="138" y="1796"/>
                  </a:lnTo>
                  <a:lnTo>
                    <a:pt x="170" y="1856"/>
                  </a:lnTo>
                  <a:lnTo>
                    <a:pt x="204" y="1914"/>
                  </a:lnTo>
                  <a:lnTo>
                    <a:pt x="240" y="1972"/>
                  </a:lnTo>
                  <a:lnTo>
                    <a:pt x="278" y="2026"/>
                  </a:lnTo>
                  <a:lnTo>
                    <a:pt x="320" y="2080"/>
                  </a:lnTo>
                  <a:lnTo>
                    <a:pt x="364" y="2130"/>
                  </a:lnTo>
                  <a:lnTo>
                    <a:pt x="412" y="2180"/>
                  </a:lnTo>
                  <a:lnTo>
                    <a:pt x="460" y="2226"/>
                  </a:lnTo>
                  <a:lnTo>
                    <a:pt x="510" y="2270"/>
                  </a:lnTo>
                  <a:lnTo>
                    <a:pt x="564" y="2312"/>
                  </a:lnTo>
                  <a:lnTo>
                    <a:pt x="618" y="2352"/>
                  </a:lnTo>
                  <a:lnTo>
                    <a:pt x="676" y="2388"/>
                  </a:lnTo>
                  <a:lnTo>
                    <a:pt x="734" y="2422"/>
                  </a:lnTo>
                  <a:lnTo>
                    <a:pt x="796" y="2452"/>
                  </a:lnTo>
                  <a:lnTo>
                    <a:pt x="858" y="2480"/>
                  </a:lnTo>
                  <a:lnTo>
                    <a:pt x="920" y="2506"/>
                  </a:lnTo>
                  <a:lnTo>
                    <a:pt x="986" y="2528"/>
                  </a:lnTo>
                  <a:lnTo>
                    <a:pt x="1052" y="2546"/>
                  </a:lnTo>
                  <a:lnTo>
                    <a:pt x="1120" y="2562"/>
                  </a:lnTo>
                  <a:lnTo>
                    <a:pt x="1190" y="2574"/>
                  </a:lnTo>
                  <a:lnTo>
                    <a:pt x="1260" y="2584"/>
                  </a:lnTo>
                  <a:lnTo>
                    <a:pt x="1330" y="2590"/>
                  </a:lnTo>
                  <a:lnTo>
                    <a:pt x="1402" y="2592"/>
                  </a:lnTo>
                  <a:lnTo>
                    <a:pt x="1402" y="2592"/>
                  </a:lnTo>
                  <a:lnTo>
                    <a:pt x="1446" y="2590"/>
                  </a:lnTo>
                  <a:lnTo>
                    <a:pt x="1490" y="2588"/>
                  </a:lnTo>
                  <a:lnTo>
                    <a:pt x="1534" y="2586"/>
                  </a:lnTo>
                  <a:lnTo>
                    <a:pt x="1576" y="2580"/>
                  </a:lnTo>
                  <a:lnTo>
                    <a:pt x="1618" y="2574"/>
                  </a:lnTo>
                  <a:lnTo>
                    <a:pt x="1660" y="2568"/>
                  </a:lnTo>
                  <a:lnTo>
                    <a:pt x="1702" y="2558"/>
                  </a:lnTo>
                  <a:lnTo>
                    <a:pt x="1742" y="2550"/>
                  </a:lnTo>
                  <a:lnTo>
                    <a:pt x="1784" y="2538"/>
                  </a:lnTo>
                  <a:lnTo>
                    <a:pt x="1824" y="2526"/>
                  </a:lnTo>
                  <a:lnTo>
                    <a:pt x="1864" y="2514"/>
                  </a:lnTo>
                  <a:lnTo>
                    <a:pt x="1902" y="2500"/>
                  </a:lnTo>
                  <a:lnTo>
                    <a:pt x="1940" y="2484"/>
                  </a:lnTo>
                  <a:lnTo>
                    <a:pt x="1978" y="2468"/>
                  </a:lnTo>
                  <a:lnTo>
                    <a:pt x="2016" y="2450"/>
                  </a:lnTo>
                  <a:lnTo>
                    <a:pt x="2052" y="2432"/>
                  </a:lnTo>
                  <a:lnTo>
                    <a:pt x="2052" y="2432"/>
                  </a:lnTo>
                  <a:lnTo>
                    <a:pt x="2014" y="2406"/>
                  </a:lnTo>
                  <a:lnTo>
                    <a:pt x="1978" y="2380"/>
                  </a:lnTo>
                  <a:lnTo>
                    <a:pt x="1940" y="2352"/>
                  </a:lnTo>
                  <a:lnTo>
                    <a:pt x="1906" y="2324"/>
                  </a:lnTo>
                  <a:lnTo>
                    <a:pt x="1870" y="2294"/>
                  </a:lnTo>
                  <a:lnTo>
                    <a:pt x="1836" y="2264"/>
                  </a:lnTo>
                  <a:lnTo>
                    <a:pt x="1804" y="2232"/>
                  </a:lnTo>
                  <a:lnTo>
                    <a:pt x="1772" y="2200"/>
                  </a:lnTo>
                  <a:lnTo>
                    <a:pt x="1742" y="2166"/>
                  </a:lnTo>
                  <a:lnTo>
                    <a:pt x="1712" y="2132"/>
                  </a:lnTo>
                  <a:lnTo>
                    <a:pt x="1684" y="2096"/>
                  </a:lnTo>
                  <a:lnTo>
                    <a:pt x="1656" y="2060"/>
                  </a:lnTo>
                  <a:lnTo>
                    <a:pt x="1630" y="2024"/>
                  </a:lnTo>
                  <a:lnTo>
                    <a:pt x="1604" y="1986"/>
                  </a:lnTo>
                  <a:lnTo>
                    <a:pt x="1580" y="1946"/>
                  </a:lnTo>
                  <a:lnTo>
                    <a:pt x="1556" y="1908"/>
                  </a:lnTo>
                  <a:lnTo>
                    <a:pt x="1534" y="1868"/>
                  </a:lnTo>
                  <a:lnTo>
                    <a:pt x="1514" y="1826"/>
                  </a:lnTo>
                  <a:lnTo>
                    <a:pt x="1494" y="1784"/>
                  </a:lnTo>
                  <a:lnTo>
                    <a:pt x="1476" y="1742"/>
                  </a:lnTo>
                  <a:lnTo>
                    <a:pt x="1460" y="1698"/>
                  </a:lnTo>
                  <a:lnTo>
                    <a:pt x="1444" y="1654"/>
                  </a:lnTo>
                  <a:lnTo>
                    <a:pt x="1430" y="1610"/>
                  </a:lnTo>
                  <a:lnTo>
                    <a:pt x="1418" y="1566"/>
                  </a:lnTo>
                  <a:lnTo>
                    <a:pt x="1406" y="1520"/>
                  </a:lnTo>
                  <a:lnTo>
                    <a:pt x="1396" y="1474"/>
                  </a:lnTo>
                  <a:lnTo>
                    <a:pt x="1388" y="1428"/>
                  </a:lnTo>
                  <a:lnTo>
                    <a:pt x="1380" y="1380"/>
                  </a:lnTo>
                  <a:lnTo>
                    <a:pt x="1376" y="1332"/>
                  </a:lnTo>
                  <a:lnTo>
                    <a:pt x="1372" y="1286"/>
                  </a:lnTo>
                  <a:lnTo>
                    <a:pt x="1370" y="1236"/>
                  </a:lnTo>
                  <a:lnTo>
                    <a:pt x="1368" y="1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2727325" y="2598738"/>
              <a:ext cx="3257550" cy="4114800"/>
            </a:xfrm>
            <a:custGeom>
              <a:avLst/>
              <a:gdLst>
                <a:gd name="T0" fmla="*/ 1370 w 2052"/>
                <a:gd name="T1" fmla="*/ 1124 h 2592"/>
                <a:gd name="T2" fmla="*/ 1298 w 2052"/>
                <a:gd name="T3" fmla="*/ 1078 h 2592"/>
                <a:gd name="T4" fmla="*/ 1194 w 2052"/>
                <a:gd name="T5" fmla="*/ 1002 h 2592"/>
                <a:gd name="T6" fmla="*/ 1100 w 2052"/>
                <a:gd name="T7" fmla="*/ 916 h 2592"/>
                <a:gd name="T8" fmla="*/ 1012 w 2052"/>
                <a:gd name="T9" fmla="*/ 824 h 2592"/>
                <a:gd name="T10" fmla="*/ 932 w 2052"/>
                <a:gd name="T11" fmla="*/ 724 h 2592"/>
                <a:gd name="T12" fmla="*/ 860 w 2052"/>
                <a:gd name="T13" fmla="*/ 616 h 2592"/>
                <a:gd name="T14" fmla="*/ 798 w 2052"/>
                <a:gd name="T15" fmla="*/ 504 h 2592"/>
                <a:gd name="T16" fmla="*/ 746 w 2052"/>
                <a:gd name="T17" fmla="*/ 386 h 2592"/>
                <a:gd name="T18" fmla="*/ 706 w 2052"/>
                <a:gd name="T19" fmla="*/ 262 h 2592"/>
                <a:gd name="T20" fmla="*/ 676 w 2052"/>
                <a:gd name="T21" fmla="*/ 132 h 2592"/>
                <a:gd name="T22" fmla="*/ 656 w 2052"/>
                <a:gd name="T23" fmla="*/ 0 h 2592"/>
                <a:gd name="T24" fmla="*/ 584 w 2052"/>
                <a:gd name="T25" fmla="*/ 50 h 2592"/>
                <a:gd name="T26" fmla="*/ 482 w 2052"/>
                <a:gd name="T27" fmla="*/ 130 h 2592"/>
                <a:gd name="T28" fmla="*/ 388 w 2052"/>
                <a:gd name="T29" fmla="*/ 220 h 2592"/>
                <a:gd name="T30" fmla="*/ 302 w 2052"/>
                <a:gd name="T31" fmla="*/ 320 h 2592"/>
                <a:gd name="T32" fmla="*/ 226 w 2052"/>
                <a:gd name="T33" fmla="*/ 426 h 2592"/>
                <a:gd name="T34" fmla="*/ 160 w 2052"/>
                <a:gd name="T35" fmla="*/ 538 h 2592"/>
                <a:gd name="T36" fmla="*/ 104 w 2052"/>
                <a:gd name="T37" fmla="*/ 658 h 2592"/>
                <a:gd name="T38" fmla="*/ 60 w 2052"/>
                <a:gd name="T39" fmla="*/ 784 h 2592"/>
                <a:gd name="T40" fmla="*/ 26 w 2052"/>
                <a:gd name="T41" fmla="*/ 914 h 2592"/>
                <a:gd name="T42" fmla="*/ 6 w 2052"/>
                <a:gd name="T43" fmla="*/ 1050 h 2592"/>
                <a:gd name="T44" fmla="*/ 0 w 2052"/>
                <a:gd name="T45" fmla="*/ 1188 h 2592"/>
                <a:gd name="T46" fmla="*/ 6 w 2052"/>
                <a:gd name="T47" fmla="*/ 1332 h 2592"/>
                <a:gd name="T48" fmla="*/ 44 w 2052"/>
                <a:gd name="T49" fmla="*/ 1538 h 2592"/>
                <a:gd name="T50" fmla="*/ 110 w 2052"/>
                <a:gd name="T51" fmla="*/ 1734 h 2592"/>
                <a:gd name="T52" fmla="*/ 204 w 2052"/>
                <a:gd name="T53" fmla="*/ 1914 h 2592"/>
                <a:gd name="T54" fmla="*/ 320 w 2052"/>
                <a:gd name="T55" fmla="*/ 2080 h 2592"/>
                <a:gd name="T56" fmla="*/ 460 w 2052"/>
                <a:gd name="T57" fmla="*/ 2226 h 2592"/>
                <a:gd name="T58" fmla="*/ 618 w 2052"/>
                <a:gd name="T59" fmla="*/ 2352 h 2592"/>
                <a:gd name="T60" fmla="*/ 796 w 2052"/>
                <a:gd name="T61" fmla="*/ 2452 h 2592"/>
                <a:gd name="T62" fmla="*/ 986 w 2052"/>
                <a:gd name="T63" fmla="*/ 2528 h 2592"/>
                <a:gd name="T64" fmla="*/ 1190 w 2052"/>
                <a:gd name="T65" fmla="*/ 2574 h 2592"/>
                <a:gd name="T66" fmla="*/ 1402 w 2052"/>
                <a:gd name="T67" fmla="*/ 2592 h 2592"/>
                <a:gd name="T68" fmla="*/ 1490 w 2052"/>
                <a:gd name="T69" fmla="*/ 2588 h 2592"/>
                <a:gd name="T70" fmla="*/ 1618 w 2052"/>
                <a:gd name="T71" fmla="*/ 2574 h 2592"/>
                <a:gd name="T72" fmla="*/ 1742 w 2052"/>
                <a:gd name="T73" fmla="*/ 2550 h 2592"/>
                <a:gd name="T74" fmla="*/ 1864 w 2052"/>
                <a:gd name="T75" fmla="*/ 2514 h 2592"/>
                <a:gd name="T76" fmla="*/ 1978 w 2052"/>
                <a:gd name="T77" fmla="*/ 2468 h 2592"/>
                <a:gd name="T78" fmla="*/ 2052 w 2052"/>
                <a:gd name="T79" fmla="*/ 2432 h 2592"/>
                <a:gd name="T80" fmla="*/ 1940 w 2052"/>
                <a:gd name="T81" fmla="*/ 2352 h 2592"/>
                <a:gd name="T82" fmla="*/ 1836 w 2052"/>
                <a:gd name="T83" fmla="*/ 2264 h 2592"/>
                <a:gd name="T84" fmla="*/ 1742 w 2052"/>
                <a:gd name="T85" fmla="*/ 2166 h 2592"/>
                <a:gd name="T86" fmla="*/ 1656 w 2052"/>
                <a:gd name="T87" fmla="*/ 2060 h 2592"/>
                <a:gd name="T88" fmla="*/ 1580 w 2052"/>
                <a:gd name="T89" fmla="*/ 1946 h 2592"/>
                <a:gd name="T90" fmla="*/ 1514 w 2052"/>
                <a:gd name="T91" fmla="*/ 1826 h 2592"/>
                <a:gd name="T92" fmla="*/ 1460 w 2052"/>
                <a:gd name="T93" fmla="*/ 1698 h 2592"/>
                <a:gd name="T94" fmla="*/ 1418 w 2052"/>
                <a:gd name="T95" fmla="*/ 1566 h 2592"/>
                <a:gd name="T96" fmla="*/ 1388 w 2052"/>
                <a:gd name="T97" fmla="*/ 1428 h 2592"/>
                <a:gd name="T98" fmla="*/ 1372 w 2052"/>
                <a:gd name="T99" fmla="*/ 128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52" h="2592">
                  <a:moveTo>
                    <a:pt x="1368" y="1188"/>
                  </a:moveTo>
                  <a:lnTo>
                    <a:pt x="1368" y="1188"/>
                  </a:lnTo>
                  <a:lnTo>
                    <a:pt x="1370" y="1124"/>
                  </a:lnTo>
                  <a:lnTo>
                    <a:pt x="1370" y="1124"/>
                  </a:lnTo>
                  <a:lnTo>
                    <a:pt x="1334" y="1100"/>
                  </a:lnTo>
                  <a:lnTo>
                    <a:pt x="1298" y="1078"/>
                  </a:lnTo>
                  <a:lnTo>
                    <a:pt x="1262" y="1052"/>
                  </a:lnTo>
                  <a:lnTo>
                    <a:pt x="1228" y="1028"/>
                  </a:lnTo>
                  <a:lnTo>
                    <a:pt x="1194" y="1002"/>
                  </a:lnTo>
                  <a:lnTo>
                    <a:pt x="1162" y="974"/>
                  </a:lnTo>
                  <a:lnTo>
                    <a:pt x="1130" y="946"/>
                  </a:lnTo>
                  <a:lnTo>
                    <a:pt x="1100" y="916"/>
                  </a:lnTo>
                  <a:lnTo>
                    <a:pt x="1068" y="886"/>
                  </a:lnTo>
                  <a:lnTo>
                    <a:pt x="1040" y="856"/>
                  </a:lnTo>
                  <a:lnTo>
                    <a:pt x="1012" y="824"/>
                  </a:lnTo>
                  <a:lnTo>
                    <a:pt x="984" y="792"/>
                  </a:lnTo>
                  <a:lnTo>
                    <a:pt x="958" y="758"/>
                  </a:lnTo>
                  <a:lnTo>
                    <a:pt x="932" y="724"/>
                  </a:lnTo>
                  <a:lnTo>
                    <a:pt x="906" y="688"/>
                  </a:lnTo>
                  <a:lnTo>
                    <a:pt x="884" y="654"/>
                  </a:lnTo>
                  <a:lnTo>
                    <a:pt x="860" y="616"/>
                  </a:lnTo>
                  <a:lnTo>
                    <a:pt x="838" y="580"/>
                  </a:lnTo>
                  <a:lnTo>
                    <a:pt x="818" y="542"/>
                  </a:lnTo>
                  <a:lnTo>
                    <a:pt x="798" y="504"/>
                  </a:lnTo>
                  <a:lnTo>
                    <a:pt x="780" y="464"/>
                  </a:lnTo>
                  <a:lnTo>
                    <a:pt x="764" y="426"/>
                  </a:lnTo>
                  <a:lnTo>
                    <a:pt x="746" y="386"/>
                  </a:lnTo>
                  <a:lnTo>
                    <a:pt x="732" y="344"/>
                  </a:lnTo>
                  <a:lnTo>
                    <a:pt x="718" y="304"/>
                  </a:lnTo>
                  <a:lnTo>
                    <a:pt x="706" y="262"/>
                  </a:lnTo>
                  <a:lnTo>
                    <a:pt x="694" y="218"/>
                  </a:lnTo>
                  <a:lnTo>
                    <a:pt x="684" y="176"/>
                  </a:lnTo>
                  <a:lnTo>
                    <a:pt x="676" y="132"/>
                  </a:lnTo>
                  <a:lnTo>
                    <a:pt x="668" y="90"/>
                  </a:lnTo>
                  <a:lnTo>
                    <a:pt x="662" y="44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20" y="24"/>
                  </a:lnTo>
                  <a:lnTo>
                    <a:pt x="584" y="50"/>
                  </a:lnTo>
                  <a:lnTo>
                    <a:pt x="550" y="76"/>
                  </a:lnTo>
                  <a:lnTo>
                    <a:pt x="514" y="102"/>
                  </a:lnTo>
                  <a:lnTo>
                    <a:pt x="482" y="130"/>
                  </a:lnTo>
                  <a:lnTo>
                    <a:pt x="450" y="160"/>
                  </a:lnTo>
                  <a:lnTo>
                    <a:pt x="418" y="190"/>
                  </a:lnTo>
                  <a:lnTo>
                    <a:pt x="388" y="220"/>
                  </a:lnTo>
                  <a:lnTo>
                    <a:pt x="358" y="252"/>
                  </a:lnTo>
                  <a:lnTo>
                    <a:pt x="330" y="286"/>
                  </a:lnTo>
                  <a:lnTo>
                    <a:pt x="302" y="320"/>
                  </a:lnTo>
                  <a:lnTo>
                    <a:pt x="276" y="354"/>
                  </a:lnTo>
                  <a:lnTo>
                    <a:pt x="250" y="390"/>
                  </a:lnTo>
                  <a:lnTo>
                    <a:pt x="226" y="426"/>
                  </a:lnTo>
                  <a:lnTo>
                    <a:pt x="202" y="462"/>
                  </a:lnTo>
                  <a:lnTo>
                    <a:pt x="180" y="500"/>
                  </a:lnTo>
                  <a:lnTo>
                    <a:pt x="160" y="538"/>
                  </a:lnTo>
                  <a:lnTo>
                    <a:pt x="140" y="578"/>
                  </a:lnTo>
                  <a:lnTo>
                    <a:pt x="120" y="618"/>
                  </a:lnTo>
                  <a:lnTo>
                    <a:pt x="104" y="658"/>
                  </a:lnTo>
                  <a:lnTo>
                    <a:pt x="88" y="700"/>
                  </a:lnTo>
                  <a:lnTo>
                    <a:pt x="72" y="742"/>
                  </a:lnTo>
                  <a:lnTo>
                    <a:pt x="60" y="784"/>
                  </a:lnTo>
                  <a:lnTo>
                    <a:pt x="46" y="826"/>
                  </a:lnTo>
                  <a:lnTo>
                    <a:pt x="36" y="870"/>
                  </a:lnTo>
                  <a:lnTo>
                    <a:pt x="26" y="914"/>
                  </a:lnTo>
                  <a:lnTo>
                    <a:pt x="18" y="958"/>
                  </a:lnTo>
                  <a:lnTo>
                    <a:pt x="12" y="1004"/>
                  </a:lnTo>
                  <a:lnTo>
                    <a:pt x="6" y="1050"/>
                  </a:lnTo>
                  <a:lnTo>
                    <a:pt x="2" y="1094"/>
                  </a:lnTo>
                  <a:lnTo>
                    <a:pt x="0" y="1142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2" y="1260"/>
                  </a:lnTo>
                  <a:lnTo>
                    <a:pt x="6" y="1332"/>
                  </a:lnTo>
                  <a:lnTo>
                    <a:pt x="16" y="1402"/>
                  </a:lnTo>
                  <a:lnTo>
                    <a:pt x="28" y="1470"/>
                  </a:lnTo>
                  <a:lnTo>
                    <a:pt x="44" y="1538"/>
                  </a:lnTo>
                  <a:lnTo>
                    <a:pt x="62" y="1604"/>
                  </a:lnTo>
                  <a:lnTo>
                    <a:pt x="84" y="1670"/>
                  </a:lnTo>
                  <a:lnTo>
                    <a:pt x="110" y="1734"/>
                  </a:lnTo>
                  <a:lnTo>
                    <a:pt x="138" y="1796"/>
                  </a:lnTo>
                  <a:lnTo>
                    <a:pt x="170" y="1856"/>
                  </a:lnTo>
                  <a:lnTo>
                    <a:pt x="204" y="1914"/>
                  </a:lnTo>
                  <a:lnTo>
                    <a:pt x="240" y="1972"/>
                  </a:lnTo>
                  <a:lnTo>
                    <a:pt x="278" y="2026"/>
                  </a:lnTo>
                  <a:lnTo>
                    <a:pt x="320" y="2080"/>
                  </a:lnTo>
                  <a:lnTo>
                    <a:pt x="364" y="2130"/>
                  </a:lnTo>
                  <a:lnTo>
                    <a:pt x="412" y="2180"/>
                  </a:lnTo>
                  <a:lnTo>
                    <a:pt x="460" y="2226"/>
                  </a:lnTo>
                  <a:lnTo>
                    <a:pt x="510" y="2270"/>
                  </a:lnTo>
                  <a:lnTo>
                    <a:pt x="564" y="2312"/>
                  </a:lnTo>
                  <a:lnTo>
                    <a:pt x="618" y="2352"/>
                  </a:lnTo>
                  <a:lnTo>
                    <a:pt x="676" y="2388"/>
                  </a:lnTo>
                  <a:lnTo>
                    <a:pt x="734" y="2422"/>
                  </a:lnTo>
                  <a:lnTo>
                    <a:pt x="796" y="2452"/>
                  </a:lnTo>
                  <a:lnTo>
                    <a:pt x="858" y="2480"/>
                  </a:lnTo>
                  <a:lnTo>
                    <a:pt x="920" y="2506"/>
                  </a:lnTo>
                  <a:lnTo>
                    <a:pt x="986" y="2528"/>
                  </a:lnTo>
                  <a:lnTo>
                    <a:pt x="1052" y="2546"/>
                  </a:lnTo>
                  <a:lnTo>
                    <a:pt x="1120" y="2562"/>
                  </a:lnTo>
                  <a:lnTo>
                    <a:pt x="1190" y="2574"/>
                  </a:lnTo>
                  <a:lnTo>
                    <a:pt x="1260" y="2584"/>
                  </a:lnTo>
                  <a:lnTo>
                    <a:pt x="1330" y="2590"/>
                  </a:lnTo>
                  <a:lnTo>
                    <a:pt x="1402" y="2592"/>
                  </a:lnTo>
                  <a:lnTo>
                    <a:pt x="1402" y="2592"/>
                  </a:lnTo>
                  <a:lnTo>
                    <a:pt x="1446" y="2590"/>
                  </a:lnTo>
                  <a:lnTo>
                    <a:pt x="1490" y="2588"/>
                  </a:lnTo>
                  <a:lnTo>
                    <a:pt x="1534" y="2586"/>
                  </a:lnTo>
                  <a:lnTo>
                    <a:pt x="1576" y="2580"/>
                  </a:lnTo>
                  <a:lnTo>
                    <a:pt x="1618" y="2574"/>
                  </a:lnTo>
                  <a:lnTo>
                    <a:pt x="1660" y="2568"/>
                  </a:lnTo>
                  <a:lnTo>
                    <a:pt x="1702" y="2558"/>
                  </a:lnTo>
                  <a:lnTo>
                    <a:pt x="1742" y="2550"/>
                  </a:lnTo>
                  <a:lnTo>
                    <a:pt x="1784" y="2538"/>
                  </a:lnTo>
                  <a:lnTo>
                    <a:pt x="1824" y="2526"/>
                  </a:lnTo>
                  <a:lnTo>
                    <a:pt x="1864" y="2514"/>
                  </a:lnTo>
                  <a:lnTo>
                    <a:pt x="1902" y="2500"/>
                  </a:lnTo>
                  <a:lnTo>
                    <a:pt x="1940" y="2484"/>
                  </a:lnTo>
                  <a:lnTo>
                    <a:pt x="1978" y="2468"/>
                  </a:lnTo>
                  <a:lnTo>
                    <a:pt x="2016" y="2450"/>
                  </a:lnTo>
                  <a:lnTo>
                    <a:pt x="2052" y="2432"/>
                  </a:lnTo>
                  <a:lnTo>
                    <a:pt x="2052" y="2432"/>
                  </a:lnTo>
                  <a:lnTo>
                    <a:pt x="2014" y="2406"/>
                  </a:lnTo>
                  <a:lnTo>
                    <a:pt x="1978" y="2380"/>
                  </a:lnTo>
                  <a:lnTo>
                    <a:pt x="1940" y="2352"/>
                  </a:lnTo>
                  <a:lnTo>
                    <a:pt x="1906" y="2324"/>
                  </a:lnTo>
                  <a:lnTo>
                    <a:pt x="1870" y="2294"/>
                  </a:lnTo>
                  <a:lnTo>
                    <a:pt x="1836" y="2264"/>
                  </a:lnTo>
                  <a:lnTo>
                    <a:pt x="1804" y="2232"/>
                  </a:lnTo>
                  <a:lnTo>
                    <a:pt x="1772" y="2200"/>
                  </a:lnTo>
                  <a:lnTo>
                    <a:pt x="1742" y="2166"/>
                  </a:lnTo>
                  <a:lnTo>
                    <a:pt x="1712" y="2132"/>
                  </a:lnTo>
                  <a:lnTo>
                    <a:pt x="1684" y="2096"/>
                  </a:lnTo>
                  <a:lnTo>
                    <a:pt x="1656" y="2060"/>
                  </a:lnTo>
                  <a:lnTo>
                    <a:pt x="1630" y="2024"/>
                  </a:lnTo>
                  <a:lnTo>
                    <a:pt x="1604" y="1986"/>
                  </a:lnTo>
                  <a:lnTo>
                    <a:pt x="1580" y="1946"/>
                  </a:lnTo>
                  <a:lnTo>
                    <a:pt x="1556" y="1908"/>
                  </a:lnTo>
                  <a:lnTo>
                    <a:pt x="1534" y="1868"/>
                  </a:lnTo>
                  <a:lnTo>
                    <a:pt x="1514" y="1826"/>
                  </a:lnTo>
                  <a:lnTo>
                    <a:pt x="1494" y="1784"/>
                  </a:lnTo>
                  <a:lnTo>
                    <a:pt x="1476" y="1742"/>
                  </a:lnTo>
                  <a:lnTo>
                    <a:pt x="1460" y="1698"/>
                  </a:lnTo>
                  <a:lnTo>
                    <a:pt x="1444" y="1654"/>
                  </a:lnTo>
                  <a:lnTo>
                    <a:pt x="1430" y="1610"/>
                  </a:lnTo>
                  <a:lnTo>
                    <a:pt x="1418" y="1566"/>
                  </a:lnTo>
                  <a:lnTo>
                    <a:pt x="1406" y="1520"/>
                  </a:lnTo>
                  <a:lnTo>
                    <a:pt x="1396" y="1474"/>
                  </a:lnTo>
                  <a:lnTo>
                    <a:pt x="1388" y="1428"/>
                  </a:lnTo>
                  <a:lnTo>
                    <a:pt x="1380" y="1380"/>
                  </a:lnTo>
                  <a:lnTo>
                    <a:pt x="1376" y="1332"/>
                  </a:lnTo>
                  <a:lnTo>
                    <a:pt x="1372" y="1286"/>
                  </a:lnTo>
                  <a:lnTo>
                    <a:pt x="1370" y="1236"/>
                  </a:lnTo>
                  <a:lnTo>
                    <a:pt x="1368" y="11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8" name="Freeform 13"/>
            <p:cNvSpPr/>
            <p:nvPr/>
          </p:nvSpPr>
          <p:spPr bwMode="auto">
            <a:xfrm>
              <a:off x="3873500" y="2255838"/>
              <a:ext cx="2111375" cy="2003425"/>
            </a:xfrm>
            <a:custGeom>
              <a:avLst/>
              <a:gdLst>
                <a:gd name="T0" fmla="*/ 654 w 1330"/>
                <a:gd name="T1" fmla="*/ 1262 h 1262"/>
                <a:gd name="T2" fmla="*/ 664 w 1330"/>
                <a:gd name="T3" fmla="*/ 1176 h 1262"/>
                <a:gd name="T4" fmla="*/ 680 w 1330"/>
                <a:gd name="T5" fmla="*/ 1092 h 1262"/>
                <a:gd name="T6" fmla="*/ 700 w 1330"/>
                <a:gd name="T7" fmla="*/ 1008 h 1262"/>
                <a:gd name="T8" fmla="*/ 726 w 1330"/>
                <a:gd name="T9" fmla="*/ 928 h 1262"/>
                <a:gd name="T10" fmla="*/ 754 w 1330"/>
                <a:gd name="T11" fmla="*/ 850 h 1262"/>
                <a:gd name="T12" fmla="*/ 826 w 1330"/>
                <a:gd name="T13" fmla="*/ 698 h 1262"/>
                <a:gd name="T14" fmla="*/ 914 w 1330"/>
                <a:gd name="T15" fmla="*/ 558 h 1262"/>
                <a:gd name="T16" fmla="*/ 1018 w 1330"/>
                <a:gd name="T17" fmla="*/ 428 h 1262"/>
                <a:gd name="T18" fmla="*/ 1134 w 1330"/>
                <a:gd name="T19" fmla="*/ 310 h 1262"/>
                <a:gd name="T20" fmla="*/ 1262 w 1330"/>
                <a:gd name="T21" fmla="*/ 208 h 1262"/>
                <a:gd name="T22" fmla="*/ 1330 w 1330"/>
                <a:gd name="T23" fmla="*/ 160 h 1262"/>
                <a:gd name="T24" fmla="*/ 1256 w 1330"/>
                <a:gd name="T25" fmla="*/ 124 h 1262"/>
                <a:gd name="T26" fmla="*/ 1180 w 1330"/>
                <a:gd name="T27" fmla="*/ 92 h 1262"/>
                <a:gd name="T28" fmla="*/ 1102 w 1330"/>
                <a:gd name="T29" fmla="*/ 66 h 1262"/>
                <a:gd name="T30" fmla="*/ 1020 w 1330"/>
                <a:gd name="T31" fmla="*/ 42 h 1262"/>
                <a:gd name="T32" fmla="*/ 938 w 1330"/>
                <a:gd name="T33" fmla="*/ 24 h 1262"/>
                <a:gd name="T34" fmla="*/ 854 w 1330"/>
                <a:gd name="T35" fmla="*/ 12 h 1262"/>
                <a:gd name="T36" fmla="*/ 768 w 1330"/>
                <a:gd name="T37" fmla="*/ 4 h 1262"/>
                <a:gd name="T38" fmla="*/ 680 w 1330"/>
                <a:gd name="T39" fmla="*/ 0 h 1262"/>
                <a:gd name="T40" fmla="*/ 634 w 1330"/>
                <a:gd name="T41" fmla="*/ 2 h 1262"/>
                <a:gd name="T42" fmla="*/ 544 w 1330"/>
                <a:gd name="T43" fmla="*/ 8 h 1262"/>
                <a:gd name="T44" fmla="*/ 454 w 1330"/>
                <a:gd name="T45" fmla="*/ 20 h 1262"/>
                <a:gd name="T46" fmla="*/ 366 w 1330"/>
                <a:gd name="T47" fmla="*/ 36 h 1262"/>
                <a:gd name="T48" fmla="*/ 282 w 1330"/>
                <a:gd name="T49" fmla="*/ 58 h 1262"/>
                <a:gd name="T50" fmla="*/ 198 w 1330"/>
                <a:gd name="T51" fmla="*/ 86 h 1262"/>
                <a:gd name="T52" fmla="*/ 116 w 1330"/>
                <a:gd name="T53" fmla="*/ 120 h 1262"/>
                <a:gd name="T54" fmla="*/ 38 w 1330"/>
                <a:gd name="T55" fmla="*/ 156 h 1262"/>
                <a:gd name="T56" fmla="*/ 0 w 1330"/>
                <a:gd name="T57" fmla="*/ 178 h 1262"/>
                <a:gd name="T58" fmla="*/ 10 w 1330"/>
                <a:gd name="T59" fmla="*/ 262 h 1262"/>
                <a:gd name="T60" fmla="*/ 22 w 1330"/>
                <a:gd name="T61" fmla="*/ 346 h 1262"/>
                <a:gd name="T62" fmla="*/ 42 w 1330"/>
                <a:gd name="T63" fmla="*/ 426 h 1262"/>
                <a:gd name="T64" fmla="*/ 64 w 1330"/>
                <a:gd name="T65" fmla="*/ 506 h 1262"/>
                <a:gd name="T66" fmla="*/ 92 w 1330"/>
                <a:gd name="T67" fmla="*/ 584 h 1262"/>
                <a:gd name="T68" fmla="*/ 124 w 1330"/>
                <a:gd name="T69" fmla="*/ 660 h 1262"/>
                <a:gd name="T70" fmla="*/ 202 w 1330"/>
                <a:gd name="T71" fmla="*/ 804 h 1262"/>
                <a:gd name="T72" fmla="*/ 294 w 1330"/>
                <a:gd name="T73" fmla="*/ 938 h 1262"/>
                <a:gd name="T74" fmla="*/ 402 w 1330"/>
                <a:gd name="T75" fmla="*/ 1058 h 1262"/>
                <a:gd name="T76" fmla="*/ 522 w 1330"/>
                <a:gd name="T77" fmla="*/ 1168 h 1262"/>
                <a:gd name="T78" fmla="*/ 654 w 1330"/>
                <a:gd name="T79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0" h="1262">
                  <a:moveTo>
                    <a:pt x="654" y="1262"/>
                  </a:moveTo>
                  <a:lnTo>
                    <a:pt x="654" y="1262"/>
                  </a:lnTo>
                  <a:lnTo>
                    <a:pt x="658" y="1218"/>
                  </a:lnTo>
                  <a:lnTo>
                    <a:pt x="664" y="1176"/>
                  </a:lnTo>
                  <a:lnTo>
                    <a:pt x="672" y="1134"/>
                  </a:lnTo>
                  <a:lnTo>
                    <a:pt x="680" y="1092"/>
                  </a:lnTo>
                  <a:lnTo>
                    <a:pt x="690" y="1050"/>
                  </a:lnTo>
                  <a:lnTo>
                    <a:pt x="700" y="1008"/>
                  </a:lnTo>
                  <a:lnTo>
                    <a:pt x="712" y="968"/>
                  </a:lnTo>
                  <a:lnTo>
                    <a:pt x="726" y="928"/>
                  </a:lnTo>
                  <a:lnTo>
                    <a:pt x="740" y="888"/>
                  </a:lnTo>
                  <a:lnTo>
                    <a:pt x="754" y="850"/>
                  </a:lnTo>
                  <a:lnTo>
                    <a:pt x="788" y="772"/>
                  </a:lnTo>
                  <a:lnTo>
                    <a:pt x="826" y="698"/>
                  </a:lnTo>
                  <a:lnTo>
                    <a:pt x="868" y="626"/>
                  </a:lnTo>
                  <a:lnTo>
                    <a:pt x="914" y="558"/>
                  </a:lnTo>
                  <a:lnTo>
                    <a:pt x="964" y="492"/>
                  </a:lnTo>
                  <a:lnTo>
                    <a:pt x="1018" y="428"/>
                  </a:lnTo>
                  <a:lnTo>
                    <a:pt x="1074" y="368"/>
                  </a:lnTo>
                  <a:lnTo>
                    <a:pt x="1134" y="310"/>
                  </a:lnTo>
                  <a:lnTo>
                    <a:pt x="1196" y="258"/>
                  </a:lnTo>
                  <a:lnTo>
                    <a:pt x="1262" y="208"/>
                  </a:lnTo>
                  <a:lnTo>
                    <a:pt x="1330" y="160"/>
                  </a:lnTo>
                  <a:lnTo>
                    <a:pt x="1330" y="160"/>
                  </a:lnTo>
                  <a:lnTo>
                    <a:pt x="1294" y="142"/>
                  </a:lnTo>
                  <a:lnTo>
                    <a:pt x="1256" y="124"/>
                  </a:lnTo>
                  <a:lnTo>
                    <a:pt x="1218" y="108"/>
                  </a:lnTo>
                  <a:lnTo>
                    <a:pt x="1180" y="92"/>
                  </a:lnTo>
                  <a:lnTo>
                    <a:pt x="1142" y="78"/>
                  </a:lnTo>
                  <a:lnTo>
                    <a:pt x="1102" y="66"/>
                  </a:lnTo>
                  <a:lnTo>
                    <a:pt x="1062" y="54"/>
                  </a:lnTo>
                  <a:lnTo>
                    <a:pt x="1020" y="42"/>
                  </a:lnTo>
                  <a:lnTo>
                    <a:pt x="980" y="32"/>
                  </a:lnTo>
                  <a:lnTo>
                    <a:pt x="938" y="24"/>
                  </a:lnTo>
                  <a:lnTo>
                    <a:pt x="896" y="18"/>
                  </a:lnTo>
                  <a:lnTo>
                    <a:pt x="854" y="12"/>
                  </a:lnTo>
                  <a:lnTo>
                    <a:pt x="812" y="6"/>
                  </a:lnTo>
                  <a:lnTo>
                    <a:pt x="768" y="4"/>
                  </a:lnTo>
                  <a:lnTo>
                    <a:pt x="724" y="2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34" y="2"/>
                  </a:lnTo>
                  <a:lnTo>
                    <a:pt x="588" y="4"/>
                  </a:lnTo>
                  <a:lnTo>
                    <a:pt x="544" y="8"/>
                  </a:lnTo>
                  <a:lnTo>
                    <a:pt x="498" y="12"/>
                  </a:lnTo>
                  <a:lnTo>
                    <a:pt x="454" y="20"/>
                  </a:lnTo>
                  <a:lnTo>
                    <a:pt x="410" y="26"/>
                  </a:lnTo>
                  <a:lnTo>
                    <a:pt x="366" y="36"/>
                  </a:lnTo>
                  <a:lnTo>
                    <a:pt x="324" y="46"/>
                  </a:lnTo>
                  <a:lnTo>
                    <a:pt x="282" y="58"/>
                  </a:lnTo>
                  <a:lnTo>
                    <a:pt x="240" y="72"/>
                  </a:lnTo>
                  <a:lnTo>
                    <a:pt x="198" y="86"/>
                  </a:lnTo>
                  <a:lnTo>
                    <a:pt x="158" y="102"/>
                  </a:lnTo>
                  <a:lnTo>
                    <a:pt x="116" y="120"/>
                  </a:lnTo>
                  <a:lnTo>
                    <a:pt x="78" y="138"/>
                  </a:lnTo>
                  <a:lnTo>
                    <a:pt x="38" y="15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4" y="220"/>
                  </a:lnTo>
                  <a:lnTo>
                    <a:pt x="10" y="262"/>
                  </a:lnTo>
                  <a:lnTo>
                    <a:pt x="16" y="304"/>
                  </a:lnTo>
                  <a:lnTo>
                    <a:pt x="22" y="346"/>
                  </a:lnTo>
                  <a:lnTo>
                    <a:pt x="32" y="386"/>
                  </a:lnTo>
                  <a:lnTo>
                    <a:pt x="42" y="426"/>
                  </a:lnTo>
                  <a:lnTo>
                    <a:pt x="52" y="468"/>
                  </a:lnTo>
                  <a:lnTo>
                    <a:pt x="64" y="506"/>
                  </a:lnTo>
                  <a:lnTo>
                    <a:pt x="78" y="546"/>
                  </a:lnTo>
                  <a:lnTo>
                    <a:pt x="92" y="584"/>
                  </a:lnTo>
                  <a:lnTo>
                    <a:pt x="108" y="622"/>
                  </a:lnTo>
                  <a:lnTo>
                    <a:pt x="124" y="660"/>
                  </a:lnTo>
                  <a:lnTo>
                    <a:pt x="162" y="734"/>
                  </a:lnTo>
                  <a:lnTo>
                    <a:pt x="202" y="804"/>
                  </a:lnTo>
                  <a:lnTo>
                    <a:pt x="246" y="872"/>
                  </a:lnTo>
                  <a:lnTo>
                    <a:pt x="294" y="938"/>
                  </a:lnTo>
                  <a:lnTo>
                    <a:pt x="346" y="1000"/>
                  </a:lnTo>
                  <a:lnTo>
                    <a:pt x="402" y="1058"/>
                  </a:lnTo>
                  <a:lnTo>
                    <a:pt x="460" y="1114"/>
                  </a:lnTo>
                  <a:lnTo>
                    <a:pt x="522" y="1168"/>
                  </a:lnTo>
                  <a:lnTo>
                    <a:pt x="586" y="1216"/>
                  </a:lnTo>
                  <a:lnTo>
                    <a:pt x="654" y="12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69" name="Freeform 14"/>
            <p:cNvSpPr/>
            <p:nvPr/>
          </p:nvSpPr>
          <p:spPr bwMode="auto">
            <a:xfrm>
              <a:off x="3873500" y="2255838"/>
              <a:ext cx="2111375" cy="2003425"/>
            </a:xfrm>
            <a:custGeom>
              <a:avLst/>
              <a:gdLst>
                <a:gd name="T0" fmla="*/ 654 w 1330"/>
                <a:gd name="T1" fmla="*/ 1262 h 1262"/>
                <a:gd name="T2" fmla="*/ 664 w 1330"/>
                <a:gd name="T3" fmla="*/ 1176 h 1262"/>
                <a:gd name="T4" fmla="*/ 680 w 1330"/>
                <a:gd name="T5" fmla="*/ 1092 h 1262"/>
                <a:gd name="T6" fmla="*/ 700 w 1330"/>
                <a:gd name="T7" fmla="*/ 1008 h 1262"/>
                <a:gd name="T8" fmla="*/ 726 w 1330"/>
                <a:gd name="T9" fmla="*/ 928 h 1262"/>
                <a:gd name="T10" fmla="*/ 754 w 1330"/>
                <a:gd name="T11" fmla="*/ 850 h 1262"/>
                <a:gd name="T12" fmla="*/ 826 w 1330"/>
                <a:gd name="T13" fmla="*/ 698 h 1262"/>
                <a:gd name="T14" fmla="*/ 914 w 1330"/>
                <a:gd name="T15" fmla="*/ 558 h 1262"/>
                <a:gd name="T16" fmla="*/ 1018 w 1330"/>
                <a:gd name="T17" fmla="*/ 428 h 1262"/>
                <a:gd name="T18" fmla="*/ 1134 w 1330"/>
                <a:gd name="T19" fmla="*/ 310 h 1262"/>
                <a:gd name="T20" fmla="*/ 1262 w 1330"/>
                <a:gd name="T21" fmla="*/ 208 h 1262"/>
                <a:gd name="T22" fmla="*/ 1330 w 1330"/>
                <a:gd name="T23" fmla="*/ 160 h 1262"/>
                <a:gd name="T24" fmla="*/ 1256 w 1330"/>
                <a:gd name="T25" fmla="*/ 124 h 1262"/>
                <a:gd name="T26" fmla="*/ 1180 w 1330"/>
                <a:gd name="T27" fmla="*/ 92 h 1262"/>
                <a:gd name="T28" fmla="*/ 1102 w 1330"/>
                <a:gd name="T29" fmla="*/ 66 h 1262"/>
                <a:gd name="T30" fmla="*/ 1020 w 1330"/>
                <a:gd name="T31" fmla="*/ 42 h 1262"/>
                <a:gd name="T32" fmla="*/ 938 w 1330"/>
                <a:gd name="T33" fmla="*/ 24 h 1262"/>
                <a:gd name="T34" fmla="*/ 854 w 1330"/>
                <a:gd name="T35" fmla="*/ 12 h 1262"/>
                <a:gd name="T36" fmla="*/ 768 w 1330"/>
                <a:gd name="T37" fmla="*/ 4 h 1262"/>
                <a:gd name="T38" fmla="*/ 680 w 1330"/>
                <a:gd name="T39" fmla="*/ 0 h 1262"/>
                <a:gd name="T40" fmla="*/ 634 w 1330"/>
                <a:gd name="T41" fmla="*/ 2 h 1262"/>
                <a:gd name="T42" fmla="*/ 544 w 1330"/>
                <a:gd name="T43" fmla="*/ 8 h 1262"/>
                <a:gd name="T44" fmla="*/ 454 w 1330"/>
                <a:gd name="T45" fmla="*/ 20 h 1262"/>
                <a:gd name="T46" fmla="*/ 366 w 1330"/>
                <a:gd name="T47" fmla="*/ 36 h 1262"/>
                <a:gd name="T48" fmla="*/ 282 w 1330"/>
                <a:gd name="T49" fmla="*/ 58 h 1262"/>
                <a:gd name="T50" fmla="*/ 198 w 1330"/>
                <a:gd name="T51" fmla="*/ 86 h 1262"/>
                <a:gd name="T52" fmla="*/ 116 w 1330"/>
                <a:gd name="T53" fmla="*/ 120 h 1262"/>
                <a:gd name="T54" fmla="*/ 38 w 1330"/>
                <a:gd name="T55" fmla="*/ 156 h 1262"/>
                <a:gd name="T56" fmla="*/ 0 w 1330"/>
                <a:gd name="T57" fmla="*/ 178 h 1262"/>
                <a:gd name="T58" fmla="*/ 10 w 1330"/>
                <a:gd name="T59" fmla="*/ 262 h 1262"/>
                <a:gd name="T60" fmla="*/ 22 w 1330"/>
                <a:gd name="T61" fmla="*/ 346 h 1262"/>
                <a:gd name="T62" fmla="*/ 42 w 1330"/>
                <a:gd name="T63" fmla="*/ 426 h 1262"/>
                <a:gd name="T64" fmla="*/ 64 w 1330"/>
                <a:gd name="T65" fmla="*/ 506 h 1262"/>
                <a:gd name="T66" fmla="*/ 92 w 1330"/>
                <a:gd name="T67" fmla="*/ 584 h 1262"/>
                <a:gd name="T68" fmla="*/ 124 w 1330"/>
                <a:gd name="T69" fmla="*/ 660 h 1262"/>
                <a:gd name="T70" fmla="*/ 202 w 1330"/>
                <a:gd name="T71" fmla="*/ 804 h 1262"/>
                <a:gd name="T72" fmla="*/ 294 w 1330"/>
                <a:gd name="T73" fmla="*/ 938 h 1262"/>
                <a:gd name="T74" fmla="*/ 402 w 1330"/>
                <a:gd name="T75" fmla="*/ 1058 h 1262"/>
                <a:gd name="T76" fmla="*/ 522 w 1330"/>
                <a:gd name="T77" fmla="*/ 1168 h 1262"/>
                <a:gd name="T78" fmla="*/ 654 w 1330"/>
                <a:gd name="T79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0" h="1262">
                  <a:moveTo>
                    <a:pt x="654" y="1262"/>
                  </a:moveTo>
                  <a:lnTo>
                    <a:pt x="654" y="1262"/>
                  </a:lnTo>
                  <a:lnTo>
                    <a:pt x="658" y="1218"/>
                  </a:lnTo>
                  <a:lnTo>
                    <a:pt x="664" y="1176"/>
                  </a:lnTo>
                  <a:lnTo>
                    <a:pt x="672" y="1134"/>
                  </a:lnTo>
                  <a:lnTo>
                    <a:pt x="680" y="1092"/>
                  </a:lnTo>
                  <a:lnTo>
                    <a:pt x="690" y="1050"/>
                  </a:lnTo>
                  <a:lnTo>
                    <a:pt x="700" y="1008"/>
                  </a:lnTo>
                  <a:lnTo>
                    <a:pt x="712" y="968"/>
                  </a:lnTo>
                  <a:lnTo>
                    <a:pt x="726" y="928"/>
                  </a:lnTo>
                  <a:lnTo>
                    <a:pt x="740" y="888"/>
                  </a:lnTo>
                  <a:lnTo>
                    <a:pt x="754" y="850"/>
                  </a:lnTo>
                  <a:lnTo>
                    <a:pt x="788" y="772"/>
                  </a:lnTo>
                  <a:lnTo>
                    <a:pt x="826" y="698"/>
                  </a:lnTo>
                  <a:lnTo>
                    <a:pt x="868" y="626"/>
                  </a:lnTo>
                  <a:lnTo>
                    <a:pt x="914" y="558"/>
                  </a:lnTo>
                  <a:lnTo>
                    <a:pt x="964" y="492"/>
                  </a:lnTo>
                  <a:lnTo>
                    <a:pt x="1018" y="428"/>
                  </a:lnTo>
                  <a:lnTo>
                    <a:pt x="1074" y="368"/>
                  </a:lnTo>
                  <a:lnTo>
                    <a:pt x="1134" y="310"/>
                  </a:lnTo>
                  <a:lnTo>
                    <a:pt x="1196" y="258"/>
                  </a:lnTo>
                  <a:lnTo>
                    <a:pt x="1262" y="208"/>
                  </a:lnTo>
                  <a:lnTo>
                    <a:pt x="1330" y="160"/>
                  </a:lnTo>
                  <a:lnTo>
                    <a:pt x="1330" y="160"/>
                  </a:lnTo>
                  <a:lnTo>
                    <a:pt x="1294" y="142"/>
                  </a:lnTo>
                  <a:lnTo>
                    <a:pt x="1256" y="124"/>
                  </a:lnTo>
                  <a:lnTo>
                    <a:pt x="1218" y="108"/>
                  </a:lnTo>
                  <a:lnTo>
                    <a:pt x="1180" y="92"/>
                  </a:lnTo>
                  <a:lnTo>
                    <a:pt x="1142" y="78"/>
                  </a:lnTo>
                  <a:lnTo>
                    <a:pt x="1102" y="66"/>
                  </a:lnTo>
                  <a:lnTo>
                    <a:pt x="1062" y="54"/>
                  </a:lnTo>
                  <a:lnTo>
                    <a:pt x="1020" y="42"/>
                  </a:lnTo>
                  <a:lnTo>
                    <a:pt x="980" y="32"/>
                  </a:lnTo>
                  <a:lnTo>
                    <a:pt x="938" y="24"/>
                  </a:lnTo>
                  <a:lnTo>
                    <a:pt x="896" y="18"/>
                  </a:lnTo>
                  <a:lnTo>
                    <a:pt x="854" y="12"/>
                  </a:lnTo>
                  <a:lnTo>
                    <a:pt x="812" y="6"/>
                  </a:lnTo>
                  <a:lnTo>
                    <a:pt x="768" y="4"/>
                  </a:lnTo>
                  <a:lnTo>
                    <a:pt x="724" y="2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34" y="2"/>
                  </a:lnTo>
                  <a:lnTo>
                    <a:pt x="588" y="4"/>
                  </a:lnTo>
                  <a:lnTo>
                    <a:pt x="544" y="8"/>
                  </a:lnTo>
                  <a:lnTo>
                    <a:pt x="498" y="12"/>
                  </a:lnTo>
                  <a:lnTo>
                    <a:pt x="454" y="20"/>
                  </a:lnTo>
                  <a:lnTo>
                    <a:pt x="410" y="26"/>
                  </a:lnTo>
                  <a:lnTo>
                    <a:pt x="366" y="36"/>
                  </a:lnTo>
                  <a:lnTo>
                    <a:pt x="324" y="46"/>
                  </a:lnTo>
                  <a:lnTo>
                    <a:pt x="282" y="58"/>
                  </a:lnTo>
                  <a:lnTo>
                    <a:pt x="240" y="72"/>
                  </a:lnTo>
                  <a:lnTo>
                    <a:pt x="198" y="86"/>
                  </a:lnTo>
                  <a:lnTo>
                    <a:pt x="158" y="102"/>
                  </a:lnTo>
                  <a:lnTo>
                    <a:pt x="116" y="120"/>
                  </a:lnTo>
                  <a:lnTo>
                    <a:pt x="78" y="138"/>
                  </a:lnTo>
                  <a:lnTo>
                    <a:pt x="38" y="15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4" y="220"/>
                  </a:lnTo>
                  <a:lnTo>
                    <a:pt x="10" y="262"/>
                  </a:lnTo>
                  <a:lnTo>
                    <a:pt x="16" y="304"/>
                  </a:lnTo>
                  <a:lnTo>
                    <a:pt x="22" y="346"/>
                  </a:lnTo>
                  <a:lnTo>
                    <a:pt x="32" y="386"/>
                  </a:lnTo>
                  <a:lnTo>
                    <a:pt x="42" y="426"/>
                  </a:lnTo>
                  <a:lnTo>
                    <a:pt x="52" y="468"/>
                  </a:lnTo>
                  <a:lnTo>
                    <a:pt x="64" y="506"/>
                  </a:lnTo>
                  <a:lnTo>
                    <a:pt x="78" y="546"/>
                  </a:lnTo>
                  <a:lnTo>
                    <a:pt x="92" y="584"/>
                  </a:lnTo>
                  <a:lnTo>
                    <a:pt x="108" y="622"/>
                  </a:lnTo>
                  <a:lnTo>
                    <a:pt x="124" y="660"/>
                  </a:lnTo>
                  <a:lnTo>
                    <a:pt x="162" y="734"/>
                  </a:lnTo>
                  <a:lnTo>
                    <a:pt x="202" y="804"/>
                  </a:lnTo>
                  <a:lnTo>
                    <a:pt x="246" y="872"/>
                  </a:lnTo>
                  <a:lnTo>
                    <a:pt x="294" y="938"/>
                  </a:lnTo>
                  <a:lnTo>
                    <a:pt x="346" y="1000"/>
                  </a:lnTo>
                  <a:lnTo>
                    <a:pt x="402" y="1058"/>
                  </a:lnTo>
                  <a:lnTo>
                    <a:pt x="460" y="1114"/>
                  </a:lnTo>
                  <a:lnTo>
                    <a:pt x="522" y="1168"/>
                  </a:lnTo>
                  <a:lnTo>
                    <a:pt x="586" y="1216"/>
                  </a:lnTo>
                  <a:lnTo>
                    <a:pt x="654" y="1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70" name="Freeform 15"/>
            <p:cNvSpPr/>
            <p:nvPr/>
          </p:nvSpPr>
          <p:spPr bwMode="auto">
            <a:xfrm>
              <a:off x="5010150" y="4443413"/>
              <a:ext cx="2171700" cy="1952625"/>
            </a:xfrm>
            <a:custGeom>
              <a:avLst/>
              <a:gdLst>
                <a:gd name="T0" fmla="*/ 1368 w 1368"/>
                <a:gd name="T1" fmla="*/ 26 h 1230"/>
                <a:gd name="T2" fmla="*/ 1368 w 1368"/>
                <a:gd name="T3" fmla="*/ 0 h 1230"/>
                <a:gd name="T4" fmla="*/ 1290 w 1368"/>
                <a:gd name="T5" fmla="*/ 38 h 1230"/>
                <a:gd name="T6" fmla="*/ 1210 w 1368"/>
                <a:gd name="T7" fmla="*/ 72 h 1230"/>
                <a:gd name="T8" fmla="*/ 1126 w 1368"/>
                <a:gd name="T9" fmla="*/ 100 h 1230"/>
                <a:gd name="T10" fmla="*/ 1042 w 1368"/>
                <a:gd name="T11" fmla="*/ 124 h 1230"/>
                <a:gd name="T12" fmla="*/ 954 w 1368"/>
                <a:gd name="T13" fmla="*/ 144 h 1230"/>
                <a:gd name="T14" fmla="*/ 866 w 1368"/>
                <a:gd name="T15" fmla="*/ 158 h 1230"/>
                <a:gd name="T16" fmla="*/ 776 w 1368"/>
                <a:gd name="T17" fmla="*/ 166 h 1230"/>
                <a:gd name="T18" fmla="*/ 684 w 1368"/>
                <a:gd name="T19" fmla="*/ 168 h 1230"/>
                <a:gd name="T20" fmla="*/ 638 w 1368"/>
                <a:gd name="T21" fmla="*/ 168 h 1230"/>
                <a:gd name="T22" fmla="*/ 546 w 1368"/>
                <a:gd name="T23" fmla="*/ 162 h 1230"/>
                <a:gd name="T24" fmla="*/ 456 w 1368"/>
                <a:gd name="T25" fmla="*/ 150 h 1230"/>
                <a:gd name="T26" fmla="*/ 370 w 1368"/>
                <a:gd name="T27" fmla="*/ 134 h 1230"/>
                <a:gd name="T28" fmla="*/ 284 w 1368"/>
                <a:gd name="T29" fmla="*/ 112 h 1230"/>
                <a:gd name="T30" fmla="*/ 200 w 1368"/>
                <a:gd name="T31" fmla="*/ 86 h 1230"/>
                <a:gd name="T32" fmla="*/ 118 w 1368"/>
                <a:gd name="T33" fmla="*/ 56 h 1230"/>
                <a:gd name="T34" fmla="*/ 38 w 1368"/>
                <a:gd name="T35" fmla="*/ 20 h 1230"/>
                <a:gd name="T36" fmla="*/ 0 w 1368"/>
                <a:gd name="T37" fmla="*/ 0 h 1230"/>
                <a:gd name="T38" fmla="*/ 0 w 1368"/>
                <a:gd name="T39" fmla="*/ 26 h 1230"/>
                <a:gd name="T40" fmla="*/ 2 w 1368"/>
                <a:gd name="T41" fmla="*/ 120 h 1230"/>
                <a:gd name="T42" fmla="*/ 12 w 1368"/>
                <a:gd name="T43" fmla="*/ 214 h 1230"/>
                <a:gd name="T44" fmla="*/ 28 w 1368"/>
                <a:gd name="T45" fmla="*/ 306 h 1230"/>
                <a:gd name="T46" fmla="*/ 48 w 1368"/>
                <a:gd name="T47" fmla="*/ 396 h 1230"/>
                <a:gd name="T48" fmla="*/ 76 w 1368"/>
                <a:gd name="T49" fmla="*/ 482 h 1230"/>
                <a:gd name="T50" fmla="*/ 108 w 1368"/>
                <a:gd name="T51" fmla="*/ 566 h 1230"/>
                <a:gd name="T52" fmla="*/ 146 w 1368"/>
                <a:gd name="T53" fmla="*/ 648 h 1230"/>
                <a:gd name="T54" fmla="*/ 188 w 1368"/>
                <a:gd name="T55" fmla="*/ 728 h 1230"/>
                <a:gd name="T56" fmla="*/ 236 w 1368"/>
                <a:gd name="T57" fmla="*/ 804 h 1230"/>
                <a:gd name="T58" fmla="*/ 288 w 1368"/>
                <a:gd name="T59" fmla="*/ 876 h 1230"/>
                <a:gd name="T60" fmla="*/ 344 w 1368"/>
                <a:gd name="T61" fmla="*/ 946 h 1230"/>
                <a:gd name="T62" fmla="*/ 404 w 1368"/>
                <a:gd name="T63" fmla="*/ 1010 h 1230"/>
                <a:gd name="T64" fmla="*/ 468 w 1368"/>
                <a:gd name="T65" fmla="*/ 1072 h 1230"/>
                <a:gd name="T66" fmla="*/ 536 w 1368"/>
                <a:gd name="T67" fmla="*/ 1130 h 1230"/>
                <a:gd name="T68" fmla="*/ 608 w 1368"/>
                <a:gd name="T69" fmla="*/ 1182 h 1230"/>
                <a:gd name="T70" fmla="*/ 684 w 1368"/>
                <a:gd name="T71" fmla="*/ 1230 h 1230"/>
                <a:gd name="T72" fmla="*/ 722 w 1368"/>
                <a:gd name="T73" fmla="*/ 1206 h 1230"/>
                <a:gd name="T74" fmla="*/ 796 w 1368"/>
                <a:gd name="T75" fmla="*/ 1156 h 1230"/>
                <a:gd name="T76" fmla="*/ 866 w 1368"/>
                <a:gd name="T77" fmla="*/ 1102 h 1230"/>
                <a:gd name="T78" fmla="*/ 932 w 1368"/>
                <a:gd name="T79" fmla="*/ 1042 h 1230"/>
                <a:gd name="T80" fmla="*/ 994 w 1368"/>
                <a:gd name="T81" fmla="*/ 978 h 1230"/>
                <a:gd name="T82" fmla="*/ 1052 w 1368"/>
                <a:gd name="T83" fmla="*/ 912 h 1230"/>
                <a:gd name="T84" fmla="*/ 1106 w 1368"/>
                <a:gd name="T85" fmla="*/ 840 h 1230"/>
                <a:gd name="T86" fmla="*/ 1156 w 1368"/>
                <a:gd name="T87" fmla="*/ 766 h 1230"/>
                <a:gd name="T88" fmla="*/ 1202 w 1368"/>
                <a:gd name="T89" fmla="*/ 688 h 1230"/>
                <a:gd name="T90" fmla="*/ 1242 w 1368"/>
                <a:gd name="T91" fmla="*/ 608 h 1230"/>
                <a:gd name="T92" fmla="*/ 1276 w 1368"/>
                <a:gd name="T93" fmla="*/ 524 h 1230"/>
                <a:gd name="T94" fmla="*/ 1306 w 1368"/>
                <a:gd name="T95" fmla="*/ 440 h 1230"/>
                <a:gd name="T96" fmla="*/ 1330 w 1368"/>
                <a:gd name="T97" fmla="*/ 350 h 1230"/>
                <a:gd name="T98" fmla="*/ 1348 w 1368"/>
                <a:gd name="T99" fmla="*/ 260 h 1230"/>
                <a:gd name="T100" fmla="*/ 1360 w 1368"/>
                <a:gd name="T101" fmla="*/ 168 h 1230"/>
                <a:gd name="T102" fmla="*/ 1368 w 1368"/>
                <a:gd name="T103" fmla="*/ 74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8" h="1230">
                  <a:moveTo>
                    <a:pt x="1368" y="26"/>
                  </a:moveTo>
                  <a:lnTo>
                    <a:pt x="1368" y="26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28" y="20"/>
                  </a:lnTo>
                  <a:lnTo>
                    <a:pt x="1290" y="38"/>
                  </a:lnTo>
                  <a:lnTo>
                    <a:pt x="1250" y="56"/>
                  </a:lnTo>
                  <a:lnTo>
                    <a:pt x="1210" y="72"/>
                  </a:lnTo>
                  <a:lnTo>
                    <a:pt x="1168" y="86"/>
                  </a:lnTo>
                  <a:lnTo>
                    <a:pt x="1126" y="100"/>
                  </a:lnTo>
                  <a:lnTo>
                    <a:pt x="1084" y="112"/>
                  </a:lnTo>
                  <a:lnTo>
                    <a:pt x="1042" y="124"/>
                  </a:lnTo>
                  <a:lnTo>
                    <a:pt x="998" y="134"/>
                  </a:lnTo>
                  <a:lnTo>
                    <a:pt x="954" y="144"/>
                  </a:lnTo>
                  <a:lnTo>
                    <a:pt x="910" y="150"/>
                  </a:lnTo>
                  <a:lnTo>
                    <a:pt x="866" y="158"/>
                  </a:lnTo>
                  <a:lnTo>
                    <a:pt x="820" y="162"/>
                  </a:lnTo>
                  <a:lnTo>
                    <a:pt x="776" y="166"/>
                  </a:lnTo>
                  <a:lnTo>
                    <a:pt x="730" y="168"/>
                  </a:lnTo>
                  <a:lnTo>
                    <a:pt x="684" y="168"/>
                  </a:lnTo>
                  <a:lnTo>
                    <a:pt x="684" y="168"/>
                  </a:lnTo>
                  <a:lnTo>
                    <a:pt x="638" y="168"/>
                  </a:lnTo>
                  <a:lnTo>
                    <a:pt x="592" y="166"/>
                  </a:lnTo>
                  <a:lnTo>
                    <a:pt x="546" y="162"/>
                  </a:lnTo>
                  <a:lnTo>
                    <a:pt x="502" y="158"/>
                  </a:lnTo>
                  <a:lnTo>
                    <a:pt x="456" y="150"/>
                  </a:lnTo>
                  <a:lnTo>
                    <a:pt x="412" y="144"/>
                  </a:lnTo>
                  <a:lnTo>
                    <a:pt x="370" y="134"/>
                  </a:lnTo>
                  <a:lnTo>
                    <a:pt x="326" y="124"/>
                  </a:lnTo>
                  <a:lnTo>
                    <a:pt x="284" y="112"/>
                  </a:lnTo>
                  <a:lnTo>
                    <a:pt x="240" y="100"/>
                  </a:lnTo>
                  <a:lnTo>
                    <a:pt x="200" y="86"/>
                  </a:lnTo>
                  <a:lnTo>
                    <a:pt x="158" y="72"/>
                  </a:lnTo>
                  <a:lnTo>
                    <a:pt x="118" y="56"/>
                  </a:lnTo>
                  <a:lnTo>
                    <a:pt x="78" y="38"/>
                  </a:lnTo>
                  <a:lnTo>
                    <a:pt x="38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4"/>
                  </a:lnTo>
                  <a:lnTo>
                    <a:pt x="2" y="120"/>
                  </a:lnTo>
                  <a:lnTo>
                    <a:pt x="6" y="168"/>
                  </a:lnTo>
                  <a:lnTo>
                    <a:pt x="12" y="214"/>
                  </a:lnTo>
                  <a:lnTo>
                    <a:pt x="18" y="260"/>
                  </a:lnTo>
                  <a:lnTo>
                    <a:pt x="28" y="306"/>
                  </a:lnTo>
                  <a:lnTo>
                    <a:pt x="38" y="350"/>
                  </a:lnTo>
                  <a:lnTo>
                    <a:pt x="48" y="396"/>
                  </a:lnTo>
                  <a:lnTo>
                    <a:pt x="62" y="440"/>
                  </a:lnTo>
                  <a:lnTo>
                    <a:pt x="76" y="482"/>
                  </a:lnTo>
                  <a:lnTo>
                    <a:pt x="92" y="524"/>
                  </a:lnTo>
                  <a:lnTo>
                    <a:pt x="108" y="566"/>
                  </a:lnTo>
                  <a:lnTo>
                    <a:pt x="126" y="608"/>
                  </a:lnTo>
                  <a:lnTo>
                    <a:pt x="146" y="648"/>
                  </a:lnTo>
                  <a:lnTo>
                    <a:pt x="166" y="688"/>
                  </a:lnTo>
                  <a:lnTo>
                    <a:pt x="188" y="728"/>
                  </a:lnTo>
                  <a:lnTo>
                    <a:pt x="210" y="766"/>
                  </a:lnTo>
                  <a:lnTo>
                    <a:pt x="236" y="804"/>
                  </a:lnTo>
                  <a:lnTo>
                    <a:pt x="260" y="840"/>
                  </a:lnTo>
                  <a:lnTo>
                    <a:pt x="288" y="876"/>
                  </a:lnTo>
                  <a:lnTo>
                    <a:pt x="314" y="912"/>
                  </a:lnTo>
                  <a:lnTo>
                    <a:pt x="344" y="946"/>
                  </a:lnTo>
                  <a:lnTo>
                    <a:pt x="374" y="978"/>
                  </a:lnTo>
                  <a:lnTo>
                    <a:pt x="404" y="1010"/>
                  </a:lnTo>
                  <a:lnTo>
                    <a:pt x="436" y="1042"/>
                  </a:lnTo>
                  <a:lnTo>
                    <a:pt x="468" y="1072"/>
                  </a:lnTo>
                  <a:lnTo>
                    <a:pt x="502" y="1102"/>
                  </a:lnTo>
                  <a:lnTo>
                    <a:pt x="536" y="1130"/>
                  </a:lnTo>
                  <a:lnTo>
                    <a:pt x="572" y="1156"/>
                  </a:lnTo>
                  <a:lnTo>
                    <a:pt x="608" y="1182"/>
                  </a:lnTo>
                  <a:lnTo>
                    <a:pt x="646" y="1206"/>
                  </a:lnTo>
                  <a:lnTo>
                    <a:pt x="684" y="1230"/>
                  </a:lnTo>
                  <a:lnTo>
                    <a:pt x="684" y="1230"/>
                  </a:lnTo>
                  <a:lnTo>
                    <a:pt x="722" y="1206"/>
                  </a:lnTo>
                  <a:lnTo>
                    <a:pt x="758" y="1182"/>
                  </a:lnTo>
                  <a:lnTo>
                    <a:pt x="796" y="1156"/>
                  </a:lnTo>
                  <a:lnTo>
                    <a:pt x="830" y="1130"/>
                  </a:lnTo>
                  <a:lnTo>
                    <a:pt x="866" y="1102"/>
                  </a:lnTo>
                  <a:lnTo>
                    <a:pt x="898" y="1072"/>
                  </a:lnTo>
                  <a:lnTo>
                    <a:pt x="932" y="1042"/>
                  </a:lnTo>
                  <a:lnTo>
                    <a:pt x="964" y="1010"/>
                  </a:lnTo>
                  <a:lnTo>
                    <a:pt x="994" y="978"/>
                  </a:lnTo>
                  <a:lnTo>
                    <a:pt x="1024" y="946"/>
                  </a:lnTo>
                  <a:lnTo>
                    <a:pt x="1052" y="912"/>
                  </a:lnTo>
                  <a:lnTo>
                    <a:pt x="1080" y="876"/>
                  </a:lnTo>
                  <a:lnTo>
                    <a:pt x="1106" y="840"/>
                  </a:lnTo>
                  <a:lnTo>
                    <a:pt x="1132" y="804"/>
                  </a:lnTo>
                  <a:lnTo>
                    <a:pt x="1156" y="766"/>
                  </a:lnTo>
                  <a:lnTo>
                    <a:pt x="1180" y="728"/>
                  </a:lnTo>
                  <a:lnTo>
                    <a:pt x="1202" y="688"/>
                  </a:lnTo>
                  <a:lnTo>
                    <a:pt x="1222" y="648"/>
                  </a:lnTo>
                  <a:lnTo>
                    <a:pt x="1242" y="608"/>
                  </a:lnTo>
                  <a:lnTo>
                    <a:pt x="1260" y="566"/>
                  </a:lnTo>
                  <a:lnTo>
                    <a:pt x="1276" y="524"/>
                  </a:lnTo>
                  <a:lnTo>
                    <a:pt x="1292" y="482"/>
                  </a:lnTo>
                  <a:lnTo>
                    <a:pt x="1306" y="440"/>
                  </a:lnTo>
                  <a:lnTo>
                    <a:pt x="1318" y="396"/>
                  </a:lnTo>
                  <a:lnTo>
                    <a:pt x="1330" y="350"/>
                  </a:lnTo>
                  <a:lnTo>
                    <a:pt x="1340" y="306"/>
                  </a:lnTo>
                  <a:lnTo>
                    <a:pt x="1348" y="260"/>
                  </a:lnTo>
                  <a:lnTo>
                    <a:pt x="1356" y="214"/>
                  </a:lnTo>
                  <a:lnTo>
                    <a:pt x="1360" y="168"/>
                  </a:lnTo>
                  <a:lnTo>
                    <a:pt x="1364" y="120"/>
                  </a:lnTo>
                  <a:lnTo>
                    <a:pt x="1368" y="74"/>
                  </a:lnTo>
                  <a:lnTo>
                    <a:pt x="1368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5010150" y="4443413"/>
              <a:ext cx="2171700" cy="1952625"/>
            </a:xfrm>
            <a:custGeom>
              <a:avLst/>
              <a:gdLst>
                <a:gd name="T0" fmla="*/ 1368 w 1368"/>
                <a:gd name="T1" fmla="*/ 26 h 1230"/>
                <a:gd name="T2" fmla="*/ 1368 w 1368"/>
                <a:gd name="T3" fmla="*/ 0 h 1230"/>
                <a:gd name="T4" fmla="*/ 1290 w 1368"/>
                <a:gd name="T5" fmla="*/ 38 h 1230"/>
                <a:gd name="T6" fmla="*/ 1210 w 1368"/>
                <a:gd name="T7" fmla="*/ 72 h 1230"/>
                <a:gd name="T8" fmla="*/ 1126 w 1368"/>
                <a:gd name="T9" fmla="*/ 100 h 1230"/>
                <a:gd name="T10" fmla="*/ 1042 w 1368"/>
                <a:gd name="T11" fmla="*/ 124 h 1230"/>
                <a:gd name="T12" fmla="*/ 954 w 1368"/>
                <a:gd name="T13" fmla="*/ 144 h 1230"/>
                <a:gd name="T14" fmla="*/ 866 w 1368"/>
                <a:gd name="T15" fmla="*/ 158 h 1230"/>
                <a:gd name="T16" fmla="*/ 776 w 1368"/>
                <a:gd name="T17" fmla="*/ 166 h 1230"/>
                <a:gd name="T18" fmla="*/ 684 w 1368"/>
                <a:gd name="T19" fmla="*/ 168 h 1230"/>
                <a:gd name="T20" fmla="*/ 638 w 1368"/>
                <a:gd name="T21" fmla="*/ 168 h 1230"/>
                <a:gd name="T22" fmla="*/ 546 w 1368"/>
                <a:gd name="T23" fmla="*/ 162 h 1230"/>
                <a:gd name="T24" fmla="*/ 456 w 1368"/>
                <a:gd name="T25" fmla="*/ 150 h 1230"/>
                <a:gd name="T26" fmla="*/ 370 w 1368"/>
                <a:gd name="T27" fmla="*/ 134 h 1230"/>
                <a:gd name="T28" fmla="*/ 284 w 1368"/>
                <a:gd name="T29" fmla="*/ 112 h 1230"/>
                <a:gd name="T30" fmla="*/ 200 w 1368"/>
                <a:gd name="T31" fmla="*/ 86 h 1230"/>
                <a:gd name="T32" fmla="*/ 118 w 1368"/>
                <a:gd name="T33" fmla="*/ 56 h 1230"/>
                <a:gd name="T34" fmla="*/ 38 w 1368"/>
                <a:gd name="T35" fmla="*/ 20 h 1230"/>
                <a:gd name="T36" fmla="*/ 0 w 1368"/>
                <a:gd name="T37" fmla="*/ 0 h 1230"/>
                <a:gd name="T38" fmla="*/ 0 w 1368"/>
                <a:gd name="T39" fmla="*/ 26 h 1230"/>
                <a:gd name="T40" fmla="*/ 2 w 1368"/>
                <a:gd name="T41" fmla="*/ 120 h 1230"/>
                <a:gd name="T42" fmla="*/ 12 w 1368"/>
                <a:gd name="T43" fmla="*/ 214 h 1230"/>
                <a:gd name="T44" fmla="*/ 28 w 1368"/>
                <a:gd name="T45" fmla="*/ 306 h 1230"/>
                <a:gd name="T46" fmla="*/ 48 w 1368"/>
                <a:gd name="T47" fmla="*/ 396 h 1230"/>
                <a:gd name="T48" fmla="*/ 76 w 1368"/>
                <a:gd name="T49" fmla="*/ 482 h 1230"/>
                <a:gd name="T50" fmla="*/ 108 w 1368"/>
                <a:gd name="T51" fmla="*/ 566 h 1230"/>
                <a:gd name="T52" fmla="*/ 146 w 1368"/>
                <a:gd name="T53" fmla="*/ 648 h 1230"/>
                <a:gd name="T54" fmla="*/ 188 w 1368"/>
                <a:gd name="T55" fmla="*/ 728 h 1230"/>
                <a:gd name="T56" fmla="*/ 236 w 1368"/>
                <a:gd name="T57" fmla="*/ 804 h 1230"/>
                <a:gd name="T58" fmla="*/ 288 w 1368"/>
                <a:gd name="T59" fmla="*/ 876 h 1230"/>
                <a:gd name="T60" fmla="*/ 344 w 1368"/>
                <a:gd name="T61" fmla="*/ 946 h 1230"/>
                <a:gd name="T62" fmla="*/ 404 w 1368"/>
                <a:gd name="T63" fmla="*/ 1010 h 1230"/>
                <a:gd name="T64" fmla="*/ 468 w 1368"/>
                <a:gd name="T65" fmla="*/ 1072 h 1230"/>
                <a:gd name="T66" fmla="*/ 536 w 1368"/>
                <a:gd name="T67" fmla="*/ 1130 h 1230"/>
                <a:gd name="T68" fmla="*/ 608 w 1368"/>
                <a:gd name="T69" fmla="*/ 1182 h 1230"/>
                <a:gd name="T70" fmla="*/ 684 w 1368"/>
                <a:gd name="T71" fmla="*/ 1230 h 1230"/>
                <a:gd name="T72" fmla="*/ 722 w 1368"/>
                <a:gd name="T73" fmla="*/ 1206 h 1230"/>
                <a:gd name="T74" fmla="*/ 796 w 1368"/>
                <a:gd name="T75" fmla="*/ 1156 h 1230"/>
                <a:gd name="T76" fmla="*/ 866 w 1368"/>
                <a:gd name="T77" fmla="*/ 1102 h 1230"/>
                <a:gd name="T78" fmla="*/ 932 w 1368"/>
                <a:gd name="T79" fmla="*/ 1042 h 1230"/>
                <a:gd name="T80" fmla="*/ 994 w 1368"/>
                <a:gd name="T81" fmla="*/ 978 h 1230"/>
                <a:gd name="T82" fmla="*/ 1052 w 1368"/>
                <a:gd name="T83" fmla="*/ 912 h 1230"/>
                <a:gd name="T84" fmla="*/ 1106 w 1368"/>
                <a:gd name="T85" fmla="*/ 840 h 1230"/>
                <a:gd name="T86" fmla="*/ 1156 w 1368"/>
                <a:gd name="T87" fmla="*/ 766 h 1230"/>
                <a:gd name="T88" fmla="*/ 1202 w 1368"/>
                <a:gd name="T89" fmla="*/ 688 h 1230"/>
                <a:gd name="T90" fmla="*/ 1242 w 1368"/>
                <a:gd name="T91" fmla="*/ 608 h 1230"/>
                <a:gd name="T92" fmla="*/ 1276 w 1368"/>
                <a:gd name="T93" fmla="*/ 524 h 1230"/>
                <a:gd name="T94" fmla="*/ 1306 w 1368"/>
                <a:gd name="T95" fmla="*/ 440 h 1230"/>
                <a:gd name="T96" fmla="*/ 1330 w 1368"/>
                <a:gd name="T97" fmla="*/ 350 h 1230"/>
                <a:gd name="T98" fmla="*/ 1348 w 1368"/>
                <a:gd name="T99" fmla="*/ 260 h 1230"/>
                <a:gd name="T100" fmla="*/ 1360 w 1368"/>
                <a:gd name="T101" fmla="*/ 168 h 1230"/>
                <a:gd name="T102" fmla="*/ 1368 w 1368"/>
                <a:gd name="T103" fmla="*/ 74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8" h="1230">
                  <a:moveTo>
                    <a:pt x="1368" y="26"/>
                  </a:moveTo>
                  <a:lnTo>
                    <a:pt x="1368" y="26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28" y="20"/>
                  </a:lnTo>
                  <a:lnTo>
                    <a:pt x="1290" y="38"/>
                  </a:lnTo>
                  <a:lnTo>
                    <a:pt x="1250" y="56"/>
                  </a:lnTo>
                  <a:lnTo>
                    <a:pt x="1210" y="72"/>
                  </a:lnTo>
                  <a:lnTo>
                    <a:pt x="1168" y="86"/>
                  </a:lnTo>
                  <a:lnTo>
                    <a:pt x="1126" y="100"/>
                  </a:lnTo>
                  <a:lnTo>
                    <a:pt x="1084" y="112"/>
                  </a:lnTo>
                  <a:lnTo>
                    <a:pt x="1042" y="124"/>
                  </a:lnTo>
                  <a:lnTo>
                    <a:pt x="998" y="134"/>
                  </a:lnTo>
                  <a:lnTo>
                    <a:pt x="954" y="144"/>
                  </a:lnTo>
                  <a:lnTo>
                    <a:pt x="910" y="150"/>
                  </a:lnTo>
                  <a:lnTo>
                    <a:pt x="866" y="158"/>
                  </a:lnTo>
                  <a:lnTo>
                    <a:pt x="820" y="162"/>
                  </a:lnTo>
                  <a:lnTo>
                    <a:pt x="776" y="166"/>
                  </a:lnTo>
                  <a:lnTo>
                    <a:pt x="730" y="168"/>
                  </a:lnTo>
                  <a:lnTo>
                    <a:pt x="684" y="168"/>
                  </a:lnTo>
                  <a:lnTo>
                    <a:pt x="684" y="168"/>
                  </a:lnTo>
                  <a:lnTo>
                    <a:pt x="638" y="168"/>
                  </a:lnTo>
                  <a:lnTo>
                    <a:pt x="592" y="166"/>
                  </a:lnTo>
                  <a:lnTo>
                    <a:pt x="546" y="162"/>
                  </a:lnTo>
                  <a:lnTo>
                    <a:pt x="502" y="158"/>
                  </a:lnTo>
                  <a:lnTo>
                    <a:pt x="456" y="150"/>
                  </a:lnTo>
                  <a:lnTo>
                    <a:pt x="412" y="144"/>
                  </a:lnTo>
                  <a:lnTo>
                    <a:pt x="370" y="134"/>
                  </a:lnTo>
                  <a:lnTo>
                    <a:pt x="326" y="124"/>
                  </a:lnTo>
                  <a:lnTo>
                    <a:pt x="284" y="112"/>
                  </a:lnTo>
                  <a:lnTo>
                    <a:pt x="240" y="100"/>
                  </a:lnTo>
                  <a:lnTo>
                    <a:pt x="200" y="86"/>
                  </a:lnTo>
                  <a:lnTo>
                    <a:pt x="158" y="72"/>
                  </a:lnTo>
                  <a:lnTo>
                    <a:pt x="118" y="56"/>
                  </a:lnTo>
                  <a:lnTo>
                    <a:pt x="78" y="38"/>
                  </a:lnTo>
                  <a:lnTo>
                    <a:pt x="38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4"/>
                  </a:lnTo>
                  <a:lnTo>
                    <a:pt x="2" y="120"/>
                  </a:lnTo>
                  <a:lnTo>
                    <a:pt x="6" y="168"/>
                  </a:lnTo>
                  <a:lnTo>
                    <a:pt x="12" y="214"/>
                  </a:lnTo>
                  <a:lnTo>
                    <a:pt x="18" y="260"/>
                  </a:lnTo>
                  <a:lnTo>
                    <a:pt x="28" y="306"/>
                  </a:lnTo>
                  <a:lnTo>
                    <a:pt x="38" y="350"/>
                  </a:lnTo>
                  <a:lnTo>
                    <a:pt x="48" y="396"/>
                  </a:lnTo>
                  <a:lnTo>
                    <a:pt x="62" y="440"/>
                  </a:lnTo>
                  <a:lnTo>
                    <a:pt x="76" y="482"/>
                  </a:lnTo>
                  <a:lnTo>
                    <a:pt x="92" y="524"/>
                  </a:lnTo>
                  <a:lnTo>
                    <a:pt x="108" y="566"/>
                  </a:lnTo>
                  <a:lnTo>
                    <a:pt x="126" y="608"/>
                  </a:lnTo>
                  <a:lnTo>
                    <a:pt x="146" y="648"/>
                  </a:lnTo>
                  <a:lnTo>
                    <a:pt x="166" y="688"/>
                  </a:lnTo>
                  <a:lnTo>
                    <a:pt x="188" y="728"/>
                  </a:lnTo>
                  <a:lnTo>
                    <a:pt x="210" y="766"/>
                  </a:lnTo>
                  <a:lnTo>
                    <a:pt x="236" y="804"/>
                  </a:lnTo>
                  <a:lnTo>
                    <a:pt x="260" y="840"/>
                  </a:lnTo>
                  <a:lnTo>
                    <a:pt x="288" y="876"/>
                  </a:lnTo>
                  <a:lnTo>
                    <a:pt x="314" y="912"/>
                  </a:lnTo>
                  <a:lnTo>
                    <a:pt x="344" y="946"/>
                  </a:lnTo>
                  <a:lnTo>
                    <a:pt x="374" y="978"/>
                  </a:lnTo>
                  <a:lnTo>
                    <a:pt x="404" y="1010"/>
                  </a:lnTo>
                  <a:lnTo>
                    <a:pt x="436" y="1042"/>
                  </a:lnTo>
                  <a:lnTo>
                    <a:pt x="468" y="1072"/>
                  </a:lnTo>
                  <a:lnTo>
                    <a:pt x="502" y="1102"/>
                  </a:lnTo>
                  <a:lnTo>
                    <a:pt x="536" y="1130"/>
                  </a:lnTo>
                  <a:lnTo>
                    <a:pt x="572" y="1156"/>
                  </a:lnTo>
                  <a:lnTo>
                    <a:pt x="608" y="1182"/>
                  </a:lnTo>
                  <a:lnTo>
                    <a:pt x="646" y="1206"/>
                  </a:lnTo>
                  <a:lnTo>
                    <a:pt x="684" y="1230"/>
                  </a:lnTo>
                  <a:lnTo>
                    <a:pt x="684" y="1230"/>
                  </a:lnTo>
                  <a:lnTo>
                    <a:pt x="722" y="1206"/>
                  </a:lnTo>
                  <a:lnTo>
                    <a:pt x="758" y="1182"/>
                  </a:lnTo>
                  <a:lnTo>
                    <a:pt x="796" y="1156"/>
                  </a:lnTo>
                  <a:lnTo>
                    <a:pt x="830" y="1130"/>
                  </a:lnTo>
                  <a:lnTo>
                    <a:pt x="866" y="1102"/>
                  </a:lnTo>
                  <a:lnTo>
                    <a:pt x="898" y="1072"/>
                  </a:lnTo>
                  <a:lnTo>
                    <a:pt x="932" y="1042"/>
                  </a:lnTo>
                  <a:lnTo>
                    <a:pt x="964" y="1010"/>
                  </a:lnTo>
                  <a:lnTo>
                    <a:pt x="994" y="978"/>
                  </a:lnTo>
                  <a:lnTo>
                    <a:pt x="1024" y="946"/>
                  </a:lnTo>
                  <a:lnTo>
                    <a:pt x="1052" y="912"/>
                  </a:lnTo>
                  <a:lnTo>
                    <a:pt x="1080" y="876"/>
                  </a:lnTo>
                  <a:lnTo>
                    <a:pt x="1106" y="840"/>
                  </a:lnTo>
                  <a:lnTo>
                    <a:pt x="1132" y="804"/>
                  </a:lnTo>
                  <a:lnTo>
                    <a:pt x="1156" y="766"/>
                  </a:lnTo>
                  <a:lnTo>
                    <a:pt x="1180" y="728"/>
                  </a:lnTo>
                  <a:lnTo>
                    <a:pt x="1202" y="688"/>
                  </a:lnTo>
                  <a:lnTo>
                    <a:pt x="1222" y="648"/>
                  </a:lnTo>
                  <a:lnTo>
                    <a:pt x="1242" y="608"/>
                  </a:lnTo>
                  <a:lnTo>
                    <a:pt x="1260" y="566"/>
                  </a:lnTo>
                  <a:lnTo>
                    <a:pt x="1276" y="524"/>
                  </a:lnTo>
                  <a:lnTo>
                    <a:pt x="1292" y="482"/>
                  </a:lnTo>
                  <a:lnTo>
                    <a:pt x="1306" y="440"/>
                  </a:lnTo>
                  <a:lnTo>
                    <a:pt x="1318" y="396"/>
                  </a:lnTo>
                  <a:lnTo>
                    <a:pt x="1330" y="350"/>
                  </a:lnTo>
                  <a:lnTo>
                    <a:pt x="1340" y="306"/>
                  </a:lnTo>
                  <a:lnTo>
                    <a:pt x="1348" y="260"/>
                  </a:lnTo>
                  <a:lnTo>
                    <a:pt x="1356" y="214"/>
                  </a:lnTo>
                  <a:lnTo>
                    <a:pt x="1360" y="168"/>
                  </a:lnTo>
                  <a:lnTo>
                    <a:pt x="1364" y="120"/>
                  </a:lnTo>
                  <a:lnTo>
                    <a:pt x="1368" y="74"/>
                  </a:lnTo>
                  <a:lnTo>
                    <a:pt x="1368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</p:grpSp>
      <p:sp>
        <p:nvSpPr>
          <p:cNvPr id="72" name="TextBox 129"/>
          <p:cNvSpPr txBox="1"/>
          <p:nvPr/>
        </p:nvSpPr>
        <p:spPr>
          <a:xfrm>
            <a:off x="7686575" y="2184821"/>
            <a:ext cx="3448204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1600" b="1" dirty="0">
                <a:solidFill>
                  <a:schemeClr val="accent1"/>
                </a:solidFill>
                <a:latin typeface="+mj-lt"/>
              </a:rPr>
              <a:t>PRINT</a:t>
            </a:r>
          </a:p>
        </p:txBody>
      </p:sp>
      <p:sp>
        <p:nvSpPr>
          <p:cNvPr id="73" name="TextBox 130"/>
          <p:cNvSpPr txBox="1"/>
          <p:nvPr/>
        </p:nvSpPr>
        <p:spPr>
          <a:xfrm>
            <a:off x="7686575" y="2516950"/>
            <a:ext cx="344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 put any thing here please 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131"/>
          <p:cNvSpPr txBox="1"/>
          <p:nvPr/>
        </p:nvSpPr>
        <p:spPr>
          <a:xfrm>
            <a:off x="38952" y="4844117"/>
            <a:ext cx="3448204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id-ID" sz="1600" b="1" dirty="0">
                <a:solidFill>
                  <a:schemeClr val="accent4"/>
                </a:solidFill>
                <a:latin typeface="+mj-lt"/>
              </a:rPr>
              <a:t>WEB</a:t>
            </a:r>
          </a:p>
        </p:txBody>
      </p:sp>
      <p:sp>
        <p:nvSpPr>
          <p:cNvPr id="75" name="TextBox 132"/>
          <p:cNvSpPr txBox="1"/>
          <p:nvPr/>
        </p:nvSpPr>
        <p:spPr>
          <a:xfrm>
            <a:off x="38952" y="5176246"/>
            <a:ext cx="344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 put any thing here please 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Box 133"/>
          <p:cNvSpPr txBox="1"/>
          <p:nvPr/>
        </p:nvSpPr>
        <p:spPr>
          <a:xfrm>
            <a:off x="8368568" y="4837782"/>
            <a:ext cx="3448204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1600" b="1" dirty="0">
                <a:solidFill>
                  <a:schemeClr val="accent5"/>
                </a:solidFill>
                <a:latin typeface="+mj-lt"/>
              </a:rPr>
              <a:t>VIDEO &amp; SONG</a:t>
            </a:r>
          </a:p>
        </p:txBody>
      </p:sp>
      <p:sp>
        <p:nvSpPr>
          <p:cNvPr id="77" name="TextBox 134"/>
          <p:cNvSpPr txBox="1"/>
          <p:nvPr/>
        </p:nvSpPr>
        <p:spPr>
          <a:xfrm>
            <a:off x="8368568" y="5169911"/>
            <a:ext cx="344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 put any thing here please 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Freeform 15"/>
          <p:cNvSpPr>
            <a:spLocks noEditPoints="1"/>
          </p:cNvSpPr>
          <p:nvPr/>
        </p:nvSpPr>
        <p:spPr bwMode="auto">
          <a:xfrm>
            <a:off x="4832281" y="3626391"/>
            <a:ext cx="447353" cy="335988"/>
          </a:xfrm>
          <a:custGeom>
            <a:avLst/>
            <a:gdLst>
              <a:gd name="T0" fmla="*/ 573 w 696"/>
              <a:gd name="T1" fmla="*/ 13 h 522"/>
              <a:gd name="T2" fmla="*/ 154 w 696"/>
              <a:gd name="T3" fmla="*/ 0 h 522"/>
              <a:gd name="T4" fmla="*/ 13 w 696"/>
              <a:gd name="T5" fmla="*/ 123 h 522"/>
              <a:gd name="T6" fmla="*/ 11 w 696"/>
              <a:gd name="T7" fmla="*/ 183 h 522"/>
              <a:gd name="T8" fmla="*/ 348 w 696"/>
              <a:gd name="T9" fmla="*/ 522 h 522"/>
              <a:gd name="T10" fmla="*/ 685 w 696"/>
              <a:gd name="T11" fmla="*/ 183 h 522"/>
              <a:gd name="T12" fmla="*/ 683 w 696"/>
              <a:gd name="T13" fmla="*/ 123 h 522"/>
              <a:gd name="T14" fmla="*/ 300 w 696"/>
              <a:gd name="T15" fmla="*/ 152 h 522"/>
              <a:gd name="T16" fmla="*/ 396 w 696"/>
              <a:gd name="T17" fmla="*/ 152 h 522"/>
              <a:gd name="T18" fmla="*/ 424 w 696"/>
              <a:gd name="T19" fmla="*/ 48 h 522"/>
              <a:gd name="T20" fmla="*/ 413 w 696"/>
              <a:gd name="T21" fmla="*/ 138 h 522"/>
              <a:gd name="T22" fmla="*/ 283 w 696"/>
              <a:gd name="T23" fmla="*/ 138 h 522"/>
              <a:gd name="T24" fmla="*/ 272 w 696"/>
              <a:gd name="T25" fmla="*/ 48 h 522"/>
              <a:gd name="T26" fmla="*/ 283 w 696"/>
              <a:gd name="T27" fmla="*/ 138 h 522"/>
              <a:gd name="T28" fmla="*/ 348 w 696"/>
              <a:gd name="T29" fmla="*/ 445 h 522"/>
              <a:gd name="T30" fmla="*/ 402 w 696"/>
              <a:gd name="T31" fmla="*/ 174 h 522"/>
              <a:gd name="T32" fmla="*/ 531 w 696"/>
              <a:gd name="T33" fmla="*/ 174 h 522"/>
              <a:gd name="T34" fmla="*/ 424 w 696"/>
              <a:gd name="T35" fmla="*/ 174 h 522"/>
              <a:gd name="T36" fmla="*/ 484 w 696"/>
              <a:gd name="T37" fmla="*/ 108 h 522"/>
              <a:gd name="T38" fmla="*/ 430 w 696"/>
              <a:gd name="T39" fmla="*/ 152 h 522"/>
              <a:gd name="T40" fmla="*/ 527 w 696"/>
              <a:gd name="T41" fmla="*/ 44 h 522"/>
              <a:gd name="T42" fmla="*/ 450 w 696"/>
              <a:gd name="T43" fmla="*/ 44 h 522"/>
              <a:gd name="T44" fmla="*/ 300 w 696"/>
              <a:gd name="T45" fmla="*/ 44 h 522"/>
              <a:gd name="T46" fmla="*/ 348 w 696"/>
              <a:gd name="T47" fmla="*/ 84 h 522"/>
              <a:gd name="T48" fmla="*/ 169 w 696"/>
              <a:gd name="T49" fmla="*/ 44 h 522"/>
              <a:gd name="T50" fmla="*/ 211 w 696"/>
              <a:gd name="T51" fmla="*/ 78 h 522"/>
              <a:gd name="T52" fmla="*/ 266 w 696"/>
              <a:gd name="T53" fmla="*/ 152 h 522"/>
              <a:gd name="T54" fmla="*/ 212 w 696"/>
              <a:gd name="T55" fmla="*/ 108 h 522"/>
              <a:gd name="T56" fmla="*/ 325 w 696"/>
              <a:gd name="T57" fmla="*/ 441 h 522"/>
              <a:gd name="T58" fmla="*/ 272 w 696"/>
              <a:gd name="T59" fmla="*/ 174 h 522"/>
              <a:gd name="T60" fmla="*/ 62 w 696"/>
              <a:gd name="T61" fmla="*/ 174 h 522"/>
              <a:gd name="T62" fmla="*/ 276 w 696"/>
              <a:gd name="T63" fmla="*/ 402 h 522"/>
              <a:gd name="T64" fmla="*/ 634 w 696"/>
              <a:gd name="T65" fmla="*/ 174 h 522"/>
              <a:gd name="T66" fmla="*/ 556 w 696"/>
              <a:gd name="T67" fmla="*/ 174 h 522"/>
              <a:gd name="T68" fmla="*/ 501 w 696"/>
              <a:gd name="T69" fmla="*/ 94 h 522"/>
              <a:gd name="T70" fmla="*/ 651 w 696"/>
              <a:gd name="T71" fmla="*/ 152 h 522"/>
              <a:gd name="T72" fmla="*/ 145 w 696"/>
              <a:gd name="T73" fmla="*/ 52 h 522"/>
              <a:gd name="T74" fmla="*/ 137 w 696"/>
              <a:gd name="T75" fmla="*/ 152 h 522"/>
              <a:gd name="T76" fmla="*/ 145 w 696"/>
              <a:gd name="T77" fmla="*/ 5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6" h="522">
                <a:moveTo>
                  <a:pt x="683" y="123"/>
                </a:moveTo>
                <a:cubicBezTo>
                  <a:pt x="573" y="13"/>
                  <a:pt x="573" y="13"/>
                  <a:pt x="573" y="13"/>
                </a:cubicBezTo>
                <a:cubicBezTo>
                  <a:pt x="565" y="5"/>
                  <a:pt x="554" y="0"/>
                  <a:pt x="54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42" y="0"/>
                  <a:pt x="131" y="5"/>
                  <a:pt x="123" y="1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4" y="132"/>
                  <a:pt x="0" y="143"/>
                  <a:pt x="0" y="154"/>
                </a:cubicBezTo>
                <a:cubicBezTo>
                  <a:pt x="0" y="165"/>
                  <a:pt x="4" y="175"/>
                  <a:pt x="11" y="183"/>
                </a:cubicBezTo>
                <a:cubicBezTo>
                  <a:pt x="315" y="507"/>
                  <a:pt x="315" y="507"/>
                  <a:pt x="315" y="507"/>
                </a:cubicBezTo>
                <a:cubicBezTo>
                  <a:pt x="324" y="516"/>
                  <a:pt x="336" y="522"/>
                  <a:pt x="348" y="522"/>
                </a:cubicBezTo>
                <a:cubicBezTo>
                  <a:pt x="360" y="522"/>
                  <a:pt x="372" y="516"/>
                  <a:pt x="381" y="507"/>
                </a:cubicBezTo>
                <a:cubicBezTo>
                  <a:pt x="685" y="183"/>
                  <a:pt x="685" y="183"/>
                  <a:pt x="685" y="183"/>
                </a:cubicBezTo>
                <a:cubicBezTo>
                  <a:pt x="692" y="175"/>
                  <a:pt x="696" y="164"/>
                  <a:pt x="696" y="154"/>
                </a:cubicBezTo>
                <a:cubicBezTo>
                  <a:pt x="696" y="143"/>
                  <a:pt x="692" y="132"/>
                  <a:pt x="683" y="123"/>
                </a:cubicBezTo>
                <a:close/>
                <a:moveTo>
                  <a:pt x="396" y="152"/>
                </a:moveTo>
                <a:cubicBezTo>
                  <a:pt x="300" y="152"/>
                  <a:pt x="300" y="152"/>
                  <a:pt x="300" y="152"/>
                </a:cubicBezTo>
                <a:cubicBezTo>
                  <a:pt x="348" y="112"/>
                  <a:pt x="348" y="112"/>
                  <a:pt x="348" y="112"/>
                </a:cubicBezTo>
                <a:lnTo>
                  <a:pt x="396" y="152"/>
                </a:lnTo>
                <a:close/>
                <a:moveTo>
                  <a:pt x="365" y="98"/>
                </a:moveTo>
                <a:cubicBezTo>
                  <a:pt x="424" y="48"/>
                  <a:pt x="424" y="48"/>
                  <a:pt x="424" y="48"/>
                </a:cubicBezTo>
                <a:cubicBezTo>
                  <a:pt x="468" y="92"/>
                  <a:pt x="468" y="92"/>
                  <a:pt x="468" y="92"/>
                </a:cubicBezTo>
                <a:cubicBezTo>
                  <a:pt x="413" y="138"/>
                  <a:pt x="413" y="138"/>
                  <a:pt x="413" y="138"/>
                </a:cubicBezTo>
                <a:lnTo>
                  <a:pt x="365" y="98"/>
                </a:lnTo>
                <a:close/>
                <a:moveTo>
                  <a:pt x="283" y="138"/>
                </a:moveTo>
                <a:cubicBezTo>
                  <a:pt x="228" y="92"/>
                  <a:pt x="228" y="92"/>
                  <a:pt x="228" y="92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331" y="98"/>
                  <a:pt x="331" y="98"/>
                  <a:pt x="331" y="98"/>
                </a:cubicBezTo>
                <a:lnTo>
                  <a:pt x="283" y="138"/>
                </a:lnTo>
                <a:close/>
                <a:moveTo>
                  <a:pt x="402" y="174"/>
                </a:moveTo>
                <a:cubicBezTo>
                  <a:pt x="348" y="445"/>
                  <a:pt x="348" y="445"/>
                  <a:pt x="348" y="445"/>
                </a:cubicBezTo>
                <a:cubicBezTo>
                  <a:pt x="294" y="174"/>
                  <a:pt x="294" y="174"/>
                  <a:pt x="294" y="174"/>
                </a:cubicBezTo>
                <a:lnTo>
                  <a:pt x="402" y="174"/>
                </a:lnTo>
                <a:close/>
                <a:moveTo>
                  <a:pt x="424" y="174"/>
                </a:moveTo>
                <a:cubicBezTo>
                  <a:pt x="531" y="174"/>
                  <a:pt x="531" y="174"/>
                  <a:pt x="531" y="174"/>
                </a:cubicBezTo>
                <a:cubicBezTo>
                  <a:pt x="371" y="441"/>
                  <a:pt x="371" y="441"/>
                  <a:pt x="371" y="441"/>
                </a:cubicBezTo>
                <a:lnTo>
                  <a:pt x="424" y="174"/>
                </a:lnTo>
                <a:close/>
                <a:moveTo>
                  <a:pt x="430" y="152"/>
                </a:moveTo>
                <a:cubicBezTo>
                  <a:pt x="484" y="108"/>
                  <a:pt x="484" y="108"/>
                  <a:pt x="484" y="108"/>
                </a:cubicBezTo>
                <a:cubicBezTo>
                  <a:pt x="528" y="152"/>
                  <a:pt x="528" y="152"/>
                  <a:pt x="528" y="152"/>
                </a:cubicBezTo>
                <a:lnTo>
                  <a:pt x="430" y="152"/>
                </a:lnTo>
                <a:close/>
                <a:moveTo>
                  <a:pt x="450" y="44"/>
                </a:moveTo>
                <a:cubicBezTo>
                  <a:pt x="527" y="44"/>
                  <a:pt x="527" y="44"/>
                  <a:pt x="527" y="44"/>
                </a:cubicBezTo>
                <a:cubicBezTo>
                  <a:pt x="485" y="78"/>
                  <a:pt x="485" y="78"/>
                  <a:pt x="485" y="78"/>
                </a:cubicBezTo>
                <a:lnTo>
                  <a:pt x="450" y="44"/>
                </a:lnTo>
                <a:close/>
                <a:moveTo>
                  <a:pt x="348" y="84"/>
                </a:moveTo>
                <a:cubicBezTo>
                  <a:pt x="300" y="44"/>
                  <a:pt x="300" y="44"/>
                  <a:pt x="300" y="44"/>
                </a:cubicBezTo>
                <a:cubicBezTo>
                  <a:pt x="396" y="44"/>
                  <a:pt x="396" y="44"/>
                  <a:pt x="396" y="44"/>
                </a:cubicBezTo>
                <a:lnTo>
                  <a:pt x="348" y="84"/>
                </a:lnTo>
                <a:close/>
                <a:moveTo>
                  <a:pt x="211" y="78"/>
                </a:moveTo>
                <a:cubicBezTo>
                  <a:pt x="169" y="44"/>
                  <a:pt x="169" y="44"/>
                  <a:pt x="169" y="44"/>
                </a:cubicBezTo>
                <a:cubicBezTo>
                  <a:pt x="246" y="44"/>
                  <a:pt x="246" y="44"/>
                  <a:pt x="246" y="44"/>
                </a:cubicBezTo>
                <a:lnTo>
                  <a:pt x="211" y="78"/>
                </a:lnTo>
                <a:close/>
                <a:moveTo>
                  <a:pt x="212" y="108"/>
                </a:moveTo>
                <a:cubicBezTo>
                  <a:pt x="266" y="152"/>
                  <a:pt x="266" y="152"/>
                  <a:pt x="266" y="152"/>
                </a:cubicBezTo>
                <a:cubicBezTo>
                  <a:pt x="168" y="152"/>
                  <a:pt x="168" y="152"/>
                  <a:pt x="168" y="152"/>
                </a:cubicBezTo>
                <a:lnTo>
                  <a:pt x="212" y="108"/>
                </a:lnTo>
                <a:close/>
                <a:moveTo>
                  <a:pt x="272" y="174"/>
                </a:moveTo>
                <a:cubicBezTo>
                  <a:pt x="325" y="441"/>
                  <a:pt x="325" y="441"/>
                  <a:pt x="325" y="441"/>
                </a:cubicBezTo>
                <a:cubicBezTo>
                  <a:pt x="165" y="174"/>
                  <a:pt x="165" y="174"/>
                  <a:pt x="165" y="174"/>
                </a:cubicBezTo>
                <a:lnTo>
                  <a:pt x="272" y="174"/>
                </a:lnTo>
                <a:close/>
                <a:moveTo>
                  <a:pt x="276" y="402"/>
                </a:moveTo>
                <a:cubicBezTo>
                  <a:pt x="62" y="174"/>
                  <a:pt x="62" y="174"/>
                  <a:pt x="62" y="174"/>
                </a:cubicBezTo>
                <a:cubicBezTo>
                  <a:pt x="140" y="174"/>
                  <a:pt x="140" y="174"/>
                  <a:pt x="140" y="174"/>
                </a:cubicBezTo>
                <a:lnTo>
                  <a:pt x="276" y="402"/>
                </a:lnTo>
                <a:close/>
                <a:moveTo>
                  <a:pt x="556" y="174"/>
                </a:moveTo>
                <a:cubicBezTo>
                  <a:pt x="634" y="174"/>
                  <a:pt x="634" y="174"/>
                  <a:pt x="634" y="174"/>
                </a:cubicBezTo>
                <a:cubicBezTo>
                  <a:pt x="420" y="402"/>
                  <a:pt x="420" y="402"/>
                  <a:pt x="420" y="402"/>
                </a:cubicBezTo>
                <a:lnTo>
                  <a:pt x="556" y="174"/>
                </a:lnTo>
                <a:close/>
                <a:moveTo>
                  <a:pt x="559" y="152"/>
                </a:moveTo>
                <a:cubicBezTo>
                  <a:pt x="501" y="94"/>
                  <a:pt x="501" y="94"/>
                  <a:pt x="501" y="94"/>
                </a:cubicBezTo>
                <a:cubicBezTo>
                  <a:pt x="551" y="52"/>
                  <a:pt x="551" y="52"/>
                  <a:pt x="551" y="52"/>
                </a:cubicBezTo>
                <a:cubicBezTo>
                  <a:pt x="651" y="152"/>
                  <a:pt x="651" y="152"/>
                  <a:pt x="651" y="152"/>
                </a:cubicBezTo>
                <a:lnTo>
                  <a:pt x="559" y="152"/>
                </a:lnTo>
                <a:close/>
                <a:moveTo>
                  <a:pt x="145" y="52"/>
                </a:moveTo>
                <a:cubicBezTo>
                  <a:pt x="195" y="94"/>
                  <a:pt x="195" y="94"/>
                  <a:pt x="195" y="94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44" y="152"/>
                  <a:pt x="44" y="152"/>
                  <a:pt x="44" y="152"/>
                </a:cubicBezTo>
                <a:lnTo>
                  <a:pt x="145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id-ID" sz="1350"/>
          </a:p>
        </p:txBody>
      </p:sp>
      <p:grpSp>
        <p:nvGrpSpPr>
          <p:cNvPr id="79" name="Group 25"/>
          <p:cNvGrpSpPr/>
          <p:nvPr/>
        </p:nvGrpSpPr>
        <p:grpSpPr>
          <a:xfrm>
            <a:off x="6695830" y="3497737"/>
            <a:ext cx="368252" cy="489935"/>
            <a:chOff x="3175" y="1588"/>
            <a:chExt cx="1643063" cy="2185987"/>
          </a:xfrm>
        </p:grpSpPr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3175" y="1588"/>
              <a:ext cx="1643063" cy="2185987"/>
            </a:xfrm>
            <a:custGeom>
              <a:avLst/>
              <a:gdLst>
                <a:gd name="T0" fmla="*/ 381 w 435"/>
                <a:gd name="T1" fmla="*/ 236 h 580"/>
                <a:gd name="T2" fmla="*/ 381 w 435"/>
                <a:gd name="T3" fmla="*/ 163 h 580"/>
                <a:gd name="T4" fmla="*/ 218 w 435"/>
                <a:gd name="T5" fmla="*/ 0 h 580"/>
                <a:gd name="T6" fmla="*/ 54 w 435"/>
                <a:gd name="T7" fmla="*/ 163 h 580"/>
                <a:gd name="T8" fmla="*/ 54 w 435"/>
                <a:gd name="T9" fmla="*/ 236 h 580"/>
                <a:gd name="T10" fmla="*/ 0 w 435"/>
                <a:gd name="T11" fmla="*/ 290 h 580"/>
                <a:gd name="T12" fmla="*/ 0 w 435"/>
                <a:gd name="T13" fmla="*/ 344 h 580"/>
                <a:gd name="T14" fmla="*/ 0 w 435"/>
                <a:gd name="T15" fmla="*/ 363 h 580"/>
                <a:gd name="T16" fmla="*/ 0 w 435"/>
                <a:gd name="T17" fmla="*/ 399 h 580"/>
                <a:gd name="T18" fmla="*/ 0 w 435"/>
                <a:gd name="T19" fmla="*/ 417 h 580"/>
                <a:gd name="T20" fmla="*/ 163 w 435"/>
                <a:gd name="T21" fmla="*/ 580 h 580"/>
                <a:gd name="T22" fmla="*/ 272 w 435"/>
                <a:gd name="T23" fmla="*/ 580 h 580"/>
                <a:gd name="T24" fmla="*/ 435 w 435"/>
                <a:gd name="T25" fmla="*/ 417 h 580"/>
                <a:gd name="T26" fmla="*/ 435 w 435"/>
                <a:gd name="T27" fmla="*/ 399 h 580"/>
                <a:gd name="T28" fmla="*/ 435 w 435"/>
                <a:gd name="T29" fmla="*/ 363 h 580"/>
                <a:gd name="T30" fmla="*/ 435 w 435"/>
                <a:gd name="T31" fmla="*/ 344 h 580"/>
                <a:gd name="T32" fmla="*/ 435 w 435"/>
                <a:gd name="T33" fmla="*/ 290 h 580"/>
                <a:gd name="T34" fmla="*/ 381 w 435"/>
                <a:gd name="T35" fmla="*/ 236 h 580"/>
                <a:gd name="T36" fmla="*/ 91 w 435"/>
                <a:gd name="T37" fmla="*/ 163 h 580"/>
                <a:gd name="T38" fmla="*/ 218 w 435"/>
                <a:gd name="T39" fmla="*/ 36 h 580"/>
                <a:gd name="T40" fmla="*/ 344 w 435"/>
                <a:gd name="T41" fmla="*/ 163 h 580"/>
                <a:gd name="T42" fmla="*/ 344 w 435"/>
                <a:gd name="T43" fmla="*/ 236 h 580"/>
                <a:gd name="T44" fmla="*/ 308 w 435"/>
                <a:gd name="T45" fmla="*/ 236 h 580"/>
                <a:gd name="T46" fmla="*/ 308 w 435"/>
                <a:gd name="T47" fmla="*/ 163 h 580"/>
                <a:gd name="T48" fmla="*/ 218 w 435"/>
                <a:gd name="T49" fmla="*/ 73 h 580"/>
                <a:gd name="T50" fmla="*/ 127 w 435"/>
                <a:gd name="T51" fmla="*/ 163 h 580"/>
                <a:gd name="T52" fmla="*/ 127 w 435"/>
                <a:gd name="T53" fmla="*/ 236 h 580"/>
                <a:gd name="T54" fmla="*/ 91 w 435"/>
                <a:gd name="T55" fmla="*/ 236 h 580"/>
                <a:gd name="T56" fmla="*/ 91 w 435"/>
                <a:gd name="T57" fmla="*/ 163 h 580"/>
                <a:gd name="T58" fmla="*/ 290 w 435"/>
                <a:gd name="T59" fmla="*/ 163 h 580"/>
                <a:gd name="T60" fmla="*/ 290 w 435"/>
                <a:gd name="T61" fmla="*/ 163 h 580"/>
                <a:gd name="T62" fmla="*/ 290 w 435"/>
                <a:gd name="T63" fmla="*/ 236 h 580"/>
                <a:gd name="T64" fmla="*/ 145 w 435"/>
                <a:gd name="T65" fmla="*/ 236 h 580"/>
                <a:gd name="T66" fmla="*/ 145 w 435"/>
                <a:gd name="T67" fmla="*/ 163 h 580"/>
                <a:gd name="T68" fmla="*/ 145 w 435"/>
                <a:gd name="T69" fmla="*/ 163 h 580"/>
                <a:gd name="T70" fmla="*/ 218 w 435"/>
                <a:gd name="T71" fmla="*/ 91 h 580"/>
                <a:gd name="T72" fmla="*/ 290 w 435"/>
                <a:gd name="T73" fmla="*/ 163 h 580"/>
                <a:gd name="T74" fmla="*/ 399 w 435"/>
                <a:gd name="T75" fmla="*/ 344 h 580"/>
                <a:gd name="T76" fmla="*/ 399 w 435"/>
                <a:gd name="T77" fmla="*/ 363 h 580"/>
                <a:gd name="T78" fmla="*/ 399 w 435"/>
                <a:gd name="T79" fmla="*/ 399 h 580"/>
                <a:gd name="T80" fmla="*/ 399 w 435"/>
                <a:gd name="T81" fmla="*/ 417 h 580"/>
                <a:gd name="T82" fmla="*/ 272 w 435"/>
                <a:gd name="T83" fmla="*/ 544 h 580"/>
                <a:gd name="T84" fmla="*/ 163 w 435"/>
                <a:gd name="T85" fmla="*/ 544 h 580"/>
                <a:gd name="T86" fmla="*/ 36 w 435"/>
                <a:gd name="T87" fmla="*/ 417 h 580"/>
                <a:gd name="T88" fmla="*/ 36 w 435"/>
                <a:gd name="T89" fmla="*/ 399 h 580"/>
                <a:gd name="T90" fmla="*/ 36 w 435"/>
                <a:gd name="T91" fmla="*/ 363 h 580"/>
                <a:gd name="T92" fmla="*/ 36 w 435"/>
                <a:gd name="T93" fmla="*/ 344 h 580"/>
                <a:gd name="T94" fmla="*/ 36 w 435"/>
                <a:gd name="T95" fmla="*/ 290 h 580"/>
                <a:gd name="T96" fmla="*/ 54 w 435"/>
                <a:gd name="T97" fmla="*/ 272 h 580"/>
                <a:gd name="T98" fmla="*/ 91 w 435"/>
                <a:gd name="T99" fmla="*/ 272 h 580"/>
                <a:gd name="T100" fmla="*/ 344 w 435"/>
                <a:gd name="T101" fmla="*/ 272 h 580"/>
                <a:gd name="T102" fmla="*/ 381 w 435"/>
                <a:gd name="T103" fmla="*/ 272 h 580"/>
                <a:gd name="T104" fmla="*/ 399 w 435"/>
                <a:gd name="T105" fmla="*/ 290 h 580"/>
                <a:gd name="T106" fmla="*/ 399 w 435"/>
                <a:gd name="T107" fmla="*/ 34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5" h="580">
                  <a:moveTo>
                    <a:pt x="381" y="236"/>
                  </a:moveTo>
                  <a:cubicBezTo>
                    <a:pt x="381" y="163"/>
                    <a:pt x="381" y="163"/>
                    <a:pt x="381" y="163"/>
                  </a:cubicBezTo>
                  <a:cubicBezTo>
                    <a:pt x="381" y="73"/>
                    <a:pt x="308" y="0"/>
                    <a:pt x="218" y="0"/>
                  </a:cubicBezTo>
                  <a:cubicBezTo>
                    <a:pt x="127" y="0"/>
                    <a:pt x="54" y="73"/>
                    <a:pt x="54" y="163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24" y="236"/>
                    <a:pt x="0" y="260"/>
                    <a:pt x="0" y="290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07"/>
                    <a:pt x="73" y="580"/>
                    <a:pt x="163" y="580"/>
                  </a:cubicBezTo>
                  <a:cubicBezTo>
                    <a:pt x="272" y="580"/>
                    <a:pt x="272" y="580"/>
                    <a:pt x="272" y="580"/>
                  </a:cubicBezTo>
                  <a:cubicBezTo>
                    <a:pt x="362" y="580"/>
                    <a:pt x="435" y="507"/>
                    <a:pt x="435" y="417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35" y="363"/>
                    <a:pt x="435" y="363"/>
                    <a:pt x="435" y="363"/>
                  </a:cubicBezTo>
                  <a:cubicBezTo>
                    <a:pt x="435" y="344"/>
                    <a:pt x="435" y="344"/>
                    <a:pt x="435" y="344"/>
                  </a:cubicBezTo>
                  <a:cubicBezTo>
                    <a:pt x="435" y="290"/>
                    <a:pt x="435" y="290"/>
                    <a:pt x="435" y="290"/>
                  </a:cubicBezTo>
                  <a:cubicBezTo>
                    <a:pt x="435" y="260"/>
                    <a:pt x="411" y="236"/>
                    <a:pt x="381" y="236"/>
                  </a:cubicBezTo>
                  <a:close/>
                  <a:moveTo>
                    <a:pt x="91" y="163"/>
                  </a:moveTo>
                  <a:cubicBezTo>
                    <a:pt x="91" y="93"/>
                    <a:pt x="147" y="36"/>
                    <a:pt x="218" y="36"/>
                  </a:cubicBezTo>
                  <a:cubicBezTo>
                    <a:pt x="288" y="36"/>
                    <a:pt x="344" y="93"/>
                    <a:pt x="344" y="163"/>
                  </a:cubicBezTo>
                  <a:cubicBezTo>
                    <a:pt x="344" y="236"/>
                    <a:pt x="344" y="236"/>
                    <a:pt x="344" y="236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13"/>
                    <a:pt x="268" y="73"/>
                    <a:pt x="218" y="73"/>
                  </a:cubicBezTo>
                  <a:cubicBezTo>
                    <a:pt x="167" y="73"/>
                    <a:pt x="127" y="113"/>
                    <a:pt x="127" y="163"/>
                  </a:cubicBezTo>
                  <a:cubicBezTo>
                    <a:pt x="127" y="236"/>
                    <a:pt x="127" y="236"/>
                    <a:pt x="127" y="236"/>
                  </a:cubicBezTo>
                  <a:cubicBezTo>
                    <a:pt x="91" y="236"/>
                    <a:pt x="91" y="236"/>
                    <a:pt x="91" y="236"/>
                  </a:cubicBezTo>
                  <a:lnTo>
                    <a:pt x="91" y="163"/>
                  </a:lnTo>
                  <a:close/>
                  <a:moveTo>
                    <a:pt x="290" y="163"/>
                  </a:moveTo>
                  <a:cubicBezTo>
                    <a:pt x="290" y="163"/>
                    <a:pt x="290" y="163"/>
                    <a:pt x="290" y="163"/>
                  </a:cubicBezTo>
                  <a:cubicBezTo>
                    <a:pt x="290" y="236"/>
                    <a:pt x="290" y="236"/>
                    <a:pt x="290" y="236"/>
                  </a:cubicBezTo>
                  <a:cubicBezTo>
                    <a:pt x="145" y="236"/>
                    <a:pt x="145" y="236"/>
                    <a:pt x="145" y="236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45" y="123"/>
                    <a:pt x="177" y="91"/>
                    <a:pt x="218" y="91"/>
                  </a:cubicBezTo>
                  <a:cubicBezTo>
                    <a:pt x="258" y="91"/>
                    <a:pt x="290" y="123"/>
                    <a:pt x="290" y="163"/>
                  </a:cubicBezTo>
                  <a:close/>
                  <a:moveTo>
                    <a:pt x="399" y="344"/>
                  </a:moveTo>
                  <a:cubicBezTo>
                    <a:pt x="399" y="363"/>
                    <a:pt x="399" y="363"/>
                    <a:pt x="399" y="363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417"/>
                    <a:pt x="399" y="417"/>
                    <a:pt x="399" y="417"/>
                  </a:cubicBezTo>
                  <a:cubicBezTo>
                    <a:pt x="399" y="487"/>
                    <a:pt x="342" y="544"/>
                    <a:pt x="272" y="544"/>
                  </a:cubicBezTo>
                  <a:cubicBezTo>
                    <a:pt x="163" y="544"/>
                    <a:pt x="163" y="544"/>
                    <a:pt x="163" y="544"/>
                  </a:cubicBezTo>
                  <a:cubicBezTo>
                    <a:pt x="93" y="544"/>
                    <a:pt x="36" y="487"/>
                    <a:pt x="36" y="417"/>
                  </a:cubicBezTo>
                  <a:cubicBezTo>
                    <a:pt x="36" y="399"/>
                    <a:pt x="36" y="399"/>
                    <a:pt x="36" y="399"/>
                  </a:cubicBezTo>
                  <a:cubicBezTo>
                    <a:pt x="36" y="363"/>
                    <a:pt x="36" y="363"/>
                    <a:pt x="36" y="363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6" y="280"/>
                    <a:pt x="44" y="272"/>
                    <a:pt x="54" y="272"/>
                  </a:cubicBezTo>
                  <a:cubicBezTo>
                    <a:pt x="66" y="272"/>
                    <a:pt x="79" y="272"/>
                    <a:pt x="91" y="272"/>
                  </a:cubicBezTo>
                  <a:cubicBezTo>
                    <a:pt x="344" y="272"/>
                    <a:pt x="344" y="272"/>
                    <a:pt x="344" y="272"/>
                  </a:cubicBezTo>
                  <a:cubicBezTo>
                    <a:pt x="356" y="272"/>
                    <a:pt x="369" y="272"/>
                    <a:pt x="381" y="272"/>
                  </a:cubicBezTo>
                  <a:cubicBezTo>
                    <a:pt x="391" y="272"/>
                    <a:pt x="399" y="280"/>
                    <a:pt x="399" y="290"/>
                  </a:cubicBezTo>
                  <a:lnTo>
                    <a:pt x="39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350"/>
            </a:p>
          </p:txBody>
        </p:sp>
        <p:sp>
          <p:nvSpPr>
            <p:cNvPr id="81" name="Freeform 20"/>
            <p:cNvSpPr/>
            <p:nvPr/>
          </p:nvSpPr>
          <p:spPr bwMode="auto">
            <a:xfrm>
              <a:off x="687388" y="1298575"/>
              <a:ext cx="274638" cy="411162"/>
            </a:xfrm>
            <a:custGeom>
              <a:avLst/>
              <a:gdLst>
                <a:gd name="T0" fmla="*/ 37 w 73"/>
                <a:gd name="T1" fmla="*/ 0 h 109"/>
                <a:gd name="T2" fmla="*/ 0 w 73"/>
                <a:gd name="T3" fmla="*/ 37 h 109"/>
                <a:gd name="T4" fmla="*/ 12 w 73"/>
                <a:gd name="T5" fmla="*/ 85 h 109"/>
                <a:gd name="T6" fmla="*/ 37 w 73"/>
                <a:gd name="T7" fmla="*/ 109 h 109"/>
                <a:gd name="T8" fmla="*/ 61 w 73"/>
                <a:gd name="T9" fmla="*/ 85 h 109"/>
                <a:gd name="T10" fmla="*/ 73 w 73"/>
                <a:gd name="T11" fmla="*/ 37 h 109"/>
                <a:gd name="T12" fmla="*/ 37 w 73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9">
                  <a:moveTo>
                    <a:pt x="37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48"/>
                    <a:pt x="6" y="69"/>
                    <a:pt x="12" y="85"/>
                  </a:cubicBezTo>
                  <a:cubicBezTo>
                    <a:pt x="17" y="99"/>
                    <a:pt x="23" y="109"/>
                    <a:pt x="37" y="109"/>
                  </a:cubicBezTo>
                  <a:cubicBezTo>
                    <a:pt x="51" y="109"/>
                    <a:pt x="56" y="99"/>
                    <a:pt x="61" y="85"/>
                  </a:cubicBezTo>
                  <a:cubicBezTo>
                    <a:pt x="67" y="69"/>
                    <a:pt x="73" y="4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82" name="Group 28"/>
          <p:cNvGrpSpPr/>
          <p:nvPr/>
        </p:nvGrpSpPr>
        <p:grpSpPr>
          <a:xfrm>
            <a:off x="5712879" y="4988420"/>
            <a:ext cx="432694" cy="432366"/>
            <a:chOff x="9525" y="-1587"/>
            <a:chExt cx="2097088" cy="2095500"/>
          </a:xfrm>
          <a:solidFill>
            <a:schemeClr val="bg1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9525" y="-1587"/>
              <a:ext cx="657225" cy="2095500"/>
            </a:xfrm>
            <a:custGeom>
              <a:avLst/>
              <a:gdLst>
                <a:gd name="T0" fmla="*/ 139 w 174"/>
                <a:gd name="T1" fmla="*/ 105 h 556"/>
                <a:gd name="T2" fmla="*/ 139 w 174"/>
                <a:gd name="T3" fmla="*/ 52 h 556"/>
                <a:gd name="T4" fmla="*/ 87 w 174"/>
                <a:gd name="T5" fmla="*/ 0 h 556"/>
                <a:gd name="T6" fmla="*/ 35 w 174"/>
                <a:gd name="T7" fmla="*/ 52 h 556"/>
                <a:gd name="T8" fmla="*/ 35 w 174"/>
                <a:gd name="T9" fmla="*/ 105 h 556"/>
                <a:gd name="T10" fmla="*/ 0 w 174"/>
                <a:gd name="T11" fmla="*/ 174 h 556"/>
                <a:gd name="T12" fmla="*/ 35 w 174"/>
                <a:gd name="T13" fmla="*/ 243 h 556"/>
                <a:gd name="T14" fmla="*/ 35 w 174"/>
                <a:gd name="T15" fmla="*/ 504 h 556"/>
                <a:gd name="T16" fmla="*/ 87 w 174"/>
                <a:gd name="T17" fmla="*/ 556 h 556"/>
                <a:gd name="T18" fmla="*/ 139 w 174"/>
                <a:gd name="T19" fmla="*/ 504 h 556"/>
                <a:gd name="T20" fmla="*/ 139 w 174"/>
                <a:gd name="T21" fmla="*/ 243 h 556"/>
                <a:gd name="T22" fmla="*/ 174 w 174"/>
                <a:gd name="T23" fmla="*/ 174 h 556"/>
                <a:gd name="T24" fmla="*/ 139 w 174"/>
                <a:gd name="T25" fmla="*/ 105 h 556"/>
                <a:gd name="T26" fmla="*/ 70 w 174"/>
                <a:gd name="T27" fmla="*/ 52 h 556"/>
                <a:gd name="T28" fmla="*/ 87 w 174"/>
                <a:gd name="T29" fmla="*/ 35 h 556"/>
                <a:gd name="T30" fmla="*/ 104 w 174"/>
                <a:gd name="T31" fmla="*/ 52 h 556"/>
                <a:gd name="T32" fmla="*/ 104 w 174"/>
                <a:gd name="T33" fmla="*/ 89 h 556"/>
                <a:gd name="T34" fmla="*/ 87 w 174"/>
                <a:gd name="T35" fmla="*/ 87 h 556"/>
                <a:gd name="T36" fmla="*/ 70 w 174"/>
                <a:gd name="T37" fmla="*/ 89 h 556"/>
                <a:gd name="T38" fmla="*/ 70 w 174"/>
                <a:gd name="T39" fmla="*/ 52 h 556"/>
                <a:gd name="T40" fmla="*/ 104 w 174"/>
                <a:gd name="T41" fmla="*/ 504 h 556"/>
                <a:gd name="T42" fmla="*/ 87 w 174"/>
                <a:gd name="T43" fmla="*/ 521 h 556"/>
                <a:gd name="T44" fmla="*/ 70 w 174"/>
                <a:gd name="T45" fmla="*/ 504 h 556"/>
                <a:gd name="T46" fmla="*/ 70 w 174"/>
                <a:gd name="T47" fmla="*/ 259 h 556"/>
                <a:gd name="T48" fmla="*/ 87 w 174"/>
                <a:gd name="T49" fmla="*/ 261 h 556"/>
                <a:gd name="T50" fmla="*/ 104 w 174"/>
                <a:gd name="T51" fmla="*/ 259 h 556"/>
                <a:gd name="T52" fmla="*/ 104 w 174"/>
                <a:gd name="T53" fmla="*/ 504 h 556"/>
                <a:gd name="T54" fmla="*/ 137 w 174"/>
                <a:gd name="T55" fmla="*/ 188 h 556"/>
                <a:gd name="T56" fmla="*/ 136 w 174"/>
                <a:gd name="T57" fmla="*/ 191 h 556"/>
                <a:gd name="T58" fmla="*/ 129 w 174"/>
                <a:gd name="T59" fmla="*/ 204 h 556"/>
                <a:gd name="T60" fmla="*/ 129 w 174"/>
                <a:gd name="T61" fmla="*/ 204 h 556"/>
                <a:gd name="T62" fmla="*/ 118 w 174"/>
                <a:gd name="T63" fmla="*/ 215 h 556"/>
                <a:gd name="T64" fmla="*/ 118 w 174"/>
                <a:gd name="T65" fmla="*/ 215 h 556"/>
                <a:gd name="T66" fmla="*/ 104 w 174"/>
                <a:gd name="T67" fmla="*/ 223 h 556"/>
                <a:gd name="T68" fmla="*/ 87 w 174"/>
                <a:gd name="T69" fmla="*/ 226 h 556"/>
                <a:gd name="T70" fmla="*/ 70 w 174"/>
                <a:gd name="T71" fmla="*/ 223 h 556"/>
                <a:gd name="T72" fmla="*/ 56 w 174"/>
                <a:gd name="T73" fmla="*/ 215 h 556"/>
                <a:gd name="T74" fmla="*/ 55 w 174"/>
                <a:gd name="T75" fmla="*/ 215 h 556"/>
                <a:gd name="T76" fmla="*/ 45 w 174"/>
                <a:gd name="T77" fmla="*/ 204 h 556"/>
                <a:gd name="T78" fmla="*/ 45 w 174"/>
                <a:gd name="T79" fmla="*/ 204 h 556"/>
                <a:gd name="T80" fmla="*/ 38 w 174"/>
                <a:gd name="T81" fmla="*/ 191 h 556"/>
                <a:gd name="T82" fmla="*/ 37 w 174"/>
                <a:gd name="T83" fmla="*/ 188 h 556"/>
                <a:gd name="T84" fmla="*/ 35 w 174"/>
                <a:gd name="T85" fmla="*/ 174 h 556"/>
                <a:gd name="T86" fmla="*/ 37 w 174"/>
                <a:gd name="T87" fmla="*/ 159 h 556"/>
                <a:gd name="T88" fmla="*/ 38 w 174"/>
                <a:gd name="T89" fmla="*/ 156 h 556"/>
                <a:gd name="T90" fmla="*/ 45 w 174"/>
                <a:gd name="T91" fmla="*/ 144 h 556"/>
                <a:gd name="T92" fmla="*/ 45 w 174"/>
                <a:gd name="T93" fmla="*/ 143 h 556"/>
                <a:gd name="T94" fmla="*/ 55 w 174"/>
                <a:gd name="T95" fmla="*/ 132 h 556"/>
                <a:gd name="T96" fmla="*/ 56 w 174"/>
                <a:gd name="T97" fmla="*/ 132 h 556"/>
                <a:gd name="T98" fmla="*/ 70 w 174"/>
                <a:gd name="T99" fmla="*/ 125 h 556"/>
                <a:gd name="T100" fmla="*/ 87 w 174"/>
                <a:gd name="T101" fmla="*/ 122 h 556"/>
                <a:gd name="T102" fmla="*/ 104 w 174"/>
                <a:gd name="T103" fmla="*/ 125 h 556"/>
                <a:gd name="T104" fmla="*/ 118 w 174"/>
                <a:gd name="T105" fmla="*/ 132 h 556"/>
                <a:gd name="T106" fmla="*/ 118 w 174"/>
                <a:gd name="T107" fmla="*/ 132 h 556"/>
                <a:gd name="T108" fmla="*/ 129 w 174"/>
                <a:gd name="T109" fmla="*/ 143 h 556"/>
                <a:gd name="T110" fmla="*/ 129 w 174"/>
                <a:gd name="T111" fmla="*/ 144 h 556"/>
                <a:gd name="T112" fmla="*/ 136 w 174"/>
                <a:gd name="T113" fmla="*/ 156 h 556"/>
                <a:gd name="T114" fmla="*/ 137 w 174"/>
                <a:gd name="T115" fmla="*/ 159 h 556"/>
                <a:gd name="T116" fmla="*/ 139 w 174"/>
                <a:gd name="T117" fmla="*/ 174 h 556"/>
                <a:gd name="T118" fmla="*/ 137 w 174"/>
                <a:gd name="T119" fmla="*/ 18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556">
                  <a:moveTo>
                    <a:pt x="139" y="105"/>
                  </a:moveTo>
                  <a:cubicBezTo>
                    <a:pt x="139" y="52"/>
                    <a:pt x="139" y="52"/>
                    <a:pt x="139" y="52"/>
                  </a:cubicBezTo>
                  <a:cubicBezTo>
                    <a:pt x="139" y="23"/>
                    <a:pt x="116" y="0"/>
                    <a:pt x="87" y="0"/>
                  </a:cubicBezTo>
                  <a:cubicBezTo>
                    <a:pt x="58" y="0"/>
                    <a:pt x="35" y="23"/>
                    <a:pt x="35" y="5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14" y="121"/>
                    <a:pt x="0" y="145"/>
                    <a:pt x="0" y="174"/>
                  </a:cubicBezTo>
                  <a:cubicBezTo>
                    <a:pt x="0" y="202"/>
                    <a:pt x="14" y="227"/>
                    <a:pt x="35" y="243"/>
                  </a:cubicBezTo>
                  <a:cubicBezTo>
                    <a:pt x="35" y="504"/>
                    <a:pt x="35" y="504"/>
                    <a:pt x="35" y="504"/>
                  </a:cubicBezTo>
                  <a:cubicBezTo>
                    <a:pt x="35" y="533"/>
                    <a:pt x="58" y="556"/>
                    <a:pt x="87" y="556"/>
                  </a:cubicBezTo>
                  <a:cubicBezTo>
                    <a:pt x="116" y="556"/>
                    <a:pt x="139" y="533"/>
                    <a:pt x="139" y="504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60" y="227"/>
                    <a:pt x="174" y="202"/>
                    <a:pt x="174" y="174"/>
                  </a:cubicBezTo>
                  <a:cubicBezTo>
                    <a:pt x="174" y="145"/>
                    <a:pt x="160" y="121"/>
                    <a:pt x="139" y="105"/>
                  </a:cubicBezTo>
                  <a:close/>
                  <a:moveTo>
                    <a:pt x="70" y="52"/>
                  </a:moveTo>
                  <a:cubicBezTo>
                    <a:pt x="70" y="43"/>
                    <a:pt x="77" y="35"/>
                    <a:pt x="87" y="35"/>
                  </a:cubicBezTo>
                  <a:cubicBezTo>
                    <a:pt x="96" y="35"/>
                    <a:pt x="104" y="43"/>
                    <a:pt x="104" y="52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99" y="87"/>
                    <a:pt x="93" y="87"/>
                    <a:pt x="87" y="87"/>
                  </a:cubicBezTo>
                  <a:cubicBezTo>
                    <a:pt x="81" y="87"/>
                    <a:pt x="75" y="87"/>
                    <a:pt x="70" y="89"/>
                  </a:cubicBezTo>
                  <a:lnTo>
                    <a:pt x="70" y="52"/>
                  </a:lnTo>
                  <a:close/>
                  <a:moveTo>
                    <a:pt x="104" y="504"/>
                  </a:moveTo>
                  <a:cubicBezTo>
                    <a:pt x="104" y="513"/>
                    <a:pt x="96" y="521"/>
                    <a:pt x="87" y="521"/>
                  </a:cubicBezTo>
                  <a:cubicBezTo>
                    <a:pt x="77" y="521"/>
                    <a:pt x="70" y="513"/>
                    <a:pt x="70" y="504"/>
                  </a:cubicBezTo>
                  <a:cubicBezTo>
                    <a:pt x="70" y="259"/>
                    <a:pt x="70" y="259"/>
                    <a:pt x="70" y="259"/>
                  </a:cubicBezTo>
                  <a:cubicBezTo>
                    <a:pt x="75" y="260"/>
                    <a:pt x="81" y="261"/>
                    <a:pt x="87" y="261"/>
                  </a:cubicBezTo>
                  <a:cubicBezTo>
                    <a:pt x="93" y="261"/>
                    <a:pt x="99" y="260"/>
                    <a:pt x="104" y="259"/>
                  </a:cubicBezTo>
                  <a:lnTo>
                    <a:pt x="104" y="504"/>
                  </a:lnTo>
                  <a:close/>
                  <a:moveTo>
                    <a:pt x="137" y="188"/>
                  </a:moveTo>
                  <a:cubicBezTo>
                    <a:pt x="136" y="189"/>
                    <a:pt x="136" y="190"/>
                    <a:pt x="136" y="191"/>
                  </a:cubicBezTo>
                  <a:cubicBezTo>
                    <a:pt x="134" y="196"/>
                    <a:pt x="132" y="200"/>
                    <a:pt x="129" y="204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126" y="208"/>
                    <a:pt x="122" y="212"/>
                    <a:pt x="118" y="215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4" y="218"/>
                    <a:pt x="109" y="221"/>
                    <a:pt x="104" y="223"/>
                  </a:cubicBezTo>
                  <a:cubicBezTo>
                    <a:pt x="99" y="225"/>
                    <a:pt x="93" y="226"/>
                    <a:pt x="87" y="226"/>
                  </a:cubicBezTo>
                  <a:cubicBezTo>
                    <a:pt x="81" y="226"/>
                    <a:pt x="75" y="225"/>
                    <a:pt x="70" y="223"/>
                  </a:cubicBezTo>
                  <a:cubicBezTo>
                    <a:pt x="64" y="221"/>
                    <a:pt x="60" y="218"/>
                    <a:pt x="56" y="215"/>
                  </a:cubicBezTo>
                  <a:cubicBezTo>
                    <a:pt x="56" y="215"/>
                    <a:pt x="56" y="215"/>
                    <a:pt x="55" y="215"/>
                  </a:cubicBezTo>
                  <a:cubicBezTo>
                    <a:pt x="51" y="212"/>
                    <a:pt x="48" y="208"/>
                    <a:pt x="45" y="204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2" y="200"/>
                    <a:pt x="40" y="196"/>
                    <a:pt x="38" y="191"/>
                  </a:cubicBezTo>
                  <a:cubicBezTo>
                    <a:pt x="38" y="190"/>
                    <a:pt x="37" y="189"/>
                    <a:pt x="37" y="188"/>
                  </a:cubicBezTo>
                  <a:cubicBezTo>
                    <a:pt x="36" y="184"/>
                    <a:pt x="35" y="179"/>
                    <a:pt x="35" y="174"/>
                  </a:cubicBezTo>
                  <a:cubicBezTo>
                    <a:pt x="35" y="169"/>
                    <a:pt x="36" y="164"/>
                    <a:pt x="37" y="159"/>
                  </a:cubicBezTo>
                  <a:cubicBezTo>
                    <a:pt x="37" y="158"/>
                    <a:pt x="38" y="157"/>
                    <a:pt x="38" y="156"/>
                  </a:cubicBezTo>
                  <a:cubicBezTo>
                    <a:pt x="40" y="152"/>
                    <a:pt x="42" y="147"/>
                    <a:pt x="45" y="144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8" y="139"/>
                    <a:pt x="51" y="136"/>
                    <a:pt x="55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60" y="129"/>
                    <a:pt x="64" y="127"/>
                    <a:pt x="70" y="125"/>
                  </a:cubicBezTo>
                  <a:cubicBezTo>
                    <a:pt x="75" y="123"/>
                    <a:pt x="81" y="122"/>
                    <a:pt x="87" y="122"/>
                  </a:cubicBezTo>
                  <a:cubicBezTo>
                    <a:pt x="93" y="122"/>
                    <a:pt x="99" y="123"/>
                    <a:pt x="104" y="125"/>
                  </a:cubicBezTo>
                  <a:cubicBezTo>
                    <a:pt x="109" y="127"/>
                    <a:pt x="114" y="129"/>
                    <a:pt x="118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22" y="136"/>
                    <a:pt x="126" y="139"/>
                    <a:pt x="129" y="143"/>
                  </a:cubicBezTo>
                  <a:cubicBezTo>
                    <a:pt x="129" y="143"/>
                    <a:pt x="129" y="143"/>
                    <a:pt x="129" y="144"/>
                  </a:cubicBezTo>
                  <a:cubicBezTo>
                    <a:pt x="132" y="147"/>
                    <a:pt x="134" y="152"/>
                    <a:pt x="136" y="156"/>
                  </a:cubicBezTo>
                  <a:cubicBezTo>
                    <a:pt x="136" y="157"/>
                    <a:pt x="136" y="158"/>
                    <a:pt x="137" y="159"/>
                  </a:cubicBezTo>
                  <a:cubicBezTo>
                    <a:pt x="138" y="164"/>
                    <a:pt x="139" y="169"/>
                    <a:pt x="139" y="174"/>
                  </a:cubicBezTo>
                  <a:cubicBezTo>
                    <a:pt x="139" y="179"/>
                    <a:pt x="138" y="184"/>
                    <a:pt x="137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350"/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1449388" y="-1587"/>
              <a:ext cx="657225" cy="2095500"/>
            </a:xfrm>
            <a:custGeom>
              <a:avLst/>
              <a:gdLst>
                <a:gd name="T0" fmla="*/ 139 w 174"/>
                <a:gd name="T1" fmla="*/ 105 h 556"/>
                <a:gd name="T2" fmla="*/ 139 w 174"/>
                <a:gd name="T3" fmla="*/ 52 h 556"/>
                <a:gd name="T4" fmla="*/ 87 w 174"/>
                <a:gd name="T5" fmla="*/ 0 h 556"/>
                <a:gd name="T6" fmla="*/ 35 w 174"/>
                <a:gd name="T7" fmla="*/ 52 h 556"/>
                <a:gd name="T8" fmla="*/ 35 w 174"/>
                <a:gd name="T9" fmla="*/ 105 h 556"/>
                <a:gd name="T10" fmla="*/ 0 w 174"/>
                <a:gd name="T11" fmla="*/ 174 h 556"/>
                <a:gd name="T12" fmla="*/ 35 w 174"/>
                <a:gd name="T13" fmla="*/ 243 h 556"/>
                <a:gd name="T14" fmla="*/ 35 w 174"/>
                <a:gd name="T15" fmla="*/ 504 h 556"/>
                <a:gd name="T16" fmla="*/ 87 w 174"/>
                <a:gd name="T17" fmla="*/ 556 h 556"/>
                <a:gd name="T18" fmla="*/ 139 w 174"/>
                <a:gd name="T19" fmla="*/ 504 h 556"/>
                <a:gd name="T20" fmla="*/ 139 w 174"/>
                <a:gd name="T21" fmla="*/ 243 h 556"/>
                <a:gd name="T22" fmla="*/ 174 w 174"/>
                <a:gd name="T23" fmla="*/ 174 h 556"/>
                <a:gd name="T24" fmla="*/ 139 w 174"/>
                <a:gd name="T25" fmla="*/ 105 h 556"/>
                <a:gd name="T26" fmla="*/ 70 w 174"/>
                <a:gd name="T27" fmla="*/ 52 h 556"/>
                <a:gd name="T28" fmla="*/ 87 w 174"/>
                <a:gd name="T29" fmla="*/ 35 h 556"/>
                <a:gd name="T30" fmla="*/ 105 w 174"/>
                <a:gd name="T31" fmla="*/ 52 h 556"/>
                <a:gd name="T32" fmla="*/ 105 w 174"/>
                <a:gd name="T33" fmla="*/ 89 h 556"/>
                <a:gd name="T34" fmla="*/ 87 w 174"/>
                <a:gd name="T35" fmla="*/ 87 h 556"/>
                <a:gd name="T36" fmla="*/ 70 w 174"/>
                <a:gd name="T37" fmla="*/ 89 h 556"/>
                <a:gd name="T38" fmla="*/ 70 w 174"/>
                <a:gd name="T39" fmla="*/ 52 h 556"/>
                <a:gd name="T40" fmla="*/ 105 w 174"/>
                <a:gd name="T41" fmla="*/ 504 h 556"/>
                <a:gd name="T42" fmla="*/ 87 w 174"/>
                <a:gd name="T43" fmla="*/ 521 h 556"/>
                <a:gd name="T44" fmla="*/ 70 w 174"/>
                <a:gd name="T45" fmla="*/ 504 h 556"/>
                <a:gd name="T46" fmla="*/ 70 w 174"/>
                <a:gd name="T47" fmla="*/ 259 h 556"/>
                <a:gd name="T48" fmla="*/ 87 w 174"/>
                <a:gd name="T49" fmla="*/ 261 h 556"/>
                <a:gd name="T50" fmla="*/ 105 w 174"/>
                <a:gd name="T51" fmla="*/ 259 h 556"/>
                <a:gd name="T52" fmla="*/ 105 w 174"/>
                <a:gd name="T53" fmla="*/ 504 h 556"/>
                <a:gd name="T54" fmla="*/ 137 w 174"/>
                <a:gd name="T55" fmla="*/ 188 h 556"/>
                <a:gd name="T56" fmla="*/ 136 w 174"/>
                <a:gd name="T57" fmla="*/ 191 h 556"/>
                <a:gd name="T58" fmla="*/ 129 w 174"/>
                <a:gd name="T59" fmla="*/ 204 h 556"/>
                <a:gd name="T60" fmla="*/ 129 w 174"/>
                <a:gd name="T61" fmla="*/ 204 h 556"/>
                <a:gd name="T62" fmla="*/ 119 w 174"/>
                <a:gd name="T63" fmla="*/ 215 h 556"/>
                <a:gd name="T64" fmla="*/ 118 w 174"/>
                <a:gd name="T65" fmla="*/ 215 h 556"/>
                <a:gd name="T66" fmla="*/ 105 w 174"/>
                <a:gd name="T67" fmla="*/ 223 h 556"/>
                <a:gd name="T68" fmla="*/ 87 w 174"/>
                <a:gd name="T69" fmla="*/ 226 h 556"/>
                <a:gd name="T70" fmla="*/ 70 w 174"/>
                <a:gd name="T71" fmla="*/ 223 h 556"/>
                <a:gd name="T72" fmla="*/ 56 w 174"/>
                <a:gd name="T73" fmla="*/ 215 h 556"/>
                <a:gd name="T74" fmla="*/ 56 w 174"/>
                <a:gd name="T75" fmla="*/ 215 h 556"/>
                <a:gd name="T76" fmla="*/ 45 w 174"/>
                <a:gd name="T77" fmla="*/ 204 h 556"/>
                <a:gd name="T78" fmla="*/ 45 w 174"/>
                <a:gd name="T79" fmla="*/ 204 h 556"/>
                <a:gd name="T80" fmla="*/ 38 w 174"/>
                <a:gd name="T81" fmla="*/ 191 h 556"/>
                <a:gd name="T82" fmla="*/ 37 w 174"/>
                <a:gd name="T83" fmla="*/ 188 h 556"/>
                <a:gd name="T84" fmla="*/ 35 w 174"/>
                <a:gd name="T85" fmla="*/ 174 h 556"/>
                <a:gd name="T86" fmla="*/ 37 w 174"/>
                <a:gd name="T87" fmla="*/ 159 h 556"/>
                <a:gd name="T88" fmla="*/ 38 w 174"/>
                <a:gd name="T89" fmla="*/ 156 h 556"/>
                <a:gd name="T90" fmla="*/ 45 w 174"/>
                <a:gd name="T91" fmla="*/ 144 h 556"/>
                <a:gd name="T92" fmla="*/ 45 w 174"/>
                <a:gd name="T93" fmla="*/ 143 h 556"/>
                <a:gd name="T94" fmla="*/ 56 w 174"/>
                <a:gd name="T95" fmla="*/ 132 h 556"/>
                <a:gd name="T96" fmla="*/ 56 w 174"/>
                <a:gd name="T97" fmla="*/ 132 h 556"/>
                <a:gd name="T98" fmla="*/ 70 w 174"/>
                <a:gd name="T99" fmla="*/ 125 h 556"/>
                <a:gd name="T100" fmla="*/ 87 w 174"/>
                <a:gd name="T101" fmla="*/ 122 h 556"/>
                <a:gd name="T102" fmla="*/ 105 w 174"/>
                <a:gd name="T103" fmla="*/ 125 h 556"/>
                <a:gd name="T104" fmla="*/ 118 w 174"/>
                <a:gd name="T105" fmla="*/ 132 h 556"/>
                <a:gd name="T106" fmla="*/ 119 w 174"/>
                <a:gd name="T107" fmla="*/ 132 h 556"/>
                <a:gd name="T108" fmla="*/ 129 w 174"/>
                <a:gd name="T109" fmla="*/ 143 h 556"/>
                <a:gd name="T110" fmla="*/ 129 w 174"/>
                <a:gd name="T111" fmla="*/ 144 h 556"/>
                <a:gd name="T112" fmla="*/ 136 w 174"/>
                <a:gd name="T113" fmla="*/ 156 h 556"/>
                <a:gd name="T114" fmla="*/ 137 w 174"/>
                <a:gd name="T115" fmla="*/ 159 h 556"/>
                <a:gd name="T116" fmla="*/ 139 w 174"/>
                <a:gd name="T117" fmla="*/ 174 h 556"/>
                <a:gd name="T118" fmla="*/ 137 w 174"/>
                <a:gd name="T119" fmla="*/ 18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556">
                  <a:moveTo>
                    <a:pt x="139" y="105"/>
                  </a:moveTo>
                  <a:cubicBezTo>
                    <a:pt x="139" y="52"/>
                    <a:pt x="139" y="52"/>
                    <a:pt x="139" y="52"/>
                  </a:cubicBezTo>
                  <a:cubicBezTo>
                    <a:pt x="139" y="23"/>
                    <a:pt x="116" y="0"/>
                    <a:pt x="87" y="0"/>
                  </a:cubicBezTo>
                  <a:cubicBezTo>
                    <a:pt x="58" y="0"/>
                    <a:pt x="35" y="23"/>
                    <a:pt x="35" y="5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14" y="121"/>
                    <a:pt x="0" y="145"/>
                    <a:pt x="0" y="174"/>
                  </a:cubicBezTo>
                  <a:cubicBezTo>
                    <a:pt x="0" y="202"/>
                    <a:pt x="14" y="227"/>
                    <a:pt x="35" y="243"/>
                  </a:cubicBezTo>
                  <a:cubicBezTo>
                    <a:pt x="35" y="504"/>
                    <a:pt x="35" y="504"/>
                    <a:pt x="35" y="504"/>
                  </a:cubicBezTo>
                  <a:cubicBezTo>
                    <a:pt x="35" y="533"/>
                    <a:pt x="58" y="556"/>
                    <a:pt x="87" y="556"/>
                  </a:cubicBezTo>
                  <a:cubicBezTo>
                    <a:pt x="116" y="556"/>
                    <a:pt x="139" y="533"/>
                    <a:pt x="139" y="504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60" y="227"/>
                    <a:pt x="174" y="202"/>
                    <a:pt x="174" y="174"/>
                  </a:cubicBezTo>
                  <a:cubicBezTo>
                    <a:pt x="174" y="145"/>
                    <a:pt x="160" y="121"/>
                    <a:pt x="139" y="105"/>
                  </a:cubicBezTo>
                  <a:close/>
                  <a:moveTo>
                    <a:pt x="70" y="52"/>
                  </a:moveTo>
                  <a:cubicBezTo>
                    <a:pt x="70" y="43"/>
                    <a:pt x="78" y="35"/>
                    <a:pt x="87" y="35"/>
                  </a:cubicBezTo>
                  <a:cubicBezTo>
                    <a:pt x="97" y="35"/>
                    <a:pt x="105" y="43"/>
                    <a:pt x="105" y="52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99" y="87"/>
                    <a:pt x="93" y="87"/>
                    <a:pt x="87" y="87"/>
                  </a:cubicBezTo>
                  <a:cubicBezTo>
                    <a:pt x="81" y="87"/>
                    <a:pt x="75" y="87"/>
                    <a:pt x="70" y="89"/>
                  </a:cubicBezTo>
                  <a:lnTo>
                    <a:pt x="70" y="52"/>
                  </a:lnTo>
                  <a:close/>
                  <a:moveTo>
                    <a:pt x="105" y="504"/>
                  </a:moveTo>
                  <a:cubicBezTo>
                    <a:pt x="105" y="513"/>
                    <a:pt x="97" y="521"/>
                    <a:pt x="87" y="521"/>
                  </a:cubicBezTo>
                  <a:cubicBezTo>
                    <a:pt x="78" y="521"/>
                    <a:pt x="70" y="513"/>
                    <a:pt x="70" y="504"/>
                  </a:cubicBezTo>
                  <a:cubicBezTo>
                    <a:pt x="70" y="259"/>
                    <a:pt x="70" y="259"/>
                    <a:pt x="70" y="259"/>
                  </a:cubicBezTo>
                  <a:cubicBezTo>
                    <a:pt x="75" y="260"/>
                    <a:pt x="81" y="261"/>
                    <a:pt x="87" y="261"/>
                  </a:cubicBezTo>
                  <a:cubicBezTo>
                    <a:pt x="93" y="261"/>
                    <a:pt x="99" y="260"/>
                    <a:pt x="105" y="259"/>
                  </a:cubicBezTo>
                  <a:lnTo>
                    <a:pt x="105" y="504"/>
                  </a:lnTo>
                  <a:close/>
                  <a:moveTo>
                    <a:pt x="137" y="188"/>
                  </a:moveTo>
                  <a:cubicBezTo>
                    <a:pt x="137" y="189"/>
                    <a:pt x="136" y="190"/>
                    <a:pt x="136" y="191"/>
                  </a:cubicBezTo>
                  <a:cubicBezTo>
                    <a:pt x="134" y="196"/>
                    <a:pt x="132" y="200"/>
                    <a:pt x="129" y="204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126" y="208"/>
                    <a:pt x="123" y="212"/>
                    <a:pt x="119" y="215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4" y="218"/>
                    <a:pt x="110" y="221"/>
                    <a:pt x="105" y="223"/>
                  </a:cubicBezTo>
                  <a:cubicBezTo>
                    <a:pt x="99" y="225"/>
                    <a:pt x="93" y="226"/>
                    <a:pt x="87" y="226"/>
                  </a:cubicBezTo>
                  <a:cubicBezTo>
                    <a:pt x="81" y="226"/>
                    <a:pt x="75" y="225"/>
                    <a:pt x="70" y="223"/>
                  </a:cubicBezTo>
                  <a:cubicBezTo>
                    <a:pt x="65" y="221"/>
                    <a:pt x="60" y="218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2" y="212"/>
                    <a:pt x="48" y="208"/>
                    <a:pt x="45" y="204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2" y="200"/>
                    <a:pt x="40" y="196"/>
                    <a:pt x="38" y="191"/>
                  </a:cubicBezTo>
                  <a:cubicBezTo>
                    <a:pt x="38" y="190"/>
                    <a:pt x="38" y="189"/>
                    <a:pt x="37" y="188"/>
                  </a:cubicBezTo>
                  <a:cubicBezTo>
                    <a:pt x="36" y="184"/>
                    <a:pt x="35" y="179"/>
                    <a:pt x="35" y="174"/>
                  </a:cubicBezTo>
                  <a:cubicBezTo>
                    <a:pt x="35" y="169"/>
                    <a:pt x="36" y="164"/>
                    <a:pt x="37" y="159"/>
                  </a:cubicBezTo>
                  <a:cubicBezTo>
                    <a:pt x="38" y="158"/>
                    <a:pt x="38" y="157"/>
                    <a:pt x="38" y="156"/>
                  </a:cubicBezTo>
                  <a:cubicBezTo>
                    <a:pt x="40" y="152"/>
                    <a:pt x="42" y="147"/>
                    <a:pt x="45" y="144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8" y="139"/>
                    <a:pt x="52" y="136"/>
                    <a:pt x="56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60" y="129"/>
                    <a:pt x="65" y="127"/>
                    <a:pt x="70" y="125"/>
                  </a:cubicBezTo>
                  <a:cubicBezTo>
                    <a:pt x="75" y="123"/>
                    <a:pt x="81" y="122"/>
                    <a:pt x="87" y="122"/>
                  </a:cubicBezTo>
                  <a:cubicBezTo>
                    <a:pt x="93" y="122"/>
                    <a:pt x="99" y="123"/>
                    <a:pt x="105" y="125"/>
                  </a:cubicBezTo>
                  <a:cubicBezTo>
                    <a:pt x="110" y="127"/>
                    <a:pt x="114" y="129"/>
                    <a:pt x="118" y="132"/>
                  </a:cubicBezTo>
                  <a:cubicBezTo>
                    <a:pt x="118" y="132"/>
                    <a:pt x="118" y="132"/>
                    <a:pt x="119" y="132"/>
                  </a:cubicBezTo>
                  <a:cubicBezTo>
                    <a:pt x="123" y="136"/>
                    <a:pt x="126" y="139"/>
                    <a:pt x="129" y="143"/>
                  </a:cubicBezTo>
                  <a:cubicBezTo>
                    <a:pt x="129" y="143"/>
                    <a:pt x="129" y="143"/>
                    <a:pt x="129" y="144"/>
                  </a:cubicBezTo>
                  <a:cubicBezTo>
                    <a:pt x="132" y="147"/>
                    <a:pt x="134" y="152"/>
                    <a:pt x="136" y="156"/>
                  </a:cubicBezTo>
                  <a:cubicBezTo>
                    <a:pt x="136" y="157"/>
                    <a:pt x="137" y="158"/>
                    <a:pt x="137" y="159"/>
                  </a:cubicBezTo>
                  <a:cubicBezTo>
                    <a:pt x="138" y="164"/>
                    <a:pt x="139" y="169"/>
                    <a:pt x="139" y="174"/>
                  </a:cubicBezTo>
                  <a:cubicBezTo>
                    <a:pt x="139" y="179"/>
                    <a:pt x="138" y="184"/>
                    <a:pt x="137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350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730250" y="-1587"/>
              <a:ext cx="655638" cy="2095500"/>
            </a:xfrm>
            <a:custGeom>
              <a:avLst/>
              <a:gdLst>
                <a:gd name="T0" fmla="*/ 139 w 174"/>
                <a:gd name="T1" fmla="*/ 313 h 556"/>
                <a:gd name="T2" fmla="*/ 139 w 174"/>
                <a:gd name="T3" fmla="*/ 52 h 556"/>
                <a:gd name="T4" fmla="*/ 87 w 174"/>
                <a:gd name="T5" fmla="*/ 0 h 556"/>
                <a:gd name="T6" fmla="*/ 35 w 174"/>
                <a:gd name="T7" fmla="*/ 52 h 556"/>
                <a:gd name="T8" fmla="*/ 35 w 174"/>
                <a:gd name="T9" fmla="*/ 313 h 556"/>
                <a:gd name="T10" fmla="*/ 0 w 174"/>
                <a:gd name="T11" fmla="*/ 382 h 556"/>
                <a:gd name="T12" fmla="*/ 35 w 174"/>
                <a:gd name="T13" fmla="*/ 451 h 556"/>
                <a:gd name="T14" fmla="*/ 35 w 174"/>
                <a:gd name="T15" fmla="*/ 504 h 556"/>
                <a:gd name="T16" fmla="*/ 87 w 174"/>
                <a:gd name="T17" fmla="*/ 556 h 556"/>
                <a:gd name="T18" fmla="*/ 139 w 174"/>
                <a:gd name="T19" fmla="*/ 504 h 556"/>
                <a:gd name="T20" fmla="*/ 139 w 174"/>
                <a:gd name="T21" fmla="*/ 451 h 556"/>
                <a:gd name="T22" fmla="*/ 174 w 174"/>
                <a:gd name="T23" fmla="*/ 382 h 556"/>
                <a:gd name="T24" fmla="*/ 139 w 174"/>
                <a:gd name="T25" fmla="*/ 313 h 556"/>
                <a:gd name="T26" fmla="*/ 70 w 174"/>
                <a:gd name="T27" fmla="*/ 52 h 556"/>
                <a:gd name="T28" fmla="*/ 87 w 174"/>
                <a:gd name="T29" fmla="*/ 35 h 556"/>
                <a:gd name="T30" fmla="*/ 104 w 174"/>
                <a:gd name="T31" fmla="*/ 52 h 556"/>
                <a:gd name="T32" fmla="*/ 104 w 174"/>
                <a:gd name="T33" fmla="*/ 297 h 556"/>
                <a:gd name="T34" fmla="*/ 87 w 174"/>
                <a:gd name="T35" fmla="*/ 295 h 556"/>
                <a:gd name="T36" fmla="*/ 70 w 174"/>
                <a:gd name="T37" fmla="*/ 297 h 556"/>
                <a:gd name="T38" fmla="*/ 70 w 174"/>
                <a:gd name="T39" fmla="*/ 52 h 556"/>
                <a:gd name="T40" fmla="*/ 104 w 174"/>
                <a:gd name="T41" fmla="*/ 504 h 556"/>
                <a:gd name="T42" fmla="*/ 87 w 174"/>
                <a:gd name="T43" fmla="*/ 521 h 556"/>
                <a:gd name="T44" fmla="*/ 70 w 174"/>
                <a:gd name="T45" fmla="*/ 504 h 556"/>
                <a:gd name="T46" fmla="*/ 70 w 174"/>
                <a:gd name="T47" fmla="*/ 467 h 556"/>
                <a:gd name="T48" fmla="*/ 87 w 174"/>
                <a:gd name="T49" fmla="*/ 469 h 556"/>
                <a:gd name="T50" fmla="*/ 104 w 174"/>
                <a:gd name="T51" fmla="*/ 467 h 556"/>
                <a:gd name="T52" fmla="*/ 104 w 174"/>
                <a:gd name="T53" fmla="*/ 504 h 556"/>
                <a:gd name="T54" fmla="*/ 137 w 174"/>
                <a:gd name="T55" fmla="*/ 397 h 556"/>
                <a:gd name="T56" fmla="*/ 136 w 174"/>
                <a:gd name="T57" fmla="*/ 400 h 556"/>
                <a:gd name="T58" fmla="*/ 129 w 174"/>
                <a:gd name="T59" fmla="*/ 412 h 556"/>
                <a:gd name="T60" fmla="*/ 129 w 174"/>
                <a:gd name="T61" fmla="*/ 413 h 556"/>
                <a:gd name="T62" fmla="*/ 118 w 174"/>
                <a:gd name="T63" fmla="*/ 424 h 556"/>
                <a:gd name="T64" fmla="*/ 118 w 174"/>
                <a:gd name="T65" fmla="*/ 424 h 556"/>
                <a:gd name="T66" fmla="*/ 104 w 174"/>
                <a:gd name="T67" fmla="*/ 431 h 556"/>
                <a:gd name="T68" fmla="*/ 87 w 174"/>
                <a:gd name="T69" fmla="*/ 434 h 556"/>
                <a:gd name="T70" fmla="*/ 70 w 174"/>
                <a:gd name="T71" fmla="*/ 431 h 556"/>
                <a:gd name="T72" fmla="*/ 56 w 174"/>
                <a:gd name="T73" fmla="*/ 424 h 556"/>
                <a:gd name="T74" fmla="*/ 56 w 174"/>
                <a:gd name="T75" fmla="*/ 424 h 556"/>
                <a:gd name="T76" fmla="*/ 45 w 174"/>
                <a:gd name="T77" fmla="*/ 413 h 556"/>
                <a:gd name="T78" fmla="*/ 45 w 174"/>
                <a:gd name="T79" fmla="*/ 412 h 556"/>
                <a:gd name="T80" fmla="*/ 38 w 174"/>
                <a:gd name="T81" fmla="*/ 400 h 556"/>
                <a:gd name="T82" fmla="*/ 37 w 174"/>
                <a:gd name="T83" fmla="*/ 397 h 556"/>
                <a:gd name="T84" fmla="*/ 35 w 174"/>
                <a:gd name="T85" fmla="*/ 382 h 556"/>
                <a:gd name="T86" fmla="*/ 37 w 174"/>
                <a:gd name="T87" fmla="*/ 368 h 556"/>
                <a:gd name="T88" fmla="*/ 38 w 174"/>
                <a:gd name="T89" fmla="*/ 365 h 556"/>
                <a:gd name="T90" fmla="*/ 45 w 174"/>
                <a:gd name="T91" fmla="*/ 352 h 556"/>
                <a:gd name="T92" fmla="*/ 45 w 174"/>
                <a:gd name="T93" fmla="*/ 352 h 556"/>
                <a:gd name="T94" fmla="*/ 56 w 174"/>
                <a:gd name="T95" fmla="*/ 341 h 556"/>
                <a:gd name="T96" fmla="*/ 56 w 174"/>
                <a:gd name="T97" fmla="*/ 341 h 556"/>
                <a:gd name="T98" fmla="*/ 70 w 174"/>
                <a:gd name="T99" fmla="*/ 333 h 556"/>
                <a:gd name="T100" fmla="*/ 87 w 174"/>
                <a:gd name="T101" fmla="*/ 330 h 556"/>
                <a:gd name="T102" fmla="*/ 104 w 174"/>
                <a:gd name="T103" fmla="*/ 333 h 556"/>
                <a:gd name="T104" fmla="*/ 118 w 174"/>
                <a:gd name="T105" fmla="*/ 341 h 556"/>
                <a:gd name="T106" fmla="*/ 118 w 174"/>
                <a:gd name="T107" fmla="*/ 341 h 556"/>
                <a:gd name="T108" fmla="*/ 129 w 174"/>
                <a:gd name="T109" fmla="*/ 352 h 556"/>
                <a:gd name="T110" fmla="*/ 129 w 174"/>
                <a:gd name="T111" fmla="*/ 352 h 556"/>
                <a:gd name="T112" fmla="*/ 136 w 174"/>
                <a:gd name="T113" fmla="*/ 365 h 556"/>
                <a:gd name="T114" fmla="*/ 137 w 174"/>
                <a:gd name="T115" fmla="*/ 368 h 556"/>
                <a:gd name="T116" fmla="*/ 139 w 174"/>
                <a:gd name="T117" fmla="*/ 382 h 556"/>
                <a:gd name="T118" fmla="*/ 137 w 174"/>
                <a:gd name="T119" fmla="*/ 3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556">
                  <a:moveTo>
                    <a:pt x="139" y="313"/>
                  </a:moveTo>
                  <a:cubicBezTo>
                    <a:pt x="139" y="52"/>
                    <a:pt x="139" y="52"/>
                    <a:pt x="139" y="52"/>
                  </a:cubicBezTo>
                  <a:cubicBezTo>
                    <a:pt x="139" y="23"/>
                    <a:pt x="116" y="0"/>
                    <a:pt x="87" y="0"/>
                  </a:cubicBezTo>
                  <a:cubicBezTo>
                    <a:pt x="58" y="0"/>
                    <a:pt x="35" y="23"/>
                    <a:pt x="35" y="52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14" y="329"/>
                    <a:pt x="0" y="354"/>
                    <a:pt x="0" y="382"/>
                  </a:cubicBezTo>
                  <a:cubicBezTo>
                    <a:pt x="0" y="411"/>
                    <a:pt x="14" y="435"/>
                    <a:pt x="35" y="451"/>
                  </a:cubicBezTo>
                  <a:cubicBezTo>
                    <a:pt x="35" y="504"/>
                    <a:pt x="35" y="504"/>
                    <a:pt x="35" y="504"/>
                  </a:cubicBezTo>
                  <a:cubicBezTo>
                    <a:pt x="35" y="533"/>
                    <a:pt x="58" y="556"/>
                    <a:pt x="87" y="556"/>
                  </a:cubicBezTo>
                  <a:cubicBezTo>
                    <a:pt x="116" y="556"/>
                    <a:pt x="139" y="533"/>
                    <a:pt x="139" y="504"/>
                  </a:cubicBezTo>
                  <a:cubicBezTo>
                    <a:pt x="139" y="451"/>
                    <a:pt x="139" y="451"/>
                    <a:pt x="139" y="451"/>
                  </a:cubicBezTo>
                  <a:cubicBezTo>
                    <a:pt x="160" y="435"/>
                    <a:pt x="174" y="411"/>
                    <a:pt x="174" y="382"/>
                  </a:cubicBezTo>
                  <a:cubicBezTo>
                    <a:pt x="174" y="354"/>
                    <a:pt x="160" y="329"/>
                    <a:pt x="139" y="313"/>
                  </a:cubicBezTo>
                  <a:close/>
                  <a:moveTo>
                    <a:pt x="70" y="52"/>
                  </a:moveTo>
                  <a:cubicBezTo>
                    <a:pt x="70" y="43"/>
                    <a:pt x="77" y="35"/>
                    <a:pt x="87" y="35"/>
                  </a:cubicBezTo>
                  <a:cubicBezTo>
                    <a:pt x="97" y="35"/>
                    <a:pt x="104" y="43"/>
                    <a:pt x="104" y="52"/>
                  </a:cubicBezTo>
                  <a:cubicBezTo>
                    <a:pt x="104" y="297"/>
                    <a:pt x="104" y="297"/>
                    <a:pt x="104" y="297"/>
                  </a:cubicBezTo>
                  <a:cubicBezTo>
                    <a:pt x="99" y="296"/>
                    <a:pt x="93" y="295"/>
                    <a:pt x="87" y="295"/>
                  </a:cubicBezTo>
                  <a:cubicBezTo>
                    <a:pt x="81" y="295"/>
                    <a:pt x="75" y="296"/>
                    <a:pt x="70" y="297"/>
                  </a:cubicBezTo>
                  <a:lnTo>
                    <a:pt x="70" y="52"/>
                  </a:lnTo>
                  <a:close/>
                  <a:moveTo>
                    <a:pt x="104" y="504"/>
                  </a:moveTo>
                  <a:cubicBezTo>
                    <a:pt x="104" y="513"/>
                    <a:pt x="97" y="521"/>
                    <a:pt x="87" y="521"/>
                  </a:cubicBezTo>
                  <a:cubicBezTo>
                    <a:pt x="77" y="521"/>
                    <a:pt x="70" y="513"/>
                    <a:pt x="70" y="504"/>
                  </a:cubicBezTo>
                  <a:cubicBezTo>
                    <a:pt x="70" y="467"/>
                    <a:pt x="70" y="467"/>
                    <a:pt x="70" y="467"/>
                  </a:cubicBezTo>
                  <a:cubicBezTo>
                    <a:pt x="75" y="469"/>
                    <a:pt x="81" y="469"/>
                    <a:pt x="87" y="469"/>
                  </a:cubicBezTo>
                  <a:cubicBezTo>
                    <a:pt x="93" y="469"/>
                    <a:pt x="99" y="469"/>
                    <a:pt x="104" y="467"/>
                  </a:cubicBezTo>
                  <a:lnTo>
                    <a:pt x="104" y="504"/>
                  </a:lnTo>
                  <a:close/>
                  <a:moveTo>
                    <a:pt x="137" y="397"/>
                  </a:moveTo>
                  <a:cubicBezTo>
                    <a:pt x="137" y="398"/>
                    <a:pt x="136" y="399"/>
                    <a:pt x="136" y="400"/>
                  </a:cubicBezTo>
                  <a:cubicBezTo>
                    <a:pt x="134" y="404"/>
                    <a:pt x="132" y="409"/>
                    <a:pt x="129" y="412"/>
                  </a:cubicBezTo>
                  <a:cubicBezTo>
                    <a:pt x="129" y="412"/>
                    <a:pt x="129" y="413"/>
                    <a:pt x="129" y="413"/>
                  </a:cubicBezTo>
                  <a:cubicBezTo>
                    <a:pt x="126" y="417"/>
                    <a:pt x="123" y="420"/>
                    <a:pt x="118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4" y="427"/>
                    <a:pt x="109" y="429"/>
                    <a:pt x="104" y="431"/>
                  </a:cubicBezTo>
                  <a:cubicBezTo>
                    <a:pt x="99" y="433"/>
                    <a:pt x="93" y="434"/>
                    <a:pt x="87" y="434"/>
                  </a:cubicBezTo>
                  <a:cubicBezTo>
                    <a:pt x="81" y="434"/>
                    <a:pt x="75" y="433"/>
                    <a:pt x="70" y="431"/>
                  </a:cubicBezTo>
                  <a:cubicBezTo>
                    <a:pt x="65" y="429"/>
                    <a:pt x="60" y="427"/>
                    <a:pt x="56" y="424"/>
                  </a:cubicBezTo>
                  <a:cubicBezTo>
                    <a:pt x="56" y="424"/>
                    <a:pt x="56" y="424"/>
                    <a:pt x="56" y="424"/>
                  </a:cubicBezTo>
                  <a:cubicBezTo>
                    <a:pt x="51" y="420"/>
                    <a:pt x="48" y="417"/>
                    <a:pt x="45" y="413"/>
                  </a:cubicBezTo>
                  <a:cubicBezTo>
                    <a:pt x="45" y="413"/>
                    <a:pt x="45" y="412"/>
                    <a:pt x="45" y="412"/>
                  </a:cubicBezTo>
                  <a:cubicBezTo>
                    <a:pt x="42" y="409"/>
                    <a:pt x="40" y="404"/>
                    <a:pt x="38" y="400"/>
                  </a:cubicBezTo>
                  <a:cubicBezTo>
                    <a:pt x="38" y="399"/>
                    <a:pt x="37" y="398"/>
                    <a:pt x="37" y="397"/>
                  </a:cubicBezTo>
                  <a:cubicBezTo>
                    <a:pt x="36" y="392"/>
                    <a:pt x="35" y="387"/>
                    <a:pt x="35" y="382"/>
                  </a:cubicBezTo>
                  <a:cubicBezTo>
                    <a:pt x="35" y="377"/>
                    <a:pt x="36" y="372"/>
                    <a:pt x="37" y="368"/>
                  </a:cubicBezTo>
                  <a:cubicBezTo>
                    <a:pt x="37" y="367"/>
                    <a:pt x="38" y="366"/>
                    <a:pt x="38" y="365"/>
                  </a:cubicBezTo>
                  <a:cubicBezTo>
                    <a:pt x="40" y="360"/>
                    <a:pt x="42" y="356"/>
                    <a:pt x="45" y="352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8" y="348"/>
                    <a:pt x="51" y="344"/>
                    <a:pt x="56" y="341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60" y="338"/>
                    <a:pt x="65" y="335"/>
                    <a:pt x="70" y="333"/>
                  </a:cubicBezTo>
                  <a:cubicBezTo>
                    <a:pt x="75" y="331"/>
                    <a:pt x="81" y="330"/>
                    <a:pt x="87" y="330"/>
                  </a:cubicBezTo>
                  <a:cubicBezTo>
                    <a:pt x="93" y="330"/>
                    <a:pt x="99" y="331"/>
                    <a:pt x="104" y="333"/>
                  </a:cubicBezTo>
                  <a:cubicBezTo>
                    <a:pt x="109" y="335"/>
                    <a:pt x="114" y="338"/>
                    <a:pt x="118" y="341"/>
                  </a:cubicBezTo>
                  <a:cubicBezTo>
                    <a:pt x="118" y="341"/>
                    <a:pt x="118" y="341"/>
                    <a:pt x="118" y="341"/>
                  </a:cubicBezTo>
                  <a:cubicBezTo>
                    <a:pt x="123" y="344"/>
                    <a:pt x="126" y="348"/>
                    <a:pt x="129" y="352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32" y="356"/>
                    <a:pt x="134" y="360"/>
                    <a:pt x="136" y="365"/>
                  </a:cubicBezTo>
                  <a:cubicBezTo>
                    <a:pt x="136" y="366"/>
                    <a:pt x="137" y="367"/>
                    <a:pt x="137" y="368"/>
                  </a:cubicBezTo>
                  <a:cubicBezTo>
                    <a:pt x="138" y="372"/>
                    <a:pt x="139" y="377"/>
                    <a:pt x="139" y="382"/>
                  </a:cubicBezTo>
                  <a:cubicBezTo>
                    <a:pt x="139" y="387"/>
                    <a:pt x="138" y="392"/>
                    <a:pt x="137" y="3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86" name="TextBox 32"/>
          <p:cNvSpPr txBox="1"/>
          <p:nvPr/>
        </p:nvSpPr>
        <p:spPr>
          <a:xfrm>
            <a:off x="5284701" y="2322786"/>
            <a:ext cx="1488004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chemeClr val="bg1"/>
                </a:solidFill>
                <a:latin typeface="+mj-lt"/>
              </a:rPr>
              <a:t>15 %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TextBox 33"/>
          <p:cNvSpPr txBox="1"/>
          <p:nvPr/>
        </p:nvSpPr>
        <p:spPr>
          <a:xfrm rot="3250316">
            <a:off x="3994065" y="4696306"/>
            <a:ext cx="1488004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chemeClr val="bg1"/>
                </a:solidFill>
                <a:latin typeface="+mj-lt"/>
              </a:rPr>
              <a:t>25 %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34"/>
          <p:cNvSpPr txBox="1"/>
          <p:nvPr/>
        </p:nvSpPr>
        <p:spPr>
          <a:xfrm rot="19328341">
            <a:off x="6590677" y="4615671"/>
            <a:ext cx="1488004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chemeClr val="bg1"/>
                </a:solidFill>
                <a:latin typeface="+mj-lt"/>
              </a:rPr>
              <a:t>65 %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86" grpId="0"/>
      <p:bldP spid="87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041" y="3795257"/>
            <a:ext cx="3043846" cy="2956598"/>
            <a:chOff x="889089" y="1802237"/>
            <a:chExt cx="3349536" cy="3253526"/>
          </a:xfrm>
        </p:grpSpPr>
        <p:grpSp>
          <p:nvGrpSpPr>
            <p:cNvPr id="5" name="Group 4"/>
            <p:cNvGrpSpPr/>
            <p:nvPr/>
          </p:nvGrpSpPr>
          <p:grpSpPr>
            <a:xfrm>
              <a:off x="1296966" y="1802237"/>
              <a:ext cx="2941659" cy="3253526"/>
              <a:chOff x="2112874" y="981610"/>
              <a:chExt cx="3782565" cy="4183583"/>
            </a:xfrm>
          </p:grpSpPr>
          <p:sp>
            <p:nvSpPr>
              <p:cNvPr id="13" name="Freeform 12"/>
              <p:cNvSpPr/>
              <p:nvPr/>
            </p:nvSpPr>
            <p:spPr bwMode="auto">
              <a:xfrm>
                <a:off x="2112874" y="4910491"/>
                <a:ext cx="682813" cy="254702"/>
              </a:xfrm>
              <a:custGeom>
                <a:avLst/>
                <a:gdLst>
                  <a:gd name="T0" fmla="*/ 46 w 53"/>
                  <a:gd name="T1" fmla="*/ 0 h 20"/>
                  <a:gd name="T2" fmla="*/ 38 w 53"/>
                  <a:gd name="T3" fmla="*/ 2 h 20"/>
                  <a:gd name="T4" fmla="*/ 37 w 53"/>
                  <a:gd name="T5" fmla="*/ 4 h 20"/>
                  <a:gd name="T6" fmla="*/ 34 w 53"/>
                  <a:gd name="T7" fmla="*/ 7 h 20"/>
                  <a:gd name="T8" fmla="*/ 3 w 53"/>
                  <a:gd name="T9" fmla="*/ 17 h 20"/>
                  <a:gd name="T10" fmla="*/ 0 w 53"/>
                  <a:gd name="T11" fmla="*/ 20 h 20"/>
                  <a:gd name="T12" fmla="*/ 0 w 53"/>
                  <a:gd name="T13" fmla="*/ 20 h 20"/>
                  <a:gd name="T14" fmla="*/ 51 w 53"/>
                  <a:gd name="T15" fmla="*/ 20 h 20"/>
                  <a:gd name="T16" fmla="*/ 51 w 53"/>
                  <a:gd name="T17" fmla="*/ 13 h 20"/>
                  <a:gd name="T18" fmla="*/ 48 w 53"/>
                  <a:gd name="T19" fmla="*/ 4 h 20"/>
                  <a:gd name="T20" fmla="*/ 49 w 53"/>
                  <a:gd name="T21" fmla="*/ 4 h 20"/>
                  <a:gd name="T22" fmla="*/ 49 w 53"/>
                  <a:gd name="T23" fmla="*/ 2 h 20"/>
                  <a:gd name="T24" fmla="*/ 46 w 53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46" y="0"/>
                    </a:moveTo>
                    <a:cubicBezTo>
                      <a:pt x="43" y="0"/>
                      <a:pt x="38" y="2"/>
                      <a:pt x="38" y="2"/>
                    </a:cubicBezTo>
                    <a:cubicBezTo>
                      <a:pt x="38" y="2"/>
                      <a:pt x="39" y="3"/>
                      <a:pt x="37" y="4"/>
                    </a:cubicBezTo>
                    <a:cubicBezTo>
                      <a:pt x="37" y="5"/>
                      <a:pt x="37" y="6"/>
                      <a:pt x="34" y="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1" y="1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2" y="18"/>
                      <a:pt x="53" y="13"/>
                      <a:pt x="51" y="13"/>
                    </a:cubicBezTo>
                    <a:cubicBezTo>
                      <a:pt x="51" y="13"/>
                      <a:pt x="48" y="7"/>
                      <a:pt x="48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3"/>
                      <a:pt x="49" y="2"/>
                      <a:pt x="49" y="2"/>
                    </a:cubicBezTo>
                    <a:cubicBezTo>
                      <a:pt x="49" y="1"/>
                      <a:pt x="48" y="0"/>
                      <a:pt x="46" y="0"/>
                    </a:cubicBezTo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321342" y="4910491"/>
                <a:ext cx="666557" cy="254702"/>
              </a:xfrm>
              <a:custGeom>
                <a:avLst/>
                <a:gdLst>
                  <a:gd name="T0" fmla="*/ 7 w 52"/>
                  <a:gd name="T1" fmla="*/ 0 h 20"/>
                  <a:gd name="T2" fmla="*/ 4 w 52"/>
                  <a:gd name="T3" fmla="*/ 2 h 20"/>
                  <a:gd name="T4" fmla="*/ 2 w 52"/>
                  <a:gd name="T5" fmla="*/ 11 h 20"/>
                  <a:gd name="T6" fmla="*/ 2 w 52"/>
                  <a:gd name="T7" fmla="*/ 11 h 20"/>
                  <a:gd name="T8" fmla="*/ 1 w 52"/>
                  <a:gd name="T9" fmla="*/ 13 h 20"/>
                  <a:gd name="T10" fmla="*/ 0 w 52"/>
                  <a:gd name="T11" fmla="*/ 13 h 20"/>
                  <a:gd name="T12" fmla="*/ 2 w 52"/>
                  <a:gd name="T13" fmla="*/ 20 h 20"/>
                  <a:gd name="T14" fmla="*/ 52 w 52"/>
                  <a:gd name="T15" fmla="*/ 20 h 20"/>
                  <a:gd name="T16" fmla="*/ 49 w 52"/>
                  <a:gd name="T17" fmla="*/ 17 h 20"/>
                  <a:gd name="T18" fmla="*/ 17 w 52"/>
                  <a:gd name="T19" fmla="*/ 7 h 20"/>
                  <a:gd name="T20" fmla="*/ 14 w 52"/>
                  <a:gd name="T21" fmla="*/ 4 h 20"/>
                  <a:gd name="T22" fmla="*/ 15 w 52"/>
                  <a:gd name="T23" fmla="*/ 4 h 20"/>
                  <a:gd name="T24" fmla="*/ 15 w 52"/>
                  <a:gd name="T25" fmla="*/ 2 h 20"/>
                  <a:gd name="T26" fmla="*/ 7 w 52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20">
                    <a:moveTo>
                      <a:pt x="7" y="0"/>
                    </a:moveTo>
                    <a:cubicBezTo>
                      <a:pt x="5" y="0"/>
                      <a:pt x="4" y="1"/>
                      <a:pt x="4" y="2"/>
                    </a:cubicBezTo>
                    <a:cubicBezTo>
                      <a:pt x="5" y="5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16"/>
                      <a:pt x="2" y="20"/>
                      <a:pt x="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19"/>
                      <a:pt x="49" y="17"/>
                      <a:pt x="49" y="1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4" y="6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5" y="2"/>
                      <a:pt x="10" y="0"/>
                      <a:pt x="7" y="0"/>
                    </a:cubicBezTo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2562661" y="3691184"/>
                <a:ext cx="395600" cy="1240987"/>
              </a:xfrm>
              <a:custGeom>
                <a:avLst/>
                <a:gdLst>
                  <a:gd name="T0" fmla="*/ 38 w 73"/>
                  <a:gd name="T1" fmla="*/ 0 h 229"/>
                  <a:gd name="T2" fmla="*/ 0 w 73"/>
                  <a:gd name="T3" fmla="*/ 229 h 229"/>
                  <a:gd name="T4" fmla="*/ 45 w 73"/>
                  <a:gd name="T5" fmla="*/ 229 h 229"/>
                  <a:gd name="T6" fmla="*/ 73 w 73"/>
                  <a:gd name="T7" fmla="*/ 0 h 229"/>
                  <a:gd name="T8" fmla="*/ 38 w 7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9">
                    <a:moveTo>
                      <a:pt x="38" y="0"/>
                    </a:moveTo>
                    <a:lnTo>
                      <a:pt x="0" y="229"/>
                    </a:lnTo>
                    <a:lnTo>
                      <a:pt x="45" y="229"/>
                    </a:lnTo>
                    <a:lnTo>
                      <a:pt x="73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0444" y="3691184"/>
                <a:ext cx="395600" cy="1240987"/>
              </a:xfrm>
              <a:custGeom>
                <a:avLst/>
                <a:gdLst>
                  <a:gd name="T0" fmla="*/ 35 w 73"/>
                  <a:gd name="T1" fmla="*/ 0 h 229"/>
                  <a:gd name="T2" fmla="*/ 73 w 73"/>
                  <a:gd name="T3" fmla="*/ 229 h 229"/>
                  <a:gd name="T4" fmla="*/ 28 w 73"/>
                  <a:gd name="T5" fmla="*/ 229 h 229"/>
                  <a:gd name="T6" fmla="*/ 0 w 73"/>
                  <a:gd name="T7" fmla="*/ 0 h 229"/>
                  <a:gd name="T8" fmla="*/ 35 w 7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9">
                    <a:moveTo>
                      <a:pt x="35" y="0"/>
                    </a:moveTo>
                    <a:lnTo>
                      <a:pt x="73" y="229"/>
                    </a:lnTo>
                    <a:lnTo>
                      <a:pt x="28" y="229"/>
                    </a:lnTo>
                    <a:lnTo>
                      <a:pt x="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329640" y="1225470"/>
                <a:ext cx="1479429" cy="1642004"/>
              </a:xfrm>
              <a:custGeom>
                <a:avLst/>
                <a:gdLst>
                  <a:gd name="T0" fmla="*/ 115 w 115"/>
                  <a:gd name="T1" fmla="*/ 57 h 127"/>
                  <a:gd name="T2" fmla="*/ 58 w 115"/>
                  <a:gd name="T3" fmla="*/ 0 h 127"/>
                  <a:gd name="T4" fmla="*/ 0 w 115"/>
                  <a:gd name="T5" fmla="*/ 57 h 127"/>
                  <a:gd name="T6" fmla="*/ 0 w 115"/>
                  <a:gd name="T7" fmla="*/ 95 h 127"/>
                  <a:gd name="T8" fmla="*/ 115 w 115"/>
                  <a:gd name="T9" fmla="*/ 95 h 127"/>
                  <a:gd name="T10" fmla="*/ 115 w 115"/>
                  <a:gd name="T11" fmla="*/ 5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127">
                    <a:moveTo>
                      <a:pt x="115" y="57"/>
                    </a:moveTo>
                    <a:cubicBezTo>
                      <a:pt x="115" y="26"/>
                      <a:pt x="89" y="0"/>
                      <a:pt x="58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27"/>
                      <a:pt x="115" y="127"/>
                      <a:pt x="115" y="95"/>
                    </a:cubicBez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318801" y="2412265"/>
                <a:ext cx="1506523" cy="1408978"/>
              </a:xfrm>
              <a:custGeom>
                <a:avLst/>
                <a:gdLst>
                  <a:gd name="T0" fmla="*/ 268 w 278"/>
                  <a:gd name="T1" fmla="*/ 260 h 260"/>
                  <a:gd name="T2" fmla="*/ 7 w 278"/>
                  <a:gd name="T3" fmla="*/ 260 h 260"/>
                  <a:gd name="T4" fmla="*/ 0 w 278"/>
                  <a:gd name="T5" fmla="*/ 0 h 260"/>
                  <a:gd name="T6" fmla="*/ 278 w 278"/>
                  <a:gd name="T7" fmla="*/ 0 h 260"/>
                  <a:gd name="T8" fmla="*/ 268 w 278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60">
                    <a:moveTo>
                      <a:pt x="268" y="260"/>
                    </a:moveTo>
                    <a:lnTo>
                      <a:pt x="7" y="260"/>
                    </a:lnTo>
                    <a:lnTo>
                      <a:pt x="0" y="0"/>
                    </a:lnTo>
                    <a:lnTo>
                      <a:pt x="278" y="0"/>
                    </a:lnTo>
                    <a:lnTo>
                      <a:pt x="268" y="26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318801" y="2412265"/>
                <a:ext cx="1506523" cy="1408978"/>
              </a:xfrm>
              <a:custGeom>
                <a:avLst/>
                <a:gdLst>
                  <a:gd name="T0" fmla="*/ 268 w 278"/>
                  <a:gd name="T1" fmla="*/ 260 h 260"/>
                  <a:gd name="T2" fmla="*/ 7 w 278"/>
                  <a:gd name="T3" fmla="*/ 260 h 260"/>
                  <a:gd name="T4" fmla="*/ 0 w 278"/>
                  <a:gd name="T5" fmla="*/ 0 h 260"/>
                  <a:gd name="T6" fmla="*/ 278 w 278"/>
                  <a:gd name="T7" fmla="*/ 0 h 260"/>
                  <a:gd name="T8" fmla="*/ 268 w 278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60">
                    <a:moveTo>
                      <a:pt x="268" y="260"/>
                    </a:moveTo>
                    <a:lnTo>
                      <a:pt x="7" y="260"/>
                    </a:lnTo>
                    <a:lnTo>
                      <a:pt x="0" y="0"/>
                    </a:lnTo>
                    <a:lnTo>
                      <a:pt x="278" y="0"/>
                    </a:lnTo>
                    <a:lnTo>
                      <a:pt x="268" y="2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35567" y="2412265"/>
                <a:ext cx="525659" cy="709910"/>
              </a:xfrm>
              <a:custGeom>
                <a:avLst/>
                <a:gdLst>
                  <a:gd name="T0" fmla="*/ 38 w 97"/>
                  <a:gd name="T1" fmla="*/ 0 h 131"/>
                  <a:gd name="T2" fmla="*/ 97 w 97"/>
                  <a:gd name="T3" fmla="*/ 131 h 131"/>
                  <a:gd name="T4" fmla="*/ 14 w 97"/>
                  <a:gd name="T5" fmla="*/ 77 h 131"/>
                  <a:gd name="T6" fmla="*/ 36 w 97"/>
                  <a:gd name="T7" fmla="*/ 46 h 131"/>
                  <a:gd name="T8" fmla="*/ 0 w 97"/>
                  <a:gd name="T9" fmla="*/ 38 h 131"/>
                  <a:gd name="T10" fmla="*/ 38 w 97"/>
                  <a:gd name="T1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31">
                    <a:moveTo>
                      <a:pt x="38" y="0"/>
                    </a:moveTo>
                    <a:lnTo>
                      <a:pt x="97" y="131"/>
                    </a:lnTo>
                    <a:lnTo>
                      <a:pt x="14" y="77"/>
                    </a:lnTo>
                    <a:lnTo>
                      <a:pt x="36" y="46"/>
                    </a:lnTo>
                    <a:lnTo>
                      <a:pt x="0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3061223" y="2412265"/>
                <a:ext cx="541915" cy="709910"/>
              </a:xfrm>
              <a:custGeom>
                <a:avLst/>
                <a:gdLst>
                  <a:gd name="T0" fmla="*/ 62 w 100"/>
                  <a:gd name="T1" fmla="*/ 0 h 131"/>
                  <a:gd name="T2" fmla="*/ 0 w 100"/>
                  <a:gd name="T3" fmla="*/ 131 h 131"/>
                  <a:gd name="T4" fmla="*/ 84 w 100"/>
                  <a:gd name="T5" fmla="*/ 77 h 131"/>
                  <a:gd name="T6" fmla="*/ 65 w 100"/>
                  <a:gd name="T7" fmla="*/ 46 h 131"/>
                  <a:gd name="T8" fmla="*/ 100 w 100"/>
                  <a:gd name="T9" fmla="*/ 38 h 131"/>
                  <a:gd name="T10" fmla="*/ 62 w 100"/>
                  <a:gd name="T1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31">
                    <a:moveTo>
                      <a:pt x="62" y="0"/>
                    </a:moveTo>
                    <a:lnTo>
                      <a:pt x="0" y="131"/>
                    </a:lnTo>
                    <a:lnTo>
                      <a:pt x="84" y="77"/>
                    </a:lnTo>
                    <a:lnTo>
                      <a:pt x="65" y="46"/>
                    </a:lnTo>
                    <a:lnTo>
                      <a:pt x="100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741495" y="2412265"/>
                <a:ext cx="655719" cy="709910"/>
              </a:xfrm>
              <a:custGeom>
                <a:avLst/>
                <a:gdLst>
                  <a:gd name="T0" fmla="*/ 0 w 121"/>
                  <a:gd name="T1" fmla="*/ 0 h 131"/>
                  <a:gd name="T2" fmla="*/ 121 w 121"/>
                  <a:gd name="T3" fmla="*/ 0 h 131"/>
                  <a:gd name="T4" fmla="*/ 59 w 121"/>
                  <a:gd name="T5" fmla="*/ 131 h 131"/>
                  <a:gd name="T6" fmla="*/ 0 w 121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31">
                    <a:moveTo>
                      <a:pt x="0" y="0"/>
                    </a:moveTo>
                    <a:lnTo>
                      <a:pt x="121" y="0"/>
                    </a:lnTo>
                    <a:lnTo>
                      <a:pt x="59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844457" y="2412265"/>
                <a:ext cx="449791" cy="81289"/>
              </a:xfrm>
              <a:custGeom>
                <a:avLst/>
                <a:gdLst>
                  <a:gd name="T0" fmla="*/ 19 w 83"/>
                  <a:gd name="T1" fmla="*/ 0 h 15"/>
                  <a:gd name="T2" fmla="*/ 0 w 83"/>
                  <a:gd name="T3" fmla="*/ 15 h 15"/>
                  <a:gd name="T4" fmla="*/ 83 w 83"/>
                  <a:gd name="T5" fmla="*/ 15 h 15"/>
                  <a:gd name="T6" fmla="*/ 67 w 83"/>
                  <a:gd name="T7" fmla="*/ 0 h 15"/>
                  <a:gd name="T8" fmla="*/ 19 w 8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5">
                    <a:moveTo>
                      <a:pt x="19" y="0"/>
                    </a:moveTo>
                    <a:lnTo>
                      <a:pt x="0" y="15"/>
                    </a:lnTo>
                    <a:lnTo>
                      <a:pt x="83" y="15"/>
                    </a:lnTo>
                    <a:lnTo>
                      <a:pt x="6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958261" y="2450198"/>
                <a:ext cx="222187" cy="671974"/>
              </a:xfrm>
              <a:custGeom>
                <a:avLst/>
                <a:gdLst>
                  <a:gd name="T0" fmla="*/ 10 w 41"/>
                  <a:gd name="T1" fmla="*/ 0 h 124"/>
                  <a:gd name="T2" fmla="*/ 0 w 41"/>
                  <a:gd name="T3" fmla="*/ 79 h 124"/>
                  <a:gd name="T4" fmla="*/ 19 w 41"/>
                  <a:gd name="T5" fmla="*/ 124 h 124"/>
                  <a:gd name="T6" fmla="*/ 41 w 41"/>
                  <a:gd name="T7" fmla="*/ 77 h 124"/>
                  <a:gd name="T8" fmla="*/ 29 w 41"/>
                  <a:gd name="T9" fmla="*/ 0 h 124"/>
                  <a:gd name="T10" fmla="*/ 10 w 41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24">
                    <a:moveTo>
                      <a:pt x="10" y="0"/>
                    </a:moveTo>
                    <a:lnTo>
                      <a:pt x="0" y="79"/>
                    </a:lnTo>
                    <a:lnTo>
                      <a:pt x="19" y="124"/>
                    </a:lnTo>
                    <a:lnTo>
                      <a:pt x="41" y="77"/>
                    </a:lnTo>
                    <a:lnTo>
                      <a:pt x="2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3039546" y="3187202"/>
                <a:ext cx="65030" cy="650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3039546" y="3344359"/>
                <a:ext cx="65030" cy="650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039546" y="3501512"/>
                <a:ext cx="65030" cy="650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3039546" y="3653249"/>
                <a:ext cx="65030" cy="650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2470537" y="3409389"/>
                <a:ext cx="298055" cy="10838"/>
              </a:xfrm>
              <a:custGeom>
                <a:avLst/>
                <a:gdLst>
                  <a:gd name="T0" fmla="*/ 23 w 23"/>
                  <a:gd name="T1" fmla="*/ 0 h 1"/>
                  <a:gd name="T2" fmla="*/ 0 w 23"/>
                  <a:gd name="T3" fmla="*/ 0 h 1"/>
                  <a:gd name="T4" fmla="*/ 11 w 23"/>
                  <a:gd name="T5" fmla="*/ 1 h 1"/>
                  <a:gd name="T6" fmla="*/ 23 w 2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1"/>
                      <a:pt x="11" y="1"/>
                    </a:cubicBezTo>
                    <a:cubicBezTo>
                      <a:pt x="14" y="1"/>
                      <a:pt x="18" y="1"/>
                      <a:pt x="2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3321342" y="3436483"/>
                <a:ext cx="298055" cy="21677"/>
              </a:xfrm>
              <a:custGeom>
                <a:avLst/>
                <a:gdLst>
                  <a:gd name="T0" fmla="*/ 23 w 23"/>
                  <a:gd name="T1" fmla="*/ 0 h 2"/>
                  <a:gd name="T2" fmla="*/ 0 w 23"/>
                  <a:gd name="T3" fmla="*/ 0 h 2"/>
                  <a:gd name="T4" fmla="*/ 11 w 23"/>
                  <a:gd name="T5" fmla="*/ 2 h 2"/>
                  <a:gd name="T6" fmla="*/ 23 w 2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2"/>
                      <a:pt x="11" y="2"/>
                    </a:cubicBezTo>
                    <a:cubicBezTo>
                      <a:pt x="14" y="2"/>
                      <a:pt x="18" y="1"/>
                      <a:pt x="2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3760295" y="1740291"/>
                <a:ext cx="124642" cy="325149"/>
              </a:xfrm>
              <a:custGeom>
                <a:avLst/>
                <a:gdLst>
                  <a:gd name="T0" fmla="*/ 0 w 10"/>
                  <a:gd name="T1" fmla="*/ 20 h 25"/>
                  <a:gd name="T2" fmla="*/ 5 w 10"/>
                  <a:gd name="T3" fmla="*/ 25 h 25"/>
                  <a:gd name="T4" fmla="*/ 10 w 10"/>
                  <a:gd name="T5" fmla="*/ 20 h 25"/>
                  <a:gd name="T6" fmla="*/ 10 w 10"/>
                  <a:gd name="T7" fmla="*/ 5 h 25"/>
                  <a:gd name="T8" fmla="*/ 5 w 10"/>
                  <a:gd name="T9" fmla="*/ 0 h 25"/>
                  <a:gd name="T10" fmla="*/ 0 w 10"/>
                  <a:gd name="T11" fmla="*/ 5 h 25"/>
                  <a:gd name="T12" fmla="*/ 0 w 10"/>
                  <a:gd name="T13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0"/>
                    </a:moveTo>
                    <a:cubicBezTo>
                      <a:pt x="0" y="23"/>
                      <a:pt x="3" y="25"/>
                      <a:pt x="5" y="25"/>
                    </a:cubicBezTo>
                    <a:cubicBezTo>
                      <a:pt x="8" y="25"/>
                      <a:pt x="10" y="23"/>
                      <a:pt x="10" y="2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3771133" y="1794482"/>
                <a:ext cx="92127" cy="205928"/>
              </a:xfrm>
              <a:custGeom>
                <a:avLst/>
                <a:gdLst>
                  <a:gd name="T0" fmla="*/ 3 w 7"/>
                  <a:gd name="T1" fmla="*/ 13 h 16"/>
                  <a:gd name="T2" fmla="*/ 3 w 7"/>
                  <a:gd name="T3" fmla="*/ 4 h 16"/>
                  <a:gd name="T4" fmla="*/ 0 w 7"/>
                  <a:gd name="T5" fmla="*/ 0 h 16"/>
                  <a:gd name="T6" fmla="*/ 1 w 7"/>
                  <a:gd name="T7" fmla="*/ 0 h 16"/>
                  <a:gd name="T8" fmla="*/ 7 w 7"/>
                  <a:gd name="T9" fmla="*/ 4 h 16"/>
                  <a:gd name="T10" fmla="*/ 7 w 7"/>
                  <a:gd name="T11" fmla="*/ 13 h 16"/>
                  <a:gd name="T12" fmla="*/ 2 w 7"/>
                  <a:gd name="T13" fmla="*/ 16 h 16"/>
                  <a:gd name="T14" fmla="*/ 1 w 7"/>
                  <a:gd name="T15" fmla="*/ 16 h 16"/>
                  <a:gd name="T16" fmla="*/ 3 w 7"/>
                  <a:gd name="T1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7" y="2"/>
                      <a:pt x="7" y="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5"/>
                      <a:pt x="6" y="16"/>
                      <a:pt x="2" y="16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4" y="16"/>
                      <a:pt x="3" y="15"/>
                      <a:pt x="3" y="13"/>
                    </a:cubicBezTo>
                    <a:close/>
                  </a:path>
                </a:pathLst>
              </a:custGeom>
              <a:solidFill>
                <a:srgbClr val="B99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253771" y="1740291"/>
                <a:ext cx="130060" cy="325149"/>
              </a:xfrm>
              <a:custGeom>
                <a:avLst/>
                <a:gdLst>
                  <a:gd name="T0" fmla="*/ 10 w 10"/>
                  <a:gd name="T1" fmla="*/ 20 h 25"/>
                  <a:gd name="T2" fmla="*/ 5 w 10"/>
                  <a:gd name="T3" fmla="*/ 25 h 25"/>
                  <a:gd name="T4" fmla="*/ 0 w 10"/>
                  <a:gd name="T5" fmla="*/ 20 h 25"/>
                  <a:gd name="T6" fmla="*/ 0 w 10"/>
                  <a:gd name="T7" fmla="*/ 5 h 25"/>
                  <a:gd name="T8" fmla="*/ 5 w 10"/>
                  <a:gd name="T9" fmla="*/ 0 h 25"/>
                  <a:gd name="T10" fmla="*/ 10 w 10"/>
                  <a:gd name="T11" fmla="*/ 5 h 25"/>
                  <a:gd name="T12" fmla="*/ 10 w 10"/>
                  <a:gd name="T13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10" y="20"/>
                    </a:moveTo>
                    <a:cubicBezTo>
                      <a:pt x="10" y="23"/>
                      <a:pt x="8" y="25"/>
                      <a:pt x="5" y="25"/>
                    </a:cubicBezTo>
                    <a:cubicBezTo>
                      <a:pt x="2" y="25"/>
                      <a:pt x="0" y="23"/>
                      <a:pt x="0" y="2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280865" y="1794482"/>
                <a:ext cx="102966" cy="205928"/>
              </a:xfrm>
              <a:custGeom>
                <a:avLst/>
                <a:gdLst>
                  <a:gd name="T0" fmla="*/ 5 w 8"/>
                  <a:gd name="T1" fmla="*/ 13 h 16"/>
                  <a:gd name="T2" fmla="*/ 5 w 8"/>
                  <a:gd name="T3" fmla="*/ 4 h 16"/>
                  <a:gd name="T4" fmla="*/ 8 w 8"/>
                  <a:gd name="T5" fmla="*/ 0 h 16"/>
                  <a:gd name="T6" fmla="*/ 7 w 8"/>
                  <a:gd name="T7" fmla="*/ 0 h 16"/>
                  <a:gd name="T8" fmla="*/ 0 w 8"/>
                  <a:gd name="T9" fmla="*/ 4 h 16"/>
                  <a:gd name="T10" fmla="*/ 0 w 8"/>
                  <a:gd name="T11" fmla="*/ 13 h 16"/>
                  <a:gd name="T12" fmla="*/ 5 w 8"/>
                  <a:gd name="T13" fmla="*/ 16 h 16"/>
                  <a:gd name="T14" fmla="*/ 6 w 8"/>
                  <a:gd name="T15" fmla="*/ 16 h 16"/>
                  <a:gd name="T16" fmla="*/ 5 w 8"/>
                  <a:gd name="T1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5" y="1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"/>
                      <a:pt x="5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6"/>
                      <a:pt x="5" y="15"/>
                      <a:pt x="5" y="13"/>
                    </a:cubicBezTo>
                    <a:close/>
                  </a:path>
                </a:pathLst>
              </a:custGeom>
              <a:solidFill>
                <a:srgbClr val="B99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882393" y="2168402"/>
                <a:ext cx="384761" cy="325149"/>
              </a:xfrm>
              <a:custGeom>
                <a:avLst/>
                <a:gdLst>
                  <a:gd name="T0" fmla="*/ 0 w 30"/>
                  <a:gd name="T1" fmla="*/ 0 h 25"/>
                  <a:gd name="T2" fmla="*/ 30 w 30"/>
                  <a:gd name="T3" fmla="*/ 0 h 25"/>
                  <a:gd name="T4" fmla="*/ 0 w 3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cubicBezTo>
                      <a:pt x="0" y="0"/>
                      <a:pt x="9" y="15"/>
                      <a:pt x="30" y="0"/>
                    </a:cubicBezTo>
                    <a:cubicBezTo>
                      <a:pt x="30" y="0"/>
                      <a:pt x="10" y="2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611435" y="1713194"/>
                <a:ext cx="233025" cy="108383"/>
              </a:xfrm>
              <a:custGeom>
                <a:avLst/>
                <a:gdLst>
                  <a:gd name="T0" fmla="*/ 3 w 43"/>
                  <a:gd name="T1" fmla="*/ 20 h 20"/>
                  <a:gd name="T2" fmla="*/ 0 w 43"/>
                  <a:gd name="T3" fmla="*/ 12 h 20"/>
                  <a:gd name="T4" fmla="*/ 41 w 43"/>
                  <a:gd name="T5" fmla="*/ 0 h 20"/>
                  <a:gd name="T6" fmla="*/ 43 w 43"/>
                  <a:gd name="T7" fmla="*/ 8 h 20"/>
                  <a:gd name="T8" fmla="*/ 3 w 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0">
                    <a:moveTo>
                      <a:pt x="3" y="20"/>
                    </a:moveTo>
                    <a:lnTo>
                      <a:pt x="0" y="12"/>
                    </a:lnTo>
                    <a:lnTo>
                      <a:pt x="41" y="0"/>
                    </a:lnTo>
                    <a:lnTo>
                      <a:pt x="43" y="8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2329640" y="981610"/>
                <a:ext cx="1544459" cy="991706"/>
              </a:xfrm>
              <a:custGeom>
                <a:avLst/>
                <a:gdLst>
                  <a:gd name="T0" fmla="*/ 0 w 120"/>
                  <a:gd name="T1" fmla="*/ 77 h 77"/>
                  <a:gd name="T2" fmla="*/ 4 w 120"/>
                  <a:gd name="T3" fmla="*/ 77 h 77"/>
                  <a:gd name="T4" fmla="*/ 4 w 120"/>
                  <a:gd name="T5" fmla="*/ 68 h 77"/>
                  <a:gd name="T6" fmla="*/ 21 w 120"/>
                  <a:gd name="T7" fmla="*/ 38 h 77"/>
                  <a:gd name="T8" fmla="*/ 92 w 120"/>
                  <a:gd name="T9" fmla="*/ 38 h 77"/>
                  <a:gd name="T10" fmla="*/ 112 w 120"/>
                  <a:gd name="T11" fmla="*/ 68 h 77"/>
                  <a:gd name="T12" fmla="*/ 112 w 120"/>
                  <a:gd name="T13" fmla="*/ 77 h 77"/>
                  <a:gd name="T14" fmla="*/ 116 w 120"/>
                  <a:gd name="T15" fmla="*/ 77 h 77"/>
                  <a:gd name="T16" fmla="*/ 116 w 120"/>
                  <a:gd name="T17" fmla="*/ 68 h 77"/>
                  <a:gd name="T18" fmla="*/ 97 w 120"/>
                  <a:gd name="T19" fmla="*/ 19 h 77"/>
                  <a:gd name="T20" fmla="*/ 60 w 120"/>
                  <a:gd name="T21" fmla="*/ 12 h 77"/>
                  <a:gd name="T22" fmla="*/ 61 w 120"/>
                  <a:gd name="T23" fmla="*/ 0 h 77"/>
                  <a:gd name="T24" fmla="*/ 37 w 120"/>
                  <a:gd name="T25" fmla="*/ 14 h 77"/>
                  <a:gd name="T26" fmla="*/ 26 w 120"/>
                  <a:gd name="T27" fmla="*/ 19 h 77"/>
                  <a:gd name="T28" fmla="*/ 0 w 120"/>
                  <a:gd name="T29" fmla="*/ 67 h 77"/>
                  <a:gd name="T30" fmla="*/ 0 w 120"/>
                  <a:gd name="T3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7">
                    <a:moveTo>
                      <a:pt x="0" y="77"/>
                    </a:move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69"/>
                      <a:pt x="4" y="68"/>
                    </a:cubicBezTo>
                    <a:cubicBezTo>
                      <a:pt x="5" y="61"/>
                      <a:pt x="11" y="37"/>
                      <a:pt x="21" y="38"/>
                    </a:cubicBezTo>
                    <a:cubicBezTo>
                      <a:pt x="40" y="39"/>
                      <a:pt x="75" y="41"/>
                      <a:pt x="92" y="38"/>
                    </a:cubicBezTo>
                    <a:cubicBezTo>
                      <a:pt x="98" y="37"/>
                      <a:pt x="111" y="49"/>
                      <a:pt x="112" y="68"/>
                    </a:cubicBezTo>
                    <a:cubicBezTo>
                      <a:pt x="112" y="69"/>
                      <a:pt x="112" y="76"/>
                      <a:pt x="112" y="77"/>
                    </a:cubicBezTo>
                    <a:cubicBezTo>
                      <a:pt x="116" y="77"/>
                      <a:pt x="116" y="77"/>
                      <a:pt x="116" y="77"/>
                    </a:cubicBezTo>
                    <a:cubicBezTo>
                      <a:pt x="116" y="77"/>
                      <a:pt x="115" y="69"/>
                      <a:pt x="116" y="68"/>
                    </a:cubicBezTo>
                    <a:cubicBezTo>
                      <a:pt x="117" y="60"/>
                      <a:pt x="120" y="33"/>
                      <a:pt x="97" y="19"/>
                    </a:cubicBezTo>
                    <a:cubicBezTo>
                      <a:pt x="90" y="14"/>
                      <a:pt x="70" y="8"/>
                      <a:pt x="60" y="12"/>
                    </a:cubicBezTo>
                    <a:cubicBezTo>
                      <a:pt x="60" y="12"/>
                      <a:pt x="56" y="9"/>
                      <a:pt x="61" y="0"/>
                    </a:cubicBezTo>
                    <a:cubicBezTo>
                      <a:pt x="61" y="0"/>
                      <a:pt x="37" y="5"/>
                      <a:pt x="37" y="14"/>
                    </a:cubicBezTo>
                    <a:cubicBezTo>
                      <a:pt x="37" y="14"/>
                      <a:pt x="26" y="11"/>
                      <a:pt x="26" y="19"/>
                    </a:cubicBezTo>
                    <a:cubicBezTo>
                      <a:pt x="26" y="19"/>
                      <a:pt x="2" y="21"/>
                      <a:pt x="0" y="67"/>
                    </a:cubicBezTo>
                    <a:cubicBezTo>
                      <a:pt x="0" y="68"/>
                      <a:pt x="0" y="76"/>
                      <a:pt x="0" y="77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3001614" y="2000410"/>
                <a:ext cx="75868" cy="113804"/>
              </a:xfrm>
              <a:custGeom>
                <a:avLst/>
                <a:gdLst>
                  <a:gd name="T0" fmla="*/ 3 w 6"/>
                  <a:gd name="T1" fmla="*/ 0 h 9"/>
                  <a:gd name="T2" fmla="*/ 2 w 6"/>
                  <a:gd name="T3" fmla="*/ 2 h 9"/>
                  <a:gd name="T4" fmla="*/ 2 w 6"/>
                  <a:gd name="T5" fmla="*/ 3 h 9"/>
                  <a:gd name="T6" fmla="*/ 1 w 6"/>
                  <a:gd name="T7" fmla="*/ 3 h 9"/>
                  <a:gd name="T8" fmla="*/ 1 w 6"/>
                  <a:gd name="T9" fmla="*/ 4 h 9"/>
                  <a:gd name="T10" fmla="*/ 1 w 6"/>
                  <a:gd name="T11" fmla="*/ 4 h 9"/>
                  <a:gd name="T12" fmla="*/ 1 w 6"/>
                  <a:gd name="T13" fmla="*/ 5 h 9"/>
                  <a:gd name="T14" fmla="*/ 1 w 6"/>
                  <a:gd name="T15" fmla="*/ 6 h 9"/>
                  <a:gd name="T16" fmla="*/ 1 w 6"/>
                  <a:gd name="T17" fmla="*/ 6 h 9"/>
                  <a:gd name="T18" fmla="*/ 2 w 6"/>
                  <a:gd name="T19" fmla="*/ 7 h 9"/>
                  <a:gd name="T20" fmla="*/ 4 w 6"/>
                  <a:gd name="T21" fmla="*/ 8 h 9"/>
                  <a:gd name="T22" fmla="*/ 6 w 6"/>
                  <a:gd name="T23" fmla="*/ 9 h 9"/>
                  <a:gd name="T24" fmla="*/ 4 w 6"/>
                  <a:gd name="T25" fmla="*/ 8 h 9"/>
                  <a:gd name="T26" fmla="*/ 2 w 6"/>
                  <a:gd name="T27" fmla="*/ 8 h 9"/>
                  <a:gd name="T28" fmla="*/ 1 w 6"/>
                  <a:gd name="T29" fmla="*/ 7 h 9"/>
                  <a:gd name="T30" fmla="*/ 0 w 6"/>
                  <a:gd name="T31" fmla="*/ 6 h 9"/>
                  <a:gd name="T32" fmla="*/ 0 w 6"/>
                  <a:gd name="T33" fmla="*/ 5 h 9"/>
                  <a:gd name="T34" fmla="*/ 0 w 6"/>
                  <a:gd name="T35" fmla="*/ 4 h 9"/>
                  <a:gd name="T36" fmla="*/ 0 w 6"/>
                  <a:gd name="T37" fmla="*/ 3 h 9"/>
                  <a:gd name="T38" fmla="*/ 1 w 6"/>
                  <a:gd name="T39" fmla="*/ 3 h 9"/>
                  <a:gd name="T40" fmla="*/ 1 w 6"/>
                  <a:gd name="T41" fmla="*/ 2 h 9"/>
                  <a:gd name="T42" fmla="*/ 2 w 6"/>
                  <a:gd name="T43" fmla="*/ 2 h 9"/>
                  <a:gd name="T44" fmla="*/ 3 w 6"/>
                  <a:gd name="T4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9"/>
                      <a:pt x="4" y="8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46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649368" y="1794482"/>
                <a:ext cx="249281" cy="216766"/>
              </a:xfrm>
              <a:custGeom>
                <a:avLst/>
                <a:gdLst>
                  <a:gd name="T0" fmla="*/ 16 w 19"/>
                  <a:gd name="T1" fmla="*/ 0 h 17"/>
                  <a:gd name="T2" fmla="*/ 0 w 19"/>
                  <a:gd name="T3" fmla="*/ 5 h 17"/>
                  <a:gd name="T4" fmla="*/ 0 w 19"/>
                  <a:gd name="T5" fmla="*/ 7 h 17"/>
                  <a:gd name="T6" fmla="*/ 10 w 19"/>
                  <a:gd name="T7" fmla="*/ 17 h 17"/>
                  <a:gd name="T8" fmla="*/ 19 w 19"/>
                  <a:gd name="T9" fmla="*/ 7 h 17"/>
                  <a:gd name="T10" fmla="*/ 16 w 1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6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13"/>
                      <a:pt x="4" y="17"/>
                      <a:pt x="10" y="17"/>
                    </a:cubicBezTo>
                    <a:cubicBezTo>
                      <a:pt x="15" y="17"/>
                      <a:pt x="19" y="13"/>
                      <a:pt x="19" y="7"/>
                    </a:cubicBezTo>
                    <a:cubicBezTo>
                      <a:pt x="19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2714397" y="1821576"/>
                <a:ext cx="157157" cy="151736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2741495" y="1859512"/>
                <a:ext cx="37936" cy="379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3245474" y="1713194"/>
                <a:ext cx="227604" cy="108383"/>
              </a:xfrm>
              <a:custGeom>
                <a:avLst/>
                <a:gdLst>
                  <a:gd name="T0" fmla="*/ 40 w 42"/>
                  <a:gd name="T1" fmla="*/ 20 h 20"/>
                  <a:gd name="T2" fmla="*/ 42 w 42"/>
                  <a:gd name="T3" fmla="*/ 12 h 20"/>
                  <a:gd name="T4" fmla="*/ 2 w 42"/>
                  <a:gd name="T5" fmla="*/ 0 h 20"/>
                  <a:gd name="T6" fmla="*/ 0 w 42"/>
                  <a:gd name="T7" fmla="*/ 8 h 20"/>
                  <a:gd name="T8" fmla="*/ 40 w 4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40" y="20"/>
                    </a:moveTo>
                    <a:lnTo>
                      <a:pt x="42" y="1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3180444" y="1794482"/>
                <a:ext cx="254702" cy="216766"/>
              </a:xfrm>
              <a:custGeom>
                <a:avLst/>
                <a:gdLst>
                  <a:gd name="T0" fmla="*/ 4 w 20"/>
                  <a:gd name="T1" fmla="*/ 0 h 17"/>
                  <a:gd name="T2" fmla="*/ 20 w 20"/>
                  <a:gd name="T3" fmla="*/ 5 h 17"/>
                  <a:gd name="T4" fmla="*/ 20 w 20"/>
                  <a:gd name="T5" fmla="*/ 7 h 17"/>
                  <a:gd name="T6" fmla="*/ 10 w 20"/>
                  <a:gd name="T7" fmla="*/ 17 h 17"/>
                  <a:gd name="T8" fmla="*/ 0 w 20"/>
                  <a:gd name="T9" fmla="*/ 7 h 17"/>
                  <a:gd name="T10" fmla="*/ 4 w 2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4" y="0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13"/>
                      <a:pt x="16" y="17"/>
                      <a:pt x="10" y="17"/>
                    </a:cubicBezTo>
                    <a:cubicBezTo>
                      <a:pt x="5" y="17"/>
                      <a:pt x="0" y="13"/>
                      <a:pt x="0" y="7"/>
                    </a:cubicBezTo>
                    <a:cubicBezTo>
                      <a:pt x="0" y="4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3218380" y="1821576"/>
                <a:ext cx="151736" cy="151736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3310504" y="1859512"/>
                <a:ext cx="37936" cy="379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5185529" y="1637325"/>
                <a:ext cx="709910" cy="709910"/>
              </a:xfrm>
              <a:custGeom>
                <a:avLst/>
                <a:gdLst>
                  <a:gd name="T0" fmla="*/ 17 w 55"/>
                  <a:gd name="T1" fmla="*/ 16 h 55"/>
                  <a:gd name="T2" fmla="*/ 47 w 55"/>
                  <a:gd name="T3" fmla="*/ 2 h 55"/>
                  <a:gd name="T4" fmla="*/ 50 w 55"/>
                  <a:gd name="T5" fmla="*/ 9 h 55"/>
                  <a:gd name="T6" fmla="*/ 32 w 55"/>
                  <a:gd name="T7" fmla="*/ 18 h 55"/>
                  <a:gd name="T8" fmla="*/ 32 w 55"/>
                  <a:gd name="T9" fmla="*/ 19 h 55"/>
                  <a:gd name="T10" fmla="*/ 41 w 55"/>
                  <a:gd name="T11" fmla="*/ 15 h 55"/>
                  <a:gd name="T12" fmla="*/ 45 w 55"/>
                  <a:gd name="T13" fmla="*/ 21 h 55"/>
                  <a:gd name="T14" fmla="*/ 35 w 55"/>
                  <a:gd name="T15" fmla="*/ 26 h 55"/>
                  <a:gd name="T16" fmla="*/ 36 w 55"/>
                  <a:gd name="T17" fmla="*/ 27 h 55"/>
                  <a:gd name="T18" fmla="*/ 43 w 55"/>
                  <a:gd name="T19" fmla="*/ 23 h 55"/>
                  <a:gd name="T20" fmla="*/ 46 w 55"/>
                  <a:gd name="T21" fmla="*/ 29 h 55"/>
                  <a:gd name="T22" fmla="*/ 39 w 55"/>
                  <a:gd name="T23" fmla="*/ 32 h 55"/>
                  <a:gd name="T24" fmla="*/ 39 w 55"/>
                  <a:gd name="T25" fmla="*/ 34 h 55"/>
                  <a:gd name="T26" fmla="*/ 42 w 55"/>
                  <a:gd name="T27" fmla="*/ 32 h 55"/>
                  <a:gd name="T28" fmla="*/ 44 w 55"/>
                  <a:gd name="T29" fmla="*/ 38 h 55"/>
                  <a:gd name="T30" fmla="*/ 26 w 55"/>
                  <a:gd name="T31" fmla="*/ 48 h 55"/>
                  <a:gd name="T32" fmla="*/ 17 w 55"/>
                  <a:gd name="T33" fmla="*/ 49 h 55"/>
                  <a:gd name="T34" fmla="*/ 0 w 55"/>
                  <a:gd name="T35" fmla="*/ 55 h 55"/>
                  <a:gd name="T36" fmla="*/ 0 w 55"/>
                  <a:gd name="T37" fmla="*/ 29 h 55"/>
                  <a:gd name="T38" fmla="*/ 3 w 55"/>
                  <a:gd name="T39" fmla="*/ 28 h 55"/>
                  <a:gd name="T40" fmla="*/ 7 w 55"/>
                  <a:gd name="T41" fmla="*/ 16 h 55"/>
                  <a:gd name="T42" fmla="*/ 24 w 55"/>
                  <a:gd name="T43" fmla="*/ 3 h 55"/>
                  <a:gd name="T44" fmla="*/ 22 w 55"/>
                  <a:gd name="T45" fmla="*/ 11 h 55"/>
                  <a:gd name="T46" fmla="*/ 19 w 55"/>
                  <a:gd name="T47" fmla="*/ 13 h 55"/>
                  <a:gd name="T48" fmla="*/ 16 w 55"/>
                  <a:gd name="T49" fmla="*/ 16 h 55"/>
                  <a:gd name="T50" fmla="*/ 17 w 55"/>
                  <a:gd name="T51" fmla="*/ 1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5">
                    <a:moveTo>
                      <a:pt x="17" y="16"/>
                    </a:moveTo>
                    <a:cubicBezTo>
                      <a:pt x="47" y="2"/>
                      <a:pt x="47" y="2"/>
                      <a:pt x="47" y="2"/>
                    </a:cubicBezTo>
                    <a:cubicBezTo>
                      <a:pt x="51" y="0"/>
                      <a:pt x="55" y="6"/>
                      <a:pt x="50" y="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9"/>
                      <a:pt x="32" y="19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5" y="13"/>
                      <a:pt x="48" y="19"/>
                      <a:pt x="45" y="21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4" y="27"/>
                      <a:pt x="36" y="27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5" y="22"/>
                      <a:pt x="48" y="28"/>
                      <a:pt x="46" y="29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9" y="32"/>
                      <a:pt x="37" y="34"/>
                      <a:pt x="39" y="34"/>
                    </a:cubicBezTo>
                    <a:cubicBezTo>
                      <a:pt x="39" y="34"/>
                      <a:pt x="39" y="34"/>
                      <a:pt x="42" y="32"/>
                    </a:cubicBezTo>
                    <a:cubicBezTo>
                      <a:pt x="45" y="31"/>
                      <a:pt x="48" y="36"/>
                      <a:pt x="44" y="3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1" y="50"/>
                      <a:pt x="17" y="4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5" y="21"/>
                      <a:pt x="7" y="16"/>
                    </a:cubicBezTo>
                    <a:cubicBezTo>
                      <a:pt x="8" y="11"/>
                      <a:pt x="24" y="3"/>
                      <a:pt x="24" y="3"/>
                    </a:cubicBezTo>
                    <a:cubicBezTo>
                      <a:pt x="27" y="8"/>
                      <a:pt x="25" y="10"/>
                      <a:pt x="22" y="11"/>
                    </a:cubicBezTo>
                    <a:cubicBezTo>
                      <a:pt x="21" y="12"/>
                      <a:pt x="19" y="13"/>
                      <a:pt x="19" y="13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5098822" y="1962474"/>
                <a:ext cx="102966" cy="438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3760295" y="1897445"/>
                <a:ext cx="1349370" cy="915838"/>
              </a:xfrm>
              <a:custGeom>
                <a:avLst/>
                <a:gdLst>
                  <a:gd name="T0" fmla="*/ 4 w 105"/>
                  <a:gd name="T1" fmla="*/ 40 h 71"/>
                  <a:gd name="T2" fmla="*/ 105 w 105"/>
                  <a:gd name="T3" fmla="*/ 0 h 71"/>
                  <a:gd name="T4" fmla="*/ 105 w 105"/>
                  <a:gd name="T5" fmla="*/ 42 h 71"/>
                  <a:gd name="T6" fmla="*/ 0 w 105"/>
                  <a:gd name="T7" fmla="*/ 65 h 71"/>
                  <a:gd name="T8" fmla="*/ 4 w 105"/>
                  <a:gd name="T9" fmla="*/ 4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1">
                    <a:moveTo>
                      <a:pt x="4" y="40"/>
                    </a:moveTo>
                    <a:cubicBezTo>
                      <a:pt x="4" y="40"/>
                      <a:pt x="68" y="46"/>
                      <a:pt x="105" y="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77" y="71"/>
                      <a:pt x="0" y="65"/>
                      <a:pt x="0" y="65"/>
                    </a:cubicBez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5136758" y="2325559"/>
                <a:ext cx="37936" cy="37936"/>
              </a:xfrm>
              <a:prstGeom prst="ellipse">
                <a:avLst/>
              </a:prstGeom>
              <a:solidFill>
                <a:srgbClr val="250F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US" sz="675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21023609" flipH="1">
              <a:off x="889089" y="2528494"/>
              <a:ext cx="736600" cy="1270000"/>
              <a:chOff x="3067050" y="2759075"/>
              <a:chExt cx="736600" cy="1270000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67050" y="2759075"/>
                <a:ext cx="574675" cy="1260475"/>
              </a:xfrm>
              <a:custGeom>
                <a:avLst/>
                <a:gdLst>
                  <a:gd name="T0" fmla="*/ 282 w 362"/>
                  <a:gd name="T1" fmla="*/ 0 h 794"/>
                  <a:gd name="T2" fmla="*/ 258 w 362"/>
                  <a:gd name="T3" fmla="*/ 0 h 794"/>
                  <a:gd name="T4" fmla="*/ 240 w 362"/>
                  <a:gd name="T5" fmla="*/ 10 h 794"/>
                  <a:gd name="T6" fmla="*/ 222 w 362"/>
                  <a:gd name="T7" fmla="*/ 24 h 794"/>
                  <a:gd name="T8" fmla="*/ 196 w 362"/>
                  <a:gd name="T9" fmla="*/ 66 h 794"/>
                  <a:gd name="T10" fmla="*/ 174 w 362"/>
                  <a:gd name="T11" fmla="*/ 132 h 794"/>
                  <a:gd name="T12" fmla="*/ 170 w 362"/>
                  <a:gd name="T13" fmla="*/ 140 h 794"/>
                  <a:gd name="T14" fmla="*/ 156 w 362"/>
                  <a:gd name="T15" fmla="*/ 166 h 794"/>
                  <a:gd name="T16" fmla="*/ 126 w 362"/>
                  <a:gd name="T17" fmla="*/ 196 h 794"/>
                  <a:gd name="T18" fmla="*/ 92 w 362"/>
                  <a:gd name="T19" fmla="*/ 232 h 794"/>
                  <a:gd name="T20" fmla="*/ 72 w 362"/>
                  <a:gd name="T21" fmla="*/ 268 h 794"/>
                  <a:gd name="T22" fmla="*/ 66 w 362"/>
                  <a:gd name="T23" fmla="*/ 284 h 794"/>
                  <a:gd name="T24" fmla="*/ 28 w 362"/>
                  <a:gd name="T25" fmla="*/ 386 h 794"/>
                  <a:gd name="T26" fmla="*/ 8 w 362"/>
                  <a:gd name="T27" fmla="*/ 458 h 794"/>
                  <a:gd name="T28" fmla="*/ 0 w 362"/>
                  <a:gd name="T29" fmla="*/ 510 h 794"/>
                  <a:gd name="T30" fmla="*/ 2 w 362"/>
                  <a:gd name="T31" fmla="*/ 540 h 794"/>
                  <a:gd name="T32" fmla="*/ 4 w 362"/>
                  <a:gd name="T33" fmla="*/ 554 h 794"/>
                  <a:gd name="T34" fmla="*/ 8 w 362"/>
                  <a:gd name="T35" fmla="*/ 582 h 794"/>
                  <a:gd name="T36" fmla="*/ 14 w 362"/>
                  <a:gd name="T37" fmla="*/ 646 h 794"/>
                  <a:gd name="T38" fmla="*/ 20 w 362"/>
                  <a:gd name="T39" fmla="*/ 680 h 794"/>
                  <a:gd name="T40" fmla="*/ 36 w 362"/>
                  <a:gd name="T41" fmla="*/ 712 h 794"/>
                  <a:gd name="T42" fmla="*/ 60 w 362"/>
                  <a:gd name="T43" fmla="*/ 740 h 794"/>
                  <a:gd name="T44" fmla="*/ 102 w 362"/>
                  <a:gd name="T45" fmla="*/ 766 h 794"/>
                  <a:gd name="T46" fmla="*/ 160 w 362"/>
                  <a:gd name="T47" fmla="*/ 788 h 794"/>
                  <a:gd name="T48" fmla="*/ 176 w 362"/>
                  <a:gd name="T49" fmla="*/ 792 h 794"/>
                  <a:gd name="T50" fmla="*/ 206 w 362"/>
                  <a:gd name="T51" fmla="*/ 794 h 794"/>
                  <a:gd name="T52" fmla="*/ 234 w 362"/>
                  <a:gd name="T53" fmla="*/ 792 h 794"/>
                  <a:gd name="T54" fmla="*/ 256 w 362"/>
                  <a:gd name="T55" fmla="*/ 782 h 794"/>
                  <a:gd name="T56" fmla="*/ 276 w 362"/>
                  <a:gd name="T57" fmla="*/ 770 h 794"/>
                  <a:gd name="T58" fmla="*/ 302 w 362"/>
                  <a:gd name="T59" fmla="*/ 742 h 794"/>
                  <a:gd name="T60" fmla="*/ 326 w 362"/>
                  <a:gd name="T61" fmla="*/ 698 h 794"/>
                  <a:gd name="T62" fmla="*/ 342 w 362"/>
                  <a:gd name="T63" fmla="*/ 646 h 794"/>
                  <a:gd name="T64" fmla="*/ 352 w 362"/>
                  <a:gd name="T65" fmla="*/ 592 h 794"/>
                  <a:gd name="T66" fmla="*/ 362 w 362"/>
                  <a:gd name="T67" fmla="*/ 504 h 794"/>
                  <a:gd name="T68" fmla="*/ 362 w 362"/>
                  <a:gd name="T69" fmla="*/ 486 h 794"/>
                  <a:gd name="T70" fmla="*/ 360 w 362"/>
                  <a:gd name="T71" fmla="*/ 454 h 794"/>
                  <a:gd name="T72" fmla="*/ 350 w 362"/>
                  <a:gd name="T73" fmla="*/ 410 h 794"/>
                  <a:gd name="T74" fmla="*/ 320 w 362"/>
                  <a:gd name="T75" fmla="*/ 360 h 794"/>
                  <a:gd name="T76" fmla="*/ 280 w 362"/>
                  <a:gd name="T77" fmla="*/ 324 h 794"/>
                  <a:gd name="T78" fmla="*/ 258 w 362"/>
                  <a:gd name="T79" fmla="*/ 312 h 794"/>
                  <a:gd name="T80" fmla="*/ 246 w 362"/>
                  <a:gd name="T81" fmla="*/ 306 h 794"/>
                  <a:gd name="T82" fmla="*/ 230 w 362"/>
                  <a:gd name="T83" fmla="*/ 294 h 794"/>
                  <a:gd name="T84" fmla="*/ 222 w 362"/>
                  <a:gd name="T85" fmla="*/ 280 h 794"/>
                  <a:gd name="T86" fmla="*/ 222 w 362"/>
                  <a:gd name="T87" fmla="*/ 264 h 794"/>
                  <a:gd name="T88" fmla="*/ 228 w 362"/>
                  <a:gd name="T89" fmla="*/ 240 h 794"/>
                  <a:gd name="T90" fmla="*/ 254 w 362"/>
                  <a:gd name="T91" fmla="*/ 210 h 794"/>
                  <a:gd name="T92" fmla="*/ 270 w 362"/>
                  <a:gd name="T93" fmla="*/ 198 h 794"/>
                  <a:gd name="T94" fmla="*/ 288 w 362"/>
                  <a:gd name="T95" fmla="*/ 182 h 794"/>
                  <a:gd name="T96" fmla="*/ 304 w 362"/>
                  <a:gd name="T97" fmla="*/ 158 h 794"/>
                  <a:gd name="T98" fmla="*/ 320 w 362"/>
                  <a:gd name="T99" fmla="*/ 130 h 794"/>
                  <a:gd name="T100" fmla="*/ 330 w 362"/>
                  <a:gd name="T101" fmla="*/ 100 h 794"/>
                  <a:gd name="T102" fmla="*/ 334 w 362"/>
                  <a:gd name="T103" fmla="*/ 68 h 794"/>
                  <a:gd name="T104" fmla="*/ 328 w 362"/>
                  <a:gd name="T105" fmla="*/ 40 h 794"/>
                  <a:gd name="T106" fmla="*/ 312 w 362"/>
                  <a:gd name="T107" fmla="*/ 16 h 794"/>
                  <a:gd name="T108" fmla="*/ 282 w 362"/>
                  <a:gd name="T10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2" h="794">
                    <a:moveTo>
                      <a:pt x="282" y="0"/>
                    </a:moveTo>
                    <a:lnTo>
                      <a:pt x="282" y="0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8" y="4"/>
                    </a:lnTo>
                    <a:lnTo>
                      <a:pt x="240" y="10"/>
                    </a:lnTo>
                    <a:lnTo>
                      <a:pt x="230" y="16"/>
                    </a:lnTo>
                    <a:lnTo>
                      <a:pt x="222" y="24"/>
                    </a:lnTo>
                    <a:lnTo>
                      <a:pt x="208" y="44"/>
                    </a:lnTo>
                    <a:lnTo>
                      <a:pt x="196" y="66"/>
                    </a:lnTo>
                    <a:lnTo>
                      <a:pt x="188" y="8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70" y="140"/>
                    </a:lnTo>
                    <a:lnTo>
                      <a:pt x="166" y="150"/>
                    </a:lnTo>
                    <a:lnTo>
                      <a:pt x="156" y="166"/>
                    </a:lnTo>
                    <a:lnTo>
                      <a:pt x="142" y="180"/>
                    </a:lnTo>
                    <a:lnTo>
                      <a:pt x="126" y="196"/>
                    </a:lnTo>
                    <a:lnTo>
                      <a:pt x="108" y="214"/>
                    </a:lnTo>
                    <a:lnTo>
                      <a:pt x="92" y="232"/>
                    </a:lnTo>
                    <a:lnTo>
                      <a:pt x="78" y="256"/>
                    </a:lnTo>
                    <a:lnTo>
                      <a:pt x="72" y="268"/>
                    </a:lnTo>
                    <a:lnTo>
                      <a:pt x="66" y="284"/>
                    </a:lnTo>
                    <a:lnTo>
                      <a:pt x="66" y="284"/>
                    </a:lnTo>
                    <a:lnTo>
                      <a:pt x="42" y="350"/>
                    </a:lnTo>
                    <a:lnTo>
                      <a:pt x="28" y="386"/>
                    </a:lnTo>
                    <a:lnTo>
                      <a:pt x="16" y="422"/>
                    </a:lnTo>
                    <a:lnTo>
                      <a:pt x="8" y="458"/>
                    </a:lnTo>
                    <a:lnTo>
                      <a:pt x="2" y="492"/>
                    </a:lnTo>
                    <a:lnTo>
                      <a:pt x="0" y="510"/>
                    </a:lnTo>
                    <a:lnTo>
                      <a:pt x="0" y="526"/>
                    </a:lnTo>
                    <a:lnTo>
                      <a:pt x="2" y="540"/>
                    </a:lnTo>
                    <a:lnTo>
                      <a:pt x="4" y="554"/>
                    </a:lnTo>
                    <a:lnTo>
                      <a:pt x="4" y="554"/>
                    </a:lnTo>
                    <a:lnTo>
                      <a:pt x="8" y="568"/>
                    </a:lnTo>
                    <a:lnTo>
                      <a:pt x="8" y="582"/>
                    </a:lnTo>
                    <a:lnTo>
                      <a:pt x="10" y="614"/>
                    </a:lnTo>
                    <a:lnTo>
                      <a:pt x="14" y="646"/>
                    </a:lnTo>
                    <a:lnTo>
                      <a:pt x="16" y="664"/>
                    </a:lnTo>
                    <a:lnTo>
                      <a:pt x="20" y="680"/>
                    </a:lnTo>
                    <a:lnTo>
                      <a:pt x="26" y="696"/>
                    </a:lnTo>
                    <a:lnTo>
                      <a:pt x="36" y="712"/>
                    </a:lnTo>
                    <a:lnTo>
                      <a:pt x="46" y="726"/>
                    </a:lnTo>
                    <a:lnTo>
                      <a:pt x="60" y="740"/>
                    </a:lnTo>
                    <a:lnTo>
                      <a:pt x="78" y="754"/>
                    </a:lnTo>
                    <a:lnTo>
                      <a:pt x="102" y="766"/>
                    </a:lnTo>
                    <a:lnTo>
                      <a:pt x="128" y="778"/>
                    </a:lnTo>
                    <a:lnTo>
                      <a:pt x="160" y="788"/>
                    </a:lnTo>
                    <a:lnTo>
                      <a:pt x="160" y="788"/>
                    </a:lnTo>
                    <a:lnTo>
                      <a:pt x="176" y="792"/>
                    </a:lnTo>
                    <a:lnTo>
                      <a:pt x="192" y="794"/>
                    </a:lnTo>
                    <a:lnTo>
                      <a:pt x="206" y="794"/>
                    </a:lnTo>
                    <a:lnTo>
                      <a:pt x="220" y="794"/>
                    </a:lnTo>
                    <a:lnTo>
                      <a:pt x="234" y="792"/>
                    </a:lnTo>
                    <a:lnTo>
                      <a:pt x="246" y="788"/>
                    </a:lnTo>
                    <a:lnTo>
                      <a:pt x="256" y="782"/>
                    </a:lnTo>
                    <a:lnTo>
                      <a:pt x="266" y="776"/>
                    </a:lnTo>
                    <a:lnTo>
                      <a:pt x="276" y="770"/>
                    </a:lnTo>
                    <a:lnTo>
                      <a:pt x="286" y="762"/>
                    </a:lnTo>
                    <a:lnTo>
                      <a:pt x="302" y="742"/>
                    </a:lnTo>
                    <a:lnTo>
                      <a:pt x="314" y="722"/>
                    </a:lnTo>
                    <a:lnTo>
                      <a:pt x="326" y="698"/>
                    </a:lnTo>
                    <a:lnTo>
                      <a:pt x="334" y="672"/>
                    </a:lnTo>
                    <a:lnTo>
                      <a:pt x="342" y="646"/>
                    </a:lnTo>
                    <a:lnTo>
                      <a:pt x="348" y="618"/>
                    </a:lnTo>
                    <a:lnTo>
                      <a:pt x="352" y="592"/>
                    </a:lnTo>
                    <a:lnTo>
                      <a:pt x="358" y="542"/>
                    </a:lnTo>
                    <a:lnTo>
                      <a:pt x="362" y="504"/>
                    </a:lnTo>
                    <a:lnTo>
                      <a:pt x="362" y="504"/>
                    </a:lnTo>
                    <a:lnTo>
                      <a:pt x="362" y="486"/>
                    </a:lnTo>
                    <a:lnTo>
                      <a:pt x="362" y="470"/>
                    </a:lnTo>
                    <a:lnTo>
                      <a:pt x="360" y="454"/>
                    </a:lnTo>
                    <a:lnTo>
                      <a:pt x="358" y="440"/>
                    </a:lnTo>
                    <a:lnTo>
                      <a:pt x="350" y="410"/>
                    </a:lnTo>
                    <a:lnTo>
                      <a:pt x="336" y="384"/>
                    </a:lnTo>
                    <a:lnTo>
                      <a:pt x="320" y="360"/>
                    </a:lnTo>
                    <a:lnTo>
                      <a:pt x="302" y="340"/>
                    </a:lnTo>
                    <a:lnTo>
                      <a:pt x="280" y="324"/>
                    </a:lnTo>
                    <a:lnTo>
                      <a:pt x="268" y="318"/>
                    </a:lnTo>
                    <a:lnTo>
                      <a:pt x="258" y="312"/>
                    </a:lnTo>
                    <a:lnTo>
                      <a:pt x="258" y="312"/>
                    </a:lnTo>
                    <a:lnTo>
                      <a:pt x="246" y="306"/>
                    </a:lnTo>
                    <a:lnTo>
                      <a:pt x="238" y="300"/>
                    </a:lnTo>
                    <a:lnTo>
                      <a:pt x="230" y="294"/>
                    </a:lnTo>
                    <a:lnTo>
                      <a:pt x="226" y="288"/>
                    </a:lnTo>
                    <a:lnTo>
                      <a:pt x="222" y="280"/>
                    </a:lnTo>
                    <a:lnTo>
                      <a:pt x="222" y="272"/>
                    </a:lnTo>
                    <a:lnTo>
                      <a:pt x="222" y="264"/>
                    </a:lnTo>
                    <a:lnTo>
                      <a:pt x="222" y="256"/>
                    </a:lnTo>
                    <a:lnTo>
                      <a:pt x="228" y="240"/>
                    </a:lnTo>
                    <a:lnTo>
                      <a:pt x="240" y="224"/>
                    </a:lnTo>
                    <a:lnTo>
                      <a:pt x="254" y="210"/>
                    </a:lnTo>
                    <a:lnTo>
                      <a:pt x="270" y="198"/>
                    </a:lnTo>
                    <a:lnTo>
                      <a:pt x="270" y="198"/>
                    </a:lnTo>
                    <a:lnTo>
                      <a:pt x="278" y="190"/>
                    </a:lnTo>
                    <a:lnTo>
                      <a:pt x="288" y="182"/>
                    </a:lnTo>
                    <a:lnTo>
                      <a:pt x="296" y="170"/>
                    </a:lnTo>
                    <a:lnTo>
                      <a:pt x="304" y="158"/>
                    </a:lnTo>
                    <a:lnTo>
                      <a:pt x="312" y="144"/>
                    </a:lnTo>
                    <a:lnTo>
                      <a:pt x="320" y="130"/>
                    </a:lnTo>
                    <a:lnTo>
                      <a:pt x="326" y="116"/>
                    </a:lnTo>
                    <a:lnTo>
                      <a:pt x="330" y="100"/>
                    </a:lnTo>
                    <a:lnTo>
                      <a:pt x="332" y="84"/>
                    </a:lnTo>
                    <a:lnTo>
                      <a:pt x="334" y="68"/>
                    </a:lnTo>
                    <a:lnTo>
                      <a:pt x="332" y="54"/>
                    </a:lnTo>
                    <a:lnTo>
                      <a:pt x="328" y="40"/>
                    </a:lnTo>
                    <a:lnTo>
                      <a:pt x="322" y="28"/>
                    </a:lnTo>
                    <a:lnTo>
                      <a:pt x="312" y="16"/>
                    </a:lnTo>
                    <a:lnTo>
                      <a:pt x="298" y="8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AU" sz="675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3194050" y="3257550"/>
                <a:ext cx="571500" cy="768350"/>
              </a:xfrm>
              <a:custGeom>
                <a:avLst/>
                <a:gdLst>
                  <a:gd name="T0" fmla="*/ 298 w 360"/>
                  <a:gd name="T1" fmla="*/ 394 h 484"/>
                  <a:gd name="T2" fmla="*/ 296 w 360"/>
                  <a:gd name="T3" fmla="*/ 416 h 484"/>
                  <a:gd name="T4" fmla="*/ 288 w 360"/>
                  <a:gd name="T5" fmla="*/ 444 h 484"/>
                  <a:gd name="T6" fmla="*/ 270 w 360"/>
                  <a:gd name="T7" fmla="*/ 468 h 484"/>
                  <a:gd name="T8" fmla="*/ 248 w 360"/>
                  <a:gd name="T9" fmla="*/ 482 h 484"/>
                  <a:gd name="T10" fmla="*/ 230 w 360"/>
                  <a:gd name="T11" fmla="*/ 484 h 484"/>
                  <a:gd name="T12" fmla="*/ 182 w 360"/>
                  <a:gd name="T13" fmla="*/ 478 h 484"/>
                  <a:gd name="T14" fmla="*/ 100 w 360"/>
                  <a:gd name="T15" fmla="*/ 458 h 484"/>
                  <a:gd name="T16" fmla="*/ 66 w 360"/>
                  <a:gd name="T17" fmla="*/ 444 h 484"/>
                  <a:gd name="T18" fmla="*/ 54 w 360"/>
                  <a:gd name="T19" fmla="*/ 436 h 484"/>
                  <a:gd name="T20" fmla="*/ 34 w 360"/>
                  <a:gd name="T21" fmla="*/ 420 h 484"/>
                  <a:gd name="T22" fmla="*/ 22 w 360"/>
                  <a:gd name="T23" fmla="*/ 400 h 484"/>
                  <a:gd name="T24" fmla="*/ 12 w 360"/>
                  <a:gd name="T25" fmla="*/ 366 h 484"/>
                  <a:gd name="T26" fmla="*/ 8 w 360"/>
                  <a:gd name="T27" fmla="*/ 312 h 484"/>
                  <a:gd name="T28" fmla="*/ 4 w 360"/>
                  <a:gd name="T29" fmla="*/ 252 h 484"/>
                  <a:gd name="T30" fmla="*/ 0 w 360"/>
                  <a:gd name="T31" fmla="*/ 214 h 484"/>
                  <a:gd name="T32" fmla="*/ 4 w 360"/>
                  <a:gd name="T33" fmla="*/ 160 h 484"/>
                  <a:gd name="T34" fmla="*/ 12 w 360"/>
                  <a:gd name="T35" fmla="*/ 128 h 484"/>
                  <a:gd name="T36" fmla="*/ 24 w 360"/>
                  <a:gd name="T37" fmla="*/ 98 h 484"/>
                  <a:gd name="T38" fmla="*/ 42 w 360"/>
                  <a:gd name="T39" fmla="*/ 70 h 484"/>
                  <a:gd name="T40" fmla="*/ 68 w 360"/>
                  <a:gd name="T41" fmla="*/ 48 h 484"/>
                  <a:gd name="T42" fmla="*/ 98 w 360"/>
                  <a:gd name="T43" fmla="*/ 30 h 484"/>
                  <a:gd name="T44" fmla="*/ 116 w 360"/>
                  <a:gd name="T45" fmla="*/ 22 h 484"/>
                  <a:gd name="T46" fmla="*/ 180 w 360"/>
                  <a:gd name="T47" fmla="*/ 4 h 484"/>
                  <a:gd name="T48" fmla="*/ 228 w 360"/>
                  <a:gd name="T49" fmla="*/ 0 h 484"/>
                  <a:gd name="T50" fmla="*/ 266 w 360"/>
                  <a:gd name="T51" fmla="*/ 8 h 484"/>
                  <a:gd name="T52" fmla="*/ 292 w 360"/>
                  <a:gd name="T53" fmla="*/ 20 h 484"/>
                  <a:gd name="T54" fmla="*/ 304 w 360"/>
                  <a:gd name="T55" fmla="*/ 28 h 484"/>
                  <a:gd name="T56" fmla="*/ 324 w 360"/>
                  <a:gd name="T57" fmla="*/ 44 h 484"/>
                  <a:gd name="T58" fmla="*/ 334 w 360"/>
                  <a:gd name="T59" fmla="*/ 64 h 484"/>
                  <a:gd name="T60" fmla="*/ 340 w 360"/>
                  <a:gd name="T61" fmla="*/ 84 h 484"/>
                  <a:gd name="T62" fmla="*/ 336 w 360"/>
                  <a:gd name="T63" fmla="*/ 122 h 484"/>
                  <a:gd name="T64" fmla="*/ 320 w 360"/>
                  <a:gd name="T65" fmla="*/ 156 h 484"/>
                  <a:gd name="T66" fmla="*/ 328 w 360"/>
                  <a:gd name="T67" fmla="*/ 166 h 484"/>
                  <a:gd name="T68" fmla="*/ 340 w 360"/>
                  <a:gd name="T69" fmla="*/ 194 h 484"/>
                  <a:gd name="T70" fmla="*/ 344 w 360"/>
                  <a:gd name="T71" fmla="*/ 226 h 484"/>
                  <a:gd name="T72" fmla="*/ 336 w 360"/>
                  <a:gd name="T73" fmla="*/ 258 h 484"/>
                  <a:gd name="T74" fmla="*/ 326 w 360"/>
                  <a:gd name="T75" fmla="*/ 270 h 484"/>
                  <a:gd name="T76" fmla="*/ 308 w 360"/>
                  <a:gd name="T77" fmla="*/ 282 h 484"/>
                  <a:gd name="T78" fmla="*/ 326 w 360"/>
                  <a:gd name="T79" fmla="*/ 288 h 484"/>
                  <a:gd name="T80" fmla="*/ 338 w 360"/>
                  <a:gd name="T81" fmla="*/ 296 h 484"/>
                  <a:gd name="T82" fmla="*/ 348 w 360"/>
                  <a:gd name="T83" fmla="*/ 306 h 484"/>
                  <a:gd name="T84" fmla="*/ 360 w 360"/>
                  <a:gd name="T85" fmla="*/ 332 h 484"/>
                  <a:gd name="T86" fmla="*/ 356 w 360"/>
                  <a:gd name="T87" fmla="*/ 362 h 484"/>
                  <a:gd name="T88" fmla="*/ 346 w 360"/>
                  <a:gd name="T89" fmla="*/ 380 h 484"/>
                  <a:gd name="T90" fmla="*/ 332 w 360"/>
                  <a:gd name="T91" fmla="*/ 388 h 484"/>
                  <a:gd name="T92" fmla="*/ 324 w 360"/>
                  <a:gd name="T93" fmla="*/ 392 h 484"/>
                  <a:gd name="T94" fmla="*/ 298 w 360"/>
                  <a:gd name="T95" fmla="*/ 39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0" h="484">
                    <a:moveTo>
                      <a:pt x="298" y="394"/>
                    </a:moveTo>
                    <a:lnTo>
                      <a:pt x="298" y="394"/>
                    </a:lnTo>
                    <a:lnTo>
                      <a:pt x="298" y="404"/>
                    </a:lnTo>
                    <a:lnTo>
                      <a:pt x="296" y="416"/>
                    </a:lnTo>
                    <a:lnTo>
                      <a:pt x="294" y="428"/>
                    </a:lnTo>
                    <a:lnTo>
                      <a:pt x="288" y="444"/>
                    </a:lnTo>
                    <a:lnTo>
                      <a:pt x="280" y="456"/>
                    </a:lnTo>
                    <a:lnTo>
                      <a:pt x="270" y="468"/>
                    </a:lnTo>
                    <a:lnTo>
                      <a:pt x="260" y="478"/>
                    </a:lnTo>
                    <a:lnTo>
                      <a:pt x="248" y="482"/>
                    </a:lnTo>
                    <a:lnTo>
                      <a:pt x="248" y="482"/>
                    </a:lnTo>
                    <a:lnTo>
                      <a:pt x="230" y="484"/>
                    </a:lnTo>
                    <a:lnTo>
                      <a:pt x="208" y="482"/>
                    </a:lnTo>
                    <a:lnTo>
                      <a:pt x="182" y="478"/>
                    </a:lnTo>
                    <a:lnTo>
                      <a:pt x="154" y="472"/>
                    </a:lnTo>
                    <a:lnTo>
                      <a:pt x="100" y="458"/>
                    </a:lnTo>
                    <a:lnTo>
                      <a:pt x="80" y="450"/>
                    </a:lnTo>
                    <a:lnTo>
                      <a:pt x="66" y="444"/>
                    </a:lnTo>
                    <a:lnTo>
                      <a:pt x="66" y="444"/>
                    </a:lnTo>
                    <a:lnTo>
                      <a:pt x="54" y="436"/>
                    </a:lnTo>
                    <a:lnTo>
                      <a:pt x="42" y="428"/>
                    </a:lnTo>
                    <a:lnTo>
                      <a:pt x="34" y="420"/>
                    </a:lnTo>
                    <a:lnTo>
                      <a:pt x="28" y="410"/>
                    </a:lnTo>
                    <a:lnTo>
                      <a:pt x="22" y="400"/>
                    </a:lnTo>
                    <a:lnTo>
                      <a:pt x="18" y="390"/>
                    </a:lnTo>
                    <a:lnTo>
                      <a:pt x="12" y="366"/>
                    </a:lnTo>
                    <a:lnTo>
                      <a:pt x="8" y="340"/>
                    </a:lnTo>
                    <a:lnTo>
                      <a:pt x="8" y="312"/>
                    </a:lnTo>
                    <a:lnTo>
                      <a:pt x="6" y="284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0" y="214"/>
                    </a:lnTo>
                    <a:lnTo>
                      <a:pt x="2" y="178"/>
                    </a:lnTo>
                    <a:lnTo>
                      <a:pt x="4" y="160"/>
                    </a:lnTo>
                    <a:lnTo>
                      <a:pt x="8" y="144"/>
                    </a:lnTo>
                    <a:lnTo>
                      <a:pt x="12" y="128"/>
                    </a:lnTo>
                    <a:lnTo>
                      <a:pt x="18" y="112"/>
                    </a:lnTo>
                    <a:lnTo>
                      <a:pt x="24" y="98"/>
                    </a:lnTo>
                    <a:lnTo>
                      <a:pt x="32" y="84"/>
                    </a:lnTo>
                    <a:lnTo>
                      <a:pt x="42" y="70"/>
                    </a:lnTo>
                    <a:lnTo>
                      <a:pt x="54" y="60"/>
                    </a:lnTo>
                    <a:lnTo>
                      <a:pt x="68" y="48"/>
                    </a:lnTo>
                    <a:lnTo>
                      <a:pt x="82" y="38"/>
                    </a:lnTo>
                    <a:lnTo>
                      <a:pt x="98" y="3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58" y="10"/>
                    </a:lnTo>
                    <a:lnTo>
                      <a:pt x="180" y="4"/>
                    </a:lnTo>
                    <a:lnTo>
                      <a:pt x="204" y="2"/>
                    </a:lnTo>
                    <a:lnTo>
                      <a:pt x="228" y="0"/>
                    </a:lnTo>
                    <a:lnTo>
                      <a:pt x="254" y="4"/>
                    </a:lnTo>
                    <a:lnTo>
                      <a:pt x="266" y="8"/>
                    </a:lnTo>
                    <a:lnTo>
                      <a:pt x="278" y="14"/>
                    </a:lnTo>
                    <a:lnTo>
                      <a:pt x="292" y="20"/>
                    </a:lnTo>
                    <a:lnTo>
                      <a:pt x="304" y="28"/>
                    </a:lnTo>
                    <a:lnTo>
                      <a:pt x="304" y="28"/>
                    </a:lnTo>
                    <a:lnTo>
                      <a:pt x="316" y="36"/>
                    </a:lnTo>
                    <a:lnTo>
                      <a:pt x="324" y="44"/>
                    </a:lnTo>
                    <a:lnTo>
                      <a:pt x="330" y="54"/>
                    </a:lnTo>
                    <a:lnTo>
                      <a:pt x="334" y="64"/>
                    </a:lnTo>
                    <a:lnTo>
                      <a:pt x="338" y="74"/>
                    </a:lnTo>
                    <a:lnTo>
                      <a:pt x="340" y="84"/>
                    </a:lnTo>
                    <a:lnTo>
                      <a:pt x="338" y="104"/>
                    </a:lnTo>
                    <a:lnTo>
                      <a:pt x="336" y="122"/>
                    </a:lnTo>
                    <a:lnTo>
                      <a:pt x="330" y="136"/>
                    </a:lnTo>
                    <a:lnTo>
                      <a:pt x="320" y="156"/>
                    </a:lnTo>
                    <a:lnTo>
                      <a:pt x="320" y="156"/>
                    </a:lnTo>
                    <a:lnTo>
                      <a:pt x="328" y="166"/>
                    </a:lnTo>
                    <a:lnTo>
                      <a:pt x="336" y="178"/>
                    </a:lnTo>
                    <a:lnTo>
                      <a:pt x="340" y="194"/>
                    </a:lnTo>
                    <a:lnTo>
                      <a:pt x="344" y="210"/>
                    </a:lnTo>
                    <a:lnTo>
                      <a:pt x="344" y="226"/>
                    </a:lnTo>
                    <a:lnTo>
                      <a:pt x="342" y="242"/>
                    </a:lnTo>
                    <a:lnTo>
                      <a:pt x="336" y="258"/>
                    </a:lnTo>
                    <a:lnTo>
                      <a:pt x="326" y="270"/>
                    </a:lnTo>
                    <a:lnTo>
                      <a:pt x="326" y="270"/>
                    </a:lnTo>
                    <a:lnTo>
                      <a:pt x="318" y="278"/>
                    </a:lnTo>
                    <a:lnTo>
                      <a:pt x="308" y="282"/>
                    </a:lnTo>
                    <a:lnTo>
                      <a:pt x="308" y="282"/>
                    </a:lnTo>
                    <a:lnTo>
                      <a:pt x="326" y="288"/>
                    </a:lnTo>
                    <a:lnTo>
                      <a:pt x="338" y="296"/>
                    </a:lnTo>
                    <a:lnTo>
                      <a:pt x="338" y="296"/>
                    </a:lnTo>
                    <a:lnTo>
                      <a:pt x="344" y="300"/>
                    </a:lnTo>
                    <a:lnTo>
                      <a:pt x="348" y="306"/>
                    </a:lnTo>
                    <a:lnTo>
                      <a:pt x="356" y="318"/>
                    </a:lnTo>
                    <a:lnTo>
                      <a:pt x="360" y="332"/>
                    </a:lnTo>
                    <a:lnTo>
                      <a:pt x="360" y="348"/>
                    </a:lnTo>
                    <a:lnTo>
                      <a:pt x="356" y="362"/>
                    </a:lnTo>
                    <a:lnTo>
                      <a:pt x="350" y="376"/>
                    </a:lnTo>
                    <a:lnTo>
                      <a:pt x="346" y="380"/>
                    </a:lnTo>
                    <a:lnTo>
                      <a:pt x="340" y="386"/>
                    </a:lnTo>
                    <a:lnTo>
                      <a:pt x="332" y="388"/>
                    </a:lnTo>
                    <a:lnTo>
                      <a:pt x="324" y="392"/>
                    </a:lnTo>
                    <a:lnTo>
                      <a:pt x="324" y="392"/>
                    </a:lnTo>
                    <a:lnTo>
                      <a:pt x="298" y="394"/>
                    </a:lnTo>
                    <a:lnTo>
                      <a:pt x="298" y="394"/>
                    </a:lnTo>
                    <a:close/>
                  </a:path>
                </a:pathLst>
              </a:custGeom>
              <a:solidFill>
                <a:srgbClr val="DFB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AU" sz="675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38500" y="3663950"/>
                <a:ext cx="549275" cy="215900"/>
              </a:xfrm>
              <a:custGeom>
                <a:avLst/>
                <a:gdLst>
                  <a:gd name="T0" fmla="*/ 324 w 346"/>
                  <a:gd name="T1" fmla="*/ 42 h 136"/>
                  <a:gd name="T2" fmla="*/ 324 w 346"/>
                  <a:gd name="T3" fmla="*/ 42 h 136"/>
                  <a:gd name="T4" fmla="*/ 330 w 346"/>
                  <a:gd name="T5" fmla="*/ 46 h 136"/>
                  <a:gd name="T6" fmla="*/ 334 w 346"/>
                  <a:gd name="T7" fmla="*/ 52 h 136"/>
                  <a:gd name="T8" fmla="*/ 342 w 346"/>
                  <a:gd name="T9" fmla="*/ 64 h 136"/>
                  <a:gd name="T10" fmla="*/ 346 w 346"/>
                  <a:gd name="T11" fmla="*/ 78 h 136"/>
                  <a:gd name="T12" fmla="*/ 346 w 346"/>
                  <a:gd name="T13" fmla="*/ 92 h 136"/>
                  <a:gd name="T14" fmla="*/ 344 w 346"/>
                  <a:gd name="T15" fmla="*/ 106 h 136"/>
                  <a:gd name="T16" fmla="*/ 336 w 346"/>
                  <a:gd name="T17" fmla="*/ 118 h 136"/>
                  <a:gd name="T18" fmla="*/ 332 w 346"/>
                  <a:gd name="T19" fmla="*/ 122 h 136"/>
                  <a:gd name="T20" fmla="*/ 326 w 346"/>
                  <a:gd name="T21" fmla="*/ 128 h 136"/>
                  <a:gd name="T22" fmla="*/ 320 w 346"/>
                  <a:gd name="T23" fmla="*/ 130 h 136"/>
                  <a:gd name="T24" fmla="*/ 312 w 346"/>
                  <a:gd name="T25" fmla="*/ 132 h 136"/>
                  <a:gd name="T26" fmla="*/ 312 w 346"/>
                  <a:gd name="T27" fmla="*/ 132 h 136"/>
                  <a:gd name="T28" fmla="*/ 294 w 346"/>
                  <a:gd name="T29" fmla="*/ 136 h 136"/>
                  <a:gd name="T30" fmla="*/ 270 w 346"/>
                  <a:gd name="T31" fmla="*/ 136 h 136"/>
                  <a:gd name="T32" fmla="*/ 246 w 346"/>
                  <a:gd name="T33" fmla="*/ 134 h 136"/>
                  <a:gd name="T34" fmla="*/ 218 w 346"/>
                  <a:gd name="T35" fmla="*/ 130 h 136"/>
                  <a:gd name="T36" fmla="*/ 166 w 346"/>
                  <a:gd name="T37" fmla="*/ 122 h 136"/>
                  <a:gd name="T38" fmla="*/ 142 w 346"/>
                  <a:gd name="T39" fmla="*/ 116 h 136"/>
                  <a:gd name="T40" fmla="*/ 122 w 346"/>
                  <a:gd name="T41" fmla="*/ 110 h 136"/>
                  <a:gd name="T42" fmla="*/ 122 w 346"/>
                  <a:gd name="T43" fmla="*/ 110 h 136"/>
                  <a:gd name="T44" fmla="*/ 90 w 346"/>
                  <a:gd name="T45" fmla="*/ 98 h 136"/>
                  <a:gd name="T46" fmla="*/ 66 w 346"/>
                  <a:gd name="T47" fmla="*/ 88 h 136"/>
                  <a:gd name="T48" fmla="*/ 24 w 346"/>
                  <a:gd name="T49" fmla="*/ 68 h 136"/>
                  <a:gd name="T50" fmla="*/ 24 w 346"/>
                  <a:gd name="T51" fmla="*/ 68 h 136"/>
                  <a:gd name="T52" fmla="*/ 14 w 346"/>
                  <a:gd name="T53" fmla="*/ 62 h 136"/>
                  <a:gd name="T54" fmla="*/ 6 w 346"/>
                  <a:gd name="T55" fmla="*/ 54 h 136"/>
                  <a:gd name="T56" fmla="*/ 2 w 346"/>
                  <a:gd name="T57" fmla="*/ 46 h 136"/>
                  <a:gd name="T58" fmla="*/ 0 w 346"/>
                  <a:gd name="T59" fmla="*/ 34 h 136"/>
                  <a:gd name="T60" fmla="*/ 0 w 346"/>
                  <a:gd name="T61" fmla="*/ 24 h 136"/>
                  <a:gd name="T62" fmla="*/ 4 w 346"/>
                  <a:gd name="T63" fmla="*/ 16 h 136"/>
                  <a:gd name="T64" fmla="*/ 8 w 346"/>
                  <a:gd name="T65" fmla="*/ 8 h 136"/>
                  <a:gd name="T66" fmla="*/ 16 w 346"/>
                  <a:gd name="T67" fmla="*/ 4 h 136"/>
                  <a:gd name="T68" fmla="*/ 16 w 346"/>
                  <a:gd name="T69" fmla="*/ 4 h 136"/>
                  <a:gd name="T70" fmla="*/ 34 w 346"/>
                  <a:gd name="T71" fmla="*/ 2 h 136"/>
                  <a:gd name="T72" fmla="*/ 66 w 346"/>
                  <a:gd name="T73" fmla="*/ 0 h 136"/>
                  <a:gd name="T74" fmla="*/ 110 w 346"/>
                  <a:gd name="T75" fmla="*/ 2 h 136"/>
                  <a:gd name="T76" fmla="*/ 160 w 346"/>
                  <a:gd name="T77" fmla="*/ 6 h 136"/>
                  <a:gd name="T78" fmla="*/ 212 w 346"/>
                  <a:gd name="T79" fmla="*/ 12 h 136"/>
                  <a:gd name="T80" fmla="*/ 258 w 346"/>
                  <a:gd name="T81" fmla="*/ 20 h 136"/>
                  <a:gd name="T82" fmla="*/ 280 w 346"/>
                  <a:gd name="T83" fmla="*/ 24 h 136"/>
                  <a:gd name="T84" fmla="*/ 298 w 346"/>
                  <a:gd name="T85" fmla="*/ 30 h 136"/>
                  <a:gd name="T86" fmla="*/ 312 w 346"/>
                  <a:gd name="T87" fmla="*/ 36 h 136"/>
                  <a:gd name="T88" fmla="*/ 324 w 346"/>
                  <a:gd name="T89" fmla="*/ 42 h 136"/>
                  <a:gd name="T90" fmla="*/ 324 w 346"/>
                  <a:gd name="T91" fmla="*/ 4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6" h="136">
                    <a:moveTo>
                      <a:pt x="324" y="42"/>
                    </a:moveTo>
                    <a:lnTo>
                      <a:pt x="324" y="42"/>
                    </a:lnTo>
                    <a:lnTo>
                      <a:pt x="330" y="46"/>
                    </a:lnTo>
                    <a:lnTo>
                      <a:pt x="334" y="52"/>
                    </a:lnTo>
                    <a:lnTo>
                      <a:pt x="342" y="64"/>
                    </a:lnTo>
                    <a:lnTo>
                      <a:pt x="346" y="78"/>
                    </a:lnTo>
                    <a:lnTo>
                      <a:pt x="346" y="92"/>
                    </a:lnTo>
                    <a:lnTo>
                      <a:pt x="344" y="106"/>
                    </a:lnTo>
                    <a:lnTo>
                      <a:pt x="336" y="118"/>
                    </a:lnTo>
                    <a:lnTo>
                      <a:pt x="332" y="122"/>
                    </a:lnTo>
                    <a:lnTo>
                      <a:pt x="326" y="128"/>
                    </a:lnTo>
                    <a:lnTo>
                      <a:pt x="320" y="130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294" y="136"/>
                    </a:lnTo>
                    <a:lnTo>
                      <a:pt x="270" y="136"/>
                    </a:lnTo>
                    <a:lnTo>
                      <a:pt x="246" y="134"/>
                    </a:lnTo>
                    <a:lnTo>
                      <a:pt x="218" y="130"/>
                    </a:lnTo>
                    <a:lnTo>
                      <a:pt x="166" y="122"/>
                    </a:lnTo>
                    <a:lnTo>
                      <a:pt x="142" y="116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90" y="98"/>
                    </a:lnTo>
                    <a:lnTo>
                      <a:pt x="66" y="8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14" y="62"/>
                    </a:lnTo>
                    <a:lnTo>
                      <a:pt x="6" y="54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34" y="2"/>
                    </a:lnTo>
                    <a:lnTo>
                      <a:pt x="66" y="0"/>
                    </a:lnTo>
                    <a:lnTo>
                      <a:pt x="110" y="2"/>
                    </a:lnTo>
                    <a:lnTo>
                      <a:pt x="160" y="6"/>
                    </a:lnTo>
                    <a:lnTo>
                      <a:pt x="212" y="12"/>
                    </a:lnTo>
                    <a:lnTo>
                      <a:pt x="258" y="20"/>
                    </a:lnTo>
                    <a:lnTo>
                      <a:pt x="280" y="24"/>
                    </a:lnTo>
                    <a:lnTo>
                      <a:pt x="298" y="30"/>
                    </a:lnTo>
                    <a:lnTo>
                      <a:pt x="312" y="36"/>
                    </a:lnTo>
                    <a:lnTo>
                      <a:pt x="324" y="42"/>
                    </a:lnTo>
                    <a:lnTo>
                      <a:pt x="324" y="42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AU" sz="675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3248025" y="3790950"/>
                <a:ext cx="434975" cy="238125"/>
              </a:xfrm>
              <a:custGeom>
                <a:avLst/>
                <a:gdLst>
                  <a:gd name="T0" fmla="*/ 270 w 274"/>
                  <a:gd name="T1" fmla="*/ 62 h 150"/>
                  <a:gd name="T2" fmla="*/ 270 w 274"/>
                  <a:gd name="T3" fmla="*/ 62 h 150"/>
                  <a:gd name="T4" fmla="*/ 274 w 274"/>
                  <a:gd name="T5" fmla="*/ 70 h 150"/>
                  <a:gd name="T6" fmla="*/ 274 w 274"/>
                  <a:gd name="T7" fmla="*/ 80 h 150"/>
                  <a:gd name="T8" fmla="*/ 270 w 274"/>
                  <a:gd name="T9" fmla="*/ 94 h 150"/>
                  <a:gd name="T10" fmla="*/ 266 w 274"/>
                  <a:gd name="T11" fmla="*/ 108 h 150"/>
                  <a:gd name="T12" fmla="*/ 260 w 274"/>
                  <a:gd name="T13" fmla="*/ 120 h 150"/>
                  <a:gd name="T14" fmla="*/ 250 w 274"/>
                  <a:gd name="T15" fmla="*/ 134 h 150"/>
                  <a:gd name="T16" fmla="*/ 240 w 274"/>
                  <a:gd name="T17" fmla="*/ 142 h 150"/>
                  <a:gd name="T18" fmla="*/ 234 w 274"/>
                  <a:gd name="T19" fmla="*/ 146 h 150"/>
                  <a:gd name="T20" fmla="*/ 226 w 274"/>
                  <a:gd name="T21" fmla="*/ 148 h 150"/>
                  <a:gd name="T22" fmla="*/ 226 w 274"/>
                  <a:gd name="T23" fmla="*/ 148 h 150"/>
                  <a:gd name="T24" fmla="*/ 208 w 274"/>
                  <a:gd name="T25" fmla="*/ 150 h 150"/>
                  <a:gd name="T26" fmla="*/ 186 w 274"/>
                  <a:gd name="T27" fmla="*/ 148 h 150"/>
                  <a:gd name="T28" fmla="*/ 160 w 274"/>
                  <a:gd name="T29" fmla="*/ 144 h 150"/>
                  <a:gd name="T30" fmla="*/ 132 w 274"/>
                  <a:gd name="T31" fmla="*/ 140 h 150"/>
                  <a:gd name="T32" fmla="*/ 104 w 274"/>
                  <a:gd name="T33" fmla="*/ 132 h 150"/>
                  <a:gd name="T34" fmla="*/ 80 w 274"/>
                  <a:gd name="T35" fmla="*/ 124 h 150"/>
                  <a:gd name="T36" fmla="*/ 58 w 274"/>
                  <a:gd name="T37" fmla="*/ 116 h 150"/>
                  <a:gd name="T38" fmla="*/ 44 w 274"/>
                  <a:gd name="T39" fmla="*/ 108 h 150"/>
                  <a:gd name="T40" fmla="*/ 44 w 274"/>
                  <a:gd name="T41" fmla="*/ 108 h 150"/>
                  <a:gd name="T42" fmla="*/ 24 w 274"/>
                  <a:gd name="T43" fmla="*/ 94 h 150"/>
                  <a:gd name="T44" fmla="*/ 16 w 274"/>
                  <a:gd name="T45" fmla="*/ 84 h 150"/>
                  <a:gd name="T46" fmla="*/ 10 w 274"/>
                  <a:gd name="T47" fmla="*/ 76 h 150"/>
                  <a:gd name="T48" fmla="*/ 4 w 274"/>
                  <a:gd name="T49" fmla="*/ 64 h 150"/>
                  <a:gd name="T50" fmla="*/ 0 w 274"/>
                  <a:gd name="T51" fmla="*/ 52 h 150"/>
                  <a:gd name="T52" fmla="*/ 0 w 274"/>
                  <a:gd name="T53" fmla="*/ 38 h 150"/>
                  <a:gd name="T54" fmla="*/ 0 w 274"/>
                  <a:gd name="T55" fmla="*/ 22 h 150"/>
                  <a:gd name="T56" fmla="*/ 0 w 274"/>
                  <a:gd name="T57" fmla="*/ 22 h 150"/>
                  <a:gd name="T58" fmla="*/ 2 w 274"/>
                  <a:gd name="T59" fmla="*/ 16 h 150"/>
                  <a:gd name="T60" fmla="*/ 6 w 274"/>
                  <a:gd name="T61" fmla="*/ 10 h 150"/>
                  <a:gd name="T62" fmla="*/ 14 w 274"/>
                  <a:gd name="T63" fmla="*/ 6 h 150"/>
                  <a:gd name="T64" fmla="*/ 24 w 274"/>
                  <a:gd name="T65" fmla="*/ 0 h 150"/>
                  <a:gd name="T66" fmla="*/ 24 w 274"/>
                  <a:gd name="T67" fmla="*/ 0 h 150"/>
                  <a:gd name="T68" fmla="*/ 60 w 274"/>
                  <a:gd name="T69" fmla="*/ 16 h 150"/>
                  <a:gd name="T70" fmla="*/ 110 w 274"/>
                  <a:gd name="T71" fmla="*/ 36 h 150"/>
                  <a:gd name="T72" fmla="*/ 110 w 274"/>
                  <a:gd name="T73" fmla="*/ 36 h 150"/>
                  <a:gd name="T74" fmla="*/ 144 w 274"/>
                  <a:gd name="T75" fmla="*/ 46 h 150"/>
                  <a:gd name="T76" fmla="*/ 186 w 274"/>
                  <a:gd name="T77" fmla="*/ 54 h 150"/>
                  <a:gd name="T78" fmla="*/ 230 w 274"/>
                  <a:gd name="T79" fmla="*/ 60 h 150"/>
                  <a:gd name="T80" fmla="*/ 270 w 274"/>
                  <a:gd name="T81" fmla="*/ 62 h 150"/>
                  <a:gd name="T82" fmla="*/ 270 w 274"/>
                  <a:gd name="T83" fmla="*/ 6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4" h="150">
                    <a:moveTo>
                      <a:pt x="270" y="62"/>
                    </a:moveTo>
                    <a:lnTo>
                      <a:pt x="270" y="62"/>
                    </a:lnTo>
                    <a:lnTo>
                      <a:pt x="274" y="70"/>
                    </a:lnTo>
                    <a:lnTo>
                      <a:pt x="274" y="80"/>
                    </a:lnTo>
                    <a:lnTo>
                      <a:pt x="270" y="94"/>
                    </a:lnTo>
                    <a:lnTo>
                      <a:pt x="266" y="108"/>
                    </a:lnTo>
                    <a:lnTo>
                      <a:pt x="260" y="120"/>
                    </a:lnTo>
                    <a:lnTo>
                      <a:pt x="250" y="134"/>
                    </a:lnTo>
                    <a:lnTo>
                      <a:pt x="240" y="142"/>
                    </a:lnTo>
                    <a:lnTo>
                      <a:pt x="234" y="146"/>
                    </a:lnTo>
                    <a:lnTo>
                      <a:pt x="226" y="148"/>
                    </a:lnTo>
                    <a:lnTo>
                      <a:pt x="226" y="148"/>
                    </a:lnTo>
                    <a:lnTo>
                      <a:pt x="208" y="150"/>
                    </a:lnTo>
                    <a:lnTo>
                      <a:pt x="186" y="148"/>
                    </a:lnTo>
                    <a:lnTo>
                      <a:pt x="160" y="144"/>
                    </a:lnTo>
                    <a:lnTo>
                      <a:pt x="132" y="140"/>
                    </a:lnTo>
                    <a:lnTo>
                      <a:pt x="104" y="132"/>
                    </a:lnTo>
                    <a:lnTo>
                      <a:pt x="80" y="124"/>
                    </a:lnTo>
                    <a:lnTo>
                      <a:pt x="58" y="11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24" y="94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4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60" y="1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44" y="46"/>
                    </a:lnTo>
                    <a:lnTo>
                      <a:pt x="186" y="54"/>
                    </a:lnTo>
                    <a:lnTo>
                      <a:pt x="230" y="60"/>
                    </a:lnTo>
                    <a:lnTo>
                      <a:pt x="270" y="62"/>
                    </a:lnTo>
                    <a:lnTo>
                      <a:pt x="270" y="62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AU" sz="675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3251200" y="3492500"/>
                <a:ext cx="552450" cy="215900"/>
              </a:xfrm>
              <a:custGeom>
                <a:avLst/>
                <a:gdLst>
                  <a:gd name="T0" fmla="*/ 314 w 348"/>
                  <a:gd name="T1" fmla="*/ 16 h 136"/>
                  <a:gd name="T2" fmla="*/ 314 w 348"/>
                  <a:gd name="T3" fmla="*/ 16 h 136"/>
                  <a:gd name="T4" fmla="*/ 326 w 348"/>
                  <a:gd name="T5" fmla="*/ 24 h 136"/>
                  <a:gd name="T6" fmla="*/ 334 w 348"/>
                  <a:gd name="T7" fmla="*/ 34 h 136"/>
                  <a:gd name="T8" fmla="*/ 342 w 348"/>
                  <a:gd name="T9" fmla="*/ 48 h 136"/>
                  <a:gd name="T10" fmla="*/ 346 w 348"/>
                  <a:gd name="T11" fmla="*/ 64 h 136"/>
                  <a:gd name="T12" fmla="*/ 348 w 348"/>
                  <a:gd name="T13" fmla="*/ 80 h 136"/>
                  <a:gd name="T14" fmla="*/ 346 w 348"/>
                  <a:gd name="T15" fmla="*/ 96 h 136"/>
                  <a:gd name="T16" fmla="*/ 342 w 348"/>
                  <a:gd name="T17" fmla="*/ 112 h 136"/>
                  <a:gd name="T18" fmla="*/ 336 w 348"/>
                  <a:gd name="T19" fmla="*/ 118 h 136"/>
                  <a:gd name="T20" fmla="*/ 332 w 348"/>
                  <a:gd name="T21" fmla="*/ 124 h 136"/>
                  <a:gd name="T22" fmla="*/ 332 w 348"/>
                  <a:gd name="T23" fmla="*/ 124 h 136"/>
                  <a:gd name="T24" fmla="*/ 326 w 348"/>
                  <a:gd name="T25" fmla="*/ 128 h 136"/>
                  <a:gd name="T26" fmla="*/ 318 w 348"/>
                  <a:gd name="T27" fmla="*/ 132 h 136"/>
                  <a:gd name="T28" fmla="*/ 300 w 348"/>
                  <a:gd name="T29" fmla="*/ 136 h 136"/>
                  <a:gd name="T30" fmla="*/ 300 w 348"/>
                  <a:gd name="T31" fmla="*/ 136 h 136"/>
                  <a:gd name="T32" fmla="*/ 270 w 348"/>
                  <a:gd name="T33" fmla="*/ 128 h 136"/>
                  <a:gd name="T34" fmla="*/ 234 w 348"/>
                  <a:gd name="T35" fmla="*/ 120 h 136"/>
                  <a:gd name="T36" fmla="*/ 192 w 348"/>
                  <a:gd name="T37" fmla="*/ 114 h 136"/>
                  <a:gd name="T38" fmla="*/ 150 w 348"/>
                  <a:gd name="T39" fmla="*/ 110 h 136"/>
                  <a:gd name="T40" fmla="*/ 108 w 348"/>
                  <a:gd name="T41" fmla="*/ 106 h 136"/>
                  <a:gd name="T42" fmla="*/ 70 w 348"/>
                  <a:gd name="T43" fmla="*/ 104 h 136"/>
                  <a:gd name="T44" fmla="*/ 38 w 348"/>
                  <a:gd name="T45" fmla="*/ 104 h 136"/>
                  <a:gd name="T46" fmla="*/ 18 w 348"/>
                  <a:gd name="T47" fmla="*/ 106 h 136"/>
                  <a:gd name="T48" fmla="*/ 18 w 348"/>
                  <a:gd name="T49" fmla="*/ 106 h 136"/>
                  <a:gd name="T50" fmla="*/ 12 w 348"/>
                  <a:gd name="T51" fmla="*/ 98 h 136"/>
                  <a:gd name="T52" fmla="*/ 6 w 348"/>
                  <a:gd name="T53" fmla="*/ 90 h 136"/>
                  <a:gd name="T54" fmla="*/ 4 w 348"/>
                  <a:gd name="T55" fmla="*/ 80 h 136"/>
                  <a:gd name="T56" fmla="*/ 2 w 348"/>
                  <a:gd name="T57" fmla="*/ 72 h 136"/>
                  <a:gd name="T58" fmla="*/ 0 w 348"/>
                  <a:gd name="T59" fmla="*/ 52 h 136"/>
                  <a:gd name="T60" fmla="*/ 4 w 348"/>
                  <a:gd name="T61" fmla="*/ 36 h 136"/>
                  <a:gd name="T62" fmla="*/ 4 w 348"/>
                  <a:gd name="T63" fmla="*/ 36 h 136"/>
                  <a:gd name="T64" fmla="*/ 8 w 348"/>
                  <a:gd name="T65" fmla="*/ 32 h 136"/>
                  <a:gd name="T66" fmla="*/ 16 w 348"/>
                  <a:gd name="T67" fmla="*/ 28 h 136"/>
                  <a:gd name="T68" fmla="*/ 26 w 348"/>
                  <a:gd name="T69" fmla="*/ 22 h 136"/>
                  <a:gd name="T70" fmla="*/ 40 w 348"/>
                  <a:gd name="T71" fmla="*/ 18 h 136"/>
                  <a:gd name="T72" fmla="*/ 74 w 348"/>
                  <a:gd name="T73" fmla="*/ 10 h 136"/>
                  <a:gd name="T74" fmla="*/ 116 w 348"/>
                  <a:gd name="T75" fmla="*/ 4 h 136"/>
                  <a:gd name="T76" fmla="*/ 164 w 348"/>
                  <a:gd name="T77" fmla="*/ 0 h 136"/>
                  <a:gd name="T78" fmla="*/ 216 w 348"/>
                  <a:gd name="T79" fmla="*/ 2 h 136"/>
                  <a:gd name="T80" fmla="*/ 240 w 348"/>
                  <a:gd name="T81" fmla="*/ 4 h 136"/>
                  <a:gd name="T82" fmla="*/ 266 w 348"/>
                  <a:gd name="T83" fmla="*/ 6 h 136"/>
                  <a:gd name="T84" fmla="*/ 290 w 348"/>
                  <a:gd name="T85" fmla="*/ 10 h 136"/>
                  <a:gd name="T86" fmla="*/ 314 w 348"/>
                  <a:gd name="T87" fmla="*/ 16 h 136"/>
                  <a:gd name="T88" fmla="*/ 314 w 348"/>
                  <a:gd name="T89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136">
                    <a:moveTo>
                      <a:pt x="314" y="16"/>
                    </a:moveTo>
                    <a:lnTo>
                      <a:pt x="314" y="16"/>
                    </a:lnTo>
                    <a:lnTo>
                      <a:pt x="326" y="24"/>
                    </a:lnTo>
                    <a:lnTo>
                      <a:pt x="334" y="34"/>
                    </a:lnTo>
                    <a:lnTo>
                      <a:pt x="342" y="48"/>
                    </a:lnTo>
                    <a:lnTo>
                      <a:pt x="346" y="64"/>
                    </a:lnTo>
                    <a:lnTo>
                      <a:pt x="348" y="80"/>
                    </a:lnTo>
                    <a:lnTo>
                      <a:pt x="346" y="96"/>
                    </a:lnTo>
                    <a:lnTo>
                      <a:pt x="342" y="112"/>
                    </a:lnTo>
                    <a:lnTo>
                      <a:pt x="336" y="118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26" y="128"/>
                    </a:lnTo>
                    <a:lnTo>
                      <a:pt x="318" y="132"/>
                    </a:lnTo>
                    <a:lnTo>
                      <a:pt x="300" y="136"/>
                    </a:lnTo>
                    <a:lnTo>
                      <a:pt x="300" y="136"/>
                    </a:lnTo>
                    <a:lnTo>
                      <a:pt x="270" y="128"/>
                    </a:lnTo>
                    <a:lnTo>
                      <a:pt x="234" y="120"/>
                    </a:lnTo>
                    <a:lnTo>
                      <a:pt x="192" y="114"/>
                    </a:lnTo>
                    <a:lnTo>
                      <a:pt x="150" y="110"/>
                    </a:lnTo>
                    <a:lnTo>
                      <a:pt x="108" y="106"/>
                    </a:lnTo>
                    <a:lnTo>
                      <a:pt x="70" y="104"/>
                    </a:lnTo>
                    <a:lnTo>
                      <a:pt x="38" y="104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12" y="98"/>
                    </a:lnTo>
                    <a:lnTo>
                      <a:pt x="6" y="90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0" y="52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16" y="28"/>
                    </a:lnTo>
                    <a:lnTo>
                      <a:pt x="26" y="22"/>
                    </a:lnTo>
                    <a:lnTo>
                      <a:pt x="40" y="18"/>
                    </a:lnTo>
                    <a:lnTo>
                      <a:pt x="74" y="10"/>
                    </a:lnTo>
                    <a:lnTo>
                      <a:pt x="116" y="4"/>
                    </a:lnTo>
                    <a:lnTo>
                      <a:pt x="164" y="0"/>
                    </a:lnTo>
                    <a:lnTo>
                      <a:pt x="216" y="2"/>
                    </a:lnTo>
                    <a:lnTo>
                      <a:pt x="240" y="4"/>
                    </a:lnTo>
                    <a:lnTo>
                      <a:pt x="266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14" y="16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AU" sz="675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3257550" y="3254375"/>
                <a:ext cx="495300" cy="266700"/>
              </a:xfrm>
              <a:custGeom>
                <a:avLst/>
                <a:gdLst>
                  <a:gd name="T0" fmla="*/ 286 w 312"/>
                  <a:gd name="T1" fmla="*/ 154 h 168"/>
                  <a:gd name="T2" fmla="*/ 286 w 312"/>
                  <a:gd name="T3" fmla="*/ 154 h 168"/>
                  <a:gd name="T4" fmla="*/ 296 w 312"/>
                  <a:gd name="T5" fmla="*/ 140 h 168"/>
                  <a:gd name="T6" fmla="*/ 302 w 312"/>
                  <a:gd name="T7" fmla="*/ 126 h 168"/>
                  <a:gd name="T8" fmla="*/ 310 w 312"/>
                  <a:gd name="T9" fmla="*/ 108 h 168"/>
                  <a:gd name="T10" fmla="*/ 312 w 312"/>
                  <a:gd name="T11" fmla="*/ 98 h 168"/>
                  <a:gd name="T12" fmla="*/ 312 w 312"/>
                  <a:gd name="T13" fmla="*/ 88 h 168"/>
                  <a:gd name="T14" fmla="*/ 312 w 312"/>
                  <a:gd name="T15" fmla="*/ 78 h 168"/>
                  <a:gd name="T16" fmla="*/ 310 w 312"/>
                  <a:gd name="T17" fmla="*/ 66 h 168"/>
                  <a:gd name="T18" fmla="*/ 306 w 312"/>
                  <a:gd name="T19" fmla="*/ 56 h 168"/>
                  <a:gd name="T20" fmla="*/ 300 w 312"/>
                  <a:gd name="T21" fmla="*/ 46 h 168"/>
                  <a:gd name="T22" fmla="*/ 290 w 312"/>
                  <a:gd name="T23" fmla="*/ 36 h 168"/>
                  <a:gd name="T24" fmla="*/ 280 w 312"/>
                  <a:gd name="T25" fmla="*/ 28 h 168"/>
                  <a:gd name="T26" fmla="*/ 280 w 312"/>
                  <a:gd name="T27" fmla="*/ 28 h 168"/>
                  <a:gd name="T28" fmla="*/ 266 w 312"/>
                  <a:gd name="T29" fmla="*/ 20 h 168"/>
                  <a:gd name="T30" fmla="*/ 254 w 312"/>
                  <a:gd name="T31" fmla="*/ 14 h 168"/>
                  <a:gd name="T32" fmla="*/ 240 w 312"/>
                  <a:gd name="T33" fmla="*/ 8 h 168"/>
                  <a:gd name="T34" fmla="*/ 228 w 312"/>
                  <a:gd name="T35" fmla="*/ 4 h 168"/>
                  <a:gd name="T36" fmla="*/ 202 w 312"/>
                  <a:gd name="T37" fmla="*/ 0 h 168"/>
                  <a:gd name="T38" fmla="*/ 178 w 312"/>
                  <a:gd name="T39" fmla="*/ 0 h 168"/>
                  <a:gd name="T40" fmla="*/ 156 w 312"/>
                  <a:gd name="T41" fmla="*/ 4 h 168"/>
                  <a:gd name="T42" fmla="*/ 132 w 312"/>
                  <a:gd name="T43" fmla="*/ 8 h 168"/>
                  <a:gd name="T44" fmla="*/ 90 w 312"/>
                  <a:gd name="T45" fmla="*/ 22 h 168"/>
                  <a:gd name="T46" fmla="*/ 90 w 312"/>
                  <a:gd name="T47" fmla="*/ 22 h 168"/>
                  <a:gd name="T48" fmla="*/ 70 w 312"/>
                  <a:gd name="T49" fmla="*/ 30 h 168"/>
                  <a:gd name="T50" fmla="*/ 52 w 312"/>
                  <a:gd name="T51" fmla="*/ 38 h 168"/>
                  <a:gd name="T52" fmla="*/ 34 w 312"/>
                  <a:gd name="T53" fmla="*/ 50 h 168"/>
                  <a:gd name="T54" fmla="*/ 20 w 312"/>
                  <a:gd name="T55" fmla="*/ 62 h 168"/>
                  <a:gd name="T56" fmla="*/ 14 w 312"/>
                  <a:gd name="T57" fmla="*/ 70 h 168"/>
                  <a:gd name="T58" fmla="*/ 10 w 312"/>
                  <a:gd name="T59" fmla="*/ 78 h 168"/>
                  <a:gd name="T60" fmla="*/ 6 w 312"/>
                  <a:gd name="T61" fmla="*/ 88 h 168"/>
                  <a:gd name="T62" fmla="*/ 2 w 312"/>
                  <a:gd name="T63" fmla="*/ 98 h 168"/>
                  <a:gd name="T64" fmla="*/ 0 w 312"/>
                  <a:gd name="T65" fmla="*/ 110 h 168"/>
                  <a:gd name="T66" fmla="*/ 0 w 312"/>
                  <a:gd name="T67" fmla="*/ 122 h 168"/>
                  <a:gd name="T68" fmla="*/ 2 w 312"/>
                  <a:gd name="T69" fmla="*/ 136 h 168"/>
                  <a:gd name="T70" fmla="*/ 6 w 312"/>
                  <a:gd name="T71" fmla="*/ 152 h 168"/>
                  <a:gd name="T72" fmla="*/ 6 w 312"/>
                  <a:gd name="T73" fmla="*/ 152 h 168"/>
                  <a:gd name="T74" fmla="*/ 8 w 312"/>
                  <a:gd name="T75" fmla="*/ 160 h 168"/>
                  <a:gd name="T76" fmla="*/ 14 w 312"/>
                  <a:gd name="T77" fmla="*/ 168 h 168"/>
                  <a:gd name="T78" fmla="*/ 14 w 312"/>
                  <a:gd name="T79" fmla="*/ 168 h 168"/>
                  <a:gd name="T80" fmla="*/ 34 w 312"/>
                  <a:gd name="T81" fmla="*/ 162 h 168"/>
                  <a:gd name="T82" fmla="*/ 62 w 312"/>
                  <a:gd name="T83" fmla="*/ 156 h 168"/>
                  <a:gd name="T84" fmla="*/ 94 w 312"/>
                  <a:gd name="T85" fmla="*/ 150 h 168"/>
                  <a:gd name="T86" fmla="*/ 130 w 312"/>
                  <a:gd name="T87" fmla="*/ 146 h 168"/>
                  <a:gd name="T88" fmla="*/ 168 w 312"/>
                  <a:gd name="T89" fmla="*/ 146 h 168"/>
                  <a:gd name="T90" fmla="*/ 208 w 312"/>
                  <a:gd name="T91" fmla="*/ 146 h 168"/>
                  <a:gd name="T92" fmla="*/ 246 w 312"/>
                  <a:gd name="T93" fmla="*/ 150 h 168"/>
                  <a:gd name="T94" fmla="*/ 286 w 312"/>
                  <a:gd name="T95" fmla="*/ 156 h 168"/>
                  <a:gd name="T96" fmla="*/ 286 w 312"/>
                  <a:gd name="T97" fmla="*/ 156 h 168"/>
                  <a:gd name="T98" fmla="*/ 286 w 312"/>
                  <a:gd name="T99" fmla="*/ 154 h 168"/>
                  <a:gd name="T100" fmla="*/ 286 w 312"/>
                  <a:gd name="T101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168">
                    <a:moveTo>
                      <a:pt x="286" y="154"/>
                    </a:moveTo>
                    <a:lnTo>
                      <a:pt x="286" y="154"/>
                    </a:lnTo>
                    <a:lnTo>
                      <a:pt x="296" y="140"/>
                    </a:lnTo>
                    <a:lnTo>
                      <a:pt x="302" y="126"/>
                    </a:lnTo>
                    <a:lnTo>
                      <a:pt x="310" y="108"/>
                    </a:lnTo>
                    <a:lnTo>
                      <a:pt x="312" y="98"/>
                    </a:lnTo>
                    <a:lnTo>
                      <a:pt x="312" y="88"/>
                    </a:lnTo>
                    <a:lnTo>
                      <a:pt x="312" y="78"/>
                    </a:lnTo>
                    <a:lnTo>
                      <a:pt x="310" y="66"/>
                    </a:lnTo>
                    <a:lnTo>
                      <a:pt x="306" y="56"/>
                    </a:lnTo>
                    <a:lnTo>
                      <a:pt x="300" y="46"/>
                    </a:lnTo>
                    <a:lnTo>
                      <a:pt x="290" y="36"/>
                    </a:lnTo>
                    <a:lnTo>
                      <a:pt x="280" y="28"/>
                    </a:lnTo>
                    <a:lnTo>
                      <a:pt x="280" y="28"/>
                    </a:lnTo>
                    <a:lnTo>
                      <a:pt x="266" y="20"/>
                    </a:lnTo>
                    <a:lnTo>
                      <a:pt x="254" y="14"/>
                    </a:lnTo>
                    <a:lnTo>
                      <a:pt x="240" y="8"/>
                    </a:lnTo>
                    <a:lnTo>
                      <a:pt x="228" y="4"/>
                    </a:lnTo>
                    <a:lnTo>
                      <a:pt x="202" y="0"/>
                    </a:lnTo>
                    <a:lnTo>
                      <a:pt x="178" y="0"/>
                    </a:lnTo>
                    <a:lnTo>
                      <a:pt x="156" y="4"/>
                    </a:lnTo>
                    <a:lnTo>
                      <a:pt x="132" y="8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70" y="30"/>
                    </a:lnTo>
                    <a:lnTo>
                      <a:pt x="52" y="38"/>
                    </a:lnTo>
                    <a:lnTo>
                      <a:pt x="34" y="50"/>
                    </a:lnTo>
                    <a:lnTo>
                      <a:pt x="20" y="62"/>
                    </a:lnTo>
                    <a:lnTo>
                      <a:pt x="14" y="70"/>
                    </a:lnTo>
                    <a:lnTo>
                      <a:pt x="10" y="78"/>
                    </a:lnTo>
                    <a:lnTo>
                      <a:pt x="6" y="88"/>
                    </a:lnTo>
                    <a:lnTo>
                      <a:pt x="2" y="98"/>
                    </a:lnTo>
                    <a:lnTo>
                      <a:pt x="0" y="11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6" y="152"/>
                    </a:lnTo>
                    <a:lnTo>
                      <a:pt x="6" y="152"/>
                    </a:lnTo>
                    <a:lnTo>
                      <a:pt x="8" y="160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34" y="162"/>
                    </a:lnTo>
                    <a:lnTo>
                      <a:pt x="62" y="156"/>
                    </a:lnTo>
                    <a:lnTo>
                      <a:pt x="94" y="150"/>
                    </a:lnTo>
                    <a:lnTo>
                      <a:pt x="130" y="146"/>
                    </a:lnTo>
                    <a:lnTo>
                      <a:pt x="168" y="146"/>
                    </a:lnTo>
                    <a:lnTo>
                      <a:pt x="208" y="146"/>
                    </a:lnTo>
                    <a:lnTo>
                      <a:pt x="246" y="150"/>
                    </a:lnTo>
                    <a:lnTo>
                      <a:pt x="286" y="156"/>
                    </a:lnTo>
                    <a:lnTo>
                      <a:pt x="286" y="156"/>
                    </a:lnTo>
                    <a:lnTo>
                      <a:pt x="286" y="154"/>
                    </a:lnTo>
                    <a:lnTo>
                      <a:pt x="286" y="154"/>
                    </a:lnTo>
                    <a:close/>
                  </a:path>
                </a:pathLst>
              </a:custGeom>
              <a:solidFill>
                <a:srgbClr val="FAD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08" tIns="22854" rIns="45708" bIns="22854" numCol="1" anchor="t" anchorCtr="0" compatLnSpc="1"/>
              <a:lstStyle/>
              <a:p>
                <a:endParaRPr lang="en-AU" sz="675"/>
              </a:p>
            </p:txBody>
          </p:sp>
        </p:grpSp>
      </p:grpSp>
      <p:sp>
        <p:nvSpPr>
          <p:cNvPr id="50" name="Freeform 49"/>
          <p:cNvSpPr/>
          <p:nvPr/>
        </p:nvSpPr>
        <p:spPr>
          <a:xfrm rot="20280238">
            <a:off x="624831" y="2031853"/>
            <a:ext cx="376057" cy="383905"/>
          </a:xfrm>
          <a:custGeom>
            <a:avLst/>
            <a:gdLst/>
            <a:ahLst/>
            <a:cxnLst/>
            <a:rect l="l" t="t" r="r" b="b"/>
            <a:pathLst>
              <a:path w="210312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45708" tIns="22854" rIns="45708" bIns="22854" numCol="1" spcCol="0" rtlCol="0" fromWordArt="0" anchor="t" anchorCtr="0" forceAA="0" compatLnSpc="1">
            <a:noAutofit/>
          </a:bodyPr>
          <a:lstStyle/>
          <a:p>
            <a:endParaRPr lang="en-US" sz="675"/>
          </a:p>
        </p:txBody>
      </p:sp>
      <p:sp>
        <p:nvSpPr>
          <p:cNvPr id="51" name="TextBox 50"/>
          <p:cNvSpPr txBox="1"/>
          <p:nvPr/>
        </p:nvSpPr>
        <p:spPr>
          <a:xfrm>
            <a:off x="1298224" y="1988153"/>
            <a:ext cx="385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SUBTITLE SHOULD GO HERE IN THIS TEXT BOX OR FRAME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8224" y="2492875"/>
            <a:ext cx="385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d-ID" sz="1200" dirty="0">
                <a:solidFill>
                  <a:schemeClr val="accent1"/>
                </a:solidFill>
              </a:rPr>
              <a:t>Geplis dipsam 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volorib vendian debist lignist quantium temab ium exper jobba hunsi us ut enak sekalihebbi lorem. ipis assum escidis aliqui </a:t>
            </a:r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offictotas exereicid nusto ium apiet modit essum veriam sit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927644" y="3120595"/>
            <a:ext cx="4969849" cy="3045921"/>
            <a:chOff x="2244725" y="1243013"/>
            <a:chExt cx="5264150" cy="4351338"/>
          </a:xfrm>
        </p:grpSpPr>
        <p:sp>
          <p:nvSpPr>
            <p:cNvPr id="54" name="Freeform 5"/>
            <p:cNvSpPr/>
            <p:nvPr/>
          </p:nvSpPr>
          <p:spPr bwMode="auto">
            <a:xfrm>
              <a:off x="5897563" y="1603376"/>
              <a:ext cx="944563" cy="2295525"/>
            </a:xfrm>
            <a:custGeom>
              <a:avLst/>
              <a:gdLst>
                <a:gd name="T0" fmla="*/ 593 w 595"/>
                <a:gd name="T1" fmla="*/ 81 h 1446"/>
                <a:gd name="T2" fmla="*/ 589 w 595"/>
                <a:gd name="T3" fmla="*/ 81 h 1446"/>
                <a:gd name="T4" fmla="*/ 562 w 595"/>
                <a:gd name="T5" fmla="*/ 85 h 1446"/>
                <a:gd name="T6" fmla="*/ 541 w 595"/>
                <a:gd name="T7" fmla="*/ 90 h 1446"/>
                <a:gd name="T8" fmla="*/ 515 w 595"/>
                <a:gd name="T9" fmla="*/ 99 h 1446"/>
                <a:gd name="T10" fmla="*/ 485 w 595"/>
                <a:gd name="T11" fmla="*/ 116 h 1446"/>
                <a:gd name="T12" fmla="*/ 455 w 595"/>
                <a:gd name="T13" fmla="*/ 139 h 1446"/>
                <a:gd name="T14" fmla="*/ 421 w 595"/>
                <a:gd name="T15" fmla="*/ 170 h 1446"/>
                <a:gd name="T16" fmla="*/ 387 w 595"/>
                <a:gd name="T17" fmla="*/ 212 h 1446"/>
                <a:gd name="T18" fmla="*/ 355 w 595"/>
                <a:gd name="T19" fmla="*/ 264 h 1446"/>
                <a:gd name="T20" fmla="*/ 322 w 595"/>
                <a:gd name="T21" fmla="*/ 330 h 1446"/>
                <a:gd name="T22" fmla="*/ 291 w 595"/>
                <a:gd name="T23" fmla="*/ 407 h 1446"/>
                <a:gd name="T24" fmla="*/ 264 w 595"/>
                <a:gd name="T25" fmla="*/ 501 h 1446"/>
                <a:gd name="T26" fmla="*/ 240 w 595"/>
                <a:gd name="T27" fmla="*/ 612 h 1446"/>
                <a:gd name="T28" fmla="*/ 221 w 595"/>
                <a:gd name="T29" fmla="*/ 739 h 1446"/>
                <a:gd name="T30" fmla="*/ 208 w 595"/>
                <a:gd name="T31" fmla="*/ 886 h 1446"/>
                <a:gd name="T32" fmla="*/ 205 w 595"/>
                <a:gd name="T33" fmla="*/ 909 h 1446"/>
                <a:gd name="T34" fmla="*/ 193 w 595"/>
                <a:gd name="T35" fmla="*/ 1005 h 1446"/>
                <a:gd name="T36" fmla="*/ 177 w 595"/>
                <a:gd name="T37" fmla="*/ 1096 h 1446"/>
                <a:gd name="T38" fmla="*/ 155 w 595"/>
                <a:gd name="T39" fmla="*/ 1195 h 1446"/>
                <a:gd name="T40" fmla="*/ 131 w 595"/>
                <a:gd name="T41" fmla="*/ 1269 h 1446"/>
                <a:gd name="T42" fmla="*/ 113 w 595"/>
                <a:gd name="T43" fmla="*/ 1314 h 1446"/>
                <a:gd name="T44" fmla="*/ 93 w 595"/>
                <a:gd name="T45" fmla="*/ 1356 h 1446"/>
                <a:gd name="T46" fmla="*/ 70 w 595"/>
                <a:gd name="T47" fmla="*/ 1391 h 1446"/>
                <a:gd name="T48" fmla="*/ 44 w 595"/>
                <a:gd name="T49" fmla="*/ 1419 h 1446"/>
                <a:gd name="T50" fmla="*/ 16 w 595"/>
                <a:gd name="T51" fmla="*/ 1439 h 1446"/>
                <a:gd name="T52" fmla="*/ 0 w 595"/>
                <a:gd name="T53" fmla="*/ 1446 h 1446"/>
                <a:gd name="T54" fmla="*/ 9 w 595"/>
                <a:gd name="T55" fmla="*/ 1443 h 1446"/>
                <a:gd name="T56" fmla="*/ 24 w 595"/>
                <a:gd name="T57" fmla="*/ 1431 h 1446"/>
                <a:gd name="T58" fmla="*/ 43 w 595"/>
                <a:gd name="T59" fmla="*/ 1403 h 1446"/>
                <a:gd name="T60" fmla="*/ 68 w 595"/>
                <a:gd name="T61" fmla="*/ 1351 h 1446"/>
                <a:gd name="T62" fmla="*/ 94 w 595"/>
                <a:gd name="T63" fmla="*/ 1271 h 1446"/>
                <a:gd name="T64" fmla="*/ 123 w 595"/>
                <a:gd name="T65" fmla="*/ 1154 h 1446"/>
                <a:gd name="T66" fmla="*/ 151 w 595"/>
                <a:gd name="T67" fmla="*/ 993 h 1446"/>
                <a:gd name="T68" fmla="*/ 166 w 595"/>
                <a:gd name="T69" fmla="*/ 895 h 1446"/>
                <a:gd name="T70" fmla="*/ 183 w 595"/>
                <a:gd name="T71" fmla="*/ 729 h 1446"/>
                <a:gd name="T72" fmla="*/ 202 w 595"/>
                <a:gd name="T73" fmla="*/ 579 h 1446"/>
                <a:gd name="T74" fmla="*/ 218 w 595"/>
                <a:gd name="T75" fmla="*/ 481 h 1446"/>
                <a:gd name="T76" fmla="*/ 235 w 595"/>
                <a:gd name="T77" fmla="*/ 395 h 1446"/>
                <a:gd name="T78" fmla="*/ 250 w 595"/>
                <a:gd name="T79" fmla="*/ 348 h 1446"/>
                <a:gd name="T80" fmla="*/ 260 w 595"/>
                <a:gd name="T81" fmla="*/ 325 h 1446"/>
                <a:gd name="T82" fmla="*/ 264 w 595"/>
                <a:gd name="T83" fmla="*/ 318 h 1446"/>
                <a:gd name="T84" fmla="*/ 271 w 595"/>
                <a:gd name="T85" fmla="*/ 296 h 1446"/>
                <a:gd name="T86" fmla="*/ 283 w 595"/>
                <a:gd name="T87" fmla="*/ 260 h 1446"/>
                <a:gd name="T88" fmla="*/ 307 w 595"/>
                <a:gd name="T89" fmla="*/ 213 h 1446"/>
                <a:gd name="T90" fmla="*/ 343 w 595"/>
                <a:gd name="T91" fmla="*/ 161 h 1446"/>
                <a:gd name="T92" fmla="*/ 366 w 595"/>
                <a:gd name="T93" fmla="*/ 134 h 1446"/>
                <a:gd name="T94" fmla="*/ 393 w 595"/>
                <a:gd name="T95" fmla="*/ 107 h 1446"/>
                <a:gd name="T96" fmla="*/ 423 w 595"/>
                <a:gd name="T97" fmla="*/ 82 h 1446"/>
                <a:gd name="T98" fmla="*/ 460 w 595"/>
                <a:gd name="T99" fmla="*/ 57 h 1446"/>
                <a:gd name="T100" fmla="*/ 499 w 595"/>
                <a:gd name="T101" fmla="*/ 36 h 1446"/>
                <a:gd name="T102" fmla="*/ 544 w 595"/>
                <a:gd name="T103" fmla="*/ 16 h 1446"/>
                <a:gd name="T104" fmla="*/ 595 w 595"/>
                <a:gd name="T105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5" h="1446">
                  <a:moveTo>
                    <a:pt x="595" y="0"/>
                  </a:moveTo>
                  <a:lnTo>
                    <a:pt x="593" y="81"/>
                  </a:lnTo>
                  <a:lnTo>
                    <a:pt x="593" y="81"/>
                  </a:lnTo>
                  <a:lnTo>
                    <a:pt x="589" y="81"/>
                  </a:lnTo>
                  <a:lnTo>
                    <a:pt x="579" y="82"/>
                  </a:lnTo>
                  <a:lnTo>
                    <a:pt x="562" y="85"/>
                  </a:lnTo>
                  <a:lnTo>
                    <a:pt x="552" y="87"/>
                  </a:lnTo>
                  <a:lnTo>
                    <a:pt x="541" y="90"/>
                  </a:lnTo>
                  <a:lnTo>
                    <a:pt x="528" y="94"/>
                  </a:lnTo>
                  <a:lnTo>
                    <a:pt x="515" y="99"/>
                  </a:lnTo>
                  <a:lnTo>
                    <a:pt x="501" y="107"/>
                  </a:lnTo>
                  <a:lnTo>
                    <a:pt x="485" y="116"/>
                  </a:lnTo>
                  <a:lnTo>
                    <a:pt x="471" y="126"/>
                  </a:lnTo>
                  <a:lnTo>
                    <a:pt x="455" y="139"/>
                  </a:lnTo>
                  <a:lnTo>
                    <a:pt x="438" y="153"/>
                  </a:lnTo>
                  <a:lnTo>
                    <a:pt x="421" y="170"/>
                  </a:lnTo>
                  <a:lnTo>
                    <a:pt x="404" y="190"/>
                  </a:lnTo>
                  <a:lnTo>
                    <a:pt x="387" y="212"/>
                  </a:lnTo>
                  <a:lnTo>
                    <a:pt x="371" y="236"/>
                  </a:lnTo>
                  <a:lnTo>
                    <a:pt x="355" y="264"/>
                  </a:lnTo>
                  <a:lnTo>
                    <a:pt x="338" y="295"/>
                  </a:lnTo>
                  <a:lnTo>
                    <a:pt x="322" y="330"/>
                  </a:lnTo>
                  <a:lnTo>
                    <a:pt x="306" y="367"/>
                  </a:lnTo>
                  <a:lnTo>
                    <a:pt x="291" y="407"/>
                  </a:lnTo>
                  <a:lnTo>
                    <a:pt x="278" y="453"/>
                  </a:lnTo>
                  <a:lnTo>
                    <a:pt x="264" y="501"/>
                  </a:lnTo>
                  <a:lnTo>
                    <a:pt x="252" y="554"/>
                  </a:lnTo>
                  <a:lnTo>
                    <a:pt x="240" y="612"/>
                  </a:lnTo>
                  <a:lnTo>
                    <a:pt x="230" y="673"/>
                  </a:lnTo>
                  <a:lnTo>
                    <a:pt x="221" y="739"/>
                  </a:lnTo>
                  <a:lnTo>
                    <a:pt x="213" y="810"/>
                  </a:lnTo>
                  <a:lnTo>
                    <a:pt x="208" y="886"/>
                  </a:lnTo>
                  <a:lnTo>
                    <a:pt x="208" y="886"/>
                  </a:lnTo>
                  <a:lnTo>
                    <a:pt x="205" y="909"/>
                  </a:lnTo>
                  <a:lnTo>
                    <a:pt x="199" y="966"/>
                  </a:lnTo>
                  <a:lnTo>
                    <a:pt x="193" y="1005"/>
                  </a:lnTo>
                  <a:lnTo>
                    <a:pt x="186" y="1049"/>
                  </a:lnTo>
                  <a:lnTo>
                    <a:pt x="177" y="1096"/>
                  </a:lnTo>
                  <a:lnTo>
                    <a:pt x="167" y="1146"/>
                  </a:lnTo>
                  <a:lnTo>
                    <a:pt x="155" y="1195"/>
                  </a:lnTo>
                  <a:lnTo>
                    <a:pt x="140" y="1245"/>
                  </a:lnTo>
                  <a:lnTo>
                    <a:pt x="131" y="1269"/>
                  </a:lnTo>
                  <a:lnTo>
                    <a:pt x="123" y="1291"/>
                  </a:lnTo>
                  <a:lnTo>
                    <a:pt x="113" y="1314"/>
                  </a:lnTo>
                  <a:lnTo>
                    <a:pt x="104" y="1335"/>
                  </a:lnTo>
                  <a:lnTo>
                    <a:pt x="93" y="1356"/>
                  </a:lnTo>
                  <a:lnTo>
                    <a:pt x="81" y="1374"/>
                  </a:lnTo>
                  <a:lnTo>
                    <a:pt x="70" y="1391"/>
                  </a:lnTo>
                  <a:lnTo>
                    <a:pt x="58" y="1407"/>
                  </a:lnTo>
                  <a:lnTo>
                    <a:pt x="44" y="1419"/>
                  </a:lnTo>
                  <a:lnTo>
                    <a:pt x="30" y="1430"/>
                  </a:lnTo>
                  <a:lnTo>
                    <a:pt x="16" y="1439"/>
                  </a:lnTo>
                  <a:lnTo>
                    <a:pt x="0" y="1446"/>
                  </a:lnTo>
                  <a:lnTo>
                    <a:pt x="0" y="1446"/>
                  </a:lnTo>
                  <a:lnTo>
                    <a:pt x="3" y="1445"/>
                  </a:lnTo>
                  <a:lnTo>
                    <a:pt x="9" y="1443"/>
                  </a:lnTo>
                  <a:lnTo>
                    <a:pt x="16" y="1439"/>
                  </a:lnTo>
                  <a:lnTo>
                    <a:pt x="24" y="1431"/>
                  </a:lnTo>
                  <a:lnTo>
                    <a:pt x="33" y="1419"/>
                  </a:lnTo>
                  <a:lnTo>
                    <a:pt x="43" y="1403"/>
                  </a:lnTo>
                  <a:lnTo>
                    <a:pt x="55" y="1381"/>
                  </a:lnTo>
                  <a:lnTo>
                    <a:pt x="68" y="1351"/>
                  </a:lnTo>
                  <a:lnTo>
                    <a:pt x="80" y="1315"/>
                  </a:lnTo>
                  <a:lnTo>
                    <a:pt x="94" y="1271"/>
                  </a:lnTo>
                  <a:lnTo>
                    <a:pt x="108" y="1217"/>
                  </a:lnTo>
                  <a:lnTo>
                    <a:pt x="123" y="1154"/>
                  </a:lnTo>
                  <a:lnTo>
                    <a:pt x="137" y="1079"/>
                  </a:lnTo>
                  <a:lnTo>
                    <a:pt x="151" y="993"/>
                  </a:lnTo>
                  <a:lnTo>
                    <a:pt x="166" y="895"/>
                  </a:lnTo>
                  <a:lnTo>
                    <a:pt x="166" y="895"/>
                  </a:lnTo>
                  <a:lnTo>
                    <a:pt x="174" y="814"/>
                  </a:lnTo>
                  <a:lnTo>
                    <a:pt x="183" y="729"/>
                  </a:lnTo>
                  <a:lnTo>
                    <a:pt x="195" y="631"/>
                  </a:lnTo>
                  <a:lnTo>
                    <a:pt x="202" y="579"/>
                  </a:lnTo>
                  <a:lnTo>
                    <a:pt x="210" y="529"/>
                  </a:lnTo>
                  <a:lnTo>
                    <a:pt x="218" y="481"/>
                  </a:lnTo>
                  <a:lnTo>
                    <a:pt x="226" y="436"/>
                  </a:lnTo>
                  <a:lnTo>
                    <a:pt x="235" y="395"/>
                  </a:lnTo>
                  <a:lnTo>
                    <a:pt x="245" y="361"/>
                  </a:lnTo>
                  <a:lnTo>
                    <a:pt x="250" y="348"/>
                  </a:lnTo>
                  <a:lnTo>
                    <a:pt x="254" y="335"/>
                  </a:lnTo>
                  <a:lnTo>
                    <a:pt x="260" y="325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6" y="307"/>
                  </a:lnTo>
                  <a:lnTo>
                    <a:pt x="271" y="296"/>
                  </a:lnTo>
                  <a:lnTo>
                    <a:pt x="277" y="279"/>
                  </a:lnTo>
                  <a:lnTo>
                    <a:pt x="283" y="260"/>
                  </a:lnTo>
                  <a:lnTo>
                    <a:pt x="295" y="237"/>
                  </a:lnTo>
                  <a:lnTo>
                    <a:pt x="307" y="213"/>
                  </a:lnTo>
                  <a:lnTo>
                    <a:pt x="323" y="187"/>
                  </a:lnTo>
                  <a:lnTo>
                    <a:pt x="343" y="161"/>
                  </a:lnTo>
                  <a:lnTo>
                    <a:pt x="353" y="148"/>
                  </a:lnTo>
                  <a:lnTo>
                    <a:pt x="366" y="134"/>
                  </a:lnTo>
                  <a:lnTo>
                    <a:pt x="378" y="121"/>
                  </a:lnTo>
                  <a:lnTo>
                    <a:pt x="393" y="107"/>
                  </a:lnTo>
                  <a:lnTo>
                    <a:pt x="408" y="95"/>
                  </a:lnTo>
                  <a:lnTo>
                    <a:pt x="423" y="82"/>
                  </a:lnTo>
                  <a:lnTo>
                    <a:pt x="441" y="70"/>
                  </a:lnTo>
                  <a:lnTo>
                    <a:pt x="460" y="57"/>
                  </a:lnTo>
                  <a:lnTo>
                    <a:pt x="479" y="46"/>
                  </a:lnTo>
                  <a:lnTo>
                    <a:pt x="499" y="36"/>
                  </a:lnTo>
                  <a:lnTo>
                    <a:pt x="522" y="26"/>
                  </a:lnTo>
                  <a:lnTo>
                    <a:pt x="544" y="16"/>
                  </a:lnTo>
                  <a:lnTo>
                    <a:pt x="569" y="8"/>
                  </a:lnTo>
                  <a:lnTo>
                    <a:pt x="595" y="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891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endParaRPr lang="en-AU" sz="675"/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2409825" y="3386138"/>
              <a:ext cx="2593975" cy="2208213"/>
            </a:xfrm>
            <a:custGeom>
              <a:avLst/>
              <a:gdLst>
                <a:gd name="T0" fmla="*/ 1626 w 1634"/>
                <a:gd name="T1" fmla="*/ 18 h 1391"/>
                <a:gd name="T2" fmla="*/ 1590 w 1634"/>
                <a:gd name="T3" fmla="*/ 11 h 1391"/>
                <a:gd name="T4" fmla="*/ 1562 w 1634"/>
                <a:gd name="T5" fmla="*/ 15 h 1391"/>
                <a:gd name="T6" fmla="*/ 1532 w 1634"/>
                <a:gd name="T7" fmla="*/ 25 h 1391"/>
                <a:gd name="T8" fmla="*/ 1498 w 1634"/>
                <a:gd name="T9" fmla="*/ 48 h 1391"/>
                <a:gd name="T10" fmla="*/ 1462 w 1634"/>
                <a:gd name="T11" fmla="*/ 85 h 1391"/>
                <a:gd name="T12" fmla="*/ 1425 w 1634"/>
                <a:gd name="T13" fmla="*/ 139 h 1391"/>
                <a:gd name="T14" fmla="*/ 1387 w 1634"/>
                <a:gd name="T15" fmla="*/ 215 h 1391"/>
                <a:gd name="T16" fmla="*/ 1351 w 1634"/>
                <a:gd name="T17" fmla="*/ 314 h 1391"/>
                <a:gd name="T18" fmla="*/ 1321 w 1634"/>
                <a:gd name="T19" fmla="*/ 408 h 1391"/>
                <a:gd name="T20" fmla="*/ 1256 w 1634"/>
                <a:gd name="T21" fmla="*/ 578 h 1391"/>
                <a:gd name="T22" fmla="*/ 1201 w 1634"/>
                <a:gd name="T23" fmla="*/ 692 h 1391"/>
                <a:gd name="T24" fmla="*/ 1151 w 1634"/>
                <a:gd name="T25" fmla="*/ 775 h 1391"/>
                <a:gd name="T26" fmla="*/ 1120 w 1634"/>
                <a:gd name="T27" fmla="*/ 812 h 1391"/>
                <a:gd name="T28" fmla="*/ 1024 w 1634"/>
                <a:gd name="T29" fmla="*/ 915 h 1391"/>
                <a:gd name="T30" fmla="*/ 909 w 1634"/>
                <a:gd name="T31" fmla="*/ 1032 h 1391"/>
                <a:gd name="T32" fmla="*/ 813 w 1634"/>
                <a:gd name="T33" fmla="*/ 1114 h 1391"/>
                <a:gd name="T34" fmla="*/ 727 w 1634"/>
                <a:gd name="T35" fmla="*/ 1171 h 1391"/>
                <a:gd name="T36" fmla="*/ 675 w 1634"/>
                <a:gd name="T37" fmla="*/ 1195 h 1391"/>
                <a:gd name="T38" fmla="*/ 639 w 1634"/>
                <a:gd name="T39" fmla="*/ 1207 h 1391"/>
                <a:gd name="T40" fmla="*/ 376 w 1634"/>
                <a:gd name="T41" fmla="*/ 1303 h 1391"/>
                <a:gd name="T42" fmla="*/ 177 w 1634"/>
                <a:gd name="T43" fmla="*/ 1366 h 1391"/>
                <a:gd name="T44" fmla="*/ 71 w 1634"/>
                <a:gd name="T45" fmla="*/ 1390 h 1391"/>
                <a:gd name="T46" fmla="*/ 0 w 1634"/>
                <a:gd name="T47" fmla="*/ 1314 h 1391"/>
                <a:gd name="T48" fmla="*/ 133 w 1634"/>
                <a:gd name="T49" fmla="*/ 1286 h 1391"/>
                <a:gd name="T50" fmla="*/ 372 w 1634"/>
                <a:gd name="T51" fmla="*/ 1227 h 1391"/>
                <a:gd name="T52" fmla="*/ 529 w 1634"/>
                <a:gd name="T53" fmla="*/ 1180 h 1391"/>
                <a:gd name="T54" fmla="*/ 626 w 1634"/>
                <a:gd name="T55" fmla="*/ 1144 h 1391"/>
                <a:gd name="T56" fmla="*/ 742 w 1634"/>
                <a:gd name="T57" fmla="*/ 1066 h 1391"/>
                <a:gd name="T58" fmla="*/ 855 w 1634"/>
                <a:gd name="T59" fmla="*/ 982 h 1391"/>
                <a:gd name="T60" fmla="*/ 975 w 1634"/>
                <a:gd name="T61" fmla="*/ 882 h 1391"/>
                <a:gd name="T62" fmla="*/ 1083 w 1634"/>
                <a:gd name="T63" fmla="*/ 771 h 1391"/>
                <a:gd name="T64" fmla="*/ 1112 w 1634"/>
                <a:gd name="T65" fmla="*/ 734 h 1391"/>
                <a:gd name="T66" fmla="*/ 1159 w 1634"/>
                <a:gd name="T67" fmla="*/ 658 h 1391"/>
                <a:gd name="T68" fmla="*/ 1207 w 1634"/>
                <a:gd name="T69" fmla="*/ 561 h 1391"/>
                <a:gd name="T70" fmla="*/ 1289 w 1634"/>
                <a:gd name="T71" fmla="*/ 358 h 1391"/>
                <a:gd name="T72" fmla="*/ 1322 w 1634"/>
                <a:gd name="T73" fmla="*/ 261 h 1391"/>
                <a:gd name="T74" fmla="*/ 1333 w 1634"/>
                <a:gd name="T75" fmla="*/ 208 h 1391"/>
                <a:gd name="T76" fmla="*/ 1364 w 1634"/>
                <a:gd name="T77" fmla="*/ 127 h 1391"/>
                <a:gd name="T78" fmla="*/ 1389 w 1634"/>
                <a:gd name="T79" fmla="*/ 85 h 1391"/>
                <a:gd name="T80" fmla="*/ 1420 w 1634"/>
                <a:gd name="T81" fmla="*/ 48 h 1391"/>
                <a:gd name="T82" fmla="*/ 1460 w 1634"/>
                <a:gd name="T83" fmla="*/ 18 h 1391"/>
                <a:gd name="T84" fmla="*/ 1507 w 1634"/>
                <a:gd name="T85" fmla="*/ 2 h 1391"/>
                <a:gd name="T86" fmla="*/ 1565 w 1634"/>
                <a:gd name="T87" fmla="*/ 1 h 1391"/>
                <a:gd name="T88" fmla="*/ 1634 w 1634"/>
                <a:gd name="T89" fmla="*/ 22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4" h="1391">
                  <a:moveTo>
                    <a:pt x="1634" y="22"/>
                  </a:moveTo>
                  <a:lnTo>
                    <a:pt x="1634" y="22"/>
                  </a:lnTo>
                  <a:lnTo>
                    <a:pt x="1626" y="18"/>
                  </a:lnTo>
                  <a:lnTo>
                    <a:pt x="1617" y="16"/>
                  </a:lnTo>
                  <a:lnTo>
                    <a:pt x="1604" y="13"/>
                  </a:lnTo>
                  <a:lnTo>
                    <a:pt x="1590" y="11"/>
                  </a:lnTo>
                  <a:lnTo>
                    <a:pt x="1582" y="11"/>
                  </a:lnTo>
                  <a:lnTo>
                    <a:pt x="1573" y="13"/>
                  </a:lnTo>
                  <a:lnTo>
                    <a:pt x="1562" y="15"/>
                  </a:lnTo>
                  <a:lnTo>
                    <a:pt x="1553" y="17"/>
                  </a:lnTo>
                  <a:lnTo>
                    <a:pt x="1543" y="21"/>
                  </a:lnTo>
                  <a:lnTo>
                    <a:pt x="1532" y="25"/>
                  </a:lnTo>
                  <a:lnTo>
                    <a:pt x="1521" y="32"/>
                  </a:lnTo>
                  <a:lnTo>
                    <a:pt x="1509" y="39"/>
                  </a:lnTo>
                  <a:lnTo>
                    <a:pt x="1498" y="48"/>
                  </a:lnTo>
                  <a:lnTo>
                    <a:pt x="1486" y="58"/>
                  </a:lnTo>
                  <a:lnTo>
                    <a:pt x="1474" y="70"/>
                  </a:lnTo>
                  <a:lnTo>
                    <a:pt x="1462" y="85"/>
                  </a:lnTo>
                  <a:lnTo>
                    <a:pt x="1450" y="101"/>
                  </a:lnTo>
                  <a:lnTo>
                    <a:pt x="1437" y="119"/>
                  </a:lnTo>
                  <a:lnTo>
                    <a:pt x="1425" y="139"/>
                  </a:lnTo>
                  <a:lnTo>
                    <a:pt x="1412" y="162"/>
                  </a:lnTo>
                  <a:lnTo>
                    <a:pt x="1400" y="186"/>
                  </a:lnTo>
                  <a:lnTo>
                    <a:pt x="1387" y="215"/>
                  </a:lnTo>
                  <a:lnTo>
                    <a:pt x="1375" y="245"/>
                  </a:lnTo>
                  <a:lnTo>
                    <a:pt x="1363" y="278"/>
                  </a:lnTo>
                  <a:lnTo>
                    <a:pt x="1351" y="314"/>
                  </a:lnTo>
                  <a:lnTo>
                    <a:pt x="1340" y="352"/>
                  </a:lnTo>
                  <a:lnTo>
                    <a:pt x="1340" y="352"/>
                  </a:lnTo>
                  <a:lnTo>
                    <a:pt x="1321" y="408"/>
                  </a:lnTo>
                  <a:lnTo>
                    <a:pt x="1299" y="468"/>
                  </a:lnTo>
                  <a:lnTo>
                    <a:pt x="1272" y="540"/>
                  </a:lnTo>
                  <a:lnTo>
                    <a:pt x="1256" y="578"/>
                  </a:lnTo>
                  <a:lnTo>
                    <a:pt x="1238" y="617"/>
                  </a:lnTo>
                  <a:lnTo>
                    <a:pt x="1220" y="655"/>
                  </a:lnTo>
                  <a:lnTo>
                    <a:pt x="1201" y="692"/>
                  </a:lnTo>
                  <a:lnTo>
                    <a:pt x="1182" y="727"/>
                  </a:lnTo>
                  <a:lnTo>
                    <a:pt x="1162" y="760"/>
                  </a:lnTo>
                  <a:lnTo>
                    <a:pt x="1151" y="775"/>
                  </a:lnTo>
                  <a:lnTo>
                    <a:pt x="1140" y="788"/>
                  </a:lnTo>
                  <a:lnTo>
                    <a:pt x="1130" y="801"/>
                  </a:lnTo>
                  <a:lnTo>
                    <a:pt x="1120" y="812"/>
                  </a:lnTo>
                  <a:lnTo>
                    <a:pt x="1120" y="812"/>
                  </a:lnTo>
                  <a:lnTo>
                    <a:pt x="1075" y="859"/>
                  </a:lnTo>
                  <a:lnTo>
                    <a:pt x="1024" y="915"/>
                  </a:lnTo>
                  <a:lnTo>
                    <a:pt x="969" y="973"/>
                  </a:lnTo>
                  <a:lnTo>
                    <a:pt x="939" y="1003"/>
                  </a:lnTo>
                  <a:lnTo>
                    <a:pt x="909" y="1032"/>
                  </a:lnTo>
                  <a:lnTo>
                    <a:pt x="877" y="1061"/>
                  </a:lnTo>
                  <a:lnTo>
                    <a:pt x="846" y="1088"/>
                  </a:lnTo>
                  <a:lnTo>
                    <a:pt x="813" y="1114"/>
                  </a:lnTo>
                  <a:lnTo>
                    <a:pt x="779" y="1139"/>
                  </a:lnTo>
                  <a:lnTo>
                    <a:pt x="745" y="1161"/>
                  </a:lnTo>
                  <a:lnTo>
                    <a:pt x="727" y="1171"/>
                  </a:lnTo>
                  <a:lnTo>
                    <a:pt x="710" y="1180"/>
                  </a:lnTo>
                  <a:lnTo>
                    <a:pt x="692" y="1188"/>
                  </a:lnTo>
                  <a:lnTo>
                    <a:pt x="675" y="1195"/>
                  </a:lnTo>
                  <a:lnTo>
                    <a:pt x="657" y="1201"/>
                  </a:lnTo>
                  <a:lnTo>
                    <a:pt x="639" y="1207"/>
                  </a:lnTo>
                  <a:lnTo>
                    <a:pt x="639" y="1207"/>
                  </a:lnTo>
                  <a:lnTo>
                    <a:pt x="559" y="1237"/>
                  </a:lnTo>
                  <a:lnTo>
                    <a:pt x="474" y="1268"/>
                  </a:lnTo>
                  <a:lnTo>
                    <a:pt x="376" y="1303"/>
                  </a:lnTo>
                  <a:lnTo>
                    <a:pt x="273" y="1337"/>
                  </a:lnTo>
                  <a:lnTo>
                    <a:pt x="223" y="1353"/>
                  </a:lnTo>
                  <a:lnTo>
                    <a:pt x="177" y="1366"/>
                  </a:lnTo>
                  <a:lnTo>
                    <a:pt x="135" y="1377"/>
                  </a:lnTo>
                  <a:lnTo>
                    <a:pt x="99" y="1385"/>
                  </a:lnTo>
                  <a:lnTo>
                    <a:pt x="71" y="1390"/>
                  </a:lnTo>
                  <a:lnTo>
                    <a:pt x="60" y="1391"/>
                  </a:lnTo>
                  <a:lnTo>
                    <a:pt x="51" y="1391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63" y="1302"/>
                  </a:lnTo>
                  <a:lnTo>
                    <a:pt x="133" y="1286"/>
                  </a:lnTo>
                  <a:lnTo>
                    <a:pt x="221" y="1266"/>
                  </a:lnTo>
                  <a:lnTo>
                    <a:pt x="321" y="1241"/>
                  </a:lnTo>
                  <a:lnTo>
                    <a:pt x="372" y="1227"/>
                  </a:lnTo>
                  <a:lnTo>
                    <a:pt x="426" y="1212"/>
                  </a:lnTo>
                  <a:lnTo>
                    <a:pt x="477" y="1196"/>
                  </a:lnTo>
                  <a:lnTo>
                    <a:pt x="529" y="1180"/>
                  </a:lnTo>
                  <a:lnTo>
                    <a:pt x="579" y="1162"/>
                  </a:lnTo>
                  <a:lnTo>
                    <a:pt x="626" y="1144"/>
                  </a:lnTo>
                  <a:lnTo>
                    <a:pt x="626" y="1144"/>
                  </a:lnTo>
                  <a:lnTo>
                    <a:pt x="641" y="1135"/>
                  </a:lnTo>
                  <a:lnTo>
                    <a:pt x="682" y="1108"/>
                  </a:lnTo>
                  <a:lnTo>
                    <a:pt x="742" y="1066"/>
                  </a:lnTo>
                  <a:lnTo>
                    <a:pt x="777" y="1041"/>
                  </a:lnTo>
                  <a:lnTo>
                    <a:pt x="815" y="1013"/>
                  </a:lnTo>
                  <a:lnTo>
                    <a:pt x="855" y="982"/>
                  </a:lnTo>
                  <a:lnTo>
                    <a:pt x="894" y="951"/>
                  </a:lnTo>
                  <a:lnTo>
                    <a:pt x="935" y="917"/>
                  </a:lnTo>
                  <a:lnTo>
                    <a:pt x="975" y="882"/>
                  </a:lnTo>
                  <a:lnTo>
                    <a:pt x="1014" y="846"/>
                  </a:lnTo>
                  <a:lnTo>
                    <a:pt x="1050" y="808"/>
                  </a:lnTo>
                  <a:lnTo>
                    <a:pt x="1083" y="771"/>
                  </a:lnTo>
                  <a:lnTo>
                    <a:pt x="1098" y="753"/>
                  </a:lnTo>
                  <a:lnTo>
                    <a:pt x="1112" y="734"/>
                  </a:lnTo>
                  <a:lnTo>
                    <a:pt x="1112" y="734"/>
                  </a:lnTo>
                  <a:lnTo>
                    <a:pt x="1128" y="713"/>
                  </a:lnTo>
                  <a:lnTo>
                    <a:pt x="1142" y="687"/>
                  </a:lnTo>
                  <a:lnTo>
                    <a:pt x="1159" y="658"/>
                  </a:lnTo>
                  <a:lnTo>
                    <a:pt x="1175" y="628"/>
                  </a:lnTo>
                  <a:lnTo>
                    <a:pt x="1191" y="595"/>
                  </a:lnTo>
                  <a:lnTo>
                    <a:pt x="1207" y="561"/>
                  </a:lnTo>
                  <a:lnTo>
                    <a:pt x="1237" y="491"/>
                  </a:lnTo>
                  <a:lnTo>
                    <a:pt x="1266" y="422"/>
                  </a:lnTo>
                  <a:lnTo>
                    <a:pt x="1289" y="358"/>
                  </a:lnTo>
                  <a:lnTo>
                    <a:pt x="1308" y="303"/>
                  </a:lnTo>
                  <a:lnTo>
                    <a:pt x="1322" y="261"/>
                  </a:lnTo>
                  <a:lnTo>
                    <a:pt x="1322" y="261"/>
                  </a:lnTo>
                  <a:lnTo>
                    <a:pt x="1324" y="246"/>
                  </a:lnTo>
                  <a:lnTo>
                    <a:pt x="1328" y="229"/>
                  </a:lnTo>
                  <a:lnTo>
                    <a:pt x="1333" y="208"/>
                  </a:lnTo>
                  <a:lnTo>
                    <a:pt x="1341" y="183"/>
                  </a:lnTo>
                  <a:lnTo>
                    <a:pt x="1351" y="155"/>
                  </a:lnTo>
                  <a:lnTo>
                    <a:pt x="1364" y="127"/>
                  </a:lnTo>
                  <a:lnTo>
                    <a:pt x="1372" y="113"/>
                  </a:lnTo>
                  <a:lnTo>
                    <a:pt x="1380" y="100"/>
                  </a:lnTo>
                  <a:lnTo>
                    <a:pt x="1389" y="85"/>
                  </a:lnTo>
                  <a:lnTo>
                    <a:pt x="1398" y="72"/>
                  </a:lnTo>
                  <a:lnTo>
                    <a:pt x="1409" y="60"/>
                  </a:lnTo>
                  <a:lnTo>
                    <a:pt x="1420" y="48"/>
                  </a:lnTo>
                  <a:lnTo>
                    <a:pt x="1433" y="37"/>
                  </a:lnTo>
                  <a:lnTo>
                    <a:pt x="1445" y="27"/>
                  </a:lnTo>
                  <a:lnTo>
                    <a:pt x="1460" y="18"/>
                  </a:lnTo>
                  <a:lnTo>
                    <a:pt x="1474" y="11"/>
                  </a:lnTo>
                  <a:lnTo>
                    <a:pt x="1490" y="6"/>
                  </a:lnTo>
                  <a:lnTo>
                    <a:pt x="1507" y="2"/>
                  </a:lnTo>
                  <a:lnTo>
                    <a:pt x="1525" y="0"/>
                  </a:lnTo>
                  <a:lnTo>
                    <a:pt x="1544" y="0"/>
                  </a:lnTo>
                  <a:lnTo>
                    <a:pt x="1565" y="1"/>
                  </a:lnTo>
                  <a:lnTo>
                    <a:pt x="1586" y="6"/>
                  </a:lnTo>
                  <a:lnTo>
                    <a:pt x="1609" y="13"/>
                  </a:lnTo>
                  <a:lnTo>
                    <a:pt x="1634" y="22"/>
                  </a:lnTo>
                  <a:lnTo>
                    <a:pt x="1634" y="22"/>
                  </a:lnTo>
                  <a:close/>
                </a:path>
              </a:pathLst>
            </a:custGeom>
            <a:solidFill>
              <a:srgbClr val="891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endParaRPr lang="en-AU" sz="675"/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2244725" y="1243013"/>
              <a:ext cx="5241925" cy="4229100"/>
            </a:xfrm>
            <a:custGeom>
              <a:avLst/>
              <a:gdLst>
                <a:gd name="T0" fmla="*/ 2733 w 3302"/>
                <a:gd name="T1" fmla="*/ 112 h 2664"/>
                <a:gd name="T2" fmla="*/ 2615 w 3302"/>
                <a:gd name="T3" fmla="*/ 167 h 2664"/>
                <a:gd name="T4" fmla="*/ 2495 w 3302"/>
                <a:gd name="T5" fmla="*/ 274 h 2664"/>
                <a:gd name="T6" fmla="*/ 2425 w 3302"/>
                <a:gd name="T7" fmla="*/ 387 h 2664"/>
                <a:gd name="T8" fmla="*/ 2351 w 3302"/>
                <a:gd name="T9" fmla="*/ 603 h 2664"/>
                <a:gd name="T10" fmla="*/ 2248 w 3302"/>
                <a:gd name="T11" fmla="*/ 977 h 2664"/>
                <a:gd name="T12" fmla="*/ 2210 w 3302"/>
                <a:gd name="T13" fmla="*/ 1123 h 2664"/>
                <a:gd name="T14" fmla="*/ 2173 w 3302"/>
                <a:gd name="T15" fmla="*/ 1201 h 2664"/>
                <a:gd name="T16" fmla="*/ 2132 w 3302"/>
                <a:gd name="T17" fmla="*/ 1251 h 2664"/>
                <a:gd name="T18" fmla="*/ 2085 w 3302"/>
                <a:gd name="T19" fmla="*/ 1276 h 2664"/>
                <a:gd name="T20" fmla="*/ 2036 w 3302"/>
                <a:gd name="T21" fmla="*/ 1278 h 2664"/>
                <a:gd name="T22" fmla="*/ 1934 w 3302"/>
                <a:gd name="T23" fmla="*/ 1236 h 2664"/>
                <a:gd name="T24" fmla="*/ 1838 w 3302"/>
                <a:gd name="T25" fmla="*/ 1156 h 2664"/>
                <a:gd name="T26" fmla="*/ 1703 w 3302"/>
                <a:gd name="T27" fmla="*/ 1006 h 2664"/>
                <a:gd name="T28" fmla="*/ 1557 w 3302"/>
                <a:gd name="T29" fmla="*/ 877 h 2664"/>
                <a:gd name="T30" fmla="*/ 1438 w 3302"/>
                <a:gd name="T31" fmla="*/ 835 h 2664"/>
                <a:gd name="T32" fmla="*/ 1347 w 3302"/>
                <a:gd name="T33" fmla="*/ 859 h 2664"/>
                <a:gd name="T34" fmla="*/ 1279 w 3302"/>
                <a:gd name="T35" fmla="*/ 923 h 2664"/>
                <a:gd name="T36" fmla="*/ 1225 w 3302"/>
                <a:gd name="T37" fmla="*/ 1022 h 2664"/>
                <a:gd name="T38" fmla="*/ 1187 w 3302"/>
                <a:gd name="T39" fmla="*/ 1151 h 2664"/>
                <a:gd name="T40" fmla="*/ 1113 w 3302"/>
                <a:gd name="T41" fmla="*/ 1366 h 2664"/>
                <a:gd name="T42" fmla="*/ 1020 w 3302"/>
                <a:gd name="T43" fmla="*/ 1547 h 2664"/>
                <a:gd name="T44" fmla="*/ 910 w 3302"/>
                <a:gd name="T45" fmla="*/ 1697 h 2664"/>
                <a:gd name="T46" fmla="*/ 789 w 3302"/>
                <a:gd name="T47" fmla="*/ 1820 h 2664"/>
                <a:gd name="T48" fmla="*/ 663 w 3302"/>
                <a:gd name="T49" fmla="*/ 1918 h 2664"/>
                <a:gd name="T50" fmla="*/ 509 w 3302"/>
                <a:gd name="T51" fmla="*/ 2006 h 2664"/>
                <a:gd name="T52" fmla="*/ 272 w 3302"/>
                <a:gd name="T53" fmla="*/ 2095 h 2664"/>
                <a:gd name="T54" fmla="*/ 90 w 3302"/>
                <a:gd name="T55" fmla="*/ 2133 h 2664"/>
                <a:gd name="T56" fmla="*/ 104 w 3302"/>
                <a:gd name="T57" fmla="*/ 2664 h 2664"/>
                <a:gd name="T58" fmla="*/ 277 w 3302"/>
                <a:gd name="T59" fmla="*/ 2643 h 2664"/>
                <a:gd name="T60" fmla="*/ 510 w 3302"/>
                <a:gd name="T61" fmla="*/ 2584 h 2664"/>
                <a:gd name="T62" fmla="*/ 760 w 3302"/>
                <a:gd name="T63" fmla="*/ 2479 h 2664"/>
                <a:gd name="T64" fmla="*/ 901 w 3302"/>
                <a:gd name="T65" fmla="*/ 2392 h 2664"/>
                <a:gd name="T66" fmla="*/ 1039 w 3302"/>
                <a:gd name="T67" fmla="*/ 2284 h 2664"/>
                <a:gd name="T68" fmla="*/ 1167 w 3302"/>
                <a:gd name="T69" fmla="*/ 2148 h 2664"/>
                <a:gd name="T70" fmla="*/ 1279 w 3302"/>
                <a:gd name="T71" fmla="*/ 1986 h 2664"/>
                <a:gd name="T72" fmla="*/ 1371 w 3302"/>
                <a:gd name="T73" fmla="*/ 1790 h 2664"/>
                <a:gd name="T74" fmla="*/ 1426 w 3302"/>
                <a:gd name="T75" fmla="*/ 1611 h 2664"/>
                <a:gd name="T76" fmla="*/ 1470 w 3302"/>
                <a:gd name="T77" fmla="*/ 1482 h 2664"/>
                <a:gd name="T78" fmla="*/ 1521 w 3302"/>
                <a:gd name="T79" fmla="*/ 1408 h 2664"/>
                <a:gd name="T80" fmla="*/ 1595 w 3302"/>
                <a:gd name="T81" fmla="*/ 1359 h 2664"/>
                <a:gd name="T82" fmla="*/ 1697 w 3302"/>
                <a:gd name="T83" fmla="*/ 1358 h 2664"/>
                <a:gd name="T84" fmla="*/ 1831 w 3302"/>
                <a:gd name="T85" fmla="*/ 1427 h 2664"/>
                <a:gd name="T86" fmla="*/ 1948 w 3302"/>
                <a:gd name="T87" fmla="*/ 1530 h 2664"/>
                <a:gd name="T88" fmla="*/ 2067 w 3302"/>
                <a:gd name="T89" fmla="*/ 1623 h 2664"/>
                <a:gd name="T90" fmla="*/ 2173 w 3302"/>
                <a:gd name="T91" fmla="*/ 1674 h 2664"/>
                <a:gd name="T92" fmla="*/ 2259 w 3302"/>
                <a:gd name="T93" fmla="*/ 1684 h 2664"/>
                <a:gd name="T94" fmla="*/ 2310 w 3302"/>
                <a:gd name="T95" fmla="*/ 1669 h 2664"/>
                <a:gd name="T96" fmla="*/ 2355 w 3302"/>
                <a:gd name="T97" fmla="*/ 1631 h 2664"/>
                <a:gd name="T98" fmla="*/ 2394 w 3302"/>
                <a:gd name="T99" fmla="*/ 1569 h 2664"/>
                <a:gd name="T100" fmla="*/ 2422 w 3302"/>
                <a:gd name="T101" fmla="*/ 1477 h 2664"/>
                <a:gd name="T102" fmla="*/ 2455 w 3302"/>
                <a:gd name="T103" fmla="*/ 1227 h 2664"/>
                <a:gd name="T104" fmla="*/ 2510 w 3302"/>
                <a:gd name="T105" fmla="*/ 795 h 2664"/>
                <a:gd name="T106" fmla="*/ 2572 w 3302"/>
                <a:gd name="T107" fmla="*/ 524 h 2664"/>
                <a:gd name="T108" fmla="*/ 2607 w 3302"/>
                <a:gd name="T109" fmla="*/ 446 h 2664"/>
                <a:gd name="T110" fmla="*/ 2687 w 3302"/>
                <a:gd name="T111" fmla="*/ 342 h 2664"/>
                <a:gd name="T112" fmla="*/ 2823 w 3302"/>
                <a:gd name="T113" fmla="*/ 25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2" h="2664">
                  <a:moveTo>
                    <a:pt x="3302" y="21"/>
                  </a:moveTo>
                  <a:lnTo>
                    <a:pt x="2627" y="0"/>
                  </a:lnTo>
                  <a:lnTo>
                    <a:pt x="2753" y="105"/>
                  </a:lnTo>
                  <a:lnTo>
                    <a:pt x="2753" y="105"/>
                  </a:lnTo>
                  <a:lnTo>
                    <a:pt x="2733" y="112"/>
                  </a:lnTo>
                  <a:lnTo>
                    <a:pt x="2714" y="119"/>
                  </a:lnTo>
                  <a:lnTo>
                    <a:pt x="2696" y="125"/>
                  </a:lnTo>
                  <a:lnTo>
                    <a:pt x="2678" y="133"/>
                  </a:lnTo>
                  <a:lnTo>
                    <a:pt x="2645" y="149"/>
                  </a:lnTo>
                  <a:lnTo>
                    <a:pt x="2615" y="167"/>
                  </a:lnTo>
                  <a:lnTo>
                    <a:pt x="2587" y="187"/>
                  </a:lnTo>
                  <a:lnTo>
                    <a:pt x="2561" y="208"/>
                  </a:lnTo>
                  <a:lnTo>
                    <a:pt x="2537" y="229"/>
                  </a:lnTo>
                  <a:lnTo>
                    <a:pt x="2516" y="252"/>
                  </a:lnTo>
                  <a:lnTo>
                    <a:pt x="2495" y="274"/>
                  </a:lnTo>
                  <a:lnTo>
                    <a:pt x="2478" y="297"/>
                  </a:lnTo>
                  <a:lnTo>
                    <a:pt x="2462" y="321"/>
                  </a:lnTo>
                  <a:lnTo>
                    <a:pt x="2448" y="343"/>
                  </a:lnTo>
                  <a:lnTo>
                    <a:pt x="2435" y="366"/>
                  </a:lnTo>
                  <a:lnTo>
                    <a:pt x="2425" y="387"/>
                  </a:lnTo>
                  <a:lnTo>
                    <a:pt x="2416" y="409"/>
                  </a:lnTo>
                  <a:lnTo>
                    <a:pt x="2408" y="428"/>
                  </a:lnTo>
                  <a:lnTo>
                    <a:pt x="2408" y="428"/>
                  </a:lnTo>
                  <a:lnTo>
                    <a:pt x="2378" y="517"/>
                  </a:lnTo>
                  <a:lnTo>
                    <a:pt x="2351" y="603"/>
                  </a:lnTo>
                  <a:lnTo>
                    <a:pt x="2325" y="685"/>
                  </a:lnTo>
                  <a:lnTo>
                    <a:pt x="2302" y="764"/>
                  </a:lnTo>
                  <a:lnTo>
                    <a:pt x="2282" y="840"/>
                  </a:lnTo>
                  <a:lnTo>
                    <a:pt x="2264" y="911"/>
                  </a:lnTo>
                  <a:lnTo>
                    <a:pt x="2248" y="977"/>
                  </a:lnTo>
                  <a:lnTo>
                    <a:pt x="2233" y="1037"/>
                  </a:lnTo>
                  <a:lnTo>
                    <a:pt x="2233" y="1037"/>
                  </a:lnTo>
                  <a:lnTo>
                    <a:pt x="2222" y="1083"/>
                  </a:lnTo>
                  <a:lnTo>
                    <a:pt x="2216" y="1104"/>
                  </a:lnTo>
                  <a:lnTo>
                    <a:pt x="2210" y="1123"/>
                  </a:lnTo>
                  <a:lnTo>
                    <a:pt x="2203" y="1141"/>
                  </a:lnTo>
                  <a:lnTo>
                    <a:pt x="2196" y="1158"/>
                  </a:lnTo>
                  <a:lnTo>
                    <a:pt x="2188" y="1174"/>
                  </a:lnTo>
                  <a:lnTo>
                    <a:pt x="2181" y="1189"/>
                  </a:lnTo>
                  <a:lnTo>
                    <a:pt x="2173" y="1201"/>
                  </a:lnTo>
                  <a:lnTo>
                    <a:pt x="2166" y="1214"/>
                  </a:lnTo>
                  <a:lnTo>
                    <a:pt x="2158" y="1225"/>
                  </a:lnTo>
                  <a:lnTo>
                    <a:pt x="2149" y="1235"/>
                  </a:lnTo>
                  <a:lnTo>
                    <a:pt x="2141" y="1243"/>
                  </a:lnTo>
                  <a:lnTo>
                    <a:pt x="2132" y="1251"/>
                  </a:lnTo>
                  <a:lnTo>
                    <a:pt x="2123" y="1258"/>
                  </a:lnTo>
                  <a:lnTo>
                    <a:pt x="2114" y="1263"/>
                  </a:lnTo>
                  <a:lnTo>
                    <a:pt x="2105" y="1268"/>
                  </a:lnTo>
                  <a:lnTo>
                    <a:pt x="2094" y="1272"/>
                  </a:lnTo>
                  <a:lnTo>
                    <a:pt x="2085" y="1276"/>
                  </a:lnTo>
                  <a:lnTo>
                    <a:pt x="2075" y="1278"/>
                  </a:lnTo>
                  <a:lnTo>
                    <a:pt x="2066" y="1279"/>
                  </a:lnTo>
                  <a:lnTo>
                    <a:pt x="2056" y="1279"/>
                  </a:lnTo>
                  <a:lnTo>
                    <a:pt x="2046" y="1279"/>
                  </a:lnTo>
                  <a:lnTo>
                    <a:pt x="2036" y="1278"/>
                  </a:lnTo>
                  <a:lnTo>
                    <a:pt x="2015" y="1275"/>
                  </a:lnTo>
                  <a:lnTo>
                    <a:pt x="1995" y="1268"/>
                  </a:lnTo>
                  <a:lnTo>
                    <a:pt x="1975" y="1260"/>
                  </a:lnTo>
                  <a:lnTo>
                    <a:pt x="1954" y="1249"/>
                  </a:lnTo>
                  <a:lnTo>
                    <a:pt x="1934" y="1236"/>
                  </a:lnTo>
                  <a:lnTo>
                    <a:pt x="1915" y="1223"/>
                  </a:lnTo>
                  <a:lnTo>
                    <a:pt x="1895" y="1208"/>
                  </a:lnTo>
                  <a:lnTo>
                    <a:pt x="1875" y="1191"/>
                  </a:lnTo>
                  <a:lnTo>
                    <a:pt x="1856" y="1174"/>
                  </a:lnTo>
                  <a:lnTo>
                    <a:pt x="1838" y="1156"/>
                  </a:lnTo>
                  <a:lnTo>
                    <a:pt x="1803" y="1121"/>
                  </a:lnTo>
                  <a:lnTo>
                    <a:pt x="1771" y="1086"/>
                  </a:lnTo>
                  <a:lnTo>
                    <a:pt x="1743" y="1053"/>
                  </a:lnTo>
                  <a:lnTo>
                    <a:pt x="1703" y="1006"/>
                  </a:lnTo>
                  <a:lnTo>
                    <a:pt x="1703" y="1006"/>
                  </a:lnTo>
                  <a:lnTo>
                    <a:pt x="1671" y="972"/>
                  </a:lnTo>
                  <a:lnTo>
                    <a:pt x="1640" y="942"/>
                  </a:lnTo>
                  <a:lnTo>
                    <a:pt x="1611" y="917"/>
                  </a:lnTo>
                  <a:lnTo>
                    <a:pt x="1583" y="895"/>
                  </a:lnTo>
                  <a:lnTo>
                    <a:pt x="1557" y="877"/>
                  </a:lnTo>
                  <a:lnTo>
                    <a:pt x="1531" y="862"/>
                  </a:lnTo>
                  <a:lnTo>
                    <a:pt x="1506" y="851"/>
                  </a:lnTo>
                  <a:lnTo>
                    <a:pt x="1482" y="843"/>
                  </a:lnTo>
                  <a:lnTo>
                    <a:pt x="1460" y="838"/>
                  </a:lnTo>
                  <a:lnTo>
                    <a:pt x="1438" y="835"/>
                  </a:lnTo>
                  <a:lnTo>
                    <a:pt x="1418" y="837"/>
                  </a:lnTo>
                  <a:lnTo>
                    <a:pt x="1399" y="839"/>
                  </a:lnTo>
                  <a:lnTo>
                    <a:pt x="1381" y="843"/>
                  </a:lnTo>
                  <a:lnTo>
                    <a:pt x="1364" y="851"/>
                  </a:lnTo>
                  <a:lnTo>
                    <a:pt x="1347" y="859"/>
                  </a:lnTo>
                  <a:lnTo>
                    <a:pt x="1332" y="869"/>
                  </a:lnTo>
                  <a:lnTo>
                    <a:pt x="1318" y="882"/>
                  </a:lnTo>
                  <a:lnTo>
                    <a:pt x="1304" y="895"/>
                  </a:lnTo>
                  <a:lnTo>
                    <a:pt x="1290" y="909"/>
                  </a:lnTo>
                  <a:lnTo>
                    <a:pt x="1279" y="923"/>
                  </a:lnTo>
                  <a:lnTo>
                    <a:pt x="1268" y="939"/>
                  </a:lnTo>
                  <a:lnTo>
                    <a:pt x="1258" y="956"/>
                  </a:lnTo>
                  <a:lnTo>
                    <a:pt x="1249" y="972"/>
                  </a:lnTo>
                  <a:lnTo>
                    <a:pt x="1240" y="989"/>
                  </a:lnTo>
                  <a:lnTo>
                    <a:pt x="1225" y="1022"/>
                  </a:lnTo>
                  <a:lnTo>
                    <a:pt x="1214" y="1053"/>
                  </a:lnTo>
                  <a:lnTo>
                    <a:pt x="1205" y="1081"/>
                  </a:lnTo>
                  <a:lnTo>
                    <a:pt x="1199" y="1104"/>
                  </a:lnTo>
                  <a:lnTo>
                    <a:pt x="1199" y="1104"/>
                  </a:lnTo>
                  <a:lnTo>
                    <a:pt x="1187" y="1151"/>
                  </a:lnTo>
                  <a:lnTo>
                    <a:pt x="1174" y="1198"/>
                  </a:lnTo>
                  <a:lnTo>
                    <a:pt x="1161" y="1242"/>
                  </a:lnTo>
                  <a:lnTo>
                    <a:pt x="1146" y="1285"/>
                  </a:lnTo>
                  <a:lnTo>
                    <a:pt x="1130" y="1326"/>
                  </a:lnTo>
                  <a:lnTo>
                    <a:pt x="1113" y="1366"/>
                  </a:lnTo>
                  <a:lnTo>
                    <a:pt x="1096" y="1404"/>
                  </a:lnTo>
                  <a:lnTo>
                    <a:pt x="1078" y="1443"/>
                  </a:lnTo>
                  <a:lnTo>
                    <a:pt x="1059" y="1479"/>
                  </a:lnTo>
                  <a:lnTo>
                    <a:pt x="1040" y="1514"/>
                  </a:lnTo>
                  <a:lnTo>
                    <a:pt x="1020" y="1547"/>
                  </a:lnTo>
                  <a:lnTo>
                    <a:pt x="999" y="1579"/>
                  </a:lnTo>
                  <a:lnTo>
                    <a:pt x="978" y="1611"/>
                  </a:lnTo>
                  <a:lnTo>
                    <a:pt x="955" y="1640"/>
                  </a:lnTo>
                  <a:lnTo>
                    <a:pt x="933" y="1670"/>
                  </a:lnTo>
                  <a:lnTo>
                    <a:pt x="910" y="1697"/>
                  </a:lnTo>
                  <a:lnTo>
                    <a:pt x="886" y="1724"/>
                  </a:lnTo>
                  <a:lnTo>
                    <a:pt x="863" y="1750"/>
                  </a:lnTo>
                  <a:lnTo>
                    <a:pt x="839" y="1774"/>
                  </a:lnTo>
                  <a:lnTo>
                    <a:pt x="814" y="1797"/>
                  </a:lnTo>
                  <a:lnTo>
                    <a:pt x="789" y="1820"/>
                  </a:lnTo>
                  <a:lnTo>
                    <a:pt x="764" y="1841"/>
                  </a:lnTo>
                  <a:lnTo>
                    <a:pt x="740" y="1862"/>
                  </a:lnTo>
                  <a:lnTo>
                    <a:pt x="714" y="1881"/>
                  </a:lnTo>
                  <a:lnTo>
                    <a:pt x="689" y="1900"/>
                  </a:lnTo>
                  <a:lnTo>
                    <a:pt x="663" y="1918"/>
                  </a:lnTo>
                  <a:lnTo>
                    <a:pt x="637" y="1934"/>
                  </a:lnTo>
                  <a:lnTo>
                    <a:pt x="612" y="1950"/>
                  </a:lnTo>
                  <a:lnTo>
                    <a:pt x="586" y="1965"/>
                  </a:lnTo>
                  <a:lnTo>
                    <a:pt x="560" y="1979"/>
                  </a:lnTo>
                  <a:lnTo>
                    <a:pt x="509" y="2006"/>
                  </a:lnTo>
                  <a:lnTo>
                    <a:pt x="460" y="2029"/>
                  </a:lnTo>
                  <a:lnTo>
                    <a:pt x="410" y="2049"/>
                  </a:lnTo>
                  <a:lnTo>
                    <a:pt x="362" y="2067"/>
                  </a:lnTo>
                  <a:lnTo>
                    <a:pt x="316" y="2083"/>
                  </a:lnTo>
                  <a:lnTo>
                    <a:pt x="272" y="2095"/>
                  </a:lnTo>
                  <a:lnTo>
                    <a:pt x="230" y="2107"/>
                  </a:lnTo>
                  <a:lnTo>
                    <a:pt x="191" y="2116"/>
                  </a:lnTo>
                  <a:lnTo>
                    <a:pt x="154" y="2122"/>
                  </a:lnTo>
                  <a:lnTo>
                    <a:pt x="121" y="2128"/>
                  </a:lnTo>
                  <a:lnTo>
                    <a:pt x="90" y="2133"/>
                  </a:lnTo>
                  <a:lnTo>
                    <a:pt x="42" y="2138"/>
                  </a:lnTo>
                  <a:lnTo>
                    <a:pt x="11" y="2140"/>
                  </a:lnTo>
                  <a:lnTo>
                    <a:pt x="0" y="2142"/>
                  </a:lnTo>
                  <a:lnTo>
                    <a:pt x="104" y="2664"/>
                  </a:lnTo>
                  <a:lnTo>
                    <a:pt x="104" y="2664"/>
                  </a:lnTo>
                  <a:lnTo>
                    <a:pt x="116" y="2663"/>
                  </a:lnTo>
                  <a:lnTo>
                    <a:pt x="150" y="2661"/>
                  </a:lnTo>
                  <a:lnTo>
                    <a:pt x="205" y="2654"/>
                  </a:lnTo>
                  <a:lnTo>
                    <a:pt x="238" y="2650"/>
                  </a:lnTo>
                  <a:lnTo>
                    <a:pt x="277" y="2643"/>
                  </a:lnTo>
                  <a:lnTo>
                    <a:pt x="317" y="2635"/>
                  </a:lnTo>
                  <a:lnTo>
                    <a:pt x="361" y="2626"/>
                  </a:lnTo>
                  <a:lnTo>
                    <a:pt x="409" y="2613"/>
                  </a:lnTo>
                  <a:lnTo>
                    <a:pt x="458" y="2600"/>
                  </a:lnTo>
                  <a:lnTo>
                    <a:pt x="510" y="2584"/>
                  </a:lnTo>
                  <a:lnTo>
                    <a:pt x="563" y="2565"/>
                  </a:lnTo>
                  <a:lnTo>
                    <a:pt x="619" y="2545"/>
                  </a:lnTo>
                  <a:lnTo>
                    <a:pt x="674" y="2521"/>
                  </a:lnTo>
                  <a:lnTo>
                    <a:pt x="730" y="2494"/>
                  </a:lnTo>
                  <a:lnTo>
                    <a:pt x="760" y="2479"/>
                  </a:lnTo>
                  <a:lnTo>
                    <a:pt x="788" y="2463"/>
                  </a:lnTo>
                  <a:lnTo>
                    <a:pt x="816" y="2446"/>
                  </a:lnTo>
                  <a:lnTo>
                    <a:pt x="845" y="2429"/>
                  </a:lnTo>
                  <a:lnTo>
                    <a:pt x="873" y="2411"/>
                  </a:lnTo>
                  <a:lnTo>
                    <a:pt x="901" y="2392"/>
                  </a:lnTo>
                  <a:lnTo>
                    <a:pt x="929" y="2373"/>
                  </a:lnTo>
                  <a:lnTo>
                    <a:pt x="957" y="2352"/>
                  </a:lnTo>
                  <a:lnTo>
                    <a:pt x="985" y="2330"/>
                  </a:lnTo>
                  <a:lnTo>
                    <a:pt x="1013" y="2307"/>
                  </a:lnTo>
                  <a:lnTo>
                    <a:pt x="1039" y="2284"/>
                  </a:lnTo>
                  <a:lnTo>
                    <a:pt x="1066" y="2259"/>
                  </a:lnTo>
                  <a:lnTo>
                    <a:pt x="1092" y="2233"/>
                  </a:lnTo>
                  <a:lnTo>
                    <a:pt x="1118" y="2206"/>
                  </a:lnTo>
                  <a:lnTo>
                    <a:pt x="1143" y="2178"/>
                  </a:lnTo>
                  <a:lnTo>
                    <a:pt x="1167" y="2148"/>
                  </a:lnTo>
                  <a:lnTo>
                    <a:pt x="1191" y="2119"/>
                  </a:lnTo>
                  <a:lnTo>
                    <a:pt x="1214" y="2087"/>
                  </a:lnTo>
                  <a:lnTo>
                    <a:pt x="1236" y="2055"/>
                  </a:lnTo>
                  <a:lnTo>
                    <a:pt x="1259" y="2021"/>
                  </a:lnTo>
                  <a:lnTo>
                    <a:pt x="1279" y="1986"/>
                  </a:lnTo>
                  <a:lnTo>
                    <a:pt x="1300" y="1950"/>
                  </a:lnTo>
                  <a:lnTo>
                    <a:pt x="1319" y="1911"/>
                  </a:lnTo>
                  <a:lnTo>
                    <a:pt x="1337" y="1873"/>
                  </a:lnTo>
                  <a:lnTo>
                    <a:pt x="1355" y="1832"/>
                  </a:lnTo>
                  <a:lnTo>
                    <a:pt x="1371" y="1790"/>
                  </a:lnTo>
                  <a:lnTo>
                    <a:pt x="1386" y="1748"/>
                  </a:lnTo>
                  <a:lnTo>
                    <a:pt x="1400" y="1704"/>
                  </a:lnTo>
                  <a:lnTo>
                    <a:pt x="1414" y="1658"/>
                  </a:lnTo>
                  <a:lnTo>
                    <a:pt x="1426" y="1611"/>
                  </a:lnTo>
                  <a:lnTo>
                    <a:pt x="1426" y="1611"/>
                  </a:lnTo>
                  <a:lnTo>
                    <a:pt x="1432" y="1587"/>
                  </a:lnTo>
                  <a:lnTo>
                    <a:pt x="1440" y="1560"/>
                  </a:lnTo>
                  <a:lnTo>
                    <a:pt x="1450" y="1530"/>
                  </a:lnTo>
                  <a:lnTo>
                    <a:pt x="1463" y="1498"/>
                  </a:lnTo>
                  <a:lnTo>
                    <a:pt x="1470" y="1482"/>
                  </a:lnTo>
                  <a:lnTo>
                    <a:pt x="1479" y="1466"/>
                  </a:lnTo>
                  <a:lnTo>
                    <a:pt x="1488" y="1451"/>
                  </a:lnTo>
                  <a:lnTo>
                    <a:pt x="1498" y="1436"/>
                  </a:lnTo>
                  <a:lnTo>
                    <a:pt x="1510" y="1421"/>
                  </a:lnTo>
                  <a:lnTo>
                    <a:pt x="1521" y="1408"/>
                  </a:lnTo>
                  <a:lnTo>
                    <a:pt x="1533" y="1395"/>
                  </a:lnTo>
                  <a:lnTo>
                    <a:pt x="1548" y="1384"/>
                  </a:lnTo>
                  <a:lnTo>
                    <a:pt x="1563" y="1374"/>
                  </a:lnTo>
                  <a:lnTo>
                    <a:pt x="1578" y="1366"/>
                  </a:lnTo>
                  <a:lnTo>
                    <a:pt x="1595" y="1359"/>
                  </a:lnTo>
                  <a:lnTo>
                    <a:pt x="1613" y="1355"/>
                  </a:lnTo>
                  <a:lnTo>
                    <a:pt x="1633" y="1351"/>
                  </a:lnTo>
                  <a:lnTo>
                    <a:pt x="1653" y="1351"/>
                  </a:lnTo>
                  <a:lnTo>
                    <a:pt x="1674" y="1354"/>
                  </a:lnTo>
                  <a:lnTo>
                    <a:pt x="1697" y="1358"/>
                  </a:lnTo>
                  <a:lnTo>
                    <a:pt x="1722" y="1366"/>
                  </a:lnTo>
                  <a:lnTo>
                    <a:pt x="1747" y="1376"/>
                  </a:lnTo>
                  <a:lnTo>
                    <a:pt x="1774" y="1390"/>
                  </a:lnTo>
                  <a:lnTo>
                    <a:pt x="1802" y="1407"/>
                  </a:lnTo>
                  <a:lnTo>
                    <a:pt x="1831" y="1427"/>
                  </a:lnTo>
                  <a:lnTo>
                    <a:pt x="1863" y="1452"/>
                  </a:lnTo>
                  <a:lnTo>
                    <a:pt x="1895" y="1479"/>
                  </a:lnTo>
                  <a:lnTo>
                    <a:pt x="1930" y="1512"/>
                  </a:lnTo>
                  <a:lnTo>
                    <a:pt x="1930" y="1512"/>
                  </a:lnTo>
                  <a:lnTo>
                    <a:pt x="1948" y="1530"/>
                  </a:lnTo>
                  <a:lnTo>
                    <a:pt x="1969" y="1549"/>
                  </a:lnTo>
                  <a:lnTo>
                    <a:pt x="1996" y="1573"/>
                  </a:lnTo>
                  <a:lnTo>
                    <a:pt x="2030" y="1597"/>
                  </a:lnTo>
                  <a:lnTo>
                    <a:pt x="2048" y="1611"/>
                  </a:lnTo>
                  <a:lnTo>
                    <a:pt x="2067" y="1623"/>
                  </a:lnTo>
                  <a:lnTo>
                    <a:pt x="2088" y="1636"/>
                  </a:lnTo>
                  <a:lnTo>
                    <a:pt x="2108" y="1647"/>
                  </a:lnTo>
                  <a:lnTo>
                    <a:pt x="2129" y="1657"/>
                  </a:lnTo>
                  <a:lnTo>
                    <a:pt x="2151" y="1666"/>
                  </a:lnTo>
                  <a:lnTo>
                    <a:pt x="2173" y="1674"/>
                  </a:lnTo>
                  <a:lnTo>
                    <a:pt x="2195" y="1680"/>
                  </a:lnTo>
                  <a:lnTo>
                    <a:pt x="2216" y="1683"/>
                  </a:lnTo>
                  <a:lnTo>
                    <a:pt x="2238" y="1685"/>
                  </a:lnTo>
                  <a:lnTo>
                    <a:pt x="2249" y="1685"/>
                  </a:lnTo>
                  <a:lnTo>
                    <a:pt x="2259" y="1684"/>
                  </a:lnTo>
                  <a:lnTo>
                    <a:pt x="2269" y="1682"/>
                  </a:lnTo>
                  <a:lnTo>
                    <a:pt x="2281" y="1680"/>
                  </a:lnTo>
                  <a:lnTo>
                    <a:pt x="2291" y="1678"/>
                  </a:lnTo>
                  <a:lnTo>
                    <a:pt x="2300" y="1673"/>
                  </a:lnTo>
                  <a:lnTo>
                    <a:pt x="2310" y="1669"/>
                  </a:lnTo>
                  <a:lnTo>
                    <a:pt x="2320" y="1663"/>
                  </a:lnTo>
                  <a:lnTo>
                    <a:pt x="2329" y="1656"/>
                  </a:lnTo>
                  <a:lnTo>
                    <a:pt x="2338" y="1649"/>
                  </a:lnTo>
                  <a:lnTo>
                    <a:pt x="2347" y="1640"/>
                  </a:lnTo>
                  <a:lnTo>
                    <a:pt x="2355" y="1631"/>
                  </a:lnTo>
                  <a:lnTo>
                    <a:pt x="2364" y="1621"/>
                  </a:lnTo>
                  <a:lnTo>
                    <a:pt x="2372" y="1610"/>
                  </a:lnTo>
                  <a:lnTo>
                    <a:pt x="2380" y="1597"/>
                  </a:lnTo>
                  <a:lnTo>
                    <a:pt x="2387" y="1584"/>
                  </a:lnTo>
                  <a:lnTo>
                    <a:pt x="2394" y="1569"/>
                  </a:lnTo>
                  <a:lnTo>
                    <a:pt x="2400" y="1552"/>
                  </a:lnTo>
                  <a:lnTo>
                    <a:pt x="2406" y="1535"/>
                  </a:lnTo>
                  <a:lnTo>
                    <a:pt x="2412" y="1517"/>
                  </a:lnTo>
                  <a:lnTo>
                    <a:pt x="2417" y="1497"/>
                  </a:lnTo>
                  <a:lnTo>
                    <a:pt x="2422" y="1477"/>
                  </a:lnTo>
                  <a:lnTo>
                    <a:pt x="2426" y="1454"/>
                  </a:lnTo>
                  <a:lnTo>
                    <a:pt x="2430" y="1430"/>
                  </a:lnTo>
                  <a:lnTo>
                    <a:pt x="2430" y="1430"/>
                  </a:lnTo>
                  <a:lnTo>
                    <a:pt x="2442" y="1336"/>
                  </a:lnTo>
                  <a:lnTo>
                    <a:pt x="2455" y="1227"/>
                  </a:lnTo>
                  <a:lnTo>
                    <a:pt x="2468" y="1107"/>
                  </a:lnTo>
                  <a:lnTo>
                    <a:pt x="2483" y="982"/>
                  </a:lnTo>
                  <a:lnTo>
                    <a:pt x="2492" y="919"/>
                  </a:lnTo>
                  <a:lnTo>
                    <a:pt x="2500" y="856"/>
                  </a:lnTo>
                  <a:lnTo>
                    <a:pt x="2510" y="795"/>
                  </a:lnTo>
                  <a:lnTo>
                    <a:pt x="2520" y="735"/>
                  </a:lnTo>
                  <a:lnTo>
                    <a:pt x="2531" y="677"/>
                  </a:lnTo>
                  <a:lnTo>
                    <a:pt x="2544" y="622"/>
                  </a:lnTo>
                  <a:lnTo>
                    <a:pt x="2557" y="571"/>
                  </a:lnTo>
                  <a:lnTo>
                    <a:pt x="2572" y="524"/>
                  </a:lnTo>
                  <a:lnTo>
                    <a:pt x="2572" y="524"/>
                  </a:lnTo>
                  <a:lnTo>
                    <a:pt x="2579" y="506"/>
                  </a:lnTo>
                  <a:lnTo>
                    <a:pt x="2587" y="487"/>
                  </a:lnTo>
                  <a:lnTo>
                    <a:pt x="2596" y="466"/>
                  </a:lnTo>
                  <a:lnTo>
                    <a:pt x="2607" y="446"/>
                  </a:lnTo>
                  <a:lnTo>
                    <a:pt x="2619" y="424"/>
                  </a:lnTo>
                  <a:lnTo>
                    <a:pt x="2634" y="404"/>
                  </a:lnTo>
                  <a:lnTo>
                    <a:pt x="2650" y="383"/>
                  </a:lnTo>
                  <a:lnTo>
                    <a:pt x="2668" y="362"/>
                  </a:lnTo>
                  <a:lnTo>
                    <a:pt x="2687" y="342"/>
                  </a:lnTo>
                  <a:lnTo>
                    <a:pt x="2710" y="323"/>
                  </a:lnTo>
                  <a:lnTo>
                    <a:pt x="2735" y="304"/>
                  </a:lnTo>
                  <a:lnTo>
                    <a:pt x="2762" y="286"/>
                  </a:lnTo>
                  <a:lnTo>
                    <a:pt x="2791" y="269"/>
                  </a:lnTo>
                  <a:lnTo>
                    <a:pt x="2823" y="253"/>
                  </a:lnTo>
                  <a:lnTo>
                    <a:pt x="2858" y="239"/>
                  </a:lnTo>
                  <a:lnTo>
                    <a:pt x="2896" y="227"/>
                  </a:lnTo>
                  <a:lnTo>
                    <a:pt x="3012" y="326"/>
                  </a:lnTo>
                  <a:lnTo>
                    <a:pt x="3302" y="21"/>
                  </a:lnTo>
                  <a:close/>
                </a:path>
              </a:pathLst>
            </a:custGeom>
            <a:solidFill>
              <a:srgbClr val="EF4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endParaRPr lang="en-AU" sz="675"/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7026275" y="1276351"/>
              <a:ext cx="482600" cy="620713"/>
            </a:xfrm>
            <a:custGeom>
              <a:avLst/>
              <a:gdLst>
                <a:gd name="T0" fmla="*/ 290 w 304"/>
                <a:gd name="T1" fmla="*/ 0 h 391"/>
                <a:gd name="T2" fmla="*/ 304 w 304"/>
                <a:gd name="T3" fmla="*/ 67 h 391"/>
                <a:gd name="T4" fmla="*/ 16 w 304"/>
                <a:gd name="T5" fmla="*/ 391 h 391"/>
                <a:gd name="T6" fmla="*/ 0 w 304"/>
                <a:gd name="T7" fmla="*/ 305 h 391"/>
                <a:gd name="T8" fmla="*/ 290 w 304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91">
                  <a:moveTo>
                    <a:pt x="290" y="0"/>
                  </a:moveTo>
                  <a:lnTo>
                    <a:pt x="304" y="67"/>
                  </a:lnTo>
                  <a:lnTo>
                    <a:pt x="16" y="391"/>
                  </a:lnTo>
                  <a:lnTo>
                    <a:pt x="0" y="305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81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endParaRPr lang="en-AU" sz="675"/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6838950" y="1603376"/>
              <a:ext cx="212725" cy="293688"/>
            </a:xfrm>
            <a:custGeom>
              <a:avLst/>
              <a:gdLst>
                <a:gd name="T0" fmla="*/ 134 w 134"/>
                <a:gd name="T1" fmla="*/ 185 h 185"/>
                <a:gd name="T2" fmla="*/ 0 w 134"/>
                <a:gd name="T3" fmla="*/ 81 h 185"/>
                <a:gd name="T4" fmla="*/ 2 w 134"/>
                <a:gd name="T5" fmla="*/ 0 h 185"/>
                <a:gd name="T6" fmla="*/ 118 w 134"/>
                <a:gd name="T7" fmla="*/ 99 h 185"/>
                <a:gd name="T8" fmla="*/ 134 w 134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85">
                  <a:moveTo>
                    <a:pt x="134" y="185"/>
                  </a:moveTo>
                  <a:lnTo>
                    <a:pt x="0" y="81"/>
                  </a:lnTo>
                  <a:lnTo>
                    <a:pt x="2" y="0"/>
                  </a:lnTo>
                  <a:lnTo>
                    <a:pt x="118" y="99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891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endParaRPr lang="en-AU" sz="675"/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6415088" y="1243013"/>
              <a:ext cx="200025" cy="192088"/>
            </a:xfrm>
            <a:custGeom>
              <a:avLst/>
              <a:gdLst>
                <a:gd name="T0" fmla="*/ 0 w 126"/>
                <a:gd name="T1" fmla="*/ 0 h 121"/>
                <a:gd name="T2" fmla="*/ 15 w 126"/>
                <a:gd name="T3" fmla="*/ 72 h 121"/>
                <a:gd name="T4" fmla="*/ 79 w 126"/>
                <a:gd name="T5" fmla="*/ 121 h 121"/>
                <a:gd name="T6" fmla="*/ 126 w 126"/>
                <a:gd name="T7" fmla="*/ 105 h 121"/>
                <a:gd name="T8" fmla="*/ 0 w 126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1">
                  <a:moveTo>
                    <a:pt x="0" y="0"/>
                  </a:moveTo>
                  <a:lnTo>
                    <a:pt x="15" y="72"/>
                  </a:lnTo>
                  <a:lnTo>
                    <a:pt x="79" y="121"/>
                  </a:lnTo>
                  <a:lnTo>
                    <a:pt x="126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2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endParaRPr lang="en-AU" sz="675"/>
            </a:p>
          </p:txBody>
        </p:sp>
      </p:grpSp>
      <p:sp>
        <p:nvSpPr>
          <p:cNvPr id="60" name="Freeform 77"/>
          <p:cNvSpPr>
            <a:spLocks noEditPoints="1"/>
          </p:cNvSpPr>
          <p:nvPr/>
        </p:nvSpPr>
        <p:spPr bwMode="auto">
          <a:xfrm>
            <a:off x="5475705" y="3971518"/>
            <a:ext cx="397852" cy="48173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08" tIns="22854" rIns="45708" bIns="2285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61" name="TextBox 78"/>
          <p:cNvSpPr txBox="1"/>
          <p:nvPr/>
        </p:nvSpPr>
        <p:spPr>
          <a:xfrm>
            <a:off x="4489858" y="4657568"/>
            <a:ext cx="236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d-ID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will be repl ut enak sekalihebbi lorem ipsum dolor sit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Freeform 79"/>
          <p:cNvSpPr>
            <a:spLocks noEditPoints="1"/>
          </p:cNvSpPr>
          <p:nvPr/>
        </p:nvSpPr>
        <p:spPr bwMode="auto">
          <a:xfrm>
            <a:off x="7400350" y="2648750"/>
            <a:ext cx="347520" cy="548844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63" name="TextBox 80"/>
          <p:cNvSpPr txBox="1"/>
          <p:nvPr/>
        </p:nvSpPr>
        <p:spPr>
          <a:xfrm>
            <a:off x="6389340" y="3372847"/>
            <a:ext cx="236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d-ID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will be repl ut enak sekalihebbi lorem sit amet aced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Freeform 81"/>
          <p:cNvSpPr/>
          <p:nvPr/>
        </p:nvSpPr>
        <p:spPr bwMode="auto">
          <a:xfrm>
            <a:off x="9947947" y="1712350"/>
            <a:ext cx="438595" cy="402646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65" name="TextBox 82"/>
          <p:cNvSpPr txBox="1"/>
          <p:nvPr/>
        </p:nvSpPr>
        <p:spPr>
          <a:xfrm>
            <a:off x="8981517" y="2357353"/>
            <a:ext cx="236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d-ID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repl ut enak sekalihebbi lorem ipsum dolor sit amet aced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60" grpId="0" animBg="1"/>
      <p:bldP spid="61" grpId="0"/>
      <p:bldP spid="62" grpId="0" animBg="1"/>
      <p:bldP spid="63" grpId="0"/>
      <p:bldP spid="64" grpId="0" animBg="1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87328" y="3167770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95691" y="2271633"/>
            <a:ext cx="2037737" cy="64633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第四部分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85219" y="397258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Thesis defense Thesis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defense</a:t>
            </a:r>
            <a:endParaRPr lang="zh-CN" altLang="en-US" sz="16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/>
          <p:cNvSpPr/>
          <p:nvPr/>
        </p:nvSpPr>
        <p:spPr>
          <a:xfrm>
            <a:off x="4555413" y="2284094"/>
            <a:ext cx="1540588" cy="1540588"/>
          </a:xfrm>
          <a:custGeom>
            <a:avLst/>
            <a:gdLst>
              <a:gd name="connsiteX0" fmla="*/ 0 w 1705970"/>
              <a:gd name="connsiteY0" fmla="*/ 0 h 1705970"/>
              <a:gd name="connsiteX1" fmla="*/ 1421636 w 1705970"/>
              <a:gd name="connsiteY1" fmla="*/ 0 h 1705970"/>
              <a:gd name="connsiteX2" fmla="*/ 1705970 w 1705970"/>
              <a:gd name="connsiteY2" fmla="*/ 284334 h 1705970"/>
              <a:gd name="connsiteX3" fmla="*/ 1705970 w 1705970"/>
              <a:gd name="connsiteY3" fmla="*/ 1705970 h 1705970"/>
              <a:gd name="connsiteX4" fmla="*/ 284334 w 1705970"/>
              <a:gd name="connsiteY4" fmla="*/ 1705970 h 1705970"/>
              <a:gd name="connsiteX5" fmla="*/ 0 w 1705970"/>
              <a:gd name="connsiteY5" fmla="*/ 1421636 h 1705970"/>
              <a:gd name="connsiteX6" fmla="*/ 0 w 1705970"/>
              <a:gd name="connsiteY6" fmla="*/ 0 h 1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970" h="1705970">
                <a:moveTo>
                  <a:pt x="0" y="0"/>
                </a:moveTo>
                <a:lnTo>
                  <a:pt x="1421636" y="0"/>
                </a:lnTo>
                <a:cubicBezTo>
                  <a:pt x="1578669" y="0"/>
                  <a:pt x="1705970" y="127301"/>
                  <a:pt x="1705970" y="284334"/>
                </a:cubicBezTo>
                <a:lnTo>
                  <a:pt x="1705970" y="1705970"/>
                </a:lnTo>
                <a:lnTo>
                  <a:pt x="284334" y="1705970"/>
                </a:lnTo>
                <a:cubicBezTo>
                  <a:pt x="127301" y="1705970"/>
                  <a:pt x="0" y="1578669"/>
                  <a:pt x="0" y="142163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dirty="0">
                <a:latin typeface="+mj-lt"/>
              </a:rPr>
              <a:t>S</a:t>
            </a:r>
          </a:p>
        </p:txBody>
      </p:sp>
      <p:sp>
        <p:nvSpPr>
          <p:cNvPr id="7" name="Freeform 11"/>
          <p:cNvSpPr/>
          <p:nvPr/>
        </p:nvSpPr>
        <p:spPr>
          <a:xfrm>
            <a:off x="6096517" y="3824686"/>
            <a:ext cx="1552914" cy="1552914"/>
          </a:xfrm>
          <a:custGeom>
            <a:avLst/>
            <a:gdLst>
              <a:gd name="connsiteX0" fmla="*/ 0 w 1719619"/>
              <a:gd name="connsiteY0" fmla="*/ 0 h 1719619"/>
              <a:gd name="connsiteX1" fmla="*/ 1433010 w 1719619"/>
              <a:gd name="connsiteY1" fmla="*/ 0 h 1719619"/>
              <a:gd name="connsiteX2" fmla="*/ 1719619 w 1719619"/>
              <a:gd name="connsiteY2" fmla="*/ 286609 h 1719619"/>
              <a:gd name="connsiteX3" fmla="*/ 1719619 w 1719619"/>
              <a:gd name="connsiteY3" fmla="*/ 1719619 h 1719619"/>
              <a:gd name="connsiteX4" fmla="*/ 286609 w 1719619"/>
              <a:gd name="connsiteY4" fmla="*/ 1719619 h 1719619"/>
              <a:gd name="connsiteX5" fmla="*/ 0 w 1719619"/>
              <a:gd name="connsiteY5" fmla="*/ 1433010 h 1719619"/>
              <a:gd name="connsiteX6" fmla="*/ 0 w 1719619"/>
              <a:gd name="connsiteY6" fmla="*/ 0 h 171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619" h="1719619">
                <a:moveTo>
                  <a:pt x="0" y="0"/>
                </a:moveTo>
                <a:lnTo>
                  <a:pt x="1433010" y="0"/>
                </a:lnTo>
                <a:cubicBezTo>
                  <a:pt x="1591300" y="0"/>
                  <a:pt x="1719619" y="128319"/>
                  <a:pt x="1719619" y="286609"/>
                </a:cubicBezTo>
                <a:lnTo>
                  <a:pt x="1719619" y="1719619"/>
                </a:lnTo>
                <a:lnTo>
                  <a:pt x="286609" y="1719619"/>
                </a:lnTo>
                <a:cubicBezTo>
                  <a:pt x="128319" y="1719619"/>
                  <a:pt x="0" y="1591300"/>
                  <a:pt x="0" y="14330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dirty="0">
                <a:latin typeface="+mj-lt"/>
              </a:rPr>
              <a:t>T</a:t>
            </a:r>
          </a:p>
        </p:txBody>
      </p:sp>
      <p:sp>
        <p:nvSpPr>
          <p:cNvPr id="8" name="Round Diagonal Corner Rectangle 12"/>
          <p:cNvSpPr/>
          <p:nvPr/>
        </p:nvSpPr>
        <p:spPr>
          <a:xfrm>
            <a:off x="6096001" y="1828080"/>
            <a:ext cx="1996603" cy="199660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dirty="0">
                <a:latin typeface="+mj-lt"/>
              </a:rPr>
              <a:t>W</a:t>
            </a:r>
          </a:p>
        </p:txBody>
      </p:sp>
      <p:sp>
        <p:nvSpPr>
          <p:cNvPr id="9" name="Round Diagonal Corner Rectangle 13"/>
          <p:cNvSpPr/>
          <p:nvPr/>
        </p:nvSpPr>
        <p:spPr>
          <a:xfrm>
            <a:off x="4099398" y="3824683"/>
            <a:ext cx="1996603" cy="1996603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dirty="0">
                <a:latin typeface="+mj-lt"/>
              </a:rPr>
              <a:t>O</a:t>
            </a:r>
          </a:p>
        </p:txBody>
      </p:sp>
      <p:sp>
        <p:nvSpPr>
          <p:cNvPr id="10" name="Oval 14"/>
          <p:cNvSpPr/>
          <p:nvPr/>
        </p:nvSpPr>
        <p:spPr>
          <a:xfrm>
            <a:off x="5858244" y="3586924"/>
            <a:ext cx="475520" cy="4755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1600" dirty="0">
                <a:solidFill>
                  <a:schemeClr val="accent1"/>
                </a:solidFill>
                <a:latin typeface="FontAwesome" pitchFamily="2" charset="0"/>
              </a:rPr>
              <a:t></a:t>
            </a:r>
          </a:p>
        </p:txBody>
      </p:sp>
      <p:sp>
        <p:nvSpPr>
          <p:cNvPr id="11" name="Text Placeholder 14"/>
          <p:cNvSpPr txBox="1"/>
          <p:nvPr/>
        </p:nvSpPr>
        <p:spPr>
          <a:xfrm>
            <a:off x="1628329" y="2331257"/>
            <a:ext cx="1606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Strength</a:t>
            </a:r>
          </a:p>
        </p:txBody>
      </p:sp>
      <p:sp>
        <p:nvSpPr>
          <p:cNvPr id="12" name="Text Placeholder 14"/>
          <p:cNvSpPr txBox="1"/>
          <p:nvPr/>
        </p:nvSpPr>
        <p:spPr>
          <a:xfrm>
            <a:off x="1628332" y="2612282"/>
            <a:ext cx="2097602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>
                    <a:lumMod val="65000"/>
                  </a:schemeClr>
                </a:solidFill>
              </a:rPr>
              <a:t>"Sed ut perspiciatis unde omnis iste natus error sit voluptatem strength of weakness</a:t>
            </a:r>
          </a:p>
        </p:txBody>
      </p:sp>
      <p:grpSp>
        <p:nvGrpSpPr>
          <p:cNvPr id="13" name="Group 18"/>
          <p:cNvGrpSpPr/>
          <p:nvPr/>
        </p:nvGrpSpPr>
        <p:grpSpPr>
          <a:xfrm>
            <a:off x="696778" y="2382042"/>
            <a:ext cx="761888" cy="790033"/>
            <a:chOff x="695368" y="2381766"/>
            <a:chExt cx="762086" cy="790238"/>
          </a:xfrm>
        </p:grpSpPr>
        <p:sp>
          <p:nvSpPr>
            <p:cNvPr id="14" name="Rectangle 19"/>
            <p:cNvSpPr/>
            <p:nvPr/>
          </p:nvSpPr>
          <p:spPr>
            <a:xfrm>
              <a:off x="695368" y="2381766"/>
              <a:ext cx="762086" cy="790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851734" y="2604530"/>
              <a:ext cx="449354" cy="344710"/>
            </a:xfrm>
            <a:custGeom>
              <a:avLst/>
              <a:gdLst>
                <a:gd name="connsiteX0" fmla="*/ 240030 w 579438"/>
                <a:gd name="connsiteY0" fmla="*/ 344488 h 444501"/>
                <a:gd name="connsiteX1" fmla="*/ 358775 w 579438"/>
                <a:gd name="connsiteY1" fmla="*/ 344488 h 444501"/>
                <a:gd name="connsiteX2" fmla="*/ 364173 w 579438"/>
                <a:gd name="connsiteY2" fmla="*/ 344960 h 444501"/>
                <a:gd name="connsiteX3" fmla="*/ 369253 w 579438"/>
                <a:gd name="connsiteY3" fmla="*/ 346375 h 444501"/>
                <a:gd name="connsiteX4" fmla="*/ 374015 w 579438"/>
                <a:gd name="connsiteY4" fmla="*/ 348577 h 444501"/>
                <a:gd name="connsiteX5" fmla="*/ 378302 w 579438"/>
                <a:gd name="connsiteY5" fmla="*/ 351564 h 444501"/>
                <a:gd name="connsiteX6" fmla="*/ 381794 w 579438"/>
                <a:gd name="connsiteY6" fmla="*/ 355181 h 444501"/>
                <a:gd name="connsiteX7" fmla="*/ 384810 w 579438"/>
                <a:gd name="connsiteY7" fmla="*/ 359427 h 444501"/>
                <a:gd name="connsiteX8" fmla="*/ 387033 w 579438"/>
                <a:gd name="connsiteY8" fmla="*/ 364145 h 444501"/>
                <a:gd name="connsiteX9" fmla="*/ 388462 w 579438"/>
                <a:gd name="connsiteY9" fmla="*/ 369177 h 444501"/>
                <a:gd name="connsiteX10" fmla="*/ 388938 w 579438"/>
                <a:gd name="connsiteY10" fmla="*/ 374523 h 444501"/>
                <a:gd name="connsiteX11" fmla="*/ 388938 w 579438"/>
                <a:gd name="connsiteY11" fmla="*/ 414466 h 444501"/>
                <a:gd name="connsiteX12" fmla="*/ 388462 w 579438"/>
                <a:gd name="connsiteY12" fmla="*/ 419812 h 444501"/>
                <a:gd name="connsiteX13" fmla="*/ 387033 w 579438"/>
                <a:gd name="connsiteY13" fmla="*/ 424844 h 444501"/>
                <a:gd name="connsiteX14" fmla="*/ 384810 w 579438"/>
                <a:gd name="connsiteY14" fmla="*/ 429562 h 444501"/>
                <a:gd name="connsiteX15" fmla="*/ 381794 w 579438"/>
                <a:gd name="connsiteY15" fmla="*/ 433808 h 444501"/>
                <a:gd name="connsiteX16" fmla="*/ 378302 w 579438"/>
                <a:gd name="connsiteY16" fmla="*/ 437425 h 444501"/>
                <a:gd name="connsiteX17" fmla="*/ 374015 w 579438"/>
                <a:gd name="connsiteY17" fmla="*/ 440412 h 444501"/>
                <a:gd name="connsiteX18" fmla="*/ 369253 w 579438"/>
                <a:gd name="connsiteY18" fmla="*/ 442614 h 444501"/>
                <a:gd name="connsiteX19" fmla="*/ 364173 w 579438"/>
                <a:gd name="connsiteY19" fmla="*/ 444029 h 444501"/>
                <a:gd name="connsiteX20" fmla="*/ 358775 w 579438"/>
                <a:gd name="connsiteY20" fmla="*/ 444501 h 444501"/>
                <a:gd name="connsiteX21" fmla="*/ 240030 w 579438"/>
                <a:gd name="connsiteY21" fmla="*/ 444501 h 444501"/>
                <a:gd name="connsiteX22" fmla="*/ 234633 w 579438"/>
                <a:gd name="connsiteY22" fmla="*/ 444029 h 444501"/>
                <a:gd name="connsiteX23" fmla="*/ 229235 w 579438"/>
                <a:gd name="connsiteY23" fmla="*/ 442614 h 444501"/>
                <a:gd name="connsiteX24" fmla="*/ 224790 w 579438"/>
                <a:gd name="connsiteY24" fmla="*/ 440412 h 444501"/>
                <a:gd name="connsiteX25" fmla="*/ 220345 w 579438"/>
                <a:gd name="connsiteY25" fmla="*/ 437425 h 444501"/>
                <a:gd name="connsiteX26" fmla="*/ 216853 w 579438"/>
                <a:gd name="connsiteY26" fmla="*/ 433808 h 444501"/>
                <a:gd name="connsiteX27" fmla="*/ 213836 w 579438"/>
                <a:gd name="connsiteY27" fmla="*/ 429562 h 444501"/>
                <a:gd name="connsiteX28" fmla="*/ 211455 w 579438"/>
                <a:gd name="connsiteY28" fmla="*/ 424844 h 444501"/>
                <a:gd name="connsiteX29" fmla="*/ 210026 w 579438"/>
                <a:gd name="connsiteY29" fmla="*/ 419812 h 444501"/>
                <a:gd name="connsiteX30" fmla="*/ 209550 w 579438"/>
                <a:gd name="connsiteY30" fmla="*/ 414466 h 444501"/>
                <a:gd name="connsiteX31" fmla="*/ 209550 w 579438"/>
                <a:gd name="connsiteY31" fmla="*/ 374523 h 444501"/>
                <a:gd name="connsiteX32" fmla="*/ 210026 w 579438"/>
                <a:gd name="connsiteY32" fmla="*/ 369177 h 444501"/>
                <a:gd name="connsiteX33" fmla="*/ 211455 w 579438"/>
                <a:gd name="connsiteY33" fmla="*/ 364145 h 444501"/>
                <a:gd name="connsiteX34" fmla="*/ 213836 w 579438"/>
                <a:gd name="connsiteY34" fmla="*/ 359427 h 444501"/>
                <a:gd name="connsiteX35" fmla="*/ 216853 w 579438"/>
                <a:gd name="connsiteY35" fmla="*/ 355181 h 444501"/>
                <a:gd name="connsiteX36" fmla="*/ 220345 w 579438"/>
                <a:gd name="connsiteY36" fmla="*/ 351564 h 444501"/>
                <a:gd name="connsiteX37" fmla="*/ 224790 w 579438"/>
                <a:gd name="connsiteY37" fmla="*/ 348577 h 444501"/>
                <a:gd name="connsiteX38" fmla="*/ 229235 w 579438"/>
                <a:gd name="connsiteY38" fmla="*/ 346375 h 444501"/>
                <a:gd name="connsiteX39" fmla="*/ 234633 w 579438"/>
                <a:gd name="connsiteY39" fmla="*/ 344960 h 444501"/>
                <a:gd name="connsiteX40" fmla="*/ 239599 w 579438"/>
                <a:gd name="connsiteY40" fmla="*/ 20638 h 444501"/>
                <a:gd name="connsiteX41" fmla="*/ 244206 w 579438"/>
                <a:gd name="connsiteY41" fmla="*/ 21114 h 444501"/>
                <a:gd name="connsiteX42" fmla="*/ 248495 w 579438"/>
                <a:gd name="connsiteY42" fmla="*/ 22699 h 444501"/>
                <a:gd name="connsiteX43" fmla="*/ 252307 w 579438"/>
                <a:gd name="connsiteY43" fmla="*/ 24918 h 444501"/>
                <a:gd name="connsiteX44" fmla="*/ 255326 w 579438"/>
                <a:gd name="connsiteY44" fmla="*/ 28088 h 444501"/>
                <a:gd name="connsiteX45" fmla="*/ 257868 w 579438"/>
                <a:gd name="connsiteY45" fmla="*/ 31733 h 444501"/>
                <a:gd name="connsiteX46" fmla="*/ 259297 w 579438"/>
                <a:gd name="connsiteY46" fmla="*/ 36171 h 444501"/>
                <a:gd name="connsiteX47" fmla="*/ 259774 w 579438"/>
                <a:gd name="connsiteY47" fmla="*/ 40768 h 444501"/>
                <a:gd name="connsiteX48" fmla="*/ 259774 w 579438"/>
                <a:gd name="connsiteY48" fmla="*/ 82771 h 444501"/>
                <a:gd name="connsiteX49" fmla="*/ 259933 w 579438"/>
                <a:gd name="connsiteY49" fmla="*/ 82771 h 444501"/>
                <a:gd name="connsiteX50" fmla="*/ 264063 w 579438"/>
                <a:gd name="connsiteY50" fmla="*/ 81027 h 444501"/>
                <a:gd name="connsiteX51" fmla="*/ 264063 w 579438"/>
                <a:gd name="connsiteY51" fmla="*/ 53448 h 444501"/>
                <a:gd name="connsiteX52" fmla="*/ 264540 w 579438"/>
                <a:gd name="connsiteY52" fmla="*/ 48851 h 444501"/>
                <a:gd name="connsiteX53" fmla="*/ 265969 w 579438"/>
                <a:gd name="connsiteY53" fmla="*/ 44413 h 444501"/>
                <a:gd name="connsiteX54" fmla="*/ 268352 w 579438"/>
                <a:gd name="connsiteY54" fmla="*/ 40768 h 444501"/>
                <a:gd name="connsiteX55" fmla="*/ 271530 w 579438"/>
                <a:gd name="connsiteY55" fmla="*/ 37598 h 444501"/>
                <a:gd name="connsiteX56" fmla="*/ 275342 w 579438"/>
                <a:gd name="connsiteY56" fmla="*/ 35379 h 444501"/>
                <a:gd name="connsiteX57" fmla="*/ 279473 w 579438"/>
                <a:gd name="connsiteY57" fmla="*/ 33794 h 444501"/>
                <a:gd name="connsiteX58" fmla="*/ 284238 w 579438"/>
                <a:gd name="connsiteY58" fmla="*/ 33160 h 444501"/>
                <a:gd name="connsiteX59" fmla="*/ 288845 w 579438"/>
                <a:gd name="connsiteY59" fmla="*/ 33794 h 444501"/>
                <a:gd name="connsiteX60" fmla="*/ 293134 w 579438"/>
                <a:gd name="connsiteY60" fmla="*/ 35379 h 444501"/>
                <a:gd name="connsiteX61" fmla="*/ 296788 w 579438"/>
                <a:gd name="connsiteY61" fmla="*/ 37598 h 444501"/>
                <a:gd name="connsiteX62" fmla="*/ 299965 w 579438"/>
                <a:gd name="connsiteY62" fmla="*/ 40768 h 444501"/>
                <a:gd name="connsiteX63" fmla="*/ 302348 w 579438"/>
                <a:gd name="connsiteY63" fmla="*/ 44413 h 444501"/>
                <a:gd name="connsiteX64" fmla="*/ 303778 w 579438"/>
                <a:gd name="connsiteY64" fmla="*/ 48851 h 444501"/>
                <a:gd name="connsiteX65" fmla="*/ 304414 w 579438"/>
                <a:gd name="connsiteY65" fmla="*/ 53448 h 444501"/>
                <a:gd name="connsiteX66" fmla="*/ 304414 w 579438"/>
                <a:gd name="connsiteY66" fmla="*/ 79759 h 444501"/>
                <a:gd name="connsiteX67" fmla="*/ 307908 w 579438"/>
                <a:gd name="connsiteY67" fmla="*/ 79759 h 444501"/>
                <a:gd name="connsiteX68" fmla="*/ 307908 w 579438"/>
                <a:gd name="connsiteY68" fmla="*/ 53448 h 444501"/>
                <a:gd name="connsiteX69" fmla="*/ 308385 w 579438"/>
                <a:gd name="connsiteY69" fmla="*/ 48851 h 444501"/>
                <a:gd name="connsiteX70" fmla="*/ 309974 w 579438"/>
                <a:gd name="connsiteY70" fmla="*/ 44413 h 444501"/>
                <a:gd name="connsiteX71" fmla="*/ 312198 w 579438"/>
                <a:gd name="connsiteY71" fmla="*/ 40768 h 444501"/>
                <a:gd name="connsiteX72" fmla="*/ 315375 w 579438"/>
                <a:gd name="connsiteY72" fmla="*/ 37598 h 444501"/>
                <a:gd name="connsiteX73" fmla="*/ 319346 w 579438"/>
                <a:gd name="connsiteY73" fmla="*/ 35379 h 444501"/>
                <a:gd name="connsiteX74" fmla="*/ 323477 w 579438"/>
                <a:gd name="connsiteY74" fmla="*/ 33794 h 444501"/>
                <a:gd name="connsiteX75" fmla="*/ 328084 w 579438"/>
                <a:gd name="connsiteY75" fmla="*/ 33160 h 444501"/>
                <a:gd name="connsiteX76" fmla="*/ 332691 w 579438"/>
                <a:gd name="connsiteY76" fmla="*/ 33794 h 444501"/>
                <a:gd name="connsiteX77" fmla="*/ 336980 w 579438"/>
                <a:gd name="connsiteY77" fmla="*/ 35379 h 444501"/>
                <a:gd name="connsiteX78" fmla="*/ 340792 w 579438"/>
                <a:gd name="connsiteY78" fmla="*/ 37598 h 444501"/>
                <a:gd name="connsiteX79" fmla="*/ 343970 w 579438"/>
                <a:gd name="connsiteY79" fmla="*/ 40768 h 444501"/>
                <a:gd name="connsiteX80" fmla="*/ 346194 w 579438"/>
                <a:gd name="connsiteY80" fmla="*/ 44413 h 444501"/>
                <a:gd name="connsiteX81" fmla="*/ 347782 w 579438"/>
                <a:gd name="connsiteY81" fmla="*/ 48851 h 444501"/>
                <a:gd name="connsiteX82" fmla="*/ 348418 w 579438"/>
                <a:gd name="connsiteY82" fmla="*/ 53448 h 444501"/>
                <a:gd name="connsiteX83" fmla="*/ 348418 w 579438"/>
                <a:gd name="connsiteY83" fmla="*/ 83563 h 444501"/>
                <a:gd name="connsiteX84" fmla="*/ 351277 w 579438"/>
                <a:gd name="connsiteY84" fmla="*/ 86100 h 444501"/>
                <a:gd name="connsiteX85" fmla="*/ 353501 w 579438"/>
                <a:gd name="connsiteY85" fmla="*/ 89111 h 444501"/>
                <a:gd name="connsiteX86" fmla="*/ 355249 w 579438"/>
                <a:gd name="connsiteY86" fmla="*/ 92440 h 444501"/>
                <a:gd name="connsiteX87" fmla="*/ 356361 w 579438"/>
                <a:gd name="connsiteY87" fmla="*/ 96085 h 444501"/>
                <a:gd name="connsiteX88" fmla="*/ 356678 w 579438"/>
                <a:gd name="connsiteY88" fmla="*/ 99889 h 444501"/>
                <a:gd name="connsiteX89" fmla="*/ 356202 w 579438"/>
                <a:gd name="connsiteY89" fmla="*/ 104644 h 444501"/>
                <a:gd name="connsiteX90" fmla="*/ 354772 w 579438"/>
                <a:gd name="connsiteY90" fmla="*/ 108924 h 444501"/>
                <a:gd name="connsiteX91" fmla="*/ 352230 w 579438"/>
                <a:gd name="connsiteY91" fmla="*/ 112569 h 444501"/>
                <a:gd name="connsiteX92" fmla="*/ 349212 w 579438"/>
                <a:gd name="connsiteY92" fmla="*/ 115739 h 444501"/>
                <a:gd name="connsiteX93" fmla="*/ 345399 w 579438"/>
                <a:gd name="connsiteY93" fmla="*/ 117959 h 444501"/>
                <a:gd name="connsiteX94" fmla="*/ 341110 w 579438"/>
                <a:gd name="connsiteY94" fmla="*/ 119544 h 444501"/>
                <a:gd name="connsiteX95" fmla="*/ 336503 w 579438"/>
                <a:gd name="connsiteY95" fmla="*/ 120178 h 444501"/>
                <a:gd name="connsiteX96" fmla="*/ 290275 w 579438"/>
                <a:gd name="connsiteY96" fmla="*/ 120178 h 444501"/>
                <a:gd name="connsiteX97" fmla="*/ 286780 w 579438"/>
                <a:gd name="connsiteY97" fmla="*/ 120495 h 444501"/>
                <a:gd name="connsiteX98" fmla="*/ 282967 w 579438"/>
                <a:gd name="connsiteY98" fmla="*/ 121763 h 444501"/>
                <a:gd name="connsiteX99" fmla="*/ 279473 w 579438"/>
                <a:gd name="connsiteY99" fmla="*/ 123506 h 444501"/>
                <a:gd name="connsiteX100" fmla="*/ 276295 w 579438"/>
                <a:gd name="connsiteY100" fmla="*/ 125567 h 444501"/>
                <a:gd name="connsiteX101" fmla="*/ 273912 w 579438"/>
                <a:gd name="connsiteY101" fmla="*/ 127944 h 444501"/>
                <a:gd name="connsiteX102" fmla="*/ 247542 w 579438"/>
                <a:gd name="connsiteY102" fmla="*/ 161864 h 444501"/>
                <a:gd name="connsiteX103" fmla="*/ 251831 w 579438"/>
                <a:gd name="connsiteY103" fmla="*/ 168362 h 444501"/>
                <a:gd name="connsiteX104" fmla="*/ 256756 w 579438"/>
                <a:gd name="connsiteY104" fmla="*/ 174385 h 444501"/>
                <a:gd name="connsiteX105" fmla="*/ 262157 w 579438"/>
                <a:gd name="connsiteY105" fmla="*/ 179933 h 444501"/>
                <a:gd name="connsiteX106" fmla="*/ 267876 w 579438"/>
                <a:gd name="connsiteY106" fmla="*/ 185163 h 444501"/>
                <a:gd name="connsiteX107" fmla="*/ 273912 w 579438"/>
                <a:gd name="connsiteY107" fmla="*/ 189760 h 444501"/>
                <a:gd name="connsiteX108" fmla="*/ 279790 w 579438"/>
                <a:gd name="connsiteY108" fmla="*/ 193881 h 444501"/>
                <a:gd name="connsiteX109" fmla="*/ 285509 w 579438"/>
                <a:gd name="connsiteY109" fmla="*/ 197527 h 444501"/>
                <a:gd name="connsiteX110" fmla="*/ 285827 w 579438"/>
                <a:gd name="connsiteY110" fmla="*/ 197685 h 444501"/>
                <a:gd name="connsiteX111" fmla="*/ 285986 w 579438"/>
                <a:gd name="connsiteY111" fmla="*/ 197844 h 444501"/>
                <a:gd name="connsiteX112" fmla="*/ 282332 w 579438"/>
                <a:gd name="connsiteY112" fmla="*/ 193564 h 444501"/>
                <a:gd name="connsiteX113" fmla="*/ 278361 w 579438"/>
                <a:gd name="connsiteY113" fmla="*/ 188651 h 444501"/>
                <a:gd name="connsiteX114" fmla="*/ 275342 w 579438"/>
                <a:gd name="connsiteY114" fmla="*/ 183261 h 444501"/>
                <a:gd name="connsiteX115" fmla="*/ 273118 w 579438"/>
                <a:gd name="connsiteY115" fmla="*/ 177714 h 444501"/>
                <a:gd name="connsiteX116" fmla="*/ 271688 w 579438"/>
                <a:gd name="connsiteY116" fmla="*/ 171849 h 444501"/>
                <a:gd name="connsiteX117" fmla="*/ 271371 w 579438"/>
                <a:gd name="connsiteY117" fmla="*/ 166143 h 444501"/>
                <a:gd name="connsiteX118" fmla="*/ 271847 w 579438"/>
                <a:gd name="connsiteY118" fmla="*/ 160279 h 444501"/>
                <a:gd name="connsiteX119" fmla="*/ 273118 w 579438"/>
                <a:gd name="connsiteY119" fmla="*/ 155841 h 444501"/>
                <a:gd name="connsiteX120" fmla="*/ 274866 w 579438"/>
                <a:gd name="connsiteY120" fmla="*/ 151561 h 444501"/>
                <a:gd name="connsiteX121" fmla="*/ 277407 w 579438"/>
                <a:gd name="connsiteY121" fmla="*/ 147757 h 444501"/>
                <a:gd name="connsiteX122" fmla="*/ 280426 w 579438"/>
                <a:gd name="connsiteY122" fmla="*/ 144428 h 444501"/>
                <a:gd name="connsiteX123" fmla="*/ 284079 w 579438"/>
                <a:gd name="connsiteY123" fmla="*/ 141417 h 444501"/>
                <a:gd name="connsiteX124" fmla="*/ 288051 w 579438"/>
                <a:gd name="connsiteY124" fmla="*/ 138881 h 444501"/>
                <a:gd name="connsiteX125" fmla="*/ 297583 w 579438"/>
                <a:gd name="connsiteY125" fmla="*/ 134760 h 444501"/>
                <a:gd name="connsiteX126" fmla="*/ 307114 w 579438"/>
                <a:gd name="connsiteY126" fmla="*/ 131431 h 444501"/>
                <a:gd name="connsiteX127" fmla="*/ 316963 w 579438"/>
                <a:gd name="connsiteY127" fmla="*/ 129054 h 444501"/>
                <a:gd name="connsiteX128" fmla="*/ 326813 w 579438"/>
                <a:gd name="connsiteY128" fmla="*/ 127786 h 444501"/>
                <a:gd name="connsiteX129" fmla="*/ 336980 w 579438"/>
                <a:gd name="connsiteY129" fmla="*/ 127627 h 444501"/>
                <a:gd name="connsiteX130" fmla="*/ 345241 w 579438"/>
                <a:gd name="connsiteY130" fmla="*/ 128420 h 444501"/>
                <a:gd name="connsiteX131" fmla="*/ 353025 w 579438"/>
                <a:gd name="connsiteY131" fmla="*/ 130005 h 444501"/>
                <a:gd name="connsiteX132" fmla="*/ 360491 w 579438"/>
                <a:gd name="connsiteY132" fmla="*/ 132224 h 444501"/>
                <a:gd name="connsiteX133" fmla="*/ 360491 w 579438"/>
                <a:gd name="connsiteY133" fmla="*/ 76589 h 444501"/>
                <a:gd name="connsiteX134" fmla="*/ 361127 w 579438"/>
                <a:gd name="connsiteY134" fmla="*/ 71993 h 444501"/>
                <a:gd name="connsiteX135" fmla="*/ 362715 w 579438"/>
                <a:gd name="connsiteY135" fmla="*/ 67872 h 444501"/>
                <a:gd name="connsiteX136" fmla="*/ 364939 w 579438"/>
                <a:gd name="connsiteY136" fmla="*/ 64068 h 444501"/>
                <a:gd name="connsiteX137" fmla="*/ 368116 w 579438"/>
                <a:gd name="connsiteY137" fmla="*/ 60898 h 444501"/>
                <a:gd name="connsiteX138" fmla="*/ 371929 w 579438"/>
                <a:gd name="connsiteY138" fmla="*/ 58679 h 444501"/>
                <a:gd name="connsiteX139" fmla="*/ 376218 w 579438"/>
                <a:gd name="connsiteY139" fmla="*/ 57094 h 444501"/>
                <a:gd name="connsiteX140" fmla="*/ 380825 w 579438"/>
                <a:gd name="connsiteY140" fmla="*/ 56618 h 444501"/>
                <a:gd name="connsiteX141" fmla="*/ 385432 w 579438"/>
                <a:gd name="connsiteY141" fmla="*/ 57094 h 444501"/>
                <a:gd name="connsiteX142" fmla="*/ 389562 w 579438"/>
                <a:gd name="connsiteY142" fmla="*/ 58679 h 444501"/>
                <a:gd name="connsiteX143" fmla="*/ 393534 w 579438"/>
                <a:gd name="connsiteY143" fmla="*/ 60898 h 444501"/>
                <a:gd name="connsiteX144" fmla="*/ 396552 w 579438"/>
                <a:gd name="connsiteY144" fmla="*/ 64068 h 444501"/>
                <a:gd name="connsiteX145" fmla="*/ 398935 w 579438"/>
                <a:gd name="connsiteY145" fmla="*/ 67872 h 444501"/>
                <a:gd name="connsiteX146" fmla="*/ 400524 w 579438"/>
                <a:gd name="connsiteY146" fmla="*/ 71993 h 444501"/>
                <a:gd name="connsiteX147" fmla="*/ 401000 w 579438"/>
                <a:gd name="connsiteY147" fmla="*/ 76589 h 444501"/>
                <a:gd name="connsiteX148" fmla="*/ 401000 w 579438"/>
                <a:gd name="connsiteY148" fmla="*/ 175653 h 444501"/>
                <a:gd name="connsiteX149" fmla="*/ 400842 w 579438"/>
                <a:gd name="connsiteY149" fmla="*/ 176446 h 444501"/>
                <a:gd name="connsiteX150" fmla="*/ 400842 w 579438"/>
                <a:gd name="connsiteY150" fmla="*/ 177238 h 444501"/>
                <a:gd name="connsiteX151" fmla="*/ 402430 w 579438"/>
                <a:gd name="connsiteY151" fmla="*/ 182786 h 444501"/>
                <a:gd name="connsiteX152" fmla="*/ 403701 w 579438"/>
                <a:gd name="connsiteY152" fmla="*/ 188175 h 444501"/>
                <a:gd name="connsiteX153" fmla="*/ 404654 w 579438"/>
                <a:gd name="connsiteY153" fmla="*/ 193723 h 444501"/>
                <a:gd name="connsiteX154" fmla="*/ 404813 w 579438"/>
                <a:gd name="connsiteY154" fmla="*/ 198795 h 444501"/>
                <a:gd name="connsiteX155" fmla="*/ 404654 w 579438"/>
                <a:gd name="connsiteY155" fmla="*/ 203550 h 444501"/>
                <a:gd name="connsiteX156" fmla="*/ 403383 w 579438"/>
                <a:gd name="connsiteY156" fmla="*/ 210365 h 444501"/>
                <a:gd name="connsiteX157" fmla="*/ 401795 w 579438"/>
                <a:gd name="connsiteY157" fmla="*/ 217022 h 444501"/>
                <a:gd name="connsiteX158" fmla="*/ 399253 w 579438"/>
                <a:gd name="connsiteY158" fmla="*/ 223838 h 444501"/>
                <a:gd name="connsiteX159" fmla="*/ 397347 w 579438"/>
                <a:gd name="connsiteY159" fmla="*/ 228910 h 444501"/>
                <a:gd name="connsiteX160" fmla="*/ 395281 w 579438"/>
                <a:gd name="connsiteY160" fmla="*/ 234458 h 444501"/>
                <a:gd name="connsiteX161" fmla="*/ 393057 w 579438"/>
                <a:gd name="connsiteY161" fmla="*/ 240322 h 444501"/>
                <a:gd name="connsiteX162" fmla="*/ 390833 w 579438"/>
                <a:gd name="connsiteY162" fmla="*/ 246662 h 444501"/>
                <a:gd name="connsiteX163" fmla="*/ 388927 w 579438"/>
                <a:gd name="connsiteY163" fmla="*/ 253003 h 444501"/>
                <a:gd name="connsiteX164" fmla="*/ 387180 w 579438"/>
                <a:gd name="connsiteY164" fmla="*/ 259343 h 444501"/>
                <a:gd name="connsiteX165" fmla="*/ 385750 w 579438"/>
                <a:gd name="connsiteY165" fmla="*/ 265366 h 444501"/>
                <a:gd name="connsiteX166" fmla="*/ 384797 w 579438"/>
                <a:gd name="connsiteY166" fmla="*/ 271072 h 444501"/>
                <a:gd name="connsiteX167" fmla="*/ 384479 w 579438"/>
                <a:gd name="connsiteY167" fmla="*/ 276461 h 444501"/>
                <a:gd name="connsiteX168" fmla="*/ 384479 w 579438"/>
                <a:gd name="connsiteY168" fmla="*/ 285178 h 444501"/>
                <a:gd name="connsiteX169" fmla="*/ 384002 w 579438"/>
                <a:gd name="connsiteY169" fmla="*/ 291677 h 444501"/>
                <a:gd name="connsiteX170" fmla="*/ 382573 w 579438"/>
                <a:gd name="connsiteY170" fmla="*/ 297859 h 444501"/>
                <a:gd name="connsiteX171" fmla="*/ 380031 w 579438"/>
                <a:gd name="connsiteY171" fmla="*/ 303565 h 444501"/>
                <a:gd name="connsiteX172" fmla="*/ 376695 w 579438"/>
                <a:gd name="connsiteY172" fmla="*/ 308795 h 444501"/>
                <a:gd name="connsiteX173" fmla="*/ 372723 w 579438"/>
                <a:gd name="connsiteY173" fmla="*/ 313550 h 444501"/>
                <a:gd name="connsiteX174" fmla="*/ 367958 w 579438"/>
                <a:gd name="connsiteY174" fmla="*/ 317671 h 444501"/>
                <a:gd name="connsiteX175" fmla="*/ 362715 w 579438"/>
                <a:gd name="connsiteY175" fmla="*/ 321000 h 444501"/>
                <a:gd name="connsiteX176" fmla="*/ 356837 w 579438"/>
                <a:gd name="connsiteY176" fmla="*/ 323378 h 444501"/>
                <a:gd name="connsiteX177" fmla="*/ 350642 w 579438"/>
                <a:gd name="connsiteY177" fmla="*/ 324804 h 444501"/>
                <a:gd name="connsiteX178" fmla="*/ 344129 w 579438"/>
                <a:gd name="connsiteY178" fmla="*/ 325438 h 444501"/>
                <a:gd name="connsiteX179" fmla="*/ 264540 w 579438"/>
                <a:gd name="connsiteY179" fmla="*/ 325438 h 444501"/>
                <a:gd name="connsiteX180" fmla="*/ 258026 w 579438"/>
                <a:gd name="connsiteY180" fmla="*/ 324963 h 444501"/>
                <a:gd name="connsiteX181" fmla="*/ 251672 w 579438"/>
                <a:gd name="connsiteY181" fmla="*/ 323695 h 444501"/>
                <a:gd name="connsiteX182" fmla="*/ 245794 w 579438"/>
                <a:gd name="connsiteY182" fmla="*/ 321634 h 444501"/>
                <a:gd name="connsiteX183" fmla="*/ 240552 w 579438"/>
                <a:gd name="connsiteY183" fmla="*/ 318939 h 444501"/>
                <a:gd name="connsiteX184" fmla="*/ 235786 w 579438"/>
                <a:gd name="connsiteY184" fmla="*/ 315611 h 444501"/>
                <a:gd name="connsiteX185" fmla="*/ 231973 w 579438"/>
                <a:gd name="connsiteY185" fmla="*/ 311490 h 444501"/>
                <a:gd name="connsiteX186" fmla="*/ 228637 w 579438"/>
                <a:gd name="connsiteY186" fmla="*/ 307052 h 444501"/>
                <a:gd name="connsiteX187" fmla="*/ 226096 w 579438"/>
                <a:gd name="connsiteY187" fmla="*/ 302138 h 444501"/>
                <a:gd name="connsiteX188" fmla="*/ 224507 w 579438"/>
                <a:gd name="connsiteY188" fmla="*/ 296908 h 444501"/>
                <a:gd name="connsiteX189" fmla="*/ 224030 w 579438"/>
                <a:gd name="connsiteY189" fmla="*/ 291519 h 444501"/>
                <a:gd name="connsiteX190" fmla="*/ 223872 w 579438"/>
                <a:gd name="connsiteY190" fmla="*/ 287398 h 444501"/>
                <a:gd name="connsiteX191" fmla="*/ 222918 w 579438"/>
                <a:gd name="connsiteY191" fmla="*/ 283118 h 444501"/>
                <a:gd name="connsiteX192" fmla="*/ 221648 w 579438"/>
                <a:gd name="connsiteY192" fmla="*/ 278204 h 444501"/>
                <a:gd name="connsiteX193" fmla="*/ 220059 w 579438"/>
                <a:gd name="connsiteY193" fmla="*/ 272974 h 444501"/>
                <a:gd name="connsiteX194" fmla="*/ 218153 w 579438"/>
                <a:gd name="connsiteY194" fmla="*/ 267902 h 444501"/>
                <a:gd name="connsiteX195" fmla="*/ 215929 w 579438"/>
                <a:gd name="connsiteY195" fmla="*/ 262830 h 444501"/>
                <a:gd name="connsiteX196" fmla="*/ 213387 w 579438"/>
                <a:gd name="connsiteY196" fmla="*/ 257916 h 444501"/>
                <a:gd name="connsiteX197" fmla="*/ 210845 w 579438"/>
                <a:gd name="connsiteY197" fmla="*/ 253161 h 444501"/>
                <a:gd name="connsiteX198" fmla="*/ 207986 w 579438"/>
                <a:gd name="connsiteY198" fmla="*/ 249198 h 444501"/>
                <a:gd name="connsiteX199" fmla="*/ 183362 w 579438"/>
                <a:gd name="connsiteY199" fmla="*/ 215913 h 444501"/>
                <a:gd name="connsiteX200" fmla="*/ 180185 w 579438"/>
                <a:gd name="connsiteY200" fmla="*/ 210841 h 444501"/>
                <a:gd name="connsiteX201" fmla="*/ 177643 w 579438"/>
                <a:gd name="connsiteY201" fmla="*/ 205610 h 444501"/>
                <a:gd name="connsiteX202" fmla="*/ 176055 w 579438"/>
                <a:gd name="connsiteY202" fmla="*/ 200221 h 444501"/>
                <a:gd name="connsiteX203" fmla="*/ 174943 w 579438"/>
                <a:gd name="connsiteY203" fmla="*/ 194357 h 444501"/>
                <a:gd name="connsiteX204" fmla="*/ 174625 w 579438"/>
                <a:gd name="connsiteY204" fmla="*/ 188651 h 444501"/>
                <a:gd name="connsiteX205" fmla="*/ 174943 w 579438"/>
                <a:gd name="connsiteY205" fmla="*/ 182786 h 444501"/>
                <a:gd name="connsiteX206" fmla="*/ 176055 w 579438"/>
                <a:gd name="connsiteY206" fmla="*/ 177238 h 444501"/>
                <a:gd name="connsiteX207" fmla="*/ 177802 w 579438"/>
                <a:gd name="connsiteY207" fmla="*/ 171532 h 444501"/>
                <a:gd name="connsiteX208" fmla="*/ 180185 w 579438"/>
                <a:gd name="connsiteY208" fmla="*/ 166302 h 444501"/>
                <a:gd name="connsiteX209" fmla="*/ 183362 w 579438"/>
                <a:gd name="connsiteY209" fmla="*/ 161388 h 444501"/>
                <a:gd name="connsiteX210" fmla="*/ 187016 w 579438"/>
                <a:gd name="connsiteY210" fmla="*/ 156792 h 444501"/>
                <a:gd name="connsiteX211" fmla="*/ 219423 w 579438"/>
                <a:gd name="connsiteY211" fmla="*/ 122555 h 444501"/>
                <a:gd name="connsiteX212" fmla="*/ 219423 w 579438"/>
                <a:gd name="connsiteY212" fmla="*/ 40768 h 444501"/>
                <a:gd name="connsiteX213" fmla="*/ 219900 w 579438"/>
                <a:gd name="connsiteY213" fmla="*/ 36171 h 444501"/>
                <a:gd name="connsiteX214" fmla="*/ 221489 w 579438"/>
                <a:gd name="connsiteY214" fmla="*/ 31733 h 444501"/>
                <a:gd name="connsiteX215" fmla="*/ 223872 w 579438"/>
                <a:gd name="connsiteY215" fmla="*/ 28088 h 444501"/>
                <a:gd name="connsiteX216" fmla="*/ 227049 w 579438"/>
                <a:gd name="connsiteY216" fmla="*/ 24918 h 444501"/>
                <a:gd name="connsiteX217" fmla="*/ 230703 w 579438"/>
                <a:gd name="connsiteY217" fmla="*/ 22699 h 444501"/>
                <a:gd name="connsiteX218" fmla="*/ 235151 w 579438"/>
                <a:gd name="connsiteY218" fmla="*/ 21114 h 444501"/>
                <a:gd name="connsiteX219" fmla="*/ 456391 w 579438"/>
                <a:gd name="connsiteY219" fmla="*/ 0 h 444501"/>
                <a:gd name="connsiteX220" fmla="*/ 461651 w 579438"/>
                <a:gd name="connsiteY220" fmla="*/ 475 h 444501"/>
                <a:gd name="connsiteX221" fmla="*/ 466592 w 579438"/>
                <a:gd name="connsiteY221" fmla="*/ 1900 h 444501"/>
                <a:gd name="connsiteX222" fmla="*/ 471214 w 579438"/>
                <a:gd name="connsiteY222" fmla="*/ 4276 h 444501"/>
                <a:gd name="connsiteX223" fmla="*/ 475199 w 579438"/>
                <a:gd name="connsiteY223" fmla="*/ 7443 h 444501"/>
                <a:gd name="connsiteX224" fmla="*/ 478386 w 579438"/>
                <a:gd name="connsiteY224" fmla="*/ 11560 h 444501"/>
                <a:gd name="connsiteX225" fmla="*/ 480777 w 579438"/>
                <a:gd name="connsiteY225" fmla="*/ 15995 h 444501"/>
                <a:gd name="connsiteX226" fmla="*/ 482371 w 579438"/>
                <a:gd name="connsiteY226" fmla="*/ 20904 h 444501"/>
                <a:gd name="connsiteX227" fmla="*/ 482849 w 579438"/>
                <a:gd name="connsiteY227" fmla="*/ 26130 h 444501"/>
                <a:gd name="connsiteX228" fmla="*/ 482849 w 579438"/>
                <a:gd name="connsiteY228" fmla="*/ 38799 h 444501"/>
                <a:gd name="connsiteX229" fmla="*/ 486834 w 579438"/>
                <a:gd name="connsiteY229" fmla="*/ 36898 h 444501"/>
                <a:gd name="connsiteX230" fmla="*/ 490978 w 579438"/>
                <a:gd name="connsiteY230" fmla="*/ 35948 h 444501"/>
                <a:gd name="connsiteX231" fmla="*/ 495441 w 579438"/>
                <a:gd name="connsiteY231" fmla="*/ 35631 h 444501"/>
                <a:gd name="connsiteX232" fmla="*/ 500701 w 579438"/>
                <a:gd name="connsiteY232" fmla="*/ 36107 h 444501"/>
                <a:gd name="connsiteX233" fmla="*/ 505642 w 579438"/>
                <a:gd name="connsiteY233" fmla="*/ 37532 h 444501"/>
                <a:gd name="connsiteX234" fmla="*/ 510104 w 579438"/>
                <a:gd name="connsiteY234" fmla="*/ 39907 h 444501"/>
                <a:gd name="connsiteX235" fmla="*/ 514089 w 579438"/>
                <a:gd name="connsiteY235" fmla="*/ 43074 h 444501"/>
                <a:gd name="connsiteX236" fmla="*/ 517436 w 579438"/>
                <a:gd name="connsiteY236" fmla="*/ 47033 h 444501"/>
                <a:gd name="connsiteX237" fmla="*/ 519668 w 579438"/>
                <a:gd name="connsiteY237" fmla="*/ 51468 h 444501"/>
                <a:gd name="connsiteX238" fmla="*/ 521262 w 579438"/>
                <a:gd name="connsiteY238" fmla="*/ 56377 h 444501"/>
                <a:gd name="connsiteX239" fmla="*/ 521740 w 579438"/>
                <a:gd name="connsiteY239" fmla="*/ 61761 h 444501"/>
                <a:gd name="connsiteX240" fmla="*/ 521740 w 579438"/>
                <a:gd name="connsiteY240" fmla="*/ 106736 h 444501"/>
                <a:gd name="connsiteX241" fmla="*/ 556805 w 579438"/>
                <a:gd name="connsiteY241" fmla="*/ 106736 h 444501"/>
                <a:gd name="connsiteX242" fmla="*/ 561427 w 579438"/>
                <a:gd name="connsiteY242" fmla="*/ 107369 h 444501"/>
                <a:gd name="connsiteX243" fmla="*/ 565571 w 579438"/>
                <a:gd name="connsiteY243" fmla="*/ 108478 h 444501"/>
                <a:gd name="connsiteX244" fmla="*/ 569397 w 579438"/>
                <a:gd name="connsiteY244" fmla="*/ 110695 h 444501"/>
                <a:gd name="connsiteX245" fmla="*/ 572744 w 579438"/>
                <a:gd name="connsiteY245" fmla="*/ 113387 h 444501"/>
                <a:gd name="connsiteX246" fmla="*/ 575613 w 579438"/>
                <a:gd name="connsiteY246" fmla="*/ 116713 h 444501"/>
                <a:gd name="connsiteX247" fmla="*/ 577685 w 579438"/>
                <a:gd name="connsiteY247" fmla="*/ 120513 h 444501"/>
                <a:gd name="connsiteX248" fmla="*/ 578960 w 579438"/>
                <a:gd name="connsiteY248" fmla="*/ 124631 h 444501"/>
                <a:gd name="connsiteX249" fmla="*/ 579438 w 579438"/>
                <a:gd name="connsiteY249" fmla="*/ 129223 h 444501"/>
                <a:gd name="connsiteX250" fmla="*/ 578960 w 579438"/>
                <a:gd name="connsiteY250" fmla="*/ 133816 h 444501"/>
                <a:gd name="connsiteX251" fmla="*/ 577685 w 579438"/>
                <a:gd name="connsiteY251" fmla="*/ 138091 h 444501"/>
                <a:gd name="connsiteX252" fmla="*/ 575613 w 579438"/>
                <a:gd name="connsiteY252" fmla="*/ 141892 h 444501"/>
                <a:gd name="connsiteX253" fmla="*/ 572744 w 579438"/>
                <a:gd name="connsiteY253" fmla="*/ 145218 h 444501"/>
                <a:gd name="connsiteX254" fmla="*/ 569556 w 579438"/>
                <a:gd name="connsiteY254" fmla="*/ 147910 h 444501"/>
                <a:gd name="connsiteX255" fmla="*/ 565571 w 579438"/>
                <a:gd name="connsiteY255" fmla="*/ 149969 h 444501"/>
                <a:gd name="connsiteX256" fmla="*/ 561427 w 579438"/>
                <a:gd name="connsiteY256" fmla="*/ 151235 h 444501"/>
                <a:gd name="connsiteX257" fmla="*/ 556805 w 579438"/>
                <a:gd name="connsiteY257" fmla="*/ 151711 h 444501"/>
                <a:gd name="connsiteX258" fmla="*/ 521740 w 579438"/>
                <a:gd name="connsiteY258" fmla="*/ 151711 h 444501"/>
                <a:gd name="connsiteX259" fmla="*/ 521740 w 579438"/>
                <a:gd name="connsiteY259" fmla="*/ 196844 h 444501"/>
                <a:gd name="connsiteX260" fmla="*/ 521262 w 579438"/>
                <a:gd name="connsiteY260" fmla="*/ 202228 h 444501"/>
                <a:gd name="connsiteX261" fmla="*/ 519668 w 579438"/>
                <a:gd name="connsiteY261" fmla="*/ 207137 h 444501"/>
                <a:gd name="connsiteX262" fmla="*/ 517436 w 579438"/>
                <a:gd name="connsiteY262" fmla="*/ 211571 h 444501"/>
                <a:gd name="connsiteX263" fmla="*/ 514089 w 579438"/>
                <a:gd name="connsiteY263" fmla="*/ 215372 h 444501"/>
                <a:gd name="connsiteX264" fmla="*/ 510104 w 579438"/>
                <a:gd name="connsiteY264" fmla="*/ 218539 h 444501"/>
                <a:gd name="connsiteX265" fmla="*/ 505642 w 579438"/>
                <a:gd name="connsiteY265" fmla="*/ 220915 h 444501"/>
                <a:gd name="connsiteX266" fmla="*/ 500701 w 579438"/>
                <a:gd name="connsiteY266" fmla="*/ 222498 h 444501"/>
                <a:gd name="connsiteX267" fmla="*/ 495441 w 579438"/>
                <a:gd name="connsiteY267" fmla="*/ 223132 h 444501"/>
                <a:gd name="connsiteX268" fmla="*/ 490978 w 579438"/>
                <a:gd name="connsiteY268" fmla="*/ 222815 h 444501"/>
                <a:gd name="connsiteX269" fmla="*/ 486834 w 579438"/>
                <a:gd name="connsiteY269" fmla="*/ 221548 h 444501"/>
                <a:gd name="connsiteX270" fmla="*/ 482849 w 579438"/>
                <a:gd name="connsiteY270" fmla="*/ 219806 h 444501"/>
                <a:gd name="connsiteX271" fmla="*/ 482849 w 579438"/>
                <a:gd name="connsiteY271" fmla="*/ 232317 h 444501"/>
                <a:gd name="connsiteX272" fmla="*/ 482371 w 579438"/>
                <a:gd name="connsiteY272" fmla="*/ 237701 h 444501"/>
                <a:gd name="connsiteX273" fmla="*/ 480777 w 579438"/>
                <a:gd name="connsiteY273" fmla="*/ 242610 h 444501"/>
                <a:gd name="connsiteX274" fmla="*/ 478386 w 579438"/>
                <a:gd name="connsiteY274" fmla="*/ 247203 h 444501"/>
                <a:gd name="connsiteX275" fmla="*/ 475199 w 579438"/>
                <a:gd name="connsiteY275" fmla="*/ 251003 h 444501"/>
                <a:gd name="connsiteX276" fmla="*/ 471214 w 579438"/>
                <a:gd name="connsiteY276" fmla="*/ 254171 h 444501"/>
                <a:gd name="connsiteX277" fmla="*/ 466751 w 579438"/>
                <a:gd name="connsiteY277" fmla="*/ 256546 h 444501"/>
                <a:gd name="connsiteX278" fmla="*/ 461810 w 579438"/>
                <a:gd name="connsiteY278" fmla="*/ 258130 h 444501"/>
                <a:gd name="connsiteX279" fmla="*/ 456550 w 579438"/>
                <a:gd name="connsiteY279" fmla="*/ 258763 h 444501"/>
                <a:gd name="connsiteX280" fmla="*/ 451290 w 579438"/>
                <a:gd name="connsiteY280" fmla="*/ 258130 h 444501"/>
                <a:gd name="connsiteX281" fmla="*/ 446190 w 579438"/>
                <a:gd name="connsiteY281" fmla="*/ 256546 h 444501"/>
                <a:gd name="connsiteX282" fmla="*/ 441727 w 579438"/>
                <a:gd name="connsiteY282" fmla="*/ 254171 h 444501"/>
                <a:gd name="connsiteX283" fmla="*/ 437902 w 579438"/>
                <a:gd name="connsiteY283" fmla="*/ 251003 h 444501"/>
                <a:gd name="connsiteX284" fmla="*/ 434714 w 579438"/>
                <a:gd name="connsiteY284" fmla="*/ 247203 h 444501"/>
                <a:gd name="connsiteX285" fmla="*/ 432164 w 579438"/>
                <a:gd name="connsiteY285" fmla="*/ 242610 h 444501"/>
                <a:gd name="connsiteX286" fmla="*/ 430570 w 579438"/>
                <a:gd name="connsiteY286" fmla="*/ 237701 h 444501"/>
                <a:gd name="connsiteX287" fmla="*/ 430092 w 579438"/>
                <a:gd name="connsiteY287" fmla="*/ 232317 h 444501"/>
                <a:gd name="connsiteX288" fmla="*/ 430092 w 579438"/>
                <a:gd name="connsiteY288" fmla="*/ 151711 h 444501"/>
                <a:gd name="connsiteX289" fmla="*/ 420688 w 579438"/>
                <a:gd name="connsiteY289" fmla="*/ 151711 h 444501"/>
                <a:gd name="connsiteX290" fmla="*/ 420688 w 579438"/>
                <a:gd name="connsiteY290" fmla="*/ 106736 h 444501"/>
                <a:gd name="connsiteX291" fmla="*/ 430092 w 579438"/>
                <a:gd name="connsiteY291" fmla="*/ 106736 h 444501"/>
                <a:gd name="connsiteX292" fmla="*/ 430092 w 579438"/>
                <a:gd name="connsiteY292" fmla="*/ 26130 h 444501"/>
                <a:gd name="connsiteX293" fmla="*/ 430570 w 579438"/>
                <a:gd name="connsiteY293" fmla="*/ 20904 h 444501"/>
                <a:gd name="connsiteX294" fmla="*/ 432164 w 579438"/>
                <a:gd name="connsiteY294" fmla="*/ 15995 h 444501"/>
                <a:gd name="connsiteX295" fmla="*/ 434714 w 579438"/>
                <a:gd name="connsiteY295" fmla="*/ 11560 h 444501"/>
                <a:gd name="connsiteX296" fmla="*/ 437902 w 579438"/>
                <a:gd name="connsiteY296" fmla="*/ 7443 h 444501"/>
                <a:gd name="connsiteX297" fmla="*/ 441727 w 579438"/>
                <a:gd name="connsiteY297" fmla="*/ 4276 h 444501"/>
                <a:gd name="connsiteX298" fmla="*/ 446190 w 579438"/>
                <a:gd name="connsiteY298" fmla="*/ 1900 h 444501"/>
                <a:gd name="connsiteX299" fmla="*/ 451131 w 579438"/>
                <a:gd name="connsiteY299" fmla="*/ 475 h 444501"/>
                <a:gd name="connsiteX300" fmla="*/ 116349 w 579438"/>
                <a:gd name="connsiteY300" fmla="*/ 0 h 444501"/>
                <a:gd name="connsiteX301" fmla="*/ 121609 w 579438"/>
                <a:gd name="connsiteY301" fmla="*/ 475 h 444501"/>
                <a:gd name="connsiteX302" fmla="*/ 126550 w 579438"/>
                <a:gd name="connsiteY302" fmla="*/ 1900 h 444501"/>
                <a:gd name="connsiteX303" fmla="*/ 131012 w 579438"/>
                <a:gd name="connsiteY303" fmla="*/ 4276 h 444501"/>
                <a:gd name="connsiteX304" fmla="*/ 134838 w 579438"/>
                <a:gd name="connsiteY304" fmla="*/ 7443 h 444501"/>
                <a:gd name="connsiteX305" fmla="*/ 138185 w 579438"/>
                <a:gd name="connsiteY305" fmla="*/ 11560 h 444501"/>
                <a:gd name="connsiteX306" fmla="*/ 140575 w 579438"/>
                <a:gd name="connsiteY306" fmla="*/ 15995 h 444501"/>
                <a:gd name="connsiteX307" fmla="*/ 142169 w 579438"/>
                <a:gd name="connsiteY307" fmla="*/ 20904 h 444501"/>
                <a:gd name="connsiteX308" fmla="*/ 142647 w 579438"/>
                <a:gd name="connsiteY308" fmla="*/ 26130 h 444501"/>
                <a:gd name="connsiteX309" fmla="*/ 142647 w 579438"/>
                <a:gd name="connsiteY309" fmla="*/ 106736 h 444501"/>
                <a:gd name="connsiteX310" fmla="*/ 200025 w 579438"/>
                <a:gd name="connsiteY310" fmla="*/ 106736 h 444501"/>
                <a:gd name="connsiteX311" fmla="*/ 200025 w 579438"/>
                <a:gd name="connsiteY311" fmla="*/ 123522 h 444501"/>
                <a:gd name="connsiteX312" fmla="*/ 173089 w 579438"/>
                <a:gd name="connsiteY312" fmla="*/ 151711 h 444501"/>
                <a:gd name="connsiteX313" fmla="*/ 142647 w 579438"/>
                <a:gd name="connsiteY313" fmla="*/ 151711 h 444501"/>
                <a:gd name="connsiteX314" fmla="*/ 142647 w 579438"/>
                <a:gd name="connsiteY314" fmla="*/ 232317 h 444501"/>
                <a:gd name="connsiteX315" fmla="*/ 142169 w 579438"/>
                <a:gd name="connsiteY315" fmla="*/ 237701 h 444501"/>
                <a:gd name="connsiteX316" fmla="*/ 140575 w 579438"/>
                <a:gd name="connsiteY316" fmla="*/ 242610 h 444501"/>
                <a:gd name="connsiteX317" fmla="*/ 138185 w 579438"/>
                <a:gd name="connsiteY317" fmla="*/ 247203 h 444501"/>
                <a:gd name="connsiteX318" fmla="*/ 134838 w 579438"/>
                <a:gd name="connsiteY318" fmla="*/ 251003 h 444501"/>
                <a:gd name="connsiteX319" fmla="*/ 131012 w 579438"/>
                <a:gd name="connsiteY319" fmla="*/ 254171 h 444501"/>
                <a:gd name="connsiteX320" fmla="*/ 126550 w 579438"/>
                <a:gd name="connsiteY320" fmla="*/ 256546 h 444501"/>
                <a:gd name="connsiteX321" fmla="*/ 121609 w 579438"/>
                <a:gd name="connsiteY321" fmla="*/ 258130 h 444501"/>
                <a:gd name="connsiteX322" fmla="*/ 116349 w 579438"/>
                <a:gd name="connsiteY322" fmla="*/ 258763 h 444501"/>
                <a:gd name="connsiteX323" fmla="*/ 111090 w 579438"/>
                <a:gd name="connsiteY323" fmla="*/ 258130 h 444501"/>
                <a:gd name="connsiteX324" fmla="*/ 105989 w 579438"/>
                <a:gd name="connsiteY324" fmla="*/ 256546 h 444501"/>
                <a:gd name="connsiteX325" fmla="*/ 101527 w 579438"/>
                <a:gd name="connsiteY325" fmla="*/ 254171 h 444501"/>
                <a:gd name="connsiteX326" fmla="*/ 97542 w 579438"/>
                <a:gd name="connsiteY326" fmla="*/ 251003 h 444501"/>
                <a:gd name="connsiteX327" fmla="*/ 94354 w 579438"/>
                <a:gd name="connsiteY327" fmla="*/ 247203 h 444501"/>
                <a:gd name="connsiteX328" fmla="*/ 91964 w 579438"/>
                <a:gd name="connsiteY328" fmla="*/ 242610 h 444501"/>
                <a:gd name="connsiteX329" fmla="*/ 90370 w 579438"/>
                <a:gd name="connsiteY329" fmla="*/ 237701 h 444501"/>
                <a:gd name="connsiteX330" fmla="*/ 89732 w 579438"/>
                <a:gd name="connsiteY330" fmla="*/ 232317 h 444501"/>
                <a:gd name="connsiteX331" fmla="*/ 89732 w 579438"/>
                <a:gd name="connsiteY331" fmla="*/ 219806 h 444501"/>
                <a:gd name="connsiteX332" fmla="*/ 85907 w 579438"/>
                <a:gd name="connsiteY332" fmla="*/ 221548 h 444501"/>
                <a:gd name="connsiteX333" fmla="*/ 81923 w 579438"/>
                <a:gd name="connsiteY333" fmla="*/ 222815 h 444501"/>
                <a:gd name="connsiteX334" fmla="*/ 77300 w 579438"/>
                <a:gd name="connsiteY334" fmla="*/ 223132 h 444501"/>
                <a:gd name="connsiteX335" fmla="*/ 71881 w 579438"/>
                <a:gd name="connsiteY335" fmla="*/ 222498 h 444501"/>
                <a:gd name="connsiteX336" fmla="*/ 66941 w 579438"/>
                <a:gd name="connsiteY336" fmla="*/ 220915 h 444501"/>
                <a:gd name="connsiteX337" fmla="*/ 62637 w 579438"/>
                <a:gd name="connsiteY337" fmla="*/ 218539 h 444501"/>
                <a:gd name="connsiteX338" fmla="*/ 58653 w 579438"/>
                <a:gd name="connsiteY338" fmla="*/ 215372 h 444501"/>
                <a:gd name="connsiteX339" fmla="*/ 55465 w 579438"/>
                <a:gd name="connsiteY339" fmla="*/ 211571 h 444501"/>
                <a:gd name="connsiteX340" fmla="*/ 53074 w 579438"/>
                <a:gd name="connsiteY340" fmla="*/ 207137 h 444501"/>
                <a:gd name="connsiteX341" fmla="*/ 51481 w 579438"/>
                <a:gd name="connsiteY341" fmla="*/ 202228 h 444501"/>
                <a:gd name="connsiteX342" fmla="*/ 50843 w 579438"/>
                <a:gd name="connsiteY342" fmla="*/ 196844 h 444501"/>
                <a:gd name="connsiteX343" fmla="*/ 50843 w 579438"/>
                <a:gd name="connsiteY343" fmla="*/ 151711 h 444501"/>
                <a:gd name="connsiteX344" fmla="*/ 22632 w 579438"/>
                <a:gd name="connsiteY344" fmla="*/ 151711 h 444501"/>
                <a:gd name="connsiteX345" fmla="*/ 18010 w 579438"/>
                <a:gd name="connsiteY345" fmla="*/ 151235 h 444501"/>
                <a:gd name="connsiteX346" fmla="*/ 13866 w 579438"/>
                <a:gd name="connsiteY346" fmla="*/ 149969 h 444501"/>
                <a:gd name="connsiteX347" fmla="*/ 9882 w 579438"/>
                <a:gd name="connsiteY347" fmla="*/ 147910 h 444501"/>
                <a:gd name="connsiteX348" fmla="*/ 6535 w 579438"/>
                <a:gd name="connsiteY348" fmla="*/ 145218 h 444501"/>
                <a:gd name="connsiteX349" fmla="*/ 3825 w 579438"/>
                <a:gd name="connsiteY349" fmla="*/ 141892 h 444501"/>
                <a:gd name="connsiteX350" fmla="*/ 1753 w 579438"/>
                <a:gd name="connsiteY350" fmla="*/ 138091 h 444501"/>
                <a:gd name="connsiteX351" fmla="*/ 478 w 579438"/>
                <a:gd name="connsiteY351" fmla="*/ 133816 h 444501"/>
                <a:gd name="connsiteX352" fmla="*/ 0 w 579438"/>
                <a:gd name="connsiteY352" fmla="*/ 129223 h 444501"/>
                <a:gd name="connsiteX353" fmla="*/ 478 w 579438"/>
                <a:gd name="connsiteY353" fmla="*/ 124631 h 444501"/>
                <a:gd name="connsiteX354" fmla="*/ 1753 w 579438"/>
                <a:gd name="connsiteY354" fmla="*/ 120513 h 444501"/>
                <a:gd name="connsiteX355" fmla="*/ 3825 w 579438"/>
                <a:gd name="connsiteY355" fmla="*/ 116713 h 444501"/>
                <a:gd name="connsiteX356" fmla="*/ 6535 w 579438"/>
                <a:gd name="connsiteY356" fmla="*/ 113387 h 444501"/>
                <a:gd name="connsiteX357" fmla="*/ 9882 w 579438"/>
                <a:gd name="connsiteY357" fmla="*/ 110695 h 444501"/>
                <a:gd name="connsiteX358" fmla="*/ 13866 w 579438"/>
                <a:gd name="connsiteY358" fmla="*/ 108478 h 444501"/>
                <a:gd name="connsiteX359" fmla="*/ 18010 w 579438"/>
                <a:gd name="connsiteY359" fmla="*/ 107369 h 444501"/>
                <a:gd name="connsiteX360" fmla="*/ 22632 w 579438"/>
                <a:gd name="connsiteY360" fmla="*/ 106736 h 444501"/>
                <a:gd name="connsiteX361" fmla="*/ 50843 w 579438"/>
                <a:gd name="connsiteY361" fmla="*/ 106736 h 444501"/>
                <a:gd name="connsiteX362" fmla="*/ 50843 w 579438"/>
                <a:gd name="connsiteY362" fmla="*/ 61761 h 444501"/>
                <a:gd name="connsiteX363" fmla="*/ 51481 w 579438"/>
                <a:gd name="connsiteY363" fmla="*/ 56377 h 444501"/>
                <a:gd name="connsiteX364" fmla="*/ 53074 w 579438"/>
                <a:gd name="connsiteY364" fmla="*/ 51468 h 444501"/>
                <a:gd name="connsiteX365" fmla="*/ 55465 w 579438"/>
                <a:gd name="connsiteY365" fmla="*/ 47033 h 444501"/>
                <a:gd name="connsiteX366" fmla="*/ 58653 w 579438"/>
                <a:gd name="connsiteY366" fmla="*/ 43074 h 444501"/>
                <a:gd name="connsiteX367" fmla="*/ 62637 w 579438"/>
                <a:gd name="connsiteY367" fmla="*/ 39907 h 444501"/>
                <a:gd name="connsiteX368" fmla="*/ 66941 w 579438"/>
                <a:gd name="connsiteY368" fmla="*/ 37532 h 444501"/>
                <a:gd name="connsiteX369" fmla="*/ 71881 w 579438"/>
                <a:gd name="connsiteY369" fmla="*/ 36107 h 444501"/>
                <a:gd name="connsiteX370" fmla="*/ 77300 w 579438"/>
                <a:gd name="connsiteY370" fmla="*/ 35631 h 444501"/>
                <a:gd name="connsiteX371" fmla="*/ 81923 w 579438"/>
                <a:gd name="connsiteY371" fmla="*/ 35948 h 444501"/>
                <a:gd name="connsiteX372" fmla="*/ 85907 w 579438"/>
                <a:gd name="connsiteY372" fmla="*/ 36898 h 444501"/>
                <a:gd name="connsiteX373" fmla="*/ 89732 w 579438"/>
                <a:gd name="connsiteY373" fmla="*/ 38799 h 444501"/>
                <a:gd name="connsiteX374" fmla="*/ 89732 w 579438"/>
                <a:gd name="connsiteY374" fmla="*/ 26130 h 444501"/>
                <a:gd name="connsiteX375" fmla="*/ 90370 w 579438"/>
                <a:gd name="connsiteY375" fmla="*/ 20904 h 444501"/>
                <a:gd name="connsiteX376" fmla="*/ 91964 w 579438"/>
                <a:gd name="connsiteY376" fmla="*/ 15995 h 444501"/>
                <a:gd name="connsiteX377" fmla="*/ 94354 w 579438"/>
                <a:gd name="connsiteY377" fmla="*/ 11560 h 444501"/>
                <a:gd name="connsiteX378" fmla="*/ 97542 w 579438"/>
                <a:gd name="connsiteY378" fmla="*/ 7443 h 444501"/>
                <a:gd name="connsiteX379" fmla="*/ 101527 w 579438"/>
                <a:gd name="connsiteY379" fmla="*/ 4276 h 444501"/>
                <a:gd name="connsiteX380" fmla="*/ 105989 w 579438"/>
                <a:gd name="connsiteY380" fmla="*/ 1900 h 444501"/>
                <a:gd name="connsiteX381" fmla="*/ 111090 w 579438"/>
                <a:gd name="connsiteY381" fmla="*/ 475 h 4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579438" h="444501">
                  <a:moveTo>
                    <a:pt x="240030" y="344488"/>
                  </a:moveTo>
                  <a:lnTo>
                    <a:pt x="358775" y="344488"/>
                  </a:lnTo>
                  <a:lnTo>
                    <a:pt x="364173" y="344960"/>
                  </a:lnTo>
                  <a:lnTo>
                    <a:pt x="369253" y="346375"/>
                  </a:lnTo>
                  <a:lnTo>
                    <a:pt x="374015" y="348577"/>
                  </a:lnTo>
                  <a:lnTo>
                    <a:pt x="378302" y="351564"/>
                  </a:lnTo>
                  <a:lnTo>
                    <a:pt x="381794" y="355181"/>
                  </a:lnTo>
                  <a:lnTo>
                    <a:pt x="384810" y="359427"/>
                  </a:lnTo>
                  <a:lnTo>
                    <a:pt x="387033" y="364145"/>
                  </a:lnTo>
                  <a:lnTo>
                    <a:pt x="388462" y="369177"/>
                  </a:lnTo>
                  <a:lnTo>
                    <a:pt x="388938" y="374523"/>
                  </a:lnTo>
                  <a:lnTo>
                    <a:pt x="388938" y="414466"/>
                  </a:lnTo>
                  <a:lnTo>
                    <a:pt x="388462" y="419812"/>
                  </a:lnTo>
                  <a:lnTo>
                    <a:pt x="387033" y="424844"/>
                  </a:lnTo>
                  <a:lnTo>
                    <a:pt x="384810" y="429562"/>
                  </a:lnTo>
                  <a:lnTo>
                    <a:pt x="381794" y="433808"/>
                  </a:lnTo>
                  <a:lnTo>
                    <a:pt x="378302" y="437425"/>
                  </a:lnTo>
                  <a:lnTo>
                    <a:pt x="374015" y="440412"/>
                  </a:lnTo>
                  <a:lnTo>
                    <a:pt x="369253" y="442614"/>
                  </a:lnTo>
                  <a:lnTo>
                    <a:pt x="364173" y="444029"/>
                  </a:lnTo>
                  <a:lnTo>
                    <a:pt x="358775" y="444501"/>
                  </a:lnTo>
                  <a:lnTo>
                    <a:pt x="240030" y="444501"/>
                  </a:lnTo>
                  <a:lnTo>
                    <a:pt x="234633" y="444029"/>
                  </a:lnTo>
                  <a:lnTo>
                    <a:pt x="229235" y="442614"/>
                  </a:lnTo>
                  <a:lnTo>
                    <a:pt x="224790" y="440412"/>
                  </a:lnTo>
                  <a:lnTo>
                    <a:pt x="220345" y="437425"/>
                  </a:lnTo>
                  <a:lnTo>
                    <a:pt x="216853" y="433808"/>
                  </a:lnTo>
                  <a:lnTo>
                    <a:pt x="213836" y="429562"/>
                  </a:lnTo>
                  <a:lnTo>
                    <a:pt x="211455" y="424844"/>
                  </a:lnTo>
                  <a:lnTo>
                    <a:pt x="210026" y="419812"/>
                  </a:lnTo>
                  <a:lnTo>
                    <a:pt x="209550" y="414466"/>
                  </a:lnTo>
                  <a:lnTo>
                    <a:pt x="209550" y="374523"/>
                  </a:lnTo>
                  <a:lnTo>
                    <a:pt x="210026" y="369177"/>
                  </a:lnTo>
                  <a:lnTo>
                    <a:pt x="211455" y="364145"/>
                  </a:lnTo>
                  <a:lnTo>
                    <a:pt x="213836" y="359427"/>
                  </a:lnTo>
                  <a:lnTo>
                    <a:pt x="216853" y="355181"/>
                  </a:lnTo>
                  <a:lnTo>
                    <a:pt x="220345" y="351564"/>
                  </a:lnTo>
                  <a:lnTo>
                    <a:pt x="224790" y="348577"/>
                  </a:lnTo>
                  <a:lnTo>
                    <a:pt x="229235" y="346375"/>
                  </a:lnTo>
                  <a:lnTo>
                    <a:pt x="234633" y="344960"/>
                  </a:lnTo>
                  <a:close/>
                  <a:moveTo>
                    <a:pt x="239599" y="20638"/>
                  </a:moveTo>
                  <a:lnTo>
                    <a:pt x="244206" y="21114"/>
                  </a:lnTo>
                  <a:lnTo>
                    <a:pt x="248495" y="22699"/>
                  </a:lnTo>
                  <a:lnTo>
                    <a:pt x="252307" y="24918"/>
                  </a:lnTo>
                  <a:lnTo>
                    <a:pt x="255326" y="28088"/>
                  </a:lnTo>
                  <a:lnTo>
                    <a:pt x="257868" y="31733"/>
                  </a:lnTo>
                  <a:lnTo>
                    <a:pt x="259297" y="36171"/>
                  </a:lnTo>
                  <a:lnTo>
                    <a:pt x="259774" y="40768"/>
                  </a:lnTo>
                  <a:lnTo>
                    <a:pt x="259774" y="82771"/>
                  </a:lnTo>
                  <a:lnTo>
                    <a:pt x="259933" y="82771"/>
                  </a:lnTo>
                  <a:lnTo>
                    <a:pt x="264063" y="81027"/>
                  </a:lnTo>
                  <a:lnTo>
                    <a:pt x="264063" y="53448"/>
                  </a:lnTo>
                  <a:lnTo>
                    <a:pt x="264540" y="48851"/>
                  </a:lnTo>
                  <a:lnTo>
                    <a:pt x="265969" y="44413"/>
                  </a:lnTo>
                  <a:lnTo>
                    <a:pt x="268352" y="40768"/>
                  </a:lnTo>
                  <a:lnTo>
                    <a:pt x="271530" y="37598"/>
                  </a:lnTo>
                  <a:lnTo>
                    <a:pt x="275342" y="35379"/>
                  </a:lnTo>
                  <a:lnTo>
                    <a:pt x="279473" y="33794"/>
                  </a:lnTo>
                  <a:lnTo>
                    <a:pt x="284238" y="33160"/>
                  </a:lnTo>
                  <a:lnTo>
                    <a:pt x="288845" y="33794"/>
                  </a:lnTo>
                  <a:lnTo>
                    <a:pt x="293134" y="35379"/>
                  </a:lnTo>
                  <a:lnTo>
                    <a:pt x="296788" y="37598"/>
                  </a:lnTo>
                  <a:lnTo>
                    <a:pt x="299965" y="40768"/>
                  </a:lnTo>
                  <a:lnTo>
                    <a:pt x="302348" y="44413"/>
                  </a:lnTo>
                  <a:lnTo>
                    <a:pt x="303778" y="48851"/>
                  </a:lnTo>
                  <a:lnTo>
                    <a:pt x="304414" y="53448"/>
                  </a:lnTo>
                  <a:lnTo>
                    <a:pt x="304414" y="79759"/>
                  </a:lnTo>
                  <a:lnTo>
                    <a:pt x="307908" y="79759"/>
                  </a:lnTo>
                  <a:lnTo>
                    <a:pt x="307908" y="53448"/>
                  </a:lnTo>
                  <a:lnTo>
                    <a:pt x="308385" y="48851"/>
                  </a:lnTo>
                  <a:lnTo>
                    <a:pt x="309974" y="44413"/>
                  </a:lnTo>
                  <a:lnTo>
                    <a:pt x="312198" y="40768"/>
                  </a:lnTo>
                  <a:lnTo>
                    <a:pt x="315375" y="37598"/>
                  </a:lnTo>
                  <a:lnTo>
                    <a:pt x="319346" y="35379"/>
                  </a:lnTo>
                  <a:lnTo>
                    <a:pt x="323477" y="33794"/>
                  </a:lnTo>
                  <a:lnTo>
                    <a:pt x="328084" y="33160"/>
                  </a:lnTo>
                  <a:lnTo>
                    <a:pt x="332691" y="33794"/>
                  </a:lnTo>
                  <a:lnTo>
                    <a:pt x="336980" y="35379"/>
                  </a:lnTo>
                  <a:lnTo>
                    <a:pt x="340792" y="37598"/>
                  </a:lnTo>
                  <a:lnTo>
                    <a:pt x="343970" y="40768"/>
                  </a:lnTo>
                  <a:lnTo>
                    <a:pt x="346194" y="44413"/>
                  </a:lnTo>
                  <a:lnTo>
                    <a:pt x="347782" y="48851"/>
                  </a:lnTo>
                  <a:lnTo>
                    <a:pt x="348418" y="53448"/>
                  </a:lnTo>
                  <a:lnTo>
                    <a:pt x="348418" y="83563"/>
                  </a:lnTo>
                  <a:lnTo>
                    <a:pt x="351277" y="86100"/>
                  </a:lnTo>
                  <a:lnTo>
                    <a:pt x="353501" y="89111"/>
                  </a:lnTo>
                  <a:lnTo>
                    <a:pt x="355249" y="92440"/>
                  </a:lnTo>
                  <a:lnTo>
                    <a:pt x="356361" y="96085"/>
                  </a:lnTo>
                  <a:lnTo>
                    <a:pt x="356678" y="99889"/>
                  </a:lnTo>
                  <a:lnTo>
                    <a:pt x="356202" y="104644"/>
                  </a:lnTo>
                  <a:lnTo>
                    <a:pt x="354772" y="108924"/>
                  </a:lnTo>
                  <a:lnTo>
                    <a:pt x="352230" y="112569"/>
                  </a:lnTo>
                  <a:lnTo>
                    <a:pt x="349212" y="115739"/>
                  </a:lnTo>
                  <a:lnTo>
                    <a:pt x="345399" y="117959"/>
                  </a:lnTo>
                  <a:lnTo>
                    <a:pt x="341110" y="119544"/>
                  </a:lnTo>
                  <a:lnTo>
                    <a:pt x="336503" y="120178"/>
                  </a:lnTo>
                  <a:lnTo>
                    <a:pt x="290275" y="120178"/>
                  </a:lnTo>
                  <a:lnTo>
                    <a:pt x="286780" y="120495"/>
                  </a:lnTo>
                  <a:lnTo>
                    <a:pt x="282967" y="121763"/>
                  </a:lnTo>
                  <a:lnTo>
                    <a:pt x="279473" y="123506"/>
                  </a:lnTo>
                  <a:lnTo>
                    <a:pt x="276295" y="125567"/>
                  </a:lnTo>
                  <a:lnTo>
                    <a:pt x="273912" y="127944"/>
                  </a:lnTo>
                  <a:lnTo>
                    <a:pt x="247542" y="161864"/>
                  </a:lnTo>
                  <a:lnTo>
                    <a:pt x="251831" y="168362"/>
                  </a:lnTo>
                  <a:lnTo>
                    <a:pt x="256756" y="174385"/>
                  </a:lnTo>
                  <a:lnTo>
                    <a:pt x="262157" y="179933"/>
                  </a:lnTo>
                  <a:lnTo>
                    <a:pt x="267876" y="185163"/>
                  </a:lnTo>
                  <a:lnTo>
                    <a:pt x="273912" y="189760"/>
                  </a:lnTo>
                  <a:lnTo>
                    <a:pt x="279790" y="193881"/>
                  </a:lnTo>
                  <a:lnTo>
                    <a:pt x="285509" y="197527"/>
                  </a:lnTo>
                  <a:lnTo>
                    <a:pt x="285827" y="197685"/>
                  </a:lnTo>
                  <a:lnTo>
                    <a:pt x="285986" y="197844"/>
                  </a:lnTo>
                  <a:lnTo>
                    <a:pt x="282332" y="193564"/>
                  </a:lnTo>
                  <a:lnTo>
                    <a:pt x="278361" y="188651"/>
                  </a:lnTo>
                  <a:lnTo>
                    <a:pt x="275342" y="183261"/>
                  </a:lnTo>
                  <a:lnTo>
                    <a:pt x="273118" y="177714"/>
                  </a:lnTo>
                  <a:lnTo>
                    <a:pt x="271688" y="171849"/>
                  </a:lnTo>
                  <a:lnTo>
                    <a:pt x="271371" y="166143"/>
                  </a:lnTo>
                  <a:lnTo>
                    <a:pt x="271847" y="160279"/>
                  </a:lnTo>
                  <a:lnTo>
                    <a:pt x="273118" y="155841"/>
                  </a:lnTo>
                  <a:lnTo>
                    <a:pt x="274866" y="151561"/>
                  </a:lnTo>
                  <a:lnTo>
                    <a:pt x="277407" y="147757"/>
                  </a:lnTo>
                  <a:lnTo>
                    <a:pt x="280426" y="144428"/>
                  </a:lnTo>
                  <a:lnTo>
                    <a:pt x="284079" y="141417"/>
                  </a:lnTo>
                  <a:lnTo>
                    <a:pt x="288051" y="138881"/>
                  </a:lnTo>
                  <a:lnTo>
                    <a:pt x="297583" y="134760"/>
                  </a:lnTo>
                  <a:lnTo>
                    <a:pt x="307114" y="131431"/>
                  </a:lnTo>
                  <a:lnTo>
                    <a:pt x="316963" y="129054"/>
                  </a:lnTo>
                  <a:lnTo>
                    <a:pt x="326813" y="127786"/>
                  </a:lnTo>
                  <a:lnTo>
                    <a:pt x="336980" y="127627"/>
                  </a:lnTo>
                  <a:lnTo>
                    <a:pt x="345241" y="128420"/>
                  </a:lnTo>
                  <a:lnTo>
                    <a:pt x="353025" y="130005"/>
                  </a:lnTo>
                  <a:lnTo>
                    <a:pt x="360491" y="132224"/>
                  </a:lnTo>
                  <a:lnTo>
                    <a:pt x="360491" y="76589"/>
                  </a:lnTo>
                  <a:lnTo>
                    <a:pt x="361127" y="71993"/>
                  </a:lnTo>
                  <a:lnTo>
                    <a:pt x="362715" y="67872"/>
                  </a:lnTo>
                  <a:lnTo>
                    <a:pt x="364939" y="64068"/>
                  </a:lnTo>
                  <a:lnTo>
                    <a:pt x="368116" y="60898"/>
                  </a:lnTo>
                  <a:lnTo>
                    <a:pt x="371929" y="58679"/>
                  </a:lnTo>
                  <a:lnTo>
                    <a:pt x="376218" y="57094"/>
                  </a:lnTo>
                  <a:lnTo>
                    <a:pt x="380825" y="56618"/>
                  </a:lnTo>
                  <a:lnTo>
                    <a:pt x="385432" y="57094"/>
                  </a:lnTo>
                  <a:lnTo>
                    <a:pt x="389562" y="58679"/>
                  </a:lnTo>
                  <a:lnTo>
                    <a:pt x="393534" y="60898"/>
                  </a:lnTo>
                  <a:lnTo>
                    <a:pt x="396552" y="64068"/>
                  </a:lnTo>
                  <a:lnTo>
                    <a:pt x="398935" y="67872"/>
                  </a:lnTo>
                  <a:lnTo>
                    <a:pt x="400524" y="71993"/>
                  </a:lnTo>
                  <a:lnTo>
                    <a:pt x="401000" y="76589"/>
                  </a:lnTo>
                  <a:lnTo>
                    <a:pt x="401000" y="175653"/>
                  </a:lnTo>
                  <a:lnTo>
                    <a:pt x="400842" y="176446"/>
                  </a:lnTo>
                  <a:lnTo>
                    <a:pt x="400842" y="177238"/>
                  </a:lnTo>
                  <a:lnTo>
                    <a:pt x="402430" y="182786"/>
                  </a:lnTo>
                  <a:lnTo>
                    <a:pt x="403701" y="188175"/>
                  </a:lnTo>
                  <a:lnTo>
                    <a:pt x="404654" y="193723"/>
                  </a:lnTo>
                  <a:lnTo>
                    <a:pt x="404813" y="198795"/>
                  </a:lnTo>
                  <a:lnTo>
                    <a:pt x="404654" y="203550"/>
                  </a:lnTo>
                  <a:lnTo>
                    <a:pt x="403383" y="210365"/>
                  </a:lnTo>
                  <a:lnTo>
                    <a:pt x="401795" y="217022"/>
                  </a:lnTo>
                  <a:lnTo>
                    <a:pt x="399253" y="223838"/>
                  </a:lnTo>
                  <a:lnTo>
                    <a:pt x="397347" y="228910"/>
                  </a:lnTo>
                  <a:lnTo>
                    <a:pt x="395281" y="234458"/>
                  </a:lnTo>
                  <a:lnTo>
                    <a:pt x="393057" y="240322"/>
                  </a:lnTo>
                  <a:lnTo>
                    <a:pt x="390833" y="246662"/>
                  </a:lnTo>
                  <a:lnTo>
                    <a:pt x="388927" y="253003"/>
                  </a:lnTo>
                  <a:lnTo>
                    <a:pt x="387180" y="259343"/>
                  </a:lnTo>
                  <a:lnTo>
                    <a:pt x="385750" y="265366"/>
                  </a:lnTo>
                  <a:lnTo>
                    <a:pt x="384797" y="271072"/>
                  </a:lnTo>
                  <a:lnTo>
                    <a:pt x="384479" y="276461"/>
                  </a:lnTo>
                  <a:lnTo>
                    <a:pt x="384479" y="285178"/>
                  </a:lnTo>
                  <a:lnTo>
                    <a:pt x="384002" y="291677"/>
                  </a:lnTo>
                  <a:lnTo>
                    <a:pt x="382573" y="297859"/>
                  </a:lnTo>
                  <a:lnTo>
                    <a:pt x="380031" y="303565"/>
                  </a:lnTo>
                  <a:lnTo>
                    <a:pt x="376695" y="308795"/>
                  </a:lnTo>
                  <a:lnTo>
                    <a:pt x="372723" y="313550"/>
                  </a:lnTo>
                  <a:lnTo>
                    <a:pt x="367958" y="317671"/>
                  </a:lnTo>
                  <a:lnTo>
                    <a:pt x="362715" y="321000"/>
                  </a:lnTo>
                  <a:lnTo>
                    <a:pt x="356837" y="323378"/>
                  </a:lnTo>
                  <a:lnTo>
                    <a:pt x="350642" y="324804"/>
                  </a:lnTo>
                  <a:lnTo>
                    <a:pt x="344129" y="325438"/>
                  </a:lnTo>
                  <a:lnTo>
                    <a:pt x="264540" y="325438"/>
                  </a:lnTo>
                  <a:lnTo>
                    <a:pt x="258026" y="324963"/>
                  </a:lnTo>
                  <a:lnTo>
                    <a:pt x="251672" y="323695"/>
                  </a:lnTo>
                  <a:lnTo>
                    <a:pt x="245794" y="321634"/>
                  </a:lnTo>
                  <a:lnTo>
                    <a:pt x="240552" y="318939"/>
                  </a:lnTo>
                  <a:lnTo>
                    <a:pt x="235786" y="315611"/>
                  </a:lnTo>
                  <a:lnTo>
                    <a:pt x="231973" y="311490"/>
                  </a:lnTo>
                  <a:lnTo>
                    <a:pt x="228637" y="307052"/>
                  </a:lnTo>
                  <a:lnTo>
                    <a:pt x="226096" y="302138"/>
                  </a:lnTo>
                  <a:lnTo>
                    <a:pt x="224507" y="296908"/>
                  </a:lnTo>
                  <a:lnTo>
                    <a:pt x="224030" y="291519"/>
                  </a:lnTo>
                  <a:lnTo>
                    <a:pt x="223872" y="287398"/>
                  </a:lnTo>
                  <a:lnTo>
                    <a:pt x="222918" y="283118"/>
                  </a:lnTo>
                  <a:lnTo>
                    <a:pt x="221648" y="278204"/>
                  </a:lnTo>
                  <a:lnTo>
                    <a:pt x="220059" y="272974"/>
                  </a:lnTo>
                  <a:lnTo>
                    <a:pt x="218153" y="267902"/>
                  </a:lnTo>
                  <a:lnTo>
                    <a:pt x="215929" y="262830"/>
                  </a:lnTo>
                  <a:lnTo>
                    <a:pt x="213387" y="257916"/>
                  </a:lnTo>
                  <a:lnTo>
                    <a:pt x="210845" y="253161"/>
                  </a:lnTo>
                  <a:lnTo>
                    <a:pt x="207986" y="249198"/>
                  </a:lnTo>
                  <a:lnTo>
                    <a:pt x="183362" y="215913"/>
                  </a:lnTo>
                  <a:lnTo>
                    <a:pt x="180185" y="210841"/>
                  </a:lnTo>
                  <a:lnTo>
                    <a:pt x="177643" y="205610"/>
                  </a:lnTo>
                  <a:lnTo>
                    <a:pt x="176055" y="200221"/>
                  </a:lnTo>
                  <a:lnTo>
                    <a:pt x="174943" y="194357"/>
                  </a:lnTo>
                  <a:lnTo>
                    <a:pt x="174625" y="188651"/>
                  </a:lnTo>
                  <a:lnTo>
                    <a:pt x="174943" y="182786"/>
                  </a:lnTo>
                  <a:lnTo>
                    <a:pt x="176055" y="177238"/>
                  </a:lnTo>
                  <a:lnTo>
                    <a:pt x="177802" y="171532"/>
                  </a:lnTo>
                  <a:lnTo>
                    <a:pt x="180185" y="166302"/>
                  </a:lnTo>
                  <a:lnTo>
                    <a:pt x="183362" y="161388"/>
                  </a:lnTo>
                  <a:lnTo>
                    <a:pt x="187016" y="156792"/>
                  </a:lnTo>
                  <a:lnTo>
                    <a:pt x="219423" y="122555"/>
                  </a:lnTo>
                  <a:lnTo>
                    <a:pt x="219423" y="40768"/>
                  </a:lnTo>
                  <a:lnTo>
                    <a:pt x="219900" y="36171"/>
                  </a:lnTo>
                  <a:lnTo>
                    <a:pt x="221489" y="31733"/>
                  </a:lnTo>
                  <a:lnTo>
                    <a:pt x="223872" y="28088"/>
                  </a:lnTo>
                  <a:lnTo>
                    <a:pt x="227049" y="24918"/>
                  </a:lnTo>
                  <a:lnTo>
                    <a:pt x="230703" y="22699"/>
                  </a:lnTo>
                  <a:lnTo>
                    <a:pt x="235151" y="21114"/>
                  </a:lnTo>
                  <a:close/>
                  <a:moveTo>
                    <a:pt x="456391" y="0"/>
                  </a:moveTo>
                  <a:lnTo>
                    <a:pt x="461651" y="475"/>
                  </a:lnTo>
                  <a:lnTo>
                    <a:pt x="466592" y="1900"/>
                  </a:lnTo>
                  <a:lnTo>
                    <a:pt x="471214" y="4276"/>
                  </a:lnTo>
                  <a:lnTo>
                    <a:pt x="475199" y="7443"/>
                  </a:lnTo>
                  <a:lnTo>
                    <a:pt x="478386" y="11560"/>
                  </a:lnTo>
                  <a:lnTo>
                    <a:pt x="480777" y="15995"/>
                  </a:lnTo>
                  <a:lnTo>
                    <a:pt x="482371" y="20904"/>
                  </a:lnTo>
                  <a:lnTo>
                    <a:pt x="482849" y="26130"/>
                  </a:lnTo>
                  <a:lnTo>
                    <a:pt x="482849" y="38799"/>
                  </a:lnTo>
                  <a:lnTo>
                    <a:pt x="486834" y="36898"/>
                  </a:lnTo>
                  <a:lnTo>
                    <a:pt x="490978" y="35948"/>
                  </a:lnTo>
                  <a:lnTo>
                    <a:pt x="495441" y="35631"/>
                  </a:lnTo>
                  <a:lnTo>
                    <a:pt x="500701" y="36107"/>
                  </a:lnTo>
                  <a:lnTo>
                    <a:pt x="505642" y="37532"/>
                  </a:lnTo>
                  <a:lnTo>
                    <a:pt x="510104" y="39907"/>
                  </a:lnTo>
                  <a:lnTo>
                    <a:pt x="514089" y="43074"/>
                  </a:lnTo>
                  <a:lnTo>
                    <a:pt x="517436" y="47033"/>
                  </a:lnTo>
                  <a:lnTo>
                    <a:pt x="519668" y="51468"/>
                  </a:lnTo>
                  <a:lnTo>
                    <a:pt x="521262" y="56377"/>
                  </a:lnTo>
                  <a:lnTo>
                    <a:pt x="521740" y="61761"/>
                  </a:lnTo>
                  <a:lnTo>
                    <a:pt x="521740" y="106736"/>
                  </a:lnTo>
                  <a:lnTo>
                    <a:pt x="556805" y="106736"/>
                  </a:lnTo>
                  <a:lnTo>
                    <a:pt x="561427" y="107369"/>
                  </a:lnTo>
                  <a:lnTo>
                    <a:pt x="565571" y="108478"/>
                  </a:lnTo>
                  <a:lnTo>
                    <a:pt x="569397" y="110695"/>
                  </a:lnTo>
                  <a:lnTo>
                    <a:pt x="572744" y="113387"/>
                  </a:lnTo>
                  <a:lnTo>
                    <a:pt x="575613" y="116713"/>
                  </a:lnTo>
                  <a:lnTo>
                    <a:pt x="577685" y="120513"/>
                  </a:lnTo>
                  <a:lnTo>
                    <a:pt x="578960" y="124631"/>
                  </a:lnTo>
                  <a:lnTo>
                    <a:pt x="579438" y="129223"/>
                  </a:lnTo>
                  <a:lnTo>
                    <a:pt x="578960" y="133816"/>
                  </a:lnTo>
                  <a:lnTo>
                    <a:pt x="577685" y="138091"/>
                  </a:lnTo>
                  <a:lnTo>
                    <a:pt x="575613" y="141892"/>
                  </a:lnTo>
                  <a:lnTo>
                    <a:pt x="572744" y="145218"/>
                  </a:lnTo>
                  <a:lnTo>
                    <a:pt x="569556" y="147910"/>
                  </a:lnTo>
                  <a:lnTo>
                    <a:pt x="565571" y="149969"/>
                  </a:lnTo>
                  <a:lnTo>
                    <a:pt x="561427" y="151235"/>
                  </a:lnTo>
                  <a:lnTo>
                    <a:pt x="556805" y="151711"/>
                  </a:lnTo>
                  <a:lnTo>
                    <a:pt x="521740" y="151711"/>
                  </a:lnTo>
                  <a:lnTo>
                    <a:pt x="521740" y="196844"/>
                  </a:lnTo>
                  <a:lnTo>
                    <a:pt x="521262" y="202228"/>
                  </a:lnTo>
                  <a:lnTo>
                    <a:pt x="519668" y="207137"/>
                  </a:lnTo>
                  <a:lnTo>
                    <a:pt x="517436" y="211571"/>
                  </a:lnTo>
                  <a:lnTo>
                    <a:pt x="514089" y="215372"/>
                  </a:lnTo>
                  <a:lnTo>
                    <a:pt x="510104" y="218539"/>
                  </a:lnTo>
                  <a:lnTo>
                    <a:pt x="505642" y="220915"/>
                  </a:lnTo>
                  <a:lnTo>
                    <a:pt x="500701" y="222498"/>
                  </a:lnTo>
                  <a:lnTo>
                    <a:pt x="495441" y="223132"/>
                  </a:lnTo>
                  <a:lnTo>
                    <a:pt x="490978" y="222815"/>
                  </a:lnTo>
                  <a:lnTo>
                    <a:pt x="486834" y="221548"/>
                  </a:lnTo>
                  <a:lnTo>
                    <a:pt x="482849" y="219806"/>
                  </a:lnTo>
                  <a:lnTo>
                    <a:pt x="482849" y="232317"/>
                  </a:lnTo>
                  <a:lnTo>
                    <a:pt x="482371" y="237701"/>
                  </a:lnTo>
                  <a:lnTo>
                    <a:pt x="480777" y="242610"/>
                  </a:lnTo>
                  <a:lnTo>
                    <a:pt x="478386" y="247203"/>
                  </a:lnTo>
                  <a:lnTo>
                    <a:pt x="475199" y="251003"/>
                  </a:lnTo>
                  <a:lnTo>
                    <a:pt x="471214" y="254171"/>
                  </a:lnTo>
                  <a:lnTo>
                    <a:pt x="466751" y="256546"/>
                  </a:lnTo>
                  <a:lnTo>
                    <a:pt x="461810" y="258130"/>
                  </a:lnTo>
                  <a:lnTo>
                    <a:pt x="456550" y="258763"/>
                  </a:lnTo>
                  <a:lnTo>
                    <a:pt x="451290" y="258130"/>
                  </a:lnTo>
                  <a:lnTo>
                    <a:pt x="446190" y="256546"/>
                  </a:lnTo>
                  <a:lnTo>
                    <a:pt x="441727" y="254171"/>
                  </a:lnTo>
                  <a:lnTo>
                    <a:pt x="437902" y="251003"/>
                  </a:lnTo>
                  <a:lnTo>
                    <a:pt x="434714" y="247203"/>
                  </a:lnTo>
                  <a:lnTo>
                    <a:pt x="432164" y="242610"/>
                  </a:lnTo>
                  <a:lnTo>
                    <a:pt x="430570" y="237701"/>
                  </a:lnTo>
                  <a:lnTo>
                    <a:pt x="430092" y="232317"/>
                  </a:lnTo>
                  <a:lnTo>
                    <a:pt x="430092" y="151711"/>
                  </a:lnTo>
                  <a:lnTo>
                    <a:pt x="420688" y="151711"/>
                  </a:lnTo>
                  <a:lnTo>
                    <a:pt x="420688" y="106736"/>
                  </a:lnTo>
                  <a:lnTo>
                    <a:pt x="430092" y="106736"/>
                  </a:lnTo>
                  <a:lnTo>
                    <a:pt x="430092" y="26130"/>
                  </a:lnTo>
                  <a:lnTo>
                    <a:pt x="430570" y="20904"/>
                  </a:lnTo>
                  <a:lnTo>
                    <a:pt x="432164" y="15995"/>
                  </a:lnTo>
                  <a:lnTo>
                    <a:pt x="434714" y="11560"/>
                  </a:lnTo>
                  <a:lnTo>
                    <a:pt x="437902" y="7443"/>
                  </a:lnTo>
                  <a:lnTo>
                    <a:pt x="441727" y="4276"/>
                  </a:lnTo>
                  <a:lnTo>
                    <a:pt x="446190" y="1900"/>
                  </a:lnTo>
                  <a:lnTo>
                    <a:pt x="451131" y="475"/>
                  </a:lnTo>
                  <a:close/>
                  <a:moveTo>
                    <a:pt x="116349" y="0"/>
                  </a:moveTo>
                  <a:lnTo>
                    <a:pt x="121609" y="475"/>
                  </a:lnTo>
                  <a:lnTo>
                    <a:pt x="126550" y="1900"/>
                  </a:lnTo>
                  <a:lnTo>
                    <a:pt x="131012" y="4276"/>
                  </a:lnTo>
                  <a:lnTo>
                    <a:pt x="134838" y="7443"/>
                  </a:lnTo>
                  <a:lnTo>
                    <a:pt x="138185" y="11560"/>
                  </a:lnTo>
                  <a:lnTo>
                    <a:pt x="140575" y="15995"/>
                  </a:lnTo>
                  <a:lnTo>
                    <a:pt x="142169" y="20904"/>
                  </a:lnTo>
                  <a:lnTo>
                    <a:pt x="142647" y="26130"/>
                  </a:lnTo>
                  <a:lnTo>
                    <a:pt x="142647" y="106736"/>
                  </a:lnTo>
                  <a:lnTo>
                    <a:pt x="200025" y="106736"/>
                  </a:lnTo>
                  <a:lnTo>
                    <a:pt x="200025" y="123522"/>
                  </a:lnTo>
                  <a:lnTo>
                    <a:pt x="173089" y="151711"/>
                  </a:lnTo>
                  <a:lnTo>
                    <a:pt x="142647" y="151711"/>
                  </a:lnTo>
                  <a:lnTo>
                    <a:pt x="142647" y="232317"/>
                  </a:lnTo>
                  <a:lnTo>
                    <a:pt x="142169" y="237701"/>
                  </a:lnTo>
                  <a:lnTo>
                    <a:pt x="140575" y="242610"/>
                  </a:lnTo>
                  <a:lnTo>
                    <a:pt x="138185" y="247203"/>
                  </a:lnTo>
                  <a:lnTo>
                    <a:pt x="134838" y="251003"/>
                  </a:lnTo>
                  <a:lnTo>
                    <a:pt x="131012" y="254171"/>
                  </a:lnTo>
                  <a:lnTo>
                    <a:pt x="126550" y="256546"/>
                  </a:lnTo>
                  <a:lnTo>
                    <a:pt x="121609" y="258130"/>
                  </a:lnTo>
                  <a:lnTo>
                    <a:pt x="116349" y="258763"/>
                  </a:lnTo>
                  <a:lnTo>
                    <a:pt x="111090" y="258130"/>
                  </a:lnTo>
                  <a:lnTo>
                    <a:pt x="105989" y="256546"/>
                  </a:lnTo>
                  <a:lnTo>
                    <a:pt x="101527" y="254171"/>
                  </a:lnTo>
                  <a:lnTo>
                    <a:pt x="97542" y="251003"/>
                  </a:lnTo>
                  <a:lnTo>
                    <a:pt x="94354" y="247203"/>
                  </a:lnTo>
                  <a:lnTo>
                    <a:pt x="91964" y="242610"/>
                  </a:lnTo>
                  <a:lnTo>
                    <a:pt x="90370" y="237701"/>
                  </a:lnTo>
                  <a:lnTo>
                    <a:pt x="89732" y="232317"/>
                  </a:lnTo>
                  <a:lnTo>
                    <a:pt x="89732" y="219806"/>
                  </a:lnTo>
                  <a:lnTo>
                    <a:pt x="85907" y="221548"/>
                  </a:lnTo>
                  <a:lnTo>
                    <a:pt x="81923" y="222815"/>
                  </a:lnTo>
                  <a:lnTo>
                    <a:pt x="77300" y="223132"/>
                  </a:lnTo>
                  <a:lnTo>
                    <a:pt x="71881" y="222498"/>
                  </a:lnTo>
                  <a:lnTo>
                    <a:pt x="66941" y="220915"/>
                  </a:lnTo>
                  <a:lnTo>
                    <a:pt x="62637" y="218539"/>
                  </a:lnTo>
                  <a:lnTo>
                    <a:pt x="58653" y="215372"/>
                  </a:lnTo>
                  <a:lnTo>
                    <a:pt x="55465" y="211571"/>
                  </a:lnTo>
                  <a:lnTo>
                    <a:pt x="53074" y="207137"/>
                  </a:lnTo>
                  <a:lnTo>
                    <a:pt x="51481" y="202228"/>
                  </a:lnTo>
                  <a:lnTo>
                    <a:pt x="50843" y="196844"/>
                  </a:lnTo>
                  <a:lnTo>
                    <a:pt x="50843" y="151711"/>
                  </a:lnTo>
                  <a:lnTo>
                    <a:pt x="22632" y="151711"/>
                  </a:lnTo>
                  <a:lnTo>
                    <a:pt x="18010" y="151235"/>
                  </a:lnTo>
                  <a:lnTo>
                    <a:pt x="13866" y="149969"/>
                  </a:lnTo>
                  <a:lnTo>
                    <a:pt x="9882" y="147910"/>
                  </a:lnTo>
                  <a:lnTo>
                    <a:pt x="6535" y="145218"/>
                  </a:lnTo>
                  <a:lnTo>
                    <a:pt x="3825" y="141892"/>
                  </a:lnTo>
                  <a:lnTo>
                    <a:pt x="1753" y="138091"/>
                  </a:lnTo>
                  <a:lnTo>
                    <a:pt x="478" y="133816"/>
                  </a:lnTo>
                  <a:lnTo>
                    <a:pt x="0" y="129223"/>
                  </a:lnTo>
                  <a:lnTo>
                    <a:pt x="478" y="124631"/>
                  </a:lnTo>
                  <a:lnTo>
                    <a:pt x="1753" y="120513"/>
                  </a:lnTo>
                  <a:lnTo>
                    <a:pt x="3825" y="116713"/>
                  </a:lnTo>
                  <a:lnTo>
                    <a:pt x="6535" y="113387"/>
                  </a:lnTo>
                  <a:lnTo>
                    <a:pt x="9882" y="110695"/>
                  </a:lnTo>
                  <a:lnTo>
                    <a:pt x="13866" y="108478"/>
                  </a:lnTo>
                  <a:lnTo>
                    <a:pt x="18010" y="107369"/>
                  </a:lnTo>
                  <a:lnTo>
                    <a:pt x="22632" y="106736"/>
                  </a:lnTo>
                  <a:lnTo>
                    <a:pt x="50843" y="106736"/>
                  </a:lnTo>
                  <a:lnTo>
                    <a:pt x="50843" y="61761"/>
                  </a:lnTo>
                  <a:lnTo>
                    <a:pt x="51481" y="56377"/>
                  </a:lnTo>
                  <a:lnTo>
                    <a:pt x="53074" y="51468"/>
                  </a:lnTo>
                  <a:lnTo>
                    <a:pt x="55465" y="47033"/>
                  </a:lnTo>
                  <a:lnTo>
                    <a:pt x="58653" y="43074"/>
                  </a:lnTo>
                  <a:lnTo>
                    <a:pt x="62637" y="39907"/>
                  </a:lnTo>
                  <a:lnTo>
                    <a:pt x="66941" y="37532"/>
                  </a:lnTo>
                  <a:lnTo>
                    <a:pt x="71881" y="36107"/>
                  </a:lnTo>
                  <a:lnTo>
                    <a:pt x="77300" y="35631"/>
                  </a:lnTo>
                  <a:lnTo>
                    <a:pt x="81923" y="35948"/>
                  </a:lnTo>
                  <a:lnTo>
                    <a:pt x="85907" y="36898"/>
                  </a:lnTo>
                  <a:lnTo>
                    <a:pt x="89732" y="38799"/>
                  </a:lnTo>
                  <a:lnTo>
                    <a:pt x="89732" y="26130"/>
                  </a:lnTo>
                  <a:lnTo>
                    <a:pt x="90370" y="20904"/>
                  </a:lnTo>
                  <a:lnTo>
                    <a:pt x="91964" y="15995"/>
                  </a:lnTo>
                  <a:lnTo>
                    <a:pt x="94354" y="11560"/>
                  </a:lnTo>
                  <a:lnTo>
                    <a:pt x="97542" y="7443"/>
                  </a:lnTo>
                  <a:lnTo>
                    <a:pt x="101527" y="4276"/>
                  </a:lnTo>
                  <a:lnTo>
                    <a:pt x="105989" y="1900"/>
                  </a:lnTo>
                  <a:lnTo>
                    <a:pt x="111090" y="47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/>
            </a:p>
          </p:txBody>
        </p:sp>
      </p:grpSp>
      <p:sp>
        <p:nvSpPr>
          <p:cNvPr id="16" name="Text Placeholder 14"/>
          <p:cNvSpPr txBox="1"/>
          <p:nvPr/>
        </p:nvSpPr>
        <p:spPr>
          <a:xfrm>
            <a:off x="1644206" y="4318774"/>
            <a:ext cx="1606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Opportunity</a:t>
            </a:r>
          </a:p>
        </p:txBody>
      </p:sp>
      <p:sp>
        <p:nvSpPr>
          <p:cNvPr id="17" name="Text Placeholder 14"/>
          <p:cNvSpPr txBox="1"/>
          <p:nvPr/>
        </p:nvSpPr>
        <p:spPr>
          <a:xfrm>
            <a:off x="1644209" y="4599799"/>
            <a:ext cx="2097602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>
                    <a:lumMod val="65000"/>
                  </a:schemeClr>
                </a:solidFill>
              </a:rPr>
              <a:t>"Sed ut perspiciatis unde omnis iste natus error sit voluptatem strength of weakness</a:t>
            </a:r>
          </a:p>
        </p:txBody>
      </p:sp>
      <p:grpSp>
        <p:nvGrpSpPr>
          <p:cNvPr id="18" name="Group 23"/>
          <p:cNvGrpSpPr/>
          <p:nvPr/>
        </p:nvGrpSpPr>
        <p:grpSpPr>
          <a:xfrm>
            <a:off x="712655" y="4369561"/>
            <a:ext cx="761888" cy="790033"/>
            <a:chOff x="711249" y="4369801"/>
            <a:chExt cx="762086" cy="790238"/>
          </a:xfrm>
        </p:grpSpPr>
        <p:sp>
          <p:nvSpPr>
            <p:cNvPr id="19" name="Rectangle 24"/>
            <p:cNvSpPr/>
            <p:nvPr/>
          </p:nvSpPr>
          <p:spPr>
            <a:xfrm>
              <a:off x="711249" y="4369801"/>
              <a:ext cx="762086" cy="790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914960" y="4602510"/>
              <a:ext cx="343266" cy="308582"/>
            </a:xfrm>
            <a:custGeom>
              <a:avLst/>
              <a:gdLst>
                <a:gd name="connsiteX0" fmla="*/ 86232 w 455613"/>
                <a:gd name="connsiteY0" fmla="*/ 350838 h 409576"/>
                <a:gd name="connsiteX1" fmla="*/ 87433 w 455613"/>
                <a:gd name="connsiteY1" fmla="*/ 351240 h 409576"/>
                <a:gd name="connsiteX2" fmla="*/ 88233 w 455613"/>
                <a:gd name="connsiteY2" fmla="*/ 352313 h 409576"/>
                <a:gd name="connsiteX3" fmla="*/ 88767 w 455613"/>
                <a:gd name="connsiteY3" fmla="*/ 353788 h 409576"/>
                <a:gd name="connsiteX4" fmla="*/ 88900 w 455613"/>
                <a:gd name="connsiteY4" fmla="*/ 356068 h 409576"/>
                <a:gd name="connsiteX5" fmla="*/ 88900 w 455613"/>
                <a:gd name="connsiteY5" fmla="*/ 409576 h 409576"/>
                <a:gd name="connsiteX6" fmla="*/ 41275 w 455613"/>
                <a:gd name="connsiteY6" fmla="*/ 409576 h 409576"/>
                <a:gd name="connsiteX7" fmla="*/ 41275 w 455613"/>
                <a:gd name="connsiteY7" fmla="*/ 401530 h 409576"/>
                <a:gd name="connsiteX8" fmla="*/ 41542 w 455613"/>
                <a:gd name="connsiteY8" fmla="*/ 399116 h 409576"/>
                <a:gd name="connsiteX9" fmla="*/ 42342 w 455613"/>
                <a:gd name="connsiteY9" fmla="*/ 396568 h 409576"/>
                <a:gd name="connsiteX10" fmla="*/ 43410 w 455613"/>
                <a:gd name="connsiteY10" fmla="*/ 393752 h 409576"/>
                <a:gd name="connsiteX11" fmla="*/ 44744 w 455613"/>
                <a:gd name="connsiteY11" fmla="*/ 391070 h 409576"/>
                <a:gd name="connsiteX12" fmla="*/ 46611 w 455613"/>
                <a:gd name="connsiteY12" fmla="*/ 388388 h 409576"/>
                <a:gd name="connsiteX13" fmla="*/ 48479 w 455613"/>
                <a:gd name="connsiteY13" fmla="*/ 386376 h 409576"/>
                <a:gd name="connsiteX14" fmla="*/ 62219 w 455613"/>
                <a:gd name="connsiteY14" fmla="*/ 372563 h 409576"/>
                <a:gd name="connsiteX15" fmla="*/ 81696 w 455613"/>
                <a:gd name="connsiteY15" fmla="*/ 352984 h 409576"/>
                <a:gd name="connsiteX16" fmla="*/ 83297 w 455613"/>
                <a:gd name="connsiteY16" fmla="*/ 351643 h 409576"/>
                <a:gd name="connsiteX17" fmla="*/ 84898 w 455613"/>
                <a:gd name="connsiteY17" fmla="*/ 350972 h 409576"/>
                <a:gd name="connsiteX18" fmla="*/ 148113 w 455613"/>
                <a:gd name="connsiteY18" fmla="*/ 290513 h 409576"/>
                <a:gd name="connsiteX19" fmla="*/ 149142 w 455613"/>
                <a:gd name="connsiteY19" fmla="*/ 291039 h 409576"/>
                <a:gd name="connsiteX20" fmla="*/ 149913 w 455613"/>
                <a:gd name="connsiteY20" fmla="*/ 291960 h 409576"/>
                <a:gd name="connsiteX21" fmla="*/ 150427 w 455613"/>
                <a:gd name="connsiteY21" fmla="*/ 293671 h 409576"/>
                <a:gd name="connsiteX22" fmla="*/ 150813 w 455613"/>
                <a:gd name="connsiteY22" fmla="*/ 295644 h 409576"/>
                <a:gd name="connsiteX23" fmla="*/ 150813 w 455613"/>
                <a:gd name="connsiteY23" fmla="*/ 409576 h 409576"/>
                <a:gd name="connsiteX24" fmla="*/ 109538 w 455613"/>
                <a:gd name="connsiteY24" fmla="*/ 409576 h 409576"/>
                <a:gd name="connsiteX25" fmla="*/ 109538 w 455613"/>
                <a:gd name="connsiteY25" fmla="*/ 337481 h 409576"/>
                <a:gd name="connsiteX26" fmla="*/ 109667 w 455613"/>
                <a:gd name="connsiteY26" fmla="*/ 334718 h 409576"/>
                <a:gd name="connsiteX27" fmla="*/ 110438 w 455613"/>
                <a:gd name="connsiteY27" fmla="*/ 331560 h 409576"/>
                <a:gd name="connsiteX28" fmla="*/ 111595 w 455613"/>
                <a:gd name="connsiteY28" fmla="*/ 328403 h 409576"/>
                <a:gd name="connsiteX29" fmla="*/ 112881 w 455613"/>
                <a:gd name="connsiteY29" fmla="*/ 325377 h 409576"/>
                <a:gd name="connsiteX30" fmla="*/ 114681 w 455613"/>
                <a:gd name="connsiteY30" fmla="*/ 322614 h 409576"/>
                <a:gd name="connsiteX31" fmla="*/ 116482 w 455613"/>
                <a:gd name="connsiteY31" fmla="*/ 320378 h 409576"/>
                <a:gd name="connsiteX32" fmla="*/ 143741 w 455613"/>
                <a:gd name="connsiteY32" fmla="*/ 292750 h 409576"/>
                <a:gd name="connsiteX33" fmla="*/ 145413 w 455613"/>
                <a:gd name="connsiteY33" fmla="*/ 291434 h 409576"/>
                <a:gd name="connsiteX34" fmla="*/ 146827 w 455613"/>
                <a:gd name="connsiteY34" fmla="*/ 290645 h 409576"/>
                <a:gd name="connsiteX35" fmla="*/ 174022 w 455613"/>
                <a:gd name="connsiteY35" fmla="*/ 287338 h 409576"/>
                <a:gd name="connsiteX36" fmla="*/ 175436 w 455613"/>
                <a:gd name="connsiteY36" fmla="*/ 287471 h 409576"/>
                <a:gd name="connsiteX37" fmla="*/ 176851 w 455613"/>
                <a:gd name="connsiteY37" fmla="*/ 288136 h 409576"/>
                <a:gd name="connsiteX38" fmla="*/ 178522 w 455613"/>
                <a:gd name="connsiteY38" fmla="*/ 289599 h 409576"/>
                <a:gd name="connsiteX39" fmla="*/ 199481 w 455613"/>
                <a:gd name="connsiteY39" fmla="*/ 311147 h 409576"/>
                <a:gd name="connsiteX40" fmla="*/ 206039 w 455613"/>
                <a:gd name="connsiteY40" fmla="*/ 317931 h 409576"/>
                <a:gd name="connsiteX41" fmla="*/ 207839 w 455613"/>
                <a:gd name="connsiteY41" fmla="*/ 320059 h 409576"/>
                <a:gd name="connsiteX42" fmla="*/ 209382 w 455613"/>
                <a:gd name="connsiteY42" fmla="*/ 322719 h 409576"/>
                <a:gd name="connsiteX43" fmla="*/ 210668 w 455613"/>
                <a:gd name="connsiteY43" fmla="*/ 325646 h 409576"/>
                <a:gd name="connsiteX44" fmla="*/ 211696 w 455613"/>
                <a:gd name="connsiteY44" fmla="*/ 328705 h 409576"/>
                <a:gd name="connsiteX45" fmla="*/ 212468 w 455613"/>
                <a:gd name="connsiteY45" fmla="*/ 331897 h 409576"/>
                <a:gd name="connsiteX46" fmla="*/ 212725 w 455613"/>
                <a:gd name="connsiteY46" fmla="*/ 334823 h 409576"/>
                <a:gd name="connsiteX47" fmla="*/ 212725 w 455613"/>
                <a:gd name="connsiteY47" fmla="*/ 409576 h 409576"/>
                <a:gd name="connsiteX48" fmla="*/ 171450 w 455613"/>
                <a:gd name="connsiteY48" fmla="*/ 409576 h 409576"/>
                <a:gd name="connsiteX49" fmla="*/ 171450 w 455613"/>
                <a:gd name="connsiteY49" fmla="*/ 292659 h 409576"/>
                <a:gd name="connsiteX50" fmla="*/ 171579 w 455613"/>
                <a:gd name="connsiteY50" fmla="*/ 290397 h 409576"/>
                <a:gd name="connsiteX51" fmla="*/ 172222 w 455613"/>
                <a:gd name="connsiteY51" fmla="*/ 288934 h 409576"/>
                <a:gd name="connsiteX52" fmla="*/ 172993 w 455613"/>
                <a:gd name="connsiteY52" fmla="*/ 287737 h 409576"/>
                <a:gd name="connsiteX53" fmla="*/ 271938 w 455613"/>
                <a:gd name="connsiteY53" fmla="*/ 282575 h 409576"/>
                <a:gd name="connsiteX54" fmla="*/ 273095 w 455613"/>
                <a:gd name="connsiteY54" fmla="*/ 283105 h 409576"/>
                <a:gd name="connsiteX55" fmla="*/ 273995 w 455613"/>
                <a:gd name="connsiteY55" fmla="*/ 284033 h 409576"/>
                <a:gd name="connsiteX56" fmla="*/ 274510 w 455613"/>
                <a:gd name="connsiteY56" fmla="*/ 285757 h 409576"/>
                <a:gd name="connsiteX57" fmla="*/ 274638 w 455613"/>
                <a:gd name="connsiteY57" fmla="*/ 287745 h 409576"/>
                <a:gd name="connsiteX58" fmla="*/ 274638 w 455613"/>
                <a:gd name="connsiteY58" fmla="*/ 409575 h 409576"/>
                <a:gd name="connsiteX59" fmla="*/ 233363 w 455613"/>
                <a:gd name="connsiteY59" fmla="*/ 409575 h 409576"/>
                <a:gd name="connsiteX60" fmla="*/ 233363 w 455613"/>
                <a:gd name="connsiteY60" fmla="*/ 329902 h 409576"/>
                <a:gd name="connsiteX61" fmla="*/ 233620 w 455613"/>
                <a:gd name="connsiteY61" fmla="*/ 326588 h 409576"/>
                <a:gd name="connsiteX62" fmla="*/ 234263 w 455613"/>
                <a:gd name="connsiteY62" fmla="*/ 323141 h 409576"/>
                <a:gd name="connsiteX63" fmla="*/ 235035 w 455613"/>
                <a:gd name="connsiteY63" fmla="*/ 320224 h 409576"/>
                <a:gd name="connsiteX64" fmla="*/ 236192 w 455613"/>
                <a:gd name="connsiteY64" fmla="*/ 317573 h 409576"/>
                <a:gd name="connsiteX65" fmla="*/ 237478 w 455613"/>
                <a:gd name="connsiteY65" fmla="*/ 315585 h 409576"/>
                <a:gd name="connsiteX66" fmla="*/ 238764 w 455613"/>
                <a:gd name="connsiteY66" fmla="*/ 314391 h 409576"/>
                <a:gd name="connsiteX67" fmla="*/ 239921 w 455613"/>
                <a:gd name="connsiteY67" fmla="*/ 313066 h 409576"/>
                <a:gd name="connsiteX68" fmla="*/ 240821 w 455613"/>
                <a:gd name="connsiteY68" fmla="*/ 312138 h 409576"/>
                <a:gd name="connsiteX69" fmla="*/ 241335 w 455613"/>
                <a:gd name="connsiteY69" fmla="*/ 311607 h 409576"/>
                <a:gd name="connsiteX70" fmla="*/ 241592 w 455613"/>
                <a:gd name="connsiteY70" fmla="*/ 311475 h 409576"/>
                <a:gd name="connsiteX71" fmla="*/ 267566 w 455613"/>
                <a:gd name="connsiteY71" fmla="*/ 284829 h 409576"/>
                <a:gd name="connsiteX72" fmla="*/ 269238 w 455613"/>
                <a:gd name="connsiteY72" fmla="*/ 283503 h 409576"/>
                <a:gd name="connsiteX73" fmla="*/ 270781 w 455613"/>
                <a:gd name="connsiteY73" fmla="*/ 282708 h 409576"/>
                <a:gd name="connsiteX74" fmla="*/ 335459 w 455613"/>
                <a:gd name="connsiteY74" fmla="*/ 220663 h 409576"/>
                <a:gd name="connsiteX75" fmla="*/ 336665 w 455613"/>
                <a:gd name="connsiteY75" fmla="*/ 221061 h 409576"/>
                <a:gd name="connsiteX76" fmla="*/ 337468 w 455613"/>
                <a:gd name="connsiteY76" fmla="*/ 221990 h 409576"/>
                <a:gd name="connsiteX77" fmla="*/ 338004 w 455613"/>
                <a:gd name="connsiteY77" fmla="*/ 223714 h 409576"/>
                <a:gd name="connsiteX78" fmla="*/ 338138 w 455613"/>
                <a:gd name="connsiteY78" fmla="*/ 225704 h 409576"/>
                <a:gd name="connsiteX79" fmla="*/ 338138 w 455613"/>
                <a:gd name="connsiteY79" fmla="*/ 409576 h 409576"/>
                <a:gd name="connsiteX80" fmla="*/ 295275 w 455613"/>
                <a:gd name="connsiteY80" fmla="*/ 409576 h 409576"/>
                <a:gd name="connsiteX81" fmla="*/ 295275 w 455613"/>
                <a:gd name="connsiteY81" fmla="*/ 268157 h 409576"/>
                <a:gd name="connsiteX82" fmla="*/ 295543 w 455613"/>
                <a:gd name="connsiteY82" fmla="*/ 265238 h 409576"/>
                <a:gd name="connsiteX83" fmla="*/ 296213 w 455613"/>
                <a:gd name="connsiteY83" fmla="*/ 262054 h 409576"/>
                <a:gd name="connsiteX84" fmla="*/ 297284 w 455613"/>
                <a:gd name="connsiteY84" fmla="*/ 258870 h 409576"/>
                <a:gd name="connsiteX85" fmla="*/ 298892 w 455613"/>
                <a:gd name="connsiteY85" fmla="*/ 255819 h 409576"/>
                <a:gd name="connsiteX86" fmla="*/ 300499 w 455613"/>
                <a:gd name="connsiteY86" fmla="*/ 253033 h 409576"/>
                <a:gd name="connsiteX87" fmla="*/ 302508 w 455613"/>
                <a:gd name="connsiteY87" fmla="*/ 250910 h 409576"/>
                <a:gd name="connsiteX88" fmla="*/ 330905 w 455613"/>
                <a:gd name="connsiteY88" fmla="*/ 222786 h 409576"/>
                <a:gd name="connsiteX89" fmla="*/ 332512 w 455613"/>
                <a:gd name="connsiteY89" fmla="*/ 221459 h 409576"/>
                <a:gd name="connsiteX90" fmla="*/ 334120 w 455613"/>
                <a:gd name="connsiteY90" fmla="*/ 220796 h 409576"/>
                <a:gd name="connsiteX91" fmla="*/ 394079 w 455613"/>
                <a:gd name="connsiteY91" fmla="*/ 161925 h 409576"/>
                <a:gd name="connsiteX92" fmla="*/ 395278 w 455613"/>
                <a:gd name="connsiteY92" fmla="*/ 162323 h 409576"/>
                <a:gd name="connsiteX93" fmla="*/ 396077 w 455613"/>
                <a:gd name="connsiteY93" fmla="*/ 163383 h 409576"/>
                <a:gd name="connsiteX94" fmla="*/ 396610 w 455613"/>
                <a:gd name="connsiteY94" fmla="*/ 164974 h 409576"/>
                <a:gd name="connsiteX95" fmla="*/ 396876 w 455613"/>
                <a:gd name="connsiteY95" fmla="*/ 167096 h 409576"/>
                <a:gd name="connsiteX96" fmla="*/ 396876 w 455613"/>
                <a:gd name="connsiteY96" fmla="*/ 409575 h 409576"/>
                <a:gd name="connsiteX97" fmla="*/ 357188 w 455613"/>
                <a:gd name="connsiteY97" fmla="*/ 409575 h 409576"/>
                <a:gd name="connsiteX98" fmla="*/ 357188 w 455613"/>
                <a:gd name="connsiteY98" fmla="*/ 206338 h 409576"/>
                <a:gd name="connsiteX99" fmla="*/ 357454 w 455613"/>
                <a:gd name="connsiteY99" fmla="*/ 203421 h 409576"/>
                <a:gd name="connsiteX100" fmla="*/ 358120 w 455613"/>
                <a:gd name="connsiteY100" fmla="*/ 200239 h 409576"/>
                <a:gd name="connsiteX101" fmla="*/ 359319 w 455613"/>
                <a:gd name="connsiteY101" fmla="*/ 197057 h 409576"/>
                <a:gd name="connsiteX102" fmla="*/ 360784 w 455613"/>
                <a:gd name="connsiteY102" fmla="*/ 194008 h 409576"/>
                <a:gd name="connsiteX103" fmla="*/ 362515 w 455613"/>
                <a:gd name="connsiteY103" fmla="*/ 191224 h 409576"/>
                <a:gd name="connsiteX104" fmla="*/ 364380 w 455613"/>
                <a:gd name="connsiteY104" fmla="*/ 189103 h 409576"/>
                <a:gd name="connsiteX105" fmla="*/ 389684 w 455613"/>
                <a:gd name="connsiteY105" fmla="*/ 164046 h 409576"/>
                <a:gd name="connsiteX106" fmla="*/ 391283 w 455613"/>
                <a:gd name="connsiteY106" fmla="*/ 162721 h 409576"/>
                <a:gd name="connsiteX107" fmla="*/ 392881 w 455613"/>
                <a:gd name="connsiteY107" fmla="*/ 162058 h 409576"/>
                <a:gd name="connsiteX108" fmla="*/ 290622 w 455613"/>
                <a:gd name="connsiteY108" fmla="*/ 0 h 409576"/>
                <a:gd name="connsiteX109" fmla="*/ 435205 w 455613"/>
                <a:gd name="connsiteY109" fmla="*/ 0 h 409576"/>
                <a:gd name="connsiteX110" fmla="*/ 439180 w 455613"/>
                <a:gd name="connsiteY110" fmla="*/ 395 h 409576"/>
                <a:gd name="connsiteX111" fmla="*/ 442891 w 455613"/>
                <a:gd name="connsiteY111" fmla="*/ 1581 h 409576"/>
                <a:gd name="connsiteX112" fmla="*/ 446204 w 455613"/>
                <a:gd name="connsiteY112" fmla="*/ 3426 h 409576"/>
                <a:gd name="connsiteX113" fmla="*/ 449252 w 455613"/>
                <a:gd name="connsiteY113" fmla="*/ 5798 h 409576"/>
                <a:gd name="connsiteX114" fmla="*/ 451903 w 455613"/>
                <a:gd name="connsiteY114" fmla="*/ 8697 h 409576"/>
                <a:gd name="connsiteX115" fmla="*/ 453890 w 455613"/>
                <a:gd name="connsiteY115" fmla="*/ 11991 h 409576"/>
                <a:gd name="connsiteX116" fmla="*/ 455216 w 455613"/>
                <a:gd name="connsiteY116" fmla="*/ 15549 h 409576"/>
                <a:gd name="connsiteX117" fmla="*/ 455613 w 455613"/>
                <a:gd name="connsiteY117" fmla="*/ 19239 h 409576"/>
                <a:gd name="connsiteX118" fmla="*/ 455613 w 455613"/>
                <a:gd name="connsiteY118" fmla="*/ 162870 h 409576"/>
                <a:gd name="connsiteX119" fmla="*/ 455348 w 455613"/>
                <a:gd name="connsiteY119" fmla="*/ 164978 h 409576"/>
                <a:gd name="connsiteX120" fmla="*/ 454818 w 455613"/>
                <a:gd name="connsiteY120" fmla="*/ 166559 h 409576"/>
                <a:gd name="connsiteX121" fmla="*/ 454023 w 455613"/>
                <a:gd name="connsiteY121" fmla="*/ 167482 h 409576"/>
                <a:gd name="connsiteX122" fmla="*/ 452830 w 455613"/>
                <a:gd name="connsiteY122" fmla="*/ 168009 h 409576"/>
                <a:gd name="connsiteX123" fmla="*/ 451637 w 455613"/>
                <a:gd name="connsiteY123" fmla="*/ 167877 h 409576"/>
                <a:gd name="connsiteX124" fmla="*/ 450047 w 455613"/>
                <a:gd name="connsiteY124" fmla="*/ 167086 h 409576"/>
                <a:gd name="connsiteX125" fmla="*/ 448457 w 455613"/>
                <a:gd name="connsiteY125" fmla="*/ 165769 h 409576"/>
                <a:gd name="connsiteX126" fmla="*/ 397701 w 455613"/>
                <a:gd name="connsiteY126" fmla="*/ 115695 h 409576"/>
                <a:gd name="connsiteX127" fmla="*/ 228072 w 455613"/>
                <a:gd name="connsiteY127" fmla="*/ 283309 h 409576"/>
                <a:gd name="connsiteX128" fmla="*/ 225951 w 455613"/>
                <a:gd name="connsiteY128" fmla="*/ 284890 h 409576"/>
                <a:gd name="connsiteX129" fmla="*/ 223433 w 455613"/>
                <a:gd name="connsiteY129" fmla="*/ 285944 h 409576"/>
                <a:gd name="connsiteX130" fmla="*/ 220783 w 455613"/>
                <a:gd name="connsiteY130" fmla="*/ 286208 h 409576"/>
                <a:gd name="connsiteX131" fmla="*/ 218265 w 455613"/>
                <a:gd name="connsiteY131" fmla="*/ 285944 h 409576"/>
                <a:gd name="connsiteX132" fmla="*/ 215880 w 455613"/>
                <a:gd name="connsiteY132" fmla="*/ 284890 h 409576"/>
                <a:gd name="connsiteX133" fmla="*/ 213627 w 455613"/>
                <a:gd name="connsiteY133" fmla="*/ 283309 h 409576"/>
                <a:gd name="connsiteX134" fmla="*/ 162208 w 455613"/>
                <a:gd name="connsiteY134" fmla="*/ 232445 h 409576"/>
                <a:gd name="connsiteX135" fmla="*/ 70502 w 455613"/>
                <a:gd name="connsiteY135" fmla="*/ 323235 h 409576"/>
                <a:gd name="connsiteX136" fmla="*/ 66394 w 455613"/>
                <a:gd name="connsiteY136" fmla="*/ 326793 h 409576"/>
                <a:gd name="connsiteX137" fmla="*/ 61756 w 455613"/>
                <a:gd name="connsiteY137" fmla="*/ 329561 h 409576"/>
                <a:gd name="connsiteX138" fmla="*/ 56985 w 455613"/>
                <a:gd name="connsiteY138" fmla="*/ 331932 h 409576"/>
                <a:gd name="connsiteX139" fmla="*/ 52082 w 455613"/>
                <a:gd name="connsiteY139" fmla="*/ 333645 h 409576"/>
                <a:gd name="connsiteX140" fmla="*/ 46913 w 455613"/>
                <a:gd name="connsiteY140" fmla="*/ 334568 h 409576"/>
                <a:gd name="connsiteX141" fmla="*/ 41745 w 455613"/>
                <a:gd name="connsiteY141" fmla="*/ 334963 h 409576"/>
                <a:gd name="connsiteX142" fmla="*/ 36444 w 455613"/>
                <a:gd name="connsiteY142" fmla="*/ 334568 h 409576"/>
                <a:gd name="connsiteX143" fmla="*/ 31408 w 455613"/>
                <a:gd name="connsiteY143" fmla="*/ 333645 h 409576"/>
                <a:gd name="connsiteX144" fmla="*/ 26372 w 455613"/>
                <a:gd name="connsiteY144" fmla="*/ 331932 h 409576"/>
                <a:gd name="connsiteX145" fmla="*/ 21601 w 455613"/>
                <a:gd name="connsiteY145" fmla="*/ 329561 h 409576"/>
                <a:gd name="connsiteX146" fmla="*/ 17096 w 455613"/>
                <a:gd name="connsiteY146" fmla="*/ 326793 h 409576"/>
                <a:gd name="connsiteX147" fmla="*/ 12855 w 455613"/>
                <a:gd name="connsiteY147" fmla="*/ 323235 h 409576"/>
                <a:gd name="connsiteX148" fmla="*/ 11927 w 455613"/>
                <a:gd name="connsiteY148" fmla="*/ 322050 h 409576"/>
                <a:gd name="connsiteX149" fmla="*/ 8349 w 455613"/>
                <a:gd name="connsiteY149" fmla="*/ 317965 h 409576"/>
                <a:gd name="connsiteX150" fmla="*/ 5301 w 455613"/>
                <a:gd name="connsiteY150" fmla="*/ 313616 h 409576"/>
                <a:gd name="connsiteX151" fmla="*/ 3048 w 455613"/>
                <a:gd name="connsiteY151" fmla="*/ 308741 h 409576"/>
                <a:gd name="connsiteX152" fmla="*/ 1325 w 455613"/>
                <a:gd name="connsiteY152" fmla="*/ 303865 h 409576"/>
                <a:gd name="connsiteX153" fmla="*/ 265 w 455613"/>
                <a:gd name="connsiteY153" fmla="*/ 298726 h 409576"/>
                <a:gd name="connsiteX154" fmla="*/ 0 w 455613"/>
                <a:gd name="connsiteY154" fmla="*/ 293719 h 409576"/>
                <a:gd name="connsiteX155" fmla="*/ 265 w 455613"/>
                <a:gd name="connsiteY155" fmla="*/ 288448 h 409576"/>
                <a:gd name="connsiteX156" fmla="*/ 1325 w 455613"/>
                <a:gd name="connsiteY156" fmla="*/ 283572 h 409576"/>
                <a:gd name="connsiteX157" fmla="*/ 3048 w 455613"/>
                <a:gd name="connsiteY157" fmla="*/ 278697 h 409576"/>
                <a:gd name="connsiteX158" fmla="*/ 5301 w 455613"/>
                <a:gd name="connsiteY158" fmla="*/ 273821 h 409576"/>
                <a:gd name="connsiteX159" fmla="*/ 8349 w 455613"/>
                <a:gd name="connsiteY159" fmla="*/ 269473 h 409576"/>
                <a:gd name="connsiteX160" fmla="*/ 11927 w 455613"/>
                <a:gd name="connsiteY160" fmla="*/ 265256 h 409576"/>
                <a:gd name="connsiteX161" fmla="*/ 155052 w 455613"/>
                <a:gd name="connsiteY161" fmla="*/ 123865 h 409576"/>
                <a:gd name="connsiteX162" fmla="*/ 157172 w 455613"/>
                <a:gd name="connsiteY162" fmla="*/ 122284 h 409576"/>
                <a:gd name="connsiteX163" fmla="*/ 159557 w 455613"/>
                <a:gd name="connsiteY163" fmla="*/ 121230 h 409576"/>
                <a:gd name="connsiteX164" fmla="*/ 162208 w 455613"/>
                <a:gd name="connsiteY164" fmla="*/ 120966 h 409576"/>
                <a:gd name="connsiteX165" fmla="*/ 164726 w 455613"/>
                <a:gd name="connsiteY165" fmla="*/ 121230 h 409576"/>
                <a:gd name="connsiteX166" fmla="*/ 167244 w 455613"/>
                <a:gd name="connsiteY166" fmla="*/ 122284 h 409576"/>
                <a:gd name="connsiteX167" fmla="*/ 169497 w 455613"/>
                <a:gd name="connsiteY167" fmla="*/ 123865 h 409576"/>
                <a:gd name="connsiteX168" fmla="*/ 220783 w 455613"/>
                <a:gd name="connsiteY168" fmla="*/ 174597 h 409576"/>
                <a:gd name="connsiteX169" fmla="*/ 318055 w 455613"/>
                <a:gd name="connsiteY169" fmla="*/ 78536 h 409576"/>
                <a:gd name="connsiteX170" fmla="*/ 338993 w 455613"/>
                <a:gd name="connsiteY170" fmla="*/ 57848 h 409576"/>
                <a:gd name="connsiteX171" fmla="*/ 287707 w 455613"/>
                <a:gd name="connsiteY171" fmla="*/ 7116 h 409576"/>
                <a:gd name="connsiteX172" fmla="*/ 286382 w 455613"/>
                <a:gd name="connsiteY172" fmla="*/ 5403 h 409576"/>
                <a:gd name="connsiteX173" fmla="*/ 285587 w 455613"/>
                <a:gd name="connsiteY173" fmla="*/ 3953 h 409576"/>
                <a:gd name="connsiteX174" fmla="*/ 285454 w 455613"/>
                <a:gd name="connsiteY174" fmla="*/ 2636 h 409576"/>
                <a:gd name="connsiteX175" fmla="*/ 285852 w 455613"/>
                <a:gd name="connsiteY175" fmla="*/ 1581 h 409576"/>
                <a:gd name="connsiteX176" fmla="*/ 286912 w 455613"/>
                <a:gd name="connsiteY176" fmla="*/ 791 h 409576"/>
                <a:gd name="connsiteX177" fmla="*/ 288502 w 455613"/>
                <a:gd name="connsiteY177" fmla="*/ 264 h 4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55613" h="409576">
                  <a:moveTo>
                    <a:pt x="86232" y="350838"/>
                  </a:moveTo>
                  <a:lnTo>
                    <a:pt x="87433" y="351240"/>
                  </a:lnTo>
                  <a:lnTo>
                    <a:pt x="88233" y="352313"/>
                  </a:lnTo>
                  <a:lnTo>
                    <a:pt x="88767" y="353788"/>
                  </a:lnTo>
                  <a:lnTo>
                    <a:pt x="88900" y="356068"/>
                  </a:lnTo>
                  <a:lnTo>
                    <a:pt x="88900" y="409576"/>
                  </a:lnTo>
                  <a:lnTo>
                    <a:pt x="41275" y="409576"/>
                  </a:lnTo>
                  <a:lnTo>
                    <a:pt x="41275" y="401530"/>
                  </a:lnTo>
                  <a:lnTo>
                    <a:pt x="41542" y="399116"/>
                  </a:lnTo>
                  <a:lnTo>
                    <a:pt x="42342" y="396568"/>
                  </a:lnTo>
                  <a:lnTo>
                    <a:pt x="43410" y="393752"/>
                  </a:lnTo>
                  <a:lnTo>
                    <a:pt x="44744" y="391070"/>
                  </a:lnTo>
                  <a:lnTo>
                    <a:pt x="46611" y="388388"/>
                  </a:lnTo>
                  <a:lnTo>
                    <a:pt x="48479" y="386376"/>
                  </a:lnTo>
                  <a:lnTo>
                    <a:pt x="62219" y="372563"/>
                  </a:lnTo>
                  <a:lnTo>
                    <a:pt x="81696" y="352984"/>
                  </a:lnTo>
                  <a:lnTo>
                    <a:pt x="83297" y="351643"/>
                  </a:lnTo>
                  <a:lnTo>
                    <a:pt x="84898" y="350972"/>
                  </a:lnTo>
                  <a:close/>
                  <a:moveTo>
                    <a:pt x="148113" y="290513"/>
                  </a:moveTo>
                  <a:lnTo>
                    <a:pt x="149142" y="291039"/>
                  </a:lnTo>
                  <a:lnTo>
                    <a:pt x="149913" y="291960"/>
                  </a:lnTo>
                  <a:lnTo>
                    <a:pt x="150427" y="293671"/>
                  </a:lnTo>
                  <a:lnTo>
                    <a:pt x="150813" y="295644"/>
                  </a:lnTo>
                  <a:lnTo>
                    <a:pt x="150813" y="409576"/>
                  </a:lnTo>
                  <a:lnTo>
                    <a:pt x="109538" y="409576"/>
                  </a:lnTo>
                  <a:lnTo>
                    <a:pt x="109538" y="337481"/>
                  </a:lnTo>
                  <a:lnTo>
                    <a:pt x="109667" y="334718"/>
                  </a:lnTo>
                  <a:lnTo>
                    <a:pt x="110438" y="331560"/>
                  </a:lnTo>
                  <a:lnTo>
                    <a:pt x="111595" y="328403"/>
                  </a:lnTo>
                  <a:lnTo>
                    <a:pt x="112881" y="325377"/>
                  </a:lnTo>
                  <a:lnTo>
                    <a:pt x="114681" y="322614"/>
                  </a:lnTo>
                  <a:lnTo>
                    <a:pt x="116482" y="320378"/>
                  </a:lnTo>
                  <a:lnTo>
                    <a:pt x="143741" y="292750"/>
                  </a:lnTo>
                  <a:lnTo>
                    <a:pt x="145413" y="291434"/>
                  </a:lnTo>
                  <a:lnTo>
                    <a:pt x="146827" y="290645"/>
                  </a:lnTo>
                  <a:close/>
                  <a:moveTo>
                    <a:pt x="174022" y="287338"/>
                  </a:moveTo>
                  <a:lnTo>
                    <a:pt x="175436" y="287471"/>
                  </a:lnTo>
                  <a:lnTo>
                    <a:pt x="176851" y="288136"/>
                  </a:lnTo>
                  <a:lnTo>
                    <a:pt x="178522" y="289599"/>
                  </a:lnTo>
                  <a:lnTo>
                    <a:pt x="199481" y="311147"/>
                  </a:lnTo>
                  <a:lnTo>
                    <a:pt x="206039" y="317931"/>
                  </a:lnTo>
                  <a:lnTo>
                    <a:pt x="207839" y="320059"/>
                  </a:lnTo>
                  <a:lnTo>
                    <a:pt x="209382" y="322719"/>
                  </a:lnTo>
                  <a:lnTo>
                    <a:pt x="210668" y="325646"/>
                  </a:lnTo>
                  <a:lnTo>
                    <a:pt x="211696" y="328705"/>
                  </a:lnTo>
                  <a:lnTo>
                    <a:pt x="212468" y="331897"/>
                  </a:lnTo>
                  <a:lnTo>
                    <a:pt x="212725" y="334823"/>
                  </a:lnTo>
                  <a:lnTo>
                    <a:pt x="212725" y="409576"/>
                  </a:lnTo>
                  <a:lnTo>
                    <a:pt x="171450" y="409576"/>
                  </a:lnTo>
                  <a:lnTo>
                    <a:pt x="171450" y="292659"/>
                  </a:lnTo>
                  <a:lnTo>
                    <a:pt x="171579" y="290397"/>
                  </a:lnTo>
                  <a:lnTo>
                    <a:pt x="172222" y="288934"/>
                  </a:lnTo>
                  <a:lnTo>
                    <a:pt x="172993" y="287737"/>
                  </a:lnTo>
                  <a:close/>
                  <a:moveTo>
                    <a:pt x="271938" y="282575"/>
                  </a:moveTo>
                  <a:lnTo>
                    <a:pt x="273095" y="283105"/>
                  </a:lnTo>
                  <a:lnTo>
                    <a:pt x="273995" y="284033"/>
                  </a:lnTo>
                  <a:lnTo>
                    <a:pt x="274510" y="285757"/>
                  </a:lnTo>
                  <a:lnTo>
                    <a:pt x="274638" y="287745"/>
                  </a:lnTo>
                  <a:lnTo>
                    <a:pt x="274638" y="409575"/>
                  </a:lnTo>
                  <a:lnTo>
                    <a:pt x="233363" y="409575"/>
                  </a:lnTo>
                  <a:lnTo>
                    <a:pt x="233363" y="329902"/>
                  </a:lnTo>
                  <a:lnTo>
                    <a:pt x="233620" y="326588"/>
                  </a:lnTo>
                  <a:lnTo>
                    <a:pt x="234263" y="323141"/>
                  </a:lnTo>
                  <a:lnTo>
                    <a:pt x="235035" y="320224"/>
                  </a:lnTo>
                  <a:lnTo>
                    <a:pt x="236192" y="317573"/>
                  </a:lnTo>
                  <a:lnTo>
                    <a:pt x="237478" y="315585"/>
                  </a:lnTo>
                  <a:lnTo>
                    <a:pt x="238764" y="314391"/>
                  </a:lnTo>
                  <a:lnTo>
                    <a:pt x="239921" y="313066"/>
                  </a:lnTo>
                  <a:lnTo>
                    <a:pt x="240821" y="312138"/>
                  </a:lnTo>
                  <a:lnTo>
                    <a:pt x="241335" y="311607"/>
                  </a:lnTo>
                  <a:lnTo>
                    <a:pt x="241592" y="311475"/>
                  </a:lnTo>
                  <a:lnTo>
                    <a:pt x="267566" y="284829"/>
                  </a:lnTo>
                  <a:lnTo>
                    <a:pt x="269238" y="283503"/>
                  </a:lnTo>
                  <a:lnTo>
                    <a:pt x="270781" y="282708"/>
                  </a:lnTo>
                  <a:close/>
                  <a:moveTo>
                    <a:pt x="335459" y="220663"/>
                  </a:moveTo>
                  <a:lnTo>
                    <a:pt x="336665" y="221061"/>
                  </a:lnTo>
                  <a:lnTo>
                    <a:pt x="337468" y="221990"/>
                  </a:lnTo>
                  <a:lnTo>
                    <a:pt x="338004" y="223714"/>
                  </a:lnTo>
                  <a:lnTo>
                    <a:pt x="338138" y="225704"/>
                  </a:lnTo>
                  <a:lnTo>
                    <a:pt x="338138" y="409576"/>
                  </a:lnTo>
                  <a:lnTo>
                    <a:pt x="295275" y="409576"/>
                  </a:lnTo>
                  <a:lnTo>
                    <a:pt x="295275" y="268157"/>
                  </a:lnTo>
                  <a:lnTo>
                    <a:pt x="295543" y="265238"/>
                  </a:lnTo>
                  <a:lnTo>
                    <a:pt x="296213" y="262054"/>
                  </a:lnTo>
                  <a:lnTo>
                    <a:pt x="297284" y="258870"/>
                  </a:lnTo>
                  <a:lnTo>
                    <a:pt x="298892" y="255819"/>
                  </a:lnTo>
                  <a:lnTo>
                    <a:pt x="300499" y="253033"/>
                  </a:lnTo>
                  <a:lnTo>
                    <a:pt x="302508" y="250910"/>
                  </a:lnTo>
                  <a:lnTo>
                    <a:pt x="330905" y="222786"/>
                  </a:lnTo>
                  <a:lnTo>
                    <a:pt x="332512" y="221459"/>
                  </a:lnTo>
                  <a:lnTo>
                    <a:pt x="334120" y="220796"/>
                  </a:lnTo>
                  <a:close/>
                  <a:moveTo>
                    <a:pt x="394079" y="161925"/>
                  </a:moveTo>
                  <a:lnTo>
                    <a:pt x="395278" y="162323"/>
                  </a:lnTo>
                  <a:lnTo>
                    <a:pt x="396077" y="163383"/>
                  </a:lnTo>
                  <a:lnTo>
                    <a:pt x="396610" y="164974"/>
                  </a:lnTo>
                  <a:lnTo>
                    <a:pt x="396876" y="167096"/>
                  </a:lnTo>
                  <a:lnTo>
                    <a:pt x="396876" y="409575"/>
                  </a:lnTo>
                  <a:lnTo>
                    <a:pt x="357188" y="409575"/>
                  </a:lnTo>
                  <a:lnTo>
                    <a:pt x="357188" y="206338"/>
                  </a:lnTo>
                  <a:lnTo>
                    <a:pt x="357454" y="203421"/>
                  </a:lnTo>
                  <a:lnTo>
                    <a:pt x="358120" y="200239"/>
                  </a:lnTo>
                  <a:lnTo>
                    <a:pt x="359319" y="197057"/>
                  </a:lnTo>
                  <a:lnTo>
                    <a:pt x="360784" y="194008"/>
                  </a:lnTo>
                  <a:lnTo>
                    <a:pt x="362515" y="191224"/>
                  </a:lnTo>
                  <a:lnTo>
                    <a:pt x="364380" y="189103"/>
                  </a:lnTo>
                  <a:lnTo>
                    <a:pt x="389684" y="164046"/>
                  </a:lnTo>
                  <a:lnTo>
                    <a:pt x="391283" y="162721"/>
                  </a:lnTo>
                  <a:lnTo>
                    <a:pt x="392881" y="162058"/>
                  </a:lnTo>
                  <a:close/>
                  <a:moveTo>
                    <a:pt x="290622" y="0"/>
                  </a:moveTo>
                  <a:lnTo>
                    <a:pt x="435205" y="0"/>
                  </a:lnTo>
                  <a:lnTo>
                    <a:pt x="439180" y="395"/>
                  </a:lnTo>
                  <a:lnTo>
                    <a:pt x="442891" y="1581"/>
                  </a:lnTo>
                  <a:lnTo>
                    <a:pt x="446204" y="3426"/>
                  </a:lnTo>
                  <a:lnTo>
                    <a:pt x="449252" y="5798"/>
                  </a:lnTo>
                  <a:lnTo>
                    <a:pt x="451903" y="8697"/>
                  </a:lnTo>
                  <a:lnTo>
                    <a:pt x="453890" y="11991"/>
                  </a:lnTo>
                  <a:lnTo>
                    <a:pt x="455216" y="15549"/>
                  </a:lnTo>
                  <a:lnTo>
                    <a:pt x="455613" y="19239"/>
                  </a:lnTo>
                  <a:lnTo>
                    <a:pt x="455613" y="162870"/>
                  </a:lnTo>
                  <a:lnTo>
                    <a:pt x="455348" y="164978"/>
                  </a:lnTo>
                  <a:lnTo>
                    <a:pt x="454818" y="166559"/>
                  </a:lnTo>
                  <a:lnTo>
                    <a:pt x="454023" y="167482"/>
                  </a:lnTo>
                  <a:lnTo>
                    <a:pt x="452830" y="168009"/>
                  </a:lnTo>
                  <a:lnTo>
                    <a:pt x="451637" y="167877"/>
                  </a:lnTo>
                  <a:lnTo>
                    <a:pt x="450047" y="167086"/>
                  </a:lnTo>
                  <a:lnTo>
                    <a:pt x="448457" y="165769"/>
                  </a:lnTo>
                  <a:lnTo>
                    <a:pt x="397701" y="115695"/>
                  </a:lnTo>
                  <a:lnTo>
                    <a:pt x="228072" y="283309"/>
                  </a:lnTo>
                  <a:lnTo>
                    <a:pt x="225951" y="284890"/>
                  </a:lnTo>
                  <a:lnTo>
                    <a:pt x="223433" y="285944"/>
                  </a:lnTo>
                  <a:lnTo>
                    <a:pt x="220783" y="286208"/>
                  </a:lnTo>
                  <a:lnTo>
                    <a:pt x="218265" y="285944"/>
                  </a:lnTo>
                  <a:lnTo>
                    <a:pt x="215880" y="284890"/>
                  </a:lnTo>
                  <a:lnTo>
                    <a:pt x="213627" y="283309"/>
                  </a:lnTo>
                  <a:lnTo>
                    <a:pt x="162208" y="232445"/>
                  </a:lnTo>
                  <a:lnTo>
                    <a:pt x="70502" y="323235"/>
                  </a:lnTo>
                  <a:lnTo>
                    <a:pt x="66394" y="326793"/>
                  </a:lnTo>
                  <a:lnTo>
                    <a:pt x="61756" y="329561"/>
                  </a:lnTo>
                  <a:lnTo>
                    <a:pt x="56985" y="331932"/>
                  </a:lnTo>
                  <a:lnTo>
                    <a:pt x="52082" y="333645"/>
                  </a:lnTo>
                  <a:lnTo>
                    <a:pt x="46913" y="334568"/>
                  </a:lnTo>
                  <a:lnTo>
                    <a:pt x="41745" y="334963"/>
                  </a:lnTo>
                  <a:lnTo>
                    <a:pt x="36444" y="334568"/>
                  </a:lnTo>
                  <a:lnTo>
                    <a:pt x="31408" y="333645"/>
                  </a:lnTo>
                  <a:lnTo>
                    <a:pt x="26372" y="331932"/>
                  </a:lnTo>
                  <a:lnTo>
                    <a:pt x="21601" y="329561"/>
                  </a:lnTo>
                  <a:lnTo>
                    <a:pt x="17096" y="326793"/>
                  </a:lnTo>
                  <a:lnTo>
                    <a:pt x="12855" y="323235"/>
                  </a:lnTo>
                  <a:lnTo>
                    <a:pt x="11927" y="322050"/>
                  </a:lnTo>
                  <a:lnTo>
                    <a:pt x="8349" y="317965"/>
                  </a:lnTo>
                  <a:lnTo>
                    <a:pt x="5301" y="313616"/>
                  </a:lnTo>
                  <a:lnTo>
                    <a:pt x="3048" y="308741"/>
                  </a:lnTo>
                  <a:lnTo>
                    <a:pt x="1325" y="303865"/>
                  </a:lnTo>
                  <a:lnTo>
                    <a:pt x="265" y="298726"/>
                  </a:lnTo>
                  <a:lnTo>
                    <a:pt x="0" y="293719"/>
                  </a:lnTo>
                  <a:lnTo>
                    <a:pt x="265" y="288448"/>
                  </a:lnTo>
                  <a:lnTo>
                    <a:pt x="1325" y="283572"/>
                  </a:lnTo>
                  <a:lnTo>
                    <a:pt x="3048" y="278697"/>
                  </a:lnTo>
                  <a:lnTo>
                    <a:pt x="5301" y="273821"/>
                  </a:lnTo>
                  <a:lnTo>
                    <a:pt x="8349" y="269473"/>
                  </a:lnTo>
                  <a:lnTo>
                    <a:pt x="11927" y="265256"/>
                  </a:lnTo>
                  <a:lnTo>
                    <a:pt x="155052" y="123865"/>
                  </a:lnTo>
                  <a:lnTo>
                    <a:pt x="157172" y="122284"/>
                  </a:lnTo>
                  <a:lnTo>
                    <a:pt x="159557" y="121230"/>
                  </a:lnTo>
                  <a:lnTo>
                    <a:pt x="162208" y="120966"/>
                  </a:lnTo>
                  <a:lnTo>
                    <a:pt x="164726" y="121230"/>
                  </a:lnTo>
                  <a:lnTo>
                    <a:pt x="167244" y="122284"/>
                  </a:lnTo>
                  <a:lnTo>
                    <a:pt x="169497" y="123865"/>
                  </a:lnTo>
                  <a:lnTo>
                    <a:pt x="220783" y="174597"/>
                  </a:lnTo>
                  <a:lnTo>
                    <a:pt x="318055" y="78536"/>
                  </a:lnTo>
                  <a:lnTo>
                    <a:pt x="338993" y="57848"/>
                  </a:lnTo>
                  <a:lnTo>
                    <a:pt x="287707" y="7116"/>
                  </a:lnTo>
                  <a:lnTo>
                    <a:pt x="286382" y="5403"/>
                  </a:lnTo>
                  <a:lnTo>
                    <a:pt x="285587" y="3953"/>
                  </a:lnTo>
                  <a:lnTo>
                    <a:pt x="285454" y="2636"/>
                  </a:lnTo>
                  <a:lnTo>
                    <a:pt x="285852" y="1581"/>
                  </a:lnTo>
                  <a:lnTo>
                    <a:pt x="286912" y="791"/>
                  </a:lnTo>
                  <a:lnTo>
                    <a:pt x="288502" y="2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/>
            </a:p>
          </p:txBody>
        </p:sp>
      </p:grpSp>
      <p:sp>
        <p:nvSpPr>
          <p:cNvPr id="21" name="Text Placeholder 14"/>
          <p:cNvSpPr txBox="1"/>
          <p:nvPr/>
        </p:nvSpPr>
        <p:spPr>
          <a:xfrm>
            <a:off x="8896340" y="4318774"/>
            <a:ext cx="1606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Threats</a:t>
            </a:r>
          </a:p>
        </p:txBody>
      </p:sp>
      <p:sp>
        <p:nvSpPr>
          <p:cNvPr id="22" name="Text Placeholder 14"/>
          <p:cNvSpPr txBox="1"/>
          <p:nvPr/>
        </p:nvSpPr>
        <p:spPr>
          <a:xfrm>
            <a:off x="8405110" y="4599799"/>
            <a:ext cx="2097602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>
                    <a:lumMod val="65000"/>
                  </a:schemeClr>
                </a:solidFill>
              </a:rPr>
              <a:t>"Sed ut perspiciatis unde omnis iste natus error sit voluptatem strength of weakness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10733385" y="4369561"/>
            <a:ext cx="761888" cy="790033"/>
            <a:chOff x="10734589" y="4369801"/>
            <a:chExt cx="762086" cy="790238"/>
          </a:xfrm>
        </p:grpSpPr>
        <p:sp>
          <p:nvSpPr>
            <p:cNvPr id="24" name="Rectangle 30"/>
            <p:cNvSpPr/>
            <p:nvPr/>
          </p:nvSpPr>
          <p:spPr>
            <a:xfrm>
              <a:off x="10734589" y="4369801"/>
              <a:ext cx="762086" cy="7902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25" name="Freeform 39"/>
            <p:cNvSpPr>
              <a:spLocks noEditPoints="1"/>
            </p:cNvSpPr>
            <p:nvPr/>
          </p:nvSpPr>
          <p:spPr bwMode="auto">
            <a:xfrm>
              <a:off x="10946495" y="4606841"/>
              <a:ext cx="338273" cy="316158"/>
            </a:xfrm>
            <a:custGeom>
              <a:avLst/>
              <a:gdLst>
                <a:gd name="T0" fmla="*/ 1785 w 3729"/>
                <a:gd name="T1" fmla="*/ 2387 h 3397"/>
                <a:gd name="T2" fmla="*/ 1689 w 3729"/>
                <a:gd name="T3" fmla="*/ 2438 h 3397"/>
                <a:gd name="T4" fmla="*/ 1624 w 3729"/>
                <a:gd name="T5" fmla="*/ 2524 h 3397"/>
                <a:gd name="T6" fmla="*/ 1601 w 3729"/>
                <a:gd name="T7" fmla="*/ 2634 h 3397"/>
                <a:gd name="T8" fmla="*/ 1613 w 3729"/>
                <a:gd name="T9" fmla="*/ 2723 h 3397"/>
                <a:gd name="T10" fmla="*/ 1676 w 3729"/>
                <a:gd name="T11" fmla="*/ 2824 h 3397"/>
                <a:gd name="T12" fmla="*/ 1779 w 3729"/>
                <a:gd name="T13" fmla="*/ 2885 h 3397"/>
                <a:gd name="T14" fmla="*/ 1909 w 3729"/>
                <a:gd name="T15" fmla="*/ 2894 h 3397"/>
                <a:gd name="T16" fmla="*/ 2022 w 3729"/>
                <a:gd name="T17" fmla="*/ 2849 h 3397"/>
                <a:gd name="T18" fmla="*/ 2100 w 3729"/>
                <a:gd name="T19" fmla="*/ 2760 h 3397"/>
                <a:gd name="T20" fmla="*/ 2129 w 3729"/>
                <a:gd name="T21" fmla="*/ 2640 h 3397"/>
                <a:gd name="T22" fmla="*/ 2115 w 3729"/>
                <a:gd name="T23" fmla="*/ 2551 h 3397"/>
                <a:gd name="T24" fmla="*/ 2053 w 3729"/>
                <a:gd name="T25" fmla="*/ 2451 h 3397"/>
                <a:gd name="T26" fmla="*/ 1950 w 3729"/>
                <a:gd name="T27" fmla="*/ 2389 h 3397"/>
                <a:gd name="T28" fmla="*/ 1715 w 3729"/>
                <a:gd name="T29" fmla="*/ 747 h 3397"/>
                <a:gd name="T30" fmla="*/ 1646 w 3729"/>
                <a:gd name="T31" fmla="*/ 767 h 3397"/>
                <a:gd name="T32" fmla="*/ 1603 w 3729"/>
                <a:gd name="T33" fmla="*/ 821 h 3397"/>
                <a:gd name="T34" fmla="*/ 1594 w 3729"/>
                <a:gd name="T35" fmla="*/ 901 h 3397"/>
                <a:gd name="T36" fmla="*/ 1740 w 3729"/>
                <a:gd name="T37" fmla="*/ 2097 h 3397"/>
                <a:gd name="T38" fmla="*/ 1789 w 3729"/>
                <a:gd name="T39" fmla="*/ 2155 h 3397"/>
                <a:gd name="T40" fmla="*/ 1865 w 3729"/>
                <a:gd name="T41" fmla="*/ 2175 h 3397"/>
                <a:gd name="T42" fmla="*/ 1939 w 3729"/>
                <a:gd name="T43" fmla="*/ 2155 h 3397"/>
                <a:gd name="T44" fmla="*/ 1989 w 3729"/>
                <a:gd name="T45" fmla="*/ 2097 h 3397"/>
                <a:gd name="T46" fmla="*/ 2134 w 3729"/>
                <a:gd name="T47" fmla="*/ 902 h 3397"/>
                <a:gd name="T48" fmla="*/ 2125 w 3729"/>
                <a:gd name="T49" fmla="*/ 822 h 3397"/>
                <a:gd name="T50" fmla="*/ 2082 w 3729"/>
                <a:gd name="T51" fmla="*/ 767 h 3397"/>
                <a:gd name="T52" fmla="*/ 2012 w 3729"/>
                <a:gd name="T53" fmla="*/ 747 h 3397"/>
                <a:gd name="T54" fmla="*/ 1924 w 3729"/>
                <a:gd name="T55" fmla="*/ 4 h 3397"/>
                <a:gd name="T56" fmla="*/ 2095 w 3729"/>
                <a:gd name="T57" fmla="*/ 46 h 3397"/>
                <a:gd name="T58" fmla="*/ 2245 w 3729"/>
                <a:gd name="T59" fmla="*/ 133 h 3397"/>
                <a:gd name="T60" fmla="*/ 2366 w 3729"/>
                <a:gd name="T61" fmla="*/ 260 h 3397"/>
                <a:gd name="T62" fmla="*/ 3655 w 3729"/>
                <a:gd name="T63" fmla="*/ 2485 h 3397"/>
                <a:gd name="T64" fmla="*/ 3717 w 3729"/>
                <a:gd name="T65" fmla="*/ 2654 h 3397"/>
                <a:gd name="T66" fmla="*/ 3726 w 3729"/>
                <a:gd name="T67" fmla="*/ 2842 h 3397"/>
                <a:gd name="T68" fmla="*/ 3681 w 3729"/>
                <a:gd name="T69" fmla="*/ 3019 h 3397"/>
                <a:gd name="T70" fmla="*/ 3589 w 3729"/>
                <a:gd name="T71" fmla="*/ 3172 h 3397"/>
                <a:gd name="T72" fmla="*/ 3458 w 3729"/>
                <a:gd name="T73" fmla="*/ 3291 h 3397"/>
                <a:gd name="T74" fmla="*/ 3296 w 3729"/>
                <a:gd name="T75" fmla="*/ 3369 h 3397"/>
                <a:gd name="T76" fmla="*/ 3111 w 3729"/>
                <a:gd name="T77" fmla="*/ 3397 h 3397"/>
                <a:gd name="T78" fmla="*/ 498 w 3729"/>
                <a:gd name="T79" fmla="*/ 3386 h 3397"/>
                <a:gd name="T80" fmla="*/ 333 w 3729"/>
                <a:gd name="T81" fmla="*/ 3328 h 3397"/>
                <a:gd name="T82" fmla="*/ 191 w 3729"/>
                <a:gd name="T83" fmla="*/ 3227 h 3397"/>
                <a:gd name="T84" fmla="*/ 82 w 3729"/>
                <a:gd name="T85" fmla="*/ 3088 h 3397"/>
                <a:gd name="T86" fmla="*/ 16 w 3729"/>
                <a:gd name="T87" fmla="*/ 2923 h 3397"/>
                <a:gd name="T88" fmla="*/ 0 w 3729"/>
                <a:gd name="T89" fmla="*/ 2749 h 3397"/>
                <a:gd name="T90" fmla="*/ 33 w 3729"/>
                <a:gd name="T91" fmla="*/ 2577 h 3397"/>
                <a:gd name="T92" fmla="*/ 1328 w 3729"/>
                <a:gd name="T93" fmla="*/ 309 h 3397"/>
                <a:gd name="T94" fmla="*/ 1438 w 3729"/>
                <a:gd name="T95" fmla="*/ 171 h 3397"/>
                <a:gd name="T96" fmla="*/ 1581 w 3729"/>
                <a:gd name="T97" fmla="*/ 69 h 3397"/>
                <a:gd name="T98" fmla="*/ 1746 w 3729"/>
                <a:gd name="T99" fmla="*/ 13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29" h="3397">
                  <a:moveTo>
                    <a:pt x="1865" y="2376"/>
                  </a:moveTo>
                  <a:lnTo>
                    <a:pt x="1824" y="2379"/>
                  </a:lnTo>
                  <a:lnTo>
                    <a:pt x="1785" y="2387"/>
                  </a:lnTo>
                  <a:lnTo>
                    <a:pt x="1750" y="2400"/>
                  </a:lnTo>
                  <a:lnTo>
                    <a:pt x="1718" y="2417"/>
                  </a:lnTo>
                  <a:lnTo>
                    <a:pt x="1689" y="2438"/>
                  </a:lnTo>
                  <a:lnTo>
                    <a:pt x="1663" y="2463"/>
                  </a:lnTo>
                  <a:lnTo>
                    <a:pt x="1642" y="2492"/>
                  </a:lnTo>
                  <a:lnTo>
                    <a:pt x="1624" y="2524"/>
                  </a:lnTo>
                  <a:lnTo>
                    <a:pt x="1611" y="2558"/>
                  </a:lnTo>
                  <a:lnTo>
                    <a:pt x="1603" y="2595"/>
                  </a:lnTo>
                  <a:lnTo>
                    <a:pt x="1601" y="2634"/>
                  </a:lnTo>
                  <a:lnTo>
                    <a:pt x="1601" y="2640"/>
                  </a:lnTo>
                  <a:lnTo>
                    <a:pt x="1603" y="2683"/>
                  </a:lnTo>
                  <a:lnTo>
                    <a:pt x="1613" y="2723"/>
                  </a:lnTo>
                  <a:lnTo>
                    <a:pt x="1629" y="2760"/>
                  </a:lnTo>
                  <a:lnTo>
                    <a:pt x="1650" y="2794"/>
                  </a:lnTo>
                  <a:lnTo>
                    <a:pt x="1676" y="2824"/>
                  </a:lnTo>
                  <a:lnTo>
                    <a:pt x="1706" y="2849"/>
                  </a:lnTo>
                  <a:lnTo>
                    <a:pt x="1740" y="2869"/>
                  </a:lnTo>
                  <a:lnTo>
                    <a:pt x="1779" y="2885"/>
                  </a:lnTo>
                  <a:lnTo>
                    <a:pt x="1821" y="2894"/>
                  </a:lnTo>
                  <a:lnTo>
                    <a:pt x="1865" y="2898"/>
                  </a:lnTo>
                  <a:lnTo>
                    <a:pt x="1909" y="2894"/>
                  </a:lnTo>
                  <a:lnTo>
                    <a:pt x="1950" y="2885"/>
                  </a:lnTo>
                  <a:lnTo>
                    <a:pt x="1988" y="2869"/>
                  </a:lnTo>
                  <a:lnTo>
                    <a:pt x="2022" y="2849"/>
                  </a:lnTo>
                  <a:lnTo>
                    <a:pt x="2053" y="2824"/>
                  </a:lnTo>
                  <a:lnTo>
                    <a:pt x="2079" y="2794"/>
                  </a:lnTo>
                  <a:lnTo>
                    <a:pt x="2100" y="2760"/>
                  </a:lnTo>
                  <a:lnTo>
                    <a:pt x="2115" y="2723"/>
                  </a:lnTo>
                  <a:lnTo>
                    <a:pt x="2125" y="2683"/>
                  </a:lnTo>
                  <a:lnTo>
                    <a:pt x="2129" y="2640"/>
                  </a:lnTo>
                  <a:lnTo>
                    <a:pt x="2129" y="2634"/>
                  </a:lnTo>
                  <a:lnTo>
                    <a:pt x="2125" y="2591"/>
                  </a:lnTo>
                  <a:lnTo>
                    <a:pt x="2115" y="2551"/>
                  </a:lnTo>
                  <a:lnTo>
                    <a:pt x="2100" y="2514"/>
                  </a:lnTo>
                  <a:lnTo>
                    <a:pt x="2079" y="2480"/>
                  </a:lnTo>
                  <a:lnTo>
                    <a:pt x="2053" y="2451"/>
                  </a:lnTo>
                  <a:lnTo>
                    <a:pt x="2022" y="2424"/>
                  </a:lnTo>
                  <a:lnTo>
                    <a:pt x="1988" y="2404"/>
                  </a:lnTo>
                  <a:lnTo>
                    <a:pt x="1950" y="2389"/>
                  </a:lnTo>
                  <a:lnTo>
                    <a:pt x="1909" y="2379"/>
                  </a:lnTo>
                  <a:lnTo>
                    <a:pt x="1865" y="2376"/>
                  </a:lnTo>
                  <a:close/>
                  <a:moveTo>
                    <a:pt x="1715" y="747"/>
                  </a:moveTo>
                  <a:lnTo>
                    <a:pt x="1689" y="749"/>
                  </a:lnTo>
                  <a:lnTo>
                    <a:pt x="1667" y="756"/>
                  </a:lnTo>
                  <a:lnTo>
                    <a:pt x="1646" y="767"/>
                  </a:lnTo>
                  <a:lnTo>
                    <a:pt x="1628" y="782"/>
                  </a:lnTo>
                  <a:lnTo>
                    <a:pt x="1615" y="800"/>
                  </a:lnTo>
                  <a:lnTo>
                    <a:pt x="1603" y="821"/>
                  </a:lnTo>
                  <a:lnTo>
                    <a:pt x="1596" y="846"/>
                  </a:lnTo>
                  <a:lnTo>
                    <a:pt x="1593" y="872"/>
                  </a:lnTo>
                  <a:lnTo>
                    <a:pt x="1594" y="901"/>
                  </a:lnTo>
                  <a:lnTo>
                    <a:pt x="1725" y="2042"/>
                  </a:lnTo>
                  <a:lnTo>
                    <a:pt x="1730" y="2071"/>
                  </a:lnTo>
                  <a:lnTo>
                    <a:pt x="1740" y="2097"/>
                  </a:lnTo>
                  <a:lnTo>
                    <a:pt x="1753" y="2120"/>
                  </a:lnTo>
                  <a:lnTo>
                    <a:pt x="1770" y="2139"/>
                  </a:lnTo>
                  <a:lnTo>
                    <a:pt x="1789" y="2155"/>
                  </a:lnTo>
                  <a:lnTo>
                    <a:pt x="1812" y="2166"/>
                  </a:lnTo>
                  <a:lnTo>
                    <a:pt x="1836" y="2173"/>
                  </a:lnTo>
                  <a:lnTo>
                    <a:pt x="1865" y="2175"/>
                  </a:lnTo>
                  <a:lnTo>
                    <a:pt x="1892" y="2173"/>
                  </a:lnTo>
                  <a:lnTo>
                    <a:pt x="1917" y="2166"/>
                  </a:lnTo>
                  <a:lnTo>
                    <a:pt x="1939" y="2155"/>
                  </a:lnTo>
                  <a:lnTo>
                    <a:pt x="1959" y="2139"/>
                  </a:lnTo>
                  <a:lnTo>
                    <a:pt x="1976" y="2120"/>
                  </a:lnTo>
                  <a:lnTo>
                    <a:pt x="1989" y="2097"/>
                  </a:lnTo>
                  <a:lnTo>
                    <a:pt x="1998" y="2071"/>
                  </a:lnTo>
                  <a:lnTo>
                    <a:pt x="2004" y="2042"/>
                  </a:lnTo>
                  <a:lnTo>
                    <a:pt x="2134" y="902"/>
                  </a:lnTo>
                  <a:lnTo>
                    <a:pt x="2135" y="873"/>
                  </a:lnTo>
                  <a:lnTo>
                    <a:pt x="2132" y="846"/>
                  </a:lnTo>
                  <a:lnTo>
                    <a:pt x="2125" y="822"/>
                  </a:lnTo>
                  <a:lnTo>
                    <a:pt x="2114" y="801"/>
                  </a:lnTo>
                  <a:lnTo>
                    <a:pt x="2100" y="783"/>
                  </a:lnTo>
                  <a:lnTo>
                    <a:pt x="2082" y="767"/>
                  </a:lnTo>
                  <a:lnTo>
                    <a:pt x="2062" y="756"/>
                  </a:lnTo>
                  <a:lnTo>
                    <a:pt x="2038" y="749"/>
                  </a:lnTo>
                  <a:lnTo>
                    <a:pt x="2012" y="747"/>
                  </a:lnTo>
                  <a:lnTo>
                    <a:pt x="1715" y="747"/>
                  </a:lnTo>
                  <a:close/>
                  <a:moveTo>
                    <a:pt x="1864" y="0"/>
                  </a:moveTo>
                  <a:lnTo>
                    <a:pt x="1924" y="4"/>
                  </a:lnTo>
                  <a:lnTo>
                    <a:pt x="1982" y="13"/>
                  </a:lnTo>
                  <a:lnTo>
                    <a:pt x="2039" y="26"/>
                  </a:lnTo>
                  <a:lnTo>
                    <a:pt x="2095" y="46"/>
                  </a:lnTo>
                  <a:lnTo>
                    <a:pt x="2147" y="69"/>
                  </a:lnTo>
                  <a:lnTo>
                    <a:pt x="2198" y="99"/>
                  </a:lnTo>
                  <a:lnTo>
                    <a:pt x="2245" y="133"/>
                  </a:lnTo>
                  <a:lnTo>
                    <a:pt x="2289" y="171"/>
                  </a:lnTo>
                  <a:lnTo>
                    <a:pt x="2330" y="213"/>
                  </a:lnTo>
                  <a:lnTo>
                    <a:pt x="2366" y="260"/>
                  </a:lnTo>
                  <a:lnTo>
                    <a:pt x="2399" y="309"/>
                  </a:lnTo>
                  <a:lnTo>
                    <a:pt x="3624" y="2434"/>
                  </a:lnTo>
                  <a:lnTo>
                    <a:pt x="3655" y="2485"/>
                  </a:lnTo>
                  <a:lnTo>
                    <a:pt x="3681" y="2538"/>
                  </a:lnTo>
                  <a:lnTo>
                    <a:pt x="3702" y="2594"/>
                  </a:lnTo>
                  <a:lnTo>
                    <a:pt x="3717" y="2654"/>
                  </a:lnTo>
                  <a:lnTo>
                    <a:pt x="3726" y="2715"/>
                  </a:lnTo>
                  <a:lnTo>
                    <a:pt x="3729" y="2779"/>
                  </a:lnTo>
                  <a:lnTo>
                    <a:pt x="3726" y="2842"/>
                  </a:lnTo>
                  <a:lnTo>
                    <a:pt x="3717" y="2903"/>
                  </a:lnTo>
                  <a:lnTo>
                    <a:pt x="3702" y="2962"/>
                  </a:lnTo>
                  <a:lnTo>
                    <a:pt x="3681" y="3019"/>
                  </a:lnTo>
                  <a:lnTo>
                    <a:pt x="3655" y="3073"/>
                  </a:lnTo>
                  <a:lnTo>
                    <a:pt x="3624" y="3124"/>
                  </a:lnTo>
                  <a:lnTo>
                    <a:pt x="3589" y="3172"/>
                  </a:lnTo>
                  <a:lnTo>
                    <a:pt x="3548" y="3216"/>
                  </a:lnTo>
                  <a:lnTo>
                    <a:pt x="3505" y="3256"/>
                  </a:lnTo>
                  <a:lnTo>
                    <a:pt x="3458" y="3291"/>
                  </a:lnTo>
                  <a:lnTo>
                    <a:pt x="3407" y="3322"/>
                  </a:lnTo>
                  <a:lnTo>
                    <a:pt x="3352" y="3348"/>
                  </a:lnTo>
                  <a:lnTo>
                    <a:pt x="3296" y="3369"/>
                  </a:lnTo>
                  <a:lnTo>
                    <a:pt x="3236" y="3385"/>
                  </a:lnTo>
                  <a:lnTo>
                    <a:pt x="3175" y="3394"/>
                  </a:lnTo>
                  <a:lnTo>
                    <a:pt x="3111" y="3397"/>
                  </a:lnTo>
                  <a:lnTo>
                    <a:pt x="617" y="3397"/>
                  </a:lnTo>
                  <a:lnTo>
                    <a:pt x="557" y="3394"/>
                  </a:lnTo>
                  <a:lnTo>
                    <a:pt x="498" y="3386"/>
                  </a:lnTo>
                  <a:lnTo>
                    <a:pt x="442" y="3371"/>
                  </a:lnTo>
                  <a:lnTo>
                    <a:pt x="386" y="3352"/>
                  </a:lnTo>
                  <a:lnTo>
                    <a:pt x="333" y="3328"/>
                  </a:lnTo>
                  <a:lnTo>
                    <a:pt x="283" y="3299"/>
                  </a:lnTo>
                  <a:lnTo>
                    <a:pt x="236" y="3265"/>
                  </a:lnTo>
                  <a:lnTo>
                    <a:pt x="191" y="3227"/>
                  </a:lnTo>
                  <a:lnTo>
                    <a:pt x="151" y="3184"/>
                  </a:lnTo>
                  <a:lnTo>
                    <a:pt x="114" y="3138"/>
                  </a:lnTo>
                  <a:lnTo>
                    <a:pt x="82" y="3088"/>
                  </a:lnTo>
                  <a:lnTo>
                    <a:pt x="54" y="3035"/>
                  </a:lnTo>
                  <a:lnTo>
                    <a:pt x="33" y="2979"/>
                  </a:lnTo>
                  <a:lnTo>
                    <a:pt x="16" y="2923"/>
                  </a:lnTo>
                  <a:lnTo>
                    <a:pt x="5" y="2866"/>
                  </a:lnTo>
                  <a:lnTo>
                    <a:pt x="0" y="2807"/>
                  </a:lnTo>
                  <a:lnTo>
                    <a:pt x="0" y="2749"/>
                  </a:lnTo>
                  <a:lnTo>
                    <a:pt x="5" y="2692"/>
                  </a:lnTo>
                  <a:lnTo>
                    <a:pt x="16" y="2634"/>
                  </a:lnTo>
                  <a:lnTo>
                    <a:pt x="33" y="2577"/>
                  </a:lnTo>
                  <a:lnTo>
                    <a:pt x="54" y="2523"/>
                  </a:lnTo>
                  <a:lnTo>
                    <a:pt x="82" y="2470"/>
                  </a:lnTo>
                  <a:lnTo>
                    <a:pt x="1328" y="309"/>
                  </a:lnTo>
                  <a:lnTo>
                    <a:pt x="1361" y="260"/>
                  </a:lnTo>
                  <a:lnTo>
                    <a:pt x="1397" y="213"/>
                  </a:lnTo>
                  <a:lnTo>
                    <a:pt x="1438" y="171"/>
                  </a:lnTo>
                  <a:lnTo>
                    <a:pt x="1482" y="133"/>
                  </a:lnTo>
                  <a:lnTo>
                    <a:pt x="1530" y="99"/>
                  </a:lnTo>
                  <a:lnTo>
                    <a:pt x="1581" y="69"/>
                  </a:lnTo>
                  <a:lnTo>
                    <a:pt x="1633" y="46"/>
                  </a:lnTo>
                  <a:lnTo>
                    <a:pt x="1688" y="26"/>
                  </a:lnTo>
                  <a:lnTo>
                    <a:pt x="1746" y="13"/>
                  </a:lnTo>
                  <a:lnTo>
                    <a:pt x="1804" y="4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/>
            </a:p>
          </p:txBody>
        </p:sp>
      </p:grpSp>
      <p:sp>
        <p:nvSpPr>
          <p:cNvPr id="26" name="Text Placeholder 14"/>
          <p:cNvSpPr txBox="1"/>
          <p:nvPr/>
        </p:nvSpPr>
        <p:spPr>
          <a:xfrm>
            <a:off x="8896340" y="2331257"/>
            <a:ext cx="1606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Weakness</a:t>
            </a:r>
          </a:p>
        </p:txBody>
      </p:sp>
      <p:sp>
        <p:nvSpPr>
          <p:cNvPr id="27" name="Text Placeholder 14"/>
          <p:cNvSpPr txBox="1"/>
          <p:nvPr/>
        </p:nvSpPr>
        <p:spPr>
          <a:xfrm>
            <a:off x="8405110" y="2612282"/>
            <a:ext cx="2097602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>
                    <a:lumMod val="65000"/>
                  </a:schemeClr>
                </a:solidFill>
              </a:rPr>
              <a:t>"Sed ut perspiciatis unde omnis iste natus error sit voluptatem strength of weakness</a:t>
            </a:r>
          </a:p>
        </p:txBody>
      </p:sp>
      <p:grpSp>
        <p:nvGrpSpPr>
          <p:cNvPr id="28" name="Group 34"/>
          <p:cNvGrpSpPr/>
          <p:nvPr/>
        </p:nvGrpSpPr>
        <p:grpSpPr>
          <a:xfrm>
            <a:off x="10733385" y="2382042"/>
            <a:ext cx="761888" cy="790033"/>
            <a:chOff x="10734589" y="2381766"/>
            <a:chExt cx="762086" cy="790238"/>
          </a:xfrm>
        </p:grpSpPr>
        <p:sp>
          <p:nvSpPr>
            <p:cNvPr id="29" name="Rectangle 35"/>
            <p:cNvSpPr/>
            <p:nvPr/>
          </p:nvSpPr>
          <p:spPr>
            <a:xfrm>
              <a:off x="10734589" y="2381766"/>
              <a:ext cx="762086" cy="7902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10890633" y="2591198"/>
              <a:ext cx="449997" cy="371373"/>
            </a:xfrm>
            <a:custGeom>
              <a:avLst/>
              <a:gdLst>
                <a:gd name="connsiteX0" fmla="*/ 1356519 w 1708150"/>
                <a:gd name="connsiteY0" fmla="*/ 546100 h 1409700"/>
                <a:gd name="connsiteX1" fmla="*/ 1365250 w 1708150"/>
                <a:gd name="connsiteY1" fmla="*/ 547688 h 1409700"/>
                <a:gd name="connsiteX2" fmla="*/ 1373584 w 1708150"/>
                <a:gd name="connsiteY2" fmla="*/ 550863 h 1409700"/>
                <a:gd name="connsiteX3" fmla="*/ 1380331 w 1708150"/>
                <a:gd name="connsiteY3" fmla="*/ 556022 h 1409700"/>
                <a:gd name="connsiteX4" fmla="*/ 1600200 w 1708150"/>
                <a:gd name="connsiteY4" fmla="*/ 775891 h 1409700"/>
                <a:gd name="connsiteX5" fmla="*/ 1622425 w 1708150"/>
                <a:gd name="connsiteY5" fmla="*/ 799703 h 1409700"/>
                <a:gd name="connsiteX6" fmla="*/ 1641872 w 1708150"/>
                <a:gd name="connsiteY6" fmla="*/ 825500 h 1409700"/>
                <a:gd name="connsiteX7" fmla="*/ 1658937 w 1708150"/>
                <a:gd name="connsiteY7" fmla="*/ 852488 h 1409700"/>
                <a:gd name="connsiteX8" fmla="*/ 1674019 w 1708150"/>
                <a:gd name="connsiteY8" fmla="*/ 881063 h 1409700"/>
                <a:gd name="connsiteX9" fmla="*/ 1685925 w 1708150"/>
                <a:gd name="connsiteY9" fmla="*/ 910431 h 1409700"/>
                <a:gd name="connsiteX10" fmla="*/ 1695847 w 1708150"/>
                <a:gd name="connsiteY10" fmla="*/ 940594 h 1409700"/>
                <a:gd name="connsiteX11" fmla="*/ 1702594 w 1708150"/>
                <a:gd name="connsiteY11" fmla="*/ 971947 h 1409700"/>
                <a:gd name="connsiteX12" fmla="*/ 1706563 w 1708150"/>
                <a:gd name="connsiteY12" fmla="*/ 1004094 h 1409700"/>
                <a:gd name="connsiteX13" fmla="*/ 1708150 w 1708150"/>
                <a:gd name="connsiteY13" fmla="*/ 1037034 h 1409700"/>
                <a:gd name="connsiteX14" fmla="*/ 1706563 w 1708150"/>
                <a:gd name="connsiteY14" fmla="*/ 1069578 h 1409700"/>
                <a:gd name="connsiteX15" fmla="*/ 1702594 w 1708150"/>
                <a:gd name="connsiteY15" fmla="*/ 1101725 h 1409700"/>
                <a:gd name="connsiteX16" fmla="*/ 1695847 w 1708150"/>
                <a:gd name="connsiteY16" fmla="*/ 1132681 h 1409700"/>
                <a:gd name="connsiteX17" fmla="*/ 1685925 w 1708150"/>
                <a:gd name="connsiteY17" fmla="*/ 1163241 h 1409700"/>
                <a:gd name="connsiteX18" fmla="*/ 1674019 w 1708150"/>
                <a:gd name="connsiteY18" fmla="*/ 1192609 h 1409700"/>
                <a:gd name="connsiteX19" fmla="*/ 1658937 w 1708150"/>
                <a:gd name="connsiteY19" fmla="*/ 1220788 h 1409700"/>
                <a:gd name="connsiteX20" fmla="*/ 1641872 w 1708150"/>
                <a:gd name="connsiteY20" fmla="*/ 1248172 h 1409700"/>
                <a:gd name="connsiteX21" fmla="*/ 1622425 w 1708150"/>
                <a:gd name="connsiteY21" fmla="*/ 1273572 h 1409700"/>
                <a:gd name="connsiteX22" fmla="*/ 1600200 w 1708150"/>
                <a:gd name="connsiteY22" fmla="*/ 1297781 h 1409700"/>
                <a:gd name="connsiteX23" fmla="*/ 1595834 w 1708150"/>
                <a:gd name="connsiteY23" fmla="*/ 1301750 h 1409700"/>
                <a:gd name="connsiteX24" fmla="*/ 1572022 w 1708150"/>
                <a:gd name="connsiteY24" fmla="*/ 1323975 h 1409700"/>
                <a:gd name="connsiteX25" fmla="*/ 1546225 w 1708150"/>
                <a:gd name="connsiteY25" fmla="*/ 1343422 h 1409700"/>
                <a:gd name="connsiteX26" fmla="*/ 1519237 w 1708150"/>
                <a:gd name="connsiteY26" fmla="*/ 1360488 h 1409700"/>
                <a:gd name="connsiteX27" fmla="*/ 1491059 w 1708150"/>
                <a:gd name="connsiteY27" fmla="*/ 1375569 h 1409700"/>
                <a:gd name="connsiteX28" fmla="*/ 1461691 w 1708150"/>
                <a:gd name="connsiteY28" fmla="*/ 1388269 h 1409700"/>
                <a:gd name="connsiteX29" fmla="*/ 1431131 w 1708150"/>
                <a:gd name="connsiteY29" fmla="*/ 1397397 h 1409700"/>
                <a:gd name="connsiteX30" fmla="*/ 1399381 w 1708150"/>
                <a:gd name="connsiteY30" fmla="*/ 1404144 h 1409700"/>
                <a:gd name="connsiteX31" fmla="*/ 1368028 w 1708150"/>
                <a:gd name="connsiteY31" fmla="*/ 1408906 h 1409700"/>
                <a:gd name="connsiteX32" fmla="*/ 1335087 w 1708150"/>
                <a:gd name="connsiteY32" fmla="*/ 1409700 h 1409700"/>
                <a:gd name="connsiteX33" fmla="*/ 1302544 w 1708150"/>
                <a:gd name="connsiteY33" fmla="*/ 1408906 h 1409700"/>
                <a:gd name="connsiteX34" fmla="*/ 1270397 w 1708150"/>
                <a:gd name="connsiteY34" fmla="*/ 1404144 h 1409700"/>
                <a:gd name="connsiteX35" fmla="*/ 1239044 w 1708150"/>
                <a:gd name="connsiteY35" fmla="*/ 1397397 h 1409700"/>
                <a:gd name="connsiteX36" fmla="*/ 1208881 w 1708150"/>
                <a:gd name="connsiteY36" fmla="*/ 1388269 h 1409700"/>
                <a:gd name="connsiteX37" fmla="*/ 1179513 w 1708150"/>
                <a:gd name="connsiteY37" fmla="*/ 1375569 h 1409700"/>
                <a:gd name="connsiteX38" fmla="*/ 1150937 w 1708150"/>
                <a:gd name="connsiteY38" fmla="*/ 1360488 h 1409700"/>
                <a:gd name="connsiteX39" fmla="*/ 1123950 w 1708150"/>
                <a:gd name="connsiteY39" fmla="*/ 1343422 h 1409700"/>
                <a:gd name="connsiteX40" fmla="*/ 1098153 w 1708150"/>
                <a:gd name="connsiteY40" fmla="*/ 1323975 h 1409700"/>
                <a:gd name="connsiteX41" fmla="*/ 1074341 w 1708150"/>
                <a:gd name="connsiteY41" fmla="*/ 1301750 h 1409700"/>
                <a:gd name="connsiteX42" fmla="*/ 854075 w 1708150"/>
                <a:gd name="connsiteY42" fmla="*/ 1081881 h 1409700"/>
                <a:gd name="connsiteX43" fmla="*/ 849313 w 1708150"/>
                <a:gd name="connsiteY43" fmla="*/ 1075134 h 1409700"/>
                <a:gd name="connsiteX44" fmla="*/ 845741 w 1708150"/>
                <a:gd name="connsiteY44" fmla="*/ 1066800 h 1409700"/>
                <a:gd name="connsiteX45" fmla="*/ 844550 w 1708150"/>
                <a:gd name="connsiteY45" fmla="*/ 1058466 h 1409700"/>
                <a:gd name="connsiteX46" fmla="*/ 845741 w 1708150"/>
                <a:gd name="connsiteY46" fmla="*/ 1049734 h 1409700"/>
                <a:gd name="connsiteX47" fmla="*/ 849313 w 1708150"/>
                <a:gd name="connsiteY47" fmla="*/ 1041400 h 1409700"/>
                <a:gd name="connsiteX48" fmla="*/ 854075 w 1708150"/>
                <a:gd name="connsiteY48" fmla="*/ 1034653 h 1409700"/>
                <a:gd name="connsiteX49" fmla="*/ 989013 w 1708150"/>
                <a:gd name="connsiteY49" fmla="*/ 899716 h 1409700"/>
                <a:gd name="connsiteX50" fmla="*/ 995759 w 1708150"/>
                <a:gd name="connsiteY50" fmla="*/ 894953 h 1409700"/>
                <a:gd name="connsiteX51" fmla="*/ 1003697 w 1708150"/>
                <a:gd name="connsiteY51" fmla="*/ 892175 h 1409700"/>
                <a:gd name="connsiteX52" fmla="*/ 1011634 w 1708150"/>
                <a:gd name="connsiteY52" fmla="*/ 892175 h 1409700"/>
                <a:gd name="connsiteX53" fmla="*/ 1019175 w 1708150"/>
                <a:gd name="connsiteY53" fmla="*/ 894953 h 1409700"/>
                <a:gd name="connsiteX54" fmla="*/ 1025525 w 1708150"/>
                <a:gd name="connsiteY54" fmla="*/ 899716 h 1409700"/>
                <a:gd name="connsiteX55" fmla="*/ 1111647 w 1708150"/>
                <a:gd name="connsiteY55" fmla="*/ 985441 h 1409700"/>
                <a:gd name="connsiteX56" fmla="*/ 1116013 w 1708150"/>
                <a:gd name="connsiteY56" fmla="*/ 992188 h 1409700"/>
                <a:gd name="connsiteX57" fmla="*/ 1118791 w 1708150"/>
                <a:gd name="connsiteY57" fmla="*/ 999728 h 1409700"/>
                <a:gd name="connsiteX58" fmla="*/ 1118791 w 1708150"/>
                <a:gd name="connsiteY58" fmla="*/ 1007666 h 1409700"/>
                <a:gd name="connsiteX59" fmla="*/ 1116013 w 1708150"/>
                <a:gd name="connsiteY59" fmla="*/ 1015206 h 1409700"/>
                <a:gd name="connsiteX60" fmla="*/ 1111647 w 1708150"/>
                <a:gd name="connsiteY60" fmla="*/ 1021953 h 1409700"/>
                <a:gd name="connsiteX61" fmla="*/ 1074737 w 1708150"/>
                <a:gd name="connsiteY61" fmla="*/ 1058466 h 1409700"/>
                <a:gd name="connsiteX62" fmla="*/ 1195784 w 1708150"/>
                <a:gd name="connsiteY62" fmla="*/ 1180306 h 1409700"/>
                <a:gd name="connsiteX63" fmla="*/ 1213644 w 1708150"/>
                <a:gd name="connsiteY63" fmla="*/ 1195388 h 1409700"/>
                <a:gd name="connsiteX64" fmla="*/ 1231503 w 1708150"/>
                <a:gd name="connsiteY64" fmla="*/ 1208484 h 1409700"/>
                <a:gd name="connsiteX65" fmla="*/ 1251347 w 1708150"/>
                <a:gd name="connsiteY65" fmla="*/ 1218803 h 1409700"/>
                <a:gd name="connsiteX66" fmla="*/ 1271587 w 1708150"/>
                <a:gd name="connsiteY66" fmla="*/ 1227138 h 1409700"/>
                <a:gd name="connsiteX67" fmla="*/ 1292225 w 1708150"/>
                <a:gd name="connsiteY67" fmla="*/ 1232694 h 1409700"/>
                <a:gd name="connsiteX68" fmla="*/ 1313656 w 1708150"/>
                <a:gd name="connsiteY68" fmla="*/ 1236266 h 1409700"/>
                <a:gd name="connsiteX69" fmla="*/ 1335087 w 1708150"/>
                <a:gd name="connsiteY69" fmla="*/ 1237853 h 1409700"/>
                <a:gd name="connsiteX70" fmla="*/ 1356519 w 1708150"/>
                <a:gd name="connsiteY70" fmla="*/ 1236266 h 1409700"/>
                <a:gd name="connsiteX71" fmla="*/ 1377950 w 1708150"/>
                <a:gd name="connsiteY71" fmla="*/ 1232694 h 1409700"/>
                <a:gd name="connsiteX72" fmla="*/ 1398984 w 1708150"/>
                <a:gd name="connsiteY72" fmla="*/ 1227138 h 1409700"/>
                <a:gd name="connsiteX73" fmla="*/ 1419225 w 1708150"/>
                <a:gd name="connsiteY73" fmla="*/ 1218803 h 1409700"/>
                <a:gd name="connsiteX74" fmla="*/ 1438275 w 1708150"/>
                <a:gd name="connsiteY74" fmla="*/ 1208484 h 1409700"/>
                <a:gd name="connsiteX75" fmla="*/ 1456928 w 1708150"/>
                <a:gd name="connsiteY75" fmla="*/ 1195388 h 1409700"/>
                <a:gd name="connsiteX76" fmla="*/ 1473994 w 1708150"/>
                <a:gd name="connsiteY76" fmla="*/ 1180306 h 1409700"/>
                <a:gd name="connsiteX77" fmla="*/ 1478359 w 1708150"/>
                <a:gd name="connsiteY77" fmla="*/ 1176338 h 1409700"/>
                <a:gd name="connsiteX78" fmla="*/ 1493441 w 1708150"/>
                <a:gd name="connsiteY78" fmla="*/ 1159272 h 1409700"/>
                <a:gd name="connsiteX79" fmla="*/ 1506141 w 1708150"/>
                <a:gd name="connsiteY79" fmla="*/ 1140619 h 1409700"/>
                <a:gd name="connsiteX80" fmla="*/ 1516459 w 1708150"/>
                <a:gd name="connsiteY80" fmla="*/ 1120775 h 1409700"/>
                <a:gd name="connsiteX81" fmla="*/ 1524794 w 1708150"/>
                <a:gd name="connsiteY81" fmla="*/ 1100534 h 1409700"/>
                <a:gd name="connsiteX82" fmla="*/ 1531144 w 1708150"/>
                <a:gd name="connsiteY82" fmla="*/ 1079897 h 1409700"/>
                <a:gd name="connsiteX83" fmla="*/ 1534319 w 1708150"/>
                <a:gd name="connsiteY83" fmla="*/ 1058466 h 1409700"/>
                <a:gd name="connsiteX84" fmla="*/ 1535906 w 1708150"/>
                <a:gd name="connsiteY84" fmla="*/ 1037034 h 1409700"/>
                <a:gd name="connsiteX85" fmla="*/ 1534319 w 1708150"/>
                <a:gd name="connsiteY85" fmla="*/ 1015603 h 1409700"/>
                <a:gd name="connsiteX86" fmla="*/ 1531144 w 1708150"/>
                <a:gd name="connsiteY86" fmla="*/ 994172 h 1409700"/>
                <a:gd name="connsiteX87" fmla="*/ 1524794 w 1708150"/>
                <a:gd name="connsiteY87" fmla="*/ 973138 h 1409700"/>
                <a:gd name="connsiteX88" fmla="*/ 1516459 w 1708150"/>
                <a:gd name="connsiteY88" fmla="*/ 952897 h 1409700"/>
                <a:gd name="connsiteX89" fmla="*/ 1506141 w 1708150"/>
                <a:gd name="connsiteY89" fmla="*/ 933847 h 1409700"/>
                <a:gd name="connsiteX90" fmla="*/ 1493441 w 1708150"/>
                <a:gd name="connsiteY90" fmla="*/ 915194 h 1409700"/>
                <a:gd name="connsiteX91" fmla="*/ 1478359 w 1708150"/>
                <a:gd name="connsiteY91" fmla="*/ 898128 h 1409700"/>
                <a:gd name="connsiteX92" fmla="*/ 1356519 w 1708150"/>
                <a:gd name="connsiteY92" fmla="*/ 776684 h 1409700"/>
                <a:gd name="connsiteX93" fmla="*/ 1338263 w 1708150"/>
                <a:gd name="connsiteY93" fmla="*/ 794941 h 1409700"/>
                <a:gd name="connsiteX94" fmla="*/ 1331516 w 1708150"/>
                <a:gd name="connsiteY94" fmla="*/ 799703 h 1409700"/>
                <a:gd name="connsiteX95" fmla="*/ 1323975 w 1708150"/>
                <a:gd name="connsiteY95" fmla="*/ 802084 h 1409700"/>
                <a:gd name="connsiteX96" fmla="*/ 1316037 w 1708150"/>
                <a:gd name="connsiteY96" fmla="*/ 802084 h 1409700"/>
                <a:gd name="connsiteX97" fmla="*/ 1308894 w 1708150"/>
                <a:gd name="connsiteY97" fmla="*/ 799703 h 1409700"/>
                <a:gd name="connsiteX98" fmla="*/ 1302147 w 1708150"/>
                <a:gd name="connsiteY98" fmla="*/ 794941 h 1409700"/>
                <a:gd name="connsiteX99" fmla="*/ 1216025 w 1708150"/>
                <a:gd name="connsiteY99" fmla="*/ 709216 h 1409700"/>
                <a:gd name="connsiteX100" fmla="*/ 1211263 w 1708150"/>
                <a:gd name="connsiteY100" fmla="*/ 702866 h 1409700"/>
                <a:gd name="connsiteX101" fmla="*/ 1209278 w 1708150"/>
                <a:gd name="connsiteY101" fmla="*/ 694928 h 1409700"/>
                <a:gd name="connsiteX102" fmla="*/ 1209278 w 1708150"/>
                <a:gd name="connsiteY102" fmla="*/ 686991 h 1409700"/>
                <a:gd name="connsiteX103" fmla="*/ 1211263 w 1708150"/>
                <a:gd name="connsiteY103" fmla="*/ 679450 h 1409700"/>
                <a:gd name="connsiteX104" fmla="*/ 1216025 w 1708150"/>
                <a:gd name="connsiteY104" fmla="*/ 672703 h 1409700"/>
                <a:gd name="connsiteX105" fmla="*/ 1332706 w 1708150"/>
                <a:gd name="connsiteY105" fmla="*/ 556022 h 1409700"/>
                <a:gd name="connsiteX106" fmla="*/ 1339850 w 1708150"/>
                <a:gd name="connsiteY106" fmla="*/ 550863 h 1409700"/>
                <a:gd name="connsiteX107" fmla="*/ 1347787 w 1708150"/>
                <a:gd name="connsiteY107" fmla="*/ 547688 h 1409700"/>
                <a:gd name="connsiteX108" fmla="*/ 1411471 w 1708150"/>
                <a:gd name="connsiteY108" fmla="*/ 327025 h 1409700"/>
                <a:gd name="connsiteX109" fmla="*/ 1424218 w 1708150"/>
                <a:gd name="connsiteY109" fmla="*/ 328609 h 1409700"/>
                <a:gd name="connsiteX110" fmla="*/ 1435769 w 1708150"/>
                <a:gd name="connsiteY110" fmla="*/ 332173 h 1409700"/>
                <a:gd name="connsiteX111" fmla="*/ 1446125 w 1708150"/>
                <a:gd name="connsiteY111" fmla="*/ 338113 h 1409700"/>
                <a:gd name="connsiteX112" fmla="*/ 1455685 w 1708150"/>
                <a:gd name="connsiteY112" fmla="*/ 346430 h 1409700"/>
                <a:gd name="connsiteX113" fmla="*/ 1462855 w 1708150"/>
                <a:gd name="connsiteY113" fmla="*/ 356330 h 1409700"/>
                <a:gd name="connsiteX114" fmla="*/ 1467635 w 1708150"/>
                <a:gd name="connsiteY114" fmla="*/ 368211 h 1409700"/>
                <a:gd name="connsiteX115" fmla="*/ 1470025 w 1708150"/>
                <a:gd name="connsiteY115" fmla="*/ 379695 h 1409700"/>
                <a:gd name="connsiteX116" fmla="*/ 1470025 w 1708150"/>
                <a:gd name="connsiteY116" fmla="*/ 391179 h 1409700"/>
                <a:gd name="connsiteX117" fmla="*/ 1468033 w 1708150"/>
                <a:gd name="connsiteY117" fmla="*/ 402268 h 1409700"/>
                <a:gd name="connsiteX118" fmla="*/ 1464050 w 1708150"/>
                <a:gd name="connsiteY118" fmla="*/ 412564 h 1409700"/>
                <a:gd name="connsiteX119" fmla="*/ 1457677 w 1708150"/>
                <a:gd name="connsiteY119" fmla="*/ 422069 h 1409700"/>
                <a:gd name="connsiteX120" fmla="*/ 1449312 w 1708150"/>
                <a:gd name="connsiteY120" fmla="*/ 430385 h 1409700"/>
                <a:gd name="connsiteX121" fmla="*/ 1440151 w 1708150"/>
                <a:gd name="connsiteY121" fmla="*/ 437117 h 1409700"/>
                <a:gd name="connsiteX122" fmla="*/ 1428997 w 1708150"/>
                <a:gd name="connsiteY122" fmla="*/ 441869 h 1409700"/>
                <a:gd name="connsiteX123" fmla="*/ 1219080 w 1708150"/>
                <a:gd name="connsiteY123" fmla="*/ 506420 h 1409700"/>
                <a:gd name="connsiteX124" fmla="*/ 1210317 w 1708150"/>
                <a:gd name="connsiteY124" fmla="*/ 508400 h 1409700"/>
                <a:gd name="connsiteX125" fmla="*/ 1201155 w 1708150"/>
                <a:gd name="connsiteY125" fmla="*/ 509588 h 1409700"/>
                <a:gd name="connsiteX126" fmla="*/ 1188807 w 1708150"/>
                <a:gd name="connsiteY126" fmla="*/ 508004 h 1409700"/>
                <a:gd name="connsiteX127" fmla="*/ 1176858 w 1708150"/>
                <a:gd name="connsiteY127" fmla="*/ 503648 h 1409700"/>
                <a:gd name="connsiteX128" fmla="*/ 1166501 w 1708150"/>
                <a:gd name="connsiteY128" fmla="*/ 498104 h 1409700"/>
                <a:gd name="connsiteX129" fmla="*/ 1157738 w 1708150"/>
                <a:gd name="connsiteY129" fmla="*/ 489787 h 1409700"/>
                <a:gd name="connsiteX130" fmla="*/ 1150170 w 1708150"/>
                <a:gd name="connsiteY130" fmla="*/ 479491 h 1409700"/>
                <a:gd name="connsiteX131" fmla="*/ 1144992 w 1708150"/>
                <a:gd name="connsiteY131" fmla="*/ 468006 h 1409700"/>
                <a:gd name="connsiteX132" fmla="*/ 1143000 w 1708150"/>
                <a:gd name="connsiteY132" fmla="*/ 456126 h 1409700"/>
                <a:gd name="connsiteX133" fmla="*/ 1143000 w 1708150"/>
                <a:gd name="connsiteY133" fmla="*/ 444641 h 1409700"/>
                <a:gd name="connsiteX134" fmla="*/ 1144992 w 1708150"/>
                <a:gd name="connsiteY134" fmla="*/ 433553 h 1409700"/>
                <a:gd name="connsiteX135" fmla="*/ 1149373 w 1708150"/>
                <a:gd name="connsiteY135" fmla="*/ 423257 h 1409700"/>
                <a:gd name="connsiteX136" fmla="*/ 1155348 w 1708150"/>
                <a:gd name="connsiteY136" fmla="*/ 413752 h 1409700"/>
                <a:gd name="connsiteX137" fmla="*/ 1163315 w 1708150"/>
                <a:gd name="connsiteY137" fmla="*/ 405436 h 1409700"/>
                <a:gd name="connsiteX138" fmla="*/ 1172874 w 1708150"/>
                <a:gd name="connsiteY138" fmla="*/ 399496 h 1409700"/>
                <a:gd name="connsiteX139" fmla="*/ 1184027 w 1708150"/>
                <a:gd name="connsiteY139" fmla="*/ 394744 h 1409700"/>
                <a:gd name="connsiteX140" fmla="*/ 1394343 w 1708150"/>
                <a:gd name="connsiteY140" fmla="*/ 329401 h 1409700"/>
                <a:gd name="connsiteX141" fmla="*/ 1402708 w 1708150"/>
                <a:gd name="connsiteY141" fmla="*/ 327421 h 1409700"/>
                <a:gd name="connsiteX142" fmla="*/ 369079 w 1708150"/>
                <a:gd name="connsiteY142" fmla="*/ 288925 h 1409700"/>
                <a:gd name="connsiteX143" fmla="*/ 679090 w 1708150"/>
                <a:gd name="connsiteY143" fmla="*/ 288925 h 1409700"/>
                <a:gd name="connsiteX144" fmla="*/ 687812 w 1708150"/>
                <a:gd name="connsiteY144" fmla="*/ 290512 h 1409700"/>
                <a:gd name="connsiteX145" fmla="*/ 695740 w 1708150"/>
                <a:gd name="connsiteY145" fmla="*/ 293687 h 1409700"/>
                <a:gd name="connsiteX146" fmla="*/ 702876 w 1708150"/>
                <a:gd name="connsiteY146" fmla="*/ 298847 h 1409700"/>
                <a:gd name="connsiteX147" fmla="*/ 708030 w 1708150"/>
                <a:gd name="connsiteY147" fmla="*/ 306387 h 1409700"/>
                <a:gd name="connsiteX148" fmla="*/ 711598 w 1708150"/>
                <a:gd name="connsiteY148" fmla="*/ 313928 h 1409700"/>
                <a:gd name="connsiteX149" fmla="*/ 712787 w 1708150"/>
                <a:gd name="connsiteY149" fmla="*/ 322659 h 1409700"/>
                <a:gd name="connsiteX150" fmla="*/ 712787 w 1708150"/>
                <a:gd name="connsiteY150" fmla="*/ 513556 h 1409700"/>
                <a:gd name="connsiteX151" fmla="*/ 711201 w 1708150"/>
                <a:gd name="connsiteY151" fmla="*/ 521891 h 1409700"/>
                <a:gd name="connsiteX152" fmla="*/ 707633 w 1708150"/>
                <a:gd name="connsiteY152" fmla="*/ 529034 h 1409700"/>
                <a:gd name="connsiteX153" fmla="*/ 702480 w 1708150"/>
                <a:gd name="connsiteY153" fmla="*/ 534194 h 1409700"/>
                <a:gd name="connsiteX154" fmla="*/ 694947 w 1708150"/>
                <a:gd name="connsiteY154" fmla="*/ 537766 h 1409700"/>
                <a:gd name="connsiteX155" fmla="*/ 686622 w 1708150"/>
                <a:gd name="connsiteY155" fmla="*/ 539353 h 1409700"/>
                <a:gd name="connsiteX156" fmla="*/ 565710 w 1708150"/>
                <a:gd name="connsiteY156" fmla="*/ 539353 h 1409700"/>
                <a:gd name="connsiteX157" fmla="*/ 557782 w 1708150"/>
                <a:gd name="connsiteY157" fmla="*/ 538163 h 1409700"/>
                <a:gd name="connsiteX158" fmla="*/ 550646 w 1708150"/>
                <a:gd name="connsiteY158" fmla="*/ 534591 h 1409700"/>
                <a:gd name="connsiteX159" fmla="*/ 545492 w 1708150"/>
                <a:gd name="connsiteY159" fmla="*/ 529034 h 1409700"/>
                <a:gd name="connsiteX160" fmla="*/ 541924 w 1708150"/>
                <a:gd name="connsiteY160" fmla="*/ 521891 h 1409700"/>
                <a:gd name="connsiteX161" fmla="*/ 540339 w 1708150"/>
                <a:gd name="connsiteY161" fmla="*/ 513953 h 1409700"/>
                <a:gd name="connsiteX162" fmla="*/ 540339 w 1708150"/>
                <a:gd name="connsiteY162" fmla="*/ 461963 h 1409700"/>
                <a:gd name="connsiteX163" fmla="*/ 369079 w 1708150"/>
                <a:gd name="connsiteY163" fmla="*/ 461963 h 1409700"/>
                <a:gd name="connsiteX164" fmla="*/ 344104 w 1708150"/>
                <a:gd name="connsiteY164" fmla="*/ 463550 h 1409700"/>
                <a:gd name="connsiteX165" fmla="*/ 320715 w 1708150"/>
                <a:gd name="connsiteY165" fmla="*/ 468313 h 1409700"/>
                <a:gd name="connsiteX166" fmla="*/ 298118 w 1708150"/>
                <a:gd name="connsiteY166" fmla="*/ 475059 h 1409700"/>
                <a:gd name="connsiteX167" fmla="*/ 276710 w 1708150"/>
                <a:gd name="connsiteY167" fmla="*/ 484981 h 1409700"/>
                <a:gd name="connsiteX168" fmla="*/ 256889 w 1708150"/>
                <a:gd name="connsiteY168" fmla="*/ 497285 h 1409700"/>
                <a:gd name="connsiteX169" fmla="*/ 238653 w 1708150"/>
                <a:gd name="connsiteY169" fmla="*/ 511969 h 1409700"/>
                <a:gd name="connsiteX170" fmla="*/ 222399 w 1708150"/>
                <a:gd name="connsiteY170" fmla="*/ 527844 h 1409700"/>
                <a:gd name="connsiteX171" fmla="*/ 208127 w 1708150"/>
                <a:gd name="connsiteY171" fmla="*/ 546100 h 1409700"/>
                <a:gd name="connsiteX172" fmla="*/ 195442 w 1708150"/>
                <a:gd name="connsiteY172" fmla="*/ 566341 h 1409700"/>
                <a:gd name="connsiteX173" fmla="*/ 186324 w 1708150"/>
                <a:gd name="connsiteY173" fmla="*/ 587375 h 1409700"/>
                <a:gd name="connsiteX174" fmla="*/ 179188 w 1708150"/>
                <a:gd name="connsiteY174" fmla="*/ 610394 h 1409700"/>
                <a:gd name="connsiteX175" fmla="*/ 174431 w 1708150"/>
                <a:gd name="connsiteY175" fmla="*/ 633810 h 1409700"/>
                <a:gd name="connsiteX176" fmla="*/ 172845 w 1708150"/>
                <a:gd name="connsiteY176" fmla="*/ 658416 h 1409700"/>
                <a:gd name="connsiteX177" fmla="*/ 172845 w 1708150"/>
                <a:gd name="connsiteY177" fmla="*/ 664369 h 1409700"/>
                <a:gd name="connsiteX178" fmla="*/ 174431 w 1708150"/>
                <a:gd name="connsiteY178" fmla="*/ 688578 h 1409700"/>
                <a:gd name="connsiteX179" fmla="*/ 179188 w 1708150"/>
                <a:gd name="connsiteY179" fmla="*/ 712391 h 1409700"/>
                <a:gd name="connsiteX180" fmla="*/ 185927 w 1708150"/>
                <a:gd name="connsiteY180" fmla="*/ 735013 h 1409700"/>
                <a:gd name="connsiteX181" fmla="*/ 195442 w 1708150"/>
                <a:gd name="connsiteY181" fmla="*/ 756444 h 1409700"/>
                <a:gd name="connsiteX182" fmla="*/ 208127 w 1708150"/>
                <a:gd name="connsiteY182" fmla="*/ 776288 h 1409700"/>
                <a:gd name="connsiteX183" fmla="*/ 222399 w 1708150"/>
                <a:gd name="connsiteY183" fmla="*/ 794941 h 1409700"/>
                <a:gd name="connsiteX184" fmla="*/ 238653 w 1708150"/>
                <a:gd name="connsiteY184" fmla="*/ 810816 h 1409700"/>
                <a:gd name="connsiteX185" fmla="*/ 256889 w 1708150"/>
                <a:gd name="connsiteY185" fmla="*/ 825500 h 1409700"/>
                <a:gd name="connsiteX186" fmla="*/ 276710 w 1708150"/>
                <a:gd name="connsiteY186" fmla="*/ 837804 h 1409700"/>
                <a:gd name="connsiteX187" fmla="*/ 298118 w 1708150"/>
                <a:gd name="connsiteY187" fmla="*/ 846932 h 1409700"/>
                <a:gd name="connsiteX188" fmla="*/ 320715 w 1708150"/>
                <a:gd name="connsiteY188" fmla="*/ 854472 h 1409700"/>
                <a:gd name="connsiteX189" fmla="*/ 344104 w 1708150"/>
                <a:gd name="connsiteY189" fmla="*/ 858838 h 1409700"/>
                <a:gd name="connsiteX190" fmla="*/ 369079 w 1708150"/>
                <a:gd name="connsiteY190" fmla="*/ 860425 h 1409700"/>
                <a:gd name="connsiteX191" fmla="*/ 540339 w 1708150"/>
                <a:gd name="connsiteY191" fmla="*/ 860425 h 1409700"/>
                <a:gd name="connsiteX192" fmla="*/ 540339 w 1708150"/>
                <a:gd name="connsiteY192" fmla="*/ 834629 h 1409700"/>
                <a:gd name="connsiteX193" fmla="*/ 541924 w 1708150"/>
                <a:gd name="connsiteY193" fmla="*/ 827088 h 1409700"/>
                <a:gd name="connsiteX194" fmla="*/ 545492 w 1708150"/>
                <a:gd name="connsiteY194" fmla="*/ 819547 h 1409700"/>
                <a:gd name="connsiteX195" fmla="*/ 550646 w 1708150"/>
                <a:gd name="connsiteY195" fmla="*/ 813991 h 1409700"/>
                <a:gd name="connsiteX196" fmla="*/ 557782 w 1708150"/>
                <a:gd name="connsiteY196" fmla="*/ 810419 h 1409700"/>
                <a:gd name="connsiteX197" fmla="*/ 566107 w 1708150"/>
                <a:gd name="connsiteY197" fmla="*/ 809229 h 1409700"/>
                <a:gd name="connsiteX198" fmla="*/ 687415 w 1708150"/>
                <a:gd name="connsiteY198" fmla="*/ 809229 h 1409700"/>
                <a:gd name="connsiteX199" fmla="*/ 694947 w 1708150"/>
                <a:gd name="connsiteY199" fmla="*/ 810419 h 1409700"/>
                <a:gd name="connsiteX200" fmla="*/ 702480 w 1708150"/>
                <a:gd name="connsiteY200" fmla="*/ 813991 h 1409700"/>
                <a:gd name="connsiteX201" fmla="*/ 708030 w 1708150"/>
                <a:gd name="connsiteY201" fmla="*/ 819547 h 1409700"/>
                <a:gd name="connsiteX202" fmla="*/ 711598 w 1708150"/>
                <a:gd name="connsiteY202" fmla="*/ 827088 h 1409700"/>
                <a:gd name="connsiteX203" fmla="*/ 712787 w 1708150"/>
                <a:gd name="connsiteY203" fmla="*/ 834629 h 1409700"/>
                <a:gd name="connsiteX204" fmla="*/ 712787 w 1708150"/>
                <a:gd name="connsiteY204" fmla="*/ 1000126 h 1409700"/>
                <a:gd name="connsiteX205" fmla="*/ 711598 w 1708150"/>
                <a:gd name="connsiteY205" fmla="*/ 1008857 h 1409700"/>
                <a:gd name="connsiteX206" fmla="*/ 708030 w 1708150"/>
                <a:gd name="connsiteY206" fmla="*/ 1016397 h 1409700"/>
                <a:gd name="connsiteX207" fmla="*/ 702876 w 1708150"/>
                <a:gd name="connsiteY207" fmla="*/ 1023938 h 1409700"/>
                <a:gd name="connsiteX208" fmla="*/ 696137 w 1708150"/>
                <a:gd name="connsiteY208" fmla="*/ 1029097 h 1409700"/>
                <a:gd name="connsiteX209" fmla="*/ 687812 w 1708150"/>
                <a:gd name="connsiteY209" fmla="*/ 1031876 h 1409700"/>
                <a:gd name="connsiteX210" fmla="*/ 679090 w 1708150"/>
                <a:gd name="connsiteY210" fmla="*/ 1033463 h 1409700"/>
                <a:gd name="connsiteX211" fmla="*/ 369079 w 1708150"/>
                <a:gd name="connsiteY211" fmla="*/ 1033463 h 1409700"/>
                <a:gd name="connsiteX212" fmla="*/ 336572 w 1708150"/>
                <a:gd name="connsiteY212" fmla="*/ 1031876 h 1409700"/>
                <a:gd name="connsiteX213" fmla="*/ 304461 w 1708150"/>
                <a:gd name="connsiteY213" fmla="*/ 1027907 h 1409700"/>
                <a:gd name="connsiteX214" fmla="*/ 272746 w 1708150"/>
                <a:gd name="connsiteY214" fmla="*/ 1020763 h 1409700"/>
                <a:gd name="connsiteX215" fmla="*/ 242617 w 1708150"/>
                <a:gd name="connsiteY215" fmla="*/ 1011238 h 1409700"/>
                <a:gd name="connsiteX216" fmla="*/ 213281 w 1708150"/>
                <a:gd name="connsiteY216" fmla="*/ 998935 h 1409700"/>
                <a:gd name="connsiteX217" fmla="*/ 184738 w 1708150"/>
                <a:gd name="connsiteY217" fmla="*/ 984251 h 1409700"/>
                <a:gd name="connsiteX218" fmla="*/ 157780 w 1708150"/>
                <a:gd name="connsiteY218" fmla="*/ 966788 h 1409700"/>
                <a:gd name="connsiteX219" fmla="*/ 132012 w 1708150"/>
                <a:gd name="connsiteY219" fmla="*/ 946944 h 1409700"/>
                <a:gd name="connsiteX220" fmla="*/ 108226 w 1708150"/>
                <a:gd name="connsiteY220" fmla="*/ 925513 h 1409700"/>
                <a:gd name="connsiteX221" fmla="*/ 86026 w 1708150"/>
                <a:gd name="connsiteY221" fmla="*/ 900907 h 1409700"/>
                <a:gd name="connsiteX222" fmla="*/ 66204 w 1708150"/>
                <a:gd name="connsiteY222" fmla="*/ 875507 h 1409700"/>
                <a:gd name="connsiteX223" fmla="*/ 49158 w 1708150"/>
                <a:gd name="connsiteY223" fmla="*/ 848519 h 1409700"/>
                <a:gd name="connsiteX224" fmla="*/ 34093 w 1708150"/>
                <a:gd name="connsiteY224" fmla="*/ 820341 h 1409700"/>
                <a:gd name="connsiteX225" fmla="*/ 22200 w 1708150"/>
                <a:gd name="connsiteY225" fmla="*/ 790575 h 1409700"/>
                <a:gd name="connsiteX226" fmla="*/ 12289 w 1708150"/>
                <a:gd name="connsiteY226" fmla="*/ 760016 h 1409700"/>
                <a:gd name="connsiteX227" fmla="*/ 5550 w 1708150"/>
                <a:gd name="connsiteY227" fmla="*/ 729060 h 1409700"/>
                <a:gd name="connsiteX228" fmla="*/ 1586 w 1708150"/>
                <a:gd name="connsiteY228" fmla="*/ 696913 h 1409700"/>
                <a:gd name="connsiteX229" fmla="*/ 0 w 1708150"/>
                <a:gd name="connsiteY229" fmla="*/ 664369 h 1409700"/>
                <a:gd name="connsiteX230" fmla="*/ 0 w 1708150"/>
                <a:gd name="connsiteY230" fmla="*/ 658416 h 1409700"/>
                <a:gd name="connsiteX231" fmla="*/ 1586 w 1708150"/>
                <a:gd name="connsiteY231" fmla="*/ 625872 h 1409700"/>
                <a:gd name="connsiteX232" fmla="*/ 5550 w 1708150"/>
                <a:gd name="connsiteY232" fmla="*/ 593725 h 1409700"/>
                <a:gd name="connsiteX233" fmla="*/ 12289 w 1708150"/>
                <a:gd name="connsiteY233" fmla="*/ 562769 h 1409700"/>
                <a:gd name="connsiteX234" fmla="*/ 22200 w 1708150"/>
                <a:gd name="connsiteY234" fmla="*/ 532210 h 1409700"/>
                <a:gd name="connsiteX235" fmla="*/ 34093 w 1708150"/>
                <a:gd name="connsiteY235" fmla="*/ 502444 h 1409700"/>
                <a:gd name="connsiteX236" fmla="*/ 49158 w 1708150"/>
                <a:gd name="connsiteY236" fmla="*/ 473869 h 1409700"/>
                <a:gd name="connsiteX237" fmla="*/ 66204 w 1708150"/>
                <a:gd name="connsiteY237" fmla="*/ 447278 h 1409700"/>
                <a:gd name="connsiteX238" fmla="*/ 86026 w 1708150"/>
                <a:gd name="connsiteY238" fmla="*/ 421878 h 1409700"/>
                <a:gd name="connsiteX239" fmla="*/ 108226 w 1708150"/>
                <a:gd name="connsiteY239" fmla="*/ 397272 h 1409700"/>
                <a:gd name="connsiteX240" fmla="*/ 132012 w 1708150"/>
                <a:gd name="connsiteY240" fmla="*/ 375444 h 1409700"/>
                <a:gd name="connsiteX241" fmla="*/ 157780 w 1708150"/>
                <a:gd name="connsiteY241" fmla="*/ 355997 h 1409700"/>
                <a:gd name="connsiteX242" fmla="*/ 184738 w 1708150"/>
                <a:gd name="connsiteY242" fmla="*/ 338137 h 1409700"/>
                <a:gd name="connsiteX243" fmla="*/ 213281 w 1708150"/>
                <a:gd name="connsiteY243" fmla="*/ 323850 h 1409700"/>
                <a:gd name="connsiteX244" fmla="*/ 242617 w 1708150"/>
                <a:gd name="connsiteY244" fmla="*/ 311547 h 1409700"/>
                <a:gd name="connsiteX245" fmla="*/ 272746 w 1708150"/>
                <a:gd name="connsiteY245" fmla="*/ 302022 h 1409700"/>
                <a:gd name="connsiteX246" fmla="*/ 304461 w 1708150"/>
                <a:gd name="connsiteY246" fmla="*/ 294878 h 1409700"/>
                <a:gd name="connsiteX247" fmla="*/ 336572 w 1708150"/>
                <a:gd name="connsiteY247" fmla="*/ 290512 h 1409700"/>
                <a:gd name="connsiteX248" fmla="*/ 1153027 w 1708150"/>
                <a:gd name="connsiteY248" fmla="*/ 58738 h 1409700"/>
                <a:gd name="connsiteX249" fmla="*/ 1162138 w 1708150"/>
                <a:gd name="connsiteY249" fmla="*/ 59135 h 1409700"/>
                <a:gd name="connsiteX250" fmla="*/ 1170854 w 1708150"/>
                <a:gd name="connsiteY250" fmla="*/ 61913 h 1409700"/>
                <a:gd name="connsiteX251" fmla="*/ 1179966 w 1708150"/>
                <a:gd name="connsiteY251" fmla="*/ 65485 h 1409700"/>
                <a:gd name="connsiteX252" fmla="*/ 1189473 w 1708150"/>
                <a:gd name="connsiteY252" fmla="*/ 71438 h 1409700"/>
                <a:gd name="connsiteX253" fmla="*/ 1197793 w 1708150"/>
                <a:gd name="connsiteY253" fmla="*/ 79772 h 1409700"/>
                <a:gd name="connsiteX254" fmla="*/ 1204131 w 1708150"/>
                <a:gd name="connsiteY254" fmla="*/ 89297 h 1409700"/>
                <a:gd name="connsiteX255" fmla="*/ 1208885 w 1708150"/>
                <a:gd name="connsiteY255" fmla="*/ 99616 h 1409700"/>
                <a:gd name="connsiteX256" fmla="*/ 1210866 w 1708150"/>
                <a:gd name="connsiteY256" fmla="*/ 111126 h 1409700"/>
                <a:gd name="connsiteX257" fmla="*/ 1211262 w 1708150"/>
                <a:gd name="connsiteY257" fmla="*/ 123032 h 1409700"/>
                <a:gd name="connsiteX258" fmla="*/ 1208885 w 1708150"/>
                <a:gd name="connsiteY258" fmla="*/ 133747 h 1409700"/>
                <a:gd name="connsiteX259" fmla="*/ 1204527 w 1708150"/>
                <a:gd name="connsiteY259" fmla="*/ 144860 h 1409700"/>
                <a:gd name="connsiteX260" fmla="*/ 1102715 w 1708150"/>
                <a:gd name="connsiteY260" fmla="*/ 338535 h 1409700"/>
                <a:gd name="connsiteX261" fmla="*/ 1095584 w 1708150"/>
                <a:gd name="connsiteY261" fmla="*/ 349250 h 1409700"/>
                <a:gd name="connsiteX262" fmla="*/ 1086076 w 1708150"/>
                <a:gd name="connsiteY262" fmla="*/ 357982 h 1409700"/>
                <a:gd name="connsiteX263" fmla="*/ 1075380 w 1708150"/>
                <a:gd name="connsiteY263" fmla="*/ 364332 h 1409700"/>
                <a:gd name="connsiteX264" fmla="*/ 1063495 w 1708150"/>
                <a:gd name="connsiteY264" fmla="*/ 368300 h 1409700"/>
                <a:gd name="connsiteX265" fmla="*/ 1050422 w 1708150"/>
                <a:gd name="connsiteY265" fmla="*/ 369888 h 1409700"/>
                <a:gd name="connsiteX266" fmla="*/ 1041311 w 1708150"/>
                <a:gd name="connsiteY266" fmla="*/ 369491 h 1409700"/>
                <a:gd name="connsiteX267" fmla="*/ 1032199 w 1708150"/>
                <a:gd name="connsiteY267" fmla="*/ 367110 h 1409700"/>
                <a:gd name="connsiteX268" fmla="*/ 1023483 w 1708150"/>
                <a:gd name="connsiteY268" fmla="*/ 363141 h 1409700"/>
                <a:gd name="connsiteX269" fmla="*/ 1013579 w 1708150"/>
                <a:gd name="connsiteY269" fmla="*/ 356394 h 1409700"/>
                <a:gd name="connsiteX270" fmla="*/ 1005656 w 1708150"/>
                <a:gd name="connsiteY270" fmla="*/ 348457 h 1409700"/>
                <a:gd name="connsiteX271" fmla="*/ 999318 w 1708150"/>
                <a:gd name="connsiteY271" fmla="*/ 338932 h 1409700"/>
                <a:gd name="connsiteX272" fmla="*/ 994564 w 1708150"/>
                <a:gd name="connsiteY272" fmla="*/ 328613 h 1409700"/>
                <a:gd name="connsiteX273" fmla="*/ 992583 w 1708150"/>
                <a:gd name="connsiteY273" fmla="*/ 317897 h 1409700"/>
                <a:gd name="connsiteX274" fmla="*/ 992187 w 1708150"/>
                <a:gd name="connsiteY274" fmla="*/ 306388 h 1409700"/>
                <a:gd name="connsiteX275" fmla="*/ 994168 w 1708150"/>
                <a:gd name="connsiteY275" fmla="*/ 294879 h 1409700"/>
                <a:gd name="connsiteX276" fmla="*/ 998922 w 1708150"/>
                <a:gd name="connsiteY276" fmla="*/ 284163 h 1409700"/>
                <a:gd name="connsiteX277" fmla="*/ 1100734 w 1708150"/>
                <a:gd name="connsiteY277" fmla="*/ 89694 h 1409700"/>
                <a:gd name="connsiteX278" fmla="*/ 1107865 w 1708150"/>
                <a:gd name="connsiteY278" fmla="*/ 78979 h 1409700"/>
                <a:gd name="connsiteX279" fmla="*/ 1117373 w 1708150"/>
                <a:gd name="connsiteY279" fmla="*/ 70644 h 1409700"/>
                <a:gd name="connsiteX280" fmla="*/ 1128069 w 1708150"/>
                <a:gd name="connsiteY280" fmla="*/ 63897 h 1409700"/>
                <a:gd name="connsiteX281" fmla="*/ 1139954 w 1708150"/>
                <a:gd name="connsiteY281" fmla="*/ 59532 h 1409700"/>
                <a:gd name="connsiteX282" fmla="*/ 790574 w 1708150"/>
                <a:gd name="connsiteY282" fmla="*/ 0 h 1409700"/>
                <a:gd name="connsiteX283" fmla="*/ 803274 w 1708150"/>
                <a:gd name="connsiteY283" fmla="*/ 1191 h 1409700"/>
                <a:gd name="connsiteX284" fmla="*/ 814784 w 1708150"/>
                <a:gd name="connsiteY284" fmla="*/ 5159 h 1409700"/>
                <a:gd name="connsiteX285" fmla="*/ 825896 w 1708150"/>
                <a:gd name="connsiteY285" fmla="*/ 11509 h 1409700"/>
                <a:gd name="connsiteX286" fmla="*/ 834627 w 1708150"/>
                <a:gd name="connsiteY286" fmla="*/ 19447 h 1409700"/>
                <a:gd name="connsiteX287" fmla="*/ 841771 w 1708150"/>
                <a:gd name="connsiteY287" fmla="*/ 29766 h 1409700"/>
                <a:gd name="connsiteX288" fmla="*/ 846930 w 1708150"/>
                <a:gd name="connsiteY288" fmla="*/ 40878 h 1409700"/>
                <a:gd name="connsiteX289" fmla="*/ 911621 w 1708150"/>
                <a:gd name="connsiteY289" fmla="*/ 250428 h 1409700"/>
                <a:gd name="connsiteX290" fmla="*/ 914399 w 1708150"/>
                <a:gd name="connsiteY290" fmla="*/ 261937 h 1409700"/>
                <a:gd name="connsiteX291" fmla="*/ 914399 w 1708150"/>
                <a:gd name="connsiteY291" fmla="*/ 273050 h 1409700"/>
                <a:gd name="connsiteX292" fmla="*/ 912415 w 1708150"/>
                <a:gd name="connsiteY292" fmla="*/ 284559 h 1409700"/>
                <a:gd name="connsiteX293" fmla="*/ 907652 w 1708150"/>
                <a:gd name="connsiteY293" fmla="*/ 295275 h 1409700"/>
                <a:gd name="connsiteX294" fmla="*/ 901302 w 1708150"/>
                <a:gd name="connsiteY294" fmla="*/ 305197 h 1409700"/>
                <a:gd name="connsiteX295" fmla="*/ 892968 w 1708150"/>
                <a:gd name="connsiteY295" fmla="*/ 313134 h 1409700"/>
                <a:gd name="connsiteX296" fmla="*/ 883840 w 1708150"/>
                <a:gd name="connsiteY296" fmla="*/ 319881 h 1409700"/>
                <a:gd name="connsiteX297" fmla="*/ 872727 w 1708150"/>
                <a:gd name="connsiteY297" fmla="*/ 323850 h 1409700"/>
                <a:gd name="connsiteX298" fmla="*/ 864393 w 1708150"/>
                <a:gd name="connsiteY298" fmla="*/ 325834 h 1409700"/>
                <a:gd name="connsiteX299" fmla="*/ 855662 w 1708150"/>
                <a:gd name="connsiteY299" fmla="*/ 327025 h 1409700"/>
                <a:gd name="connsiteX300" fmla="*/ 842962 w 1708150"/>
                <a:gd name="connsiteY300" fmla="*/ 325437 h 1409700"/>
                <a:gd name="connsiteX301" fmla="*/ 831452 w 1708150"/>
                <a:gd name="connsiteY301" fmla="*/ 321866 h 1409700"/>
                <a:gd name="connsiteX302" fmla="*/ 820737 w 1708150"/>
                <a:gd name="connsiteY302" fmla="*/ 315516 h 1409700"/>
                <a:gd name="connsiteX303" fmla="*/ 811609 w 1708150"/>
                <a:gd name="connsiteY303" fmla="*/ 307181 h 1409700"/>
                <a:gd name="connsiteX304" fmla="*/ 804465 w 1708150"/>
                <a:gd name="connsiteY304" fmla="*/ 296862 h 1409700"/>
                <a:gd name="connsiteX305" fmla="*/ 799306 w 1708150"/>
                <a:gd name="connsiteY305" fmla="*/ 285750 h 1409700"/>
                <a:gd name="connsiteX306" fmla="*/ 734615 w 1708150"/>
                <a:gd name="connsiteY306" fmla="*/ 76200 h 1409700"/>
                <a:gd name="connsiteX307" fmla="*/ 731837 w 1708150"/>
                <a:gd name="connsiteY307" fmla="*/ 64691 h 1409700"/>
                <a:gd name="connsiteX308" fmla="*/ 731837 w 1708150"/>
                <a:gd name="connsiteY308" fmla="*/ 52784 h 1409700"/>
                <a:gd name="connsiteX309" fmla="*/ 734615 w 1708150"/>
                <a:gd name="connsiteY309" fmla="*/ 42069 h 1409700"/>
                <a:gd name="connsiteX310" fmla="*/ 738584 w 1708150"/>
                <a:gd name="connsiteY310" fmla="*/ 31353 h 1409700"/>
                <a:gd name="connsiteX311" fmla="*/ 744934 w 1708150"/>
                <a:gd name="connsiteY311" fmla="*/ 21828 h 1409700"/>
                <a:gd name="connsiteX312" fmla="*/ 752871 w 1708150"/>
                <a:gd name="connsiteY312" fmla="*/ 13494 h 1409700"/>
                <a:gd name="connsiteX313" fmla="*/ 762396 w 1708150"/>
                <a:gd name="connsiteY313" fmla="*/ 7541 h 1409700"/>
                <a:gd name="connsiteX314" fmla="*/ 773509 w 1708150"/>
                <a:gd name="connsiteY314" fmla="*/ 2778 h 1409700"/>
                <a:gd name="connsiteX315" fmla="*/ 781843 w 1708150"/>
                <a:gd name="connsiteY315" fmla="*/ 794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708150" h="1409700">
                  <a:moveTo>
                    <a:pt x="1356519" y="546100"/>
                  </a:moveTo>
                  <a:lnTo>
                    <a:pt x="1365250" y="547688"/>
                  </a:lnTo>
                  <a:lnTo>
                    <a:pt x="1373584" y="550863"/>
                  </a:lnTo>
                  <a:lnTo>
                    <a:pt x="1380331" y="556022"/>
                  </a:lnTo>
                  <a:lnTo>
                    <a:pt x="1600200" y="775891"/>
                  </a:lnTo>
                  <a:lnTo>
                    <a:pt x="1622425" y="799703"/>
                  </a:lnTo>
                  <a:lnTo>
                    <a:pt x="1641872" y="825500"/>
                  </a:lnTo>
                  <a:lnTo>
                    <a:pt x="1658937" y="852488"/>
                  </a:lnTo>
                  <a:lnTo>
                    <a:pt x="1674019" y="881063"/>
                  </a:lnTo>
                  <a:lnTo>
                    <a:pt x="1685925" y="910431"/>
                  </a:lnTo>
                  <a:lnTo>
                    <a:pt x="1695847" y="940594"/>
                  </a:lnTo>
                  <a:lnTo>
                    <a:pt x="1702594" y="971947"/>
                  </a:lnTo>
                  <a:lnTo>
                    <a:pt x="1706563" y="1004094"/>
                  </a:lnTo>
                  <a:lnTo>
                    <a:pt x="1708150" y="1037034"/>
                  </a:lnTo>
                  <a:lnTo>
                    <a:pt x="1706563" y="1069578"/>
                  </a:lnTo>
                  <a:lnTo>
                    <a:pt x="1702594" y="1101725"/>
                  </a:lnTo>
                  <a:lnTo>
                    <a:pt x="1695847" y="1132681"/>
                  </a:lnTo>
                  <a:lnTo>
                    <a:pt x="1685925" y="1163241"/>
                  </a:lnTo>
                  <a:lnTo>
                    <a:pt x="1674019" y="1192609"/>
                  </a:lnTo>
                  <a:lnTo>
                    <a:pt x="1658937" y="1220788"/>
                  </a:lnTo>
                  <a:lnTo>
                    <a:pt x="1641872" y="1248172"/>
                  </a:lnTo>
                  <a:lnTo>
                    <a:pt x="1622425" y="1273572"/>
                  </a:lnTo>
                  <a:lnTo>
                    <a:pt x="1600200" y="1297781"/>
                  </a:lnTo>
                  <a:lnTo>
                    <a:pt x="1595834" y="1301750"/>
                  </a:lnTo>
                  <a:lnTo>
                    <a:pt x="1572022" y="1323975"/>
                  </a:lnTo>
                  <a:lnTo>
                    <a:pt x="1546225" y="1343422"/>
                  </a:lnTo>
                  <a:lnTo>
                    <a:pt x="1519237" y="1360488"/>
                  </a:lnTo>
                  <a:lnTo>
                    <a:pt x="1491059" y="1375569"/>
                  </a:lnTo>
                  <a:lnTo>
                    <a:pt x="1461691" y="1388269"/>
                  </a:lnTo>
                  <a:lnTo>
                    <a:pt x="1431131" y="1397397"/>
                  </a:lnTo>
                  <a:lnTo>
                    <a:pt x="1399381" y="1404144"/>
                  </a:lnTo>
                  <a:lnTo>
                    <a:pt x="1368028" y="1408906"/>
                  </a:lnTo>
                  <a:lnTo>
                    <a:pt x="1335087" y="1409700"/>
                  </a:lnTo>
                  <a:lnTo>
                    <a:pt x="1302544" y="1408906"/>
                  </a:lnTo>
                  <a:lnTo>
                    <a:pt x="1270397" y="1404144"/>
                  </a:lnTo>
                  <a:lnTo>
                    <a:pt x="1239044" y="1397397"/>
                  </a:lnTo>
                  <a:lnTo>
                    <a:pt x="1208881" y="1388269"/>
                  </a:lnTo>
                  <a:lnTo>
                    <a:pt x="1179513" y="1375569"/>
                  </a:lnTo>
                  <a:lnTo>
                    <a:pt x="1150937" y="1360488"/>
                  </a:lnTo>
                  <a:lnTo>
                    <a:pt x="1123950" y="1343422"/>
                  </a:lnTo>
                  <a:lnTo>
                    <a:pt x="1098153" y="1323975"/>
                  </a:lnTo>
                  <a:lnTo>
                    <a:pt x="1074341" y="1301750"/>
                  </a:lnTo>
                  <a:lnTo>
                    <a:pt x="854075" y="1081881"/>
                  </a:lnTo>
                  <a:lnTo>
                    <a:pt x="849313" y="1075134"/>
                  </a:lnTo>
                  <a:lnTo>
                    <a:pt x="845741" y="1066800"/>
                  </a:lnTo>
                  <a:lnTo>
                    <a:pt x="844550" y="1058466"/>
                  </a:lnTo>
                  <a:lnTo>
                    <a:pt x="845741" y="1049734"/>
                  </a:lnTo>
                  <a:lnTo>
                    <a:pt x="849313" y="1041400"/>
                  </a:lnTo>
                  <a:lnTo>
                    <a:pt x="854075" y="1034653"/>
                  </a:lnTo>
                  <a:lnTo>
                    <a:pt x="989013" y="899716"/>
                  </a:lnTo>
                  <a:lnTo>
                    <a:pt x="995759" y="894953"/>
                  </a:lnTo>
                  <a:lnTo>
                    <a:pt x="1003697" y="892175"/>
                  </a:lnTo>
                  <a:lnTo>
                    <a:pt x="1011634" y="892175"/>
                  </a:lnTo>
                  <a:lnTo>
                    <a:pt x="1019175" y="894953"/>
                  </a:lnTo>
                  <a:lnTo>
                    <a:pt x="1025525" y="899716"/>
                  </a:lnTo>
                  <a:lnTo>
                    <a:pt x="1111647" y="985441"/>
                  </a:lnTo>
                  <a:lnTo>
                    <a:pt x="1116013" y="992188"/>
                  </a:lnTo>
                  <a:lnTo>
                    <a:pt x="1118791" y="999728"/>
                  </a:lnTo>
                  <a:lnTo>
                    <a:pt x="1118791" y="1007666"/>
                  </a:lnTo>
                  <a:lnTo>
                    <a:pt x="1116013" y="1015206"/>
                  </a:lnTo>
                  <a:lnTo>
                    <a:pt x="1111647" y="1021953"/>
                  </a:lnTo>
                  <a:lnTo>
                    <a:pt x="1074737" y="1058466"/>
                  </a:lnTo>
                  <a:lnTo>
                    <a:pt x="1195784" y="1180306"/>
                  </a:lnTo>
                  <a:lnTo>
                    <a:pt x="1213644" y="1195388"/>
                  </a:lnTo>
                  <a:lnTo>
                    <a:pt x="1231503" y="1208484"/>
                  </a:lnTo>
                  <a:lnTo>
                    <a:pt x="1251347" y="1218803"/>
                  </a:lnTo>
                  <a:lnTo>
                    <a:pt x="1271587" y="1227138"/>
                  </a:lnTo>
                  <a:lnTo>
                    <a:pt x="1292225" y="1232694"/>
                  </a:lnTo>
                  <a:lnTo>
                    <a:pt x="1313656" y="1236266"/>
                  </a:lnTo>
                  <a:lnTo>
                    <a:pt x="1335087" y="1237853"/>
                  </a:lnTo>
                  <a:lnTo>
                    <a:pt x="1356519" y="1236266"/>
                  </a:lnTo>
                  <a:lnTo>
                    <a:pt x="1377950" y="1232694"/>
                  </a:lnTo>
                  <a:lnTo>
                    <a:pt x="1398984" y="1227138"/>
                  </a:lnTo>
                  <a:lnTo>
                    <a:pt x="1419225" y="1218803"/>
                  </a:lnTo>
                  <a:lnTo>
                    <a:pt x="1438275" y="1208484"/>
                  </a:lnTo>
                  <a:lnTo>
                    <a:pt x="1456928" y="1195388"/>
                  </a:lnTo>
                  <a:lnTo>
                    <a:pt x="1473994" y="1180306"/>
                  </a:lnTo>
                  <a:lnTo>
                    <a:pt x="1478359" y="1176338"/>
                  </a:lnTo>
                  <a:lnTo>
                    <a:pt x="1493441" y="1159272"/>
                  </a:lnTo>
                  <a:lnTo>
                    <a:pt x="1506141" y="1140619"/>
                  </a:lnTo>
                  <a:lnTo>
                    <a:pt x="1516459" y="1120775"/>
                  </a:lnTo>
                  <a:lnTo>
                    <a:pt x="1524794" y="1100534"/>
                  </a:lnTo>
                  <a:lnTo>
                    <a:pt x="1531144" y="1079897"/>
                  </a:lnTo>
                  <a:lnTo>
                    <a:pt x="1534319" y="1058466"/>
                  </a:lnTo>
                  <a:lnTo>
                    <a:pt x="1535906" y="1037034"/>
                  </a:lnTo>
                  <a:lnTo>
                    <a:pt x="1534319" y="1015603"/>
                  </a:lnTo>
                  <a:lnTo>
                    <a:pt x="1531144" y="994172"/>
                  </a:lnTo>
                  <a:lnTo>
                    <a:pt x="1524794" y="973138"/>
                  </a:lnTo>
                  <a:lnTo>
                    <a:pt x="1516459" y="952897"/>
                  </a:lnTo>
                  <a:lnTo>
                    <a:pt x="1506141" y="933847"/>
                  </a:lnTo>
                  <a:lnTo>
                    <a:pt x="1493441" y="915194"/>
                  </a:lnTo>
                  <a:lnTo>
                    <a:pt x="1478359" y="898128"/>
                  </a:lnTo>
                  <a:lnTo>
                    <a:pt x="1356519" y="776684"/>
                  </a:lnTo>
                  <a:lnTo>
                    <a:pt x="1338263" y="794941"/>
                  </a:lnTo>
                  <a:lnTo>
                    <a:pt x="1331516" y="799703"/>
                  </a:lnTo>
                  <a:lnTo>
                    <a:pt x="1323975" y="802084"/>
                  </a:lnTo>
                  <a:lnTo>
                    <a:pt x="1316037" y="802084"/>
                  </a:lnTo>
                  <a:lnTo>
                    <a:pt x="1308894" y="799703"/>
                  </a:lnTo>
                  <a:lnTo>
                    <a:pt x="1302147" y="794941"/>
                  </a:lnTo>
                  <a:lnTo>
                    <a:pt x="1216025" y="709216"/>
                  </a:lnTo>
                  <a:lnTo>
                    <a:pt x="1211263" y="702866"/>
                  </a:lnTo>
                  <a:lnTo>
                    <a:pt x="1209278" y="694928"/>
                  </a:lnTo>
                  <a:lnTo>
                    <a:pt x="1209278" y="686991"/>
                  </a:lnTo>
                  <a:lnTo>
                    <a:pt x="1211263" y="679450"/>
                  </a:lnTo>
                  <a:lnTo>
                    <a:pt x="1216025" y="672703"/>
                  </a:lnTo>
                  <a:lnTo>
                    <a:pt x="1332706" y="556022"/>
                  </a:lnTo>
                  <a:lnTo>
                    <a:pt x="1339850" y="550863"/>
                  </a:lnTo>
                  <a:lnTo>
                    <a:pt x="1347787" y="547688"/>
                  </a:lnTo>
                  <a:close/>
                  <a:moveTo>
                    <a:pt x="1411471" y="327025"/>
                  </a:moveTo>
                  <a:lnTo>
                    <a:pt x="1424218" y="328609"/>
                  </a:lnTo>
                  <a:lnTo>
                    <a:pt x="1435769" y="332173"/>
                  </a:lnTo>
                  <a:lnTo>
                    <a:pt x="1446125" y="338113"/>
                  </a:lnTo>
                  <a:lnTo>
                    <a:pt x="1455685" y="346430"/>
                  </a:lnTo>
                  <a:lnTo>
                    <a:pt x="1462855" y="356330"/>
                  </a:lnTo>
                  <a:lnTo>
                    <a:pt x="1467635" y="368211"/>
                  </a:lnTo>
                  <a:lnTo>
                    <a:pt x="1470025" y="379695"/>
                  </a:lnTo>
                  <a:lnTo>
                    <a:pt x="1470025" y="391179"/>
                  </a:lnTo>
                  <a:lnTo>
                    <a:pt x="1468033" y="402268"/>
                  </a:lnTo>
                  <a:lnTo>
                    <a:pt x="1464050" y="412564"/>
                  </a:lnTo>
                  <a:lnTo>
                    <a:pt x="1457677" y="422069"/>
                  </a:lnTo>
                  <a:lnTo>
                    <a:pt x="1449312" y="430385"/>
                  </a:lnTo>
                  <a:lnTo>
                    <a:pt x="1440151" y="437117"/>
                  </a:lnTo>
                  <a:lnTo>
                    <a:pt x="1428997" y="441869"/>
                  </a:lnTo>
                  <a:lnTo>
                    <a:pt x="1219080" y="506420"/>
                  </a:lnTo>
                  <a:lnTo>
                    <a:pt x="1210317" y="508400"/>
                  </a:lnTo>
                  <a:lnTo>
                    <a:pt x="1201155" y="509588"/>
                  </a:lnTo>
                  <a:lnTo>
                    <a:pt x="1188807" y="508004"/>
                  </a:lnTo>
                  <a:lnTo>
                    <a:pt x="1176858" y="503648"/>
                  </a:lnTo>
                  <a:lnTo>
                    <a:pt x="1166501" y="498104"/>
                  </a:lnTo>
                  <a:lnTo>
                    <a:pt x="1157738" y="489787"/>
                  </a:lnTo>
                  <a:lnTo>
                    <a:pt x="1150170" y="479491"/>
                  </a:lnTo>
                  <a:lnTo>
                    <a:pt x="1144992" y="468006"/>
                  </a:lnTo>
                  <a:lnTo>
                    <a:pt x="1143000" y="456126"/>
                  </a:lnTo>
                  <a:lnTo>
                    <a:pt x="1143000" y="444641"/>
                  </a:lnTo>
                  <a:lnTo>
                    <a:pt x="1144992" y="433553"/>
                  </a:lnTo>
                  <a:lnTo>
                    <a:pt x="1149373" y="423257"/>
                  </a:lnTo>
                  <a:lnTo>
                    <a:pt x="1155348" y="413752"/>
                  </a:lnTo>
                  <a:lnTo>
                    <a:pt x="1163315" y="405436"/>
                  </a:lnTo>
                  <a:lnTo>
                    <a:pt x="1172874" y="399496"/>
                  </a:lnTo>
                  <a:lnTo>
                    <a:pt x="1184027" y="394744"/>
                  </a:lnTo>
                  <a:lnTo>
                    <a:pt x="1394343" y="329401"/>
                  </a:lnTo>
                  <a:lnTo>
                    <a:pt x="1402708" y="327421"/>
                  </a:lnTo>
                  <a:close/>
                  <a:moveTo>
                    <a:pt x="369079" y="288925"/>
                  </a:moveTo>
                  <a:lnTo>
                    <a:pt x="679090" y="288925"/>
                  </a:lnTo>
                  <a:lnTo>
                    <a:pt x="687812" y="290512"/>
                  </a:lnTo>
                  <a:lnTo>
                    <a:pt x="695740" y="293687"/>
                  </a:lnTo>
                  <a:lnTo>
                    <a:pt x="702876" y="298847"/>
                  </a:lnTo>
                  <a:lnTo>
                    <a:pt x="708030" y="306387"/>
                  </a:lnTo>
                  <a:lnTo>
                    <a:pt x="711598" y="313928"/>
                  </a:lnTo>
                  <a:lnTo>
                    <a:pt x="712787" y="322659"/>
                  </a:lnTo>
                  <a:lnTo>
                    <a:pt x="712787" y="513556"/>
                  </a:lnTo>
                  <a:lnTo>
                    <a:pt x="711201" y="521891"/>
                  </a:lnTo>
                  <a:lnTo>
                    <a:pt x="707633" y="529034"/>
                  </a:lnTo>
                  <a:lnTo>
                    <a:pt x="702480" y="534194"/>
                  </a:lnTo>
                  <a:lnTo>
                    <a:pt x="694947" y="537766"/>
                  </a:lnTo>
                  <a:lnTo>
                    <a:pt x="686622" y="539353"/>
                  </a:lnTo>
                  <a:lnTo>
                    <a:pt x="565710" y="539353"/>
                  </a:lnTo>
                  <a:lnTo>
                    <a:pt x="557782" y="538163"/>
                  </a:lnTo>
                  <a:lnTo>
                    <a:pt x="550646" y="534591"/>
                  </a:lnTo>
                  <a:lnTo>
                    <a:pt x="545492" y="529034"/>
                  </a:lnTo>
                  <a:lnTo>
                    <a:pt x="541924" y="521891"/>
                  </a:lnTo>
                  <a:lnTo>
                    <a:pt x="540339" y="513953"/>
                  </a:lnTo>
                  <a:lnTo>
                    <a:pt x="540339" y="461963"/>
                  </a:lnTo>
                  <a:lnTo>
                    <a:pt x="369079" y="461963"/>
                  </a:lnTo>
                  <a:lnTo>
                    <a:pt x="344104" y="463550"/>
                  </a:lnTo>
                  <a:lnTo>
                    <a:pt x="320715" y="468313"/>
                  </a:lnTo>
                  <a:lnTo>
                    <a:pt x="298118" y="475059"/>
                  </a:lnTo>
                  <a:lnTo>
                    <a:pt x="276710" y="484981"/>
                  </a:lnTo>
                  <a:lnTo>
                    <a:pt x="256889" y="497285"/>
                  </a:lnTo>
                  <a:lnTo>
                    <a:pt x="238653" y="511969"/>
                  </a:lnTo>
                  <a:lnTo>
                    <a:pt x="222399" y="527844"/>
                  </a:lnTo>
                  <a:lnTo>
                    <a:pt x="208127" y="546100"/>
                  </a:lnTo>
                  <a:lnTo>
                    <a:pt x="195442" y="566341"/>
                  </a:lnTo>
                  <a:lnTo>
                    <a:pt x="186324" y="587375"/>
                  </a:lnTo>
                  <a:lnTo>
                    <a:pt x="179188" y="610394"/>
                  </a:lnTo>
                  <a:lnTo>
                    <a:pt x="174431" y="633810"/>
                  </a:lnTo>
                  <a:lnTo>
                    <a:pt x="172845" y="658416"/>
                  </a:lnTo>
                  <a:lnTo>
                    <a:pt x="172845" y="664369"/>
                  </a:lnTo>
                  <a:lnTo>
                    <a:pt x="174431" y="688578"/>
                  </a:lnTo>
                  <a:lnTo>
                    <a:pt x="179188" y="712391"/>
                  </a:lnTo>
                  <a:lnTo>
                    <a:pt x="185927" y="735013"/>
                  </a:lnTo>
                  <a:lnTo>
                    <a:pt x="195442" y="756444"/>
                  </a:lnTo>
                  <a:lnTo>
                    <a:pt x="208127" y="776288"/>
                  </a:lnTo>
                  <a:lnTo>
                    <a:pt x="222399" y="794941"/>
                  </a:lnTo>
                  <a:lnTo>
                    <a:pt x="238653" y="810816"/>
                  </a:lnTo>
                  <a:lnTo>
                    <a:pt x="256889" y="825500"/>
                  </a:lnTo>
                  <a:lnTo>
                    <a:pt x="276710" y="837804"/>
                  </a:lnTo>
                  <a:lnTo>
                    <a:pt x="298118" y="846932"/>
                  </a:lnTo>
                  <a:lnTo>
                    <a:pt x="320715" y="854472"/>
                  </a:lnTo>
                  <a:lnTo>
                    <a:pt x="344104" y="858838"/>
                  </a:lnTo>
                  <a:lnTo>
                    <a:pt x="369079" y="860425"/>
                  </a:lnTo>
                  <a:lnTo>
                    <a:pt x="540339" y="860425"/>
                  </a:lnTo>
                  <a:lnTo>
                    <a:pt x="540339" y="834629"/>
                  </a:lnTo>
                  <a:lnTo>
                    <a:pt x="541924" y="827088"/>
                  </a:lnTo>
                  <a:lnTo>
                    <a:pt x="545492" y="819547"/>
                  </a:lnTo>
                  <a:lnTo>
                    <a:pt x="550646" y="813991"/>
                  </a:lnTo>
                  <a:lnTo>
                    <a:pt x="557782" y="810419"/>
                  </a:lnTo>
                  <a:lnTo>
                    <a:pt x="566107" y="809229"/>
                  </a:lnTo>
                  <a:lnTo>
                    <a:pt x="687415" y="809229"/>
                  </a:lnTo>
                  <a:lnTo>
                    <a:pt x="694947" y="810419"/>
                  </a:lnTo>
                  <a:lnTo>
                    <a:pt x="702480" y="813991"/>
                  </a:lnTo>
                  <a:lnTo>
                    <a:pt x="708030" y="819547"/>
                  </a:lnTo>
                  <a:lnTo>
                    <a:pt x="711598" y="827088"/>
                  </a:lnTo>
                  <a:lnTo>
                    <a:pt x="712787" y="834629"/>
                  </a:lnTo>
                  <a:lnTo>
                    <a:pt x="712787" y="1000126"/>
                  </a:lnTo>
                  <a:lnTo>
                    <a:pt x="711598" y="1008857"/>
                  </a:lnTo>
                  <a:lnTo>
                    <a:pt x="708030" y="1016397"/>
                  </a:lnTo>
                  <a:lnTo>
                    <a:pt x="702876" y="1023938"/>
                  </a:lnTo>
                  <a:lnTo>
                    <a:pt x="696137" y="1029097"/>
                  </a:lnTo>
                  <a:lnTo>
                    <a:pt x="687812" y="1031876"/>
                  </a:lnTo>
                  <a:lnTo>
                    <a:pt x="679090" y="1033463"/>
                  </a:lnTo>
                  <a:lnTo>
                    <a:pt x="369079" y="1033463"/>
                  </a:lnTo>
                  <a:lnTo>
                    <a:pt x="336572" y="1031876"/>
                  </a:lnTo>
                  <a:lnTo>
                    <a:pt x="304461" y="1027907"/>
                  </a:lnTo>
                  <a:lnTo>
                    <a:pt x="272746" y="1020763"/>
                  </a:lnTo>
                  <a:lnTo>
                    <a:pt x="242617" y="1011238"/>
                  </a:lnTo>
                  <a:lnTo>
                    <a:pt x="213281" y="998935"/>
                  </a:lnTo>
                  <a:lnTo>
                    <a:pt x="184738" y="984251"/>
                  </a:lnTo>
                  <a:lnTo>
                    <a:pt x="157780" y="966788"/>
                  </a:lnTo>
                  <a:lnTo>
                    <a:pt x="132012" y="946944"/>
                  </a:lnTo>
                  <a:lnTo>
                    <a:pt x="108226" y="925513"/>
                  </a:lnTo>
                  <a:lnTo>
                    <a:pt x="86026" y="900907"/>
                  </a:lnTo>
                  <a:lnTo>
                    <a:pt x="66204" y="875507"/>
                  </a:lnTo>
                  <a:lnTo>
                    <a:pt x="49158" y="848519"/>
                  </a:lnTo>
                  <a:lnTo>
                    <a:pt x="34093" y="820341"/>
                  </a:lnTo>
                  <a:lnTo>
                    <a:pt x="22200" y="790575"/>
                  </a:lnTo>
                  <a:lnTo>
                    <a:pt x="12289" y="760016"/>
                  </a:lnTo>
                  <a:lnTo>
                    <a:pt x="5550" y="729060"/>
                  </a:lnTo>
                  <a:lnTo>
                    <a:pt x="1586" y="696913"/>
                  </a:lnTo>
                  <a:lnTo>
                    <a:pt x="0" y="664369"/>
                  </a:lnTo>
                  <a:lnTo>
                    <a:pt x="0" y="658416"/>
                  </a:lnTo>
                  <a:lnTo>
                    <a:pt x="1586" y="625872"/>
                  </a:lnTo>
                  <a:lnTo>
                    <a:pt x="5550" y="593725"/>
                  </a:lnTo>
                  <a:lnTo>
                    <a:pt x="12289" y="562769"/>
                  </a:lnTo>
                  <a:lnTo>
                    <a:pt x="22200" y="532210"/>
                  </a:lnTo>
                  <a:lnTo>
                    <a:pt x="34093" y="502444"/>
                  </a:lnTo>
                  <a:lnTo>
                    <a:pt x="49158" y="473869"/>
                  </a:lnTo>
                  <a:lnTo>
                    <a:pt x="66204" y="447278"/>
                  </a:lnTo>
                  <a:lnTo>
                    <a:pt x="86026" y="421878"/>
                  </a:lnTo>
                  <a:lnTo>
                    <a:pt x="108226" y="397272"/>
                  </a:lnTo>
                  <a:lnTo>
                    <a:pt x="132012" y="375444"/>
                  </a:lnTo>
                  <a:lnTo>
                    <a:pt x="157780" y="355997"/>
                  </a:lnTo>
                  <a:lnTo>
                    <a:pt x="184738" y="338137"/>
                  </a:lnTo>
                  <a:lnTo>
                    <a:pt x="213281" y="323850"/>
                  </a:lnTo>
                  <a:lnTo>
                    <a:pt x="242617" y="311547"/>
                  </a:lnTo>
                  <a:lnTo>
                    <a:pt x="272746" y="302022"/>
                  </a:lnTo>
                  <a:lnTo>
                    <a:pt x="304461" y="294878"/>
                  </a:lnTo>
                  <a:lnTo>
                    <a:pt x="336572" y="290512"/>
                  </a:lnTo>
                  <a:close/>
                  <a:moveTo>
                    <a:pt x="1153027" y="58738"/>
                  </a:moveTo>
                  <a:lnTo>
                    <a:pt x="1162138" y="59135"/>
                  </a:lnTo>
                  <a:lnTo>
                    <a:pt x="1170854" y="61913"/>
                  </a:lnTo>
                  <a:lnTo>
                    <a:pt x="1179966" y="65485"/>
                  </a:lnTo>
                  <a:lnTo>
                    <a:pt x="1189473" y="71438"/>
                  </a:lnTo>
                  <a:lnTo>
                    <a:pt x="1197793" y="79772"/>
                  </a:lnTo>
                  <a:lnTo>
                    <a:pt x="1204131" y="89297"/>
                  </a:lnTo>
                  <a:lnTo>
                    <a:pt x="1208885" y="99616"/>
                  </a:lnTo>
                  <a:lnTo>
                    <a:pt x="1210866" y="111126"/>
                  </a:lnTo>
                  <a:lnTo>
                    <a:pt x="1211262" y="123032"/>
                  </a:lnTo>
                  <a:lnTo>
                    <a:pt x="1208885" y="133747"/>
                  </a:lnTo>
                  <a:lnTo>
                    <a:pt x="1204527" y="144860"/>
                  </a:lnTo>
                  <a:lnTo>
                    <a:pt x="1102715" y="338535"/>
                  </a:lnTo>
                  <a:lnTo>
                    <a:pt x="1095584" y="349250"/>
                  </a:lnTo>
                  <a:lnTo>
                    <a:pt x="1086076" y="357982"/>
                  </a:lnTo>
                  <a:lnTo>
                    <a:pt x="1075380" y="364332"/>
                  </a:lnTo>
                  <a:lnTo>
                    <a:pt x="1063495" y="368300"/>
                  </a:lnTo>
                  <a:lnTo>
                    <a:pt x="1050422" y="369888"/>
                  </a:lnTo>
                  <a:lnTo>
                    <a:pt x="1041311" y="369491"/>
                  </a:lnTo>
                  <a:lnTo>
                    <a:pt x="1032199" y="367110"/>
                  </a:lnTo>
                  <a:lnTo>
                    <a:pt x="1023483" y="363141"/>
                  </a:lnTo>
                  <a:lnTo>
                    <a:pt x="1013579" y="356394"/>
                  </a:lnTo>
                  <a:lnTo>
                    <a:pt x="1005656" y="348457"/>
                  </a:lnTo>
                  <a:lnTo>
                    <a:pt x="999318" y="338932"/>
                  </a:lnTo>
                  <a:lnTo>
                    <a:pt x="994564" y="328613"/>
                  </a:lnTo>
                  <a:lnTo>
                    <a:pt x="992583" y="317897"/>
                  </a:lnTo>
                  <a:lnTo>
                    <a:pt x="992187" y="306388"/>
                  </a:lnTo>
                  <a:lnTo>
                    <a:pt x="994168" y="294879"/>
                  </a:lnTo>
                  <a:lnTo>
                    <a:pt x="998922" y="284163"/>
                  </a:lnTo>
                  <a:lnTo>
                    <a:pt x="1100734" y="89694"/>
                  </a:lnTo>
                  <a:lnTo>
                    <a:pt x="1107865" y="78979"/>
                  </a:lnTo>
                  <a:lnTo>
                    <a:pt x="1117373" y="70644"/>
                  </a:lnTo>
                  <a:lnTo>
                    <a:pt x="1128069" y="63897"/>
                  </a:lnTo>
                  <a:lnTo>
                    <a:pt x="1139954" y="59532"/>
                  </a:lnTo>
                  <a:close/>
                  <a:moveTo>
                    <a:pt x="790574" y="0"/>
                  </a:moveTo>
                  <a:lnTo>
                    <a:pt x="803274" y="1191"/>
                  </a:lnTo>
                  <a:lnTo>
                    <a:pt x="814784" y="5159"/>
                  </a:lnTo>
                  <a:lnTo>
                    <a:pt x="825896" y="11509"/>
                  </a:lnTo>
                  <a:lnTo>
                    <a:pt x="834627" y="19447"/>
                  </a:lnTo>
                  <a:lnTo>
                    <a:pt x="841771" y="29766"/>
                  </a:lnTo>
                  <a:lnTo>
                    <a:pt x="846930" y="40878"/>
                  </a:lnTo>
                  <a:lnTo>
                    <a:pt x="911621" y="250428"/>
                  </a:lnTo>
                  <a:lnTo>
                    <a:pt x="914399" y="261937"/>
                  </a:lnTo>
                  <a:lnTo>
                    <a:pt x="914399" y="273050"/>
                  </a:lnTo>
                  <a:lnTo>
                    <a:pt x="912415" y="284559"/>
                  </a:lnTo>
                  <a:lnTo>
                    <a:pt x="907652" y="295275"/>
                  </a:lnTo>
                  <a:lnTo>
                    <a:pt x="901302" y="305197"/>
                  </a:lnTo>
                  <a:lnTo>
                    <a:pt x="892968" y="313134"/>
                  </a:lnTo>
                  <a:lnTo>
                    <a:pt x="883840" y="319881"/>
                  </a:lnTo>
                  <a:lnTo>
                    <a:pt x="872727" y="323850"/>
                  </a:lnTo>
                  <a:lnTo>
                    <a:pt x="864393" y="325834"/>
                  </a:lnTo>
                  <a:lnTo>
                    <a:pt x="855662" y="327025"/>
                  </a:lnTo>
                  <a:lnTo>
                    <a:pt x="842962" y="325437"/>
                  </a:lnTo>
                  <a:lnTo>
                    <a:pt x="831452" y="321866"/>
                  </a:lnTo>
                  <a:lnTo>
                    <a:pt x="820737" y="315516"/>
                  </a:lnTo>
                  <a:lnTo>
                    <a:pt x="811609" y="307181"/>
                  </a:lnTo>
                  <a:lnTo>
                    <a:pt x="804465" y="296862"/>
                  </a:lnTo>
                  <a:lnTo>
                    <a:pt x="799306" y="285750"/>
                  </a:lnTo>
                  <a:lnTo>
                    <a:pt x="734615" y="76200"/>
                  </a:lnTo>
                  <a:lnTo>
                    <a:pt x="731837" y="64691"/>
                  </a:lnTo>
                  <a:lnTo>
                    <a:pt x="731837" y="52784"/>
                  </a:lnTo>
                  <a:lnTo>
                    <a:pt x="734615" y="42069"/>
                  </a:lnTo>
                  <a:lnTo>
                    <a:pt x="738584" y="31353"/>
                  </a:lnTo>
                  <a:lnTo>
                    <a:pt x="744934" y="21828"/>
                  </a:lnTo>
                  <a:lnTo>
                    <a:pt x="752871" y="13494"/>
                  </a:lnTo>
                  <a:lnTo>
                    <a:pt x="762396" y="7541"/>
                  </a:lnTo>
                  <a:lnTo>
                    <a:pt x="773509" y="2778"/>
                  </a:lnTo>
                  <a:lnTo>
                    <a:pt x="781843" y="7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154"/>
          <p:cNvCxnSpPr>
            <a:stCxn id="11" idx="0"/>
            <a:endCxn id="8" idx="1"/>
          </p:cNvCxnSpPr>
          <p:nvPr/>
        </p:nvCxnSpPr>
        <p:spPr>
          <a:xfrm rot="5400000" flipH="1" flipV="1">
            <a:off x="1783779" y="2479861"/>
            <a:ext cx="591185" cy="1192832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156"/>
          <p:cNvCxnSpPr>
            <a:stCxn id="11" idx="4"/>
            <a:endCxn id="10" idx="1"/>
          </p:cNvCxnSpPr>
          <p:nvPr/>
        </p:nvCxnSpPr>
        <p:spPr>
          <a:xfrm rot="16200000" flipH="1">
            <a:off x="1785779" y="4212219"/>
            <a:ext cx="587190" cy="1192832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58"/>
          <p:cNvCxnSpPr>
            <a:stCxn id="11" idx="6"/>
            <a:endCxn id="9" idx="1"/>
          </p:cNvCxnSpPr>
          <p:nvPr/>
        </p:nvCxnSpPr>
        <p:spPr>
          <a:xfrm flipV="1">
            <a:off x="2054540" y="3941457"/>
            <a:ext cx="621246" cy="1998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46"/>
          <p:cNvSpPr/>
          <p:nvPr/>
        </p:nvSpPr>
        <p:spPr>
          <a:xfrm>
            <a:off x="2675786" y="2366582"/>
            <a:ext cx="1828324" cy="8282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800" dirty="0"/>
              <a:t>First</a:t>
            </a:r>
          </a:p>
        </p:txBody>
      </p:sp>
      <p:sp>
        <p:nvSpPr>
          <p:cNvPr id="9" name="Rounded Rectangle 147"/>
          <p:cNvSpPr/>
          <p:nvPr/>
        </p:nvSpPr>
        <p:spPr>
          <a:xfrm>
            <a:off x="2675786" y="3527355"/>
            <a:ext cx="1828324" cy="828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800" dirty="0"/>
              <a:t>Second</a:t>
            </a:r>
          </a:p>
        </p:txBody>
      </p:sp>
      <p:sp>
        <p:nvSpPr>
          <p:cNvPr id="10" name="Rounded Rectangle 148"/>
          <p:cNvSpPr/>
          <p:nvPr/>
        </p:nvSpPr>
        <p:spPr>
          <a:xfrm>
            <a:off x="2675786" y="4688129"/>
            <a:ext cx="1828324" cy="828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800" dirty="0"/>
              <a:t>Third</a:t>
            </a:r>
          </a:p>
        </p:txBody>
      </p:sp>
      <p:sp>
        <p:nvSpPr>
          <p:cNvPr id="11" name="Oval 150"/>
          <p:cNvSpPr/>
          <p:nvPr/>
        </p:nvSpPr>
        <p:spPr>
          <a:xfrm>
            <a:off x="911371" y="3371868"/>
            <a:ext cx="1143173" cy="114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Start</a:t>
            </a:r>
          </a:p>
        </p:txBody>
      </p:sp>
      <p:sp>
        <p:nvSpPr>
          <p:cNvPr id="12" name="Pentagon 159"/>
          <p:cNvSpPr/>
          <p:nvPr/>
        </p:nvSpPr>
        <p:spPr>
          <a:xfrm>
            <a:off x="5489912" y="1668153"/>
            <a:ext cx="2443566" cy="61639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000" dirty="0"/>
              <a:t>Processing</a:t>
            </a:r>
          </a:p>
        </p:txBody>
      </p:sp>
      <p:sp>
        <p:nvSpPr>
          <p:cNvPr id="13" name="Pentagon 160"/>
          <p:cNvSpPr/>
          <p:nvPr/>
        </p:nvSpPr>
        <p:spPr>
          <a:xfrm>
            <a:off x="5489912" y="2468753"/>
            <a:ext cx="2443566" cy="61639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000" dirty="0"/>
              <a:t>Processing</a:t>
            </a:r>
          </a:p>
        </p:txBody>
      </p:sp>
      <p:sp>
        <p:nvSpPr>
          <p:cNvPr id="14" name="Pentagon 161"/>
          <p:cNvSpPr/>
          <p:nvPr/>
        </p:nvSpPr>
        <p:spPr>
          <a:xfrm>
            <a:off x="5489912" y="3629669"/>
            <a:ext cx="2443566" cy="61639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000" dirty="0"/>
              <a:t>Processing</a:t>
            </a:r>
          </a:p>
        </p:txBody>
      </p:sp>
      <p:sp>
        <p:nvSpPr>
          <p:cNvPr id="15" name="Pentagon 162"/>
          <p:cNvSpPr/>
          <p:nvPr/>
        </p:nvSpPr>
        <p:spPr>
          <a:xfrm>
            <a:off x="5489912" y="4433134"/>
            <a:ext cx="2443566" cy="61639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000" dirty="0"/>
              <a:t>Processing</a:t>
            </a:r>
          </a:p>
        </p:txBody>
      </p:sp>
      <p:sp>
        <p:nvSpPr>
          <p:cNvPr id="16" name="Pentagon 175"/>
          <p:cNvSpPr/>
          <p:nvPr/>
        </p:nvSpPr>
        <p:spPr>
          <a:xfrm>
            <a:off x="5489912" y="5598360"/>
            <a:ext cx="2443566" cy="61639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2000" dirty="0"/>
              <a:t>Processing</a:t>
            </a:r>
          </a:p>
        </p:txBody>
      </p:sp>
      <p:grpSp>
        <p:nvGrpSpPr>
          <p:cNvPr id="17" name="Group 253"/>
          <p:cNvGrpSpPr/>
          <p:nvPr/>
        </p:nvGrpSpPr>
        <p:grpSpPr>
          <a:xfrm>
            <a:off x="4470863" y="1976350"/>
            <a:ext cx="985802" cy="804334"/>
            <a:chOff x="4503696" y="1975970"/>
            <a:chExt cx="986059" cy="804544"/>
          </a:xfrm>
        </p:grpSpPr>
        <p:cxnSp>
          <p:nvCxnSpPr>
            <p:cNvPr id="18" name="Elbow Connector 185"/>
            <p:cNvCxnSpPr>
              <a:stCxn id="8" idx="3"/>
              <a:endCxn id="12" idx="1"/>
            </p:cNvCxnSpPr>
            <p:nvPr/>
          </p:nvCxnSpPr>
          <p:spPr>
            <a:xfrm flipV="1">
              <a:off x="4503696" y="1975970"/>
              <a:ext cx="986059" cy="80454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91"/>
            <p:cNvCxnSpPr>
              <a:stCxn id="8" idx="3"/>
              <a:endCxn id="13" idx="1"/>
            </p:cNvCxnSpPr>
            <p:nvPr/>
          </p:nvCxnSpPr>
          <p:spPr>
            <a:xfrm flipV="1">
              <a:off x="4503696" y="2776779"/>
              <a:ext cx="986059" cy="373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54"/>
          <p:cNvGrpSpPr/>
          <p:nvPr/>
        </p:nvGrpSpPr>
        <p:grpSpPr>
          <a:xfrm>
            <a:off x="4470863" y="3937867"/>
            <a:ext cx="985802" cy="803465"/>
            <a:chOff x="4503696" y="3937999"/>
            <a:chExt cx="986059" cy="803674"/>
          </a:xfrm>
        </p:grpSpPr>
        <p:cxnSp>
          <p:nvCxnSpPr>
            <p:cNvPr id="21" name="Elbow Connector 192"/>
            <p:cNvCxnSpPr>
              <a:stCxn id="9" idx="3"/>
              <a:endCxn id="15" idx="1"/>
            </p:cNvCxnSpPr>
            <p:nvPr/>
          </p:nvCxnSpPr>
          <p:spPr>
            <a:xfrm>
              <a:off x="4503696" y="3941591"/>
              <a:ext cx="986059" cy="80008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98"/>
            <p:cNvCxnSpPr>
              <a:stCxn id="9" idx="3"/>
              <a:endCxn id="14" idx="1"/>
            </p:cNvCxnSpPr>
            <p:nvPr/>
          </p:nvCxnSpPr>
          <p:spPr>
            <a:xfrm flipV="1">
              <a:off x="4503696" y="3937999"/>
              <a:ext cx="986059" cy="359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00"/>
          <p:cNvCxnSpPr>
            <a:stCxn id="10" idx="3"/>
            <a:endCxn id="16" idx="1"/>
          </p:cNvCxnSpPr>
          <p:nvPr/>
        </p:nvCxnSpPr>
        <p:spPr>
          <a:xfrm>
            <a:off x="4504111" y="5102230"/>
            <a:ext cx="985802" cy="80433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3"/>
          <p:cNvGrpSpPr/>
          <p:nvPr/>
        </p:nvGrpSpPr>
        <p:grpSpPr>
          <a:xfrm>
            <a:off x="8513962" y="1858412"/>
            <a:ext cx="2814215" cy="906591"/>
            <a:chOff x="8556835" y="1662511"/>
            <a:chExt cx="2814948" cy="906827"/>
          </a:xfrm>
        </p:grpSpPr>
        <p:sp>
          <p:nvSpPr>
            <p:cNvPr id="25" name="Text Placeholder 14"/>
            <p:cNvSpPr txBox="1"/>
            <p:nvPr/>
          </p:nvSpPr>
          <p:spPr>
            <a:xfrm>
              <a:off x="9361463" y="1662511"/>
              <a:ext cx="1829344" cy="1939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Prefer Time Delivery</a:t>
              </a:r>
            </a:p>
          </p:txBody>
        </p:sp>
        <p:sp>
          <p:nvSpPr>
            <p:cNvPr id="26" name="Text Placeholder 14"/>
            <p:cNvSpPr txBox="1"/>
            <p:nvPr/>
          </p:nvSpPr>
          <p:spPr>
            <a:xfrm>
              <a:off x="9361464" y="1904368"/>
              <a:ext cx="2010319" cy="664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bg1">
                      <a:lumMod val="65000"/>
                    </a:schemeClr>
                  </a:solidFill>
                </a:rPr>
                <a:t>Making it look like readable English. Many desktop publishing</a:t>
              </a:r>
            </a:p>
          </p:txBody>
        </p:sp>
        <p:grpSp>
          <p:nvGrpSpPr>
            <p:cNvPr id="27" name="Group 205"/>
            <p:cNvGrpSpPr/>
            <p:nvPr/>
          </p:nvGrpSpPr>
          <p:grpSpPr>
            <a:xfrm>
              <a:off x="8556835" y="1681239"/>
              <a:ext cx="629874" cy="629874"/>
              <a:chOff x="7510046" y="1509334"/>
              <a:chExt cx="629874" cy="629874"/>
            </a:xfrm>
          </p:grpSpPr>
          <p:sp>
            <p:nvSpPr>
              <p:cNvPr id="28" name="Freeform 83"/>
              <p:cNvSpPr>
                <a:spLocks noEditPoints="1"/>
              </p:cNvSpPr>
              <p:nvPr/>
            </p:nvSpPr>
            <p:spPr bwMode="auto">
              <a:xfrm>
                <a:off x="7666984" y="1713021"/>
                <a:ext cx="293279" cy="222499"/>
              </a:xfrm>
              <a:custGeom>
                <a:avLst/>
                <a:gdLst>
                  <a:gd name="T0" fmla="*/ 2561 w 3464"/>
                  <a:gd name="T1" fmla="*/ 2327 h 2632"/>
                  <a:gd name="T2" fmla="*/ 2669 w 3464"/>
                  <a:gd name="T3" fmla="*/ 2491 h 2632"/>
                  <a:gd name="T4" fmla="*/ 2833 w 3464"/>
                  <a:gd name="T5" fmla="*/ 2383 h 2632"/>
                  <a:gd name="T6" fmla="*/ 2725 w 3464"/>
                  <a:gd name="T7" fmla="*/ 2219 h 2632"/>
                  <a:gd name="T8" fmla="*/ 1119 w 3464"/>
                  <a:gd name="T9" fmla="*/ 2301 h 2632"/>
                  <a:gd name="T10" fmla="*/ 1192 w 3464"/>
                  <a:gd name="T11" fmla="*/ 2482 h 2632"/>
                  <a:gd name="T12" fmla="*/ 1374 w 3464"/>
                  <a:gd name="T13" fmla="*/ 2409 h 2632"/>
                  <a:gd name="T14" fmla="*/ 1301 w 3464"/>
                  <a:gd name="T15" fmla="*/ 2227 h 2632"/>
                  <a:gd name="T16" fmla="*/ 2878 w 3464"/>
                  <a:gd name="T17" fmla="*/ 2145 h 2632"/>
                  <a:gd name="T18" fmla="*/ 2962 w 3464"/>
                  <a:gd name="T19" fmla="*/ 2435 h 2632"/>
                  <a:gd name="T20" fmla="*/ 2738 w 3464"/>
                  <a:gd name="T21" fmla="*/ 2630 h 2632"/>
                  <a:gd name="T22" fmla="*/ 2465 w 3464"/>
                  <a:gd name="T23" fmla="*/ 2506 h 2632"/>
                  <a:gd name="T24" fmla="*/ 2465 w 3464"/>
                  <a:gd name="T25" fmla="*/ 2204 h 2632"/>
                  <a:gd name="T26" fmla="*/ 1247 w 3464"/>
                  <a:gd name="T27" fmla="*/ 2077 h 2632"/>
                  <a:gd name="T28" fmla="*/ 1498 w 3464"/>
                  <a:gd name="T29" fmla="*/ 2237 h 2632"/>
                  <a:gd name="T30" fmla="*/ 1456 w 3464"/>
                  <a:gd name="T31" fmla="*/ 2537 h 2632"/>
                  <a:gd name="T32" fmla="*/ 1167 w 3464"/>
                  <a:gd name="T33" fmla="*/ 2620 h 2632"/>
                  <a:gd name="T34" fmla="*/ 973 w 3464"/>
                  <a:gd name="T35" fmla="*/ 2395 h 2632"/>
                  <a:gd name="T36" fmla="*/ 1096 w 3464"/>
                  <a:gd name="T37" fmla="*/ 2122 h 2632"/>
                  <a:gd name="T38" fmla="*/ 950 w 3464"/>
                  <a:gd name="T39" fmla="*/ 2141 h 2632"/>
                  <a:gd name="T40" fmla="*/ 352 w 3464"/>
                  <a:gd name="T41" fmla="*/ 2284 h 2632"/>
                  <a:gd name="T42" fmla="*/ 387 w 3464"/>
                  <a:gd name="T43" fmla="*/ 2077 h 2632"/>
                  <a:gd name="T44" fmla="*/ 2379 w 3464"/>
                  <a:gd name="T45" fmla="*/ 1321 h 2632"/>
                  <a:gd name="T46" fmla="*/ 3012 w 3464"/>
                  <a:gd name="T47" fmla="*/ 1333 h 2632"/>
                  <a:gd name="T48" fmla="*/ 2759 w 3464"/>
                  <a:gd name="T49" fmla="*/ 954 h 2632"/>
                  <a:gd name="T50" fmla="*/ 2888 w 3464"/>
                  <a:gd name="T51" fmla="*/ 776 h 2632"/>
                  <a:gd name="T52" fmla="*/ 3309 w 3464"/>
                  <a:gd name="T53" fmla="*/ 1428 h 2632"/>
                  <a:gd name="T54" fmla="*/ 3464 w 3464"/>
                  <a:gd name="T55" fmla="*/ 2122 h 2632"/>
                  <a:gd name="T56" fmla="*/ 3048 w 3464"/>
                  <a:gd name="T57" fmla="*/ 2254 h 2632"/>
                  <a:gd name="T58" fmla="*/ 2793 w 3464"/>
                  <a:gd name="T59" fmla="*/ 2001 h 2632"/>
                  <a:gd name="T60" fmla="*/ 2439 w 3464"/>
                  <a:gd name="T61" fmla="*/ 2094 h 2632"/>
                  <a:gd name="T62" fmla="*/ 1586 w 3464"/>
                  <a:gd name="T63" fmla="*/ 2216 h 2632"/>
                  <a:gd name="T64" fmla="*/ 2187 w 3464"/>
                  <a:gd name="T65" fmla="*/ 756 h 2632"/>
                  <a:gd name="T66" fmla="*/ 1965 w 3464"/>
                  <a:gd name="T67" fmla="*/ 446 h 2632"/>
                  <a:gd name="T68" fmla="*/ 2045 w 3464"/>
                  <a:gd name="T69" fmla="*/ 1913 h 2632"/>
                  <a:gd name="T70" fmla="*/ 461 w 3464"/>
                  <a:gd name="T71" fmla="*/ 1925 h 2632"/>
                  <a:gd name="T72" fmla="*/ 742 w 3464"/>
                  <a:gd name="T73" fmla="*/ 1435 h 2632"/>
                  <a:gd name="T74" fmla="*/ 1212 w 3464"/>
                  <a:gd name="T75" fmla="*/ 1214 h 2632"/>
                  <a:gd name="T76" fmla="*/ 1433 w 3464"/>
                  <a:gd name="T77" fmla="*/ 744 h 2632"/>
                  <a:gd name="T78" fmla="*/ 689 w 3464"/>
                  <a:gd name="T79" fmla="*/ 267 h 2632"/>
                  <a:gd name="T80" fmla="*/ 920 w 3464"/>
                  <a:gd name="T81" fmla="*/ 671 h 2632"/>
                  <a:gd name="T82" fmla="*/ 889 w 3464"/>
                  <a:gd name="T83" fmla="*/ 782 h 2632"/>
                  <a:gd name="T84" fmla="*/ 588 w 3464"/>
                  <a:gd name="T85" fmla="*/ 659 h 2632"/>
                  <a:gd name="T86" fmla="*/ 673 w 3464"/>
                  <a:gd name="T87" fmla="*/ 154 h 2632"/>
                  <a:gd name="T88" fmla="*/ 288 w 3464"/>
                  <a:gd name="T89" fmla="*/ 325 h 2632"/>
                  <a:gd name="T90" fmla="*/ 156 w 3464"/>
                  <a:gd name="T91" fmla="*/ 731 h 2632"/>
                  <a:gd name="T92" fmla="*/ 366 w 3464"/>
                  <a:gd name="T93" fmla="*/ 1095 h 2632"/>
                  <a:gd name="T94" fmla="*/ 785 w 3464"/>
                  <a:gd name="T95" fmla="*/ 1184 h 2632"/>
                  <a:gd name="T96" fmla="*/ 1122 w 3464"/>
                  <a:gd name="T97" fmla="*/ 938 h 2632"/>
                  <a:gd name="T98" fmla="*/ 1167 w 3464"/>
                  <a:gd name="T99" fmla="*/ 510 h 2632"/>
                  <a:gd name="T100" fmla="*/ 888 w 3464"/>
                  <a:gd name="T101" fmla="*/ 200 h 2632"/>
                  <a:gd name="T102" fmla="*/ 863 w 3464"/>
                  <a:gd name="T103" fmla="*/ 27 h 2632"/>
                  <a:gd name="T104" fmla="*/ 1244 w 3464"/>
                  <a:gd name="T105" fmla="*/ 317 h 2632"/>
                  <a:gd name="T106" fmla="*/ 1334 w 3464"/>
                  <a:gd name="T107" fmla="*/ 802 h 2632"/>
                  <a:gd name="T108" fmla="*/ 1081 w 3464"/>
                  <a:gd name="T109" fmla="*/ 1211 h 2632"/>
                  <a:gd name="T110" fmla="*/ 609 w 3464"/>
                  <a:gd name="T111" fmla="*/ 1346 h 2632"/>
                  <a:gd name="T112" fmla="*/ 176 w 3464"/>
                  <a:gd name="T113" fmla="*/ 1129 h 2632"/>
                  <a:gd name="T114" fmla="*/ 0 w 3464"/>
                  <a:gd name="T115" fmla="*/ 674 h 2632"/>
                  <a:gd name="T116" fmla="*/ 176 w 3464"/>
                  <a:gd name="T117" fmla="*/ 220 h 2632"/>
                  <a:gd name="T118" fmla="*/ 609 w 3464"/>
                  <a:gd name="T119" fmla="*/ 3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64" h="2632">
                    <a:moveTo>
                      <a:pt x="2697" y="2216"/>
                    </a:moveTo>
                    <a:lnTo>
                      <a:pt x="2669" y="2219"/>
                    </a:lnTo>
                    <a:lnTo>
                      <a:pt x="2643" y="2227"/>
                    </a:lnTo>
                    <a:lnTo>
                      <a:pt x="2620" y="2240"/>
                    </a:lnTo>
                    <a:lnTo>
                      <a:pt x="2599" y="2256"/>
                    </a:lnTo>
                    <a:lnTo>
                      <a:pt x="2582" y="2277"/>
                    </a:lnTo>
                    <a:lnTo>
                      <a:pt x="2570" y="2301"/>
                    </a:lnTo>
                    <a:lnTo>
                      <a:pt x="2561" y="2327"/>
                    </a:lnTo>
                    <a:lnTo>
                      <a:pt x="2558" y="2354"/>
                    </a:lnTo>
                    <a:lnTo>
                      <a:pt x="2561" y="2383"/>
                    </a:lnTo>
                    <a:lnTo>
                      <a:pt x="2570" y="2409"/>
                    </a:lnTo>
                    <a:lnTo>
                      <a:pt x="2582" y="2432"/>
                    </a:lnTo>
                    <a:lnTo>
                      <a:pt x="2599" y="2453"/>
                    </a:lnTo>
                    <a:lnTo>
                      <a:pt x="2620" y="2470"/>
                    </a:lnTo>
                    <a:lnTo>
                      <a:pt x="2643" y="2482"/>
                    </a:lnTo>
                    <a:lnTo>
                      <a:pt x="2669" y="2491"/>
                    </a:lnTo>
                    <a:lnTo>
                      <a:pt x="2697" y="2493"/>
                    </a:lnTo>
                    <a:lnTo>
                      <a:pt x="2725" y="2491"/>
                    </a:lnTo>
                    <a:lnTo>
                      <a:pt x="2751" y="2482"/>
                    </a:lnTo>
                    <a:lnTo>
                      <a:pt x="2774" y="2470"/>
                    </a:lnTo>
                    <a:lnTo>
                      <a:pt x="2795" y="2453"/>
                    </a:lnTo>
                    <a:lnTo>
                      <a:pt x="2812" y="2432"/>
                    </a:lnTo>
                    <a:lnTo>
                      <a:pt x="2825" y="2409"/>
                    </a:lnTo>
                    <a:lnTo>
                      <a:pt x="2833" y="2383"/>
                    </a:lnTo>
                    <a:lnTo>
                      <a:pt x="2835" y="2354"/>
                    </a:lnTo>
                    <a:lnTo>
                      <a:pt x="2833" y="2327"/>
                    </a:lnTo>
                    <a:lnTo>
                      <a:pt x="2825" y="2301"/>
                    </a:lnTo>
                    <a:lnTo>
                      <a:pt x="2812" y="2277"/>
                    </a:lnTo>
                    <a:lnTo>
                      <a:pt x="2795" y="2256"/>
                    </a:lnTo>
                    <a:lnTo>
                      <a:pt x="2774" y="2240"/>
                    </a:lnTo>
                    <a:lnTo>
                      <a:pt x="2751" y="2227"/>
                    </a:lnTo>
                    <a:lnTo>
                      <a:pt x="2725" y="2219"/>
                    </a:lnTo>
                    <a:lnTo>
                      <a:pt x="2697" y="2216"/>
                    </a:lnTo>
                    <a:close/>
                    <a:moveTo>
                      <a:pt x="1247" y="2216"/>
                    </a:moveTo>
                    <a:lnTo>
                      <a:pt x="1219" y="2219"/>
                    </a:lnTo>
                    <a:lnTo>
                      <a:pt x="1192" y="2227"/>
                    </a:lnTo>
                    <a:lnTo>
                      <a:pt x="1169" y="2240"/>
                    </a:lnTo>
                    <a:lnTo>
                      <a:pt x="1149" y="2256"/>
                    </a:lnTo>
                    <a:lnTo>
                      <a:pt x="1132" y="2277"/>
                    </a:lnTo>
                    <a:lnTo>
                      <a:pt x="1119" y="2301"/>
                    </a:lnTo>
                    <a:lnTo>
                      <a:pt x="1112" y="2327"/>
                    </a:lnTo>
                    <a:lnTo>
                      <a:pt x="1108" y="2354"/>
                    </a:lnTo>
                    <a:lnTo>
                      <a:pt x="1112" y="2383"/>
                    </a:lnTo>
                    <a:lnTo>
                      <a:pt x="1119" y="2409"/>
                    </a:lnTo>
                    <a:lnTo>
                      <a:pt x="1132" y="2432"/>
                    </a:lnTo>
                    <a:lnTo>
                      <a:pt x="1149" y="2453"/>
                    </a:lnTo>
                    <a:lnTo>
                      <a:pt x="1169" y="2470"/>
                    </a:lnTo>
                    <a:lnTo>
                      <a:pt x="1192" y="2482"/>
                    </a:lnTo>
                    <a:lnTo>
                      <a:pt x="1219" y="2491"/>
                    </a:lnTo>
                    <a:lnTo>
                      <a:pt x="1247" y="2493"/>
                    </a:lnTo>
                    <a:lnTo>
                      <a:pt x="1275" y="2491"/>
                    </a:lnTo>
                    <a:lnTo>
                      <a:pt x="1301" y="2482"/>
                    </a:lnTo>
                    <a:lnTo>
                      <a:pt x="1325" y="2470"/>
                    </a:lnTo>
                    <a:lnTo>
                      <a:pt x="1345" y="2453"/>
                    </a:lnTo>
                    <a:lnTo>
                      <a:pt x="1361" y="2432"/>
                    </a:lnTo>
                    <a:lnTo>
                      <a:pt x="1374" y="2409"/>
                    </a:lnTo>
                    <a:lnTo>
                      <a:pt x="1382" y="2383"/>
                    </a:lnTo>
                    <a:lnTo>
                      <a:pt x="1386" y="2354"/>
                    </a:lnTo>
                    <a:lnTo>
                      <a:pt x="1382" y="2327"/>
                    </a:lnTo>
                    <a:lnTo>
                      <a:pt x="1374" y="2301"/>
                    </a:lnTo>
                    <a:lnTo>
                      <a:pt x="1361" y="2277"/>
                    </a:lnTo>
                    <a:lnTo>
                      <a:pt x="1345" y="2256"/>
                    </a:lnTo>
                    <a:lnTo>
                      <a:pt x="1325" y="2240"/>
                    </a:lnTo>
                    <a:lnTo>
                      <a:pt x="1301" y="2227"/>
                    </a:lnTo>
                    <a:lnTo>
                      <a:pt x="1275" y="2219"/>
                    </a:lnTo>
                    <a:lnTo>
                      <a:pt x="1247" y="2216"/>
                    </a:lnTo>
                    <a:close/>
                    <a:moveTo>
                      <a:pt x="2697" y="2077"/>
                    </a:moveTo>
                    <a:lnTo>
                      <a:pt x="2738" y="2080"/>
                    </a:lnTo>
                    <a:lnTo>
                      <a:pt x="2777" y="2088"/>
                    </a:lnTo>
                    <a:lnTo>
                      <a:pt x="2814" y="2103"/>
                    </a:lnTo>
                    <a:lnTo>
                      <a:pt x="2848" y="2122"/>
                    </a:lnTo>
                    <a:lnTo>
                      <a:pt x="2878" y="2145"/>
                    </a:lnTo>
                    <a:lnTo>
                      <a:pt x="2906" y="2172"/>
                    </a:lnTo>
                    <a:lnTo>
                      <a:pt x="2930" y="2204"/>
                    </a:lnTo>
                    <a:lnTo>
                      <a:pt x="2949" y="2237"/>
                    </a:lnTo>
                    <a:lnTo>
                      <a:pt x="2962" y="2274"/>
                    </a:lnTo>
                    <a:lnTo>
                      <a:pt x="2971" y="2313"/>
                    </a:lnTo>
                    <a:lnTo>
                      <a:pt x="2974" y="2354"/>
                    </a:lnTo>
                    <a:lnTo>
                      <a:pt x="2971" y="2395"/>
                    </a:lnTo>
                    <a:lnTo>
                      <a:pt x="2962" y="2435"/>
                    </a:lnTo>
                    <a:lnTo>
                      <a:pt x="2949" y="2472"/>
                    </a:lnTo>
                    <a:lnTo>
                      <a:pt x="2930" y="2506"/>
                    </a:lnTo>
                    <a:lnTo>
                      <a:pt x="2906" y="2537"/>
                    </a:lnTo>
                    <a:lnTo>
                      <a:pt x="2878" y="2564"/>
                    </a:lnTo>
                    <a:lnTo>
                      <a:pt x="2848" y="2588"/>
                    </a:lnTo>
                    <a:lnTo>
                      <a:pt x="2814" y="2606"/>
                    </a:lnTo>
                    <a:lnTo>
                      <a:pt x="2777" y="2620"/>
                    </a:lnTo>
                    <a:lnTo>
                      <a:pt x="2738" y="2630"/>
                    </a:lnTo>
                    <a:lnTo>
                      <a:pt x="2697" y="2632"/>
                    </a:lnTo>
                    <a:lnTo>
                      <a:pt x="2656" y="2630"/>
                    </a:lnTo>
                    <a:lnTo>
                      <a:pt x="2617" y="2620"/>
                    </a:lnTo>
                    <a:lnTo>
                      <a:pt x="2580" y="2606"/>
                    </a:lnTo>
                    <a:lnTo>
                      <a:pt x="2547" y="2588"/>
                    </a:lnTo>
                    <a:lnTo>
                      <a:pt x="2515" y="2564"/>
                    </a:lnTo>
                    <a:lnTo>
                      <a:pt x="2488" y="2537"/>
                    </a:lnTo>
                    <a:lnTo>
                      <a:pt x="2465" y="2506"/>
                    </a:lnTo>
                    <a:lnTo>
                      <a:pt x="2446" y="2472"/>
                    </a:lnTo>
                    <a:lnTo>
                      <a:pt x="2432" y="2435"/>
                    </a:lnTo>
                    <a:lnTo>
                      <a:pt x="2423" y="2395"/>
                    </a:lnTo>
                    <a:lnTo>
                      <a:pt x="2420" y="2354"/>
                    </a:lnTo>
                    <a:lnTo>
                      <a:pt x="2423" y="2313"/>
                    </a:lnTo>
                    <a:lnTo>
                      <a:pt x="2432" y="2274"/>
                    </a:lnTo>
                    <a:lnTo>
                      <a:pt x="2446" y="2237"/>
                    </a:lnTo>
                    <a:lnTo>
                      <a:pt x="2465" y="2204"/>
                    </a:lnTo>
                    <a:lnTo>
                      <a:pt x="2488" y="2172"/>
                    </a:lnTo>
                    <a:lnTo>
                      <a:pt x="2515" y="2145"/>
                    </a:lnTo>
                    <a:lnTo>
                      <a:pt x="2547" y="2122"/>
                    </a:lnTo>
                    <a:lnTo>
                      <a:pt x="2580" y="2103"/>
                    </a:lnTo>
                    <a:lnTo>
                      <a:pt x="2617" y="2088"/>
                    </a:lnTo>
                    <a:lnTo>
                      <a:pt x="2656" y="2080"/>
                    </a:lnTo>
                    <a:lnTo>
                      <a:pt x="2697" y="2077"/>
                    </a:lnTo>
                    <a:close/>
                    <a:moveTo>
                      <a:pt x="1247" y="2077"/>
                    </a:moveTo>
                    <a:lnTo>
                      <a:pt x="1288" y="2080"/>
                    </a:lnTo>
                    <a:lnTo>
                      <a:pt x="1327" y="2088"/>
                    </a:lnTo>
                    <a:lnTo>
                      <a:pt x="1364" y="2103"/>
                    </a:lnTo>
                    <a:lnTo>
                      <a:pt x="1398" y="2122"/>
                    </a:lnTo>
                    <a:lnTo>
                      <a:pt x="1429" y="2145"/>
                    </a:lnTo>
                    <a:lnTo>
                      <a:pt x="1456" y="2172"/>
                    </a:lnTo>
                    <a:lnTo>
                      <a:pt x="1479" y="2204"/>
                    </a:lnTo>
                    <a:lnTo>
                      <a:pt x="1498" y="2237"/>
                    </a:lnTo>
                    <a:lnTo>
                      <a:pt x="1513" y="2274"/>
                    </a:lnTo>
                    <a:lnTo>
                      <a:pt x="1521" y="2313"/>
                    </a:lnTo>
                    <a:lnTo>
                      <a:pt x="1524" y="2354"/>
                    </a:lnTo>
                    <a:lnTo>
                      <a:pt x="1521" y="2395"/>
                    </a:lnTo>
                    <a:lnTo>
                      <a:pt x="1513" y="2435"/>
                    </a:lnTo>
                    <a:lnTo>
                      <a:pt x="1498" y="2472"/>
                    </a:lnTo>
                    <a:lnTo>
                      <a:pt x="1479" y="2506"/>
                    </a:lnTo>
                    <a:lnTo>
                      <a:pt x="1456" y="2537"/>
                    </a:lnTo>
                    <a:lnTo>
                      <a:pt x="1429" y="2564"/>
                    </a:lnTo>
                    <a:lnTo>
                      <a:pt x="1398" y="2588"/>
                    </a:lnTo>
                    <a:lnTo>
                      <a:pt x="1364" y="2606"/>
                    </a:lnTo>
                    <a:lnTo>
                      <a:pt x="1327" y="2620"/>
                    </a:lnTo>
                    <a:lnTo>
                      <a:pt x="1288" y="2630"/>
                    </a:lnTo>
                    <a:lnTo>
                      <a:pt x="1247" y="2632"/>
                    </a:lnTo>
                    <a:lnTo>
                      <a:pt x="1206" y="2630"/>
                    </a:lnTo>
                    <a:lnTo>
                      <a:pt x="1167" y="2620"/>
                    </a:lnTo>
                    <a:lnTo>
                      <a:pt x="1131" y="2606"/>
                    </a:lnTo>
                    <a:lnTo>
                      <a:pt x="1096" y="2588"/>
                    </a:lnTo>
                    <a:lnTo>
                      <a:pt x="1065" y="2564"/>
                    </a:lnTo>
                    <a:lnTo>
                      <a:pt x="1038" y="2537"/>
                    </a:lnTo>
                    <a:lnTo>
                      <a:pt x="1015" y="2506"/>
                    </a:lnTo>
                    <a:lnTo>
                      <a:pt x="996" y="2472"/>
                    </a:lnTo>
                    <a:lnTo>
                      <a:pt x="981" y="2435"/>
                    </a:lnTo>
                    <a:lnTo>
                      <a:pt x="973" y="2395"/>
                    </a:lnTo>
                    <a:lnTo>
                      <a:pt x="970" y="2354"/>
                    </a:lnTo>
                    <a:lnTo>
                      <a:pt x="973" y="2313"/>
                    </a:lnTo>
                    <a:lnTo>
                      <a:pt x="981" y="2274"/>
                    </a:lnTo>
                    <a:lnTo>
                      <a:pt x="996" y="2237"/>
                    </a:lnTo>
                    <a:lnTo>
                      <a:pt x="1015" y="2204"/>
                    </a:lnTo>
                    <a:lnTo>
                      <a:pt x="1038" y="2172"/>
                    </a:lnTo>
                    <a:lnTo>
                      <a:pt x="1065" y="2145"/>
                    </a:lnTo>
                    <a:lnTo>
                      <a:pt x="1096" y="2122"/>
                    </a:lnTo>
                    <a:lnTo>
                      <a:pt x="1131" y="2103"/>
                    </a:lnTo>
                    <a:lnTo>
                      <a:pt x="1167" y="2088"/>
                    </a:lnTo>
                    <a:lnTo>
                      <a:pt x="1206" y="2080"/>
                    </a:lnTo>
                    <a:lnTo>
                      <a:pt x="1247" y="2077"/>
                    </a:lnTo>
                    <a:close/>
                    <a:moveTo>
                      <a:pt x="387" y="2077"/>
                    </a:moveTo>
                    <a:lnTo>
                      <a:pt x="1008" y="2077"/>
                    </a:lnTo>
                    <a:lnTo>
                      <a:pt x="977" y="2107"/>
                    </a:lnTo>
                    <a:lnTo>
                      <a:pt x="950" y="2141"/>
                    </a:lnTo>
                    <a:lnTo>
                      <a:pt x="927" y="2176"/>
                    </a:lnTo>
                    <a:lnTo>
                      <a:pt x="908" y="2216"/>
                    </a:lnTo>
                    <a:lnTo>
                      <a:pt x="894" y="2257"/>
                    </a:lnTo>
                    <a:lnTo>
                      <a:pt x="885" y="2302"/>
                    </a:lnTo>
                    <a:lnTo>
                      <a:pt x="387" y="2302"/>
                    </a:lnTo>
                    <a:lnTo>
                      <a:pt x="374" y="2299"/>
                    </a:lnTo>
                    <a:lnTo>
                      <a:pt x="361" y="2293"/>
                    </a:lnTo>
                    <a:lnTo>
                      <a:pt x="352" y="2284"/>
                    </a:lnTo>
                    <a:lnTo>
                      <a:pt x="345" y="2271"/>
                    </a:lnTo>
                    <a:lnTo>
                      <a:pt x="343" y="2257"/>
                    </a:lnTo>
                    <a:lnTo>
                      <a:pt x="343" y="2122"/>
                    </a:lnTo>
                    <a:lnTo>
                      <a:pt x="345" y="2107"/>
                    </a:lnTo>
                    <a:lnTo>
                      <a:pt x="352" y="2095"/>
                    </a:lnTo>
                    <a:lnTo>
                      <a:pt x="361" y="2085"/>
                    </a:lnTo>
                    <a:lnTo>
                      <a:pt x="374" y="2079"/>
                    </a:lnTo>
                    <a:lnTo>
                      <a:pt x="387" y="2077"/>
                    </a:lnTo>
                    <a:close/>
                    <a:moveTo>
                      <a:pt x="2421" y="954"/>
                    </a:moveTo>
                    <a:lnTo>
                      <a:pt x="2407" y="956"/>
                    </a:lnTo>
                    <a:lnTo>
                      <a:pt x="2394" y="962"/>
                    </a:lnTo>
                    <a:lnTo>
                      <a:pt x="2385" y="973"/>
                    </a:lnTo>
                    <a:lnTo>
                      <a:pt x="2379" y="984"/>
                    </a:lnTo>
                    <a:lnTo>
                      <a:pt x="2377" y="999"/>
                    </a:lnTo>
                    <a:lnTo>
                      <a:pt x="2377" y="1307"/>
                    </a:lnTo>
                    <a:lnTo>
                      <a:pt x="2379" y="1321"/>
                    </a:lnTo>
                    <a:lnTo>
                      <a:pt x="2385" y="1333"/>
                    </a:lnTo>
                    <a:lnTo>
                      <a:pt x="2394" y="1343"/>
                    </a:lnTo>
                    <a:lnTo>
                      <a:pt x="2407" y="1349"/>
                    </a:lnTo>
                    <a:lnTo>
                      <a:pt x="2421" y="1351"/>
                    </a:lnTo>
                    <a:lnTo>
                      <a:pt x="2976" y="1351"/>
                    </a:lnTo>
                    <a:lnTo>
                      <a:pt x="2991" y="1349"/>
                    </a:lnTo>
                    <a:lnTo>
                      <a:pt x="3002" y="1343"/>
                    </a:lnTo>
                    <a:lnTo>
                      <a:pt x="3012" y="1333"/>
                    </a:lnTo>
                    <a:lnTo>
                      <a:pt x="3018" y="1322"/>
                    </a:lnTo>
                    <a:lnTo>
                      <a:pt x="3020" y="1308"/>
                    </a:lnTo>
                    <a:lnTo>
                      <a:pt x="3019" y="1294"/>
                    </a:lnTo>
                    <a:lnTo>
                      <a:pt x="3013" y="1282"/>
                    </a:lnTo>
                    <a:lnTo>
                      <a:pt x="2795" y="973"/>
                    </a:lnTo>
                    <a:lnTo>
                      <a:pt x="2786" y="963"/>
                    </a:lnTo>
                    <a:lnTo>
                      <a:pt x="2773" y="956"/>
                    </a:lnTo>
                    <a:lnTo>
                      <a:pt x="2759" y="954"/>
                    </a:lnTo>
                    <a:lnTo>
                      <a:pt x="2421" y="954"/>
                    </a:lnTo>
                    <a:close/>
                    <a:moveTo>
                      <a:pt x="2263" y="712"/>
                    </a:moveTo>
                    <a:lnTo>
                      <a:pt x="2684" y="712"/>
                    </a:lnTo>
                    <a:lnTo>
                      <a:pt x="2728" y="714"/>
                    </a:lnTo>
                    <a:lnTo>
                      <a:pt x="2770" y="722"/>
                    </a:lnTo>
                    <a:lnTo>
                      <a:pt x="2812" y="735"/>
                    </a:lnTo>
                    <a:lnTo>
                      <a:pt x="2851" y="753"/>
                    </a:lnTo>
                    <a:lnTo>
                      <a:pt x="2888" y="776"/>
                    </a:lnTo>
                    <a:lnTo>
                      <a:pt x="2921" y="802"/>
                    </a:lnTo>
                    <a:lnTo>
                      <a:pt x="2952" y="834"/>
                    </a:lnTo>
                    <a:lnTo>
                      <a:pt x="2979" y="869"/>
                    </a:lnTo>
                    <a:lnTo>
                      <a:pt x="3250" y="1271"/>
                    </a:lnTo>
                    <a:lnTo>
                      <a:pt x="3272" y="1308"/>
                    </a:lnTo>
                    <a:lnTo>
                      <a:pt x="3289" y="1346"/>
                    </a:lnTo>
                    <a:lnTo>
                      <a:pt x="3301" y="1387"/>
                    </a:lnTo>
                    <a:lnTo>
                      <a:pt x="3309" y="1428"/>
                    </a:lnTo>
                    <a:lnTo>
                      <a:pt x="3311" y="1471"/>
                    </a:lnTo>
                    <a:lnTo>
                      <a:pt x="3311" y="2077"/>
                    </a:lnTo>
                    <a:lnTo>
                      <a:pt x="3420" y="2077"/>
                    </a:lnTo>
                    <a:lnTo>
                      <a:pt x="3434" y="2079"/>
                    </a:lnTo>
                    <a:lnTo>
                      <a:pt x="3446" y="2085"/>
                    </a:lnTo>
                    <a:lnTo>
                      <a:pt x="3456" y="2095"/>
                    </a:lnTo>
                    <a:lnTo>
                      <a:pt x="3462" y="2107"/>
                    </a:lnTo>
                    <a:lnTo>
                      <a:pt x="3464" y="2122"/>
                    </a:lnTo>
                    <a:lnTo>
                      <a:pt x="3464" y="2257"/>
                    </a:lnTo>
                    <a:lnTo>
                      <a:pt x="3462" y="2271"/>
                    </a:lnTo>
                    <a:lnTo>
                      <a:pt x="3456" y="2284"/>
                    </a:lnTo>
                    <a:lnTo>
                      <a:pt x="3446" y="2293"/>
                    </a:lnTo>
                    <a:lnTo>
                      <a:pt x="3434" y="2299"/>
                    </a:lnTo>
                    <a:lnTo>
                      <a:pt x="3420" y="2302"/>
                    </a:lnTo>
                    <a:lnTo>
                      <a:pt x="3059" y="2302"/>
                    </a:lnTo>
                    <a:lnTo>
                      <a:pt x="3048" y="2254"/>
                    </a:lnTo>
                    <a:lnTo>
                      <a:pt x="3033" y="2209"/>
                    </a:lnTo>
                    <a:lnTo>
                      <a:pt x="3012" y="2168"/>
                    </a:lnTo>
                    <a:lnTo>
                      <a:pt x="2985" y="2129"/>
                    </a:lnTo>
                    <a:lnTo>
                      <a:pt x="2954" y="2094"/>
                    </a:lnTo>
                    <a:lnTo>
                      <a:pt x="2919" y="2063"/>
                    </a:lnTo>
                    <a:lnTo>
                      <a:pt x="2880" y="2038"/>
                    </a:lnTo>
                    <a:lnTo>
                      <a:pt x="2838" y="2017"/>
                    </a:lnTo>
                    <a:lnTo>
                      <a:pt x="2793" y="2001"/>
                    </a:lnTo>
                    <a:lnTo>
                      <a:pt x="2746" y="1990"/>
                    </a:lnTo>
                    <a:lnTo>
                      <a:pt x="2697" y="1987"/>
                    </a:lnTo>
                    <a:lnTo>
                      <a:pt x="2647" y="1990"/>
                    </a:lnTo>
                    <a:lnTo>
                      <a:pt x="2600" y="2001"/>
                    </a:lnTo>
                    <a:lnTo>
                      <a:pt x="2556" y="2017"/>
                    </a:lnTo>
                    <a:lnTo>
                      <a:pt x="2514" y="2038"/>
                    </a:lnTo>
                    <a:lnTo>
                      <a:pt x="2475" y="2063"/>
                    </a:lnTo>
                    <a:lnTo>
                      <a:pt x="2439" y="2094"/>
                    </a:lnTo>
                    <a:lnTo>
                      <a:pt x="2409" y="2129"/>
                    </a:lnTo>
                    <a:lnTo>
                      <a:pt x="2383" y="2168"/>
                    </a:lnTo>
                    <a:lnTo>
                      <a:pt x="2361" y="2209"/>
                    </a:lnTo>
                    <a:lnTo>
                      <a:pt x="2345" y="2254"/>
                    </a:lnTo>
                    <a:lnTo>
                      <a:pt x="2335" y="2302"/>
                    </a:lnTo>
                    <a:lnTo>
                      <a:pt x="1609" y="2302"/>
                    </a:lnTo>
                    <a:lnTo>
                      <a:pt x="1600" y="2257"/>
                    </a:lnTo>
                    <a:lnTo>
                      <a:pt x="1586" y="2216"/>
                    </a:lnTo>
                    <a:lnTo>
                      <a:pt x="1567" y="2176"/>
                    </a:lnTo>
                    <a:lnTo>
                      <a:pt x="1544" y="2141"/>
                    </a:lnTo>
                    <a:lnTo>
                      <a:pt x="1517" y="2107"/>
                    </a:lnTo>
                    <a:lnTo>
                      <a:pt x="1485" y="2077"/>
                    </a:lnTo>
                    <a:lnTo>
                      <a:pt x="2174" y="2077"/>
                    </a:lnTo>
                    <a:lnTo>
                      <a:pt x="2174" y="801"/>
                    </a:lnTo>
                    <a:lnTo>
                      <a:pt x="2177" y="777"/>
                    </a:lnTo>
                    <a:lnTo>
                      <a:pt x="2187" y="756"/>
                    </a:lnTo>
                    <a:lnTo>
                      <a:pt x="2200" y="738"/>
                    </a:lnTo>
                    <a:lnTo>
                      <a:pt x="2218" y="723"/>
                    </a:lnTo>
                    <a:lnTo>
                      <a:pt x="2239" y="715"/>
                    </a:lnTo>
                    <a:lnTo>
                      <a:pt x="2263" y="712"/>
                    </a:lnTo>
                    <a:close/>
                    <a:moveTo>
                      <a:pt x="1397" y="435"/>
                    </a:moveTo>
                    <a:lnTo>
                      <a:pt x="1914" y="435"/>
                    </a:lnTo>
                    <a:lnTo>
                      <a:pt x="1940" y="437"/>
                    </a:lnTo>
                    <a:lnTo>
                      <a:pt x="1965" y="446"/>
                    </a:lnTo>
                    <a:lnTo>
                      <a:pt x="1988" y="457"/>
                    </a:lnTo>
                    <a:lnTo>
                      <a:pt x="2008" y="474"/>
                    </a:lnTo>
                    <a:lnTo>
                      <a:pt x="2024" y="494"/>
                    </a:lnTo>
                    <a:lnTo>
                      <a:pt x="2036" y="516"/>
                    </a:lnTo>
                    <a:lnTo>
                      <a:pt x="2044" y="542"/>
                    </a:lnTo>
                    <a:lnTo>
                      <a:pt x="2047" y="569"/>
                    </a:lnTo>
                    <a:lnTo>
                      <a:pt x="2047" y="1899"/>
                    </a:lnTo>
                    <a:lnTo>
                      <a:pt x="2045" y="1913"/>
                    </a:lnTo>
                    <a:lnTo>
                      <a:pt x="2039" y="1925"/>
                    </a:lnTo>
                    <a:lnTo>
                      <a:pt x="2028" y="1935"/>
                    </a:lnTo>
                    <a:lnTo>
                      <a:pt x="2016" y="1941"/>
                    </a:lnTo>
                    <a:lnTo>
                      <a:pt x="2002" y="1943"/>
                    </a:lnTo>
                    <a:lnTo>
                      <a:pt x="497" y="1943"/>
                    </a:lnTo>
                    <a:lnTo>
                      <a:pt x="483" y="1941"/>
                    </a:lnTo>
                    <a:lnTo>
                      <a:pt x="470" y="1935"/>
                    </a:lnTo>
                    <a:lnTo>
                      <a:pt x="461" y="1925"/>
                    </a:lnTo>
                    <a:lnTo>
                      <a:pt x="455" y="1913"/>
                    </a:lnTo>
                    <a:lnTo>
                      <a:pt x="452" y="1899"/>
                    </a:lnTo>
                    <a:lnTo>
                      <a:pt x="452" y="1406"/>
                    </a:lnTo>
                    <a:lnTo>
                      <a:pt x="506" y="1419"/>
                    </a:lnTo>
                    <a:lnTo>
                      <a:pt x="561" y="1430"/>
                    </a:lnTo>
                    <a:lnTo>
                      <a:pt x="616" y="1436"/>
                    </a:lnTo>
                    <a:lnTo>
                      <a:pt x="673" y="1438"/>
                    </a:lnTo>
                    <a:lnTo>
                      <a:pt x="742" y="1435"/>
                    </a:lnTo>
                    <a:lnTo>
                      <a:pt x="810" y="1426"/>
                    </a:lnTo>
                    <a:lnTo>
                      <a:pt x="875" y="1411"/>
                    </a:lnTo>
                    <a:lnTo>
                      <a:pt x="939" y="1390"/>
                    </a:lnTo>
                    <a:lnTo>
                      <a:pt x="1000" y="1365"/>
                    </a:lnTo>
                    <a:lnTo>
                      <a:pt x="1058" y="1334"/>
                    </a:lnTo>
                    <a:lnTo>
                      <a:pt x="1113" y="1299"/>
                    </a:lnTo>
                    <a:lnTo>
                      <a:pt x="1164" y="1259"/>
                    </a:lnTo>
                    <a:lnTo>
                      <a:pt x="1212" y="1214"/>
                    </a:lnTo>
                    <a:lnTo>
                      <a:pt x="1256" y="1166"/>
                    </a:lnTo>
                    <a:lnTo>
                      <a:pt x="1296" y="1115"/>
                    </a:lnTo>
                    <a:lnTo>
                      <a:pt x="1331" y="1060"/>
                    </a:lnTo>
                    <a:lnTo>
                      <a:pt x="1363" y="1002"/>
                    </a:lnTo>
                    <a:lnTo>
                      <a:pt x="1388" y="941"/>
                    </a:lnTo>
                    <a:lnTo>
                      <a:pt x="1409" y="877"/>
                    </a:lnTo>
                    <a:lnTo>
                      <a:pt x="1423" y="812"/>
                    </a:lnTo>
                    <a:lnTo>
                      <a:pt x="1433" y="744"/>
                    </a:lnTo>
                    <a:lnTo>
                      <a:pt x="1436" y="675"/>
                    </a:lnTo>
                    <a:lnTo>
                      <a:pt x="1433" y="613"/>
                    </a:lnTo>
                    <a:lnTo>
                      <a:pt x="1425" y="552"/>
                    </a:lnTo>
                    <a:lnTo>
                      <a:pt x="1414" y="492"/>
                    </a:lnTo>
                    <a:lnTo>
                      <a:pt x="1397" y="435"/>
                    </a:lnTo>
                    <a:close/>
                    <a:moveTo>
                      <a:pt x="655" y="258"/>
                    </a:moveTo>
                    <a:lnTo>
                      <a:pt x="673" y="260"/>
                    </a:lnTo>
                    <a:lnTo>
                      <a:pt x="689" y="267"/>
                    </a:lnTo>
                    <a:lnTo>
                      <a:pt x="702" y="278"/>
                    </a:lnTo>
                    <a:lnTo>
                      <a:pt x="713" y="290"/>
                    </a:lnTo>
                    <a:lnTo>
                      <a:pt x="719" y="307"/>
                    </a:lnTo>
                    <a:lnTo>
                      <a:pt x="722" y="325"/>
                    </a:lnTo>
                    <a:lnTo>
                      <a:pt x="722" y="608"/>
                    </a:lnTo>
                    <a:lnTo>
                      <a:pt x="889" y="653"/>
                    </a:lnTo>
                    <a:lnTo>
                      <a:pt x="906" y="660"/>
                    </a:lnTo>
                    <a:lnTo>
                      <a:pt x="920" y="671"/>
                    </a:lnTo>
                    <a:lnTo>
                      <a:pt x="930" y="685"/>
                    </a:lnTo>
                    <a:lnTo>
                      <a:pt x="936" y="700"/>
                    </a:lnTo>
                    <a:lnTo>
                      <a:pt x="938" y="717"/>
                    </a:lnTo>
                    <a:lnTo>
                      <a:pt x="936" y="735"/>
                    </a:lnTo>
                    <a:lnTo>
                      <a:pt x="930" y="752"/>
                    </a:lnTo>
                    <a:lnTo>
                      <a:pt x="918" y="766"/>
                    </a:lnTo>
                    <a:lnTo>
                      <a:pt x="905" y="776"/>
                    </a:lnTo>
                    <a:lnTo>
                      <a:pt x="889" y="782"/>
                    </a:lnTo>
                    <a:lnTo>
                      <a:pt x="872" y="784"/>
                    </a:lnTo>
                    <a:lnTo>
                      <a:pt x="854" y="782"/>
                    </a:lnTo>
                    <a:lnTo>
                      <a:pt x="637" y="723"/>
                    </a:lnTo>
                    <a:lnTo>
                      <a:pt x="621" y="717"/>
                    </a:lnTo>
                    <a:lnTo>
                      <a:pt x="608" y="707"/>
                    </a:lnTo>
                    <a:lnTo>
                      <a:pt x="597" y="693"/>
                    </a:lnTo>
                    <a:lnTo>
                      <a:pt x="591" y="676"/>
                    </a:lnTo>
                    <a:lnTo>
                      <a:pt x="588" y="659"/>
                    </a:lnTo>
                    <a:lnTo>
                      <a:pt x="588" y="325"/>
                    </a:lnTo>
                    <a:lnTo>
                      <a:pt x="591" y="307"/>
                    </a:lnTo>
                    <a:lnTo>
                      <a:pt x="597" y="290"/>
                    </a:lnTo>
                    <a:lnTo>
                      <a:pt x="608" y="278"/>
                    </a:lnTo>
                    <a:lnTo>
                      <a:pt x="621" y="267"/>
                    </a:lnTo>
                    <a:lnTo>
                      <a:pt x="637" y="260"/>
                    </a:lnTo>
                    <a:lnTo>
                      <a:pt x="655" y="258"/>
                    </a:lnTo>
                    <a:close/>
                    <a:moveTo>
                      <a:pt x="673" y="154"/>
                    </a:moveTo>
                    <a:lnTo>
                      <a:pt x="616" y="157"/>
                    </a:lnTo>
                    <a:lnTo>
                      <a:pt x="562" y="165"/>
                    </a:lnTo>
                    <a:lnTo>
                      <a:pt x="509" y="180"/>
                    </a:lnTo>
                    <a:lnTo>
                      <a:pt x="459" y="200"/>
                    </a:lnTo>
                    <a:lnTo>
                      <a:pt x="410" y="225"/>
                    </a:lnTo>
                    <a:lnTo>
                      <a:pt x="366" y="255"/>
                    </a:lnTo>
                    <a:lnTo>
                      <a:pt x="324" y="288"/>
                    </a:lnTo>
                    <a:lnTo>
                      <a:pt x="288" y="325"/>
                    </a:lnTo>
                    <a:lnTo>
                      <a:pt x="254" y="367"/>
                    </a:lnTo>
                    <a:lnTo>
                      <a:pt x="225" y="411"/>
                    </a:lnTo>
                    <a:lnTo>
                      <a:pt x="199" y="460"/>
                    </a:lnTo>
                    <a:lnTo>
                      <a:pt x="179" y="510"/>
                    </a:lnTo>
                    <a:lnTo>
                      <a:pt x="165" y="563"/>
                    </a:lnTo>
                    <a:lnTo>
                      <a:pt x="156" y="617"/>
                    </a:lnTo>
                    <a:lnTo>
                      <a:pt x="153" y="674"/>
                    </a:lnTo>
                    <a:lnTo>
                      <a:pt x="156" y="731"/>
                    </a:lnTo>
                    <a:lnTo>
                      <a:pt x="165" y="787"/>
                    </a:lnTo>
                    <a:lnTo>
                      <a:pt x="179" y="839"/>
                    </a:lnTo>
                    <a:lnTo>
                      <a:pt x="199" y="890"/>
                    </a:lnTo>
                    <a:lnTo>
                      <a:pt x="225" y="938"/>
                    </a:lnTo>
                    <a:lnTo>
                      <a:pt x="254" y="982"/>
                    </a:lnTo>
                    <a:lnTo>
                      <a:pt x="288" y="1023"/>
                    </a:lnTo>
                    <a:lnTo>
                      <a:pt x="324" y="1061"/>
                    </a:lnTo>
                    <a:lnTo>
                      <a:pt x="366" y="1095"/>
                    </a:lnTo>
                    <a:lnTo>
                      <a:pt x="410" y="1124"/>
                    </a:lnTo>
                    <a:lnTo>
                      <a:pt x="459" y="1149"/>
                    </a:lnTo>
                    <a:lnTo>
                      <a:pt x="509" y="1169"/>
                    </a:lnTo>
                    <a:lnTo>
                      <a:pt x="562" y="1184"/>
                    </a:lnTo>
                    <a:lnTo>
                      <a:pt x="616" y="1192"/>
                    </a:lnTo>
                    <a:lnTo>
                      <a:pt x="673" y="1196"/>
                    </a:lnTo>
                    <a:lnTo>
                      <a:pt x="730" y="1192"/>
                    </a:lnTo>
                    <a:lnTo>
                      <a:pt x="785" y="1184"/>
                    </a:lnTo>
                    <a:lnTo>
                      <a:pt x="838" y="1169"/>
                    </a:lnTo>
                    <a:lnTo>
                      <a:pt x="888" y="1149"/>
                    </a:lnTo>
                    <a:lnTo>
                      <a:pt x="936" y="1124"/>
                    </a:lnTo>
                    <a:lnTo>
                      <a:pt x="980" y="1095"/>
                    </a:lnTo>
                    <a:lnTo>
                      <a:pt x="1021" y="1061"/>
                    </a:lnTo>
                    <a:lnTo>
                      <a:pt x="1059" y="1023"/>
                    </a:lnTo>
                    <a:lnTo>
                      <a:pt x="1093" y="982"/>
                    </a:lnTo>
                    <a:lnTo>
                      <a:pt x="1122" y="938"/>
                    </a:lnTo>
                    <a:lnTo>
                      <a:pt x="1147" y="890"/>
                    </a:lnTo>
                    <a:lnTo>
                      <a:pt x="1167" y="839"/>
                    </a:lnTo>
                    <a:lnTo>
                      <a:pt x="1182" y="787"/>
                    </a:lnTo>
                    <a:lnTo>
                      <a:pt x="1190" y="731"/>
                    </a:lnTo>
                    <a:lnTo>
                      <a:pt x="1194" y="674"/>
                    </a:lnTo>
                    <a:lnTo>
                      <a:pt x="1190" y="617"/>
                    </a:lnTo>
                    <a:lnTo>
                      <a:pt x="1182" y="563"/>
                    </a:lnTo>
                    <a:lnTo>
                      <a:pt x="1167" y="510"/>
                    </a:lnTo>
                    <a:lnTo>
                      <a:pt x="1147" y="460"/>
                    </a:lnTo>
                    <a:lnTo>
                      <a:pt x="1122" y="411"/>
                    </a:lnTo>
                    <a:lnTo>
                      <a:pt x="1093" y="367"/>
                    </a:lnTo>
                    <a:lnTo>
                      <a:pt x="1059" y="325"/>
                    </a:lnTo>
                    <a:lnTo>
                      <a:pt x="1021" y="288"/>
                    </a:lnTo>
                    <a:lnTo>
                      <a:pt x="980" y="255"/>
                    </a:lnTo>
                    <a:lnTo>
                      <a:pt x="936" y="225"/>
                    </a:lnTo>
                    <a:lnTo>
                      <a:pt x="888" y="200"/>
                    </a:lnTo>
                    <a:lnTo>
                      <a:pt x="838" y="180"/>
                    </a:lnTo>
                    <a:lnTo>
                      <a:pt x="785" y="165"/>
                    </a:lnTo>
                    <a:lnTo>
                      <a:pt x="730" y="157"/>
                    </a:lnTo>
                    <a:lnTo>
                      <a:pt x="673" y="154"/>
                    </a:lnTo>
                    <a:close/>
                    <a:moveTo>
                      <a:pt x="673" y="0"/>
                    </a:moveTo>
                    <a:lnTo>
                      <a:pt x="738" y="3"/>
                    </a:lnTo>
                    <a:lnTo>
                      <a:pt x="801" y="13"/>
                    </a:lnTo>
                    <a:lnTo>
                      <a:pt x="863" y="27"/>
                    </a:lnTo>
                    <a:lnTo>
                      <a:pt x="922" y="47"/>
                    </a:lnTo>
                    <a:lnTo>
                      <a:pt x="977" y="73"/>
                    </a:lnTo>
                    <a:lnTo>
                      <a:pt x="1031" y="103"/>
                    </a:lnTo>
                    <a:lnTo>
                      <a:pt x="1081" y="138"/>
                    </a:lnTo>
                    <a:lnTo>
                      <a:pt x="1127" y="177"/>
                    </a:lnTo>
                    <a:lnTo>
                      <a:pt x="1170" y="220"/>
                    </a:lnTo>
                    <a:lnTo>
                      <a:pt x="1209" y="266"/>
                    </a:lnTo>
                    <a:lnTo>
                      <a:pt x="1244" y="317"/>
                    </a:lnTo>
                    <a:lnTo>
                      <a:pt x="1274" y="370"/>
                    </a:lnTo>
                    <a:lnTo>
                      <a:pt x="1300" y="426"/>
                    </a:lnTo>
                    <a:lnTo>
                      <a:pt x="1319" y="485"/>
                    </a:lnTo>
                    <a:lnTo>
                      <a:pt x="1334" y="547"/>
                    </a:lnTo>
                    <a:lnTo>
                      <a:pt x="1344" y="610"/>
                    </a:lnTo>
                    <a:lnTo>
                      <a:pt x="1347" y="674"/>
                    </a:lnTo>
                    <a:lnTo>
                      <a:pt x="1344" y="739"/>
                    </a:lnTo>
                    <a:lnTo>
                      <a:pt x="1334" y="802"/>
                    </a:lnTo>
                    <a:lnTo>
                      <a:pt x="1319" y="864"/>
                    </a:lnTo>
                    <a:lnTo>
                      <a:pt x="1300" y="923"/>
                    </a:lnTo>
                    <a:lnTo>
                      <a:pt x="1274" y="979"/>
                    </a:lnTo>
                    <a:lnTo>
                      <a:pt x="1244" y="1033"/>
                    </a:lnTo>
                    <a:lnTo>
                      <a:pt x="1209" y="1083"/>
                    </a:lnTo>
                    <a:lnTo>
                      <a:pt x="1170" y="1129"/>
                    </a:lnTo>
                    <a:lnTo>
                      <a:pt x="1127" y="1172"/>
                    </a:lnTo>
                    <a:lnTo>
                      <a:pt x="1081" y="1211"/>
                    </a:lnTo>
                    <a:lnTo>
                      <a:pt x="1031" y="1246"/>
                    </a:lnTo>
                    <a:lnTo>
                      <a:pt x="977" y="1276"/>
                    </a:lnTo>
                    <a:lnTo>
                      <a:pt x="922" y="1302"/>
                    </a:lnTo>
                    <a:lnTo>
                      <a:pt x="863" y="1322"/>
                    </a:lnTo>
                    <a:lnTo>
                      <a:pt x="801" y="1336"/>
                    </a:lnTo>
                    <a:lnTo>
                      <a:pt x="738" y="1346"/>
                    </a:lnTo>
                    <a:lnTo>
                      <a:pt x="673" y="1349"/>
                    </a:lnTo>
                    <a:lnTo>
                      <a:pt x="609" y="1346"/>
                    </a:lnTo>
                    <a:lnTo>
                      <a:pt x="546" y="1336"/>
                    </a:lnTo>
                    <a:lnTo>
                      <a:pt x="484" y="1322"/>
                    </a:lnTo>
                    <a:lnTo>
                      <a:pt x="425" y="1302"/>
                    </a:lnTo>
                    <a:lnTo>
                      <a:pt x="369" y="1276"/>
                    </a:lnTo>
                    <a:lnTo>
                      <a:pt x="316" y="1246"/>
                    </a:lnTo>
                    <a:lnTo>
                      <a:pt x="266" y="1211"/>
                    </a:lnTo>
                    <a:lnTo>
                      <a:pt x="219" y="1172"/>
                    </a:lnTo>
                    <a:lnTo>
                      <a:pt x="176" y="1129"/>
                    </a:lnTo>
                    <a:lnTo>
                      <a:pt x="138" y="1083"/>
                    </a:lnTo>
                    <a:lnTo>
                      <a:pt x="103" y="1033"/>
                    </a:lnTo>
                    <a:lnTo>
                      <a:pt x="72" y="979"/>
                    </a:lnTo>
                    <a:lnTo>
                      <a:pt x="47" y="923"/>
                    </a:lnTo>
                    <a:lnTo>
                      <a:pt x="27" y="864"/>
                    </a:lnTo>
                    <a:lnTo>
                      <a:pt x="13" y="802"/>
                    </a:lnTo>
                    <a:lnTo>
                      <a:pt x="3" y="739"/>
                    </a:lnTo>
                    <a:lnTo>
                      <a:pt x="0" y="674"/>
                    </a:lnTo>
                    <a:lnTo>
                      <a:pt x="3" y="610"/>
                    </a:lnTo>
                    <a:lnTo>
                      <a:pt x="13" y="547"/>
                    </a:lnTo>
                    <a:lnTo>
                      <a:pt x="27" y="485"/>
                    </a:lnTo>
                    <a:lnTo>
                      <a:pt x="47" y="426"/>
                    </a:lnTo>
                    <a:lnTo>
                      <a:pt x="72" y="370"/>
                    </a:lnTo>
                    <a:lnTo>
                      <a:pt x="103" y="317"/>
                    </a:lnTo>
                    <a:lnTo>
                      <a:pt x="138" y="266"/>
                    </a:lnTo>
                    <a:lnTo>
                      <a:pt x="176" y="220"/>
                    </a:lnTo>
                    <a:lnTo>
                      <a:pt x="219" y="177"/>
                    </a:lnTo>
                    <a:lnTo>
                      <a:pt x="266" y="138"/>
                    </a:lnTo>
                    <a:lnTo>
                      <a:pt x="316" y="103"/>
                    </a:lnTo>
                    <a:lnTo>
                      <a:pt x="369" y="73"/>
                    </a:lnTo>
                    <a:lnTo>
                      <a:pt x="425" y="47"/>
                    </a:lnTo>
                    <a:lnTo>
                      <a:pt x="484" y="27"/>
                    </a:lnTo>
                    <a:lnTo>
                      <a:pt x="546" y="13"/>
                    </a:lnTo>
                    <a:lnTo>
                      <a:pt x="609" y="3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/>
              </a:p>
            </p:txBody>
          </p:sp>
          <p:sp>
            <p:nvSpPr>
              <p:cNvPr id="29" name="Oval 207"/>
              <p:cNvSpPr/>
              <p:nvPr/>
            </p:nvSpPr>
            <p:spPr>
              <a:xfrm rot="1596651">
                <a:off x="7510046" y="1509334"/>
                <a:ext cx="629874" cy="629874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</p:grpSp>
      <p:grpSp>
        <p:nvGrpSpPr>
          <p:cNvPr id="30" name="Group 234"/>
          <p:cNvGrpSpPr/>
          <p:nvPr/>
        </p:nvGrpSpPr>
        <p:grpSpPr>
          <a:xfrm>
            <a:off x="8513962" y="2972477"/>
            <a:ext cx="2814215" cy="906591"/>
            <a:chOff x="9261811" y="2567272"/>
            <a:chExt cx="2814948" cy="906827"/>
          </a:xfrm>
        </p:grpSpPr>
        <p:sp>
          <p:nvSpPr>
            <p:cNvPr id="31" name="Text Placeholder 14"/>
            <p:cNvSpPr txBox="1"/>
            <p:nvPr/>
          </p:nvSpPr>
          <p:spPr>
            <a:xfrm>
              <a:off x="10066439" y="2567272"/>
              <a:ext cx="1829344" cy="1939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Another Heading</a:t>
              </a:r>
            </a:p>
          </p:txBody>
        </p:sp>
        <p:sp>
          <p:nvSpPr>
            <p:cNvPr id="32" name="Text Placeholder 14"/>
            <p:cNvSpPr txBox="1"/>
            <p:nvPr/>
          </p:nvSpPr>
          <p:spPr>
            <a:xfrm>
              <a:off x="10066440" y="2809129"/>
              <a:ext cx="2010319" cy="664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bg1">
                      <a:lumMod val="65000"/>
                    </a:schemeClr>
                  </a:solidFill>
                </a:rPr>
                <a:t>Making it look like readable English. Many desktop publishing</a:t>
              </a:r>
            </a:p>
          </p:txBody>
        </p:sp>
        <p:grpSp>
          <p:nvGrpSpPr>
            <p:cNvPr id="33" name="Group 214"/>
            <p:cNvGrpSpPr/>
            <p:nvPr/>
          </p:nvGrpSpPr>
          <p:grpSpPr>
            <a:xfrm>
              <a:off x="9261811" y="2586000"/>
              <a:ext cx="629874" cy="629874"/>
              <a:chOff x="8215022" y="2414095"/>
              <a:chExt cx="629874" cy="629874"/>
            </a:xfrm>
          </p:grpSpPr>
          <p:sp>
            <p:nvSpPr>
              <p:cNvPr id="34" name="Oval 215"/>
              <p:cNvSpPr/>
              <p:nvPr/>
            </p:nvSpPr>
            <p:spPr>
              <a:xfrm rot="1596651">
                <a:off x="8215022" y="2414095"/>
                <a:ext cx="629874" cy="629874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  <p:grpSp>
            <p:nvGrpSpPr>
              <p:cNvPr id="35" name="Group 216"/>
              <p:cNvGrpSpPr/>
              <p:nvPr/>
            </p:nvGrpSpPr>
            <p:grpSpPr>
              <a:xfrm>
                <a:off x="8370696" y="2573337"/>
                <a:ext cx="318525" cy="318525"/>
                <a:chOff x="3595688" y="4638675"/>
                <a:chExt cx="571500" cy="571500"/>
              </a:xfrm>
              <a:solidFill>
                <a:schemeClr val="accent4"/>
              </a:solidFill>
            </p:grpSpPr>
            <p:sp>
              <p:nvSpPr>
                <p:cNvPr id="36" name="Freeform 54"/>
                <p:cNvSpPr>
                  <a:spLocks noEditPoints="1"/>
                </p:cNvSpPr>
                <p:nvPr/>
              </p:nvSpPr>
              <p:spPr bwMode="auto">
                <a:xfrm>
                  <a:off x="3746500" y="4787900"/>
                  <a:ext cx="269875" cy="271463"/>
                </a:xfrm>
                <a:custGeom>
                  <a:avLst/>
                  <a:gdLst>
                    <a:gd name="T0" fmla="*/ 36 w 72"/>
                    <a:gd name="T1" fmla="*/ 72 h 72"/>
                    <a:gd name="T2" fmla="*/ 0 w 72"/>
                    <a:gd name="T3" fmla="*/ 36 h 72"/>
                    <a:gd name="T4" fmla="*/ 36 w 72"/>
                    <a:gd name="T5" fmla="*/ 0 h 72"/>
                    <a:gd name="T6" fmla="*/ 72 w 72"/>
                    <a:gd name="T7" fmla="*/ 36 h 72"/>
                    <a:gd name="T8" fmla="*/ 36 w 72"/>
                    <a:gd name="T9" fmla="*/ 72 h 72"/>
                    <a:gd name="T10" fmla="*/ 36 w 72"/>
                    <a:gd name="T11" fmla="*/ 8 h 72"/>
                    <a:gd name="T12" fmla="*/ 8 w 72"/>
                    <a:gd name="T13" fmla="*/ 36 h 72"/>
                    <a:gd name="T14" fmla="*/ 36 w 72"/>
                    <a:gd name="T15" fmla="*/ 64 h 72"/>
                    <a:gd name="T16" fmla="*/ 64 w 72"/>
                    <a:gd name="T17" fmla="*/ 36 h 72"/>
                    <a:gd name="T18" fmla="*/ 36 w 72"/>
                    <a:gd name="T19" fmla="*/ 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" h="72">
                      <a:moveTo>
                        <a:pt x="36" y="72"/>
                      </a:moveTo>
                      <a:cubicBezTo>
                        <a:pt x="16" y="72"/>
                        <a:pt x="0" y="56"/>
                        <a:pt x="0" y="36"/>
                      </a:cubicBezTo>
                      <a:cubicBezTo>
                        <a:pt x="0" y="16"/>
                        <a:pt x="16" y="0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ubicBezTo>
                        <a:pt x="72" y="56"/>
                        <a:pt x="56" y="72"/>
                        <a:pt x="36" y="72"/>
                      </a:cubicBezTo>
                      <a:close/>
                      <a:moveTo>
                        <a:pt x="36" y="8"/>
                      </a:moveTo>
                      <a:cubicBezTo>
                        <a:pt x="20" y="8"/>
                        <a:pt x="8" y="20"/>
                        <a:pt x="8" y="36"/>
                      </a:cubicBezTo>
                      <a:cubicBezTo>
                        <a:pt x="8" y="52"/>
                        <a:pt x="20" y="64"/>
                        <a:pt x="36" y="64"/>
                      </a:cubicBezTo>
                      <a:cubicBezTo>
                        <a:pt x="52" y="64"/>
                        <a:pt x="64" y="52"/>
                        <a:pt x="64" y="36"/>
                      </a:cubicBezTo>
                      <a:cubicBezTo>
                        <a:pt x="64" y="20"/>
                        <a:pt x="52" y="8"/>
                        <a:pt x="3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37" name="Freeform 55"/>
                <p:cNvSpPr>
                  <a:spLocks noEditPoints="1"/>
                </p:cNvSpPr>
                <p:nvPr/>
              </p:nvSpPr>
              <p:spPr bwMode="auto">
                <a:xfrm>
                  <a:off x="3595688" y="4638675"/>
                  <a:ext cx="571500" cy="571500"/>
                </a:xfrm>
                <a:custGeom>
                  <a:avLst/>
                  <a:gdLst>
                    <a:gd name="T0" fmla="*/ 65 w 152"/>
                    <a:gd name="T1" fmla="*/ 152 h 152"/>
                    <a:gd name="T2" fmla="*/ 47 w 152"/>
                    <a:gd name="T3" fmla="*/ 128 h 152"/>
                    <a:gd name="T4" fmla="*/ 15 w 152"/>
                    <a:gd name="T5" fmla="*/ 122 h 152"/>
                    <a:gd name="T6" fmla="*/ 19 w 152"/>
                    <a:gd name="T7" fmla="*/ 93 h 152"/>
                    <a:gd name="T8" fmla="*/ 0 w 152"/>
                    <a:gd name="T9" fmla="*/ 65 h 152"/>
                    <a:gd name="T10" fmla="*/ 24 w 152"/>
                    <a:gd name="T11" fmla="*/ 47 h 152"/>
                    <a:gd name="T12" fmla="*/ 30 w 152"/>
                    <a:gd name="T13" fmla="*/ 15 h 152"/>
                    <a:gd name="T14" fmla="*/ 59 w 152"/>
                    <a:gd name="T15" fmla="*/ 19 h 152"/>
                    <a:gd name="T16" fmla="*/ 87 w 152"/>
                    <a:gd name="T17" fmla="*/ 0 h 152"/>
                    <a:gd name="T18" fmla="*/ 105 w 152"/>
                    <a:gd name="T19" fmla="*/ 24 h 152"/>
                    <a:gd name="T20" fmla="*/ 137 w 152"/>
                    <a:gd name="T21" fmla="*/ 30 h 152"/>
                    <a:gd name="T22" fmla="*/ 133 w 152"/>
                    <a:gd name="T23" fmla="*/ 59 h 152"/>
                    <a:gd name="T24" fmla="*/ 152 w 152"/>
                    <a:gd name="T25" fmla="*/ 87 h 152"/>
                    <a:gd name="T26" fmla="*/ 128 w 152"/>
                    <a:gd name="T27" fmla="*/ 105 h 152"/>
                    <a:gd name="T28" fmla="*/ 122 w 152"/>
                    <a:gd name="T29" fmla="*/ 137 h 152"/>
                    <a:gd name="T30" fmla="*/ 93 w 152"/>
                    <a:gd name="T31" fmla="*/ 133 h 152"/>
                    <a:gd name="T32" fmla="*/ 71 w 152"/>
                    <a:gd name="T33" fmla="*/ 144 h 152"/>
                    <a:gd name="T34" fmla="*/ 87 w 152"/>
                    <a:gd name="T35" fmla="*/ 127 h 152"/>
                    <a:gd name="T36" fmla="*/ 103 w 152"/>
                    <a:gd name="T37" fmla="*/ 121 h 152"/>
                    <a:gd name="T38" fmla="*/ 121 w 152"/>
                    <a:gd name="T39" fmla="*/ 128 h 152"/>
                    <a:gd name="T40" fmla="*/ 120 w 152"/>
                    <a:gd name="T41" fmla="*/ 104 h 152"/>
                    <a:gd name="T42" fmla="*/ 127 w 152"/>
                    <a:gd name="T43" fmla="*/ 89 h 152"/>
                    <a:gd name="T44" fmla="*/ 144 w 152"/>
                    <a:gd name="T45" fmla="*/ 81 h 152"/>
                    <a:gd name="T46" fmla="*/ 127 w 152"/>
                    <a:gd name="T47" fmla="*/ 65 h 152"/>
                    <a:gd name="T48" fmla="*/ 121 w 152"/>
                    <a:gd name="T49" fmla="*/ 49 h 152"/>
                    <a:gd name="T50" fmla="*/ 128 w 152"/>
                    <a:gd name="T51" fmla="*/ 31 h 152"/>
                    <a:gd name="T52" fmla="*/ 104 w 152"/>
                    <a:gd name="T53" fmla="*/ 32 h 152"/>
                    <a:gd name="T54" fmla="*/ 89 w 152"/>
                    <a:gd name="T55" fmla="*/ 25 h 152"/>
                    <a:gd name="T56" fmla="*/ 81 w 152"/>
                    <a:gd name="T57" fmla="*/ 8 h 152"/>
                    <a:gd name="T58" fmla="*/ 65 w 152"/>
                    <a:gd name="T59" fmla="*/ 25 h 152"/>
                    <a:gd name="T60" fmla="*/ 49 w 152"/>
                    <a:gd name="T61" fmla="*/ 31 h 152"/>
                    <a:gd name="T62" fmla="*/ 31 w 152"/>
                    <a:gd name="T63" fmla="*/ 24 h 152"/>
                    <a:gd name="T64" fmla="*/ 32 w 152"/>
                    <a:gd name="T65" fmla="*/ 48 h 152"/>
                    <a:gd name="T66" fmla="*/ 25 w 152"/>
                    <a:gd name="T67" fmla="*/ 63 h 152"/>
                    <a:gd name="T68" fmla="*/ 8 w 152"/>
                    <a:gd name="T69" fmla="*/ 71 h 152"/>
                    <a:gd name="T70" fmla="*/ 25 w 152"/>
                    <a:gd name="T71" fmla="*/ 87 h 152"/>
                    <a:gd name="T72" fmla="*/ 31 w 152"/>
                    <a:gd name="T73" fmla="*/ 103 h 152"/>
                    <a:gd name="T74" fmla="*/ 24 w 152"/>
                    <a:gd name="T75" fmla="*/ 121 h 152"/>
                    <a:gd name="T76" fmla="*/ 48 w 152"/>
                    <a:gd name="T77" fmla="*/ 120 h 152"/>
                    <a:gd name="T78" fmla="*/ 63 w 152"/>
                    <a:gd name="T79" fmla="*/ 127 h 152"/>
                    <a:gd name="T80" fmla="*/ 71 w 152"/>
                    <a:gd name="T81" fmla="*/ 14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52">
                      <a:moveTo>
                        <a:pt x="87" y="152"/>
                      </a:moveTo>
                      <a:cubicBezTo>
                        <a:pt x="65" y="152"/>
                        <a:pt x="65" y="152"/>
                        <a:pt x="65" y="152"/>
                      </a:cubicBezTo>
                      <a:cubicBezTo>
                        <a:pt x="59" y="133"/>
                        <a:pt x="59" y="133"/>
                        <a:pt x="59" y="133"/>
                      </a:cubicBezTo>
                      <a:cubicBezTo>
                        <a:pt x="55" y="132"/>
                        <a:pt x="51" y="130"/>
                        <a:pt x="47" y="128"/>
                      </a:cubicBezTo>
                      <a:cubicBezTo>
                        <a:pt x="30" y="137"/>
                        <a:pt x="30" y="137"/>
                        <a:pt x="30" y="137"/>
                      </a:cubicBezTo>
                      <a:cubicBezTo>
                        <a:pt x="15" y="122"/>
                        <a:pt x="15" y="122"/>
                        <a:pt x="15" y="122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2" y="101"/>
                        <a:pt x="20" y="97"/>
                        <a:pt x="19" y="93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20" y="55"/>
                        <a:pt x="22" y="51"/>
                        <a:pt x="24" y="47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51" y="22"/>
                        <a:pt x="55" y="20"/>
                        <a:pt x="59" y="19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93" y="19"/>
                        <a:pt x="93" y="19"/>
                        <a:pt x="93" y="19"/>
                      </a:cubicBezTo>
                      <a:cubicBezTo>
                        <a:pt x="97" y="20"/>
                        <a:pt x="101" y="22"/>
                        <a:pt x="105" y="24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37" y="30"/>
                        <a:pt x="137" y="30"/>
                        <a:pt x="137" y="30"/>
                      </a:cubicBezTo>
                      <a:cubicBezTo>
                        <a:pt x="128" y="47"/>
                        <a:pt x="128" y="47"/>
                        <a:pt x="128" y="47"/>
                      </a:cubicBezTo>
                      <a:cubicBezTo>
                        <a:pt x="130" y="51"/>
                        <a:pt x="132" y="55"/>
                        <a:pt x="133" y="59"/>
                      </a:cubicBezTo>
                      <a:cubicBezTo>
                        <a:pt x="152" y="65"/>
                        <a:pt x="152" y="65"/>
                        <a:pt x="152" y="65"/>
                      </a:cubicBezTo>
                      <a:cubicBezTo>
                        <a:pt x="152" y="87"/>
                        <a:pt x="152" y="87"/>
                        <a:pt x="152" y="87"/>
                      </a:cubicBezTo>
                      <a:cubicBezTo>
                        <a:pt x="133" y="93"/>
                        <a:pt x="133" y="93"/>
                        <a:pt x="133" y="93"/>
                      </a:cubicBezTo>
                      <a:cubicBezTo>
                        <a:pt x="132" y="97"/>
                        <a:pt x="130" y="101"/>
                        <a:pt x="128" y="105"/>
                      </a:cubicBezTo>
                      <a:cubicBezTo>
                        <a:pt x="137" y="122"/>
                        <a:pt x="137" y="122"/>
                        <a:pt x="137" y="122"/>
                      </a:cubicBezTo>
                      <a:cubicBezTo>
                        <a:pt x="122" y="137"/>
                        <a:pt x="122" y="137"/>
                        <a:pt x="122" y="137"/>
                      </a:cubicBezTo>
                      <a:cubicBezTo>
                        <a:pt x="105" y="128"/>
                        <a:pt x="105" y="128"/>
                        <a:pt x="105" y="128"/>
                      </a:cubicBezTo>
                      <a:cubicBezTo>
                        <a:pt x="101" y="130"/>
                        <a:pt x="97" y="132"/>
                        <a:pt x="93" y="133"/>
                      </a:cubicBezTo>
                      <a:lnTo>
                        <a:pt x="87" y="152"/>
                      </a:lnTo>
                      <a:close/>
                      <a:moveTo>
                        <a:pt x="71" y="144"/>
                      </a:moveTo>
                      <a:cubicBezTo>
                        <a:pt x="81" y="144"/>
                        <a:pt x="81" y="144"/>
                        <a:pt x="81" y="144"/>
                      </a:cubicBezTo>
                      <a:cubicBezTo>
                        <a:pt x="87" y="127"/>
                        <a:pt x="87" y="127"/>
                        <a:pt x="87" y="127"/>
                      </a:cubicBezTo>
                      <a:cubicBezTo>
                        <a:pt x="89" y="127"/>
                        <a:pt x="89" y="127"/>
                        <a:pt x="89" y="127"/>
                      </a:cubicBezTo>
                      <a:cubicBezTo>
                        <a:pt x="94" y="125"/>
                        <a:pt x="98" y="123"/>
                        <a:pt x="103" y="121"/>
                      </a:cubicBezTo>
                      <a:cubicBezTo>
                        <a:pt x="104" y="120"/>
                        <a:pt x="104" y="120"/>
                        <a:pt x="104" y="120"/>
                      </a:cubicBezTo>
                      <a:cubicBezTo>
                        <a:pt x="121" y="128"/>
                        <a:pt x="121" y="128"/>
                        <a:pt x="121" y="128"/>
                      </a:cubicBezTo>
                      <a:cubicBezTo>
                        <a:pt x="128" y="121"/>
                        <a:pt x="128" y="121"/>
                        <a:pt x="128" y="121"/>
                      </a:cubicBezTo>
                      <a:cubicBezTo>
                        <a:pt x="120" y="104"/>
                        <a:pt x="120" y="104"/>
                        <a:pt x="120" y="104"/>
                      </a:cubicBezTo>
                      <a:cubicBezTo>
                        <a:pt x="121" y="103"/>
                        <a:pt x="121" y="103"/>
                        <a:pt x="121" y="103"/>
                      </a:cubicBezTo>
                      <a:cubicBezTo>
                        <a:pt x="123" y="98"/>
                        <a:pt x="125" y="94"/>
                        <a:pt x="127" y="89"/>
                      </a:cubicBezTo>
                      <a:cubicBezTo>
                        <a:pt x="127" y="87"/>
                        <a:pt x="127" y="87"/>
                        <a:pt x="127" y="87"/>
                      </a:cubicBezTo>
                      <a:cubicBezTo>
                        <a:pt x="144" y="81"/>
                        <a:pt x="144" y="81"/>
                        <a:pt x="144" y="81"/>
                      </a:cubicBezTo>
                      <a:cubicBezTo>
                        <a:pt x="144" y="71"/>
                        <a:pt x="144" y="71"/>
                        <a:pt x="144" y="71"/>
                      </a:cubicBezTo>
                      <a:cubicBezTo>
                        <a:pt x="127" y="65"/>
                        <a:pt x="127" y="65"/>
                        <a:pt x="127" y="65"/>
                      </a:cubicBezTo>
                      <a:cubicBezTo>
                        <a:pt x="127" y="63"/>
                        <a:pt x="127" y="63"/>
                        <a:pt x="127" y="63"/>
                      </a:cubicBezTo>
                      <a:cubicBezTo>
                        <a:pt x="125" y="58"/>
                        <a:pt x="123" y="54"/>
                        <a:pt x="121" y="49"/>
                      </a:cubicBezTo>
                      <a:cubicBezTo>
                        <a:pt x="120" y="48"/>
                        <a:pt x="120" y="48"/>
                        <a:pt x="120" y="48"/>
                      </a:cubicBezTo>
                      <a:cubicBezTo>
                        <a:pt x="128" y="31"/>
                        <a:pt x="128" y="31"/>
                        <a:pt x="128" y="31"/>
                      </a:cubicBezTo>
                      <a:cubicBezTo>
                        <a:pt x="121" y="24"/>
                        <a:pt x="121" y="24"/>
                        <a:pt x="121" y="24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98" y="29"/>
                        <a:pt x="94" y="27"/>
                        <a:pt x="89" y="25"/>
                      </a:cubicBezTo>
                      <a:cubicBezTo>
                        <a:pt x="87" y="25"/>
                        <a:pt x="87" y="25"/>
                        <a:pt x="87" y="25"/>
                      </a:cubicBezTo>
                      <a:cubicBezTo>
                        <a:pt x="81" y="8"/>
                        <a:pt x="81" y="8"/>
                        <a:pt x="8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58" y="27"/>
                        <a:pt x="54" y="29"/>
                        <a:pt x="49" y="31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29" y="54"/>
                        <a:pt x="27" y="58"/>
                        <a:pt x="25" y="63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25" y="87"/>
                        <a:pt x="25" y="87"/>
                        <a:pt x="25" y="87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4"/>
                        <a:pt x="29" y="98"/>
                        <a:pt x="31" y="103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48" y="120"/>
                        <a:pt x="48" y="120"/>
                        <a:pt x="48" y="120"/>
                      </a:cubicBezTo>
                      <a:cubicBezTo>
                        <a:pt x="49" y="121"/>
                        <a:pt x="49" y="121"/>
                        <a:pt x="49" y="121"/>
                      </a:cubicBezTo>
                      <a:cubicBezTo>
                        <a:pt x="54" y="123"/>
                        <a:pt x="58" y="125"/>
                        <a:pt x="63" y="127"/>
                      </a:cubicBezTo>
                      <a:cubicBezTo>
                        <a:pt x="65" y="127"/>
                        <a:pt x="65" y="127"/>
                        <a:pt x="65" y="127"/>
                      </a:cubicBezTo>
                      <a:lnTo>
                        <a:pt x="71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</p:grpSp>
        </p:grpSp>
      </p:grpSp>
      <p:grpSp>
        <p:nvGrpSpPr>
          <p:cNvPr id="38" name="Group 235"/>
          <p:cNvGrpSpPr/>
          <p:nvPr/>
        </p:nvGrpSpPr>
        <p:grpSpPr>
          <a:xfrm>
            <a:off x="8513962" y="4086544"/>
            <a:ext cx="2814215" cy="906591"/>
            <a:chOff x="9377052" y="3503889"/>
            <a:chExt cx="2814948" cy="906827"/>
          </a:xfrm>
        </p:grpSpPr>
        <p:sp>
          <p:nvSpPr>
            <p:cNvPr id="39" name="Text Placeholder 14"/>
            <p:cNvSpPr txBox="1"/>
            <p:nvPr/>
          </p:nvSpPr>
          <p:spPr>
            <a:xfrm>
              <a:off x="10181680" y="3503889"/>
              <a:ext cx="1829344" cy="1939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Another Heading2</a:t>
              </a:r>
            </a:p>
          </p:txBody>
        </p:sp>
        <p:sp>
          <p:nvSpPr>
            <p:cNvPr id="40" name="Text Placeholder 14"/>
            <p:cNvSpPr txBox="1"/>
            <p:nvPr/>
          </p:nvSpPr>
          <p:spPr>
            <a:xfrm>
              <a:off x="10181681" y="3745746"/>
              <a:ext cx="2010319" cy="664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bg1">
                      <a:lumMod val="65000"/>
                    </a:schemeClr>
                  </a:solidFill>
                </a:rPr>
                <a:t>Making it look like readable English. Many desktop publishing</a:t>
              </a:r>
            </a:p>
          </p:txBody>
        </p:sp>
        <p:grpSp>
          <p:nvGrpSpPr>
            <p:cNvPr id="41" name="Group 219"/>
            <p:cNvGrpSpPr/>
            <p:nvPr/>
          </p:nvGrpSpPr>
          <p:grpSpPr>
            <a:xfrm>
              <a:off x="9377052" y="3522617"/>
              <a:ext cx="629874" cy="629874"/>
              <a:chOff x="8330263" y="3350712"/>
              <a:chExt cx="629874" cy="629874"/>
            </a:xfrm>
          </p:grpSpPr>
          <p:sp>
            <p:nvSpPr>
              <p:cNvPr id="42" name="Oval 220"/>
              <p:cNvSpPr/>
              <p:nvPr/>
            </p:nvSpPr>
            <p:spPr>
              <a:xfrm rot="1596651">
                <a:off x="8330263" y="3350712"/>
                <a:ext cx="629874" cy="62987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  <p:grpSp>
            <p:nvGrpSpPr>
              <p:cNvPr id="43" name="Group 221"/>
              <p:cNvGrpSpPr/>
              <p:nvPr/>
            </p:nvGrpSpPr>
            <p:grpSpPr>
              <a:xfrm>
                <a:off x="8511137" y="3491908"/>
                <a:ext cx="268152" cy="364380"/>
                <a:chOff x="5218113" y="4699000"/>
                <a:chExt cx="331787" cy="450851"/>
              </a:xfrm>
              <a:solidFill>
                <a:schemeClr val="accent1"/>
              </a:solidFill>
            </p:grpSpPr>
            <p:sp>
              <p:nvSpPr>
                <p:cNvPr id="44" name="Freeform 79"/>
                <p:cNvSpPr/>
                <p:nvPr/>
              </p:nvSpPr>
              <p:spPr bwMode="auto">
                <a:xfrm>
                  <a:off x="5248275" y="4699000"/>
                  <a:ext cx="266700" cy="195263"/>
                </a:xfrm>
                <a:custGeom>
                  <a:avLst/>
                  <a:gdLst>
                    <a:gd name="T0" fmla="*/ 8 w 71"/>
                    <a:gd name="T1" fmla="*/ 52 h 52"/>
                    <a:gd name="T2" fmla="*/ 0 w 71"/>
                    <a:gd name="T3" fmla="*/ 52 h 52"/>
                    <a:gd name="T4" fmla="*/ 0 w 71"/>
                    <a:gd name="T5" fmla="*/ 36 h 52"/>
                    <a:gd name="T6" fmla="*/ 36 w 71"/>
                    <a:gd name="T7" fmla="*/ 0 h 52"/>
                    <a:gd name="T8" fmla="*/ 71 w 71"/>
                    <a:gd name="T9" fmla="*/ 32 h 52"/>
                    <a:gd name="T10" fmla="*/ 64 w 71"/>
                    <a:gd name="T11" fmla="*/ 32 h 52"/>
                    <a:gd name="T12" fmla="*/ 36 w 71"/>
                    <a:gd name="T13" fmla="*/ 8 h 52"/>
                    <a:gd name="T14" fmla="*/ 8 w 71"/>
                    <a:gd name="T15" fmla="*/ 36 h 52"/>
                    <a:gd name="T16" fmla="*/ 8 w 71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52">
                      <a:moveTo>
                        <a:pt x="8" y="5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6" y="0"/>
                      </a:cubicBezTo>
                      <a:cubicBezTo>
                        <a:pt x="54" y="0"/>
                        <a:pt x="69" y="14"/>
                        <a:pt x="71" y="32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2" y="18"/>
                        <a:pt x="50" y="8"/>
                        <a:pt x="36" y="8"/>
                      </a:cubicBezTo>
                      <a:cubicBezTo>
                        <a:pt x="20" y="8"/>
                        <a:pt x="8" y="20"/>
                        <a:pt x="8" y="36"/>
                      </a:cubicBezTo>
                      <a:lnTo>
                        <a:pt x="8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45" name="Freeform 80"/>
                <p:cNvSpPr>
                  <a:spLocks noEditPoints="1"/>
                </p:cNvSpPr>
                <p:nvPr/>
              </p:nvSpPr>
              <p:spPr bwMode="auto">
                <a:xfrm>
                  <a:off x="5218113" y="4878388"/>
                  <a:ext cx="331787" cy="271463"/>
                </a:xfrm>
                <a:custGeom>
                  <a:avLst/>
                  <a:gdLst>
                    <a:gd name="T0" fmla="*/ 76 w 88"/>
                    <a:gd name="T1" fmla="*/ 72 h 72"/>
                    <a:gd name="T2" fmla="*/ 12 w 88"/>
                    <a:gd name="T3" fmla="*/ 72 h 72"/>
                    <a:gd name="T4" fmla="*/ 0 w 88"/>
                    <a:gd name="T5" fmla="*/ 60 h 72"/>
                    <a:gd name="T6" fmla="*/ 0 w 88"/>
                    <a:gd name="T7" fmla="*/ 12 h 72"/>
                    <a:gd name="T8" fmla="*/ 12 w 88"/>
                    <a:gd name="T9" fmla="*/ 0 h 72"/>
                    <a:gd name="T10" fmla="*/ 76 w 88"/>
                    <a:gd name="T11" fmla="*/ 0 h 72"/>
                    <a:gd name="T12" fmla="*/ 88 w 88"/>
                    <a:gd name="T13" fmla="*/ 12 h 72"/>
                    <a:gd name="T14" fmla="*/ 88 w 88"/>
                    <a:gd name="T15" fmla="*/ 60 h 72"/>
                    <a:gd name="T16" fmla="*/ 76 w 88"/>
                    <a:gd name="T17" fmla="*/ 72 h 72"/>
                    <a:gd name="T18" fmla="*/ 12 w 88"/>
                    <a:gd name="T19" fmla="*/ 8 h 72"/>
                    <a:gd name="T20" fmla="*/ 8 w 88"/>
                    <a:gd name="T21" fmla="*/ 12 h 72"/>
                    <a:gd name="T22" fmla="*/ 8 w 88"/>
                    <a:gd name="T23" fmla="*/ 60 h 72"/>
                    <a:gd name="T24" fmla="*/ 12 w 88"/>
                    <a:gd name="T25" fmla="*/ 64 h 72"/>
                    <a:gd name="T26" fmla="*/ 76 w 88"/>
                    <a:gd name="T27" fmla="*/ 64 h 72"/>
                    <a:gd name="T28" fmla="*/ 80 w 88"/>
                    <a:gd name="T29" fmla="*/ 60 h 72"/>
                    <a:gd name="T30" fmla="*/ 80 w 88"/>
                    <a:gd name="T31" fmla="*/ 12 h 72"/>
                    <a:gd name="T32" fmla="*/ 76 w 88"/>
                    <a:gd name="T33" fmla="*/ 8 h 72"/>
                    <a:gd name="T34" fmla="*/ 12 w 88"/>
                    <a:gd name="T35" fmla="*/ 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8" h="72">
                      <a:moveTo>
                        <a:pt x="76" y="72"/>
                      </a:moveTo>
                      <a:cubicBezTo>
                        <a:pt x="12" y="72"/>
                        <a:pt x="12" y="72"/>
                        <a:pt x="12" y="72"/>
                      </a:cubicBezTo>
                      <a:cubicBezTo>
                        <a:pt x="5" y="72"/>
                        <a:pt x="0" y="67"/>
                        <a:pt x="0" y="6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83" y="0"/>
                        <a:pt x="88" y="5"/>
                        <a:pt x="88" y="12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7"/>
                        <a:pt x="83" y="72"/>
                        <a:pt x="76" y="72"/>
                      </a:cubicBezTo>
                      <a:close/>
                      <a:moveTo>
                        <a:pt x="12" y="8"/>
                      </a:move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8" y="62"/>
                        <a:pt x="10" y="64"/>
                        <a:pt x="12" y="64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8" y="64"/>
                        <a:pt x="80" y="62"/>
                        <a:pt x="80" y="60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0"/>
                        <a:pt x="78" y="8"/>
                        <a:pt x="76" y="8"/>
                      </a:cubicBez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46" name="Oval 81"/>
                <p:cNvSpPr>
                  <a:spLocks noChangeArrowheads="1"/>
                </p:cNvSpPr>
                <p:nvPr/>
              </p:nvSpPr>
              <p:spPr bwMode="auto">
                <a:xfrm>
                  <a:off x="5353050" y="4938713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47" name="Freeform 82"/>
                <p:cNvSpPr/>
                <p:nvPr/>
              </p:nvSpPr>
              <p:spPr bwMode="auto">
                <a:xfrm>
                  <a:off x="5360988" y="4968875"/>
                  <a:ext cx="46037" cy="90488"/>
                </a:xfrm>
                <a:custGeom>
                  <a:avLst/>
                  <a:gdLst>
                    <a:gd name="T0" fmla="*/ 19 w 29"/>
                    <a:gd name="T1" fmla="*/ 0 h 57"/>
                    <a:gd name="T2" fmla="*/ 10 w 29"/>
                    <a:gd name="T3" fmla="*/ 0 h 57"/>
                    <a:gd name="T4" fmla="*/ 0 w 29"/>
                    <a:gd name="T5" fmla="*/ 57 h 57"/>
                    <a:gd name="T6" fmla="*/ 29 w 29"/>
                    <a:gd name="T7" fmla="*/ 57 h 57"/>
                    <a:gd name="T8" fmla="*/ 19 w 29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57">
                      <a:moveTo>
                        <a:pt x="19" y="0"/>
                      </a:moveTo>
                      <a:lnTo>
                        <a:pt x="10" y="0"/>
                      </a:lnTo>
                      <a:lnTo>
                        <a:pt x="0" y="57"/>
                      </a:lnTo>
                      <a:lnTo>
                        <a:pt x="29" y="5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</p:grpSp>
        </p:grpSp>
      </p:grpSp>
      <p:grpSp>
        <p:nvGrpSpPr>
          <p:cNvPr id="48" name="Group 236"/>
          <p:cNvGrpSpPr/>
          <p:nvPr/>
        </p:nvGrpSpPr>
        <p:grpSpPr>
          <a:xfrm>
            <a:off x="8513962" y="5200610"/>
            <a:ext cx="2814215" cy="906591"/>
            <a:chOff x="9261811" y="4440506"/>
            <a:chExt cx="2814948" cy="906827"/>
          </a:xfrm>
        </p:grpSpPr>
        <p:sp>
          <p:nvSpPr>
            <p:cNvPr id="49" name="Text Placeholder 14"/>
            <p:cNvSpPr txBox="1"/>
            <p:nvPr/>
          </p:nvSpPr>
          <p:spPr>
            <a:xfrm>
              <a:off x="10066439" y="4440506"/>
              <a:ext cx="1829344" cy="1939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Another Heading3</a:t>
              </a:r>
            </a:p>
          </p:txBody>
        </p:sp>
        <p:sp>
          <p:nvSpPr>
            <p:cNvPr id="50" name="Text Placeholder 14"/>
            <p:cNvSpPr txBox="1"/>
            <p:nvPr/>
          </p:nvSpPr>
          <p:spPr>
            <a:xfrm>
              <a:off x="10066440" y="4682363"/>
              <a:ext cx="2010319" cy="664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bg1">
                      <a:lumMod val="65000"/>
                    </a:schemeClr>
                  </a:solidFill>
                </a:rPr>
                <a:t>Making it look like readable English. Many desktop publishing</a:t>
              </a:r>
            </a:p>
          </p:txBody>
        </p:sp>
        <p:grpSp>
          <p:nvGrpSpPr>
            <p:cNvPr id="51" name="Group 226"/>
            <p:cNvGrpSpPr/>
            <p:nvPr/>
          </p:nvGrpSpPr>
          <p:grpSpPr>
            <a:xfrm>
              <a:off x="9261811" y="4459234"/>
              <a:ext cx="629874" cy="629874"/>
              <a:chOff x="8215022" y="4287329"/>
              <a:chExt cx="629874" cy="629874"/>
            </a:xfrm>
          </p:grpSpPr>
          <p:sp>
            <p:nvSpPr>
              <p:cNvPr id="52" name="Oval 227"/>
              <p:cNvSpPr/>
              <p:nvPr/>
            </p:nvSpPr>
            <p:spPr>
              <a:xfrm rot="1596651">
                <a:off x="8215022" y="4287329"/>
                <a:ext cx="629874" cy="62987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  <p:grpSp>
            <p:nvGrpSpPr>
              <p:cNvPr id="53" name="Group 228"/>
              <p:cNvGrpSpPr/>
              <p:nvPr/>
            </p:nvGrpSpPr>
            <p:grpSpPr>
              <a:xfrm>
                <a:off x="8372009" y="4479545"/>
                <a:ext cx="278946" cy="262487"/>
                <a:chOff x="1341438" y="5419725"/>
                <a:chExt cx="511175" cy="481013"/>
              </a:xfrm>
              <a:solidFill>
                <a:schemeClr val="accent3"/>
              </a:solidFill>
            </p:grpSpPr>
            <p:sp>
              <p:nvSpPr>
                <p:cNvPr id="54" name="Freeform 119"/>
                <p:cNvSpPr/>
                <p:nvPr/>
              </p:nvSpPr>
              <p:spPr bwMode="auto">
                <a:xfrm>
                  <a:off x="1341438" y="5419725"/>
                  <a:ext cx="450850" cy="390525"/>
                </a:xfrm>
                <a:custGeom>
                  <a:avLst/>
                  <a:gdLst>
                    <a:gd name="T0" fmla="*/ 116 w 120"/>
                    <a:gd name="T1" fmla="*/ 104 h 104"/>
                    <a:gd name="T2" fmla="*/ 28 w 120"/>
                    <a:gd name="T3" fmla="*/ 104 h 104"/>
                    <a:gd name="T4" fmla="*/ 25 w 120"/>
                    <a:gd name="T5" fmla="*/ 102 h 104"/>
                    <a:gd name="T6" fmla="*/ 24 w 120"/>
                    <a:gd name="T7" fmla="*/ 99 h 104"/>
                    <a:gd name="T8" fmla="*/ 32 w 120"/>
                    <a:gd name="T9" fmla="*/ 79 h 104"/>
                    <a:gd name="T10" fmla="*/ 24 w 120"/>
                    <a:gd name="T11" fmla="*/ 8 h 104"/>
                    <a:gd name="T12" fmla="*/ 0 w 120"/>
                    <a:gd name="T13" fmla="*/ 8 h 104"/>
                    <a:gd name="T14" fmla="*/ 0 w 120"/>
                    <a:gd name="T15" fmla="*/ 0 h 104"/>
                    <a:gd name="T16" fmla="*/ 28 w 120"/>
                    <a:gd name="T17" fmla="*/ 0 h 104"/>
                    <a:gd name="T18" fmla="*/ 32 w 120"/>
                    <a:gd name="T19" fmla="*/ 4 h 104"/>
                    <a:gd name="T20" fmla="*/ 40 w 120"/>
                    <a:gd name="T21" fmla="*/ 80 h 104"/>
                    <a:gd name="T22" fmla="*/ 40 w 120"/>
                    <a:gd name="T23" fmla="*/ 81 h 104"/>
                    <a:gd name="T24" fmla="*/ 34 w 120"/>
                    <a:gd name="T25" fmla="*/ 96 h 104"/>
                    <a:gd name="T26" fmla="*/ 120 w 120"/>
                    <a:gd name="T27" fmla="*/ 96 h 104"/>
                    <a:gd name="T28" fmla="*/ 116 w 120"/>
                    <a:gd name="T29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0" h="104">
                      <a:moveTo>
                        <a:pt x="116" y="104"/>
                      </a:move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7" y="104"/>
                        <a:pt x="25" y="103"/>
                        <a:pt x="25" y="102"/>
                      </a:cubicBezTo>
                      <a:cubicBezTo>
                        <a:pt x="24" y="101"/>
                        <a:pt x="24" y="100"/>
                        <a:pt x="24" y="99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0" y="0"/>
                        <a:pt x="32" y="2"/>
                        <a:pt x="32" y="4"/>
                      </a:cubicBezTo>
                      <a:cubicBezTo>
                        <a:pt x="40" y="80"/>
                        <a:pt x="40" y="80"/>
                        <a:pt x="40" y="80"/>
                      </a:cubicBezTo>
                      <a:cubicBezTo>
                        <a:pt x="40" y="80"/>
                        <a:pt x="40" y="81"/>
                        <a:pt x="40" y="81"/>
                      </a:cubicBezTo>
                      <a:cubicBezTo>
                        <a:pt x="34" y="96"/>
                        <a:pt x="34" y="96"/>
                        <a:pt x="34" y="96"/>
                      </a:cubicBezTo>
                      <a:cubicBezTo>
                        <a:pt x="120" y="96"/>
                        <a:pt x="120" y="96"/>
                        <a:pt x="120" y="96"/>
                      </a:cubicBezTo>
                      <a:lnTo>
                        <a:pt x="11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55" name="Freeform 120"/>
                <p:cNvSpPr/>
                <p:nvPr/>
              </p:nvSpPr>
              <p:spPr bwMode="auto">
                <a:xfrm>
                  <a:off x="1462088" y="5480050"/>
                  <a:ext cx="390525" cy="255588"/>
                </a:xfrm>
                <a:custGeom>
                  <a:avLst/>
                  <a:gdLst>
                    <a:gd name="T0" fmla="*/ 5 w 104"/>
                    <a:gd name="T1" fmla="*/ 68 h 68"/>
                    <a:gd name="T2" fmla="*/ 3 w 104"/>
                    <a:gd name="T3" fmla="*/ 60 h 68"/>
                    <a:gd name="T4" fmla="*/ 96 w 104"/>
                    <a:gd name="T5" fmla="*/ 41 h 68"/>
                    <a:gd name="T6" fmla="*/ 96 w 104"/>
                    <a:gd name="T7" fmla="*/ 8 h 68"/>
                    <a:gd name="T8" fmla="*/ 0 w 104"/>
                    <a:gd name="T9" fmla="*/ 8 h 68"/>
                    <a:gd name="T10" fmla="*/ 0 w 104"/>
                    <a:gd name="T11" fmla="*/ 0 h 68"/>
                    <a:gd name="T12" fmla="*/ 100 w 104"/>
                    <a:gd name="T13" fmla="*/ 0 h 68"/>
                    <a:gd name="T14" fmla="*/ 104 w 104"/>
                    <a:gd name="T15" fmla="*/ 4 h 68"/>
                    <a:gd name="T16" fmla="*/ 104 w 104"/>
                    <a:gd name="T17" fmla="*/ 44 h 68"/>
                    <a:gd name="T18" fmla="*/ 101 w 104"/>
                    <a:gd name="T19" fmla="*/ 48 h 68"/>
                    <a:gd name="T20" fmla="*/ 5 w 104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4" h="68">
                      <a:moveTo>
                        <a:pt x="5" y="68"/>
                      </a:move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96" y="41"/>
                        <a:pt x="96" y="41"/>
                        <a:pt x="96" y="41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102" y="0"/>
                        <a:pt x="104" y="2"/>
                        <a:pt x="104" y="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4" y="46"/>
                        <a:pt x="103" y="48"/>
                        <a:pt x="101" y="48"/>
                      </a:cubicBezTo>
                      <a:lnTo>
                        <a:pt x="5" y="6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56" name="Freeform 121"/>
                <p:cNvSpPr>
                  <a:spLocks noEditPoints="1"/>
                </p:cNvSpPr>
                <p:nvPr/>
              </p:nvSpPr>
              <p:spPr bwMode="auto">
                <a:xfrm>
                  <a:off x="1731963" y="5780088"/>
                  <a:ext cx="120650" cy="120650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  <p:sp>
              <p:nvSpPr>
                <p:cNvPr id="57" name="Freeform 122"/>
                <p:cNvSpPr>
                  <a:spLocks noEditPoints="1"/>
                </p:cNvSpPr>
                <p:nvPr/>
              </p:nvSpPr>
              <p:spPr bwMode="auto">
                <a:xfrm>
                  <a:off x="1371600" y="5780088"/>
                  <a:ext cx="120650" cy="120650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en-IN" sz="1350" dirty="0"/>
                </a:p>
              </p:txBody>
            </p:sp>
          </p:grpSp>
        </p:grpSp>
      </p:grpSp>
      <p:sp>
        <p:nvSpPr>
          <p:cNvPr id="58" name="文本框 57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4" accel="46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accel="46000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accel="46000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accel="46000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4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ac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ac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accel="4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/>
          <p:cNvSpPr/>
          <p:nvPr/>
        </p:nvSpPr>
        <p:spPr>
          <a:xfrm rot="8100000">
            <a:off x="4277010" y="1535347"/>
            <a:ext cx="3637983" cy="3637984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5" name="Teardrop 34"/>
          <p:cNvSpPr/>
          <p:nvPr/>
        </p:nvSpPr>
        <p:spPr>
          <a:xfrm rot="8100000">
            <a:off x="4657099" y="2512181"/>
            <a:ext cx="2877805" cy="2877805"/>
          </a:xfrm>
          <a:prstGeom prst="teardrop">
            <a:avLst>
              <a:gd name="adj" fmla="val 11283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6" name="Teardrop 35"/>
          <p:cNvSpPr/>
          <p:nvPr/>
        </p:nvSpPr>
        <p:spPr>
          <a:xfrm rot="8100000">
            <a:off x="4926902" y="3366691"/>
            <a:ext cx="2338199" cy="2338199"/>
          </a:xfrm>
          <a:prstGeom prst="teardrop">
            <a:avLst>
              <a:gd name="adj" fmla="val 112833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7" name="Teardrop 36"/>
          <p:cNvSpPr/>
          <p:nvPr/>
        </p:nvSpPr>
        <p:spPr>
          <a:xfrm rot="8100000">
            <a:off x="5187258" y="4076307"/>
            <a:ext cx="1817484" cy="1817484"/>
          </a:xfrm>
          <a:prstGeom prst="teardrop">
            <a:avLst>
              <a:gd name="adj" fmla="val 112833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8" name="Freeform 69"/>
          <p:cNvSpPr/>
          <p:nvPr/>
        </p:nvSpPr>
        <p:spPr bwMode="auto">
          <a:xfrm>
            <a:off x="5897117" y="1647319"/>
            <a:ext cx="397766" cy="747156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9" name="Freeform 23"/>
          <p:cNvSpPr>
            <a:spLocks noEditPoints="1"/>
          </p:cNvSpPr>
          <p:nvPr/>
        </p:nvSpPr>
        <p:spPr bwMode="auto">
          <a:xfrm>
            <a:off x="5831809" y="3475474"/>
            <a:ext cx="528384" cy="499627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2" name="Freeform 144"/>
          <p:cNvSpPr>
            <a:spLocks noEditPoints="1"/>
          </p:cNvSpPr>
          <p:nvPr/>
        </p:nvSpPr>
        <p:spPr bwMode="auto">
          <a:xfrm>
            <a:off x="5757832" y="2751070"/>
            <a:ext cx="602360" cy="52236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3" name="Freeform 56"/>
          <p:cNvSpPr>
            <a:spLocks noEditPoints="1"/>
          </p:cNvSpPr>
          <p:nvPr/>
        </p:nvSpPr>
        <p:spPr bwMode="auto">
          <a:xfrm>
            <a:off x="5808620" y="4755322"/>
            <a:ext cx="608768" cy="60876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44" name="Group 57"/>
          <p:cNvGrpSpPr/>
          <p:nvPr/>
        </p:nvGrpSpPr>
        <p:grpSpPr>
          <a:xfrm>
            <a:off x="950561" y="4735409"/>
            <a:ext cx="2995338" cy="945679"/>
            <a:chOff x="-267404" y="3168889"/>
            <a:chExt cx="2247089" cy="709444"/>
          </a:xfrm>
        </p:grpSpPr>
        <p:sp>
          <p:nvSpPr>
            <p:cNvPr id="45" name="TextBox 44"/>
            <p:cNvSpPr txBox="1"/>
            <p:nvPr/>
          </p:nvSpPr>
          <p:spPr>
            <a:xfrm>
              <a:off x="-267404" y="3416692"/>
              <a:ext cx="2247089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6232" y="3168889"/>
              <a:ext cx="124345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Title Goes Here</a:t>
              </a:r>
            </a:p>
          </p:txBody>
        </p:sp>
      </p:grpSp>
      <p:grpSp>
        <p:nvGrpSpPr>
          <p:cNvPr id="47" name="Group 58"/>
          <p:cNvGrpSpPr/>
          <p:nvPr/>
        </p:nvGrpSpPr>
        <p:grpSpPr>
          <a:xfrm>
            <a:off x="8284192" y="1817415"/>
            <a:ext cx="3034136" cy="945679"/>
            <a:chOff x="7174424" y="1352592"/>
            <a:chExt cx="2276195" cy="709444"/>
          </a:xfrm>
        </p:grpSpPr>
        <p:sp>
          <p:nvSpPr>
            <p:cNvPr id="48" name="TextBox 47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74424" y="1352592"/>
              <a:ext cx="124345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</a:rPr>
                <a:t>Title Goes Here</a:t>
              </a:r>
            </a:p>
          </p:txBody>
        </p:sp>
      </p:grpSp>
      <p:grpSp>
        <p:nvGrpSpPr>
          <p:cNvPr id="50" name="Group 56"/>
          <p:cNvGrpSpPr/>
          <p:nvPr/>
        </p:nvGrpSpPr>
        <p:grpSpPr>
          <a:xfrm>
            <a:off x="911761" y="1817415"/>
            <a:ext cx="3034138" cy="945679"/>
            <a:chOff x="-296510" y="1363501"/>
            <a:chExt cx="2276196" cy="709444"/>
          </a:xfrm>
        </p:grpSpPr>
        <p:sp>
          <p:nvSpPr>
            <p:cNvPr id="51" name="TextBox 50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6232" y="1363501"/>
              <a:ext cx="1243452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</a:rPr>
                <a:t>Title Goes Here</a:t>
              </a:r>
            </a:p>
          </p:txBody>
        </p:sp>
      </p:grpSp>
      <p:grpSp>
        <p:nvGrpSpPr>
          <p:cNvPr id="53" name="Group 58"/>
          <p:cNvGrpSpPr/>
          <p:nvPr/>
        </p:nvGrpSpPr>
        <p:grpSpPr>
          <a:xfrm>
            <a:off x="8246102" y="4658621"/>
            <a:ext cx="3034136" cy="945679"/>
            <a:chOff x="7174424" y="1352592"/>
            <a:chExt cx="2276195" cy="709444"/>
          </a:xfrm>
        </p:grpSpPr>
        <p:sp>
          <p:nvSpPr>
            <p:cNvPr id="54" name="TextBox 53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74424" y="1352592"/>
              <a:ext cx="1243453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6"/>
                  </a:solidFill>
                </a:rPr>
                <a:t>Title Goes Here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>
          <a:xfrm>
            <a:off x="8414225" y="2982217"/>
            <a:ext cx="2596292" cy="862763"/>
            <a:chOff x="5603652" y="1698196"/>
            <a:chExt cx="1947726" cy="647241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5603652" y="1698196"/>
              <a:ext cx="776857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3"/>
                  </a:solidFill>
                </a:rPr>
                <a:t>KEY WORD</a:t>
              </a: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5603652" y="1883796"/>
              <a:ext cx="1947726" cy="4616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have even slightly</a:t>
              </a: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1733554" y="4842089"/>
            <a:ext cx="2596292" cy="890543"/>
            <a:chOff x="5603652" y="1677356"/>
            <a:chExt cx="1947726" cy="668081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6774521" y="1677356"/>
              <a:ext cx="776857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</a:rPr>
                <a:t>KEY WORD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5603652" y="1883796"/>
              <a:ext cx="1947726" cy="4616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have even slightly</a:t>
              </a: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1181483" y="2969635"/>
            <a:ext cx="2596292" cy="887929"/>
            <a:chOff x="5603652" y="1679317"/>
            <a:chExt cx="1947726" cy="666120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6774521" y="1679317"/>
              <a:ext cx="776857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1"/>
                  </a:solidFill>
                </a:rPr>
                <a:t>KEY WORD</a:t>
              </a: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5603652" y="1883796"/>
              <a:ext cx="1947726" cy="4616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have even slightly</a:t>
              </a: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2717269" y="1724226"/>
            <a:ext cx="2596292" cy="841389"/>
            <a:chOff x="5603652" y="1714231"/>
            <a:chExt cx="1947726" cy="631206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6774521" y="1714231"/>
              <a:ext cx="776857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2"/>
                  </a:solidFill>
                </a:rPr>
                <a:t>KEY WORD</a:t>
              </a: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603652" y="1883796"/>
              <a:ext cx="1947726" cy="4616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have even slightly</a:t>
              </a: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7862154" y="4854134"/>
            <a:ext cx="2596292" cy="866447"/>
            <a:chOff x="5603652" y="1695432"/>
            <a:chExt cx="1947726" cy="650005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5603652" y="1695432"/>
              <a:ext cx="776857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4"/>
                  </a:solidFill>
                </a:rPr>
                <a:t>KEY WORD</a:t>
              </a: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5603652" y="1883796"/>
              <a:ext cx="1947726" cy="4616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have even slightly</a:t>
              </a:r>
            </a:p>
          </p:txBody>
        </p:sp>
      </p:grpSp>
      <p:sp>
        <p:nvSpPr>
          <p:cNvPr id="57" name="Freeform 56"/>
          <p:cNvSpPr/>
          <p:nvPr/>
        </p:nvSpPr>
        <p:spPr>
          <a:xfrm>
            <a:off x="5470365" y="1740455"/>
            <a:ext cx="1251275" cy="1251275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03" tIns="217102" rIns="217103" bIns="217102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58" name="Freeform 57"/>
          <p:cNvSpPr/>
          <p:nvPr/>
        </p:nvSpPr>
        <p:spPr>
          <a:xfrm rot="2160000">
            <a:off x="6682359" y="2702195"/>
            <a:ext cx="333742" cy="422305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459" rIns="100122" bIns="84461" numCol="1" spcCol="1270" anchor="ctr" anchorCtr="0">
            <a:noAutofit/>
          </a:bodyPr>
          <a:lstStyle/>
          <a:p>
            <a:pPr algn="ctr" defTabSz="8293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5"/>
          </a:p>
        </p:txBody>
      </p:sp>
      <p:sp>
        <p:nvSpPr>
          <p:cNvPr id="59" name="Freeform 58"/>
          <p:cNvSpPr/>
          <p:nvPr/>
        </p:nvSpPr>
        <p:spPr>
          <a:xfrm>
            <a:off x="6992108" y="2846067"/>
            <a:ext cx="1251275" cy="1251275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03" tIns="217102" rIns="217103" bIns="217102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 rot="17280000">
            <a:off x="7163165" y="4146028"/>
            <a:ext cx="333744" cy="422305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122" tIns="84459" rIns="1" bIns="84461" numCol="1" spcCol="1270" anchor="ctr" anchorCtr="0">
            <a:noAutofit/>
          </a:bodyPr>
          <a:lstStyle/>
          <a:p>
            <a:pPr algn="ctr" defTabSz="8293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5"/>
          </a:p>
        </p:txBody>
      </p:sp>
      <p:sp>
        <p:nvSpPr>
          <p:cNvPr id="61" name="Freeform 60"/>
          <p:cNvSpPr/>
          <p:nvPr/>
        </p:nvSpPr>
        <p:spPr>
          <a:xfrm>
            <a:off x="6410855" y="4634985"/>
            <a:ext cx="1251275" cy="1251275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03" tIns="217102" rIns="217103" bIns="217102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938575" y="5049467"/>
            <a:ext cx="333744" cy="42230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123" tIns="84462" rIns="1" bIns="84461" numCol="1" spcCol="1270" anchor="ctr" anchorCtr="0">
            <a:noAutofit/>
          </a:bodyPr>
          <a:lstStyle/>
          <a:p>
            <a:pPr algn="ctr" defTabSz="8293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5"/>
          </a:p>
        </p:txBody>
      </p:sp>
      <p:sp>
        <p:nvSpPr>
          <p:cNvPr id="63" name="Freeform 62"/>
          <p:cNvSpPr/>
          <p:nvPr/>
        </p:nvSpPr>
        <p:spPr>
          <a:xfrm>
            <a:off x="4529875" y="4634985"/>
            <a:ext cx="1251275" cy="1251275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03" tIns="217102" rIns="217103" bIns="217102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64" name="Freeform 63"/>
          <p:cNvSpPr/>
          <p:nvPr/>
        </p:nvSpPr>
        <p:spPr>
          <a:xfrm rot="4320000">
            <a:off x="4700932" y="4163994"/>
            <a:ext cx="333744" cy="422305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123" tIns="84461" rIns="0" bIns="84459" numCol="1" spcCol="1270" anchor="ctr" anchorCtr="0">
            <a:noAutofit/>
          </a:bodyPr>
          <a:lstStyle/>
          <a:p>
            <a:pPr algn="ctr" defTabSz="8293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5"/>
          </a:p>
        </p:txBody>
      </p:sp>
      <p:sp>
        <p:nvSpPr>
          <p:cNvPr id="65" name="Freeform 64"/>
          <p:cNvSpPr/>
          <p:nvPr/>
        </p:nvSpPr>
        <p:spPr>
          <a:xfrm>
            <a:off x="3948620" y="2846067"/>
            <a:ext cx="1251275" cy="1251275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03" tIns="217102" rIns="217103" bIns="217102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66" name="Freeform 65"/>
          <p:cNvSpPr/>
          <p:nvPr/>
        </p:nvSpPr>
        <p:spPr>
          <a:xfrm rot="19440000">
            <a:off x="5160616" y="2713299"/>
            <a:ext cx="333742" cy="422305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4461" rIns="100123" bIns="84459" numCol="1" spcCol="1270" anchor="ctr" anchorCtr="0">
            <a:noAutofit/>
          </a:bodyPr>
          <a:lstStyle/>
          <a:p>
            <a:pPr algn="ctr" defTabSz="8293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5"/>
          </a:p>
        </p:txBody>
      </p:sp>
      <p:sp>
        <p:nvSpPr>
          <p:cNvPr id="67" name="Freeform 62"/>
          <p:cNvSpPr>
            <a:spLocks noEditPoints="1"/>
          </p:cNvSpPr>
          <p:nvPr/>
        </p:nvSpPr>
        <p:spPr bwMode="auto">
          <a:xfrm>
            <a:off x="5875782" y="2144111"/>
            <a:ext cx="440441" cy="44396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8" name="Freeform 66"/>
          <p:cNvSpPr>
            <a:spLocks noEditPoints="1"/>
          </p:cNvSpPr>
          <p:nvPr/>
        </p:nvSpPr>
        <p:spPr bwMode="auto">
          <a:xfrm>
            <a:off x="4292798" y="3253392"/>
            <a:ext cx="562919" cy="436624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4911880" y="5069954"/>
            <a:ext cx="487264" cy="38133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70" name="Freeform 57"/>
          <p:cNvSpPr>
            <a:spLocks noEditPoints="1"/>
          </p:cNvSpPr>
          <p:nvPr/>
        </p:nvSpPr>
        <p:spPr bwMode="auto">
          <a:xfrm>
            <a:off x="7428512" y="3303943"/>
            <a:ext cx="378464" cy="335518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71" name="Freeform 131"/>
          <p:cNvSpPr/>
          <p:nvPr/>
        </p:nvSpPr>
        <p:spPr bwMode="auto">
          <a:xfrm>
            <a:off x="6822321" y="5043205"/>
            <a:ext cx="428343" cy="43483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4" name="文本框 33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6736498" y="759502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34" name="Freeform 33"/>
          <p:cNvSpPr/>
          <p:nvPr/>
        </p:nvSpPr>
        <p:spPr>
          <a:xfrm>
            <a:off x="4114412" y="759502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70" name="Rounded Rectangle 69"/>
          <p:cNvSpPr/>
          <p:nvPr/>
        </p:nvSpPr>
        <p:spPr>
          <a:xfrm rot="18900000">
            <a:off x="3969219" y="1985046"/>
            <a:ext cx="3780349" cy="3780349"/>
          </a:xfrm>
          <a:prstGeom prst="roundRect">
            <a:avLst>
              <a:gd name="adj" fmla="val 212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grpSp>
        <p:nvGrpSpPr>
          <p:cNvPr id="51" name="Group 50"/>
          <p:cNvGrpSpPr/>
          <p:nvPr/>
        </p:nvGrpSpPr>
        <p:grpSpPr>
          <a:xfrm>
            <a:off x="3638742" y="1829820"/>
            <a:ext cx="1998262" cy="1973185"/>
            <a:chOff x="2901397" y="1304396"/>
            <a:chExt cx="1823780" cy="1800892"/>
          </a:xfrm>
        </p:grpSpPr>
        <p:sp>
          <p:nvSpPr>
            <p:cNvPr id="48" name="Rounded Rectangle 47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28788" y="1829820"/>
            <a:ext cx="1998262" cy="1973185"/>
            <a:chOff x="2901397" y="1304396"/>
            <a:chExt cx="1823780" cy="1800892"/>
          </a:xfrm>
        </p:grpSpPr>
        <p:sp>
          <p:nvSpPr>
            <p:cNvPr id="61" name="Rounded Rectangle 60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28788" y="3923636"/>
            <a:ext cx="1998262" cy="1973185"/>
            <a:chOff x="2901397" y="1304396"/>
            <a:chExt cx="1823780" cy="1800892"/>
          </a:xfrm>
        </p:grpSpPr>
        <p:sp>
          <p:nvSpPr>
            <p:cNvPr id="64" name="Rounded Rectangle 63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38742" y="3923636"/>
            <a:ext cx="1998262" cy="1973185"/>
            <a:chOff x="2901397" y="1304396"/>
            <a:chExt cx="1823780" cy="1800892"/>
          </a:xfrm>
        </p:grpSpPr>
        <p:sp>
          <p:nvSpPr>
            <p:cNvPr id="67" name="Rounded Rectangle 66"/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72" name="Group 58"/>
          <p:cNvGrpSpPr/>
          <p:nvPr/>
        </p:nvGrpSpPr>
        <p:grpSpPr>
          <a:xfrm>
            <a:off x="8077587" y="2256955"/>
            <a:ext cx="3034136" cy="907589"/>
            <a:chOff x="7174424" y="1381167"/>
            <a:chExt cx="2276195" cy="680869"/>
          </a:xfrm>
        </p:grpSpPr>
        <p:sp>
          <p:nvSpPr>
            <p:cNvPr id="73" name="TextBox 72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74424" y="1381167"/>
              <a:ext cx="986103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</a:p>
          </p:txBody>
        </p:sp>
      </p:grpSp>
      <p:grpSp>
        <p:nvGrpSpPr>
          <p:cNvPr id="75" name="Group 56"/>
          <p:cNvGrpSpPr/>
          <p:nvPr/>
        </p:nvGrpSpPr>
        <p:grpSpPr>
          <a:xfrm>
            <a:off x="374236" y="2266805"/>
            <a:ext cx="3034138" cy="887884"/>
            <a:chOff x="-296510" y="1406858"/>
            <a:chExt cx="2276196" cy="666087"/>
          </a:xfrm>
        </p:grpSpPr>
        <p:sp>
          <p:nvSpPr>
            <p:cNvPr id="76" name="TextBox 75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3581" y="1406858"/>
              <a:ext cx="986103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</a:p>
          </p:txBody>
        </p:sp>
      </p:grpSp>
      <p:grpSp>
        <p:nvGrpSpPr>
          <p:cNvPr id="78" name="Group 56"/>
          <p:cNvGrpSpPr/>
          <p:nvPr/>
        </p:nvGrpSpPr>
        <p:grpSpPr>
          <a:xfrm>
            <a:off x="413589" y="4608943"/>
            <a:ext cx="3034138" cy="869499"/>
            <a:chOff x="-296510" y="1420651"/>
            <a:chExt cx="2276196" cy="652294"/>
          </a:xfrm>
        </p:grpSpPr>
        <p:sp>
          <p:nvSpPr>
            <p:cNvPr id="79" name="TextBox 78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93581" y="1420651"/>
              <a:ext cx="986103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</a:p>
          </p:txBody>
        </p:sp>
      </p:grpSp>
      <p:grpSp>
        <p:nvGrpSpPr>
          <p:cNvPr id="81" name="Group 59"/>
          <p:cNvGrpSpPr/>
          <p:nvPr/>
        </p:nvGrpSpPr>
        <p:grpSpPr>
          <a:xfrm>
            <a:off x="8206750" y="4596244"/>
            <a:ext cx="3034136" cy="894892"/>
            <a:chOff x="7154104" y="3244276"/>
            <a:chExt cx="2276195" cy="671344"/>
          </a:xfrm>
        </p:grpSpPr>
        <p:sp>
          <p:nvSpPr>
            <p:cNvPr id="82" name="TextBox 81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154104" y="3244276"/>
              <a:ext cx="986103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</a:p>
          </p:txBody>
        </p:sp>
      </p:grpSp>
      <p:sp>
        <p:nvSpPr>
          <p:cNvPr id="84" name="Freeform 52"/>
          <p:cNvSpPr>
            <a:spLocks noEditPoints="1"/>
          </p:cNvSpPr>
          <p:nvPr/>
        </p:nvSpPr>
        <p:spPr bwMode="auto">
          <a:xfrm>
            <a:off x="6648770" y="2062846"/>
            <a:ext cx="558301" cy="5583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85" name="Group 58"/>
          <p:cNvGrpSpPr/>
          <p:nvPr/>
        </p:nvGrpSpPr>
        <p:grpSpPr>
          <a:xfrm>
            <a:off x="6123211" y="2671484"/>
            <a:ext cx="1594315" cy="850894"/>
            <a:chOff x="7363712" y="1423699"/>
            <a:chExt cx="1196048" cy="638337"/>
          </a:xfrm>
        </p:grpSpPr>
        <p:sp>
          <p:nvSpPr>
            <p:cNvPr id="86" name="TextBox 85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509572" y="1423699"/>
              <a:ext cx="90432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grpSp>
        <p:nvGrpSpPr>
          <p:cNvPr id="88" name="Group 58"/>
          <p:cNvGrpSpPr/>
          <p:nvPr/>
        </p:nvGrpSpPr>
        <p:grpSpPr>
          <a:xfrm>
            <a:off x="3840715" y="2671484"/>
            <a:ext cx="1594315" cy="850894"/>
            <a:chOff x="7363712" y="1423699"/>
            <a:chExt cx="1196048" cy="638337"/>
          </a:xfrm>
        </p:grpSpPr>
        <p:sp>
          <p:nvSpPr>
            <p:cNvPr id="89" name="TextBox 88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509572" y="1423699"/>
              <a:ext cx="90432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grpSp>
        <p:nvGrpSpPr>
          <p:cNvPr id="91" name="Group 58"/>
          <p:cNvGrpSpPr/>
          <p:nvPr/>
        </p:nvGrpSpPr>
        <p:grpSpPr>
          <a:xfrm>
            <a:off x="3840715" y="4728175"/>
            <a:ext cx="1594315" cy="850894"/>
            <a:chOff x="7363712" y="1423699"/>
            <a:chExt cx="1196048" cy="638337"/>
          </a:xfrm>
        </p:grpSpPr>
        <p:sp>
          <p:nvSpPr>
            <p:cNvPr id="92" name="TextBox 91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09572" y="1423699"/>
              <a:ext cx="90432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grpSp>
        <p:nvGrpSpPr>
          <p:cNvPr id="94" name="Group 58"/>
          <p:cNvGrpSpPr/>
          <p:nvPr/>
        </p:nvGrpSpPr>
        <p:grpSpPr>
          <a:xfrm>
            <a:off x="6130761" y="4728175"/>
            <a:ext cx="1594315" cy="850894"/>
            <a:chOff x="7363712" y="1423699"/>
            <a:chExt cx="1196048" cy="638337"/>
          </a:xfrm>
        </p:grpSpPr>
        <p:sp>
          <p:nvSpPr>
            <p:cNvPr id="95" name="TextBox 94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09572" y="1423699"/>
              <a:ext cx="90432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sp>
        <p:nvSpPr>
          <p:cNvPr id="97" name="Freeform 187"/>
          <p:cNvSpPr>
            <a:spLocks noEditPoints="1"/>
          </p:cNvSpPr>
          <p:nvPr/>
        </p:nvSpPr>
        <p:spPr bwMode="auto">
          <a:xfrm>
            <a:off x="4347789" y="2164392"/>
            <a:ext cx="580168" cy="374938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98" name="Freeform 51"/>
          <p:cNvSpPr>
            <a:spLocks noEditPoints="1"/>
          </p:cNvSpPr>
          <p:nvPr/>
        </p:nvSpPr>
        <p:spPr bwMode="auto">
          <a:xfrm>
            <a:off x="6713174" y="4049595"/>
            <a:ext cx="429488" cy="608034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99" name="Freeform 152"/>
          <p:cNvSpPr>
            <a:spLocks noEditPoints="1"/>
          </p:cNvSpPr>
          <p:nvPr/>
        </p:nvSpPr>
        <p:spPr bwMode="auto">
          <a:xfrm>
            <a:off x="4373293" y="4168615"/>
            <a:ext cx="529158" cy="48901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7" name="文本框 46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4" grpId="0" animBg="1"/>
      <p:bldP spid="97" grpId="0" animBg="1"/>
      <p:bldP spid="98" grpId="0" animBg="1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9400" y="1892300"/>
            <a:ext cx="721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i="1" dirty="0">
                <a:gradFill>
                  <a:gsLst>
                    <a:gs pos="2000">
                      <a:srgbClr val="FF3300"/>
                    </a:gs>
                    <a:gs pos="95000">
                      <a:srgbClr val="C00000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谢谢观赏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87328" y="3167770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95691" y="2271633"/>
            <a:ext cx="2037737" cy="64633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第一部分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85219" y="397258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Thesis defense Thesis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defense</a:t>
            </a:r>
            <a:endParaRPr lang="zh-CN" altLang="en-US" sz="16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3744232" y="1856318"/>
            <a:ext cx="7504045" cy="813180"/>
            <a:chOff x="3743619" y="1855908"/>
            <a:chExt cx="7506000" cy="813392"/>
          </a:xfrm>
        </p:grpSpPr>
        <p:sp>
          <p:nvSpPr>
            <p:cNvPr id="6" name="Pentagon 4"/>
            <p:cNvSpPr/>
            <p:nvPr/>
          </p:nvSpPr>
          <p:spPr>
            <a:xfrm>
              <a:off x="6613286" y="1995609"/>
              <a:ext cx="4636333" cy="5334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"/>
            <p:cNvSpPr/>
            <p:nvPr/>
          </p:nvSpPr>
          <p:spPr>
            <a:xfrm>
              <a:off x="3743619" y="1855908"/>
              <a:ext cx="1511151" cy="813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rapezoid 34"/>
            <p:cNvSpPr/>
            <p:nvPr/>
          </p:nvSpPr>
          <p:spPr>
            <a:xfrm rot="5400000">
              <a:off x="5530811" y="1579868"/>
              <a:ext cx="813390" cy="1365473"/>
            </a:xfrm>
            <a:prstGeom prst="trapezoid">
              <a:avLst>
                <a:gd name="adj" fmla="val 17391"/>
              </a:avLst>
            </a:prstGeom>
            <a:solidFill>
              <a:schemeClr val="accent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3744231" y="2823671"/>
            <a:ext cx="7500873" cy="1008220"/>
            <a:chOff x="3743618" y="2823513"/>
            <a:chExt cx="7502826" cy="1008483"/>
          </a:xfrm>
        </p:grpSpPr>
        <p:sp>
          <p:nvSpPr>
            <p:cNvPr id="10" name="Pentagon 67"/>
            <p:cNvSpPr/>
            <p:nvPr/>
          </p:nvSpPr>
          <p:spPr>
            <a:xfrm>
              <a:off x="6610111" y="2823513"/>
              <a:ext cx="4636333" cy="53207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64"/>
            <p:cNvSpPr/>
            <p:nvPr/>
          </p:nvSpPr>
          <p:spPr>
            <a:xfrm>
              <a:off x="3743618" y="3018604"/>
              <a:ext cx="1511151" cy="8133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rapezoid 66"/>
            <p:cNvSpPr/>
            <p:nvPr/>
          </p:nvSpPr>
          <p:spPr>
            <a:xfrm rot="5400000">
              <a:off x="5428805" y="2649477"/>
              <a:ext cx="1008481" cy="1356555"/>
            </a:xfrm>
            <a:custGeom>
              <a:avLst/>
              <a:gdLst>
                <a:gd name="connsiteX0" fmla="*/ 0 w 813390"/>
                <a:gd name="connsiteY0" fmla="*/ 1822995 h 1822995"/>
                <a:gd name="connsiteX1" fmla="*/ 141457 w 813390"/>
                <a:gd name="connsiteY1" fmla="*/ 0 h 1822995"/>
                <a:gd name="connsiteX2" fmla="*/ 671933 w 813390"/>
                <a:gd name="connsiteY2" fmla="*/ 0 h 1822995"/>
                <a:gd name="connsiteX3" fmla="*/ 813390 w 813390"/>
                <a:gd name="connsiteY3" fmla="*/ 1822995 h 1822995"/>
                <a:gd name="connsiteX4" fmla="*/ 0 w 813390"/>
                <a:gd name="connsiteY4" fmla="*/ 1822995 h 1822995"/>
                <a:gd name="connsiteX0-1" fmla="*/ 195091 w 1008481"/>
                <a:gd name="connsiteY0-2" fmla="*/ 1822995 h 1822995"/>
                <a:gd name="connsiteX1-3" fmla="*/ 0 w 1008481"/>
                <a:gd name="connsiteY1-4" fmla="*/ 12700 h 1822995"/>
                <a:gd name="connsiteX2-5" fmla="*/ 867024 w 1008481"/>
                <a:gd name="connsiteY2-6" fmla="*/ 0 h 1822995"/>
                <a:gd name="connsiteX3-7" fmla="*/ 1008481 w 1008481"/>
                <a:gd name="connsiteY3-8" fmla="*/ 1822995 h 1822995"/>
                <a:gd name="connsiteX4-9" fmla="*/ 195091 w 1008481"/>
                <a:gd name="connsiteY4-10" fmla="*/ 1822995 h 1822995"/>
                <a:gd name="connsiteX0-11" fmla="*/ 195091 w 1008481"/>
                <a:gd name="connsiteY0-12" fmla="*/ 1810295 h 1810295"/>
                <a:gd name="connsiteX1-13" fmla="*/ 0 w 1008481"/>
                <a:gd name="connsiteY1-14" fmla="*/ 0 h 1810295"/>
                <a:gd name="connsiteX2-15" fmla="*/ 524124 w 1008481"/>
                <a:gd name="connsiteY2-16" fmla="*/ 6350 h 1810295"/>
                <a:gd name="connsiteX3-17" fmla="*/ 1008481 w 1008481"/>
                <a:gd name="connsiteY3-18" fmla="*/ 1810295 h 1810295"/>
                <a:gd name="connsiteX4-19" fmla="*/ 195091 w 1008481"/>
                <a:gd name="connsiteY4-20" fmla="*/ 1810295 h 1810295"/>
                <a:gd name="connsiteX0-21" fmla="*/ 195091 w 1008481"/>
                <a:gd name="connsiteY0-22" fmla="*/ 1811089 h 1811089"/>
                <a:gd name="connsiteX1-23" fmla="*/ 0 w 1008481"/>
                <a:gd name="connsiteY1-24" fmla="*/ 794 h 1811089"/>
                <a:gd name="connsiteX2-25" fmla="*/ 528886 w 1008481"/>
                <a:gd name="connsiteY2-26" fmla="*/ 0 h 1811089"/>
                <a:gd name="connsiteX3-27" fmla="*/ 1008481 w 1008481"/>
                <a:gd name="connsiteY3-28" fmla="*/ 1811089 h 1811089"/>
                <a:gd name="connsiteX4-29" fmla="*/ 195091 w 1008481"/>
                <a:gd name="connsiteY4-30" fmla="*/ 1811089 h 18110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8481" h="1811089">
                  <a:moveTo>
                    <a:pt x="195091" y="1811089"/>
                  </a:moveTo>
                  <a:lnTo>
                    <a:pt x="0" y="794"/>
                  </a:lnTo>
                  <a:lnTo>
                    <a:pt x="528886" y="0"/>
                  </a:lnTo>
                  <a:lnTo>
                    <a:pt x="1008481" y="1811089"/>
                  </a:lnTo>
                  <a:lnTo>
                    <a:pt x="195091" y="1811089"/>
                  </a:ln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63260" y="4453052"/>
            <a:ext cx="7482738" cy="1683683"/>
            <a:chOff x="3762645" y="4453310"/>
            <a:chExt cx="7484686" cy="1684121"/>
          </a:xfrm>
        </p:grpSpPr>
        <p:sp>
          <p:nvSpPr>
            <p:cNvPr id="14" name="Pentagon 73"/>
            <p:cNvSpPr/>
            <p:nvPr/>
          </p:nvSpPr>
          <p:spPr>
            <a:xfrm>
              <a:off x="6610998" y="4455923"/>
              <a:ext cx="4636333" cy="533779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75"/>
            <p:cNvSpPr/>
            <p:nvPr/>
          </p:nvSpPr>
          <p:spPr>
            <a:xfrm>
              <a:off x="3762645" y="5324039"/>
              <a:ext cx="1511151" cy="8133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rapezoid 66"/>
            <p:cNvSpPr/>
            <p:nvPr/>
          </p:nvSpPr>
          <p:spPr>
            <a:xfrm rot="5400000">
              <a:off x="5101392" y="4625713"/>
              <a:ext cx="1684119" cy="1339313"/>
            </a:xfrm>
            <a:custGeom>
              <a:avLst/>
              <a:gdLst>
                <a:gd name="connsiteX0" fmla="*/ 0 w 813390"/>
                <a:gd name="connsiteY0" fmla="*/ 1822995 h 1822995"/>
                <a:gd name="connsiteX1" fmla="*/ 141457 w 813390"/>
                <a:gd name="connsiteY1" fmla="*/ 0 h 1822995"/>
                <a:gd name="connsiteX2" fmla="*/ 671933 w 813390"/>
                <a:gd name="connsiteY2" fmla="*/ 0 h 1822995"/>
                <a:gd name="connsiteX3" fmla="*/ 813390 w 813390"/>
                <a:gd name="connsiteY3" fmla="*/ 1822995 h 1822995"/>
                <a:gd name="connsiteX4" fmla="*/ 0 w 813390"/>
                <a:gd name="connsiteY4" fmla="*/ 1822995 h 1822995"/>
                <a:gd name="connsiteX0-1" fmla="*/ 195091 w 1008481"/>
                <a:gd name="connsiteY0-2" fmla="*/ 1822995 h 1822995"/>
                <a:gd name="connsiteX1-3" fmla="*/ 0 w 1008481"/>
                <a:gd name="connsiteY1-4" fmla="*/ 12700 h 1822995"/>
                <a:gd name="connsiteX2-5" fmla="*/ 867024 w 1008481"/>
                <a:gd name="connsiteY2-6" fmla="*/ 0 h 1822995"/>
                <a:gd name="connsiteX3-7" fmla="*/ 1008481 w 1008481"/>
                <a:gd name="connsiteY3-8" fmla="*/ 1822995 h 1822995"/>
                <a:gd name="connsiteX4-9" fmla="*/ 195091 w 1008481"/>
                <a:gd name="connsiteY4-10" fmla="*/ 1822995 h 1822995"/>
                <a:gd name="connsiteX0-11" fmla="*/ 195091 w 1008481"/>
                <a:gd name="connsiteY0-12" fmla="*/ 1810295 h 1810295"/>
                <a:gd name="connsiteX1-13" fmla="*/ 0 w 1008481"/>
                <a:gd name="connsiteY1-14" fmla="*/ 0 h 1810295"/>
                <a:gd name="connsiteX2-15" fmla="*/ 524124 w 1008481"/>
                <a:gd name="connsiteY2-16" fmla="*/ 6350 h 1810295"/>
                <a:gd name="connsiteX3-17" fmla="*/ 1008481 w 1008481"/>
                <a:gd name="connsiteY3-18" fmla="*/ 1810295 h 1810295"/>
                <a:gd name="connsiteX4-19" fmla="*/ 195091 w 1008481"/>
                <a:gd name="connsiteY4-20" fmla="*/ 1810295 h 1810295"/>
                <a:gd name="connsiteX0-21" fmla="*/ 195091 w 1008481"/>
                <a:gd name="connsiteY0-22" fmla="*/ 1811089 h 1811089"/>
                <a:gd name="connsiteX1-23" fmla="*/ 0 w 1008481"/>
                <a:gd name="connsiteY1-24" fmla="*/ 794 h 1811089"/>
                <a:gd name="connsiteX2-25" fmla="*/ 528886 w 1008481"/>
                <a:gd name="connsiteY2-26" fmla="*/ 0 h 1811089"/>
                <a:gd name="connsiteX3-27" fmla="*/ 1008481 w 1008481"/>
                <a:gd name="connsiteY3-28" fmla="*/ 1811089 h 1811089"/>
                <a:gd name="connsiteX4-29" fmla="*/ 195091 w 1008481"/>
                <a:gd name="connsiteY4-30" fmla="*/ 1811089 h 1811089"/>
                <a:gd name="connsiteX0-31" fmla="*/ 544341 w 1357731"/>
                <a:gd name="connsiteY0-32" fmla="*/ 1811089 h 1811089"/>
                <a:gd name="connsiteX1-33" fmla="*/ 0 w 1357731"/>
                <a:gd name="connsiteY1-34" fmla="*/ 13494 h 1811089"/>
                <a:gd name="connsiteX2-35" fmla="*/ 878136 w 1357731"/>
                <a:gd name="connsiteY2-36" fmla="*/ 0 h 1811089"/>
                <a:gd name="connsiteX3-37" fmla="*/ 1357731 w 1357731"/>
                <a:gd name="connsiteY3-38" fmla="*/ 1811089 h 1811089"/>
                <a:gd name="connsiteX4-39" fmla="*/ 544341 w 1357731"/>
                <a:gd name="connsiteY4-40" fmla="*/ 1811089 h 1811089"/>
                <a:gd name="connsiteX0-41" fmla="*/ 544341 w 1357731"/>
                <a:gd name="connsiteY0-42" fmla="*/ 1797595 h 1797595"/>
                <a:gd name="connsiteX1-43" fmla="*/ 0 w 1357731"/>
                <a:gd name="connsiteY1-44" fmla="*/ 0 h 1797595"/>
                <a:gd name="connsiteX2-45" fmla="*/ 535236 w 1357731"/>
                <a:gd name="connsiteY2-46" fmla="*/ 24606 h 1797595"/>
                <a:gd name="connsiteX3-47" fmla="*/ 1357731 w 1357731"/>
                <a:gd name="connsiteY3-48" fmla="*/ 1797595 h 1797595"/>
                <a:gd name="connsiteX4-49" fmla="*/ 544341 w 1357731"/>
                <a:gd name="connsiteY4-50" fmla="*/ 1797595 h 1797595"/>
                <a:gd name="connsiteX0-51" fmla="*/ 544341 w 1357731"/>
                <a:gd name="connsiteY0-52" fmla="*/ 1797595 h 1797595"/>
                <a:gd name="connsiteX1-53" fmla="*/ 0 w 1357731"/>
                <a:gd name="connsiteY1-54" fmla="*/ 0 h 1797595"/>
                <a:gd name="connsiteX2-55" fmla="*/ 535236 w 1357731"/>
                <a:gd name="connsiteY2-56" fmla="*/ 793 h 1797595"/>
                <a:gd name="connsiteX3-57" fmla="*/ 1357731 w 1357731"/>
                <a:gd name="connsiteY3-58" fmla="*/ 1797595 h 1797595"/>
                <a:gd name="connsiteX4-59" fmla="*/ 544341 w 1357731"/>
                <a:gd name="connsiteY4-60" fmla="*/ 1797595 h 1797595"/>
                <a:gd name="connsiteX0-61" fmla="*/ 864381 w 1677771"/>
                <a:gd name="connsiteY0-62" fmla="*/ 1797595 h 1797595"/>
                <a:gd name="connsiteX1-63" fmla="*/ 0 w 1677771"/>
                <a:gd name="connsiteY1-64" fmla="*/ 0 h 1797595"/>
                <a:gd name="connsiteX2-65" fmla="*/ 855276 w 1677771"/>
                <a:gd name="connsiteY2-66" fmla="*/ 793 h 1797595"/>
                <a:gd name="connsiteX3-67" fmla="*/ 1677771 w 1677771"/>
                <a:gd name="connsiteY3-68" fmla="*/ 1797595 h 1797595"/>
                <a:gd name="connsiteX4-69" fmla="*/ 864381 w 1677771"/>
                <a:gd name="connsiteY4-70" fmla="*/ 1797595 h 1797595"/>
                <a:gd name="connsiteX0-71" fmla="*/ 864381 w 1677771"/>
                <a:gd name="connsiteY0-72" fmla="*/ 1796802 h 1796802"/>
                <a:gd name="connsiteX1-73" fmla="*/ 0 w 1677771"/>
                <a:gd name="connsiteY1-74" fmla="*/ 11907 h 1796802"/>
                <a:gd name="connsiteX2-75" fmla="*/ 855276 w 1677771"/>
                <a:gd name="connsiteY2-76" fmla="*/ 0 h 1796802"/>
                <a:gd name="connsiteX3-77" fmla="*/ 1677771 w 1677771"/>
                <a:gd name="connsiteY3-78" fmla="*/ 1796802 h 1796802"/>
                <a:gd name="connsiteX4-79" fmla="*/ 864381 w 1677771"/>
                <a:gd name="connsiteY4-80" fmla="*/ 1796802 h 1796802"/>
                <a:gd name="connsiteX0-81" fmla="*/ 867554 w 1680944"/>
                <a:gd name="connsiteY0-82" fmla="*/ 1796802 h 1796802"/>
                <a:gd name="connsiteX1-83" fmla="*/ 0 w 1680944"/>
                <a:gd name="connsiteY1-84" fmla="*/ 34132 h 1796802"/>
                <a:gd name="connsiteX2-85" fmla="*/ 858449 w 1680944"/>
                <a:gd name="connsiteY2-86" fmla="*/ 0 h 1796802"/>
                <a:gd name="connsiteX3-87" fmla="*/ 1680944 w 1680944"/>
                <a:gd name="connsiteY3-88" fmla="*/ 1796802 h 1796802"/>
                <a:gd name="connsiteX4-89" fmla="*/ 867554 w 1680944"/>
                <a:gd name="connsiteY4-90" fmla="*/ 1796802 h 1796802"/>
                <a:gd name="connsiteX0-91" fmla="*/ 870729 w 1684119"/>
                <a:gd name="connsiteY0-92" fmla="*/ 1796802 h 1796802"/>
                <a:gd name="connsiteX1-93" fmla="*/ 0 w 1684119"/>
                <a:gd name="connsiteY1-94" fmla="*/ 11907 h 1796802"/>
                <a:gd name="connsiteX2-95" fmla="*/ 861624 w 1684119"/>
                <a:gd name="connsiteY2-96" fmla="*/ 0 h 1796802"/>
                <a:gd name="connsiteX3-97" fmla="*/ 1684119 w 1684119"/>
                <a:gd name="connsiteY3-98" fmla="*/ 1796802 h 1796802"/>
                <a:gd name="connsiteX4-99" fmla="*/ 870729 w 1684119"/>
                <a:gd name="connsiteY4-100" fmla="*/ 1796802 h 1796802"/>
                <a:gd name="connsiteX0-101" fmla="*/ 870729 w 1684119"/>
                <a:gd name="connsiteY0-102" fmla="*/ 1784895 h 1784895"/>
                <a:gd name="connsiteX1-103" fmla="*/ 0 w 1684119"/>
                <a:gd name="connsiteY1-104" fmla="*/ 0 h 1784895"/>
                <a:gd name="connsiteX2-105" fmla="*/ 525077 w 1684119"/>
                <a:gd name="connsiteY2-106" fmla="*/ 3968 h 1784895"/>
                <a:gd name="connsiteX3-107" fmla="*/ 1684119 w 1684119"/>
                <a:gd name="connsiteY3-108" fmla="*/ 1784895 h 1784895"/>
                <a:gd name="connsiteX4-109" fmla="*/ 870729 w 1684119"/>
                <a:gd name="connsiteY4-110" fmla="*/ 1784895 h 1784895"/>
                <a:gd name="connsiteX0-111" fmla="*/ 870729 w 1684119"/>
                <a:gd name="connsiteY0-112" fmla="*/ 1784895 h 1784895"/>
                <a:gd name="connsiteX1-113" fmla="*/ 0 w 1684119"/>
                <a:gd name="connsiteY1-114" fmla="*/ 0 h 1784895"/>
                <a:gd name="connsiteX2-115" fmla="*/ 529839 w 1684119"/>
                <a:gd name="connsiteY2-116" fmla="*/ 3968 h 1784895"/>
                <a:gd name="connsiteX3-117" fmla="*/ 1684119 w 1684119"/>
                <a:gd name="connsiteY3-118" fmla="*/ 1784895 h 1784895"/>
                <a:gd name="connsiteX4-119" fmla="*/ 870729 w 1684119"/>
                <a:gd name="connsiteY4-120" fmla="*/ 1784895 h 1784895"/>
                <a:gd name="connsiteX0-121" fmla="*/ 870729 w 1684119"/>
                <a:gd name="connsiteY0-122" fmla="*/ 1788070 h 1788070"/>
                <a:gd name="connsiteX1-123" fmla="*/ 0 w 1684119"/>
                <a:gd name="connsiteY1-124" fmla="*/ 3175 h 1788070"/>
                <a:gd name="connsiteX2-125" fmla="*/ 527458 w 1684119"/>
                <a:gd name="connsiteY2-126" fmla="*/ 0 h 1788070"/>
                <a:gd name="connsiteX3-127" fmla="*/ 1684119 w 1684119"/>
                <a:gd name="connsiteY3-128" fmla="*/ 1788070 h 1788070"/>
                <a:gd name="connsiteX4-129" fmla="*/ 870729 w 1684119"/>
                <a:gd name="connsiteY4-130" fmla="*/ 1788070 h 17880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84119" h="1788070">
                  <a:moveTo>
                    <a:pt x="870729" y="1788070"/>
                  </a:moveTo>
                  <a:lnTo>
                    <a:pt x="0" y="3175"/>
                  </a:lnTo>
                  <a:lnTo>
                    <a:pt x="527458" y="0"/>
                  </a:lnTo>
                  <a:lnTo>
                    <a:pt x="1684119" y="1788070"/>
                  </a:lnTo>
                  <a:lnTo>
                    <a:pt x="870729" y="1788070"/>
                  </a:lnTo>
                  <a:close/>
                </a:path>
              </a:pathLst>
            </a:cu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Placeholder 14"/>
          <p:cNvSpPr txBox="1"/>
          <p:nvPr/>
        </p:nvSpPr>
        <p:spPr>
          <a:xfrm>
            <a:off x="626825" y="1995989"/>
            <a:ext cx="2492016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hand, we denounce with righteous dislike indignation</a:t>
            </a:r>
          </a:p>
        </p:txBody>
      </p:sp>
      <p:sp>
        <p:nvSpPr>
          <p:cNvPr id="18" name="Text Placeholder 14"/>
          <p:cNvSpPr txBox="1"/>
          <p:nvPr/>
        </p:nvSpPr>
        <p:spPr>
          <a:xfrm>
            <a:off x="621082" y="3134308"/>
            <a:ext cx="2492016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hand, we denounce with righteous dislike indignation</a:t>
            </a:r>
          </a:p>
        </p:txBody>
      </p:sp>
      <p:sp>
        <p:nvSpPr>
          <p:cNvPr id="19" name="Text Placeholder 14"/>
          <p:cNvSpPr txBox="1"/>
          <p:nvPr/>
        </p:nvSpPr>
        <p:spPr>
          <a:xfrm>
            <a:off x="615336" y="4272624"/>
            <a:ext cx="2492016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hand, we denounce with righteous dislike indignation</a:t>
            </a:r>
          </a:p>
        </p:txBody>
      </p:sp>
      <p:sp>
        <p:nvSpPr>
          <p:cNvPr id="20" name="Text Placeholder 14"/>
          <p:cNvSpPr txBox="1"/>
          <p:nvPr/>
        </p:nvSpPr>
        <p:spPr>
          <a:xfrm>
            <a:off x="609593" y="5410943"/>
            <a:ext cx="2492016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hand, we denounce with righteous dislike indignation</a:t>
            </a:r>
          </a:p>
        </p:txBody>
      </p:sp>
      <p:grpSp>
        <p:nvGrpSpPr>
          <p:cNvPr id="21" name="Group 12"/>
          <p:cNvGrpSpPr/>
          <p:nvPr/>
        </p:nvGrpSpPr>
        <p:grpSpPr>
          <a:xfrm>
            <a:off x="3753152" y="3622400"/>
            <a:ext cx="7485607" cy="1357378"/>
            <a:chOff x="3752537" y="3622446"/>
            <a:chExt cx="7487557" cy="1357732"/>
          </a:xfrm>
        </p:grpSpPr>
        <p:sp>
          <p:nvSpPr>
            <p:cNvPr id="22" name="Rectangle 68"/>
            <p:cNvSpPr/>
            <p:nvPr/>
          </p:nvSpPr>
          <p:spPr>
            <a:xfrm>
              <a:off x="3752537" y="4166786"/>
              <a:ext cx="1511151" cy="8133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rapezoid 66"/>
            <p:cNvSpPr/>
            <p:nvPr/>
          </p:nvSpPr>
          <p:spPr>
            <a:xfrm rot="5400000">
              <a:off x="5258046" y="3628088"/>
              <a:ext cx="1357731" cy="1346448"/>
            </a:xfrm>
            <a:custGeom>
              <a:avLst/>
              <a:gdLst>
                <a:gd name="connsiteX0" fmla="*/ 0 w 813390"/>
                <a:gd name="connsiteY0" fmla="*/ 1822995 h 1822995"/>
                <a:gd name="connsiteX1" fmla="*/ 141457 w 813390"/>
                <a:gd name="connsiteY1" fmla="*/ 0 h 1822995"/>
                <a:gd name="connsiteX2" fmla="*/ 671933 w 813390"/>
                <a:gd name="connsiteY2" fmla="*/ 0 h 1822995"/>
                <a:gd name="connsiteX3" fmla="*/ 813390 w 813390"/>
                <a:gd name="connsiteY3" fmla="*/ 1822995 h 1822995"/>
                <a:gd name="connsiteX4" fmla="*/ 0 w 813390"/>
                <a:gd name="connsiteY4" fmla="*/ 1822995 h 1822995"/>
                <a:gd name="connsiteX0-1" fmla="*/ 195091 w 1008481"/>
                <a:gd name="connsiteY0-2" fmla="*/ 1822995 h 1822995"/>
                <a:gd name="connsiteX1-3" fmla="*/ 0 w 1008481"/>
                <a:gd name="connsiteY1-4" fmla="*/ 12700 h 1822995"/>
                <a:gd name="connsiteX2-5" fmla="*/ 867024 w 1008481"/>
                <a:gd name="connsiteY2-6" fmla="*/ 0 h 1822995"/>
                <a:gd name="connsiteX3-7" fmla="*/ 1008481 w 1008481"/>
                <a:gd name="connsiteY3-8" fmla="*/ 1822995 h 1822995"/>
                <a:gd name="connsiteX4-9" fmla="*/ 195091 w 1008481"/>
                <a:gd name="connsiteY4-10" fmla="*/ 1822995 h 1822995"/>
                <a:gd name="connsiteX0-11" fmla="*/ 195091 w 1008481"/>
                <a:gd name="connsiteY0-12" fmla="*/ 1810295 h 1810295"/>
                <a:gd name="connsiteX1-13" fmla="*/ 0 w 1008481"/>
                <a:gd name="connsiteY1-14" fmla="*/ 0 h 1810295"/>
                <a:gd name="connsiteX2-15" fmla="*/ 524124 w 1008481"/>
                <a:gd name="connsiteY2-16" fmla="*/ 6350 h 1810295"/>
                <a:gd name="connsiteX3-17" fmla="*/ 1008481 w 1008481"/>
                <a:gd name="connsiteY3-18" fmla="*/ 1810295 h 1810295"/>
                <a:gd name="connsiteX4-19" fmla="*/ 195091 w 1008481"/>
                <a:gd name="connsiteY4-20" fmla="*/ 1810295 h 1810295"/>
                <a:gd name="connsiteX0-21" fmla="*/ 195091 w 1008481"/>
                <a:gd name="connsiteY0-22" fmla="*/ 1811089 h 1811089"/>
                <a:gd name="connsiteX1-23" fmla="*/ 0 w 1008481"/>
                <a:gd name="connsiteY1-24" fmla="*/ 794 h 1811089"/>
                <a:gd name="connsiteX2-25" fmla="*/ 528886 w 1008481"/>
                <a:gd name="connsiteY2-26" fmla="*/ 0 h 1811089"/>
                <a:gd name="connsiteX3-27" fmla="*/ 1008481 w 1008481"/>
                <a:gd name="connsiteY3-28" fmla="*/ 1811089 h 1811089"/>
                <a:gd name="connsiteX4-29" fmla="*/ 195091 w 1008481"/>
                <a:gd name="connsiteY4-30" fmla="*/ 1811089 h 1811089"/>
                <a:gd name="connsiteX0-31" fmla="*/ 544341 w 1357731"/>
                <a:gd name="connsiteY0-32" fmla="*/ 1811089 h 1811089"/>
                <a:gd name="connsiteX1-33" fmla="*/ 0 w 1357731"/>
                <a:gd name="connsiteY1-34" fmla="*/ 13494 h 1811089"/>
                <a:gd name="connsiteX2-35" fmla="*/ 878136 w 1357731"/>
                <a:gd name="connsiteY2-36" fmla="*/ 0 h 1811089"/>
                <a:gd name="connsiteX3-37" fmla="*/ 1357731 w 1357731"/>
                <a:gd name="connsiteY3-38" fmla="*/ 1811089 h 1811089"/>
                <a:gd name="connsiteX4-39" fmla="*/ 544341 w 1357731"/>
                <a:gd name="connsiteY4-40" fmla="*/ 1811089 h 1811089"/>
                <a:gd name="connsiteX0-41" fmla="*/ 544341 w 1357731"/>
                <a:gd name="connsiteY0-42" fmla="*/ 1797595 h 1797595"/>
                <a:gd name="connsiteX1-43" fmla="*/ 0 w 1357731"/>
                <a:gd name="connsiteY1-44" fmla="*/ 0 h 1797595"/>
                <a:gd name="connsiteX2-45" fmla="*/ 535236 w 1357731"/>
                <a:gd name="connsiteY2-46" fmla="*/ 24606 h 1797595"/>
                <a:gd name="connsiteX3-47" fmla="*/ 1357731 w 1357731"/>
                <a:gd name="connsiteY3-48" fmla="*/ 1797595 h 1797595"/>
                <a:gd name="connsiteX4-49" fmla="*/ 544341 w 1357731"/>
                <a:gd name="connsiteY4-50" fmla="*/ 1797595 h 1797595"/>
                <a:gd name="connsiteX0-51" fmla="*/ 544341 w 1357731"/>
                <a:gd name="connsiteY0-52" fmla="*/ 1797595 h 1797595"/>
                <a:gd name="connsiteX1-53" fmla="*/ 0 w 1357731"/>
                <a:gd name="connsiteY1-54" fmla="*/ 0 h 1797595"/>
                <a:gd name="connsiteX2-55" fmla="*/ 535236 w 1357731"/>
                <a:gd name="connsiteY2-56" fmla="*/ 793 h 1797595"/>
                <a:gd name="connsiteX3-57" fmla="*/ 1357731 w 1357731"/>
                <a:gd name="connsiteY3-58" fmla="*/ 1797595 h 1797595"/>
                <a:gd name="connsiteX4-59" fmla="*/ 544341 w 1357731"/>
                <a:gd name="connsiteY4-60" fmla="*/ 1797595 h 17975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57731" h="1797595">
                  <a:moveTo>
                    <a:pt x="544341" y="1797595"/>
                  </a:moveTo>
                  <a:lnTo>
                    <a:pt x="0" y="0"/>
                  </a:lnTo>
                  <a:lnTo>
                    <a:pt x="535236" y="793"/>
                  </a:lnTo>
                  <a:lnTo>
                    <a:pt x="1357731" y="1797595"/>
                  </a:lnTo>
                  <a:lnTo>
                    <a:pt x="544341" y="1797595"/>
                  </a:lnTo>
                  <a:close/>
                </a:path>
              </a:pathLst>
            </a:cu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entagon 71"/>
            <p:cNvSpPr/>
            <p:nvPr/>
          </p:nvSpPr>
          <p:spPr>
            <a:xfrm>
              <a:off x="6603761" y="3629342"/>
              <a:ext cx="4636333" cy="53377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6"/>
          <p:cNvSpPr txBox="1"/>
          <p:nvPr/>
        </p:nvSpPr>
        <p:spPr>
          <a:xfrm>
            <a:off x="6950653" y="2137570"/>
            <a:ext cx="39410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6950653" y="2940227"/>
            <a:ext cx="39410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use it?</a:t>
            </a:r>
          </a:p>
        </p:txBody>
      </p:sp>
      <p:sp>
        <p:nvSpPr>
          <p:cNvPr id="27" name="TextBox 28"/>
          <p:cNvSpPr txBox="1"/>
          <p:nvPr/>
        </p:nvSpPr>
        <p:spPr>
          <a:xfrm>
            <a:off x="6950653" y="3742882"/>
            <a:ext cx="39410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I get some ?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6950653" y="4572418"/>
            <a:ext cx="39410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Lorem Ipsum</a:t>
            </a:r>
          </a:p>
        </p:txBody>
      </p:sp>
      <p:grpSp>
        <p:nvGrpSpPr>
          <p:cNvPr id="29" name="Group 2"/>
          <p:cNvGrpSpPr/>
          <p:nvPr/>
        </p:nvGrpSpPr>
        <p:grpSpPr>
          <a:xfrm>
            <a:off x="3448304" y="1786802"/>
            <a:ext cx="951764" cy="951764"/>
            <a:chOff x="3447608" y="1786370"/>
            <a:chExt cx="952012" cy="952012"/>
          </a:xfrm>
          <a:effectLst>
            <a:outerShdw blurRad="241300" dist="38100" dir="10800000" algn="r" rotWithShape="0">
              <a:schemeClr val="bg1">
                <a:lumMod val="65000"/>
                <a:alpha val="37000"/>
              </a:schemeClr>
            </a:outerShdw>
          </a:effectLst>
        </p:grpSpPr>
        <p:sp>
          <p:nvSpPr>
            <p:cNvPr id="30" name="Oval 3"/>
            <p:cNvSpPr/>
            <p:nvPr/>
          </p:nvSpPr>
          <p:spPr>
            <a:xfrm>
              <a:off x="3447608" y="1786370"/>
              <a:ext cx="952012" cy="952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3763696" y="2069353"/>
              <a:ext cx="265113" cy="412750"/>
              <a:chOff x="8480426" y="6334125"/>
              <a:chExt cx="265113" cy="4127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2" name="Freeform 361"/>
              <p:cNvSpPr>
                <a:spLocks noEditPoints="1"/>
              </p:cNvSpPr>
              <p:nvPr/>
            </p:nvSpPr>
            <p:spPr bwMode="auto">
              <a:xfrm>
                <a:off x="8480426" y="6334125"/>
                <a:ext cx="265113" cy="412750"/>
              </a:xfrm>
              <a:custGeom>
                <a:avLst/>
                <a:gdLst>
                  <a:gd name="T0" fmla="*/ 332 w 333"/>
                  <a:gd name="T1" fmla="*/ 150 h 520"/>
                  <a:gd name="T2" fmla="*/ 320 w 333"/>
                  <a:gd name="T3" fmla="*/ 102 h 520"/>
                  <a:gd name="T4" fmla="*/ 294 w 333"/>
                  <a:gd name="T5" fmla="*/ 60 h 520"/>
                  <a:gd name="T6" fmla="*/ 260 w 333"/>
                  <a:gd name="T7" fmla="*/ 29 h 520"/>
                  <a:gd name="T8" fmla="*/ 215 w 333"/>
                  <a:gd name="T9" fmla="*/ 8 h 520"/>
                  <a:gd name="T10" fmla="*/ 166 w 333"/>
                  <a:gd name="T11" fmla="*/ 0 h 520"/>
                  <a:gd name="T12" fmla="*/ 133 w 333"/>
                  <a:gd name="T13" fmla="*/ 3 h 520"/>
                  <a:gd name="T14" fmla="*/ 87 w 333"/>
                  <a:gd name="T15" fmla="*/ 20 h 520"/>
                  <a:gd name="T16" fmla="*/ 48 w 333"/>
                  <a:gd name="T17" fmla="*/ 48 h 520"/>
                  <a:gd name="T18" fmla="*/ 20 w 333"/>
                  <a:gd name="T19" fmla="*/ 87 h 520"/>
                  <a:gd name="T20" fmla="*/ 3 w 333"/>
                  <a:gd name="T21" fmla="*/ 133 h 520"/>
                  <a:gd name="T22" fmla="*/ 0 w 333"/>
                  <a:gd name="T23" fmla="*/ 166 h 520"/>
                  <a:gd name="T24" fmla="*/ 9 w 333"/>
                  <a:gd name="T25" fmla="*/ 227 h 520"/>
                  <a:gd name="T26" fmla="*/ 30 w 333"/>
                  <a:gd name="T27" fmla="*/ 271 h 520"/>
                  <a:gd name="T28" fmla="*/ 62 w 333"/>
                  <a:gd name="T29" fmla="*/ 312 h 520"/>
                  <a:gd name="T30" fmla="*/ 76 w 333"/>
                  <a:gd name="T31" fmla="*/ 342 h 520"/>
                  <a:gd name="T32" fmla="*/ 84 w 333"/>
                  <a:gd name="T33" fmla="*/ 380 h 520"/>
                  <a:gd name="T34" fmla="*/ 85 w 333"/>
                  <a:gd name="T35" fmla="*/ 463 h 520"/>
                  <a:gd name="T36" fmla="*/ 105 w 333"/>
                  <a:gd name="T37" fmla="*/ 499 h 520"/>
                  <a:gd name="T38" fmla="*/ 142 w 333"/>
                  <a:gd name="T39" fmla="*/ 519 h 520"/>
                  <a:gd name="T40" fmla="*/ 177 w 333"/>
                  <a:gd name="T41" fmla="*/ 520 h 520"/>
                  <a:gd name="T42" fmla="*/ 217 w 333"/>
                  <a:gd name="T43" fmla="*/ 508 h 520"/>
                  <a:gd name="T44" fmla="*/ 244 w 333"/>
                  <a:gd name="T45" fmla="*/ 477 h 520"/>
                  <a:gd name="T46" fmla="*/ 250 w 333"/>
                  <a:gd name="T47" fmla="*/ 378 h 520"/>
                  <a:gd name="T48" fmla="*/ 253 w 333"/>
                  <a:gd name="T49" fmla="*/ 353 h 520"/>
                  <a:gd name="T50" fmla="*/ 265 w 333"/>
                  <a:gd name="T51" fmla="*/ 321 h 520"/>
                  <a:gd name="T52" fmla="*/ 286 w 333"/>
                  <a:gd name="T53" fmla="*/ 293 h 520"/>
                  <a:gd name="T54" fmla="*/ 317 w 333"/>
                  <a:gd name="T55" fmla="*/ 242 h 520"/>
                  <a:gd name="T56" fmla="*/ 332 w 333"/>
                  <a:gd name="T57" fmla="*/ 189 h 520"/>
                  <a:gd name="T58" fmla="*/ 177 w 333"/>
                  <a:gd name="T59" fmla="*/ 490 h 520"/>
                  <a:gd name="T60" fmla="*/ 150 w 333"/>
                  <a:gd name="T61" fmla="*/ 490 h 520"/>
                  <a:gd name="T62" fmla="*/ 133 w 333"/>
                  <a:gd name="T63" fmla="*/ 483 h 520"/>
                  <a:gd name="T64" fmla="*/ 121 w 333"/>
                  <a:gd name="T65" fmla="*/ 466 h 520"/>
                  <a:gd name="T66" fmla="*/ 214 w 333"/>
                  <a:gd name="T67" fmla="*/ 460 h 520"/>
                  <a:gd name="T68" fmla="*/ 205 w 333"/>
                  <a:gd name="T69" fmla="*/ 478 h 520"/>
                  <a:gd name="T70" fmla="*/ 188 w 333"/>
                  <a:gd name="T71" fmla="*/ 489 h 520"/>
                  <a:gd name="T72" fmla="*/ 177 w 333"/>
                  <a:gd name="T73" fmla="*/ 490 h 520"/>
                  <a:gd name="T74" fmla="*/ 115 w 333"/>
                  <a:gd name="T75" fmla="*/ 413 h 520"/>
                  <a:gd name="T76" fmla="*/ 215 w 333"/>
                  <a:gd name="T77" fmla="*/ 377 h 520"/>
                  <a:gd name="T78" fmla="*/ 117 w 333"/>
                  <a:gd name="T79" fmla="*/ 360 h 520"/>
                  <a:gd name="T80" fmla="*/ 103 w 333"/>
                  <a:gd name="T81" fmla="*/ 317 h 520"/>
                  <a:gd name="T82" fmla="*/ 75 w 333"/>
                  <a:gd name="T83" fmla="*/ 274 h 520"/>
                  <a:gd name="T84" fmla="*/ 53 w 333"/>
                  <a:gd name="T85" fmla="*/ 241 h 520"/>
                  <a:gd name="T86" fmla="*/ 38 w 333"/>
                  <a:gd name="T87" fmla="*/ 200 h 520"/>
                  <a:gd name="T88" fmla="*/ 33 w 333"/>
                  <a:gd name="T89" fmla="*/ 166 h 520"/>
                  <a:gd name="T90" fmla="*/ 39 w 333"/>
                  <a:gd name="T91" fmla="*/ 127 h 520"/>
                  <a:gd name="T92" fmla="*/ 57 w 333"/>
                  <a:gd name="T93" fmla="*/ 91 h 520"/>
                  <a:gd name="T94" fmla="*/ 82 w 333"/>
                  <a:gd name="T95" fmla="*/ 65 h 520"/>
                  <a:gd name="T96" fmla="*/ 115 w 333"/>
                  <a:gd name="T97" fmla="*/ 44 h 520"/>
                  <a:gd name="T98" fmla="*/ 153 w 333"/>
                  <a:gd name="T99" fmla="*/ 35 h 520"/>
                  <a:gd name="T100" fmla="*/ 180 w 333"/>
                  <a:gd name="T101" fmla="*/ 35 h 520"/>
                  <a:gd name="T102" fmla="*/ 218 w 333"/>
                  <a:gd name="T103" fmla="*/ 44 h 520"/>
                  <a:gd name="T104" fmla="*/ 251 w 333"/>
                  <a:gd name="T105" fmla="*/ 65 h 520"/>
                  <a:gd name="T106" fmla="*/ 277 w 333"/>
                  <a:gd name="T107" fmla="*/ 91 h 520"/>
                  <a:gd name="T108" fmla="*/ 293 w 333"/>
                  <a:gd name="T109" fmla="*/ 127 h 520"/>
                  <a:gd name="T110" fmla="*/ 299 w 333"/>
                  <a:gd name="T111" fmla="*/ 166 h 520"/>
                  <a:gd name="T112" fmla="*/ 296 w 333"/>
                  <a:gd name="T113" fmla="*/ 200 h 520"/>
                  <a:gd name="T114" fmla="*/ 280 w 333"/>
                  <a:gd name="T115" fmla="*/ 241 h 520"/>
                  <a:gd name="T116" fmla="*/ 257 w 333"/>
                  <a:gd name="T117" fmla="*/ 274 h 520"/>
                  <a:gd name="T118" fmla="*/ 229 w 333"/>
                  <a:gd name="T119" fmla="*/ 317 h 520"/>
                  <a:gd name="T120" fmla="*/ 217 w 333"/>
                  <a:gd name="T121" fmla="*/ 36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3" h="520">
                    <a:moveTo>
                      <a:pt x="333" y="166"/>
                    </a:moveTo>
                    <a:lnTo>
                      <a:pt x="333" y="166"/>
                    </a:lnTo>
                    <a:lnTo>
                      <a:pt x="332" y="150"/>
                    </a:lnTo>
                    <a:lnTo>
                      <a:pt x="330" y="133"/>
                    </a:lnTo>
                    <a:lnTo>
                      <a:pt x="326" y="117"/>
                    </a:lnTo>
                    <a:lnTo>
                      <a:pt x="320" y="102"/>
                    </a:lnTo>
                    <a:lnTo>
                      <a:pt x="312" y="87"/>
                    </a:lnTo>
                    <a:lnTo>
                      <a:pt x="305" y="74"/>
                    </a:lnTo>
                    <a:lnTo>
                      <a:pt x="294" y="60"/>
                    </a:lnTo>
                    <a:lnTo>
                      <a:pt x="284" y="48"/>
                    </a:lnTo>
                    <a:lnTo>
                      <a:pt x="272" y="38"/>
                    </a:lnTo>
                    <a:lnTo>
                      <a:pt x="260" y="29"/>
                    </a:lnTo>
                    <a:lnTo>
                      <a:pt x="245" y="20"/>
                    </a:lnTo>
                    <a:lnTo>
                      <a:pt x="232" y="12"/>
                    </a:lnTo>
                    <a:lnTo>
                      <a:pt x="215" y="8"/>
                    </a:lnTo>
                    <a:lnTo>
                      <a:pt x="200" y="3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50" y="0"/>
                    </a:lnTo>
                    <a:lnTo>
                      <a:pt x="133" y="3"/>
                    </a:lnTo>
                    <a:lnTo>
                      <a:pt x="117" y="8"/>
                    </a:lnTo>
                    <a:lnTo>
                      <a:pt x="102" y="12"/>
                    </a:lnTo>
                    <a:lnTo>
                      <a:pt x="87" y="20"/>
                    </a:lnTo>
                    <a:lnTo>
                      <a:pt x="74" y="29"/>
                    </a:lnTo>
                    <a:lnTo>
                      <a:pt x="60" y="38"/>
                    </a:lnTo>
                    <a:lnTo>
                      <a:pt x="48" y="48"/>
                    </a:lnTo>
                    <a:lnTo>
                      <a:pt x="38" y="60"/>
                    </a:lnTo>
                    <a:lnTo>
                      <a:pt x="29" y="74"/>
                    </a:lnTo>
                    <a:lnTo>
                      <a:pt x="20" y="87"/>
                    </a:lnTo>
                    <a:lnTo>
                      <a:pt x="12" y="102"/>
                    </a:lnTo>
                    <a:lnTo>
                      <a:pt x="8" y="117"/>
                    </a:lnTo>
                    <a:lnTo>
                      <a:pt x="3" y="133"/>
                    </a:lnTo>
                    <a:lnTo>
                      <a:pt x="0" y="150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89"/>
                    </a:lnTo>
                    <a:lnTo>
                      <a:pt x="3" y="209"/>
                    </a:lnTo>
                    <a:lnTo>
                      <a:pt x="9" y="227"/>
                    </a:lnTo>
                    <a:lnTo>
                      <a:pt x="15" y="242"/>
                    </a:lnTo>
                    <a:lnTo>
                      <a:pt x="23" y="257"/>
                    </a:lnTo>
                    <a:lnTo>
                      <a:pt x="30" y="271"/>
                    </a:lnTo>
                    <a:lnTo>
                      <a:pt x="48" y="295"/>
                    </a:lnTo>
                    <a:lnTo>
                      <a:pt x="48" y="295"/>
                    </a:lnTo>
                    <a:lnTo>
                      <a:pt x="62" y="312"/>
                    </a:lnTo>
                    <a:lnTo>
                      <a:pt x="68" y="321"/>
                    </a:lnTo>
                    <a:lnTo>
                      <a:pt x="74" y="332"/>
                    </a:lnTo>
                    <a:lnTo>
                      <a:pt x="76" y="342"/>
                    </a:lnTo>
                    <a:lnTo>
                      <a:pt x="81" y="353"/>
                    </a:lnTo>
                    <a:lnTo>
                      <a:pt x="82" y="366"/>
                    </a:lnTo>
                    <a:lnTo>
                      <a:pt x="84" y="380"/>
                    </a:lnTo>
                    <a:lnTo>
                      <a:pt x="84" y="448"/>
                    </a:lnTo>
                    <a:lnTo>
                      <a:pt x="84" y="448"/>
                    </a:lnTo>
                    <a:lnTo>
                      <a:pt x="85" y="463"/>
                    </a:lnTo>
                    <a:lnTo>
                      <a:pt x="88" y="477"/>
                    </a:lnTo>
                    <a:lnTo>
                      <a:pt x="96" y="489"/>
                    </a:lnTo>
                    <a:lnTo>
                      <a:pt x="105" y="499"/>
                    </a:lnTo>
                    <a:lnTo>
                      <a:pt x="115" y="508"/>
                    </a:lnTo>
                    <a:lnTo>
                      <a:pt x="127" y="514"/>
                    </a:lnTo>
                    <a:lnTo>
                      <a:pt x="142" y="519"/>
                    </a:lnTo>
                    <a:lnTo>
                      <a:pt x="156" y="520"/>
                    </a:lnTo>
                    <a:lnTo>
                      <a:pt x="177" y="520"/>
                    </a:lnTo>
                    <a:lnTo>
                      <a:pt x="177" y="520"/>
                    </a:lnTo>
                    <a:lnTo>
                      <a:pt x="191" y="519"/>
                    </a:lnTo>
                    <a:lnTo>
                      <a:pt x="205" y="514"/>
                    </a:lnTo>
                    <a:lnTo>
                      <a:pt x="217" y="508"/>
                    </a:lnTo>
                    <a:lnTo>
                      <a:pt x="229" y="499"/>
                    </a:lnTo>
                    <a:lnTo>
                      <a:pt x="238" y="489"/>
                    </a:lnTo>
                    <a:lnTo>
                      <a:pt x="244" y="477"/>
                    </a:lnTo>
                    <a:lnTo>
                      <a:pt x="248" y="463"/>
                    </a:lnTo>
                    <a:lnTo>
                      <a:pt x="250" y="448"/>
                    </a:lnTo>
                    <a:lnTo>
                      <a:pt x="250" y="378"/>
                    </a:lnTo>
                    <a:lnTo>
                      <a:pt x="250" y="378"/>
                    </a:lnTo>
                    <a:lnTo>
                      <a:pt x="250" y="365"/>
                    </a:lnTo>
                    <a:lnTo>
                      <a:pt x="253" y="353"/>
                    </a:lnTo>
                    <a:lnTo>
                      <a:pt x="256" y="342"/>
                    </a:lnTo>
                    <a:lnTo>
                      <a:pt x="260" y="332"/>
                    </a:lnTo>
                    <a:lnTo>
                      <a:pt x="265" y="321"/>
                    </a:lnTo>
                    <a:lnTo>
                      <a:pt x="271" y="312"/>
                    </a:lnTo>
                    <a:lnTo>
                      <a:pt x="286" y="293"/>
                    </a:lnTo>
                    <a:lnTo>
                      <a:pt x="286" y="293"/>
                    </a:lnTo>
                    <a:lnTo>
                      <a:pt x="302" y="271"/>
                    </a:lnTo>
                    <a:lnTo>
                      <a:pt x="309" y="257"/>
                    </a:lnTo>
                    <a:lnTo>
                      <a:pt x="317" y="242"/>
                    </a:lnTo>
                    <a:lnTo>
                      <a:pt x="324" y="227"/>
                    </a:lnTo>
                    <a:lnTo>
                      <a:pt x="329" y="209"/>
                    </a:lnTo>
                    <a:lnTo>
                      <a:pt x="332" y="189"/>
                    </a:lnTo>
                    <a:lnTo>
                      <a:pt x="333" y="166"/>
                    </a:lnTo>
                    <a:lnTo>
                      <a:pt x="333" y="166"/>
                    </a:lnTo>
                    <a:close/>
                    <a:moveTo>
                      <a:pt x="177" y="490"/>
                    </a:moveTo>
                    <a:lnTo>
                      <a:pt x="156" y="490"/>
                    </a:lnTo>
                    <a:lnTo>
                      <a:pt x="156" y="490"/>
                    </a:lnTo>
                    <a:lnTo>
                      <a:pt x="150" y="490"/>
                    </a:lnTo>
                    <a:lnTo>
                      <a:pt x="144" y="489"/>
                    </a:lnTo>
                    <a:lnTo>
                      <a:pt x="138" y="486"/>
                    </a:lnTo>
                    <a:lnTo>
                      <a:pt x="133" y="483"/>
                    </a:lnTo>
                    <a:lnTo>
                      <a:pt x="129" y="478"/>
                    </a:lnTo>
                    <a:lnTo>
                      <a:pt x="124" y="472"/>
                    </a:lnTo>
                    <a:lnTo>
                      <a:pt x="121" y="466"/>
                    </a:lnTo>
                    <a:lnTo>
                      <a:pt x="118" y="460"/>
                    </a:lnTo>
                    <a:lnTo>
                      <a:pt x="214" y="460"/>
                    </a:lnTo>
                    <a:lnTo>
                      <a:pt x="214" y="460"/>
                    </a:lnTo>
                    <a:lnTo>
                      <a:pt x="211" y="466"/>
                    </a:lnTo>
                    <a:lnTo>
                      <a:pt x="208" y="472"/>
                    </a:lnTo>
                    <a:lnTo>
                      <a:pt x="205" y="478"/>
                    </a:lnTo>
                    <a:lnTo>
                      <a:pt x="199" y="483"/>
                    </a:lnTo>
                    <a:lnTo>
                      <a:pt x="194" y="486"/>
                    </a:lnTo>
                    <a:lnTo>
                      <a:pt x="188" y="489"/>
                    </a:lnTo>
                    <a:lnTo>
                      <a:pt x="183" y="490"/>
                    </a:lnTo>
                    <a:lnTo>
                      <a:pt x="177" y="490"/>
                    </a:lnTo>
                    <a:lnTo>
                      <a:pt x="177" y="490"/>
                    </a:lnTo>
                    <a:close/>
                    <a:moveTo>
                      <a:pt x="217" y="430"/>
                    </a:moveTo>
                    <a:lnTo>
                      <a:pt x="115" y="430"/>
                    </a:lnTo>
                    <a:lnTo>
                      <a:pt x="115" y="413"/>
                    </a:lnTo>
                    <a:lnTo>
                      <a:pt x="217" y="413"/>
                    </a:lnTo>
                    <a:lnTo>
                      <a:pt x="217" y="430"/>
                    </a:lnTo>
                    <a:close/>
                    <a:moveTo>
                      <a:pt x="215" y="377"/>
                    </a:moveTo>
                    <a:lnTo>
                      <a:pt x="117" y="377"/>
                    </a:lnTo>
                    <a:lnTo>
                      <a:pt x="117" y="377"/>
                    </a:lnTo>
                    <a:lnTo>
                      <a:pt x="117" y="360"/>
                    </a:lnTo>
                    <a:lnTo>
                      <a:pt x="114" y="344"/>
                    </a:lnTo>
                    <a:lnTo>
                      <a:pt x="109" y="330"/>
                    </a:lnTo>
                    <a:lnTo>
                      <a:pt x="103" y="317"/>
                    </a:lnTo>
                    <a:lnTo>
                      <a:pt x="97" y="305"/>
                    </a:lnTo>
                    <a:lnTo>
                      <a:pt x="90" y="295"/>
                    </a:lnTo>
                    <a:lnTo>
                      <a:pt x="75" y="274"/>
                    </a:lnTo>
                    <a:lnTo>
                      <a:pt x="75" y="274"/>
                    </a:lnTo>
                    <a:lnTo>
                      <a:pt x="60" y="251"/>
                    </a:lnTo>
                    <a:lnTo>
                      <a:pt x="53" y="241"/>
                    </a:lnTo>
                    <a:lnTo>
                      <a:pt x="47" y="229"/>
                    </a:lnTo>
                    <a:lnTo>
                      <a:pt x="41" y="215"/>
                    </a:lnTo>
                    <a:lnTo>
                      <a:pt x="38" y="200"/>
                    </a:lnTo>
                    <a:lnTo>
                      <a:pt x="35" y="184"/>
                    </a:lnTo>
                    <a:lnTo>
                      <a:pt x="33" y="166"/>
                    </a:lnTo>
                    <a:lnTo>
                      <a:pt x="33" y="166"/>
                    </a:lnTo>
                    <a:lnTo>
                      <a:pt x="35" y="153"/>
                    </a:lnTo>
                    <a:lnTo>
                      <a:pt x="36" y="139"/>
                    </a:lnTo>
                    <a:lnTo>
                      <a:pt x="39" y="127"/>
                    </a:lnTo>
                    <a:lnTo>
                      <a:pt x="44" y="114"/>
                    </a:lnTo>
                    <a:lnTo>
                      <a:pt x="50" y="103"/>
                    </a:lnTo>
                    <a:lnTo>
                      <a:pt x="57" y="91"/>
                    </a:lnTo>
                    <a:lnTo>
                      <a:pt x="65" y="83"/>
                    </a:lnTo>
                    <a:lnTo>
                      <a:pt x="72" y="72"/>
                    </a:lnTo>
                    <a:lnTo>
                      <a:pt x="82" y="65"/>
                    </a:lnTo>
                    <a:lnTo>
                      <a:pt x="93" y="56"/>
                    </a:lnTo>
                    <a:lnTo>
                      <a:pt x="103" y="50"/>
                    </a:lnTo>
                    <a:lnTo>
                      <a:pt x="115" y="44"/>
                    </a:lnTo>
                    <a:lnTo>
                      <a:pt x="127" y="39"/>
                    </a:lnTo>
                    <a:lnTo>
                      <a:pt x="139" y="36"/>
                    </a:lnTo>
                    <a:lnTo>
                      <a:pt x="153" y="35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80" y="35"/>
                    </a:lnTo>
                    <a:lnTo>
                      <a:pt x="193" y="36"/>
                    </a:lnTo>
                    <a:lnTo>
                      <a:pt x="206" y="39"/>
                    </a:lnTo>
                    <a:lnTo>
                      <a:pt x="218" y="44"/>
                    </a:lnTo>
                    <a:lnTo>
                      <a:pt x="230" y="50"/>
                    </a:lnTo>
                    <a:lnTo>
                      <a:pt x="241" y="56"/>
                    </a:lnTo>
                    <a:lnTo>
                      <a:pt x="251" y="65"/>
                    </a:lnTo>
                    <a:lnTo>
                      <a:pt x="260" y="72"/>
                    </a:lnTo>
                    <a:lnTo>
                      <a:pt x="269" y="83"/>
                    </a:lnTo>
                    <a:lnTo>
                      <a:pt x="277" y="91"/>
                    </a:lnTo>
                    <a:lnTo>
                      <a:pt x="283" y="103"/>
                    </a:lnTo>
                    <a:lnTo>
                      <a:pt x="289" y="115"/>
                    </a:lnTo>
                    <a:lnTo>
                      <a:pt x="293" y="127"/>
                    </a:lnTo>
                    <a:lnTo>
                      <a:pt x="296" y="139"/>
                    </a:lnTo>
                    <a:lnTo>
                      <a:pt x="299" y="153"/>
                    </a:lnTo>
                    <a:lnTo>
                      <a:pt x="299" y="166"/>
                    </a:lnTo>
                    <a:lnTo>
                      <a:pt x="299" y="166"/>
                    </a:lnTo>
                    <a:lnTo>
                      <a:pt x="297" y="186"/>
                    </a:lnTo>
                    <a:lnTo>
                      <a:pt x="296" y="200"/>
                    </a:lnTo>
                    <a:lnTo>
                      <a:pt x="292" y="215"/>
                    </a:lnTo>
                    <a:lnTo>
                      <a:pt x="287" y="229"/>
                    </a:lnTo>
                    <a:lnTo>
                      <a:pt x="280" y="241"/>
                    </a:lnTo>
                    <a:lnTo>
                      <a:pt x="274" y="251"/>
                    </a:lnTo>
                    <a:lnTo>
                      <a:pt x="257" y="274"/>
                    </a:lnTo>
                    <a:lnTo>
                      <a:pt x="257" y="274"/>
                    </a:lnTo>
                    <a:lnTo>
                      <a:pt x="242" y="295"/>
                    </a:lnTo>
                    <a:lnTo>
                      <a:pt x="235" y="305"/>
                    </a:lnTo>
                    <a:lnTo>
                      <a:pt x="229" y="317"/>
                    </a:lnTo>
                    <a:lnTo>
                      <a:pt x="223" y="330"/>
                    </a:lnTo>
                    <a:lnTo>
                      <a:pt x="220" y="344"/>
                    </a:lnTo>
                    <a:lnTo>
                      <a:pt x="217" y="360"/>
                    </a:lnTo>
                    <a:lnTo>
                      <a:pt x="215" y="377"/>
                    </a:lnTo>
                    <a:lnTo>
                      <a:pt x="215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362"/>
              <p:cNvSpPr/>
              <p:nvPr/>
            </p:nvSpPr>
            <p:spPr bwMode="auto">
              <a:xfrm>
                <a:off x="8543926" y="6424613"/>
                <a:ext cx="136525" cy="147638"/>
              </a:xfrm>
              <a:custGeom>
                <a:avLst/>
                <a:gdLst>
                  <a:gd name="T0" fmla="*/ 144 w 174"/>
                  <a:gd name="T1" fmla="*/ 7 h 187"/>
                  <a:gd name="T2" fmla="*/ 144 w 174"/>
                  <a:gd name="T3" fmla="*/ 7 h 187"/>
                  <a:gd name="T4" fmla="*/ 138 w 174"/>
                  <a:gd name="T5" fmla="*/ 1 h 187"/>
                  <a:gd name="T6" fmla="*/ 132 w 174"/>
                  <a:gd name="T7" fmla="*/ 0 h 187"/>
                  <a:gd name="T8" fmla="*/ 132 w 174"/>
                  <a:gd name="T9" fmla="*/ 0 h 187"/>
                  <a:gd name="T10" fmla="*/ 124 w 174"/>
                  <a:gd name="T11" fmla="*/ 0 h 187"/>
                  <a:gd name="T12" fmla="*/ 118 w 174"/>
                  <a:gd name="T13" fmla="*/ 4 h 187"/>
                  <a:gd name="T14" fmla="*/ 87 w 174"/>
                  <a:gd name="T15" fmla="*/ 31 h 187"/>
                  <a:gd name="T16" fmla="*/ 57 w 174"/>
                  <a:gd name="T17" fmla="*/ 4 h 187"/>
                  <a:gd name="T18" fmla="*/ 57 w 174"/>
                  <a:gd name="T19" fmla="*/ 4 h 187"/>
                  <a:gd name="T20" fmla="*/ 51 w 174"/>
                  <a:gd name="T21" fmla="*/ 0 h 187"/>
                  <a:gd name="T22" fmla="*/ 44 w 174"/>
                  <a:gd name="T23" fmla="*/ 0 h 187"/>
                  <a:gd name="T24" fmla="*/ 44 w 174"/>
                  <a:gd name="T25" fmla="*/ 0 h 187"/>
                  <a:gd name="T26" fmla="*/ 36 w 174"/>
                  <a:gd name="T27" fmla="*/ 1 h 187"/>
                  <a:gd name="T28" fmla="*/ 30 w 174"/>
                  <a:gd name="T29" fmla="*/ 7 h 187"/>
                  <a:gd name="T30" fmla="*/ 3 w 174"/>
                  <a:gd name="T31" fmla="*/ 51 h 187"/>
                  <a:gd name="T32" fmla="*/ 3 w 174"/>
                  <a:gd name="T33" fmla="*/ 51 h 187"/>
                  <a:gd name="T34" fmla="*/ 2 w 174"/>
                  <a:gd name="T35" fmla="*/ 54 h 187"/>
                  <a:gd name="T36" fmla="*/ 0 w 174"/>
                  <a:gd name="T37" fmla="*/ 58 h 187"/>
                  <a:gd name="T38" fmla="*/ 0 w 174"/>
                  <a:gd name="T39" fmla="*/ 63 h 187"/>
                  <a:gd name="T40" fmla="*/ 2 w 174"/>
                  <a:gd name="T41" fmla="*/ 66 h 187"/>
                  <a:gd name="T42" fmla="*/ 41 w 174"/>
                  <a:gd name="T43" fmla="*/ 175 h 187"/>
                  <a:gd name="T44" fmla="*/ 41 w 174"/>
                  <a:gd name="T45" fmla="*/ 175 h 187"/>
                  <a:gd name="T46" fmla="*/ 45 w 174"/>
                  <a:gd name="T47" fmla="*/ 181 h 187"/>
                  <a:gd name="T48" fmla="*/ 50 w 174"/>
                  <a:gd name="T49" fmla="*/ 185 h 187"/>
                  <a:gd name="T50" fmla="*/ 56 w 174"/>
                  <a:gd name="T51" fmla="*/ 187 h 187"/>
                  <a:gd name="T52" fmla="*/ 63 w 174"/>
                  <a:gd name="T53" fmla="*/ 185 h 187"/>
                  <a:gd name="T54" fmla="*/ 63 w 174"/>
                  <a:gd name="T55" fmla="*/ 185 h 187"/>
                  <a:gd name="T56" fmla="*/ 69 w 174"/>
                  <a:gd name="T57" fmla="*/ 182 h 187"/>
                  <a:gd name="T58" fmla="*/ 72 w 174"/>
                  <a:gd name="T59" fmla="*/ 176 h 187"/>
                  <a:gd name="T60" fmla="*/ 74 w 174"/>
                  <a:gd name="T61" fmla="*/ 170 h 187"/>
                  <a:gd name="T62" fmla="*/ 74 w 174"/>
                  <a:gd name="T63" fmla="*/ 164 h 187"/>
                  <a:gd name="T64" fmla="*/ 36 w 174"/>
                  <a:gd name="T65" fmla="*/ 63 h 187"/>
                  <a:gd name="T66" fmla="*/ 48 w 174"/>
                  <a:gd name="T67" fmla="*/ 42 h 187"/>
                  <a:gd name="T68" fmla="*/ 75 w 174"/>
                  <a:gd name="T69" fmla="*/ 67 h 187"/>
                  <a:gd name="T70" fmla="*/ 75 w 174"/>
                  <a:gd name="T71" fmla="*/ 67 h 187"/>
                  <a:gd name="T72" fmla="*/ 81 w 174"/>
                  <a:gd name="T73" fmla="*/ 72 h 187"/>
                  <a:gd name="T74" fmla="*/ 87 w 174"/>
                  <a:gd name="T75" fmla="*/ 72 h 187"/>
                  <a:gd name="T76" fmla="*/ 93 w 174"/>
                  <a:gd name="T77" fmla="*/ 72 h 187"/>
                  <a:gd name="T78" fmla="*/ 99 w 174"/>
                  <a:gd name="T79" fmla="*/ 67 h 187"/>
                  <a:gd name="T80" fmla="*/ 126 w 174"/>
                  <a:gd name="T81" fmla="*/ 42 h 187"/>
                  <a:gd name="T82" fmla="*/ 138 w 174"/>
                  <a:gd name="T83" fmla="*/ 63 h 187"/>
                  <a:gd name="T84" fmla="*/ 102 w 174"/>
                  <a:gd name="T85" fmla="*/ 164 h 187"/>
                  <a:gd name="T86" fmla="*/ 102 w 174"/>
                  <a:gd name="T87" fmla="*/ 164 h 187"/>
                  <a:gd name="T88" fmla="*/ 101 w 174"/>
                  <a:gd name="T89" fmla="*/ 170 h 187"/>
                  <a:gd name="T90" fmla="*/ 102 w 174"/>
                  <a:gd name="T91" fmla="*/ 176 h 187"/>
                  <a:gd name="T92" fmla="*/ 106 w 174"/>
                  <a:gd name="T93" fmla="*/ 182 h 187"/>
                  <a:gd name="T94" fmla="*/ 112 w 174"/>
                  <a:gd name="T95" fmla="*/ 185 h 187"/>
                  <a:gd name="T96" fmla="*/ 112 w 174"/>
                  <a:gd name="T97" fmla="*/ 185 h 187"/>
                  <a:gd name="T98" fmla="*/ 117 w 174"/>
                  <a:gd name="T99" fmla="*/ 187 h 187"/>
                  <a:gd name="T100" fmla="*/ 117 w 174"/>
                  <a:gd name="T101" fmla="*/ 187 h 187"/>
                  <a:gd name="T102" fmla="*/ 123 w 174"/>
                  <a:gd name="T103" fmla="*/ 185 h 187"/>
                  <a:gd name="T104" fmla="*/ 127 w 174"/>
                  <a:gd name="T105" fmla="*/ 184 h 187"/>
                  <a:gd name="T106" fmla="*/ 130 w 174"/>
                  <a:gd name="T107" fmla="*/ 179 h 187"/>
                  <a:gd name="T108" fmla="*/ 133 w 174"/>
                  <a:gd name="T109" fmla="*/ 175 h 187"/>
                  <a:gd name="T110" fmla="*/ 174 w 174"/>
                  <a:gd name="T111" fmla="*/ 66 h 187"/>
                  <a:gd name="T112" fmla="*/ 174 w 174"/>
                  <a:gd name="T113" fmla="*/ 66 h 187"/>
                  <a:gd name="T114" fmla="*/ 174 w 174"/>
                  <a:gd name="T115" fmla="*/ 63 h 187"/>
                  <a:gd name="T116" fmla="*/ 174 w 174"/>
                  <a:gd name="T117" fmla="*/ 58 h 187"/>
                  <a:gd name="T118" fmla="*/ 174 w 174"/>
                  <a:gd name="T119" fmla="*/ 54 h 187"/>
                  <a:gd name="T120" fmla="*/ 172 w 174"/>
                  <a:gd name="T121" fmla="*/ 51 h 187"/>
                  <a:gd name="T122" fmla="*/ 144 w 174"/>
                  <a:gd name="T123" fmla="*/ 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" h="187">
                    <a:moveTo>
                      <a:pt x="144" y="7"/>
                    </a:moveTo>
                    <a:lnTo>
                      <a:pt x="144" y="7"/>
                    </a:lnTo>
                    <a:lnTo>
                      <a:pt x="138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4" y="0"/>
                    </a:lnTo>
                    <a:lnTo>
                      <a:pt x="118" y="4"/>
                    </a:lnTo>
                    <a:lnTo>
                      <a:pt x="87" y="31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30" y="7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2" y="66"/>
                    </a:lnTo>
                    <a:lnTo>
                      <a:pt x="41" y="175"/>
                    </a:lnTo>
                    <a:lnTo>
                      <a:pt x="41" y="175"/>
                    </a:lnTo>
                    <a:lnTo>
                      <a:pt x="45" y="181"/>
                    </a:lnTo>
                    <a:lnTo>
                      <a:pt x="50" y="185"/>
                    </a:lnTo>
                    <a:lnTo>
                      <a:pt x="56" y="187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9" y="182"/>
                    </a:lnTo>
                    <a:lnTo>
                      <a:pt x="72" y="176"/>
                    </a:lnTo>
                    <a:lnTo>
                      <a:pt x="74" y="170"/>
                    </a:lnTo>
                    <a:lnTo>
                      <a:pt x="74" y="164"/>
                    </a:lnTo>
                    <a:lnTo>
                      <a:pt x="36" y="63"/>
                    </a:lnTo>
                    <a:lnTo>
                      <a:pt x="48" y="42"/>
                    </a:lnTo>
                    <a:lnTo>
                      <a:pt x="75" y="67"/>
                    </a:lnTo>
                    <a:lnTo>
                      <a:pt x="75" y="67"/>
                    </a:lnTo>
                    <a:lnTo>
                      <a:pt x="81" y="72"/>
                    </a:lnTo>
                    <a:lnTo>
                      <a:pt x="87" y="72"/>
                    </a:lnTo>
                    <a:lnTo>
                      <a:pt x="93" y="72"/>
                    </a:lnTo>
                    <a:lnTo>
                      <a:pt x="99" y="67"/>
                    </a:lnTo>
                    <a:lnTo>
                      <a:pt x="126" y="42"/>
                    </a:lnTo>
                    <a:lnTo>
                      <a:pt x="138" y="63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1" y="170"/>
                    </a:lnTo>
                    <a:lnTo>
                      <a:pt x="102" y="176"/>
                    </a:lnTo>
                    <a:lnTo>
                      <a:pt x="106" y="182"/>
                    </a:lnTo>
                    <a:lnTo>
                      <a:pt x="112" y="185"/>
                    </a:lnTo>
                    <a:lnTo>
                      <a:pt x="112" y="185"/>
                    </a:lnTo>
                    <a:lnTo>
                      <a:pt x="117" y="187"/>
                    </a:lnTo>
                    <a:lnTo>
                      <a:pt x="117" y="187"/>
                    </a:lnTo>
                    <a:lnTo>
                      <a:pt x="123" y="185"/>
                    </a:lnTo>
                    <a:lnTo>
                      <a:pt x="127" y="184"/>
                    </a:lnTo>
                    <a:lnTo>
                      <a:pt x="130" y="179"/>
                    </a:lnTo>
                    <a:lnTo>
                      <a:pt x="133" y="175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63"/>
                    </a:lnTo>
                    <a:lnTo>
                      <a:pt x="174" y="58"/>
                    </a:lnTo>
                    <a:lnTo>
                      <a:pt x="174" y="54"/>
                    </a:lnTo>
                    <a:lnTo>
                      <a:pt x="172" y="51"/>
                    </a:lnTo>
                    <a:lnTo>
                      <a:pt x="14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8"/>
          <p:cNvGrpSpPr/>
          <p:nvPr/>
        </p:nvGrpSpPr>
        <p:grpSpPr>
          <a:xfrm>
            <a:off x="3460205" y="4097080"/>
            <a:ext cx="951764" cy="951764"/>
            <a:chOff x="3459515" y="4097248"/>
            <a:chExt cx="952012" cy="952012"/>
          </a:xfrm>
          <a:effectLst>
            <a:outerShdw blurRad="241300" dist="38100" dir="10800000" algn="r" rotWithShape="0">
              <a:schemeClr val="bg1">
                <a:lumMod val="65000"/>
                <a:alpha val="37000"/>
              </a:schemeClr>
            </a:outerShdw>
          </a:effectLst>
        </p:grpSpPr>
        <p:sp>
          <p:nvSpPr>
            <p:cNvPr id="35" name="Oval 69"/>
            <p:cNvSpPr/>
            <p:nvPr/>
          </p:nvSpPr>
          <p:spPr>
            <a:xfrm>
              <a:off x="3459515" y="4097248"/>
              <a:ext cx="952012" cy="952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733115" y="4359735"/>
              <a:ext cx="404813" cy="427038"/>
              <a:chOff x="6272214" y="6319838"/>
              <a:chExt cx="404813" cy="4270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7" name="Freeform 371"/>
              <p:cNvSpPr>
                <a:spLocks noEditPoints="1"/>
              </p:cNvSpPr>
              <p:nvPr/>
            </p:nvSpPr>
            <p:spPr bwMode="auto">
              <a:xfrm>
                <a:off x="6272214" y="6319838"/>
                <a:ext cx="404813" cy="427038"/>
              </a:xfrm>
              <a:custGeom>
                <a:avLst/>
                <a:gdLst>
                  <a:gd name="T0" fmla="*/ 504 w 509"/>
                  <a:gd name="T1" fmla="*/ 69 h 538"/>
                  <a:gd name="T2" fmla="*/ 474 w 509"/>
                  <a:gd name="T3" fmla="*/ 21 h 538"/>
                  <a:gd name="T4" fmla="*/ 436 w 509"/>
                  <a:gd name="T5" fmla="*/ 3 h 538"/>
                  <a:gd name="T6" fmla="*/ 92 w 509"/>
                  <a:gd name="T7" fmla="*/ 0 h 538"/>
                  <a:gd name="T8" fmla="*/ 34 w 509"/>
                  <a:gd name="T9" fmla="*/ 21 h 538"/>
                  <a:gd name="T10" fmla="*/ 7 w 509"/>
                  <a:gd name="T11" fmla="*/ 57 h 538"/>
                  <a:gd name="T12" fmla="*/ 0 w 509"/>
                  <a:gd name="T13" fmla="*/ 112 h 538"/>
                  <a:gd name="T14" fmla="*/ 18 w 509"/>
                  <a:gd name="T15" fmla="*/ 169 h 538"/>
                  <a:gd name="T16" fmla="*/ 52 w 509"/>
                  <a:gd name="T17" fmla="*/ 193 h 538"/>
                  <a:gd name="T18" fmla="*/ 44 w 509"/>
                  <a:gd name="T19" fmla="*/ 226 h 538"/>
                  <a:gd name="T20" fmla="*/ 30 w 509"/>
                  <a:gd name="T21" fmla="*/ 284 h 538"/>
                  <a:gd name="T22" fmla="*/ 36 w 509"/>
                  <a:gd name="T23" fmla="*/ 454 h 538"/>
                  <a:gd name="T24" fmla="*/ 65 w 509"/>
                  <a:gd name="T25" fmla="*/ 504 h 538"/>
                  <a:gd name="T26" fmla="*/ 115 w 509"/>
                  <a:gd name="T27" fmla="*/ 532 h 538"/>
                  <a:gd name="T28" fmla="*/ 357 w 509"/>
                  <a:gd name="T29" fmla="*/ 538 h 538"/>
                  <a:gd name="T30" fmla="*/ 415 w 509"/>
                  <a:gd name="T31" fmla="*/ 523 h 538"/>
                  <a:gd name="T32" fmla="*/ 457 w 509"/>
                  <a:gd name="T33" fmla="*/ 486 h 538"/>
                  <a:gd name="T34" fmla="*/ 477 w 509"/>
                  <a:gd name="T35" fmla="*/ 431 h 538"/>
                  <a:gd name="T36" fmla="*/ 474 w 509"/>
                  <a:gd name="T37" fmla="*/ 260 h 538"/>
                  <a:gd name="T38" fmla="*/ 449 w 509"/>
                  <a:gd name="T39" fmla="*/ 205 h 538"/>
                  <a:gd name="T40" fmla="*/ 469 w 509"/>
                  <a:gd name="T41" fmla="*/ 186 h 538"/>
                  <a:gd name="T42" fmla="*/ 501 w 509"/>
                  <a:gd name="T43" fmla="*/ 151 h 538"/>
                  <a:gd name="T44" fmla="*/ 448 w 509"/>
                  <a:gd name="T45" fmla="*/ 284 h 538"/>
                  <a:gd name="T46" fmla="*/ 443 w 509"/>
                  <a:gd name="T47" fmla="*/ 444 h 538"/>
                  <a:gd name="T48" fmla="*/ 391 w 509"/>
                  <a:gd name="T49" fmla="*/ 501 h 538"/>
                  <a:gd name="T50" fmla="*/ 152 w 509"/>
                  <a:gd name="T51" fmla="*/ 508 h 538"/>
                  <a:gd name="T52" fmla="*/ 103 w 509"/>
                  <a:gd name="T53" fmla="*/ 493 h 538"/>
                  <a:gd name="T54" fmla="*/ 65 w 509"/>
                  <a:gd name="T55" fmla="*/ 419 h 538"/>
                  <a:gd name="T56" fmla="*/ 74 w 509"/>
                  <a:gd name="T57" fmla="*/ 244 h 538"/>
                  <a:gd name="T58" fmla="*/ 125 w 509"/>
                  <a:gd name="T59" fmla="*/ 201 h 538"/>
                  <a:gd name="T60" fmla="*/ 161 w 509"/>
                  <a:gd name="T61" fmla="*/ 178 h 538"/>
                  <a:gd name="T62" fmla="*/ 201 w 509"/>
                  <a:gd name="T63" fmla="*/ 123 h 538"/>
                  <a:gd name="T64" fmla="*/ 288 w 509"/>
                  <a:gd name="T65" fmla="*/ 114 h 538"/>
                  <a:gd name="T66" fmla="*/ 307 w 509"/>
                  <a:gd name="T67" fmla="*/ 123 h 538"/>
                  <a:gd name="T68" fmla="*/ 346 w 509"/>
                  <a:gd name="T69" fmla="*/ 175 h 538"/>
                  <a:gd name="T70" fmla="*/ 380 w 509"/>
                  <a:gd name="T71" fmla="*/ 199 h 538"/>
                  <a:gd name="T72" fmla="*/ 437 w 509"/>
                  <a:gd name="T73" fmla="*/ 242 h 538"/>
                  <a:gd name="T74" fmla="*/ 452 w 509"/>
                  <a:gd name="T75" fmla="*/ 157 h 538"/>
                  <a:gd name="T76" fmla="*/ 406 w 509"/>
                  <a:gd name="T77" fmla="*/ 166 h 538"/>
                  <a:gd name="T78" fmla="*/ 385 w 509"/>
                  <a:gd name="T79" fmla="*/ 165 h 538"/>
                  <a:gd name="T80" fmla="*/ 363 w 509"/>
                  <a:gd name="T81" fmla="*/ 145 h 538"/>
                  <a:gd name="T82" fmla="*/ 330 w 509"/>
                  <a:gd name="T83" fmla="*/ 96 h 538"/>
                  <a:gd name="T84" fmla="*/ 219 w 509"/>
                  <a:gd name="T85" fmla="*/ 78 h 538"/>
                  <a:gd name="T86" fmla="*/ 179 w 509"/>
                  <a:gd name="T87" fmla="*/ 96 h 538"/>
                  <a:gd name="T88" fmla="*/ 146 w 509"/>
                  <a:gd name="T89" fmla="*/ 145 h 538"/>
                  <a:gd name="T90" fmla="*/ 122 w 509"/>
                  <a:gd name="T91" fmla="*/ 165 h 538"/>
                  <a:gd name="T92" fmla="*/ 101 w 509"/>
                  <a:gd name="T93" fmla="*/ 166 h 538"/>
                  <a:gd name="T94" fmla="*/ 43 w 509"/>
                  <a:gd name="T95" fmla="*/ 145 h 538"/>
                  <a:gd name="T96" fmla="*/ 34 w 509"/>
                  <a:gd name="T97" fmla="*/ 90 h 538"/>
                  <a:gd name="T98" fmla="*/ 55 w 509"/>
                  <a:gd name="T99" fmla="*/ 48 h 538"/>
                  <a:gd name="T100" fmla="*/ 112 w 509"/>
                  <a:gd name="T101" fmla="*/ 36 h 538"/>
                  <a:gd name="T102" fmla="*/ 443 w 509"/>
                  <a:gd name="T103" fmla="*/ 44 h 538"/>
                  <a:gd name="T104" fmla="*/ 467 w 509"/>
                  <a:gd name="T105" fmla="*/ 66 h 538"/>
                  <a:gd name="T106" fmla="*/ 473 w 509"/>
                  <a:gd name="T107" fmla="*/ 129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9" h="538">
                    <a:moveTo>
                      <a:pt x="509" y="112"/>
                    </a:moveTo>
                    <a:lnTo>
                      <a:pt x="509" y="112"/>
                    </a:lnTo>
                    <a:lnTo>
                      <a:pt x="509" y="98"/>
                    </a:lnTo>
                    <a:lnTo>
                      <a:pt x="506" y="83"/>
                    </a:lnTo>
                    <a:lnTo>
                      <a:pt x="504" y="69"/>
                    </a:lnTo>
                    <a:lnTo>
                      <a:pt x="500" y="57"/>
                    </a:lnTo>
                    <a:lnTo>
                      <a:pt x="495" y="47"/>
                    </a:lnTo>
                    <a:lnTo>
                      <a:pt x="489" y="38"/>
                    </a:lnTo>
                    <a:lnTo>
                      <a:pt x="482" y="29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66" y="15"/>
                    </a:lnTo>
                    <a:lnTo>
                      <a:pt x="455" y="11"/>
                    </a:lnTo>
                    <a:lnTo>
                      <a:pt x="446" y="6"/>
                    </a:lnTo>
                    <a:lnTo>
                      <a:pt x="436" y="3"/>
                    </a:lnTo>
                    <a:lnTo>
                      <a:pt x="415" y="0"/>
                    </a:lnTo>
                    <a:lnTo>
                      <a:pt x="397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2" y="0"/>
                    </a:lnTo>
                    <a:lnTo>
                      <a:pt x="73" y="3"/>
                    </a:lnTo>
                    <a:lnTo>
                      <a:pt x="62" y="6"/>
                    </a:lnTo>
                    <a:lnTo>
                      <a:pt x="52" y="11"/>
                    </a:lnTo>
                    <a:lnTo>
                      <a:pt x="43" y="15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25" y="29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57"/>
                    </a:lnTo>
                    <a:lnTo>
                      <a:pt x="4" y="69"/>
                    </a:lnTo>
                    <a:lnTo>
                      <a:pt x="1" y="83"/>
                    </a:lnTo>
                    <a:lnTo>
                      <a:pt x="0" y="9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27"/>
                    </a:lnTo>
                    <a:lnTo>
                      <a:pt x="3" y="141"/>
                    </a:lnTo>
                    <a:lnTo>
                      <a:pt x="7" y="151"/>
                    </a:lnTo>
                    <a:lnTo>
                      <a:pt x="12" y="162"/>
                    </a:lnTo>
                    <a:lnTo>
                      <a:pt x="18" y="169"/>
                    </a:lnTo>
                    <a:lnTo>
                      <a:pt x="25" y="177"/>
                    </a:lnTo>
                    <a:lnTo>
                      <a:pt x="31" y="181"/>
                    </a:lnTo>
                    <a:lnTo>
                      <a:pt x="39" y="186"/>
                    </a:lnTo>
                    <a:lnTo>
                      <a:pt x="39" y="186"/>
                    </a:lnTo>
                    <a:lnTo>
                      <a:pt x="52" y="193"/>
                    </a:lnTo>
                    <a:lnTo>
                      <a:pt x="65" y="198"/>
                    </a:lnTo>
                    <a:lnTo>
                      <a:pt x="65" y="198"/>
                    </a:lnTo>
                    <a:lnTo>
                      <a:pt x="58" y="205"/>
                    </a:lnTo>
                    <a:lnTo>
                      <a:pt x="50" y="216"/>
                    </a:lnTo>
                    <a:lnTo>
                      <a:pt x="44" y="226"/>
                    </a:lnTo>
                    <a:lnTo>
                      <a:pt x="39" y="236"/>
                    </a:lnTo>
                    <a:lnTo>
                      <a:pt x="36" y="248"/>
                    </a:lnTo>
                    <a:lnTo>
                      <a:pt x="33" y="260"/>
                    </a:lnTo>
                    <a:lnTo>
                      <a:pt x="30" y="272"/>
                    </a:lnTo>
                    <a:lnTo>
                      <a:pt x="30" y="284"/>
                    </a:lnTo>
                    <a:lnTo>
                      <a:pt x="30" y="419"/>
                    </a:lnTo>
                    <a:lnTo>
                      <a:pt x="30" y="419"/>
                    </a:lnTo>
                    <a:lnTo>
                      <a:pt x="30" y="431"/>
                    </a:lnTo>
                    <a:lnTo>
                      <a:pt x="33" y="442"/>
                    </a:lnTo>
                    <a:lnTo>
                      <a:pt x="36" y="454"/>
                    </a:lnTo>
                    <a:lnTo>
                      <a:pt x="39" y="465"/>
                    </a:lnTo>
                    <a:lnTo>
                      <a:pt x="44" y="475"/>
                    </a:lnTo>
                    <a:lnTo>
                      <a:pt x="50" y="486"/>
                    </a:lnTo>
                    <a:lnTo>
                      <a:pt x="58" y="495"/>
                    </a:lnTo>
                    <a:lnTo>
                      <a:pt x="65" y="504"/>
                    </a:lnTo>
                    <a:lnTo>
                      <a:pt x="74" y="511"/>
                    </a:lnTo>
                    <a:lnTo>
                      <a:pt x="83" y="519"/>
                    </a:lnTo>
                    <a:lnTo>
                      <a:pt x="94" y="523"/>
                    </a:lnTo>
                    <a:lnTo>
                      <a:pt x="104" y="529"/>
                    </a:lnTo>
                    <a:lnTo>
                      <a:pt x="115" y="532"/>
                    </a:lnTo>
                    <a:lnTo>
                      <a:pt x="127" y="535"/>
                    </a:lnTo>
                    <a:lnTo>
                      <a:pt x="139" y="538"/>
                    </a:lnTo>
                    <a:lnTo>
                      <a:pt x="152" y="538"/>
                    </a:lnTo>
                    <a:lnTo>
                      <a:pt x="357" y="538"/>
                    </a:lnTo>
                    <a:lnTo>
                      <a:pt x="357" y="538"/>
                    </a:lnTo>
                    <a:lnTo>
                      <a:pt x="368" y="538"/>
                    </a:lnTo>
                    <a:lnTo>
                      <a:pt x="380" y="535"/>
                    </a:lnTo>
                    <a:lnTo>
                      <a:pt x="392" y="532"/>
                    </a:lnTo>
                    <a:lnTo>
                      <a:pt x="404" y="529"/>
                    </a:lnTo>
                    <a:lnTo>
                      <a:pt x="415" y="523"/>
                    </a:lnTo>
                    <a:lnTo>
                      <a:pt x="424" y="519"/>
                    </a:lnTo>
                    <a:lnTo>
                      <a:pt x="434" y="511"/>
                    </a:lnTo>
                    <a:lnTo>
                      <a:pt x="442" y="504"/>
                    </a:lnTo>
                    <a:lnTo>
                      <a:pt x="451" y="495"/>
                    </a:lnTo>
                    <a:lnTo>
                      <a:pt x="457" y="486"/>
                    </a:lnTo>
                    <a:lnTo>
                      <a:pt x="463" y="475"/>
                    </a:lnTo>
                    <a:lnTo>
                      <a:pt x="469" y="465"/>
                    </a:lnTo>
                    <a:lnTo>
                      <a:pt x="472" y="454"/>
                    </a:lnTo>
                    <a:lnTo>
                      <a:pt x="474" y="442"/>
                    </a:lnTo>
                    <a:lnTo>
                      <a:pt x="477" y="431"/>
                    </a:lnTo>
                    <a:lnTo>
                      <a:pt x="477" y="419"/>
                    </a:lnTo>
                    <a:lnTo>
                      <a:pt x="477" y="284"/>
                    </a:lnTo>
                    <a:lnTo>
                      <a:pt x="477" y="284"/>
                    </a:lnTo>
                    <a:lnTo>
                      <a:pt x="477" y="272"/>
                    </a:lnTo>
                    <a:lnTo>
                      <a:pt x="474" y="260"/>
                    </a:lnTo>
                    <a:lnTo>
                      <a:pt x="472" y="248"/>
                    </a:lnTo>
                    <a:lnTo>
                      <a:pt x="469" y="236"/>
                    </a:lnTo>
                    <a:lnTo>
                      <a:pt x="463" y="226"/>
                    </a:lnTo>
                    <a:lnTo>
                      <a:pt x="457" y="216"/>
                    </a:lnTo>
                    <a:lnTo>
                      <a:pt x="449" y="205"/>
                    </a:lnTo>
                    <a:lnTo>
                      <a:pt x="442" y="198"/>
                    </a:lnTo>
                    <a:lnTo>
                      <a:pt x="442" y="198"/>
                    </a:lnTo>
                    <a:lnTo>
                      <a:pt x="455" y="193"/>
                    </a:lnTo>
                    <a:lnTo>
                      <a:pt x="469" y="186"/>
                    </a:lnTo>
                    <a:lnTo>
                      <a:pt x="469" y="186"/>
                    </a:lnTo>
                    <a:lnTo>
                      <a:pt x="476" y="181"/>
                    </a:lnTo>
                    <a:lnTo>
                      <a:pt x="483" y="177"/>
                    </a:lnTo>
                    <a:lnTo>
                      <a:pt x="489" y="169"/>
                    </a:lnTo>
                    <a:lnTo>
                      <a:pt x="495" y="162"/>
                    </a:lnTo>
                    <a:lnTo>
                      <a:pt x="501" y="151"/>
                    </a:lnTo>
                    <a:lnTo>
                      <a:pt x="504" y="141"/>
                    </a:lnTo>
                    <a:lnTo>
                      <a:pt x="507" y="127"/>
                    </a:lnTo>
                    <a:lnTo>
                      <a:pt x="509" y="112"/>
                    </a:lnTo>
                    <a:lnTo>
                      <a:pt x="509" y="112"/>
                    </a:lnTo>
                    <a:close/>
                    <a:moveTo>
                      <a:pt x="448" y="284"/>
                    </a:moveTo>
                    <a:lnTo>
                      <a:pt x="448" y="419"/>
                    </a:lnTo>
                    <a:lnTo>
                      <a:pt x="448" y="419"/>
                    </a:lnTo>
                    <a:lnTo>
                      <a:pt x="448" y="428"/>
                    </a:lnTo>
                    <a:lnTo>
                      <a:pt x="446" y="436"/>
                    </a:lnTo>
                    <a:lnTo>
                      <a:pt x="443" y="444"/>
                    </a:lnTo>
                    <a:lnTo>
                      <a:pt x="440" y="453"/>
                    </a:lnTo>
                    <a:lnTo>
                      <a:pt x="431" y="468"/>
                    </a:lnTo>
                    <a:lnTo>
                      <a:pt x="421" y="481"/>
                    </a:lnTo>
                    <a:lnTo>
                      <a:pt x="407" y="493"/>
                    </a:lnTo>
                    <a:lnTo>
                      <a:pt x="391" y="501"/>
                    </a:lnTo>
                    <a:lnTo>
                      <a:pt x="374" y="507"/>
                    </a:lnTo>
                    <a:lnTo>
                      <a:pt x="366" y="508"/>
                    </a:lnTo>
                    <a:lnTo>
                      <a:pt x="357" y="508"/>
                    </a:lnTo>
                    <a:lnTo>
                      <a:pt x="152" y="508"/>
                    </a:lnTo>
                    <a:lnTo>
                      <a:pt x="152" y="508"/>
                    </a:lnTo>
                    <a:lnTo>
                      <a:pt x="143" y="508"/>
                    </a:lnTo>
                    <a:lnTo>
                      <a:pt x="134" y="507"/>
                    </a:lnTo>
                    <a:lnTo>
                      <a:pt x="125" y="504"/>
                    </a:lnTo>
                    <a:lnTo>
                      <a:pt x="118" y="501"/>
                    </a:lnTo>
                    <a:lnTo>
                      <a:pt x="103" y="493"/>
                    </a:lnTo>
                    <a:lnTo>
                      <a:pt x="91" y="481"/>
                    </a:lnTo>
                    <a:lnTo>
                      <a:pt x="80" y="468"/>
                    </a:lnTo>
                    <a:lnTo>
                      <a:pt x="71" y="453"/>
                    </a:lnTo>
                    <a:lnTo>
                      <a:pt x="67" y="436"/>
                    </a:lnTo>
                    <a:lnTo>
                      <a:pt x="65" y="419"/>
                    </a:lnTo>
                    <a:lnTo>
                      <a:pt x="65" y="284"/>
                    </a:lnTo>
                    <a:lnTo>
                      <a:pt x="65" y="284"/>
                    </a:lnTo>
                    <a:lnTo>
                      <a:pt x="67" y="271"/>
                    </a:lnTo>
                    <a:lnTo>
                      <a:pt x="70" y="257"/>
                    </a:lnTo>
                    <a:lnTo>
                      <a:pt x="74" y="244"/>
                    </a:lnTo>
                    <a:lnTo>
                      <a:pt x="82" y="233"/>
                    </a:lnTo>
                    <a:lnTo>
                      <a:pt x="91" y="223"/>
                    </a:lnTo>
                    <a:lnTo>
                      <a:pt x="101" y="214"/>
                    </a:lnTo>
                    <a:lnTo>
                      <a:pt x="112" y="207"/>
                    </a:lnTo>
                    <a:lnTo>
                      <a:pt x="125" y="201"/>
                    </a:lnTo>
                    <a:lnTo>
                      <a:pt x="125" y="201"/>
                    </a:lnTo>
                    <a:lnTo>
                      <a:pt x="137" y="196"/>
                    </a:lnTo>
                    <a:lnTo>
                      <a:pt x="146" y="190"/>
                    </a:lnTo>
                    <a:lnTo>
                      <a:pt x="153" y="186"/>
                    </a:lnTo>
                    <a:lnTo>
                      <a:pt x="161" y="178"/>
                    </a:lnTo>
                    <a:lnTo>
                      <a:pt x="173" y="165"/>
                    </a:lnTo>
                    <a:lnTo>
                      <a:pt x="183" y="150"/>
                    </a:lnTo>
                    <a:lnTo>
                      <a:pt x="183" y="150"/>
                    </a:lnTo>
                    <a:lnTo>
                      <a:pt x="192" y="135"/>
                    </a:lnTo>
                    <a:lnTo>
                      <a:pt x="201" y="123"/>
                    </a:lnTo>
                    <a:lnTo>
                      <a:pt x="204" y="120"/>
                    </a:lnTo>
                    <a:lnTo>
                      <a:pt x="210" y="117"/>
                    </a:lnTo>
                    <a:lnTo>
                      <a:pt x="215" y="114"/>
                    </a:lnTo>
                    <a:lnTo>
                      <a:pt x="219" y="114"/>
                    </a:lnTo>
                    <a:lnTo>
                      <a:pt x="288" y="114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98" y="117"/>
                    </a:lnTo>
                    <a:lnTo>
                      <a:pt x="303" y="120"/>
                    </a:lnTo>
                    <a:lnTo>
                      <a:pt x="307" y="123"/>
                    </a:lnTo>
                    <a:lnTo>
                      <a:pt x="316" y="135"/>
                    </a:lnTo>
                    <a:lnTo>
                      <a:pt x="325" y="150"/>
                    </a:lnTo>
                    <a:lnTo>
                      <a:pt x="325" y="150"/>
                    </a:lnTo>
                    <a:lnTo>
                      <a:pt x="336" y="163"/>
                    </a:lnTo>
                    <a:lnTo>
                      <a:pt x="346" y="175"/>
                    </a:lnTo>
                    <a:lnTo>
                      <a:pt x="355" y="184"/>
                    </a:lnTo>
                    <a:lnTo>
                      <a:pt x="363" y="190"/>
                    </a:lnTo>
                    <a:lnTo>
                      <a:pt x="376" y="198"/>
                    </a:lnTo>
                    <a:lnTo>
                      <a:pt x="380" y="199"/>
                    </a:lnTo>
                    <a:lnTo>
                      <a:pt x="380" y="199"/>
                    </a:lnTo>
                    <a:lnTo>
                      <a:pt x="394" y="204"/>
                    </a:lnTo>
                    <a:lnTo>
                      <a:pt x="407" y="211"/>
                    </a:lnTo>
                    <a:lnTo>
                      <a:pt x="419" y="220"/>
                    </a:lnTo>
                    <a:lnTo>
                      <a:pt x="428" y="230"/>
                    </a:lnTo>
                    <a:lnTo>
                      <a:pt x="437" y="242"/>
                    </a:lnTo>
                    <a:lnTo>
                      <a:pt x="443" y="256"/>
                    </a:lnTo>
                    <a:lnTo>
                      <a:pt x="446" y="269"/>
                    </a:lnTo>
                    <a:lnTo>
                      <a:pt x="448" y="284"/>
                    </a:lnTo>
                    <a:lnTo>
                      <a:pt x="448" y="284"/>
                    </a:lnTo>
                    <a:close/>
                    <a:moveTo>
                      <a:pt x="452" y="157"/>
                    </a:moveTo>
                    <a:lnTo>
                      <a:pt x="452" y="157"/>
                    </a:lnTo>
                    <a:lnTo>
                      <a:pt x="442" y="162"/>
                    </a:lnTo>
                    <a:lnTo>
                      <a:pt x="430" y="165"/>
                    </a:lnTo>
                    <a:lnTo>
                      <a:pt x="418" y="166"/>
                    </a:lnTo>
                    <a:lnTo>
                      <a:pt x="406" y="166"/>
                    </a:lnTo>
                    <a:lnTo>
                      <a:pt x="406" y="166"/>
                    </a:lnTo>
                    <a:lnTo>
                      <a:pt x="392" y="166"/>
                    </a:lnTo>
                    <a:lnTo>
                      <a:pt x="386" y="165"/>
                    </a:lnTo>
                    <a:lnTo>
                      <a:pt x="386" y="165"/>
                    </a:lnTo>
                    <a:lnTo>
                      <a:pt x="385" y="165"/>
                    </a:lnTo>
                    <a:lnTo>
                      <a:pt x="385" y="165"/>
                    </a:lnTo>
                    <a:lnTo>
                      <a:pt x="380" y="165"/>
                    </a:lnTo>
                    <a:lnTo>
                      <a:pt x="377" y="162"/>
                    </a:lnTo>
                    <a:lnTo>
                      <a:pt x="370" y="156"/>
                    </a:lnTo>
                    <a:lnTo>
                      <a:pt x="363" y="145"/>
                    </a:lnTo>
                    <a:lnTo>
                      <a:pt x="355" y="132"/>
                    </a:lnTo>
                    <a:lnTo>
                      <a:pt x="355" y="132"/>
                    </a:lnTo>
                    <a:lnTo>
                      <a:pt x="343" y="112"/>
                    </a:lnTo>
                    <a:lnTo>
                      <a:pt x="337" y="104"/>
                    </a:lnTo>
                    <a:lnTo>
                      <a:pt x="330" y="96"/>
                    </a:lnTo>
                    <a:lnTo>
                      <a:pt x="321" y="89"/>
                    </a:lnTo>
                    <a:lnTo>
                      <a:pt x="312" y="83"/>
                    </a:lnTo>
                    <a:lnTo>
                      <a:pt x="301" y="80"/>
                    </a:lnTo>
                    <a:lnTo>
                      <a:pt x="288" y="78"/>
                    </a:lnTo>
                    <a:lnTo>
                      <a:pt x="219" y="78"/>
                    </a:lnTo>
                    <a:lnTo>
                      <a:pt x="219" y="78"/>
                    </a:lnTo>
                    <a:lnTo>
                      <a:pt x="207" y="80"/>
                    </a:lnTo>
                    <a:lnTo>
                      <a:pt x="197" y="83"/>
                    </a:lnTo>
                    <a:lnTo>
                      <a:pt x="186" y="89"/>
                    </a:lnTo>
                    <a:lnTo>
                      <a:pt x="179" y="96"/>
                    </a:lnTo>
                    <a:lnTo>
                      <a:pt x="171" y="104"/>
                    </a:lnTo>
                    <a:lnTo>
                      <a:pt x="164" y="112"/>
                    </a:lnTo>
                    <a:lnTo>
                      <a:pt x="153" y="130"/>
                    </a:lnTo>
                    <a:lnTo>
                      <a:pt x="153" y="130"/>
                    </a:lnTo>
                    <a:lnTo>
                      <a:pt x="146" y="145"/>
                    </a:lnTo>
                    <a:lnTo>
                      <a:pt x="139" y="154"/>
                    </a:lnTo>
                    <a:lnTo>
                      <a:pt x="131" y="162"/>
                    </a:lnTo>
                    <a:lnTo>
                      <a:pt x="127" y="165"/>
                    </a:lnTo>
                    <a:lnTo>
                      <a:pt x="122" y="165"/>
                    </a:lnTo>
                    <a:lnTo>
                      <a:pt x="122" y="165"/>
                    </a:lnTo>
                    <a:lnTo>
                      <a:pt x="122" y="165"/>
                    </a:lnTo>
                    <a:lnTo>
                      <a:pt x="122" y="165"/>
                    </a:lnTo>
                    <a:lnTo>
                      <a:pt x="116" y="166"/>
                    </a:lnTo>
                    <a:lnTo>
                      <a:pt x="101" y="166"/>
                    </a:lnTo>
                    <a:lnTo>
                      <a:pt x="101" y="166"/>
                    </a:lnTo>
                    <a:lnTo>
                      <a:pt x="85" y="166"/>
                    </a:lnTo>
                    <a:lnTo>
                      <a:pt x="71" y="163"/>
                    </a:lnTo>
                    <a:lnTo>
                      <a:pt x="59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7" y="136"/>
                    </a:lnTo>
                    <a:lnTo>
                      <a:pt x="34" y="126"/>
                    </a:lnTo>
                    <a:lnTo>
                      <a:pt x="33" y="112"/>
                    </a:lnTo>
                    <a:lnTo>
                      <a:pt x="33" y="112"/>
                    </a:lnTo>
                    <a:lnTo>
                      <a:pt x="34" y="90"/>
                    </a:lnTo>
                    <a:lnTo>
                      <a:pt x="39" y="74"/>
                    </a:lnTo>
                    <a:lnTo>
                      <a:pt x="41" y="66"/>
                    </a:lnTo>
                    <a:lnTo>
                      <a:pt x="44" y="59"/>
                    </a:lnTo>
                    <a:lnTo>
                      <a:pt x="49" y="53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65" y="42"/>
                    </a:lnTo>
                    <a:lnTo>
                      <a:pt x="77" y="39"/>
                    </a:lnTo>
                    <a:lnTo>
                      <a:pt x="92" y="36"/>
                    </a:lnTo>
                    <a:lnTo>
                      <a:pt x="112" y="36"/>
                    </a:lnTo>
                    <a:lnTo>
                      <a:pt x="397" y="36"/>
                    </a:lnTo>
                    <a:lnTo>
                      <a:pt x="397" y="36"/>
                    </a:lnTo>
                    <a:lnTo>
                      <a:pt x="415" y="36"/>
                    </a:lnTo>
                    <a:lnTo>
                      <a:pt x="430" y="39"/>
                    </a:lnTo>
                    <a:lnTo>
                      <a:pt x="443" y="44"/>
                    </a:lnTo>
                    <a:lnTo>
                      <a:pt x="449" y="47"/>
                    </a:lnTo>
                    <a:lnTo>
                      <a:pt x="455" y="50"/>
                    </a:lnTo>
                    <a:lnTo>
                      <a:pt x="460" y="54"/>
                    </a:lnTo>
                    <a:lnTo>
                      <a:pt x="464" y="60"/>
                    </a:lnTo>
                    <a:lnTo>
                      <a:pt x="467" y="66"/>
                    </a:lnTo>
                    <a:lnTo>
                      <a:pt x="470" y="74"/>
                    </a:lnTo>
                    <a:lnTo>
                      <a:pt x="473" y="92"/>
                    </a:lnTo>
                    <a:lnTo>
                      <a:pt x="474" y="114"/>
                    </a:lnTo>
                    <a:lnTo>
                      <a:pt x="474" y="114"/>
                    </a:lnTo>
                    <a:lnTo>
                      <a:pt x="473" y="129"/>
                    </a:lnTo>
                    <a:lnTo>
                      <a:pt x="469" y="139"/>
                    </a:lnTo>
                    <a:lnTo>
                      <a:pt x="463" y="150"/>
                    </a:lnTo>
                    <a:lnTo>
                      <a:pt x="452" y="157"/>
                    </a:lnTo>
                    <a:lnTo>
                      <a:pt x="45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72"/>
              <p:cNvSpPr>
                <a:spLocks noEditPoints="1"/>
              </p:cNvSpPr>
              <p:nvPr/>
            </p:nvSpPr>
            <p:spPr bwMode="auto">
              <a:xfrm>
                <a:off x="6386514" y="6511925"/>
                <a:ext cx="176213" cy="176213"/>
              </a:xfrm>
              <a:custGeom>
                <a:avLst/>
                <a:gdLst>
                  <a:gd name="T0" fmla="*/ 111 w 223"/>
                  <a:gd name="T1" fmla="*/ 0 h 223"/>
                  <a:gd name="T2" fmla="*/ 88 w 223"/>
                  <a:gd name="T3" fmla="*/ 2 h 223"/>
                  <a:gd name="T4" fmla="*/ 67 w 223"/>
                  <a:gd name="T5" fmla="*/ 9 h 223"/>
                  <a:gd name="T6" fmla="*/ 49 w 223"/>
                  <a:gd name="T7" fmla="*/ 18 h 223"/>
                  <a:gd name="T8" fmla="*/ 33 w 223"/>
                  <a:gd name="T9" fmla="*/ 33 h 223"/>
                  <a:gd name="T10" fmla="*/ 19 w 223"/>
                  <a:gd name="T11" fmla="*/ 50 h 223"/>
                  <a:gd name="T12" fmla="*/ 9 w 223"/>
                  <a:gd name="T13" fmla="*/ 68 h 223"/>
                  <a:gd name="T14" fmla="*/ 2 w 223"/>
                  <a:gd name="T15" fmla="*/ 88 h 223"/>
                  <a:gd name="T16" fmla="*/ 0 w 223"/>
                  <a:gd name="T17" fmla="*/ 111 h 223"/>
                  <a:gd name="T18" fmla="*/ 0 w 223"/>
                  <a:gd name="T19" fmla="*/ 123 h 223"/>
                  <a:gd name="T20" fmla="*/ 5 w 223"/>
                  <a:gd name="T21" fmla="*/ 144 h 223"/>
                  <a:gd name="T22" fmla="*/ 13 w 223"/>
                  <a:gd name="T23" fmla="*/ 165 h 223"/>
                  <a:gd name="T24" fmla="*/ 25 w 223"/>
                  <a:gd name="T25" fmla="*/ 181 h 223"/>
                  <a:gd name="T26" fmla="*/ 40 w 223"/>
                  <a:gd name="T27" fmla="*/ 197 h 223"/>
                  <a:gd name="T28" fmla="*/ 58 w 223"/>
                  <a:gd name="T29" fmla="*/ 209 h 223"/>
                  <a:gd name="T30" fmla="*/ 78 w 223"/>
                  <a:gd name="T31" fmla="*/ 217 h 223"/>
                  <a:gd name="T32" fmla="*/ 100 w 223"/>
                  <a:gd name="T33" fmla="*/ 221 h 223"/>
                  <a:gd name="T34" fmla="*/ 111 w 223"/>
                  <a:gd name="T35" fmla="*/ 223 h 223"/>
                  <a:gd name="T36" fmla="*/ 133 w 223"/>
                  <a:gd name="T37" fmla="*/ 220 h 223"/>
                  <a:gd name="T38" fmla="*/ 154 w 223"/>
                  <a:gd name="T39" fmla="*/ 214 h 223"/>
                  <a:gd name="T40" fmla="*/ 173 w 223"/>
                  <a:gd name="T41" fmla="*/ 203 h 223"/>
                  <a:gd name="T42" fmla="*/ 190 w 223"/>
                  <a:gd name="T43" fmla="*/ 190 h 223"/>
                  <a:gd name="T44" fmla="*/ 203 w 223"/>
                  <a:gd name="T45" fmla="*/ 174 h 223"/>
                  <a:gd name="T46" fmla="*/ 214 w 223"/>
                  <a:gd name="T47" fmla="*/ 154 h 223"/>
                  <a:gd name="T48" fmla="*/ 220 w 223"/>
                  <a:gd name="T49" fmla="*/ 133 h 223"/>
                  <a:gd name="T50" fmla="*/ 223 w 223"/>
                  <a:gd name="T51" fmla="*/ 111 h 223"/>
                  <a:gd name="T52" fmla="*/ 221 w 223"/>
                  <a:gd name="T53" fmla="*/ 100 h 223"/>
                  <a:gd name="T54" fmla="*/ 217 w 223"/>
                  <a:gd name="T55" fmla="*/ 78 h 223"/>
                  <a:gd name="T56" fmla="*/ 209 w 223"/>
                  <a:gd name="T57" fmla="*/ 59 h 223"/>
                  <a:gd name="T58" fmla="*/ 197 w 223"/>
                  <a:gd name="T59" fmla="*/ 41 h 223"/>
                  <a:gd name="T60" fmla="*/ 182 w 223"/>
                  <a:gd name="T61" fmla="*/ 26 h 223"/>
                  <a:gd name="T62" fmla="*/ 164 w 223"/>
                  <a:gd name="T63" fmla="*/ 14 h 223"/>
                  <a:gd name="T64" fmla="*/ 143 w 223"/>
                  <a:gd name="T65" fmla="*/ 5 h 223"/>
                  <a:gd name="T66" fmla="*/ 122 w 223"/>
                  <a:gd name="T67" fmla="*/ 0 h 223"/>
                  <a:gd name="T68" fmla="*/ 111 w 223"/>
                  <a:gd name="T69" fmla="*/ 0 h 223"/>
                  <a:gd name="T70" fmla="*/ 111 w 223"/>
                  <a:gd name="T71" fmla="*/ 189 h 223"/>
                  <a:gd name="T72" fmla="*/ 81 w 223"/>
                  <a:gd name="T73" fmla="*/ 183 h 223"/>
                  <a:gd name="T74" fmla="*/ 57 w 223"/>
                  <a:gd name="T75" fmla="*/ 166 h 223"/>
                  <a:gd name="T76" fmla="*/ 40 w 223"/>
                  <a:gd name="T77" fmla="*/ 141 h 223"/>
                  <a:gd name="T78" fmla="*/ 34 w 223"/>
                  <a:gd name="T79" fmla="*/ 111 h 223"/>
                  <a:gd name="T80" fmla="*/ 36 w 223"/>
                  <a:gd name="T81" fmla="*/ 96 h 223"/>
                  <a:gd name="T82" fmla="*/ 46 w 223"/>
                  <a:gd name="T83" fmla="*/ 68 h 223"/>
                  <a:gd name="T84" fmla="*/ 67 w 223"/>
                  <a:gd name="T85" fmla="*/ 47 h 223"/>
                  <a:gd name="T86" fmla="*/ 96 w 223"/>
                  <a:gd name="T87" fmla="*/ 35 h 223"/>
                  <a:gd name="T88" fmla="*/ 111 w 223"/>
                  <a:gd name="T89" fmla="*/ 33 h 223"/>
                  <a:gd name="T90" fmla="*/ 140 w 223"/>
                  <a:gd name="T91" fmla="*/ 41 h 223"/>
                  <a:gd name="T92" fmla="*/ 166 w 223"/>
                  <a:gd name="T93" fmla="*/ 57 h 223"/>
                  <a:gd name="T94" fmla="*/ 182 w 223"/>
                  <a:gd name="T95" fmla="*/ 81 h 223"/>
                  <a:gd name="T96" fmla="*/ 188 w 223"/>
                  <a:gd name="T97" fmla="*/ 111 h 223"/>
                  <a:gd name="T98" fmla="*/ 187 w 223"/>
                  <a:gd name="T99" fmla="*/ 127 h 223"/>
                  <a:gd name="T100" fmla="*/ 175 w 223"/>
                  <a:gd name="T101" fmla="*/ 154 h 223"/>
                  <a:gd name="T102" fmla="*/ 154 w 223"/>
                  <a:gd name="T103" fmla="*/ 175 h 223"/>
                  <a:gd name="T104" fmla="*/ 127 w 223"/>
                  <a:gd name="T105" fmla="*/ 187 h 223"/>
                  <a:gd name="T106" fmla="*/ 111 w 223"/>
                  <a:gd name="T107" fmla="*/ 18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223">
                    <a:moveTo>
                      <a:pt x="111" y="0"/>
                    </a:moveTo>
                    <a:lnTo>
                      <a:pt x="111" y="0"/>
                    </a:lnTo>
                    <a:lnTo>
                      <a:pt x="100" y="0"/>
                    </a:lnTo>
                    <a:lnTo>
                      <a:pt x="88" y="2"/>
                    </a:lnTo>
                    <a:lnTo>
                      <a:pt x="78" y="5"/>
                    </a:lnTo>
                    <a:lnTo>
                      <a:pt x="67" y="9"/>
                    </a:lnTo>
                    <a:lnTo>
                      <a:pt x="58" y="14"/>
                    </a:lnTo>
                    <a:lnTo>
                      <a:pt x="49" y="18"/>
                    </a:lnTo>
                    <a:lnTo>
                      <a:pt x="40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0"/>
                    </a:lnTo>
                    <a:lnTo>
                      <a:pt x="13" y="59"/>
                    </a:lnTo>
                    <a:lnTo>
                      <a:pt x="9" y="68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3"/>
                    </a:lnTo>
                    <a:lnTo>
                      <a:pt x="2" y="133"/>
                    </a:lnTo>
                    <a:lnTo>
                      <a:pt x="5" y="144"/>
                    </a:lnTo>
                    <a:lnTo>
                      <a:pt x="9" y="154"/>
                    </a:lnTo>
                    <a:lnTo>
                      <a:pt x="13" y="165"/>
                    </a:lnTo>
                    <a:lnTo>
                      <a:pt x="19" y="174"/>
                    </a:lnTo>
                    <a:lnTo>
                      <a:pt x="25" y="181"/>
                    </a:lnTo>
                    <a:lnTo>
                      <a:pt x="33" y="190"/>
                    </a:lnTo>
                    <a:lnTo>
                      <a:pt x="40" y="197"/>
                    </a:lnTo>
                    <a:lnTo>
                      <a:pt x="49" y="203"/>
                    </a:lnTo>
                    <a:lnTo>
                      <a:pt x="58" y="209"/>
                    </a:lnTo>
                    <a:lnTo>
                      <a:pt x="67" y="214"/>
                    </a:lnTo>
                    <a:lnTo>
                      <a:pt x="78" y="217"/>
                    </a:lnTo>
                    <a:lnTo>
                      <a:pt x="88" y="220"/>
                    </a:lnTo>
                    <a:lnTo>
                      <a:pt x="100" y="221"/>
                    </a:lnTo>
                    <a:lnTo>
                      <a:pt x="111" y="223"/>
                    </a:lnTo>
                    <a:lnTo>
                      <a:pt x="111" y="223"/>
                    </a:lnTo>
                    <a:lnTo>
                      <a:pt x="122" y="221"/>
                    </a:lnTo>
                    <a:lnTo>
                      <a:pt x="133" y="220"/>
                    </a:lnTo>
                    <a:lnTo>
                      <a:pt x="143" y="217"/>
                    </a:lnTo>
                    <a:lnTo>
                      <a:pt x="154" y="214"/>
                    </a:lnTo>
                    <a:lnTo>
                      <a:pt x="164" y="209"/>
                    </a:lnTo>
                    <a:lnTo>
                      <a:pt x="173" y="203"/>
                    </a:lnTo>
                    <a:lnTo>
                      <a:pt x="182" y="197"/>
                    </a:lnTo>
                    <a:lnTo>
                      <a:pt x="190" y="190"/>
                    </a:lnTo>
                    <a:lnTo>
                      <a:pt x="197" y="181"/>
                    </a:lnTo>
                    <a:lnTo>
                      <a:pt x="203" y="174"/>
                    </a:lnTo>
                    <a:lnTo>
                      <a:pt x="209" y="165"/>
                    </a:lnTo>
                    <a:lnTo>
                      <a:pt x="214" y="154"/>
                    </a:lnTo>
                    <a:lnTo>
                      <a:pt x="217" y="144"/>
                    </a:lnTo>
                    <a:lnTo>
                      <a:pt x="220" y="133"/>
                    </a:lnTo>
                    <a:lnTo>
                      <a:pt x="221" y="123"/>
                    </a:lnTo>
                    <a:lnTo>
                      <a:pt x="223" y="111"/>
                    </a:lnTo>
                    <a:lnTo>
                      <a:pt x="223" y="111"/>
                    </a:lnTo>
                    <a:lnTo>
                      <a:pt x="221" y="100"/>
                    </a:lnTo>
                    <a:lnTo>
                      <a:pt x="220" y="88"/>
                    </a:lnTo>
                    <a:lnTo>
                      <a:pt x="217" y="78"/>
                    </a:lnTo>
                    <a:lnTo>
                      <a:pt x="214" y="68"/>
                    </a:lnTo>
                    <a:lnTo>
                      <a:pt x="209" y="59"/>
                    </a:lnTo>
                    <a:lnTo>
                      <a:pt x="203" y="50"/>
                    </a:lnTo>
                    <a:lnTo>
                      <a:pt x="197" y="41"/>
                    </a:lnTo>
                    <a:lnTo>
                      <a:pt x="190" y="33"/>
                    </a:lnTo>
                    <a:lnTo>
                      <a:pt x="182" y="26"/>
                    </a:lnTo>
                    <a:lnTo>
                      <a:pt x="173" y="18"/>
                    </a:lnTo>
                    <a:lnTo>
                      <a:pt x="164" y="14"/>
                    </a:lnTo>
                    <a:lnTo>
                      <a:pt x="154" y="9"/>
                    </a:lnTo>
                    <a:lnTo>
                      <a:pt x="143" y="5"/>
                    </a:lnTo>
                    <a:lnTo>
                      <a:pt x="133" y="2"/>
                    </a:lnTo>
                    <a:lnTo>
                      <a:pt x="122" y="0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  <a:moveTo>
                      <a:pt x="111" y="189"/>
                    </a:moveTo>
                    <a:lnTo>
                      <a:pt x="111" y="189"/>
                    </a:lnTo>
                    <a:lnTo>
                      <a:pt x="96" y="187"/>
                    </a:lnTo>
                    <a:lnTo>
                      <a:pt x="81" y="183"/>
                    </a:lnTo>
                    <a:lnTo>
                      <a:pt x="67" y="175"/>
                    </a:lnTo>
                    <a:lnTo>
                      <a:pt x="57" y="166"/>
                    </a:lnTo>
                    <a:lnTo>
                      <a:pt x="46" y="154"/>
                    </a:lnTo>
                    <a:lnTo>
                      <a:pt x="40" y="141"/>
                    </a:lnTo>
                    <a:lnTo>
                      <a:pt x="36" y="127"/>
                    </a:lnTo>
                    <a:lnTo>
                      <a:pt x="34" y="111"/>
                    </a:lnTo>
                    <a:lnTo>
                      <a:pt x="34" y="111"/>
                    </a:lnTo>
                    <a:lnTo>
                      <a:pt x="36" y="96"/>
                    </a:lnTo>
                    <a:lnTo>
                      <a:pt x="40" y="81"/>
                    </a:lnTo>
                    <a:lnTo>
                      <a:pt x="46" y="68"/>
                    </a:lnTo>
                    <a:lnTo>
                      <a:pt x="57" y="57"/>
                    </a:lnTo>
                    <a:lnTo>
                      <a:pt x="67" y="47"/>
                    </a:lnTo>
                    <a:lnTo>
                      <a:pt x="81" y="41"/>
                    </a:lnTo>
                    <a:lnTo>
                      <a:pt x="96" y="35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27" y="35"/>
                    </a:lnTo>
                    <a:lnTo>
                      <a:pt x="140" y="41"/>
                    </a:lnTo>
                    <a:lnTo>
                      <a:pt x="154" y="47"/>
                    </a:lnTo>
                    <a:lnTo>
                      <a:pt x="166" y="57"/>
                    </a:lnTo>
                    <a:lnTo>
                      <a:pt x="175" y="68"/>
                    </a:lnTo>
                    <a:lnTo>
                      <a:pt x="182" y="81"/>
                    </a:lnTo>
                    <a:lnTo>
                      <a:pt x="187" y="96"/>
                    </a:lnTo>
                    <a:lnTo>
                      <a:pt x="188" y="111"/>
                    </a:lnTo>
                    <a:lnTo>
                      <a:pt x="188" y="111"/>
                    </a:lnTo>
                    <a:lnTo>
                      <a:pt x="187" y="127"/>
                    </a:lnTo>
                    <a:lnTo>
                      <a:pt x="182" y="141"/>
                    </a:lnTo>
                    <a:lnTo>
                      <a:pt x="175" y="154"/>
                    </a:lnTo>
                    <a:lnTo>
                      <a:pt x="166" y="166"/>
                    </a:lnTo>
                    <a:lnTo>
                      <a:pt x="154" y="175"/>
                    </a:lnTo>
                    <a:lnTo>
                      <a:pt x="140" y="183"/>
                    </a:lnTo>
                    <a:lnTo>
                      <a:pt x="127" y="187"/>
                    </a:lnTo>
                    <a:lnTo>
                      <a:pt x="111" y="189"/>
                    </a:lnTo>
                    <a:lnTo>
                      <a:pt x="11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3473697" y="5254031"/>
            <a:ext cx="951764" cy="951764"/>
            <a:chOff x="3473009" y="5254501"/>
            <a:chExt cx="952012" cy="952012"/>
          </a:xfrm>
          <a:effectLst>
            <a:outerShdw blurRad="241300" dist="38100" dir="10800000" algn="r" rotWithShape="0">
              <a:schemeClr val="bg1">
                <a:lumMod val="65000"/>
                <a:alpha val="37000"/>
              </a:schemeClr>
            </a:outerShdw>
          </a:effectLst>
        </p:grpSpPr>
        <p:sp>
          <p:nvSpPr>
            <p:cNvPr id="40" name="Oval 76"/>
            <p:cNvSpPr/>
            <p:nvPr/>
          </p:nvSpPr>
          <p:spPr>
            <a:xfrm>
              <a:off x="3473009" y="5254501"/>
              <a:ext cx="952012" cy="952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75"/>
            <p:cNvSpPr>
              <a:spLocks noEditPoints="1"/>
            </p:cNvSpPr>
            <p:nvPr/>
          </p:nvSpPr>
          <p:spPr bwMode="auto">
            <a:xfrm>
              <a:off x="3764071" y="5524132"/>
              <a:ext cx="369888" cy="412750"/>
            </a:xfrm>
            <a:custGeom>
              <a:avLst/>
              <a:gdLst>
                <a:gd name="T0" fmla="*/ 446 w 466"/>
                <a:gd name="T1" fmla="*/ 228 h 518"/>
                <a:gd name="T2" fmla="*/ 387 w 466"/>
                <a:gd name="T3" fmla="*/ 197 h 518"/>
                <a:gd name="T4" fmla="*/ 358 w 466"/>
                <a:gd name="T5" fmla="*/ 187 h 518"/>
                <a:gd name="T6" fmla="*/ 379 w 466"/>
                <a:gd name="T7" fmla="*/ 161 h 518"/>
                <a:gd name="T8" fmla="*/ 392 w 466"/>
                <a:gd name="T9" fmla="*/ 118 h 518"/>
                <a:gd name="T10" fmla="*/ 391 w 466"/>
                <a:gd name="T11" fmla="*/ 85 h 518"/>
                <a:gd name="T12" fmla="*/ 376 w 466"/>
                <a:gd name="T13" fmla="*/ 48 h 518"/>
                <a:gd name="T14" fmla="*/ 346 w 466"/>
                <a:gd name="T15" fmla="*/ 18 h 518"/>
                <a:gd name="T16" fmla="*/ 309 w 466"/>
                <a:gd name="T17" fmla="*/ 1 h 518"/>
                <a:gd name="T18" fmla="*/ 273 w 466"/>
                <a:gd name="T19" fmla="*/ 0 h 518"/>
                <a:gd name="T20" fmla="*/ 224 w 466"/>
                <a:gd name="T21" fmla="*/ 21 h 518"/>
                <a:gd name="T22" fmla="*/ 197 w 466"/>
                <a:gd name="T23" fmla="*/ 49 h 518"/>
                <a:gd name="T24" fmla="*/ 160 w 466"/>
                <a:gd name="T25" fmla="*/ 13 h 518"/>
                <a:gd name="T26" fmla="*/ 107 w 466"/>
                <a:gd name="T27" fmla="*/ 0 h 518"/>
                <a:gd name="T28" fmla="*/ 76 w 466"/>
                <a:gd name="T29" fmla="*/ 4 h 518"/>
                <a:gd name="T30" fmla="*/ 39 w 466"/>
                <a:gd name="T31" fmla="*/ 24 h 518"/>
                <a:gd name="T32" fmla="*/ 13 w 466"/>
                <a:gd name="T33" fmla="*/ 55 h 518"/>
                <a:gd name="T34" fmla="*/ 1 w 466"/>
                <a:gd name="T35" fmla="*/ 95 h 518"/>
                <a:gd name="T36" fmla="*/ 3 w 466"/>
                <a:gd name="T37" fmla="*/ 130 h 518"/>
                <a:gd name="T38" fmla="*/ 21 w 466"/>
                <a:gd name="T39" fmla="*/ 172 h 518"/>
                <a:gd name="T40" fmla="*/ 25 w 466"/>
                <a:gd name="T41" fmla="*/ 187 h 518"/>
                <a:gd name="T42" fmla="*/ 6 w 466"/>
                <a:gd name="T43" fmla="*/ 200 h 518"/>
                <a:gd name="T44" fmla="*/ 7 w 466"/>
                <a:gd name="T45" fmla="*/ 413 h 518"/>
                <a:gd name="T46" fmla="*/ 158 w 466"/>
                <a:gd name="T47" fmla="*/ 425 h 518"/>
                <a:gd name="T48" fmla="*/ 86 w 466"/>
                <a:gd name="T49" fmla="*/ 502 h 518"/>
                <a:gd name="T50" fmla="*/ 97 w 466"/>
                <a:gd name="T51" fmla="*/ 517 h 518"/>
                <a:gd name="T52" fmla="*/ 197 w 466"/>
                <a:gd name="T53" fmla="*/ 431 h 518"/>
                <a:gd name="T54" fmla="*/ 291 w 466"/>
                <a:gd name="T55" fmla="*/ 518 h 518"/>
                <a:gd name="T56" fmla="*/ 303 w 466"/>
                <a:gd name="T57" fmla="*/ 514 h 518"/>
                <a:gd name="T58" fmla="*/ 303 w 466"/>
                <a:gd name="T59" fmla="*/ 490 h 518"/>
                <a:gd name="T60" fmla="*/ 376 w 466"/>
                <a:gd name="T61" fmla="*/ 424 h 518"/>
                <a:gd name="T62" fmla="*/ 388 w 466"/>
                <a:gd name="T63" fmla="*/ 369 h 518"/>
                <a:gd name="T64" fmla="*/ 448 w 466"/>
                <a:gd name="T65" fmla="*/ 381 h 518"/>
                <a:gd name="T66" fmla="*/ 464 w 466"/>
                <a:gd name="T67" fmla="*/ 370 h 518"/>
                <a:gd name="T68" fmla="*/ 466 w 466"/>
                <a:gd name="T69" fmla="*/ 242 h 518"/>
                <a:gd name="T70" fmla="*/ 286 w 466"/>
                <a:gd name="T71" fmla="*/ 34 h 518"/>
                <a:gd name="T72" fmla="*/ 328 w 466"/>
                <a:gd name="T73" fmla="*/ 46 h 518"/>
                <a:gd name="T74" fmla="*/ 358 w 466"/>
                <a:gd name="T75" fmla="*/ 92 h 518"/>
                <a:gd name="T76" fmla="*/ 354 w 466"/>
                <a:gd name="T77" fmla="*/ 134 h 518"/>
                <a:gd name="T78" fmla="*/ 315 w 466"/>
                <a:gd name="T79" fmla="*/ 173 h 518"/>
                <a:gd name="T80" fmla="*/ 272 w 466"/>
                <a:gd name="T81" fmla="*/ 178 h 518"/>
                <a:gd name="T82" fmla="*/ 227 w 466"/>
                <a:gd name="T83" fmla="*/ 148 h 518"/>
                <a:gd name="T84" fmla="*/ 213 w 466"/>
                <a:gd name="T85" fmla="*/ 106 h 518"/>
                <a:gd name="T86" fmla="*/ 236 w 466"/>
                <a:gd name="T87" fmla="*/ 55 h 518"/>
                <a:gd name="T88" fmla="*/ 286 w 466"/>
                <a:gd name="T89" fmla="*/ 34 h 518"/>
                <a:gd name="T90" fmla="*/ 206 w 466"/>
                <a:gd name="T91" fmla="*/ 176 h 518"/>
                <a:gd name="T92" fmla="*/ 188 w 466"/>
                <a:gd name="T93" fmla="*/ 176 h 518"/>
                <a:gd name="T94" fmla="*/ 34 w 466"/>
                <a:gd name="T95" fmla="*/ 106 h 518"/>
                <a:gd name="T96" fmla="*/ 55 w 466"/>
                <a:gd name="T97" fmla="*/ 55 h 518"/>
                <a:gd name="T98" fmla="*/ 107 w 466"/>
                <a:gd name="T99" fmla="*/ 34 h 518"/>
                <a:gd name="T100" fmla="*/ 148 w 466"/>
                <a:gd name="T101" fmla="*/ 46 h 518"/>
                <a:gd name="T102" fmla="*/ 179 w 466"/>
                <a:gd name="T103" fmla="*/ 92 h 518"/>
                <a:gd name="T104" fmla="*/ 175 w 466"/>
                <a:gd name="T105" fmla="*/ 134 h 518"/>
                <a:gd name="T106" fmla="*/ 136 w 466"/>
                <a:gd name="T107" fmla="*/ 173 h 518"/>
                <a:gd name="T108" fmla="*/ 92 w 466"/>
                <a:gd name="T109" fmla="*/ 178 h 518"/>
                <a:gd name="T110" fmla="*/ 46 w 466"/>
                <a:gd name="T111" fmla="*/ 148 h 518"/>
                <a:gd name="T112" fmla="*/ 34 w 466"/>
                <a:gd name="T113" fmla="*/ 106 h 518"/>
                <a:gd name="T114" fmla="*/ 352 w 466"/>
                <a:gd name="T115" fmla="*/ 222 h 518"/>
                <a:gd name="T116" fmla="*/ 388 w 466"/>
                <a:gd name="T117" fmla="*/ 27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6" h="518">
                  <a:moveTo>
                    <a:pt x="460" y="233"/>
                  </a:moveTo>
                  <a:lnTo>
                    <a:pt x="460" y="233"/>
                  </a:lnTo>
                  <a:lnTo>
                    <a:pt x="452" y="230"/>
                  </a:lnTo>
                  <a:lnTo>
                    <a:pt x="446" y="228"/>
                  </a:lnTo>
                  <a:lnTo>
                    <a:pt x="388" y="240"/>
                  </a:lnTo>
                  <a:lnTo>
                    <a:pt x="388" y="203"/>
                  </a:lnTo>
                  <a:lnTo>
                    <a:pt x="388" y="203"/>
                  </a:lnTo>
                  <a:lnTo>
                    <a:pt x="387" y="197"/>
                  </a:lnTo>
                  <a:lnTo>
                    <a:pt x="382" y="191"/>
                  </a:lnTo>
                  <a:lnTo>
                    <a:pt x="376" y="188"/>
                  </a:lnTo>
                  <a:lnTo>
                    <a:pt x="369" y="187"/>
                  </a:lnTo>
                  <a:lnTo>
                    <a:pt x="358" y="187"/>
                  </a:lnTo>
                  <a:lnTo>
                    <a:pt x="358" y="187"/>
                  </a:lnTo>
                  <a:lnTo>
                    <a:pt x="366" y="179"/>
                  </a:lnTo>
                  <a:lnTo>
                    <a:pt x="373" y="172"/>
                  </a:lnTo>
                  <a:lnTo>
                    <a:pt x="379" y="161"/>
                  </a:lnTo>
                  <a:lnTo>
                    <a:pt x="384" y="152"/>
                  </a:lnTo>
                  <a:lnTo>
                    <a:pt x="388" y="142"/>
                  </a:lnTo>
                  <a:lnTo>
                    <a:pt x="391" y="130"/>
                  </a:lnTo>
                  <a:lnTo>
                    <a:pt x="392" y="118"/>
                  </a:lnTo>
                  <a:lnTo>
                    <a:pt x="394" y="107"/>
                  </a:lnTo>
                  <a:lnTo>
                    <a:pt x="394" y="107"/>
                  </a:lnTo>
                  <a:lnTo>
                    <a:pt x="392" y="95"/>
                  </a:lnTo>
                  <a:lnTo>
                    <a:pt x="391" y="85"/>
                  </a:lnTo>
                  <a:lnTo>
                    <a:pt x="390" y="75"/>
                  </a:lnTo>
                  <a:lnTo>
                    <a:pt x="385" y="66"/>
                  </a:lnTo>
                  <a:lnTo>
                    <a:pt x="381" y="55"/>
                  </a:lnTo>
                  <a:lnTo>
                    <a:pt x="376" y="48"/>
                  </a:lnTo>
                  <a:lnTo>
                    <a:pt x="369" y="39"/>
                  </a:lnTo>
                  <a:lnTo>
                    <a:pt x="363" y="31"/>
                  </a:lnTo>
                  <a:lnTo>
                    <a:pt x="355" y="24"/>
                  </a:lnTo>
                  <a:lnTo>
                    <a:pt x="346" y="18"/>
                  </a:lnTo>
                  <a:lnTo>
                    <a:pt x="337" y="13"/>
                  </a:lnTo>
                  <a:lnTo>
                    <a:pt x="328" y="9"/>
                  </a:lnTo>
                  <a:lnTo>
                    <a:pt x="319" y="4"/>
                  </a:lnTo>
                  <a:lnTo>
                    <a:pt x="309" y="1"/>
                  </a:lnTo>
                  <a:lnTo>
                    <a:pt x="298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3" y="0"/>
                  </a:lnTo>
                  <a:lnTo>
                    <a:pt x="260" y="3"/>
                  </a:lnTo>
                  <a:lnTo>
                    <a:pt x="246" y="7"/>
                  </a:lnTo>
                  <a:lnTo>
                    <a:pt x="234" y="13"/>
                  </a:lnTo>
                  <a:lnTo>
                    <a:pt x="224" y="21"/>
                  </a:lnTo>
                  <a:lnTo>
                    <a:pt x="213" y="28"/>
                  </a:lnTo>
                  <a:lnTo>
                    <a:pt x="204" y="39"/>
                  </a:lnTo>
                  <a:lnTo>
                    <a:pt x="197" y="49"/>
                  </a:lnTo>
                  <a:lnTo>
                    <a:pt x="197" y="49"/>
                  </a:lnTo>
                  <a:lnTo>
                    <a:pt x="189" y="39"/>
                  </a:lnTo>
                  <a:lnTo>
                    <a:pt x="180" y="28"/>
                  </a:lnTo>
                  <a:lnTo>
                    <a:pt x="170" y="21"/>
                  </a:lnTo>
                  <a:lnTo>
                    <a:pt x="160" y="13"/>
                  </a:lnTo>
                  <a:lnTo>
                    <a:pt x="148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7" y="0"/>
                  </a:lnTo>
                  <a:lnTo>
                    <a:pt x="85" y="1"/>
                  </a:lnTo>
                  <a:lnTo>
                    <a:pt x="76" y="4"/>
                  </a:lnTo>
                  <a:lnTo>
                    <a:pt x="66" y="7"/>
                  </a:lnTo>
                  <a:lnTo>
                    <a:pt x="57" y="13"/>
                  </a:lnTo>
                  <a:lnTo>
                    <a:pt x="48" y="18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5" y="39"/>
                  </a:lnTo>
                  <a:lnTo>
                    <a:pt x="19" y="48"/>
                  </a:lnTo>
                  <a:lnTo>
                    <a:pt x="13" y="55"/>
                  </a:lnTo>
                  <a:lnTo>
                    <a:pt x="9" y="66"/>
                  </a:lnTo>
                  <a:lnTo>
                    <a:pt x="6" y="75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118"/>
                  </a:lnTo>
                  <a:lnTo>
                    <a:pt x="3" y="130"/>
                  </a:lnTo>
                  <a:lnTo>
                    <a:pt x="6" y="142"/>
                  </a:lnTo>
                  <a:lnTo>
                    <a:pt x="10" y="152"/>
                  </a:lnTo>
                  <a:lnTo>
                    <a:pt x="15" y="161"/>
                  </a:lnTo>
                  <a:lnTo>
                    <a:pt x="21" y="172"/>
                  </a:lnTo>
                  <a:lnTo>
                    <a:pt x="28" y="179"/>
                  </a:lnTo>
                  <a:lnTo>
                    <a:pt x="36" y="187"/>
                  </a:lnTo>
                  <a:lnTo>
                    <a:pt x="25" y="187"/>
                  </a:lnTo>
                  <a:lnTo>
                    <a:pt x="25" y="187"/>
                  </a:lnTo>
                  <a:lnTo>
                    <a:pt x="18" y="188"/>
                  </a:lnTo>
                  <a:lnTo>
                    <a:pt x="12" y="191"/>
                  </a:lnTo>
                  <a:lnTo>
                    <a:pt x="7" y="197"/>
                  </a:lnTo>
                  <a:lnTo>
                    <a:pt x="6" y="200"/>
                  </a:lnTo>
                  <a:lnTo>
                    <a:pt x="6" y="203"/>
                  </a:lnTo>
                  <a:lnTo>
                    <a:pt x="6" y="406"/>
                  </a:lnTo>
                  <a:lnTo>
                    <a:pt x="6" y="406"/>
                  </a:lnTo>
                  <a:lnTo>
                    <a:pt x="7" y="413"/>
                  </a:lnTo>
                  <a:lnTo>
                    <a:pt x="12" y="419"/>
                  </a:lnTo>
                  <a:lnTo>
                    <a:pt x="18" y="424"/>
                  </a:lnTo>
                  <a:lnTo>
                    <a:pt x="25" y="425"/>
                  </a:lnTo>
                  <a:lnTo>
                    <a:pt x="158" y="425"/>
                  </a:lnTo>
                  <a:lnTo>
                    <a:pt x="92" y="490"/>
                  </a:lnTo>
                  <a:lnTo>
                    <a:pt x="92" y="490"/>
                  </a:lnTo>
                  <a:lnTo>
                    <a:pt x="88" y="496"/>
                  </a:lnTo>
                  <a:lnTo>
                    <a:pt x="86" y="502"/>
                  </a:lnTo>
                  <a:lnTo>
                    <a:pt x="88" y="508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7" y="517"/>
                  </a:lnTo>
                  <a:lnTo>
                    <a:pt x="104" y="518"/>
                  </a:lnTo>
                  <a:lnTo>
                    <a:pt x="110" y="517"/>
                  </a:lnTo>
                  <a:lnTo>
                    <a:pt x="116" y="514"/>
                  </a:lnTo>
                  <a:lnTo>
                    <a:pt x="197" y="431"/>
                  </a:lnTo>
                  <a:lnTo>
                    <a:pt x="278" y="514"/>
                  </a:lnTo>
                  <a:lnTo>
                    <a:pt x="278" y="514"/>
                  </a:lnTo>
                  <a:lnTo>
                    <a:pt x="284" y="517"/>
                  </a:lnTo>
                  <a:lnTo>
                    <a:pt x="291" y="518"/>
                  </a:lnTo>
                  <a:lnTo>
                    <a:pt x="291" y="518"/>
                  </a:lnTo>
                  <a:lnTo>
                    <a:pt x="297" y="517"/>
                  </a:lnTo>
                  <a:lnTo>
                    <a:pt x="303" y="514"/>
                  </a:lnTo>
                  <a:lnTo>
                    <a:pt x="303" y="514"/>
                  </a:lnTo>
                  <a:lnTo>
                    <a:pt x="306" y="508"/>
                  </a:lnTo>
                  <a:lnTo>
                    <a:pt x="307" y="502"/>
                  </a:lnTo>
                  <a:lnTo>
                    <a:pt x="306" y="496"/>
                  </a:lnTo>
                  <a:lnTo>
                    <a:pt x="303" y="490"/>
                  </a:lnTo>
                  <a:lnTo>
                    <a:pt x="236" y="425"/>
                  </a:lnTo>
                  <a:lnTo>
                    <a:pt x="369" y="425"/>
                  </a:lnTo>
                  <a:lnTo>
                    <a:pt x="369" y="425"/>
                  </a:lnTo>
                  <a:lnTo>
                    <a:pt x="376" y="424"/>
                  </a:lnTo>
                  <a:lnTo>
                    <a:pt x="382" y="419"/>
                  </a:lnTo>
                  <a:lnTo>
                    <a:pt x="387" y="413"/>
                  </a:lnTo>
                  <a:lnTo>
                    <a:pt x="388" y="406"/>
                  </a:lnTo>
                  <a:lnTo>
                    <a:pt x="388" y="369"/>
                  </a:lnTo>
                  <a:lnTo>
                    <a:pt x="446" y="379"/>
                  </a:lnTo>
                  <a:lnTo>
                    <a:pt x="446" y="379"/>
                  </a:lnTo>
                  <a:lnTo>
                    <a:pt x="448" y="381"/>
                  </a:lnTo>
                  <a:lnTo>
                    <a:pt x="448" y="381"/>
                  </a:lnTo>
                  <a:lnTo>
                    <a:pt x="454" y="379"/>
                  </a:lnTo>
                  <a:lnTo>
                    <a:pt x="460" y="376"/>
                  </a:lnTo>
                  <a:lnTo>
                    <a:pt x="460" y="376"/>
                  </a:lnTo>
                  <a:lnTo>
                    <a:pt x="464" y="370"/>
                  </a:lnTo>
                  <a:lnTo>
                    <a:pt x="466" y="363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6" y="242"/>
                  </a:lnTo>
                  <a:lnTo>
                    <a:pt x="464" y="239"/>
                  </a:lnTo>
                  <a:lnTo>
                    <a:pt x="460" y="233"/>
                  </a:lnTo>
                  <a:lnTo>
                    <a:pt x="460" y="233"/>
                  </a:lnTo>
                  <a:close/>
                  <a:moveTo>
                    <a:pt x="286" y="34"/>
                  </a:moveTo>
                  <a:lnTo>
                    <a:pt x="286" y="34"/>
                  </a:lnTo>
                  <a:lnTo>
                    <a:pt x="301" y="36"/>
                  </a:lnTo>
                  <a:lnTo>
                    <a:pt x="315" y="39"/>
                  </a:lnTo>
                  <a:lnTo>
                    <a:pt x="328" y="46"/>
                  </a:lnTo>
                  <a:lnTo>
                    <a:pt x="339" y="55"/>
                  </a:lnTo>
                  <a:lnTo>
                    <a:pt x="348" y="66"/>
                  </a:lnTo>
                  <a:lnTo>
                    <a:pt x="354" y="78"/>
                  </a:lnTo>
                  <a:lnTo>
                    <a:pt x="358" y="92"/>
                  </a:lnTo>
                  <a:lnTo>
                    <a:pt x="360" y="106"/>
                  </a:lnTo>
                  <a:lnTo>
                    <a:pt x="360" y="106"/>
                  </a:lnTo>
                  <a:lnTo>
                    <a:pt x="358" y="121"/>
                  </a:lnTo>
                  <a:lnTo>
                    <a:pt x="354" y="134"/>
                  </a:lnTo>
                  <a:lnTo>
                    <a:pt x="348" y="148"/>
                  </a:lnTo>
                  <a:lnTo>
                    <a:pt x="339" y="158"/>
                  </a:lnTo>
                  <a:lnTo>
                    <a:pt x="328" y="167"/>
                  </a:lnTo>
                  <a:lnTo>
                    <a:pt x="315" y="173"/>
                  </a:lnTo>
                  <a:lnTo>
                    <a:pt x="301" y="178"/>
                  </a:lnTo>
                  <a:lnTo>
                    <a:pt x="286" y="179"/>
                  </a:lnTo>
                  <a:lnTo>
                    <a:pt x="286" y="179"/>
                  </a:lnTo>
                  <a:lnTo>
                    <a:pt x="272" y="178"/>
                  </a:lnTo>
                  <a:lnTo>
                    <a:pt x="258" y="173"/>
                  </a:lnTo>
                  <a:lnTo>
                    <a:pt x="246" y="167"/>
                  </a:lnTo>
                  <a:lnTo>
                    <a:pt x="236" y="158"/>
                  </a:lnTo>
                  <a:lnTo>
                    <a:pt x="227" y="148"/>
                  </a:lnTo>
                  <a:lnTo>
                    <a:pt x="219" y="134"/>
                  </a:lnTo>
                  <a:lnTo>
                    <a:pt x="215" y="121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5" y="92"/>
                  </a:lnTo>
                  <a:lnTo>
                    <a:pt x="219" y="78"/>
                  </a:lnTo>
                  <a:lnTo>
                    <a:pt x="227" y="66"/>
                  </a:lnTo>
                  <a:lnTo>
                    <a:pt x="236" y="55"/>
                  </a:lnTo>
                  <a:lnTo>
                    <a:pt x="246" y="46"/>
                  </a:lnTo>
                  <a:lnTo>
                    <a:pt x="258" y="39"/>
                  </a:lnTo>
                  <a:lnTo>
                    <a:pt x="272" y="36"/>
                  </a:lnTo>
                  <a:lnTo>
                    <a:pt x="286" y="34"/>
                  </a:lnTo>
                  <a:lnTo>
                    <a:pt x="286" y="34"/>
                  </a:lnTo>
                  <a:close/>
                  <a:moveTo>
                    <a:pt x="197" y="164"/>
                  </a:moveTo>
                  <a:lnTo>
                    <a:pt x="197" y="164"/>
                  </a:lnTo>
                  <a:lnTo>
                    <a:pt x="206" y="176"/>
                  </a:lnTo>
                  <a:lnTo>
                    <a:pt x="215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88" y="176"/>
                  </a:lnTo>
                  <a:lnTo>
                    <a:pt x="197" y="164"/>
                  </a:lnTo>
                  <a:lnTo>
                    <a:pt x="197" y="164"/>
                  </a:lnTo>
                  <a:close/>
                  <a:moveTo>
                    <a:pt x="34" y="106"/>
                  </a:moveTo>
                  <a:lnTo>
                    <a:pt x="34" y="106"/>
                  </a:lnTo>
                  <a:lnTo>
                    <a:pt x="36" y="92"/>
                  </a:lnTo>
                  <a:lnTo>
                    <a:pt x="40" y="78"/>
                  </a:lnTo>
                  <a:lnTo>
                    <a:pt x="46" y="66"/>
                  </a:lnTo>
                  <a:lnTo>
                    <a:pt x="55" y="55"/>
                  </a:lnTo>
                  <a:lnTo>
                    <a:pt x="67" y="46"/>
                  </a:lnTo>
                  <a:lnTo>
                    <a:pt x="79" y="39"/>
                  </a:lnTo>
                  <a:lnTo>
                    <a:pt x="92" y="36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22" y="36"/>
                  </a:lnTo>
                  <a:lnTo>
                    <a:pt x="136" y="39"/>
                  </a:lnTo>
                  <a:lnTo>
                    <a:pt x="148" y="46"/>
                  </a:lnTo>
                  <a:lnTo>
                    <a:pt x="158" y="55"/>
                  </a:lnTo>
                  <a:lnTo>
                    <a:pt x="167" y="66"/>
                  </a:lnTo>
                  <a:lnTo>
                    <a:pt x="175" y="78"/>
                  </a:lnTo>
                  <a:lnTo>
                    <a:pt x="179" y="92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9" y="121"/>
                  </a:lnTo>
                  <a:lnTo>
                    <a:pt x="175" y="134"/>
                  </a:lnTo>
                  <a:lnTo>
                    <a:pt x="167" y="148"/>
                  </a:lnTo>
                  <a:lnTo>
                    <a:pt x="158" y="158"/>
                  </a:lnTo>
                  <a:lnTo>
                    <a:pt x="148" y="167"/>
                  </a:lnTo>
                  <a:lnTo>
                    <a:pt x="136" y="173"/>
                  </a:lnTo>
                  <a:lnTo>
                    <a:pt x="122" y="178"/>
                  </a:lnTo>
                  <a:lnTo>
                    <a:pt x="107" y="179"/>
                  </a:lnTo>
                  <a:lnTo>
                    <a:pt x="107" y="179"/>
                  </a:lnTo>
                  <a:lnTo>
                    <a:pt x="92" y="178"/>
                  </a:lnTo>
                  <a:lnTo>
                    <a:pt x="79" y="173"/>
                  </a:lnTo>
                  <a:lnTo>
                    <a:pt x="67" y="167"/>
                  </a:lnTo>
                  <a:lnTo>
                    <a:pt x="55" y="158"/>
                  </a:lnTo>
                  <a:lnTo>
                    <a:pt x="46" y="148"/>
                  </a:lnTo>
                  <a:lnTo>
                    <a:pt x="40" y="134"/>
                  </a:lnTo>
                  <a:lnTo>
                    <a:pt x="36" y="121"/>
                  </a:lnTo>
                  <a:lnTo>
                    <a:pt x="34" y="106"/>
                  </a:lnTo>
                  <a:lnTo>
                    <a:pt x="34" y="106"/>
                  </a:lnTo>
                  <a:close/>
                  <a:moveTo>
                    <a:pt x="352" y="390"/>
                  </a:moveTo>
                  <a:lnTo>
                    <a:pt x="42" y="390"/>
                  </a:lnTo>
                  <a:lnTo>
                    <a:pt x="42" y="222"/>
                  </a:lnTo>
                  <a:lnTo>
                    <a:pt x="352" y="222"/>
                  </a:lnTo>
                  <a:lnTo>
                    <a:pt x="352" y="390"/>
                  </a:lnTo>
                  <a:close/>
                  <a:moveTo>
                    <a:pt x="430" y="342"/>
                  </a:moveTo>
                  <a:lnTo>
                    <a:pt x="388" y="334"/>
                  </a:lnTo>
                  <a:lnTo>
                    <a:pt x="388" y="275"/>
                  </a:lnTo>
                  <a:lnTo>
                    <a:pt x="430" y="266"/>
                  </a:lnTo>
                  <a:lnTo>
                    <a:pt x="430" y="3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3448300" y="2949195"/>
            <a:ext cx="951764" cy="951764"/>
            <a:chOff x="3447607" y="2949066"/>
            <a:chExt cx="952012" cy="952012"/>
          </a:xfrm>
          <a:effectLst>
            <a:outerShdw blurRad="241300" dist="38100" dir="10800000" algn="r" rotWithShape="0">
              <a:schemeClr val="bg1">
                <a:lumMod val="65000"/>
                <a:alpha val="37000"/>
              </a:schemeClr>
            </a:outerShdw>
          </a:effectLst>
        </p:grpSpPr>
        <p:sp>
          <p:nvSpPr>
            <p:cNvPr id="43" name="Oval 65"/>
            <p:cNvSpPr/>
            <p:nvPr/>
          </p:nvSpPr>
          <p:spPr>
            <a:xfrm>
              <a:off x="3447607" y="2949066"/>
              <a:ext cx="952012" cy="952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549"/>
            <p:cNvSpPr>
              <a:spLocks noEditPoints="1"/>
            </p:cNvSpPr>
            <p:nvPr/>
          </p:nvSpPr>
          <p:spPr bwMode="auto">
            <a:xfrm>
              <a:off x="3743432" y="3245685"/>
              <a:ext cx="360363" cy="358775"/>
            </a:xfrm>
            <a:custGeom>
              <a:avLst/>
              <a:gdLst>
                <a:gd name="T0" fmla="*/ 384 w 456"/>
                <a:gd name="T1" fmla="*/ 27 h 452"/>
                <a:gd name="T2" fmla="*/ 326 w 456"/>
                <a:gd name="T3" fmla="*/ 3 h 452"/>
                <a:gd name="T4" fmla="*/ 278 w 456"/>
                <a:gd name="T5" fmla="*/ 2 h 452"/>
                <a:gd name="T6" fmla="*/ 218 w 456"/>
                <a:gd name="T7" fmla="*/ 19 h 452"/>
                <a:gd name="T8" fmla="*/ 181 w 456"/>
                <a:gd name="T9" fmla="*/ 48 h 452"/>
                <a:gd name="T10" fmla="*/ 138 w 456"/>
                <a:gd name="T11" fmla="*/ 127 h 452"/>
                <a:gd name="T12" fmla="*/ 135 w 456"/>
                <a:gd name="T13" fmla="*/ 184 h 452"/>
                <a:gd name="T14" fmla="*/ 2 w 456"/>
                <a:gd name="T15" fmla="*/ 342 h 452"/>
                <a:gd name="T16" fmla="*/ 5 w 456"/>
                <a:gd name="T17" fmla="*/ 442 h 452"/>
                <a:gd name="T18" fmla="*/ 108 w 456"/>
                <a:gd name="T19" fmla="*/ 452 h 452"/>
                <a:gd name="T20" fmla="*/ 115 w 456"/>
                <a:gd name="T21" fmla="*/ 452 h 452"/>
                <a:gd name="T22" fmla="*/ 221 w 456"/>
                <a:gd name="T23" fmla="*/ 351 h 452"/>
                <a:gd name="T24" fmla="*/ 254 w 456"/>
                <a:gd name="T25" fmla="*/ 318 h 452"/>
                <a:gd name="T26" fmla="*/ 311 w 456"/>
                <a:gd name="T27" fmla="*/ 323 h 452"/>
                <a:gd name="T28" fmla="*/ 370 w 456"/>
                <a:gd name="T29" fmla="*/ 305 h 452"/>
                <a:gd name="T30" fmla="*/ 409 w 456"/>
                <a:gd name="T31" fmla="*/ 276 h 452"/>
                <a:gd name="T32" fmla="*/ 444 w 456"/>
                <a:gd name="T33" fmla="*/ 223 h 452"/>
                <a:gd name="T34" fmla="*/ 456 w 456"/>
                <a:gd name="T35" fmla="*/ 161 h 452"/>
                <a:gd name="T36" fmla="*/ 444 w 456"/>
                <a:gd name="T37" fmla="*/ 100 h 452"/>
                <a:gd name="T38" fmla="*/ 409 w 456"/>
                <a:gd name="T39" fmla="*/ 48 h 452"/>
                <a:gd name="T40" fmla="*/ 375 w 456"/>
                <a:gd name="T41" fmla="*/ 260 h 452"/>
                <a:gd name="T42" fmla="*/ 332 w 456"/>
                <a:gd name="T43" fmla="*/ 284 h 452"/>
                <a:gd name="T44" fmla="*/ 294 w 456"/>
                <a:gd name="T45" fmla="*/ 290 h 452"/>
                <a:gd name="T46" fmla="*/ 248 w 456"/>
                <a:gd name="T47" fmla="*/ 281 h 452"/>
                <a:gd name="T48" fmla="*/ 206 w 456"/>
                <a:gd name="T49" fmla="*/ 315 h 452"/>
                <a:gd name="T50" fmla="*/ 187 w 456"/>
                <a:gd name="T51" fmla="*/ 303 h 452"/>
                <a:gd name="T52" fmla="*/ 170 w 456"/>
                <a:gd name="T53" fmla="*/ 314 h 452"/>
                <a:gd name="T54" fmla="*/ 182 w 456"/>
                <a:gd name="T55" fmla="*/ 339 h 452"/>
                <a:gd name="T56" fmla="*/ 136 w 456"/>
                <a:gd name="T57" fmla="*/ 361 h 452"/>
                <a:gd name="T58" fmla="*/ 118 w 456"/>
                <a:gd name="T59" fmla="*/ 364 h 452"/>
                <a:gd name="T60" fmla="*/ 118 w 456"/>
                <a:gd name="T61" fmla="*/ 388 h 452"/>
                <a:gd name="T62" fmla="*/ 34 w 456"/>
                <a:gd name="T63" fmla="*/ 355 h 452"/>
                <a:gd name="T64" fmla="*/ 175 w 456"/>
                <a:gd name="T65" fmla="*/ 212 h 452"/>
                <a:gd name="T66" fmla="*/ 169 w 456"/>
                <a:gd name="T67" fmla="*/ 185 h 452"/>
                <a:gd name="T68" fmla="*/ 175 w 456"/>
                <a:gd name="T69" fmla="*/ 116 h 452"/>
                <a:gd name="T70" fmla="*/ 205 w 456"/>
                <a:gd name="T71" fmla="*/ 72 h 452"/>
                <a:gd name="T72" fmla="*/ 245 w 456"/>
                <a:gd name="T73" fmla="*/ 43 h 452"/>
                <a:gd name="T74" fmla="*/ 294 w 456"/>
                <a:gd name="T75" fmla="*/ 34 h 452"/>
                <a:gd name="T76" fmla="*/ 354 w 456"/>
                <a:gd name="T77" fmla="*/ 49 h 452"/>
                <a:gd name="T78" fmla="*/ 311 w 456"/>
                <a:gd name="T79" fmla="*/ 105 h 452"/>
                <a:gd name="T80" fmla="*/ 275 w 456"/>
                <a:gd name="T81" fmla="*/ 108 h 452"/>
                <a:gd name="T82" fmla="*/ 248 w 456"/>
                <a:gd name="T83" fmla="*/ 128 h 452"/>
                <a:gd name="T84" fmla="*/ 241 w 456"/>
                <a:gd name="T85" fmla="*/ 170 h 452"/>
                <a:gd name="T86" fmla="*/ 255 w 456"/>
                <a:gd name="T87" fmla="*/ 200 h 452"/>
                <a:gd name="T88" fmla="*/ 296 w 456"/>
                <a:gd name="T89" fmla="*/ 217 h 452"/>
                <a:gd name="T90" fmla="*/ 329 w 456"/>
                <a:gd name="T91" fmla="*/ 208 h 452"/>
                <a:gd name="T92" fmla="*/ 350 w 456"/>
                <a:gd name="T93" fmla="*/ 182 h 452"/>
                <a:gd name="T94" fmla="*/ 351 w 456"/>
                <a:gd name="T95" fmla="*/ 146 h 452"/>
                <a:gd name="T96" fmla="*/ 402 w 456"/>
                <a:gd name="T97" fmla="*/ 94 h 452"/>
                <a:gd name="T98" fmla="*/ 420 w 456"/>
                <a:gd name="T99" fmla="*/ 136 h 452"/>
                <a:gd name="T100" fmla="*/ 420 w 456"/>
                <a:gd name="T101" fmla="*/ 181 h 452"/>
                <a:gd name="T102" fmla="*/ 406 w 456"/>
                <a:gd name="T103" fmla="*/ 224 h 452"/>
                <a:gd name="T104" fmla="*/ 384 w 456"/>
                <a:gd name="T105" fmla="*/ 252 h 452"/>
                <a:gd name="T106" fmla="*/ 318 w 456"/>
                <a:gd name="T107" fmla="*/ 169 h 452"/>
                <a:gd name="T108" fmla="*/ 309 w 456"/>
                <a:gd name="T109" fmla="*/ 179 h 452"/>
                <a:gd name="T110" fmla="*/ 296 w 456"/>
                <a:gd name="T111" fmla="*/ 182 h 452"/>
                <a:gd name="T112" fmla="*/ 279 w 456"/>
                <a:gd name="T113" fmla="*/ 176 h 452"/>
                <a:gd name="T114" fmla="*/ 273 w 456"/>
                <a:gd name="T115" fmla="*/ 160 h 452"/>
                <a:gd name="T116" fmla="*/ 279 w 456"/>
                <a:gd name="T117" fmla="*/ 143 h 452"/>
                <a:gd name="T118" fmla="*/ 296 w 456"/>
                <a:gd name="T119" fmla="*/ 136 h 452"/>
                <a:gd name="T120" fmla="*/ 312 w 456"/>
                <a:gd name="T121" fmla="*/ 143 h 452"/>
                <a:gd name="T122" fmla="*/ 320 w 456"/>
                <a:gd name="T123" fmla="*/ 15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452">
                  <a:moveTo>
                    <a:pt x="409" y="48"/>
                  </a:moveTo>
                  <a:lnTo>
                    <a:pt x="409" y="48"/>
                  </a:lnTo>
                  <a:lnTo>
                    <a:pt x="397" y="37"/>
                  </a:lnTo>
                  <a:lnTo>
                    <a:pt x="384" y="27"/>
                  </a:lnTo>
                  <a:lnTo>
                    <a:pt x="370" y="19"/>
                  </a:lnTo>
                  <a:lnTo>
                    <a:pt x="356" y="12"/>
                  </a:lnTo>
                  <a:lnTo>
                    <a:pt x="342" y="7"/>
                  </a:lnTo>
                  <a:lnTo>
                    <a:pt x="326" y="3"/>
                  </a:lnTo>
                  <a:lnTo>
                    <a:pt x="311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78" y="2"/>
                  </a:lnTo>
                  <a:lnTo>
                    <a:pt x="263" y="3"/>
                  </a:lnTo>
                  <a:lnTo>
                    <a:pt x="248" y="7"/>
                  </a:lnTo>
                  <a:lnTo>
                    <a:pt x="233" y="12"/>
                  </a:lnTo>
                  <a:lnTo>
                    <a:pt x="218" y="19"/>
                  </a:lnTo>
                  <a:lnTo>
                    <a:pt x="205" y="27"/>
                  </a:lnTo>
                  <a:lnTo>
                    <a:pt x="193" y="37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66" y="64"/>
                  </a:lnTo>
                  <a:lnTo>
                    <a:pt x="152" y="84"/>
                  </a:lnTo>
                  <a:lnTo>
                    <a:pt x="143" y="105"/>
                  </a:lnTo>
                  <a:lnTo>
                    <a:pt x="138" y="127"/>
                  </a:lnTo>
                  <a:lnTo>
                    <a:pt x="138" y="127"/>
                  </a:lnTo>
                  <a:lnTo>
                    <a:pt x="133" y="145"/>
                  </a:lnTo>
                  <a:lnTo>
                    <a:pt x="133" y="164"/>
                  </a:lnTo>
                  <a:lnTo>
                    <a:pt x="135" y="184"/>
                  </a:lnTo>
                  <a:lnTo>
                    <a:pt x="139" y="203"/>
                  </a:lnTo>
                  <a:lnTo>
                    <a:pt x="6" y="336"/>
                  </a:lnTo>
                  <a:lnTo>
                    <a:pt x="6" y="336"/>
                  </a:lnTo>
                  <a:lnTo>
                    <a:pt x="2" y="342"/>
                  </a:lnTo>
                  <a:lnTo>
                    <a:pt x="0" y="348"/>
                  </a:lnTo>
                  <a:lnTo>
                    <a:pt x="3" y="436"/>
                  </a:lnTo>
                  <a:lnTo>
                    <a:pt x="3" y="436"/>
                  </a:lnTo>
                  <a:lnTo>
                    <a:pt x="5" y="442"/>
                  </a:lnTo>
                  <a:lnTo>
                    <a:pt x="8" y="448"/>
                  </a:lnTo>
                  <a:lnTo>
                    <a:pt x="14" y="451"/>
                  </a:lnTo>
                  <a:lnTo>
                    <a:pt x="20" y="452"/>
                  </a:lnTo>
                  <a:lnTo>
                    <a:pt x="108" y="452"/>
                  </a:lnTo>
                  <a:lnTo>
                    <a:pt x="108" y="452"/>
                  </a:lnTo>
                  <a:lnTo>
                    <a:pt x="108" y="452"/>
                  </a:lnTo>
                  <a:lnTo>
                    <a:pt x="108" y="452"/>
                  </a:lnTo>
                  <a:lnTo>
                    <a:pt x="115" y="452"/>
                  </a:lnTo>
                  <a:lnTo>
                    <a:pt x="118" y="451"/>
                  </a:lnTo>
                  <a:lnTo>
                    <a:pt x="121" y="449"/>
                  </a:lnTo>
                  <a:lnTo>
                    <a:pt x="221" y="351"/>
                  </a:lnTo>
                  <a:lnTo>
                    <a:pt x="221" y="351"/>
                  </a:lnTo>
                  <a:lnTo>
                    <a:pt x="221" y="351"/>
                  </a:lnTo>
                  <a:lnTo>
                    <a:pt x="221" y="351"/>
                  </a:lnTo>
                  <a:lnTo>
                    <a:pt x="254" y="318"/>
                  </a:lnTo>
                  <a:lnTo>
                    <a:pt x="254" y="318"/>
                  </a:lnTo>
                  <a:lnTo>
                    <a:pt x="275" y="321"/>
                  </a:lnTo>
                  <a:lnTo>
                    <a:pt x="296" y="323"/>
                  </a:lnTo>
                  <a:lnTo>
                    <a:pt x="296" y="323"/>
                  </a:lnTo>
                  <a:lnTo>
                    <a:pt x="311" y="323"/>
                  </a:lnTo>
                  <a:lnTo>
                    <a:pt x="327" y="320"/>
                  </a:lnTo>
                  <a:lnTo>
                    <a:pt x="342" y="317"/>
                  </a:lnTo>
                  <a:lnTo>
                    <a:pt x="357" y="311"/>
                  </a:lnTo>
                  <a:lnTo>
                    <a:pt x="370" y="305"/>
                  </a:lnTo>
                  <a:lnTo>
                    <a:pt x="384" y="296"/>
                  </a:lnTo>
                  <a:lnTo>
                    <a:pt x="397" y="287"/>
                  </a:lnTo>
                  <a:lnTo>
                    <a:pt x="409" y="276"/>
                  </a:lnTo>
                  <a:lnTo>
                    <a:pt x="409" y="276"/>
                  </a:lnTo>
                  <a:lnTo>
                    <a:pt x="420" y="263"/>
                  </a:lnTo>
                  <a:lnTo>
                    <a:pt x="430" y="251"/>
                  </a:lnTo>
                  <a:lnTo>
                    <a:pt x="438" y="237"/>
                  </a:lnTo>
                  <a:lnTo>
                    <a:pt x="444" y="223"/>
                  </a:lnTo>
                  <a:lnTo>
                    <a:pt x="450" y="208"/>
                  </a:lnTo>
                  <a:lnTo>
                    <a:pt x="453" y="193"/>
                  </a:lnTo>
                  <a:lnTo>
                    <a:pt x="456" y="178"/>
                  </a:lnTo>
                  <a:lnTo>
                    <a:pt x="456" y="161"/>
                  </a:lnTo>
                  <a:lnTo>
                    <a:pt x="456" y="146"/>
                  </a:lnTo>
                  <a:lnTo>
                    <a:pt x="453" y="131"/>
                  </a:lnTo>
                  <a:lnTo>
                    <a:pt x="450" y="115"/>
                  </a:lnTo>
                  <a:lnTo>
                    <a:pt x="444" y="100"/>
                  </a:lnTo>
                  <a:lnTo>
                    <a:pt x="438" y="87"/>
                  </a:lnTo>
                  <a:lnTo>
                    <a:pt x="429" y="73"/>
                  </a:lnTo>
                  <a:lnTo>
                    <a:pt x="420" y="60"/>
                  </a:lnTo>
                  <a:lnTo>
                    <a:pt x="409" y="48"/>
                  </a:lnTo>
                  <a:lnTo>
                    <a:pt x="409" y="48"/>
                  </a:lnTo>
                  <a:close/>
                  <a:moveTo>
                    <a:pt x="384" y="252"/>
                  </a:moveTo>
                  <a:lnTo>
                    <a:pt x="384" y="252"/>
                  </a:lnTo>
                  <a:lnTo>
                    <a:pt x="375" y="260"/>
                  </a:lnTo>
                  <a:lnTo>
                    <a:pt x="364" y="267"/>
                  </a:lnTo>
                  <a:lnTo>
                    <a:pt x="354" y="275"/>
                  </a:lnTo>
                  <a:lnTo>
                    <a:pt x="344" y="279"/>
                  </a:lnTo>
                  <a:lnTo>
                    <a:pt x="332" y="284"/>
                  </a:lnTo>
                  <a:lnTo>
                    <a:pt x="320" y="287"/>
                  </a:lnTo>
                  <a:lnTo>
                    <a:pt x="308" y="288"/>
                  </a:lnTo>
                  <a:lnTo>
                    <a:pt x="294" y="290"/>
                  </a:lnTo>
                  <a:lnTo>
                    <a:pt x="294" y="290"/>
                  </a:lnTo>
                  <a:lnTo>
                    <a:pt x="273" y="287"/>
                  </a:lnTo>
                  <a:lnTo>
                    <a:pt x="254" y="282"/>
                  </a:lnTo>
                  <a:lnTo>
                    <a:pt x="254" y="282"/>
                  </a:lnTo>
                  <a:lnTo>
                    <a:pt x="248" y="281"/>
                  </a:lnTo>
                  <a:lnTo>
                    <a:pt x="244" y="282"/>
                  </a:lnTo>
                  <a:lnTo>
                    <a:pt x="239" y="284"/>
                  </a:lnTo>
                  <a:lnTo>
                    <a:pt x="236" y="287"/>
                  </a:lnTo>
                  <a:lnTo>
                    <a:pt x="206" y="315"/>
                  </a:lnTo>
                  <a:lnTo>
                    <a:pt x="199" y="308"/>
                  </a:lnTo>
                  <a:lnTo>
                    <a:pt x="199" y="308"/>
                  </a:lnTo>
                  <a:lnTo>
                    <a:pt x="193" y="305"/>
                  </a:lnTo>
                  <a:lnTo>
                    <a:pt x="187" y="303"/>
                  </a:lnTo>
                  <a:lnTo>
                    <a:pt x="181" y="305"/>
                  </a:lnTo>
                  <a:lnTo>
                    <a:pt x="175" y="308"/>
                  </a:lnTo>
                  <a:lnTo>
                    <a:pt x="175" y="308"/>
                  </a:lnTo>
                  <a:lnTo>
                    <a:pt x="170" y="314"/>
                  </a:lnTo>
                  <a:lnTo>
                    <a:pt x="169" y="320"/>
                  </a:lnTo>
                  <a:lnTo>
                    <a:pt x="170" y="326"/>
                  </a:lnTo>
                  <a:lnTo>
                    <a:pt x="175" y="332"/>
                  </a:lnTo>
                  <a:lnTo>
                    <a:pt x="182" y="339"/>
                  </a:lnTo>
                  <a:lnTo>
                    <a:pt x="149" y="372"/>
                  </a:lnTo>
                  <a:lnTo>
                    <a:pt x="142" y="364"/>
                  </a:lnTo>
                  <a:lnTo>
                    <a:pt x="142" y="364"/>
                  </a:lnTo>
                  <a:lnTo>
                    <a:pt x="136" y="361"/>
                  </a:lnTo>
                  <a:lnTo>
                    <a:pt x="130" y="360"/>
                  </a:lnTo>
                  <a:lnTo>
                    <a:pt x="124" y="361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4" y="370"/>
                  </a:lnTo>
                  <a:lnTo>
                    <a:pt x="112" y="376"/>
                  </a:lnTo>
                  <a:lnTo>
                    <a:pt x="114" y="382"/>
                  </a:lnTo>
                  <a:lnTo>
                    <a:pt x="118" y="388"/>
                  </a:lnTo>
                  <a:lnTo>
                    <a:pt x="126" y="397"/>
                  </a:lnTo>
                  <a:lnTo>
                    <a:pt x="102" y="421"/>
                  </a:lnTo>
                  <a:lnTo>
                    <a:pt x="36" y="420"/>
                  </a:lnTo>
                  <a:lnTo>
                    <a:pt x="34" y="355"/>
                  </a:lnTo>
                  <a:lnTo>
                    <a:pt x="170" y="220"/>
                  </a:lnTo>
                  <a:lnTo>
                    <a:pt x="170" y="220"/>
                  </a:lnTo>
                  <a:lnTo>
                    <a:pt x="172" y="217"/>
                  </a:lnTo>
                  <a:lnTo>
                    <a:pt x="175" y="212"/>
                  </a:lnTo>
                  <a:lnTo>
                    <a:pt x="175" y="208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69" y="185"/>
                  </a:lnTo>
                  <a:lnTo>
                    <a:pt x="167" y="167"/>
                  </a:lnTo>
                  <a:lnTo>
                    <a:pt x="167" y="149"/>
                  </a:lnTo>
                  <a:lnTo>
                    <a:pt x="170" y="133"/>
                  </a:lnTo>
                  <a:lnTo>
                    <a:pt x="175" y="116"/>
                  </a:lnTo>
                  <a:lnTo>
                    <a:pt x="182" y="100"/>
                  </a:lnTo>
                  <a:lnTo>
                    <a:pt x="193" y="85"/>
                  </a:lnTo>
                  <a:lnTo>
                    <a:pt x="205" y="72"/>
                  </a:lnTo>
                  <a:lnTo>
                    <a:pt x="205" y="72"/>
                  </a:lnTo>
                  <a:lnTo>
                    <a:pt x="214" y="63"/>
                  </a:lnTo>
                  <a:lnTo>
                    <a:pt x="224" y="55"/>
                  </a:lnTo>
                  <a:lnTo>
                    <a:pt x="235" y="49"/>
                  </a:lnTo>
                  <a:lnTo>
                    <a:pt x="245" y="43"/>
                  </a:lnTo>
                  <a:lnTo>
                    <a:pt x="257" y="39"/>
                  </a:lnTo>
                  <a:lnTo>
                    <a:pt x="269" y="36"/>
                  </a:lnTo>
                  <a:lnTo>
                    <a:pt x="282" y="34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315" y="36"/>
                  </a:lnTo>
                  <a:lnTo>
                    <a:pt x="336" y="40"/>
                  </a:lnTo>
                  <a:lnTo>
                    <a:pt x="354" y="49"/>
                  </a:lnTo>
                  <a:lnTo>
                    <a:pt x="372" y="60"/>
                  </a:lnTo>
                  <a:lnTo>
                    <a:pt x="323" y="109"/>
                  </a:lnTo>
                  <a:lnTo>
                    <a:pt x="323" y="109"/>
                  </a:lnTo>
                  <a:lnTo>
                    <a:pt x="311" y="105"/>
                  </a:lnTo>
                  <a:lnTo>
                    <a:pt x="296" y="103"/>
                  </a:lnTo>
                  <a:lnTo>
                    <a:pt x="296" y="103"/>
                  </a:lnTo>
                  <a:lnTo>
                    <a:pt x="285" y="103"/>
                  </a:lnTo>
                  <a:lnTo>
                    <a:pt x="275" y="108"/>
                  </a:lnTo>
                  <a:lnTo>
                    <a:pt x="264" y="112"/>
                  </a:lnTo>
                  <a:lnTo>
                    <a:pt x="255" y="119"/>
                  </a:lnTo>
                  <a:lnTo>
                    <a:pt x="255" y="119"/>
                  </a:lnTo>
                  <a:lnTo>
                    <a:pt x="248" y="128"/>
                  </a:lnTo>
                  <a:lnTo>
                    <a:pt x="244" y="139"/>
                  </a:lnTo>
                  <a:lnTo>
                    <a:pt x="241" y="149"/>
                  </a:lnTo>
                  <a:lnTo>
                    <a:pt x="239" y="160"/>
                  </a:lnTo>
                  <a:lnTo>
                    <a:pt x="241" y="170"/>
                  </a:lnTo>
                  <a:lnTo>
                    <a:pt x="244" y="181"/>
                  </a:lnTo>
                  <a:lnTo>
                    <a:pt x="248" y="191"/>
                  </a:lnTo>
                  <a:lnTo>
                    <a:pt x="255" y="200"/>
                  </a:lnTo>
                  <a:lnTo>
                    <a:pt x="255" y="200"/>
                  </a:lnTo>
                  <a:lnTo>
                    <a:pt x="264" y="208"/>
                  </a:lnTo>
                  <a:lnTo>
                    <a:pt x="275" y="212"/>
                  </a:lnTo>
                  <a:lnTo>
                    <a:pt x="285" y="215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308" y="215"/>
                  </a:lnTo>
                  <a:lnTo>
                    <a:pt x="318" y="212"/>
                  </a:lnTo>
                  <a:lnTo>
                    <a:pt x="329" y="208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44" y="191"/>
                  </a:lnTo>
                  <a:lnTo>
                    <a:pt x="350" y="182"/>
                  </a:lnTo>
                  <a:lnTo>
                    <a:pt x="353" y="172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1" y="146"/>
                  </a:lnTo>
                  <a:lnTo>
                    <a:pt x="347" y="133"/>
                  </a:lnTo>
                  <a:lnTo>
                    <a:pt x="396" y="84"/>
                  </a:lnTo>
                  <a:lnTo>
                    <a:pt x="396" y="84"/>
                  </a:lnTo>
                  <a:lnTo>
                    <a:pt x="402" y="94"/>
                  </a:lnTo>
                  <a:lnTo>
                    <a:pt x="408" y="105"/>
                  </a:lnTo>
                  <a:lnTo>
                    <a:pt x="412" y="115"/>
                  </a:lnTo>
                  <a:lnTo>
                    <a:pt x="417" y="125"/>
                  </a:lnTo>
                  <a:lnTo>
                    <a:pt x="420" y="136"/>
                  </a:lnTo>
                  <a:lnTo>
                    <a:pt x="421" y="148"/>
                  </a:lnTo>
                  <a:lnTo>
                    <a:pt x="421" y="158"/>
                  </a:lnTo>
                  <a:lnTo>
                    <a:pt x="421" y="170"/>
                  </a:lnTo>
                  <a:lnTo>
                    <a:pt x="420" y="181"/>
                  </a:lnTo>
                  <a:lnTo>
                    <a:pt x="418" y="191"/>
                  </a:lnTo>
                  <a:lnTo>
                    <a:pt x="415" y="203"/>
                  </a:lnTo>
                  <a:lnTo>
                    <a:pt x="411" y="214"/>
                  </a:lnTo>
                  <a:lnTo>
                    <a:pt x="406" y="224"/>
                  </a:lnTo>
                  <a:lnTo>
                    <a:pt x="400" y="233"/>
                  </a:lnTo>
                  <a:lnTo>
                    <a:pt x="393" y="243"/>
                  </a:lnTo>
                  <a:lnTo>
                    <a:pt x="384" y="252"/>
                  </a:lnTo>
                  <a:lnTo>
                    <a:pt x="384" y="252"/>
                  </a:lnTo>
                  <a:close/>
                  <a:moveTo>
                    <a:pt x="320" y="160"/>
                  </a:moveTo>
                  <a:lnTo>
                    <a:pt x="320" y="160"/>
                  </a:lnTo>
                  <a:lnTo>
                    <a:pt x="320" y="164"/>
                  </a:lnTo>
                  <a:lnTo>
                    <a:pt x="318" y="169"/>
                  </a:lnTo>
                  <a:lnTo>
                    <a:pt x="315" y="173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9" y="179"/>
                  </a:lnTo>
                  <a:lnTo>
                    <a:pt x="305" y="181"/>
                  </a:lnTo>
                  <a:lnTo>
                    <a:pt x="300" y="182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1" y="182"/>
                  </a:lnTo>
                  <a:lnTo>
                    <a:pt x="287" y="181"/>
                  </a:lnTo>
                  <a:lnTo>
                    <a:pt x="284" y="179"/>
                  </a:lnTo>
                  <a:lnTo>
                    <a:pt x="279" y="176"/>
                  </a:lnTo>
                  <a:lnTo>
                    <a:pt x="279" y="176"/>
                  </a:lnTo>
                  <a:lnTo>
                    <a:pt x="276" y="173"/>
                  </a:lnTo>
                  <a:lnTo>
                    <a:pt x="275" y="169"/>
                  </a:lnTo>
                  <a:lnTo>
                    <a:pt x="273" y="160"/>
                  </a:lnTo>
                  <a:lnTo>
                    <a:pt x="275" y="151"/>
                  </a:lnTo>
                  <a:lnTo>
                    <a:pt x="276" y="146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84" y="140"/>
                  </a:lnTo>
                  <a:lnTo>
                    <a:pt x="287" y="139"/>
                  </a:lnTo>
                  <a:lnTo>
                    <a:pt x="291" y="137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305" y="139"/>
                  </a:lnTo>
                  <a:lnTo>
                    <a:pt x="309" y="140"/>
                  </a:lnTo>
                  <a:lnTo>
                    <a:pt x="312" y="143"/>
                  </a:lnTo>
                  <a:lnTo>
                    <a:pt x="312" y="143"/>
                  </a:lnTo>
                  <a:lnTo>
                    <a:pt x="315" y="146"/>
                  </a:lnTo>
                  <a:lnTo>
                    <a:pt x="318" y="151"/>
                  </a:lnTo>
                  <a:lnTo>
                    <a:pt x="320" y="155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531909" y="3676590"/>
            <a:ext cx="1998142" cy="55230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2"/>
          <p:cNvSpPr/>
          <p:nvPr/>
        </p:nvSpPr>
        <p:spPr>
          <a:xfrm>
            <a:off x="2048257" y="3676590"/>
            <a:ext cx="2790778" cy="552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3"/>
          <p:cNvSpPr/>
          <p:nvPr/>
        </p:nvSpPr>
        <p:spPr>
          <a:xfrm>
            <a:off x="4293072" y="3676590"/>
            <a:ext cx="2509501" cy="5523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4"/>
          <p:cNvSpPr/>
          <p:nvPr/>
        </p:nvSpPr>
        <p:spPr>
          <a:xfrm>
            <a:off x="6210271" y="3676590"/>
            <a:ext cx="3230039" cy="55230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5"/>
          <p:cNvSpPr/>
          <p:nvPr/>
        </p:nvSpPr>
        <p:spPr>
          <a:xfrm>
            <a:off x="8838493" y="3676590"/>
            <a:ext cx="2637738" cy="552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47"/>
          <p:cNvGrpSpPr/>
          <p:nvPr/>
        </p:nvGrpSpPr>
        <p:grpSpPr>
          <a:xfrm>
            <a:off x="1380543" y="4185142"/>
            <a:ext cx="87517" cy="748425"/>
            <a:chOff x="1379311" y="3937681"/>
            <a:chExt cx="87540" cy="748620"/>
          </a:xfrm>
        </p:grpSpPr>
        <p:cxnSp>
          <p:nvCxnSpPr>
            <p:cNvPr id="11" name="Straight Connector 37"/>
            <p:cNvCxnSpPr>
              <a:endCxn id="12" idx="4"/>
            </p:cNvCxnSpPr>
            <p:nvPr/>
          </p:nvCxnSpPr>
          <p:spPr>
            <a:xfrm flipV="1">
              <a:off x="1423081" y="4025219"/>
              <a:ext cx="0" cy="6610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7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Placeholder 14"/>
          <p:cNvSpPr txBox="1"/>
          <p:nvPr/>
        </p:nvSpPr>
        <p:spPr>
          <a:xfrm>
            <a:off x="1352878" y="5004982"/>
            <a:ext cx="20586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Project</a:t>
            </a:r>
          </a:p>
        </p:txBody>
      </p:sp>
      <p:sp>
        <p:nvSpPr>
          <p:cNvPr id="14" name="Text Placeholder 14"/>
          <p:cNvSpPr txBox="1"/>
          <p:nvPr/>
        </p:nvSpPr>
        <p:spPr>
          <a:xfrm>
            <a:off x="1352882" y="5270475"/>
            <a:ext cx="20573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</a:t>
            </a:r>
          </a:p>
        </p:txBody>
      </p:sp>
      <p:grpSp>
        <p:nvGrpSpPr>
          <p:cNvPr id="15" name="Group 48"/>
          <p:cNvGrpSpPr/>
          <p:nvPr/>
        </p:nvGrpSpPr>
        <p:grpSpPr>
          <a:xfrm flipV="1">
            <a:off x="3128152" y="2936215"/>
            <a:ext cx="87517" cy="748425"/>
            <a:chOff x="1379311" y="3937681"/>
            <a:chExt cx="87540" cy="748620"/>
          </a:xfrm>
        </p:grpSpPr>
        <p:cxnSp>
          <p:nvCxnSpPr>
            <p:cNvPr id="16" name="Straight Connector 49"/>
            <p:cNvCxnSpPr>
              <a:endCxn id="17" idx="4"/>
            </p:cNvCxnSpPr>
            <p:nvPr/>
          </p:nvCxnSpPr>
          <p:spPr>
            <a:xfrm flipV="1">
              <a:off x="1423081" y="4025219"/>
              <a:ext cx="0" cy="6610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50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14"/>
          <p:cNvSpPr txBox="1"/>
          <p:nvPr/>
        </p:nvSpPr>
        <p:spPr>
          <a:xfrm>
            <a:off x="3128148" y="2238663"/>
            <a:ext cx="20586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Project</a:t>
            </a:r>
          </a:p>
        </p:txBody>
      </p:sp>
      <p:sp>
        <p:nvSpPr>
          <p:cNvPr id="19" name="Text Placeholder 14"/>
          <p:cNvSpPr txBox="1"/>
          <p:nvPr/>
        </p:nvSpPr>
        <p:spPr>
          <a:xfrm>
            <a:off x="3128151" y="2504156"/>
            <a:ext cx="20573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</a:t>
            </a:r>
          </a:p>
        </p:txBody>
      </p:sp>
      <p:grpSp>
        <p:nvGrpSpPr>
          <p:cNvPr id="20" name="Group 21"/>
          <p:cNvGrpSpPr/>
          <p:nvPr/>
        </p:nvGrpSpPr>
        <p:grpSpPr>
          <a:xfrm>
            <a:off x="5353708" y="4185142"/>
            <a:ext cx="87517" cy="748425"/>
            <a:chOff x="1379311" y="3937681"/>
            <a:chExt cx="87540" cy="748620"/>
          </a:xfrm>
        </p:grpSpPr>
        <p:cxnSp>
          <p:nvCxnSpPr>
            <p:cNvPr id="21" name="Straight Connector 26"/>
            <p:cNvCxnSpPr>
              <a:endCxn id="22" idx="4"/>
            </p:cNvCxnSpPr>
            <p:nvPr/>
          </p:nvCxnSpPr>
          <p:spPr>
            <a:xfrm flipV="1">
              <a:off x="1423081" y="4025219"/>
              <a:ext cx="0" cy="6610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7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 Placeholder 14"/>
          <p:cNvSpPr txBox="1"/>
          <p:nvPr/>
        </p:nvSpPr>
        <p:spPr>
          <a:xfrm>
            <a:off x="5326042" y="5004982"/>
            <a:ext cx="20586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Project</a:t>
            </a:r>
          </a:p>
        </p:txBody>
      </p:sp>
      <p:sp>
        <p:nvSpPr>
          <p:cNvPr id="24" name="Text Placeholder 14"/>
          <p:cNvSpPr txBox="1"/>
          <p:nvPr/>
        </p:nvSpPr>
        <p:spPr>
          <a:xfrm>
            <a:off x="5326047" y="5270475"/>
            <a:ext cx="20573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</a:t>
            </a:r>
          </a:p>
        </p:txBody>
      </p:sp>
      <p:grpSp>
        <p:nvGrpSpPr>
          <p:cNvPr id="25" name="Group 31"/>
          <p:cNvGrpSpPr/>
          <p:nvPr/>
        </p:nvGrpSpPr>
        <p:grpSpPr>
          <a:xfrm flipV="1">
            <a:off x="7533917" y="2994100"/>
            <a:ext cx="87517" cy="748425"/>
            <a:chOff x="1379311" y="3937681"/>
            <a:chExt cx="87540" cy="748620"/>
          </a:xfrm>
        </p:grpSpPr>
        <p:cxnSp>
          <p:nvCxnSpPr>
            <p:cNvPr id="26" name="Straight Connector 32"/>
            <p:cNvCxnSpPr>
              <a:endCxn id="27" idx="4"/>
            </p:cNvCxnSpPr>
            <p:nvPr/>
          </p:nvCxnSpPr>
          <p:spPr>
            <a:xfrm flipV="1">
              <a:off x="1423081" y="4025219"/>
              <a:ext cx="0" cy="6610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33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 Placeholder 14"/>
          <p:cNvSpPr txBox="1"/>
          <p:nvPr/>
        </p:nvSpPr>
        <p:spPr>
          <a:xfrm>
            <a:off x="7533912" y="2296548"/>
            <a:ext cx="20586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Project</a:t>
            </a:r>
          </a:p>
        </p:txBody>
      </p:sp>
      <p:sp>
        <p:nvSpPr>
          <p:cNvPr id="29" name="Text Placeholder 14"/>
          <p:cNvSpPr txBox="1"/>
          <p:nvPr/>
        </p:nvSpPr>
        <p:spPr>
          <a:xfrm>
            <a:off x="7533915" y="2562037"/>
            <a:ext cx="20573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</a:t>
            </a:r>
          </a:p>
        </p:txBody>
      </p:sp>
      <p:grpSp>
        <p:nvGrpSpPr>
          <p:cNvPr id="30" name="Group 38"/>
          <p:cNvGrpSpPr/>
          <p:nvPr/>
        </p:nvGrpSpPr>
        <p:grpSpPr>
          <a:xfrm>
            <a:off x="10662282" y="4148656"/>
            <a:ext cx="87517" cy="748425"/>
            <a:chOff x="1379311" y="3937681"/>
            <a:chExt cx="87540" cy="748620"/>
          </a:xfrm>
        </p:grpSpPr>
        <p:cxnSp>
          <p:nvCxnSpPr>
            <p:cNvPr id="31" name="Straight Connector 39"/>
            <p:cNvCxnSpPr>
              <a:endCxn id="32" idx="4"/>
            </p:cNvCxnSpPr>
            <p:nvPr/>
          </p:nvCxnSpPr>
          <p:spPr>
            <a:xfrm flipV="1">
              <a:off x="1423081" y="4025219"/>
              <a:ext cx="0" cy="6610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40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 Placeholder 14"/>
          <p:cNvSpPr txBox="1"/>
          <p:nvPr/>
        </p:nvSpPr>
        <p:spPr>
          <a:xfrm>
            <a:off x="8647371" y="4968496"/>
            <a:ext cx="20586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Project</a:t>
            </a:r>
          </a:p>
        </p:txBody>
      </p:sp>
      <p:sp>
        <p:nvSpPr>
          <p:cNvPr id="34" name="Text Placeholder 14"/>
          <p:cNvSpPr txBox="1"/>
          <p:nvPr/>
        </p:nvSpPr>
        <p:spPr>
          <a:xfrm>
            <a:off x="8647377" y="5233989"/>
            <a:ext cx="20573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</a:t>
            </a:r>
          </a:p>
        </p:txBody>
      </p:sp>
      <p:sp>
        <p:nvSpPr>
          <p:cNvPr id="35" name="Text Placeholder 14"/>
          <p:cNvSpPr txBox="1"/>
          <p:nvPr/>
        </p:nvSpPr>
        <p:spPr>
          <a:xfrm>
            <a:off x="1183242" y="5572445"/>
            <a:ext cx="1198339" cy="6154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6" name="Text Placeholder 14"/>
          <p:cNvSpPr txBox="1"/>
          <p:nvPr/>
        </p:nvSpPr>
        <p:spPr>
          <a:xfrm>
            <a:off x="2958511" y="1510883"/>
            <a:ext cx="1198339" cy="6154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7" name="Text Placeholder 14"/>
          <p:cNvSpPr txBox="1"/>
          <p:nvPr/>
        </p:nvSpPr>
        <p:spPr>
          <a:xfrm>
            <a:off x="5185547" y="5572445"/>
            <a:ext cx="1198339" cy="6154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38" name="Text Placeholder 14"/>
          <p:cNvSpPr txBox="1"/>
          <p:nvPr/>
        </p:nvSpPr>
        <p:spPr>
          <a:xfrm>
            <a:off x="9676074" y="5572445"/>
            <a:ext cx="1198339" cy="6154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39" name="Text Placeholder 14"/>
          <p:cNvSpPr txBox="1"/>
          <p:nvPr/>
        </p:nvSpPr>
        <p:spPr>
          <a:xfrm>
            <a:off x="7364276" y="1510883"/>
            <a:ext cx="1198339" cy="6154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4"/>
          <p:cNvSpPr/>
          <p:nvPr/>
        </p:nvSpPr>
        <p:spPr>
          <a:xfrm>
            <a:off x="4805120" y="3227707"/>
            <a:ext cx="2581765" cy="25817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ardrop 25"/>
          <p:cNvSpPr>
            <a:spLocks noChangeAspect="1"/>
          </p:cNvSpPr>
          <p:nvPr/>
        </p:nvSpPr>
        <p:spPr>
          <a:xfrm rot="13976589">
            <a:off x="7114126" y="3909142"/>
            <a:ext cx="1985811" cy="1985811"/>
          </a:xfrm>
          <a:prstGeom prst="teardrop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ardrop 28"/>
          <p:cNvSpPr>
            <a:spLocks noChangeAspect="1"/>
          </p:cNvSpPr>
          <p:nvPr/>
        </p:nvSpPr>
        <p:spPr>
          <a:xfrm rot="7461556" flipH="1">
            <a:off x="3092065" y="3986390"/>
            <a:ext cx="1985811" cy="1985811"/>
          </a:xfrm>
          <a:prstGeom prst="teardrop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ardrop 79"/>
          <p:cNvSpPr>
            <a:spLocks noChangeAspect="1"/>
          </p:cNvSpPr>
          <p:nvPr/>
        </p:nvSpPr>
        <p:spPr>
          <a:xfrm rot="8068996">
            <a:off x="5103096" y="1536539"/>
            <a:ext cx="1985811" cy="1985811"/>
          </a:xfrm>
          <a:prstGeom prst="teardrop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6"/>
          <p:cNvGrpSpPr/>
          <p:nvPr/>
        </p:nvGrpSpPr>
        <p:grpSpPr>
          <a:xfrm>
            <a:off x="5213070" y="2379249"/>
            <a:ext cx="1752679" cy="945679"/>
            <a:chOff x="664833" y="1363501"/>
            <a:chExt cx="1314852" cy="709444"/>
          </a:xfrm>
        </p:grpSpPr>
        <p:sp>
          <p:nvSpPr>
            <p:cNvPr id="10" name="TextBox 26"/>
            <p:cNvSpPr txBox="1"/>
            <p:nvPr/>
          </p:nvSpPr>
          <p:spPr>
            <a:xfrm>
              <a:off x="664833" y="1611304"/>
              <a:ext cx="131485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alteration </a:t>
              </a: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7235144" y="4661769"/>
            <a:ext cx="1752679" cy="945679"/>
            <a:chOff x="664833" y="1363501"/>
            <a:chExt cx="1314852" cy="709444"/>
          </a:xfrm>
        </p:grpSpPr>
        <p:sp>
          <p:nvSpPr>
            <p:cNvPr id="13" name="TextBox 29"/>
            <p:cNvSpPr txBox="1"/>
            <p:nvPr/>
          </p:nvSpPr>
          <p:spPr>
            <a:xfrm>
              <a:off x="664833" y="1611304"/>
              <a:ext cx="131485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alteration </a:t>
              </a:r>
            </a:p>
          </p:txBody>
        </p:sp>
        <p:sp>
          <p:nvSpPr>
            <p:cNvPr id="14" name="Rectangle 30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3216875" y="4777816"/>
            <a:ext cx="1752679" cy="879121"/>
            <a:chOff x="664833" y="1363501"/>
            <a:chExt cx="1314852" cy="659513"/>
          </a:xfrm>
        </p:grpSpPr>
        <p:sp>
          <p:nvSpPr>
            <p:cNvPr id="16" name="TextBox 54"/>
            <p:cNvSpPr txBox="1"/>
            <p:nvPr/>
          </p:nvSpPr>
          <p:spPr>
            <a:xfrm>
              <a:off x="664833" y="1561373"/>
              <a:ext cx="131485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alteration </a:t>
              </a: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sp>
        <p:nvSpPr>
          <p:cNvPr id="18" name="Rectangle 31"/>
          <p:cNvSpPr/>
          <p:nvPr/>
        </p:nvSpPr>
        <p:spPr>
          <a:xfrm>
            <a:off x="5557394" y="4831182"/>
            <a:ext cx="1077218" cy="287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start</a:t>
            </a:r>
          </a:p>
        </p:txBody>
      </p:sp>
      <p:sp>
        <p:nvSpPr>
          <p:cNvPr id="19" name="Arc 33"/>
          <p:cNvSpPr/>
          <p:nvPr/>
        </p:nvSpPr>
        <p:spPr>
          <a:xfrm rot="19552821">
            <a:off x="7082590" y="3664987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c 34"/>
          <p:cNvSpPr/>
          <p:nvPr/>
        </p:nvSpPr>
        <p:spPr>
          <a:xfrm rot="14322164">
            <a:off x="4812372" y="1390093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c 35"/>
          <p:cNvSpPr/>
          <p:nvPr/>
        </p:nvSpPr>
        <p:spPr>
          <a:xfrm rot="9363247">
            <a:off x="2951705" y="4047382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05"/>
          <p:cNvSpPr>
            <a:spLocks noEditPoints="1"/>
          </p:cNvSpPr>
          <p:nvPr/>
        </p:nvSpPr>
        <p:spPr bwMode="auto">
          <a:xfrm>
            <a:off x="5835691" y="1866171"/>
            <a:ext cx="520623" cy="513078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37"/>
          <p:cNvSpPr>
            <a:spLocks noEditPoints="1"/>
          </p:cNvSpPr>
          <p:nvPr/>
        </p:nvSpPr>
        <p:spPr bwMode="auto">
          <a:xfrm>
            <a:off x="3792322" y="4222287"/>
            <a:ext cx="567307" cy="580922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7862155" y="4230753"/>
            <a:ext cx="562200" cy="419671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52"/>
          <p:cNvSpPr>
            <a:spLocks noEditPoints="1"/>
          </p:cNvSpPr>
          <p:nvPr/>
        </p:nvSpPr>
        <p:spPr bwMode="auto">
          <a:xfrm>
            <a:off x="5808985" y="4231572"/>
            <a:ext cx="574032" cy="57403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109"/>
          <p:cNvSpPr/>
          <p:nvPr/>
        </p:nvSpPr>
        <p:spPr>
          <a:xfrm>
            <a:off x="2828069" y="3858769"/>
            <a:ext cx="4054239" cy="68199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6" name="Pentagon 108"/>
          <p:cNvSpPr/>
          <p:nvPr/>
        </p:nvSpPr>
        <p:spPr>
          <a:xfrm>
            <a:off x="3395566" y="3176774"/>
            <a:ext cx="2294314" cy="68199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7" name="Pentagon 107"/>
          <p:cNvSpPr/>
          <p:nvPr/>
        </p:nvSpPr>
        <p:spPr>
          <a:xfrm>
            <a:off x="2828068" y="2502456"/>
            <a:ext cx="3577270" cy="681996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8" name="Pentagon 106"/>
          <p:cNvSpPr/>
          <p:nvPr/>
        </p:nvSpPr>
        <p:spPr>
          <a:xfrm>
            <a:off x="2828068" y="1820460"/>
            <a:ext cx="2146362" cy="68199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I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9" name="Freeform 87"/>
          <p:cNvSpPr/>
          <p:nvPr/>
        </p:nvSpPr>
        <p:spPr bwMode="auto">
          <a:xfrm>
            <a:off x="531237" y="1333086"/>
            <a:ext cx="3032334" cy="3468651"/>
          </a:xfrm>
          <a:custGeom>
            <a:avLst/>
            <a:gdLst>
              <a:gd name="T0" fmla="*/ 966 w 1173"/>
              <a:gd name="T1" fmla="*/ 310 h 1342"/>
              <a:gd name="T2" fmla="*/ 995 w 1173"/>
              <a:gd name="T3" fmla="*/ 270 h 1342"/>
              <a:gd name="T4" fmla="*/ 978 w 1173"/>
              <a:gd name="T5" fmla="*/ 216 h 1342"/>
              <a:gd name="T6" fmla="*/ 937 w 1173"/>
              <a:gd name="T7" fmla="*/ 187 h 1342"/>
              <a:gd name="T8" fmla="*/ 880 w 1173"/>
              <a:gd name="T9" fmla="*/ 188 h 1342"/>
              <a:gd name="T10" fmla="*/ 848 w 1173"/>
              <a:gd name="T11" fmla="*/ 233 h 1342"/>
              <a:gd name="T12" fmla="*/ 612 w 1173"/>
              <a:gd name="T13" fmla="*/ 172 h 1342"/>
              <a:gd name="T14" fmla="*/ 612 w 1173"/>
              <a:gd name="T15" fmla="*/ 165 h 1342"/>
              <a:gd name="T16" fmla="*/ 612 w 1173"/>
              <a:gd name="T17" fmla="*/ 144 h 1342"/>
              <a:gd name="T18" fmla="*/ 649 w 1173"/>
              <a:gd name="T19" fmla="*/ 116 h 1342"/>
              <a:gd name="T20" fmla="*/ 652 w 1173"/>
              <a:gd name="T21" fmla="*/ 116 h 1342"/>
              <a:gd name="T22" fmla="*/ 692 w 1173"/>
              <a:gd name="T23" fmla="*/ 79 h 1342"/>
              <a:gd name="T24" fmla="*/ 692 w 1173"/>
              <a:gd name="T25" fmla="*/ 35 h 1342"/>
              <a:gd name="T26" fmla="*/ 652 w 1173"/>
              <a:gd name="T27" fmla="*/ 0 h 1342"/>
              <a:gd name="T28" fmla="*/ 508 w 1173"/>
              <a:gd name="T29" fmla="*/ 0 h 1342"/>
              <a:gd name="T30" fmla="*/ 460 w 1173"/>
              <a:gd name="T31" fmla="*/ 35 h 1342"/>
              <a:gd name="T32" fmla="*/ 460 w 1173"/>
              <a:gd name="T33" fmla="*/ 79 h 1342"/>
              <a:gd name="T34" fmla="*/ 508 w 1173"/>
              <a:gd name="T35" fmla="*/ 116 h 1342"/>
              <a:gd name="T36" fmla="*/ 511 w 1173"/>
              <a:gd name="T37" fmla="*/ 116 h 1342"/>
              <a:gd name="T38" fmla="*/ 540 w 1173"/>
              <a:gd name="T39" fmla="*/ 144 h 1342"/>
              <a:gd name="T40" fmla="*/ 540 w 1173"/>
              <a:gd name="T41" fmla="*/ 165 h 1342"/>
              <a:gd name="T42" fmla="*/ 540 w 1173"/>
              <a:gd name="T43" fmla="*/ 173 h 1342"/>
              <a:gd name="T44" fmla="*/ 325 w 1173"/>
              <a:gd name="T45" fmla="*/ 233 h 1342"/>
              <a:gd name="T46" fmla="*/ 322 w 1173"/>
              <a:gd name="T47" fmla="*/ 228 h 1342"/>
              <a:gd name="T48" fmla="*/ 288 w 1173"/>
              <a:gd name="T49" fmla="*/ 180 h 1342"/>
              <a:gd name="T50" fmla="*/ 232 w 1173"/>
              <a:gd name="T51" fmla="*/ 179 h 1342"/>
              <a:gd name="T52" fmla="*/ 191 w 1173"/>
              <a:gd name="T53" fmla="*/ 209 h 1342"/>
              <a:gd name="T54" fmla="*/ 173 w 1173"/>
              <a:gd name="T55" fmla="*/ 261 h 1342"/>
              <a:gd name="T56" fmla="*/ 207 w 1173"/>
              <a:gd name="T57" fmla="*/ 309 h 1342"/>
              <a:gd name="T58" fmla="*/ 0 w 1173"/>
              <a:gd name="T59" fmla="*/ 757 h 1342"/>
              <a:gd name="T60" fmla="*/ 587 w 1173"/>
              <a:gd name="T61" fmla="*/ 1342 h 1342"/>
              <a:gd name="T62" fmla="*/ 1173 w 1173"/>
              <a:gd name="T63" fmla="*/ 757 h 1342"/>
              <a:gd name="T64" fmla="*/ 966 w 1173"/>
              <a:gd name="T65" fmla="*/ 31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3" h="1342">
                <a:moveTo>
                  <a:pt x="966" y="310"/>
                </a:moveTo>
                <a:cubicBezTo>
                  <a:pt x="995" y="270"/>
                  <a:pt x="995" y="270"/>
                  <a:pt x="995" y="270"/>
                </a:cubicBezTo>
                <a:cubicBezTo>
                  <a:pt x="1006" y="254"/>
                  <a:pt x="999" y="231"/>
                  <a:pt x="978" y="216"/>
                </a:cubicBezTo>
                <a:cubicBezTo>
                  <a:pt x="937" y="187"/>
                  <a:pt x="937" y="187"/>
                  <a:pt x="937" y="187"/>
                </a:cubicBezTo>
                <a:cubicBezTo>
                  <a:pt x="917" y="172"/>
                  <a:pt x="892" y="173"/>
                  <a:pt x="880" y="188"/>
                </a:cubicBezTo>
                <a:cubicBezTo>
                  <a:pt x="848" y="233"/>
                  <a:pt x="848" y="233"/>
                  <a:pt x="848" y="233"/>
                </a:cubicBezTo>
                <a:cubicBezTo>
                  <a:pt x="779" y="198"/>
                  <a:pt x="694" y="176"/>
                  <a:pt x="612" y="172"/>
                </a:cubicBezTo>
                <a:cubicBezTo>
                  <a:pt x="612" y="170"/>
                  <a:pt x="612" y="167"/>
                  <a:pt x="612" y="165"/>
                </a:cubicBezTo>
                <a:cubicBezTo>
                  <a:pt x="612" y="144"/>
                  <a:pt x="612" y="144"/>
                  <a:pt x="612" y="144"/>
                </a:cubicBezTo>
                <a:cubicBezTo>
                  <a:pt x="612" y="128"/>
                  <a:pt x="632" y="116"/>
                  <a:pt x="649" y="116"/>
                </a:cubicBezTo>
                <a:cubicBezTo>
                  <a:pt x="652" y="116"/>
                  <a:pt x="652" y="116"/>
                  <a:pt x="652" y="116"/>
                </a:cubicBezTo>
                <a:cubicBezTo>
                  <a:pt x="677" y="116"/>
                  <a:pt x="692" y="100"/>
                  <a:pt x="692" y="79"/>
                </a:cubicBezTo>
                <a:cubicBezTo>
                  <a:pt x="692" y="35"/>
                  <a:pt x="692" y="35"/>
                  <a:pt x="692" y="35"/>
                </a:cubicBezTo>
                <a:cubicBezTo>
                  <a:pt x="692" y="15"/>
                  <a:pt x="677" y="0"/>
                  <a:pt x="652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484" y="0"/>
                  <a:pt x="460" y="15"/>
                  <a:pt x="460" y="35"/>
                </a:cubicBezTo>
                <a:cubicBezTo>
                  <a:pt x="460" y="79"/>
                  <a:pt x="460" y="79"/>
                  <a:pt x="460" y="79"/>
                </a:cubicBezTo>
                <a:cubicBezTo>
                  <a:pt x="460" y="100"/>
                  <a:pt x="484" y="116"/>
                  <a:pt x="508" y="116"/>
                </a:cubicBezTo>
                <a:cubicBezTo>
                  <a:pt x="511" y="116"/>
                  <a:pt x="511" y="116"/>
                  <a:pt x="511" y="116"/>
                </a:cubicBezTo>
                <a:cubicBezTo>
                  <a:pt x="528" y="116"/>
                  <a:pt x="540" y="128"/>
                  <a:pt x="540" y="144"/>
                </a:cubicBezTo>
                <a:cubicBezTo>
                  <a:pt x="540" y="165"/>
                  <a:pt x="540" y="165"/>
                  <a:pt x="540" y="165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463" y="178"/>
                  <a:pt x="390" y="200"/>
                  <a:pt x="325" y="233"/>
                </a:cubicBezTo>
                <a:cubicBezTo>
                  <a:pt x="324" y="231"/>
                  <a:pt x="323" y="229"/>
                  <a:pt x="322" y="228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78" y="165"/>
                  <a:pt x="253" y="164"/>
                  <a:pt x="232" y="179"/>
                </a:cubicBezTo>
                <a:cubicBezTo>
                  <a:pt x="191" y="209"/>
                  <a:pt x="191" y="209"/>
                  <a:pt x="191" y="209"/>
                </a:cubicBezTo>
                <a:cubicBezTo>
                  <a:pt x="171" y="223"/>
                  <a:pt x="163" y="247"/>
                  <a:pt x="173" y="261"/>
                </a:cubicBezTo>
                <a:cubicBezTo>
                  <a:pt x="207" y="309"/>
                  <a:pt x="207" y="309"/>
                  <a:pt x="207" y="309"/>
                </a:cubicBezTo>
                <a:cubicBezTo>
                  <a:pt x="81" y="417"/>
                  <a:pt x="0" y="577"/>
                  <a:pt x="0" y="757"/>
                </a:cubicBezTo>
                <a:cubicBezTo>
                  <a:pt x="0" y="1080"/>
                  <a:pt x="263" y="1342"/>
                  <a:pt x="587" y="1342"/>
                </a:cubicBezTo>
                <a:cubicBezTo>
                  <a:pt x="910" y="1342"/>
                  <a:pt x="1173" y="1080"/>
                  <a:pt x="1173" y="757"/>
                </a:cubicBezTo>
                <a:cubicBezTo>
                  <a:pt x="1173" y="577"/>
                  <a:pt x="1092" y="418"/>
                  <a:pt x="966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e 9"/>
          <p:cNvSpPr/>
          <p:nvPr/>
        </p:nvSpPr>
        <p:spPr>
          <a:xfrm>
            <a:off x="931317" y="2161459"/>
            <a:ext cx="2232171" cy="2232171"/>
          </a:xfrm>
          <a:prstGeom prst="pie">
            <a:avLst>
              <a:gd name="adj1" fmla="val 717728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3"/>
          <p:cNvSpPr/>
          <p:nvPr/>
        </p:nvSpPr>
        <p:spPr>
          <a:xfrm flipH="1">
            <a:off x="1999118" y="2571081"/>
            <a:ext cx="1498308" cy="67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</a:t>
            </a:r>
            <a:r>
              <a:rPr lang="en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grpSp>
        <p:nvGrpSpPr>
          <p:cNvPr id="12" name="Group 208"/>
          <p:cNvGrpSpPr/>
          <p:nvPr/>
        </p:nvGrpSpPr>
        <p:grpSpPr>
          <a:xfrm>
            <a:off x="2828065" y="4675318"/>
            <a:ext cx="4736902" cy="394228"/>
            <a:chOff x="2979487" y="4968076"/>
            <a:chExt cx="4738136" cy="394332"/>
          </a:xfrm>
        </p:grpSpPr>
        <p:cxnSp>
          <p:nvCxnSpPr>
            <p:cNvPr id="13" name="Straight Connector 119"/>
            <p:cNvCxnSpPr/>
            <p:nvPr/>
          </p:nvCxnSpPr>
          <p:spPr>
            <a:xfrm>
              <a:off x="2979487" y="5101426"/>
              <a:ext cx="45452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1"/>
            <p:cNvCxnSpPr/>
            <p:nvPr/>
          </p:nvCxnSpPr>
          <p:spPr>
            <a:xfrm>
              <a:off x="2979487" y="4968076"/>
              <a:ext cx="0" cy="133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7"/>
            <p:cNvCxnSpPr/>
            <p:nvPr/>
          </p:nvCxnSpPr>
          <p:spPr>
            <a:xfrm>
              <a:off x="3218034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0"/>
            <p:cNvCxnSpPr/>
            <p:nvPr/>
          </p:nvCxnSpPr>
          <p:spPr>
            <a:xfrm>
              <a:off x="3456580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3"/>
            <p:cNvCxnSpPr/>
            <p:nvPr/>
          </p:nvCxnSpPr>
          <p:spPr>
            <a:xfrm>
              <a:off x="3695127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46"/>
            <p:cNvCxnSpPr/>
            <p:nvPr/>
          </p:nvCxnSpPr>
          <p:spPr>
            <a:xfrm>
              <a:off x="3933674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9"/>
            <p:cNvCxnSpPr/>
            <p:nvPr/>
          </p:nvCxnSpPr>
          <p:spPr>
            <a:xfrm>
              <a:off x="4172221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52"/>
            <p:cNvCxnSpPr/>
            <p:nvPr/>
          </p:nvCxnSpPr>
          <p:spPr>
            <a:xfrm>
              <a:off x="4410767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5"/>
            <p:cNvCxnSpPr/>
            <p:nvPr/>
          </p:nvCxnSpPr>
          <p:spPr>
            <a:xfrm>
              <a:off x="4649314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58"/>
            <p:cNvCxnSpPr/>
            <p:nvPr/>
          </p:nvCxnSpPr>
          <p:spPr>
            <a:xfrm>
              <a:off x="4887861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1"/>
            <p:cNvCxnSpPr/>
            <p:nvPr/>
          </p:nvCxnSpPr>
          <p:spPr>
            <a:xfrm>
              <a:off x="5126408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64"/>
            <p:cNvCxnSpPr/>
            <p:nvPr/>
          </p:nvCxnSpPr>
          <p:spPr>
            <a:xfrm>
              <a:off x="5364954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7"/>
            <p:cNvCxnSpPr/>
            <p:nvPr/>
          </p:nvCxnSpPr>
          <p:spPr>
            <a:xfrm>
              <a:off x="5603501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70"/>
            <p:cNvCxnSpPr/>
            <p:nvPr/>
          </p:nvCxnSpPr>
          <p:spPr>
            <a:xfrm>
              <a:off x="5842048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73"/>
            <p:cNvCxnSpPr/>
            <p:nvPr/>
          </p:nvCxnSpPr>
          <p:spPr>
            <a:xfrm>
              <a:off x="6080595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76"/>
            <p:cNvCxnSpPr/>
            <p:nvPr/>
          </p:nvCxnSpPr>
          <p:spPr>
            <a:xfrm>
              <a:off x="6319141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79"/>
            <p:cNvCxnSpPr/>
            <p:nvPr/>
          </p:nvCxnSpPr>
          <p:spPr>
            <a:xfrm>
              <a:off x="6557688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82"/>
            <p:cNvCxnSpPr/>
            <p:nvPr/>
          </p:nvCxnSpPr>
          <p:spPr>
            <a:xfrm>
              <a:off x="6796235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85"/>
            <p:cNvCxnSpPr/>
            <p:nvPr/>
          </p:nvCxnSpPr>
          <p:spPr>
            <a:xfrm>
              <a:off x="7034782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88"/>
            <p:cNvCxnSpPr/>
            <p:nvPr/>
          </p:nvCxnSpPr>
          <p:spPr>
            <a:xfrm>
              <a:off x="7273328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94"/>
            <p:cNvCxnSpPr/>
            <p:nvPr/>
          </p:nvCxnSpPr>
          <p:spPr>
            <a:xfrm>
              <a:off x="7511878" y="4994270"/>
              <a:ext cx="0" cy="1071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Placeholder 14"/>
            <p:cNvSpPr txBox="1"/>
            <p:nvPr/>
          </p:nvSpPr>
          <p:spPr>
            <a:xfrm>
              <a:off x="3012282" y="5177692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35" name="Text Placeholder 14"/>
            <p:cNvSpPr txBox="1"/>
            <p:nvPr/>
          </p:nvSpPr>
          <p:spPr>
            <a:xfrm>
              <a:off x="3489375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36" name="Text Placeholder 14"/>
            <p:cNvSpPr txBox="1"/>
            <p:nvPr/>
          </p:nvSpPr>
          <p:spPr>
            <a:xfrm>
              <a:off x="3966468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</a:p>
          </p:txBody>
        </p:sp>
        <p:sp>
          <p:nvSpPr>
            <p:cNvPr id="37" name="Text Placeholder 14"/>
            <p:cNvSpPr txBox="1"/>
            <p:nvPr/>
          </p:nvSpPr>
          <p:spPr>
            <a:xfrm>
              <a:off x="4443562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38" name="Text Placeholder 14"/>
            <p:cNvSpPr txBox="1"/>
            <p:nvPr/>
          </p:nvSpPr>
          <p:spPr>
            <a:xfrm>
              <a:off x="4920654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39" name="Text Placeholder 14"/>
            <p:cNvSpPr txBox="1"/>
            <p:nvPr/>
          </p:nvSpPr>
          <p:spPr>
            <a:xfrm>
              <a:off x="5397747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40" name="Text Placeholder 14"/>
            <p:cNvSpPr txBox="1"/>
            <p:nvPr/>
          </p:nvSpPr>
          <p:spPr>
            <a:xfrm>
              <a:off x="5874840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</a:p>
          </p:txBody>
        </p:sp>
        <p:sp>
          <p:nvSpPr>
            <p:cNvPr id="41" name="Text Placeholder 14"/>
            <p:cNvSpPr txBox="1"/>
            <p:nvPr/>
          </p:nvSpPr>
          <p:spPr>
            <a:xfrm>
              <a:off x="6351934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42" name="Text Placeholder 14"/>
            <p:cNvSpPr txBox="1"/>
            <p:nvPr/>
          </p:nvSpPr>
          <p:spPr>
            <a:xfrm>
              <a:off x="6829026" y="5177693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  <p:sp>
          <p:nvSpPr>
            <p:cNvPr id="43" name="Text Placeholder 14"/>
            <p:cNvSpPr txBox="1"/>
            <p:nvPr/>
          </p:nvSpPr>
          <p:spPr>
            <a:xfrm>
              <a:off x="7306119" y="5177689"/>
              <a:ext cx="411504" cy="18471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110%</a:t>
              </a:r>
            </a:p>
          </p:txBody>
        </p:sp>
      </p:grpSp>
      <p:sp>
        <p:nvSpPr>
          <p:cNvPr id="44" name="TextBox 209"/>
          <p:cNvSpPr txBox="1"/>
          <p:nvPr/>
        </p:nvSpPr>
        <p:spPr>
          <a:xfrm>
            <a:off x="531237" y="5790816"/>
            <a:ext cx="213246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Go ever  the other hand, we denounce with righteous</a:t>
            </a:r>
          </a:p>
        </p:txBody>
      </p:sp>
      <p:sp>
        <p:nvSpPr>
          <p:cNvPr id="45" name="Title 1"/>
          <p:cNvSpPr txBox="1"/>
          <p:nvPr/>
        </p:nvSpPr>
        <p:spPr>
          <a:xfrm>
            <a:off x="531236" y="5572581"/>
            <a:ext cx="2132461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1600" b="1" dirty="0">
                <a:solidFill>
                  <a:schemeClr val="accent3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Keyword Goes Here</a:t>
            </a:r>
          </a:p>
        </p:txBody>
      </p:sp>
      <p:sp>
        <p:nvSpPr>
          <p:cNvPr id="46" name="Oval 211"/>
          <p:cNvSpPr/>
          <p:nvPr/>
        </p:nvSpPr>
        <p:spPr>
          <a:xfrm>
            <a:off x="2772011" y="5596965"/>
            <a:ext cx="193848" cy="193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223"/>
          <p:cNvSpPr txBox="1"/>
          <p:nvPr/>
        </p:nvSpPr>
        <p:spPr>
          <a:xfrm>
            <a:off x="3402265" y="5790816"/>
            <a:ext cx="213246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Go ever  the other hand, we denounce with righteous</a:t>
            </a:r>
          </a:p>
        </p:txBody>
      </p:sp>
      <p:sp>
        <p:nvSpPr>
          <p:cNvPr id="48" name="Title 1"/>
          <p:cNvSpPr txBox="1"/>
          <p:nvPr/>
        </p:nvSpPr>
        <p:spPr>
          <a:xfrm>
            <a:off x="3402264" y="5572581"/>
            <a:ext cx="2132461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1600" b="1" dirty="0">
                <a:solidFill>
                  <a:schemeClr val="accent5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Keyword Goes Here</a:t>
            </a:r>
          </a:p>
        </p:txBody>
      </p:sp>
      <p:sp>
        <p:nvSpPr>
          <p:cNvPr id="49" name="Oval 225"/>
          <p:cNvSpPr/>
          <p:nvPr/>
        </p:nvSpPr>
        <p:spPr>
          <a:xfrm>
            <a:off x="5643039" y="5596965"/>
            <a:ext cx="193848" cy="1938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226"/>
          <p:cNvSpPr txBox="1"/>
          <p:nvPr/>
        </p:nvSpPr>
        <p:spPr>
          <a:xfrm>
            <a:off x="6273293" y="5790816"/>
            <a:ext cx="213246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Go ever  the other hand, we denounce with righteous</a:t>
            </a:r>
          </a:p>
        </p:txBody>
      </p:sp>
      <p:sp>
        <p:nvSpPr>
          <p:cNvPr id="51" name="Title 1"/>
          <p:cNvSpPr txBox="1"/>
          <p:nvPr/>
        </p:nvSpPr>
        <p:spPr>
          <a:xfrm>
            <a:off x="6273292" y="5572581"/>
            <a:ext cx="2132461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1600" b="1" dirty="0">
                <a:solidFill>
                  <a:schemeClr val="accent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Keyword Goes Here</a:t>
            </a:r>
          </a:p>
        </p:txBody>
      </p:sp>
      <p:sp>
        <p:nvSpPr>
          <p:cNvPr id="52" name="Oval 228"/>
          <p:cNvSpPr/>
          <p:nvPr/>
        </p:nvSpPr>
        <p:spPr>
          <a:xfrm>
            <a:off x="8514068" y="5596965"/>
            <a:ext cx="193848" cy="193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229"/>
          <p:cNvSpPr txBox="1"/>
          <p:nvPr/>
        </p:nvSpPr>
        <p:spPr>
          <a:xfrm>
            <a:off x="9144323" y="5790816"/>
            <a:ext cx="213246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Go ever  the other hand, we denounce with righteous</a:t>
            </a:r>
          </a:p>
        </p:txBody>
      </p:sp>
      <p:sp>
        <p:nvSpPr>
          <p:cNvPr id="54" name="Title 1"/>
          <p:cNvSpPr txBox="1"/>
          <p:nvPr/>
        </p:nvSpPr>
        <p:spPr>
          <a:xfrm>
            <a:off x="9144321" y="5572581"/>
            <a:ext cx="2132461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1600" b="1" dirty="0">
                <a:solidFill>
                  <a:schemeClr val="accent6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Keyword Goes Here</a:t>
            </a:r>
          </a:p>
        </p:txBody>
      </p:sp>
      <p:sp>
        <p:nvSpPr>
          <p:cNvPr id="55" name="Oval 231"/>
          <p:cNvSpPr/>
          <p:nvPr/>
        </p:nvSpPr>
        <p:spPr>
          <a:xfrm>
            <a:off x="11385097" y="5596965"/>
            <a:ext cx="193848" cy="193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241"/>
          <p:cNvCxnSpPr/>
          <p:nvPr/>
        </p:nvCxnSpPr>
        <p:spPr>
          <a:xfrm>
            <a:off x="531236" y="5311098"/>
            <a:ext cx="111230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244"/>
          <p:cNvSpPr txBox="1"/>
          <p:nvPr/>
        </p:nvSpPr>
        <p:spPr>
          <a:xfrm>
            <a:off x="7803460" y="1485501"/>
            <a:ext cx="385731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variations </a:t>
            </a:r>
          </a:p>
        </p:txBody>
      </p:sp>
      <p:sp>
        <p:nvSpPr>
          <p:cNvPr id="58" name="TextBox 245"/>
          <p:cNvSpPr txBox="1"/>
          <p:nvPr/>
        </p:nvSpPr>
        <p:spPr>
          <a:xfrm>
            <a:off x="7803460" y="2007015"/>
            <a:ext cx="385731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I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vero eos et accusamus et iusto odio dignissimos 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 if ever give ever blanditiis praesentium no voluptatum with deleniti atque corrupti quos dolores et quas molestias ever go excepturi sint occaecati</a:t>
            </a:r>
          </a:p>
        </p:txBody>
      </p:sp>
      <p:sp>
        <p:nvSpPr>
          <p:cNvPr id="59" name="TextBox 246"/>
          <p:cNvSpPr txBox="1"/>
          <p:nvPr/>
        </p:nvSpPr>
        <p:spPr>
          <a:xfrm>
            <a:off x="7803460" y="1737109"/>
            <a:ext cx="3857311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I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"At vero eos et 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14"/>
          <p:cNvSpPr txBox="1"/>
          <p:nvPr/>
        </p:nvSpPr>
        <p:spPr>
          <a:xfrm>
            <a:off x="7803458" y="3461299"/>
            <a:ext cx="385731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iaculis 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 quis est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condimentum nisl sed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fringilla orci eu 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ullamcorper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aliquam lectus vel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9"/>
          <p:cNvGrpSpPr/>
          <p:nvPr/>
        </p:nvGrpSpPr>
        <p:grpSpPr>
          <a:xfrm>
            <a:off x="8544724" y="2462274"/>
            <a:ext cx="2983723" cy="2986898"/>
            <a:chOff x="1033463" y="2201863"/>
            <a:chExt cx="2984500" cy="2987676"/>
          </a:xfrm>
          <a:solidFill>
            <a:schemeClr val="accent2"/>
          </a:solidFill>
        </p:grpSpPr>
        <p:sp>
          <p:nvSpPr>
            <p:cNvPr id="6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rc 131"/>
          <p:cNvSpPr/>
          <p:nvPr/>
        </p:nvSpPr>
        <p:spPr>
          <a:xfrm rot="10800000">
            <a:off x="8958950" y="2878090"/>
            <a:ext cx="2155263" cy="2155263"/>
          </a:xfrm>
          <a:prstGeom prst="arc">
            <a:avLst>
              <a:gd name="adj1" fmla="val 12559450"/>
              <a:gd name="adj2" fmla="val 10734386"/>
            </a:avLst>
          </a:prstGeom>
          <a:ln w="133350" cap="sq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41"/>
          <p:cNvGrpSpPr/>
          <p:nvPr/>
        </p:nvGrpSpPr>
        <p:grpSpPr>
          <a:xfrm>
            <a:off x="5667721" y="1973699"/>
            <a:ext cx="2327100" cy="2329577"/>
            <a:chOff x="1033463" y="2201863"/>
            <a:chExt cx="2984500" cy="2987676"/>
          </a:xfrm>
          <a:solidFill>
            <a:schemeClr val="accent4"/>
          </a:solidFill>
        </p:grpSpPr>
        <p:sp>
          <p:nvSpPr>
            <p:cNvPr id="18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Arc 142"/>
          <p:cNvSpPr/>
          <p:nvPr/>
        </p:nvSpPr>
        <p:spPr>
          <a:xfrm rot="10800000">
            <a:off x="5990793" y="2298011"/>
            <a:ext cx="1680958" cy="1680958"/>
          </a:xfrm>
          <a:prstGeom prst="arc">
            <a:avLst>
              <a:gd name="adj1" fmla="val 1182648"/>
              <a:gd name="adj2" fmla="val 10734386"/>
            </a:avLst>
          </a:prstGeom>
          <a:ln w="133350" cap="sq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160"/>
          <p:cNvGrpSpPr/>
          <p:nvPr/>
        </p:nvGrpSpPr>
        <p:grpSpPr>
          <a:xfrm>
            <a:off x="3165639" y="2883350"/>
            <a:ext cx="1952182" cy="1954259"/>
            <a:chOff x="1033463" y="2201863"/>
            <a:chExt cx="2984500" cy="2987676"/>
          </a:xfrm>
          <a:solidFill>
            <a:schemeClr val="accent3"/>
          </a:solidFill>
        </p:grpSpPr>
        <p:sp>
          <p:nvSpPr>
            <p:cNvPr id="30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Arc 161"/>
          <p:cNvSpPr/>
          <p:nvPr/>
        </p:nvSpPr>
        <p:spPr>
          <a:xfrm rot="10800000">
            <a:off x="3436662" y="3155410"/>
            <a:ext cx="1410139" cy="1410139"/>
          </a:xfrm>
          <a:prstGeom prst="arc">
            <a:avLst>
              <a:gd name="adj1" fmla="val 14751958"/>
              <a:gd name="adj2" fmla="val 10734386"/>
            </a:avLst>
          </a:prstGeom>
          <a:ln w="133350" cap="sq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179"/>
          <p:cNvGrpSpPr/>
          <p:nvPr/>
        </p:nvGrpSpPr>
        <p:grpSpPr>
          <a:xfrm>
            <a:off x="663559" y="3939995"/>
            <a:ext cx="1952182" cy="1954259"/>
            <a:chOff x="1033463" y="2201863"/>
            <a:chExt cx="2984500" cy="2987676"/>
          </a:xfrm>
        </p:grpSpPr>
        <p:sp>
          <p:nvSpPr>
            <p:cNvPr id="42" name="Freeform 86"/>
            <p:cNvSpPr/>
            <p:nvPr/>
          </p:nvSpPr>
          <p:spPr bwMode="auto">
            <a:xfrm>
              <a:off x="3433763" y="2613026"/>
              <a:ext cx="546100" cy="798513"/>
            </a:xfrm>
            <a:custGeom>
              <a:avLst/>
              <a:gdLst>
                <a:gd name="T0" fmla="*/ 98 w 145"/>
                <a:gd name="T1" fmla="*/ 212 h 212"/>
                <a:gd name="T2" fmla="*/ 145 w 145"/>
                <a:gd name="T3" fmla="*/ 200 h 212"/>
                <a:gd name="T4" fmla="*/ 31 w 145"/>
                <a:gd name="T5" fmla="*/ 0 h 212"/>
                <a:gd name="T6" fmla="*/ 0 w 145"/>
                <a:gd name="T7" fmla="*/ 37 h 212"/>
                <a:gd name="T8" fmla="*/ 98 w 145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2">
                  <a:moveTo>
                    <a:pt x="98" y="212"/>
                  </a:moveTo>
                  <a:cubicBezTo>
                    <a:pt x="145" y="200"/>
                    <a:pt x="145" y="200"/>
                    <a:pt x="145" y="200"/>
                  </a:cubicBezTo>
                  <a:cubicBezTo>
                    <a:pt x="127" y="122"/>
                    <a:pt x="87" y="53"/>
                    <a:pt x="31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9" y="84"/>
                    <a:pt x="83" y="144"/>
                    <a:pt x="98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87"/>
            <p:cNvSpPr/>
            <p:nvPr/>
          </p:nvSpPr>
          <p:spPr bwMode="auto">
            <a:xfrm>
              <a:off x="2538413" y="2201863"/>
              <a:ext cx="971550" cy="509588"/>
            </a:xfrm>
            <a:custGeom>
              <a:avLst/>
              <a:gdLst>
                <a:gd name="T0" fmla="*/ 227 w 258"/>
                <a:gd name="T1" fmla="*/ 135 h 135"/>
                <a:gd name="T2" fmla="*/ 258 w 258"/>
                <a:gd name="T3" fmla="*/ 98 h 135"/>
                <a:gd name="T4" fmla="*/ 0 w 258"/>
                <a:gd name="T5" fmla="*/ 0 h 135"/>
                <a:gd name="T6" fmla="*/ 0 w 258"/>
                <a:gd name="T7" fmla="*/ 48 h 135"/>
                <a:gd name="T8" fmla="*/ 227 w 25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5">
                  <a:moveTo>
                    <a:pt x="227" y="135"/>
                  </a:moveTo>
                  <a:cubicBezTo>
                    <a:pt x="258" y="98"/>
                    <a:pt x="258" y="98"/>
                    <a:pt x="258" y="98"/>
                  </a:cubicBezTo>
                  <a:cubicBezTo>
                    <a:pt x="189" y="38"/>
                    <a:pt x="99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7" y="49"/>
                    <a:pt x="166" y="82"/>
                    <a:pt x="22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88"/>
            <p:cNvSpPr/>
            <p:nvPr/>
          </p:nvSpPr>
          <p:spPr bwMode="auto">
            <a:xfrm>
              <a:off x="3735388" y="3422651"/>
              <a:ext cx="282575" cy="831850"/>
            </a:xfrm>
            <a:custGeom>
              <a:avLst/>
              <a:gdLst>
                <a:gd name="T0" fmla="*/ 26 w 75"/>
                <a:gd name="T1" fmla="*/ 72 h 221"/>
                <a:gd name="T2" fmla="*/ 0 w 75"/>
                <a:gd name="T3" fmla="*/ 204 h 221"/>
                <a:gd name="T4" fmla="*/ 46 w 75"/>
                <a:gd name="T5" fmla="*/ 221 h 221"/>
                <a:gd name="T6" fmla="*/ 75 w 75"/>
                <a:gd name="T7" fmla="*/ 72 h 221"/>
                <a:gd name="T8" fmla="*/ 68 w 75"/>
                <a:gd name="T9" fmla="*/ 0 h 221"/>
                <a:gd name="T10" fmla="*/ 21 w 75"/>
                <a:gd name="T11" fmla="*/ 13 h 221"/>
                <a:gd name="T12" fmla="*/ 26 w 75"/>
                <a:gd name="T13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21">
                  <a:moveTo>
                    <a:pt x="26" y="72"/>
                  </a:moveTo>
                  <a:cubicBezTo>
                    <a:pt x="26" y="119"/>
                    <a:pt x="17" y="163"/>
                    <a:pt x="0" y="204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64" y="175"/>
                    <a:pt x="75" y="125"/>
                    <a:pt x="75" y="72"/>
                  </a:cubicBezTo>
                  <a:cubicBezTo>
                    <a:pt x="75" y="48"/>
                    <a:pt x="72" y="24"/>
                    <a:pt x="6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32"/>
                    <a:pt x="26" y="52"/>
                    <a:pt x="26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89"/>
            <p:cNvSpPr/>
            <p:nvPr/>
          </p:nvSpPr>
          <p:spPr bwMode="auto">
            <a:xfrm>
              <a:off x="1654176" y="2201863"/>
              <a:ext cx="823913" cy="425450"/>
            </a:xfrm>
            <a:custGeom>
              <a:avLst/>
              <a:gdLst>
                <a:gd name="T0" fmla="*/ 219 w 219"/>
                <a:gd name="T1" fmla="*/ 48 h 113"/>
                <a:gd name="T2" fmla="*/ 219 w 219"/>
                <a:gd name="T3" fmla="*/ 0 h 113"/>
                <a:gd name="T4" fmla="*/ 0 w 219"/>
                <a:gd name="T5" fmla="*/ 74 h 113"/>
                <a:gd name="T6" fmla="*/ 28 w 219"/>
                <a:gd name="T7" fmla="*/ 113 h 113"/>
                <a:gd name="T8" fmla="*/ 219 w 219"/>
                <a:gd name="T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13">
                  <a:moveTo>
                    <a:pt x="219" y="48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138" y="2"/>
                    <a:pt x="62" y="29"/>
                    <a:pt x="0" y="74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82" y="74"/>
                    <a:pt x="148" y="50"/>
                    <a:pt x="21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90"/>
            <p:cNvSpPr/>
            <p:nvPr/>
          </p:nvSpPr>
          <p:spPr bwMode="auto">
            <a:xfrm>
              <a:off x="1119188" y="4144963"/>
              <a:ext cx="587375" cy="712788"/>
            </a:xfrm>
            <a:custGeom>
              <a:avLst/>
              <a:gdLst>
                <a:gd name="T0" fmla="*/ 46 w 156"/>
                <a:gd name="T1" fmla="*/ 0 h 189"/>
                <a:gd name="T2" fmla="*/ 0 w 156"/>
                <a:gd name="T3" fmla="*/ 13 h 189"/>
                <a:gd name="T4" fmla="*/ 125 w 156"/>
                <a:gd name="T5" fmla="*/ 189 h 189"/>
                <a:gd name="T6" fmla="*/ 156 w 156"/>
                <a:gd name="T7" fmla="*/ 152 h 189"/>
                <a:gd name="T8" fmla="*/ 46 w 1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89">
                  <a:moveTo>
                    <a:pt x="4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4" y="83"/>
                    <a:pt x="68" y="144"/>
                    <a:pt x="125" y="189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07" y="113"/>
                    <a:pt x="68" y="61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1"/>
            <p:cNvSpPr/>
            <p:nvPr/>
          </p:nvSpPr>
          <p:spPr bwMode="auto">
            <a:xfrm>
              <a:off x="3260726" y="4246563"/>
              <a:ext cx="625475" cy="677863"/>
            </a:xfrm>
            <a:custGeom>
              <a:avLst/>
              <a:gdLst>
                <a:gd name="T0" fmla="*/ 0 w 166"/>
                <a:gd name="T1" fmla="*/ 141 h 180"/>
                <a:gd name="T2" fmla="*/ 28 w 166"/>
                <a:gd name="T3" fmla="*/ 180 h 180"/>
                <a:gd name="T4" fmla="*/ 166 w 166"/>
                <a:gd name="T5" fmla="*/ 16 h 180"/>
                <a:gd name="T6" fmla="*/ 120 w 166"/>
                <a:gd name="T7" fmla="*/ 0 h 180"/>
                <a:gd name="T8" fmla="*/ 0 w 166"/>
                <a:gd name="T9" fmla="*/ 1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0">
                  <a:moveTo>
                    <a:pt x="0" y="141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88" y="140"/>
                    <a:pt x="136" y="83"/>
                    <a:pt x="166" y="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3" y="57"/>
                    <a:pt x="52" y="105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92"/>
            <p:cNvSpPr/>
            <p:nvPr/>
          </p:nvSpPr>
          <p:spPr bwMode="auto">
            <a:xfrm>
              <a:off x="1033463" y="3290888"/>
              <a:ext cx="239713" cy="847725"/>
            </a:xfrm>
            <a:custGeom>
              <a:avLst/>
              <a:gdLst>
                <a:gd name="T0" fmla="*/ 48 w 64"/>
                <a:gd name="T1" fmla="*/ 107 h 225"/>
                <a:gd name="T2" fmla="*/ 60 w 64"/>
                <a:gd name="T3" fmla="*/ 16 h 225"/>
                <a:gd name="T4" fmla="*/ 14 w 64"/>
                <a:gd name="T5" fmla="*/ 0 h 225"/>
                <a:gd name="T6" fmla="*/ 0 w 64"/>
                <a:gd name="T7" fmla="*/ 107 h 225"/>
                <a:gd name="T8" fmla="*/ 17 w 64"/>
                <a:gd name="T9" fmla="*/ 225 h 225"/>
                <a:gd name="T10" fmla="*/ 64 w 64"/>
                <a:gd name="T11" fmla="*/ 212 h 225"/>
                <a:gd name="T12" fmla="*/ 48 w 64"/>
                <a:gd name="T13" fmla="*/ 1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5">
                  <a:moveTo>
                    <a:pt x="48" y="107"/>
                  </a:moveTo>
                  <a:cubicBezTo>
                    <a:pt x="48" y="76"/>
                    <a:pt x="52" y="45"/>
                    <a:pt x="60" y="1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34"/>
                    <a:pt x="0" y="70"/>
                    <a:pt x="0" y="107"/>
                  </a:cubicBezTo>
                  <a:cubicBezTo>
                    <a:pt x="0" y="148"/>
                    <a:pt x="6" y="188"/>
                    <a:pt x="17" y="225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53" y="179"/>
                    <a:pt x="48" y="144"/>
                    <a:pt x="48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1104901" y="2514601"/>
              <a:ext cx="604838" cy="779463"/>
            </a:xfrm>
            <a:custGeom>
              <a:avLst/>
              <a:gdLst>
                <a:gd name="T0" fmla="*/ 161 w 161"/>
                <a:gd name="T1" fmla="*/ 40 h 207"/>
                <a:gd name="T2" fmla="*/ 134 w 161"/>
                <a:gd name="T3" fmla="*/ 0 h 207"/>
                <a:gd name="T4" fmla="*/ 0 w 161"/>
                <a:gd name="T5" fmla="*/ 191 h 207"/>
                <a:gd name="T6" fmla="*/ 45 w 161"/>
                <a:gd name="T7" fmla="*/ 207 h 207"/>
                <a:gd name="T8" fmla="*/ 161 w 161"/>
                <a:gd name="T9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07">
                  <a:moveTo>
                    <a:pt x="161" y="4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72" y="49"/>
                    <a:pt x="25" y="115"/>
                    <a:pt x="0" y="19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67" y="140"/>
                    <a:pt x="107" y="82"/>
                    <a:pt x="16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94"/>
            <p:cNvSpPr/>
            <p:nvPr/>
          </p:nvSpPr>
          <p:spPr bwMode="auto">
            <a:xfrm>
              <a:off x="2538413" y="4808538"/>
              <a:ext cx="779463" cy="381000"/>
            </a:xfrm>
            <a:custGeom>
              <a:avLst/>
              <a:gdLst>
                <a:gd name="T0" fmla="*/ 0 w 207"/>
                <a:gd name="T1" fmla="*/ 52 h 101"/>
                <a:gd name="T2" fmla="*/ 0 w 207"/>
                <a:gd name="T3" fmla="*/ 101 h 101"/>
                <a:gd name="T4" fmla="*/ 207 w 207"/>
                <a:gd name="T5" fmla="*/ 40 h 101"/>
                <a:gd name="T6" fmla="*/ 179 w 207"/>
                <a:gd name="T7" fmla="*/ 0 h 101"/>
                <a:gd name="T8" fmla="*/ 0 w 207"/>
                <a:gd name="T9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01">
                  <a:moveTo>
                    <a:pt x="0" y="52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76" y="100"/>
                    <a:pt x="147" y="78"/>
                    <a:pt x="207" y="4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27" y="33"/>
                    <a:pt x="66" y="51"/>
                    <a:pt x="0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95"/>
            <p:cNvSpPr/>
            <p:nvPr/>
          </p:nvSpPr>
          <p:spPr bwMode="auto">
            <a:xfrm>
              <a:off x="1638301" y="4756151"/>
              <a:ext cx="839788" cy="433388"/>
            </a:xfrm>
            <a:custGeom>
              <a:avLst/>
              <a:gdLst>
                <a:gd name="T0" fmla="*/ 31 w 223"/>
                <a:gd name="T1" fmla="*/ 0 h 115"/>
                <a:gd name="T2" fmla="*/ 0 w 223"/>
                <a:gd name="T3" fmla="*/ 37 h 115"/>
                <a:gd name="T4" fmla="*/ 223 w 223"/>
                <a:gd name="T5" fmla="*/ 115 h 115"/>
                <a:gd name="T6" fmla="*/ 223 w 223"/>
                <a:gd name="T7" fmla="*/ 66 h 115"/>
                <a:gd name="T8" fmla="*/ 31 w 22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15">
                  <a:moveTo>
                    <a:pt x="3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63" y="84"/>
                    <a:pt x="140" y="112"/>
                    <a:pt x="223" y="115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151" y="64"/>
                    <a:pt x="85" y="39"/>
                    <a:pt x="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Arc 180"/>
          <p:cNvSpPr/>
          <p:nvPr/>
        </p:nvSpPr>
        <p:spPr>
          <a:xfrm rot="10800000">
            <a:off x="934582" y="4212055"/>
            <a:ext cx="1410139" cy="1410139"/>
          </a:xfrm>
          <a:prstGeom prst="arc">
            <a:avLst>
              <a:gd name="adj1" fmla="val 19253277"/>
              <a:gd name="adj2" fmla="val 10734386"/>
            </a:avLst>
          </a:prstGeom>
          <a:ln w="133350" cap="sq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211"/>
          <p:cNvGrpSpPr/>
          <p:nvPr/>
        </p:nvGrpSpPr>
        <p:grpSpPr>
          <a:xfrm>
            <a:off x="1262224" y="4539696"/>
            <a:ext cx="754857" cy="754857"/>
            <a:chOff x="1260963" y="4375094"/>
            <a:chExt cx="755053" cy="75505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54" name="Oval 181"/>
            <p:cNvSpPr/>
            <p:nvPr/>
          </p:nvSpPr>
          <p:spPr>
            <a:xfrm>
              <a:off x="1260963" y="4375094"/>
              <a:ext cx="755053" cy="755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182"/>
            <p:cNvGrpSpPr/>
            <p:nvPr/>
          </p:nvGrpSpPr>
          <p:grpSpPr>
            <a:xfrm>
              <a:off x="1430687" y="4551866"/>
              <a:ext cx="419499" cy="401508"/>
              <a:chOff x="852488" y="809625"/>
              <a:chExt cx="814387" cy="779463"/>
            </a:xfrm>
            <a:solidFill>
              <a:schemeClr val="accent1"/>
            </a:solidFill>
          </p:grpSpPr>
          <p:sp>
            <p:nvSpPr>
              <p:cNvPr id="56" name="Freeform 6"/>
              <p:cNvSpPr/>
              <p:nvPr/>
            </p:nvSpPr>
            <p:spPr bwMode="auto">
              <a:xfrm>
                <a:off x="998538" y="809625"/>
                <a:ext cx="368300" cy="149225"/>
              </a:xfrm>
              <a:custGeom>
                <a:avLst/>
                <a:gdLst>
                  <a:gd name="T0" fmla="*/ 1373 w 1626"/>
                  <a:gd name="T1" fmla="*/ 0 h 655"/>
                  <a:gd name="T2" fmla="*/ 1404 w 1626"/>
                  <a:gd name="T3" fmla="*/ 3 h 655"/>
                  <a:gd name="T4" fmla="*/ 1434 w 1626"/>
                  <a:gd name="T5" fmla="*/ 11 h 655"/>
                  <a:gd name="T6" fmla="*/ 1463 w 1626"/>
                  <a:gd name="T7" fmla="*/ 23 h 655"/>
                  <a:gd name="T8" fmla="*/ 1489 w 1626"/>
                  <a:gd name="T9" fmla="*/ 39 h 655"/>
                  <a:gd name="T10" fmla="*/ 1513 w 1626"/>
                  <a:gd name="T11" fmla="*/ 60 h 655"/>
                  <a:gd name="T12" fmla="*/ 1533 w 1626"/>
                  <a:gd name="T13" fmla="*/ 85 h 655"/>
                  <a:gd name="T14" fmla="*/ 1550 w 1626"/>
                  <a:gd name="T15" fmla="*/ 112 h 655"/>
                  <a:gd name="T16" fmla="*/ 1626 w 1626"/>
                  <a:gd name="T17" fmla="*/ 265 h 655"/>
                  <a:gd name="T18" fmla="*/ 196 w 1626"/>
                  <a:gd name="T19" fmla="*/ 655 h 655"/>
                  <a:gd name="T20" fmla="*/ 0 w 1626"/>
                  <a:gd name="T21" fmla="*/ 655 h 655"/>
                  <a:gd name="T22" fmla="*/ 1280 w 1626"/>
                  <a:gd name="T23" fmla="*/ 22 h 655"/>
                  <a:gd name="T24" fmla="*/ 1310 w 1626"/>
                  <a:gd name="T25" fmla="*/ 10 h 655"/>
                  <a:gd name="T26" fmla="*/ 1342 w 1626"/>
                  <a:gd name="T27" fmla="*/ 2 h 655"/>
                  <a:gd name="T28" fmla="*/ 1373 w 1626"/>
                  <a:gd name="T2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6" h="655">
                    <a:moveTo>
                      <a:pt x="1373" y="0"/>
                    </a:moveTo>
                    <a:lnTo>
                      <a:pt x="1404" y="3"/>
                    </a:lnTo>
                    <a:lnTo>
                      <a:pt x="1434" y="11"/>
                    </a:lnTo>
                    <a:lnTo>
                      <a:pt x="1463" y="23"/>
                    </a:lnTo>
                    <a:lnTo>
                      <a:pt x="1489" y="39"/>
                    </a:lnTo>
                    <a:lnTo>
                      <a:pt x="1513" y="60"/>
                    </a:lnTo>
                    <a:lnTo>
                      <a:pt x="1533" y="85"/>
                    </a:lnTo>
                    <a:lnTo>
                      <a:pt x="1550" y="112"/>
                    </a:lnTo>
                    <a:lnTo>
                      <a:pt x="1626" y="265"/>
                    </a:lnTo>
                    <a:lnTo>
                      <a:pt x="196" y="655"/>
                    </a:lnTo>
                    <a:lnTo>
                      <a:pt x="0" y="655"/>
                    </a:lnTo>
                    <a:lnTo>
                      <a:pt x="1280" y="22"/>
                    </a:lnTo>
                    <a:lnTo>
                      <a:pt x="1310" y="10"/>
                    </a:lnTo>
                    <a:lnTo>
                      <a:pt x="1342" y="2"/>
                    </a:lnTo>
                    <a:lnTo>
                      <a:pt x="1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7"/>
              <p:cNvSpPr/>
              <p:nvPr/>
            </p:nvSpPr>
            <p:spPr bwMode="auto">
              <a:xfrm>
                <a:off x="1146175" y="873125"/>
                <a:ext cx="379412" cy="85725"/>
              </a:xfrm>
              <a:custGeom>
                <a:avLst/>
                <a:gdLst>
                  <a:gd name="T0" fmla="*/ 1416 w 1673"/>
                  <a:gd name="T1" fmla="*/ 0 h 378"/>
                  <a:gd name="T2" fmla="*/ 1448 w 1673"/>
                  <a:gd name="T3" fmla="*/ 2 h 378"/>
                  <a:gd name="T4" fmla="*/ 1480 w 1673"/>
                  <a:gd name="T5" fmla="*/ 10 h 378"/>
                  <a:gd name="T6" fmla="*/ 1509 w 1673"/>
                  <a:gd name="T7" fmla="*/ 23 h 378"/>
                  <a:gd name="T8" fmla="*/ 1537 w 1673"/>
                  <a:gd name="T9" fmla="*/ 40 h 378"/>
                  <a:gd name="T10" fmla="*/ 1562 w 1673"/>
                  <a:gd name="T11" fmla="*/ 62 h 378"/>
                  <a:gd name="T12" fmla="*/ 1582 w 1673"/>
                  <a:gd name="T13" fmla="*/ 87 h 378"/>
                  <a:gd name="T14" fmla="*/ 1599 w 1673"/>
                  <a:gd name="T15" fmla="*/ 116 h 378"/>
                  <a:gd name="T16" fmla="*/ 1610 w 1673"/>
                  <a:gd name="T17" fmla="*/ 148 h 378"/>
                  <a:gd name="T18" fmla="*/ 1673 w 1673"/>
                  <a:gd name="T19" fmla="*/ 378 h 378"/>
                  <a:gd name="T20" fmla="*/ 0 w 1673"/>
                  <a:gd name="T21" fmla="*/ 378 h 378"/>
                  <a:gd name="T22" fmla="*/ 1026 w 1673"/>
                  <a:gd name="T23" fmla="*/ 99 h 378"/>
                  <a:gd name="T24" fmla="*/ 1363 w 1673"/>
                  <a:gd name="T25" fmla="*/ 7 h 378"/>
                  <a:gd name="T26" fmla="*/ 1390 w 1673"/>
                  <a:gd name="T27" fmla="*/ 1 h 378"/>
                  <a:gd name="T28" fmla="*/ 1416 w 1673"/>
                  <a:gd name="T2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3" h="378">
                    <a:moveTo>
                      <a:pt x="1416" y="0"/>
                    </a:moveTo>
                    <a:lnTo>
                      <a:pt x="1448" y="2"/>
                    </a:lnTo>
                    <a:lnTo>
                      <a:pt x="1480" y="10"/>
                    </a:lnTo>
                    <a:lnTo>
                      <a:pt x="1509" y="23"/>
                    </a:lnTo>
                    <a:lnTo>
                      <a:pt x="1537" y="40"/>
                    </a:lnTo>
                    <a:lnTo>
                      <a:pt x="1562" y="62"/>
                    </a:lnTo>
                    <a:lnTo>
                      <a:pt x="1582" y="87"/>
                    </a:lnTo>
                    <a:lnTo>
                      <a:pt x="1599" y="116"/>
                    </a:lnTo>
                    <a:lnTo>
                      <a:pt x="1610" y="148"/>
                    </a:lnTo>
                    <a:lnTo>
                      <a:pt x="1673" y="378"/>
                    </a:lnTo>
                    <a:lnTo>
                      <a:pt x="0" y="378"/>
                    </a:lnTo>
                    <a:lnTo>
                      <a:pt x="1026" y="99"/>
                    </a:lnTo>
                    <a:lnTo>
                      <a:pt x="1363" y="7"/>
                    </a:lnTo>
                    <a:lnTo>
                      <a:pt x="1390" y="1"/>
                    </a:lnTo>
                    <a:lnTo>
                      <a:pt x="1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8"/>
              <p:cNvSpPr/>
              <p:nvPr/>
            </p:nvSpPr>
            <p:spPr bwMode="auto">
              <a:xfrm>
                <a:off x="852488" y="990600"/>
                <a:ext cx="766762" cy="598488"/>
              </a:xfrm>
              <a:custGeom>
                <a:avLst/>
                <a:gdLst>
                  <a:gd name="T0" fmla="*/ 3180 w 3381"/>
                  <a:gd name="T1" fmla="*/ 0 h 2644"/>
                  <a:gd name="T2" fmla="*/ 3250 w 3381"/>
                  <a:gd name="T3" fmla="*/ 12 h 2644"/>
                  <a:gd name="T4" fmla="*/ 3309 w 3381"/>
                  <a:gd name="T5" fmla="*/ 47 h 2644"/>
                  <a:gd name="T6" fmla="*/ 3354 w 3381"/>
                  <a:gd name="T7" fmla="*/ 99 h 2644"/>
                  <a:gd name="T8" fmla="*/ 3378 w 3381"/>
                  <a:gd name="T9" fmla="*/ 164 h 2644"/>
                  <a:gd name="T10" fmla="*/ 3381 w 3381"/>
                  <a:gd name="T11" fmla="*/ 750 h 2644"/>
                  <a:gd name="T12" fmla="*/ 2145 w 3381"/>
                  <a:gd name="T13" fmla="*/ 752 h 2644"/>
                  <a:gd name="T14" fmla="*/ 2053 w 3381"/>
                  <a:gd name="T15" fmla="*/ 776 h 2644"/>
                  <a:gd name="T16" fmla="*/ 1974 w 3381"/>
                  <a:gd name="T17" fmla="*/ 823 h 2644"/>
                  <a:gd name="T18" fmla="*/ 1912 w 3381"/>
                  <a:gd name="T19" fmla="*/ 886 h 2644"/>
                  <a:gd name="T20" fmla="*/ 1869 w 3381"/>
                  <a:gd name="T21" fmla="*/ 961 h 2644"/>
                  <a:gd name="T22" fmla="*/ 1846 w 3381"/>
                  <a:gd name="T23" fmla="*/ 1047 h 2644"/>
                  <a:gd name="T24" fmla="*/ 1843 w 3381"/>
                  <a:gd name="T25" fmla="*/ 1539 h 2644"/>
                  <a:gd name="T26" fmla="*/ 1855 w 3381"/>
                  <a:gd name="T27" fmla="*/ 1630 h 2644"/>
                  <a:gd name="T28" fmla="*/ 1890 w 3381"/>
                  <a:gd name="T29" fmla="*/ 1711 h 2644"/>
                  <a:gd name="T30" fmla="*/ 1943 w 3381"/>
                  <a:gd name="T31" fmla="*/ 1781 h 2644"/>
                  <a:gd name="T32" fmla="*/ 2013 w 3381"/>
                  <a:gd name="T33" fmla="*/ 1834 h 2644"/>
                  <a:gd name="T34" fmla="*/ 2095 w 3381"/>
                  <a:gd name="T35" fmla="*/ 1869 h 2644"/>
                  <a:gd name="T36" fmla="*/ 2185 w 3381"/>
                  <a:gd name="T37" fmla="*/ 1881 h 2644"/>
                  <a:gd name="T38" fmla="*/ 3381 w 3381"/>
                  <a:gd name="T39" fmla="*/ 2442 h 2644"/>
                  <a:gd name="T40" fmla="*/ 3368 w 3381"/>
                  <a:gd name="T41" fmla="*/ 2512 h 2644"/>
                  <a:gd name="T42" fmla="*/ 3333 w 3381"/>
                  <a:gd name="T43" fmla="*/ 2572 h 2644"/>
                  <a:gd name="T44" fmla="*/ 3281 w 3381"/>
                  <a:gd name="T45" fmla="*/ 2615 h 2644"/>
                  <a:gd name="T46" fmla="*/ 3216 w 3381"/>
                  <a:gd name="T47" fmla="*/ 2640 h 2644"/>
                  <a:gd name="T48" fmla="*/ 201 w 3381"/>
                  <a:gd name="T49" fmla="*/ 2644 h 2644"/>
                  <a:gd name="T50" fmla="*/ 132 w 3381"/>
                  <a:gd name="T51" fmla="*/ 2631 h 2644"/>
                  <a:gd name="T52" fmla="*/ 72 w 3381"/>
                  <a:gd name="T53" fmla="*/ 2596 h 2644"/>
                  <a:gd name="T54" fmla="*/ 27 w 3381"/>
                  <a:gd name="T55" fmla="*/ 2544 h 2644"/>
                  <a:gd name="T56" fmla="*/ 3 w 3381"/>
                  <a:gd name="T57" fmla="*/ 2479 h 2644"/>
                  <a:gd name="T58" fmla="*/ 0 w 3381"/>
                  <a:gd name="T59" fmla="*/ 201 h 2644"/>
                  <a:gd name="T60" fmla="*/ 8 w 3381"/>
                  <a:gd name="T61" fmla="*/ 148 h 2644"/>
                  <a:gd name="T62" fmla="*/ 28 w 3381"/>
                  <a:gd name="T63" fmla="*/ 98 h 2644"/>
                  <a:gd name="T64" fmla="*/ 64 w 3381"/>
                  <a:gd name="T65" fmla="*/ 54 h 2644"/>
                  <a:gd name="T66" fmla="*/ 113 w 3381"/>
                  <a:gd name="T67" fmla="*/ 20 h 2644"/>
                  <a:gd name="T68" fmla="*/ 171 w 3381"/>
                  <a:gd name="T69" fmla="*/ 3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1" h="2644">
                    <a:moveTo>
                      <a:pt x="201" y="0"/>
                    </a:moveTo>
                    <a:lnTo>
                      <a:pt x="3180" y="0"/>
                    </a:lnTo>
                    <a:lnTo>
                      <a:pt x="3216" y="4"/>
                    </a:lnTo>
                    <a:lnTo>
                      <a:pt x="3250" y="12"/>
                    </a:lnTo>
                    <a:lnTo>
                      <a:pt x="3282" y="28"/>
                    </a:lnTo>
                    <a:lnTo>
                      <a:pt x="3309" y="47"/>
                    </a:lnTo>
                    <a:lnTo>
                      <a:pt x="3334" y="71"/>
                    </a:lnTo>
                    <a:lnTo>
                      <a:pt x="3354" y="99"/>
                    </a:lnTo>
                    <a:lnTo>
                      <a:pt x="3369" y="131"/>
                    </a:lnTo>
                    <a:lnTo>
                      <a:pt x="3378" y="164"/>
                    </a:lnTo>
                    <a:lnTo>
                      <a:pt x="3381" y="201"/>
                    </a:lnTo>
                    <a:lnTo>
                      <a:pt x="3381" y="750"/>
                    </a:lnTo>
                    <a:lnTo>
                      <a:pt x="2185" y="750"/>
                    </a:lnTo>
                    <a:lnTo>
                      <a:pt x="2145" y="752"/>
                    </a:lnTo>
                    <a:lnTo>
                      <a:pt x="2098" y="761"/>
                    </a:lnTo>
                    <a:lnTo>
                      <a:pt x="2053" y="776"/>
                    </a:lnTo>
                    <a:lnTo>
                      <a:pt x="2012" y="797"/>
                    </a:lnTo>
                    <a:lnTo>
                      <a:pt x="1974" y="823"/>
                    </a:lnTo>
                    <a:lnTo>
                      <a:pt x="1940" y="853"/>
                    </a:lnTo>
                    <a:lnTo>
                      <a:pt x="1912" y="886"/>
                    </a:lnTo>
                    <a:lnTo>
                      <a:pt x="1888" y="922"/>
                    </a:lnTo>
                    <a:lnTo>
                      <a:pt x="1869" y="961"/>
                    </a:lnTo>
                    <a:lnTo>
                      <a:pt x="1854" y="1002"/>
                    </a:lnTo>
                    <a:lnTo>
                      <a:pt x="1846" y="1047"/>
                    </a:lnTo>
                    <a:lnTo>
                      <a:pt x="1843" y="1091"/>
                    </a:lnTo>
                    <a:lnTo>
                      <a:pt x="1843" y="1539"/>
                    </a:lnTo>
                    <a:lnTo>
                      <a:pt x="1846" y="1585"/>
                    </a:lnTo>
                    <a:lnTo>
                      <a:pt x="1855" y="1630"/>
                    </a:lnTo>
                    <a:lnTo>
                      <a:pt x="1869" y="1672"/>
                    </a:lnTo>
                    <a:lnTo>
                      <a:pt x="1890" y="1711"/>
                    </a:lnTo>
                    <a:lnTo>
                      <a:pt x="1914" y="1747"/>
                    </a:lnTo>
                    <a:lnTo>
                      <a:pt x="1943" y="1781"/>
                    </a:lnTo>
                    <a:lnTo>
                      <a:pt x="1976" y="1809"/>
                    </a:lnTo>
                    <a:lnTo>
                      <a:pt x="2013" y="1834"/>
                    </a:lnTo>
                    <a:lnTo>
                      <a:pt x="2052" y="1854"/>
                    </a:lnTo>
                    <a:lnTo>
                      <a:pt x="2095" y="1869"/>
                    </a:lnTo>
                    <a:lnTo>
                      <a:pt x="2139" y="1878"/>
                    </a:lnTo>
                    <a:lnTo>
                      <a:pt x="2185" y="1881"/>
                    </a:lnTo>
                    <a:lnTo>
                      <a:pt x="3381" y="1881"/>
                    </a:lnTo>
                    <a:lnTo>
                      <a:pt x="3381" y="2442"/>
                    </a:lnTo>
                    <a:lnTo>
                      <a:pt x="3378" y="2479"/>
                    </a:lnTo>
                    <a:lnTo>
                      <a:pt x="3368" y="2512"/>
                    </a:lnTo>
                    <a:lnTo>
                      <a:pt x="3354" y="2544"/>
                    </a:lnTo>
                    <a:lnTo>
                      <a:pt x="3333" y="2572"/>
                    </a:lnTo>
                    <a:lnTo>
                      <a:pt x="3309" y="2596"/>
                    </a:lnTo>
                    <a:lnTo>
                      <a:pt x="3281" y="2615"/>
                    </a:lnTo>
                    <a:lnTo>
                      <a:pt x="3249" y="2631"/>
                    </a:lnTo>
                    <a:lnTo>
                      <a:pt x="3216" y="2640"/>
                    </a:lnTo>
                    <a:lnTo>
                      <a:pt x="3180" y="2644"/>
                    </a:lnTo>
                    <a:lnTo>
                      <a:pt x="201" y="2644"/>
                    </a:lnTo>
                    <a:lnTo>
                      <a:pt x="165" y="2640"/>
                    </a:lnTo>
                    <a:lnTo>
                      <a:pt x="132" y="2631"/>
                    </a:lnTo>
                    <a:lnTo>
                      <a:pt x="100" y="2615"/>
                    </a:lnTo>
                    <a:lnTo>
                      <a:pt x="72" y="2596"/>
                    </a:lnTo>
                    <a:lnTo>
                      <a:pt x="48" y="2572"/>
                    </a:lnTo>
                    <a:lnTo>
                      <a:pt x="27" y="2544"/>
                    </a:lnTo>
                    <a:lnTo>
                      <a:pt x="13" y="2512"/>
                    </a:lnTo>
                    <a:lnTo>
                      <a:pt x="3" y="2479"/>
                    </a:lnTo>
                    <a:lnTo>
                      <a:pt x="0" y="2442"/>
                    </a:lnTo>
                    <a:lnTo>
                      <a:pt x="0" y="201"/>
                    </a:lnTo>
                    <a:lnTo>
                      <a:pt x="2" y="174"/>
                    </a:lnTo>
                    <a:lnTo>
                      <a:pt x="8" y="148"/>
                    </a:lnTo>
                    <a:lnTo>
                      <a:pt x="16" y="122"/>
                    </a:lnTo>
                    <a:lnTo>
                      <a:pt x="28" y="98"/>
                    </a:lnTo>
                    <a:lnTo>
                      <a:pt x="45" y="75"/>
                    </a:lnTo>
                    <a:lnTo>
                      <a:pt x="64" y="54"/>
                    </a:lnTo>
                    <a:lnTo>
                      <a:pt x="87" y="35"/>
                    </a:lnTo>
                    <a:lnTo>
                      <a:pt x="113" y="20"/>
                    </a:lnTo>
                    <a:lnTo>
                      <a:pt x="141" y="9"/>
                    </a:lnTo>
                    <a:lnTo>
                      <a:pt x="171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"/>
              <p:cNvSpPr>
                <a:spLocks noEditPoints="1"/>
              </p:cNvSpPr>
              <p:nvPr/>
            </p:nvSpPr>
            <p:spPr bwMode="auto">
              <a:xfrm>
                <a:off x="1301750" y="1192213"/>
                <a:ext cx="365125" cy="192088"/>
              </a:xfrm>
              <a:custGeom>
                <a:avLst/>
                <a:gdLst>
                  <a:gd name="T0" fmla="*/ 432 w 1604"/>
                  <a:gd name="T1" fmla="*/ 300 h 850"/>
                  <a:gd name="T2" fmla="*/ 393 w 1604"/>
                  <a:gd name="T3" fmla="*/ 320 h 850"/>
                  <a:gd name="T4" fmla="*/ 364 w 1604"/>
                  <a:gd name="T5" fmla="*/ 353 h 850"/>
                  <a:gd name="T6" fmla="*/ 353 w 1604"/>
                  <a:gd name="T7" fmla="*/ 398 h 850"/>
                  <a:gd name="T8" fmla="*/ 357 w 1604"/>
                  <a:gd name="T9" fmla="*/ 488 h 850"/>
                  <a:gd name="T10" fmla="*/ 376 w 1604"/>
                  <a:gd name="T11" fmla="*/ 528 h 850"/>
                  <a:gd name="T12" fmla="*/ 410 w 1604"/>
                  <a:gd name="T13" fmla="*/ 555 h 850"/>
                  <a:gd name="T14" fmla="*/ 455 w 1604"/>
                  <a:gd name="T15" fmla="*/ 565 h 850"/>
                  <a:gd name="T16" fmla="*/ 545 w 1604"/>
                  <a:gd name="T17" fmla="*/ 563 h 850"/>
                  <a:gd name="T18" fmla="*/ 584 w 1604"/>
                  <a:gd name="T19" fmla="*/ 543 h 850"/>
                  <a:gd name="T20" fmla="*/ 611 w 1604"/>
                  <a:gd name="T21" fmla="*/ 509 h 850"/>
                  <a:gd name="T22" fmla="*/ 622 w 1604"/>
                  <a:gd name="T23" fmla="*/ 465 h 850"/>
                  <a:gd name="T24" fmla="*/ 619 w 1604"/>
                  <a:gd name="T25" fmla="*/ 375 h 850"/>
                  <a:gd name="T26" fmla="*/ 600 w 1604"/>
                  <a:gd name="T27" fmla="*/ 335 h 850"/>
                  <a:gd name="T28" fmla="*/ 566 w 1604"/>
                  <a:gd name="T29" fmla="*/ 308 h 850"/>
                  <a:gd name="T30" fmla="*/ 521 w 1604"/>
                  <a:gd name="T31" fmla="*/ 298 h 850"/>
                  <a:gd name="T32" fmla="*/ 201 w 1604"/>
                  <a:gd name="T33" fmla="*/ 0 h 850"/>
                  <a:gd name="T34" fmla="*/ 1436 w 1604"/>
                  <a:gd name="T35" fmla="*/ 2 h 850"/>
                  <a:gd name="T36" fmla="*/ 1494 w 1604"/>
                  <a:gd name="T37" fmla="*/ 22 h 850"/>
                  <a:gd name="T38" fmla="*/ 1538 w 1604"/>
                  <a:gd name="T39" fmla="*/ 52 h 850"/>
                  <a:gd name="T40" fmla="*/ 1579 w 1604"/>
                  <a:gd name="T41" fmla="*/ 103 h 850"/>
                  <a:gd name="T42" fmla="*/ 1600 w 1604"/>
                  <a:gd name="T43" fmla="*/ 166 h 850"/>
                  <a:gd name="T44" fmla="*/ 1604 w 1604"/>
                  <a:gd name="T45" fmla="*/ 649 h 850"/>
                  <a:gd name="T46" fmla="*/ 1593 w 1604"/>
                  <a:gd name="T47" fmla="*/ 716 h 850"/>
                  <a:gd name="T48" fmla="*/ 1560 w 1604"/>
                  <a:gd name="T49" fmla="*/ 773 h 850"/>
                  <a:gd name="T50" fmla="*/ 1517 w 1604"/>
                  <a:gd name="T51" fmla="*/ 814 h 850"/>
                  <a:gd name="T52" fmla="*/ 1468 w 1604"/>
                  <a:gd name="T53" fmla="*/ 839 h 850"/>
                  <a:gd name="T54" fmla="*/ 1402 w 1604"/>
                  <a:gd name="T55" fmla="*/ 850 h 850"/>
                  <a:gd name="T56" fmla="*/ 165 w 1604"/>
                  <a:gd name="T57" fmla="*/ 846 h 850"/>
                  <a:gd name="T58" fmla="*/ 100 w 1604"/>
                  <a:gd name="T59" fmla="*/ 823 h 850"/>
                  <a:gd name="T60" fmla="*/ 48 w 1604"/>
                  <a:gd name="T61" fmla="*/ 778 h 850"/>
                  <a:gd name="T62" fmla="*/ 13 w 1604"/>
                  <a:gd name="T63" fmla="*/ 718 h 850"/>
                  <a:gd name="T64" fmla="*/ 0 w 1604"/>
                  <a:gd name="T65" fmla="*/ 649 h 850"/>
                  <a:gd name="T66" fmla="*/ 3 w 1604"/>
                  <a:gd name="T67" fmla="*/ 164 h 850"/>
                  <a:gd name="T68" fmla="*/ 27 w 1604"/>
                  <a:gd name="T69" fmla="*/ 99 h 850"/>
                  <a:gd name="T70" fmla="*/ 72 w 1604"/>
                  <a:gd name="T71" fmla="*/ 47 h 850"/>
                  <a:gd name="T72" fmla="*/ 131 w 1604"/>
                  <a:gd name="T73" fmla="*/ 12 h 850"/>
                  <a:gd name="T74" fmla="*/ 201 w 1604"/>
                  <a:gd name="T75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4" h="850">
                    <a:moveTo>
                      <a:pt x="455" y="298"/>
                    </a:moveTo>
                    <a:lnTo>
                      <a:pt x="432" y="300"/>
                    </a:lnTo>
                    <a:lnTo>
                      <a:pt x="411" y="308"/>
                    </a:lnTo>
                    <a:lnTo>
                      <a:pt x="393" y="320"/>
                    </a:lnTo>
                    <a:lnTo>
                      <a:pt x="376" y="335"/>
                    </a:lnTo>
                    <a:lnTo>
                      <a:pt x="364" y="353"/>
                    </a:lnTo>
                    <a:lnTo>
                      <a:pt x="357" y="375"/>
                    </a:lnTo>
                    <a:lnTo>
                      <a:pt x="353" y="398"/>
                    </a:lnTo>
                    <a:lnTo>
                      <a:pt x="353" y="465"/>
                    </a:lnTo>
                    <a:lnTo>
                      <a:pt x="357" y="488"/>
                    </a:lnTo>
                    <a:lnTo>
                      <a:pt x="364" y="509"/>
                    </a:lnTo>
                    <a:lnTo>
                      <a:pt x="376" y="528"/>
                    </a:lnTo>
                    <a:lnTo>
                      <a:pt x="392" y="543"/>
                    </a:lnTo>
                    <a:lnTo>
                      <a:pt x="410" y="555"/>
                    </a:lnTo>
                    <a:lnTo>
                      <a:pt x="432" y="563"/>
                    </a:lnTo>
                    <a:lnTo>
                      <a:pt x="455" y="565"/>
                    </a:lnTo>
                    <a:lnTo>
                      <a:pt x="521" y="565"/>
                    </a:lnTo>
                    <a:lnTo>
                      <a:pt x="545" y="563"/>
                    </a:lnTo>
                    <a:lnTo>
                      <a:pt x="566" y="555"/>
                    </a:lnTo>
                    <a:lnTo>
                      <a:pt x="584" y="543"/>
                    </a:lnTo>
                    <a:lnTo>
                      <a:pt x="600" y="528"/>
                    </a:lnTo>
                    <a:lnTo>
                      <a:pt x="611" y="509"/>
                    </a:lnTo>
                    <a:lnTo>
                      <a:pt x="619" y="488"/>
                    </a:lnTo>
                    <a:lnTo>
                      <a:pt x="622" y="465"/>
                    </a:lnTo>
                    <a:lnTo>
                      <a:pt x="622" y="398"/>
                    </a:lnTo>
                    <a:lnTo>
                      <a:pt x="619" y="375"/>
                    </a:lnTo>
                    <a:lnTo>
                      <a:pt x="611" y="353"/>
                    </a:lnTo>
                    <a:lnTo>
                      <a:pt x="600" y="335"/>
                    </a:lnTo>
                    <a:lnTo>
                      <a:pt x="584" y="320"/>
                    </a:lnTo>
                    <a:lnTo>
                      <a:pt x="566" y="308"/>
                    </a:lnTo>
                    <a:lnTo>
                      <a:pt x="545" y="300"/>
                    </a:lnTo>
                    <a:lnTo>
                      <a:pt x="521" y="298"/>
                    </a:lnTo>
                    <a:lnTo>
                      <a:pt x="455" y="298"/>
                    </a:lnTo>
                    <a:close/>
                    <a:moveTo>
                      <a:pt x="201" y="0"/>
                    </a:moveTo>
                    <a:lnTo>
                      <a:pt x="1402" y="0"/>
                    </a:lnTo>
                    <a:lnTo>
                      <a:pt x="1436" y="2"/>
                    </a:lnTo>
                    <a:lnTo>
                      <a:pt x="1468" y="11"/>
                    </a:lnTo>
                    <a:lnTo>
                      <a:pt x="1494" y="22"/>
                    </a:lnTo>
                    <a:lnTo>
                      <a:pt x="1517" y="35"/>
                    </a:lnTo>
                    <a:lnTo>
                      <a:pt x="1538" y="52"/>
                    </a:lnTo>
                    <a:lnTo>
                      <a:pt x="1560" y="76"/>
                    </a:lnTo>
                    <a:lnTo>
                      <a:pt x="1579" y="103"/>
                    </a:lnTo>
                    <a:lnTo>
                      <a:pt x="1593" y="134"/>
                    </a:lnTo>
                    <a:lnTo>
                      <a:pt x="1600" y="166"/>
                    </a:lnTo>
                    <a:lnTo>
                      <a:pt x="1604" y="201"/>
                    </a:lnTo>
                    <a:lnTo>
                      <a:pt x="1604" y="649"/>
                    </a:lnTo>
                    <a:lnTo>
                      <a:pt x="1600" y="684"/>
                    </a:lnTo>
                    <a:lnTo>
                      <a:pt x="1593" y="716"/>
                    </a:lnTo>
                    <a:lnTo>
                      <a:pt x="1579" y="745"/>
                    </a:lnTo>
                    <a:lnTo>
                      <a:pt x="1560" y="773"/>
                    </a:lnTo>
                    <a:lnTo>
                      <a:pt x="1538" y="797"/>
                    </a:lnTo>
                    <a:lnTo>
                      <a:pt x="1517" y="814"/>
                    </a:lnTo>
                    <a:lnTo>
                      <a:pt x="1494" y="828"/>
                    </a:lnTo>
                    <a:lnTo>
                      <a:pt x="1468" y="839"/>
                    </a:lnTo>
                    <a:lnTo>
                      <a:pt x="1436" y="846"/>
                    </a:lnTo>
                    <a:lnTo>
                      <a:pt x="1402" y="850"/>
                    </a:lnTo>
                    <a:lnTo>
                      <a:pt x="201" y="850"/>
                    </a:lnTo>
                    <a:lnTo>
                      <a:pt x="165" y="846"/>
                    </a:lnTo>
                    <a:lnTo>
                      <a:pt x="131" y="837"/>
                    </a:lnTo>
                    <a:lnTo>
                      <a:pt x="100" y="823"/>
                    </a:lnTo>
                    <a:lnTo>
                      <a:pt x="72" y="802"/>
                    </a:lnTo>
                    <a:lnTo>
                      <a:pt x="48" y="778"/>
                    </a:lnTo>
                    <a:lnTo>
                      <a:pt x="27" y="750"/>
                    </a:lnTo>
                    <a:lnTo>
                      <a:pt x="13" y="718"/>
                    </a:lnTo>
                    <a:lnTo>
                      <a:pt x="3" y="685"/>
                    </a:lnTo>
                    <a:lnTo>
                      <a:pt x="0" y="649"/>
                    </a:lnTo>
                    <a:lnTo>
                      <a:pt x="0" y="201"/>
                    </a:lnTo>
                    <a:lnTo>
                      <a:pt x="3" y="164"/>
                    </a:lnTo>
                    <a:lnTo>
                      <a:pt x="13" y="131"/>
                    </a:lnTo>
                    <a:lnTo>
                      <a:pt x="27" y="99"/>
                    </a:lnTo>
                    <a:lnTo>
                      <a:pt x="48" y="71"/>
                    </a:lnTo>
                    <a:lnTo>
                      <a:pt x="72" y="47"/>
                    </a:lnTo>
                    <a:lnTo>
                      <a:pt x="100" y="27"/>
                    </a:lnTo>
                    <a:lnTo>
                      <a:pt x="131" y="12"/>
                    </a:lnTo>
                    <a:lnTo>
                      <a:pt x="165" y="3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210"/>
          <p:cNvGrpSpPr/>
          <p:nvPr/>
        </p:nvGrpSpPr>
        <p:grpSpPr>
          <a:xfrm>
            <a:off x="3764304" y="3483052"/>
            <a:ext cx="754857" cy="754857"/>
            <a:chOff x="3763695" y="3318175"/>
            <a:chExt cx="755053" cy="75505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61" name="Oval 162"/>
            <p:cNvSpPr/>
            <p:nvPr/>
          </p:nvSpPr>
          <p:spPr>
            <a:xfrm>
              <a:off x="3763695" y="3318175"/>
              <a:ext cx="755053" cy="755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Group 198"/>
            <p:cNvGrpSpPr/>
            <p:nvPr/>
          </p:nvGrpSpPr>
          <p:grpSpPr>
            <a:xfrm>
              <a:off x="3904813" y="3486617"/>
              <a:ext cx="427244" cy="418167"/>
              <a:chOff x="985838" y="3713163"/>
              <a:chExt cx="1120775" cy="1096963"/>
            </a:xfrm>
            <a:solidFill>
              <a:schemeClr val="accent3"/>
            </a:solidFill>
          </p:grpSpPr>
          <p:sp>
            <p:nvSpPr>
              <p:cNvPr id="63" name="Freeform 26"/>
              <p:cNvSpPr>
                <a:spLocks noEditPoints="1"/>
              </p:cNvSpPr>
              <p:nvPr/>
            </p:nvSpPr>
            <p:spPr bwMode="auto">
              <a:xfrm>
                <a:off x="985838" y="3713163"/>
                <a:ext cx="1120775" cy="1096963"/>
              </a:xfrm>
              <a:custGeom>
                <a:avLst/>
                <a:gdLst>
                  <a:gd name="T0" fmla="*/ 2131 w 3531"/>
                  <a:gd name="T1" fmla="*/ 531 h 3456"/>
                  <a:gd name="T2" fmla="*/ 1956 w 3531"/>
                  <a:gd name="T3" fmla="*/ 580 h 3456"/>
                  <a:gd name="T4" fmla="*/ 1669 w 3531"/>
                  <a:gd name="T5" fmla="*/ 684 h 3456"/>
                  <a:gd name="T6" fmla="*/ 1306 w 3531"/>
                  <a:gd name="T7" fmla="*/ 860 h 3456"/>
                  <a:gd name="T8" fmla="*/ 1091 w 3531"/>
                  <a:gd name="T9" fmla="*/ 1012 h 3456"/>
                  <a:gd name="T10" fmla="*/ 1084 w 3531"/>
                  <a:gd name="T11" fmla="*/ 1139 h 3456"/>
                  <a:gd name="T12" fmla="*/ 1176 w 3531"/>
                  <a:gd name="T13" fmla="*/ 1229 h 3456"/>
                  <a:gd name="T14" fmla="*/ 1307 w 3531"/>
                  <a:gd name="T15" fmla="*/ 1215 h 3456"/>
                  <a:gd name="T16" fmla="*/ 1675 w 3531"/>
                  <a:gd name="T17" fmla="*/ 1017 h 3456"/>
                  <a:gd name="T18" fmla="*/ 1975 w 3531"/>
                  <a:gd name="T19" fmla="*/ 896 h 3456"/>
                  <a:gd name="T20" fmla="*/ 2171 w 3531"/>
                  <a:gd name="T21" fmla="*/ 836 h 3456"/>
                  <a:gd name="T22" fmla="*/ 2253 w 3531"/>
                  <a:gd name="T23" fmla="*/ 815 h 3456"/>
                  <a:gd name="T24" fmla="*/ 2341 w 3531"/>
                  <a:gd name="T25" fmla="*/ 724 h 3456"/>
                  <a:gd name="T26" fmla="*/ 2325 w 3531"/>
                  <a:gd name="T27" fmla="*/ 587 h 3456"/>
                  <a:gd name="T28" fmla="*/ 2199 w 3531"/>
                  <a:gd name="T29" fmla="*/ 520 h 3456"/>
                  <a:gd name="T30" fmla="*/ 3312 w 3531"/>
                  <a:gd name="T31" fmla="*/ 31 h 3456"/>
                  <a:gd name="T32" fmla="*/ 3480 w 3531"/>
                  <a:gd name="T33" fmla="*/ 180 h 3456"/>
                  <a:gd name="T34" fmla="*/ 3531 w 3531"/>
                  <a:gd name="T35" fmla="*/ 391 h 3456"/>
                  <a:gd name="T36" fmla="*/ 3454 w 3531"/>
                  <a:gd name="T37" fmla="*/ 596 h 3456"/>
                  <a:gd name="T38" fmla="*/ 3316 w 3531"/>
                  <a:gd name="T39" fmla="*/ 717 h 3456"/>
                  <a:gd name="T40" fmla="*/ 3233 w 3531"/>
                  <a:gd name="T41" fmla="*/ 936 h 3456"/>
                  <a:gd name="T42" fmla="*/ 3215 w 3531"/>
                  <a:gd name="T43" fmla="*/ 1335 h 3456"/>
                  <a:gd name="T44" fmla="*/ 3096 w 3531"/>
                  <a:gd name="T45" fmla="*/ 1763 h 3456"/>
                  <a:gd name="T46" fmla="*/ 2917 w 3531"/>
                  <a:gd name="T47" fmla="*/ 2202 h 3456"/>
                  <a:gd name="T48" fmla="*/ 2722 w 3531"/>
                  <a:gd name="T49" fmla="*/ 2628 h 3456"/>
                  <a:gd name="T50" fmla="*/ 2499 w 3531"/>
                  <a:gd name="T51" fmla="*/ 3053 h 3456"/>
                  <a:gd name="T52" fmla="*/ 2267 w 3531"/>
                  <a:gd name="T53" fmla="*/ 3319 h 3456"/>
                  <a:gd name="T54" fmla="*/ 2027 w 3531"/>
                  <a:gd name="T55" fmla="*/ 3439 h 3456"/>
                  <a:gd name="T56" fmla="*/ 1778 w 3531"/>
                  <a:gd name="T57" fmla="*/ 3449 h 3456"/>
                  <a:gd name="T58" fmla="*/ 1400 w 3531"/>
                  <a:gd name="T59" fmla="*/ 3331 h 3456"/>
                  <a:gd name="T60" fmla="*/ 1024 w 3531"/>
                  <a:gd name="T61" fmla="*/ 3106 h 3456"/>
                  <a:gd name="T62" fmla="*/ 1076 w 3531"/>
                  <a:gd name="T63" fmla="*/ 2853 h 3456"/>
                  <a:gd name="T64" fmla="*/ 1357 w 3531"/>
                  <a:gd name="T65" fmla="*/ 2986 h 3456"/>
                  <a:gd name="T66" fmla="*/ 1624 w 3531"/>
                  <a:gd name="T67" fmla="*/ 3140 h 3456"/>
                  <a:gd name="T68" fmla="*/ 1839 w 3531"/>
                  <a:gd name="T69" fmla="*/ 3203 h 3456"/>
                  <a:gd name="T70" fmla="*/ 1978 w 3531"/>
                  <a:gd name="T71" fmla="*/ 3165 h 3456"/>
                  <a:gd name="T72" fmla="*/ 2016 w 3531"/>
                  <a:gd name="T73" fmla="*/ 3027 h 3456"/>
                  <a:gd name="T74" fmla="*/ 1954 w 3531"/>
                  <a:gd name="T75" fmla="*/ 2815 h 3456"/>
                  <a:gd name="T76" fmla="*/ 1803 w 3531"/>
                  <a:gd name="T77" fmla="*/ 2551 h 3456"/>
                  <a:gd name="T78" fmla="*/ 1575 w 3531"/>
                  <a:gd name="T79" fmla="*/ 2258 h 3456"/>
                  <a:gd name="T80" fmla="*/ 1287 w 3531"/>
                  <a:gd name="T81" fmla="*/ 1963 h 3456"/>
                  <a:gd name="T82" fmla="*/ 992 w 3531"/>
                  <a:gd name="T83" fmla="*/ 1722 h 3456"/>
                  <a:gd name="T84" fmla="*/ 720 w 3531"/>
                  <a:gd name="T85" fmla="*/ 1555 h 3456"/>
                  <a:gd name="T86" fmla="*/ 495 w 3531"/>
                  <a:gd name="T87" fmla="*/ 1473 h 3456"/>
                  <a:gd name="T88" fmla="*/ 340 w 3531"/>
                  <a:gd name="T89" fmla="*/ 1491 h 3456"/>
                  <a:gd name="T90" fmla="*/ 280 w 3531"/>
                  <a:gd name="T91" fmla="*/ 1606 h 3456"/>
                  <a:gd name="T92" fmla="*/ 320 w 3531"/>
                  <a:gd name="T93" fmla="*/ 1798 h 3456"/>
                  <a:gd name="T94" fmla="*/ 444 w 3531"/>
                  <a:gd name="T95" fmla="*/ 2043 h 3456"/>
                  <a:gd name="T96" fmla="*/ 645 w 3531"/>
                  <a:gd name="T97" fmla="*/ 2322 h 3456"/>
                  <a:gd name="T98" fmla="*/ 388 w 3531"/>
                  <a:gd name="T99" fmla="*/ 2406 h 3456"/>
                  <a:gd name="T100" fmla="*/ 164 w 3531"/>
                  <a:gd name="T101" fmla="*/ 2150 h 3456"/>
                  <a:gd name="T102" fmla="*/ 17 w 3531"/>
                  <a:gd name="T103" fmla="*/ 1775 h 3456"/>
                  <a:gd name="T104" fmla="*/ 9 w 3531"/>
                  <a:gd name="T105" fmla="*/ 1511 h 3456"/>
                  <a:gd name="T106" fmla="*/ 113 w 3531"/>
                  <a:gd name="T107" fmla="*/ 1260 h 3456"/>
                  <a:gd name="T108" fmla="*/ 359 w 3531"/>
                  <a:gd name="T109" fmla="*/ 1023 h 3456"/>
                  <a:gd name="T110" fmla="*/ 776 w 3531"/>
                  <a:gd name="T111" fmla="*/ 801 h 3456"/>
                  <a:gd name="T112" fmla="*/ 1198 w 3531"/>
                  <a:gd name="T113" fmla="*/ 618 h 3456"/>
                  <a:gd name="T114" fmla="*/ 1621 w 3531"/>
                  <a:gd name="T115" fmla="*/ 440 h 3456"/>
                  <a:gd name="T116" fmla="*/ 2030 w 3531"/>
                  <a:gd name="T117" fmla="*/ 304 h 3456"/>
                  <a:gd name="T118" fmla="*/ 2413 w 3531"/>
                  <a:gd name="T119" fmla="*/ 246 h 3456"/>
                  <a:gd name="T120" fmla="*/ 2757 w 3531"/>
                  <a:gd name="T121" fmla="*/ 302 h 3456"/>
                  <a:gd name="T122" fmla="*/ 2881 w 3531"/>
                  <a:gd name="T123" fmla="*/ 130 h 3456"/>
                  <a:gd name="T124" fmla="*/ 3055 w 3531"/>
                  <a:gd name="T125" fmla="*/ 16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31" h="3456">
                    <a:moveTo>
                      <a:pt x="2199" y="520"/>
                    </a:moveTo>
                    <a:lnTo>
                      <a:pt x="2168" y="523"/>
                    </a:lnTo>
                    <a:lnTo>
                      <a:pt x="2161" y="524"/>
                    </a:lnTo>
                    <a:lnTo>
                      <a:pt x="2149" y="526"/>
                    </a:lnTo>
                    <a:lnTo>
                      <a:pt x="2131" y="531"/>
                    </a:lnTo>
                    <a:lnTo>
                      <a:pt x="2107" y="537"/>
                    </a:lnTo>
                    <a:lnTo>
                      <a:pt x="2076" y="545"/>
                    </a:lnTo>
                    <a:lnTo>
                      <a:pt x="2041" y="554"/>
                    </a:lnTo>
                    <a:lnTo>
                      <a:pt x="2001" y="566"/>
                    </a:lnTo>
                    <a:lnTo>
                      <a:pt x="1956" y="580"/>
                    </a:lnTo>
                    <a:lnTo>
                      <a:pt x="1906" y="595"/>
                    </a:lnTo>
                    <a:lnTo>
                      <a:pt x="1852" y="614"/>
                    </a:lnTo>
                    <a:lnTo>
                      <a:pt x="1796" y="634"/>
                    </a:lnTo>
                    <a:lnTo>
                      <a:pt x="1735" y="658"/>
                    </a:lnTo>
                    <a:lnTo>
                      <a:pt x="1669" y="684"/>
                    </a:lnTo>
                    <a:lnTo>
                      <a:pt x="1601" y="713"/>
                    </a:lnTo>
                    <a:lnTo>
                      <a:pt x="1532" y="746"/>
                    </a:lnTo>
                    <a:lnTo>
                      <a:pt x="1459" y="780"/>
                    </a:lnTo>
                    <a:lnTo>
                      <a:pt x="1383" y="819"/>
                    </a:lnTo>
                    <a:lnTo>
                      <a:pt x="1306" y="860"/>
                    </a:lnTo>
                    <a:lnTo>
                      <a:pt x="1226" y="905"/>
                    </a:lnTo>
                    <a:lnTo>
                      <a:pt x="1147" y="953"/>
                    </a:lnTo>
                    <a:lnTo>
                      <a:pt x="1124" y="970"/>
                    </a:lnTo>
                    <a:lnTo>
                      <a:pt x="1106" y="990"/>
                    </a:lnTo>
                    <a:lnTo>
                      <a:pt x="1091" y="1012"/>
                    </a:lnTo>
                    <a:lnTo>
                      <a:pt x="1081" y="1036"/>
                    </a:lnTo>
                    <a:lnTo>
                      <a:pt x="1076" y="1062"/>
                    </a:lnTo>
                    <a:lnTo>
                      <a:pt x="1073" y="1088"/>
                    </a:lnTo>
                    <a:lnTo>
                      <a:pt x="1077" y="1114"/>
                    </a:lnTo>
                    <a:lnTo>
                      <a:pt x="1084" y="1139"/>
                    </a:lnTo>
                    <a:lnTo>
                      <a:pt x="1096" y="1164"/>
                    </a:lnTo>
                    <a:lnTo>
                      <a:pt x="1113" y="1186"/>
                    </a:lnTo>
                    <a:lnTo>
                      <a:pt x="1131" y="1204"/>
                    </a:lnTo>
                    <a:lnTo>
                      <a:pt x="1153" y="1218"/>
                    </a:lnTo>
                    <a:lnTo>
                      <a:pt x="1176" y="1229"/>
                    </a:lnTo>
                    <a:lnTo>
                      <a:pt x="1201" y="1235"/>
                    </a:lnTo>
                    <a:lnTo>
                      <a:pt x="1226" y="1236"/>
                    </a:lnTo>
                    <a:lnTo>
                      <a:pt x="1255" y="1234"/>
                    </a:lnTo>
                    <a:lnTo>
                      <a:pt x="1281" y="1227"/>
                    </a:lnTo>
                    <a:lnTo>
                      <a:pt x="1307" y="1215"/>
                    </a:lnTo>
                    <a:lnTo>
                      <a:pt x="1384" y="1168"/>
                    </a:lnTo>
                    <a:lnTo>
                      <a:pt x="1460" y="1125"/>
                    </a:lnTo>
                    <a:lnTo>
                      <a:pt x="1533" y="1086"/>
                    </a:lnTo>
                    <a:lnTo>
                      <a:pt x="1605" y="1050"/>
                    </a:lnTo>
                    <a:lnTo>
                      <a:pt x="1675" y="1017"/>
                    </a:lnTo>
                    <a:lnTo>
                      <a:pt x="1741" y="988"/>
                    </a:lnTo>
                    <a:lnTo>
                      <a:pt x="1804" y="960"/>
                    </a:lnTo>
                    <a:lnTo>
                      <a:pt x="1865" y="936"/>
                    </a:lnTo>
                    <a:lnTo>
                      <a:pt x="1922" y="915"/>
                    </a:lnTo>
                    <a:lnTo>
                      <a:pt x="1975" y="896"/>
                    </a:lnTo>
                    <a:lnTo>
                      <a:pt x="2024" y="880"/>
                    </a:lnTo>
                    <a:lnTo>
                      <a:pt x="2068" y="866"/>
                    </a:lnTo>
                    <a:lnTo>
                      <a:pt x="2108" y="854"/>
                    </a:lnTo>
                    <a:lnTo>
                      <a:pt x="2143" y="844"/>
                    </a:lnTo>
                    <a:lnTo>
                      <a:pt x="2171" y="836"/>
                    </a:lnTo>
                    <a:lnTo>
                      <a:pt x="2194" y="831"/>
                    </a:lnTo>
                    <a:lnTo>
                      <a:pt x="2211" y="826"/>
                    </a:lnTo>
                    <a:lnTo>
                      <a:pt x="2222" y="824"/>
                    </a:lnTo>
                    <a:lnTo>
                      <a:pt x="2227" y="823"/>
                    </a:lnTo>
                    <a:lnTo>
                      <a:pt x="2253" y="815"/>
                    </a:lnTo>
                    <a:lnTo>
                      <a:pt x="2277" y="803"/>
                    </a:lnTo>
                    <a:lnTo>
                      <a:pt x="2299" y="788"/>
                    </a:lnTo>
                    <a:lnTo>
                      <a:pt x="2316" y="770"/>
                    </a:lnTo>
                    <a:lnTo>
                      <a:pt x="2330" y="748"/>
                    </a:lnTo>
                    <a:lnTo>
                      <a:pt x="2341" y="724"/>
                    </a:lnTo>
                    <a:lnTo>
                      <a:pt x="2348" y="698"/>
                    </a:lnTo>
                    <a:lnTo>
                      <a:pt x="2350" y="671"/>
                    </a:lnTo>
                    <a:lnTo>
                      <a:pt x="2348" y="644"/>
                    </a:lnTo>
                    <a:lnTo>
                      <a:pt x="2339" y="614"/>
                    </a:lnTo>
                    <a:lnTo>
                      <a:pt x="2325" y="587"/>
                    </a:lnTo>
                    <a:lnTo>
                      <a:pt x="2305" y="564"/>
                    </a:lnTo>
                    <a:lnTo>
                      <a:pt x="2283" y="546"/>
                    </a:lnTo>
                    <a:lnTo>
                      <a:pt x="2257" y="532"/>
                    </a:lnTo>
                    <a:lnTo>
                      <a:pt x="2229" y="523"/>
                    </a:lnTo>
                    <a:lnTo>
                      <a:pt x="2199" y="520"/>
                    </a:lnTo>
                    <a:close/>
                    <a:moveTo>
                      <a:pt x="3141" y="0"/>
                    </a:moveTo>
                    <a:lnTo>
                      <a:pt x="3184" y="0"/>
                    </a:lnTo>
                    <a:lnTo>
                      <a:pt x="3228" y="6"/>
                    </a:lnTo>
                    <a:lnTo>
                      <a:pt x="3271" y="16"/>
                    </a:lnTo>
                    <a:lnTo>
                      <a:pt x="3312" y="31"/>
                    </a:lnTo>
                    <a:lnTo>
                      <a:pt x="3351" y="52"/>
                    </a:lnTo>
                    <a:lnTo>
                      <a:pt x="3388" y="78"/>
                    </a:lnTo>
                    <a:lnTo>
                      <a:pt x="3423" y="108"/>
                    </a:lnTo>
                    <a:lnTo>
                      <a:pt x="3455" y="143"/>
                    </a:lnTo>
                    <a:lnTo>
                      <a:pt x="3480" y="180"/>
                    </a:lnTo>
                    <a:lnTo>
                      <a:pt x="3501" y="221"/>
                    </a:lnTo>
                    <a:lnTo>
                      <a:pt x="3516" y="261"/>
                    </a:lnTo>
                    <a:lnTo>
                      <a:pt x="3526" y="305"/>
                    </a:lnTo>
                    <a:lnTo>
                      <a:pt x="3531" y="347"/>
                    </a:lnTo>
                    <a:lnTo>
                      <a:pt x="3531" y="391"/>
                    </a:lnTo>
                    <a:lnTo>
                      <a:pt x="3526" y="435"/>
                    </a:lnTo>
                    <a:lnTo>
                      <a:pt x="3516" y="477"/>
                    </a:lnTo>
                    <a:lnTo>
                      <a:pt x="3500" y="519"/>
                    </a:lnTo>
                    <a:lnTo>
                      <a:pt x="3480" y="558"/>
                    </a:lnTo>
                    <a:lnTo>
                      <a:pt x="3454" y="596"/>
                    </a:lnTo>
                    <a:lnTo>
                      <a:pt x="3423" y="630"/>
                    </a:lnTo>
                    <a:lnTo>
                      <a:pt x="3403" y="650"/>
                    </a:lnTo>
                    <a:lnTo>
                      <a:pt x="3377" y="671"/>
                    </a:lnTo>
                    <a:lnTo>
                      <a:pt x="3348" y="693"/>
                    </a:lnTo>
                    <a:lnTo>
                      <a:pt x="3316" y="717"/>
                    </a:lnTo>
                    <a:lnTo>
                      <a:pt x="3281" y="741"/>
                    </a:lnTo>
                    <a:lnTo>
                      <a:pt x="3243" y="766"/>
                    </a:lnTo>
                    <a:lnTo>
                      <a:pt x="3204" y="791"/>
                    </a:lnTo>
                    <a:lnTo>
                      <a:pt x="3221" y="862"/>
                    </a:lnTo>
                    <a:lnTo>
                      <a:pt x="3233" y="936"/>
                    </a:lnTo>
                    <a:lnTo>
                      <a:pt x="3240" y="1013"/>
                    </a:lnTo>
                    <a:lnTo>
                      <a:pt x="3240" y="1090"/>
                    </a:lnTo>
                    <a:lnTo>
                      <a:pt x="3237" y="1171"/>
                    </a:lnTo>
                    <a:lnTo>
                      <a:pt x="3228" y="1252"/>
                    </a:lnTo>
                    <a:lnTo>
                      <a:pt x="3215" y="1335"/>
                    </a:lnTo>
                    <a:lnTo>
                      <a:pt x="3197" y="1419"/>
                    </a:lnTo>
                    <a:lnTo>
                      <a:pt x="3177" y="1504"/>
                    </a:lnTo>
                    <a:lnTo>
                      <a:pt x="3153" y="1589"/>
                    </a:lnTo>
                    <a:lnTo>
                      <a:pt x="3125" y="1676"/>
                    </a:lnTo>
                    <a:lnTo>
                      <a:pt x="3096" y="1763"/>
                    </a:lnTo>
                    <a:lnTo>
                      <a:pt x="3063" y="1851"/>
                    </a:lnTo>
                    <a:lnTo>
                      <a:pt x="3029" y="1938"/>
                    </a:lnTo>
                    <a:lnTo>
                      <a:pt x="2993" y="2026"/>
                    </a:lnTo>
                    <a:lnTo>
                      <a:pt x="2956" y="2114"/>
                    </a:lnTo>
                    <a:lnTo>
                      <a:pt x="2917" y="2202"/>
                    </a:lnTo>
                    <a:lnTo>
                      <a:pt x="2879" y="2288"/>
                    </a:lnTo>
                    <a:lnTo>
                      <a:pt x="2840" y="2375"/>
                    </a:lnTo>
                    <a:lnTo>
                      <a:pt x="2799" y="2460"/>
                    </a:lnTo>
                    <a:lnTo>
                      <a:pt x="2760" y="2546"/>
                    </a:lnTo>
                    <a:lnTo>
                      <a:pt x="2722" y="2628"/>
                    </a:lnTo>
                    <a:lnTo>
                      <a:pt x="2685" y="2711"/>
                    </a:lnTo>
                    <a:lnTo>
                      <a:pt x="2638" y="2808"/>
                    </a:lnTo>
                    <a:lnTo>
                      <a:pt x="2592" y="2898"/>
                    </a:lnTo>
                    <a:lnTo>
                      <a:pt x="2546" y="2979"/>
                    </a:lnTo>
                    <a:lnTo>
                      <a:pt x="2499" y="3053"/>
                    </a:lnTo>
                    <a:lnTo>
                      <a:pt x="2453" y="3119"/>
                    </a:lnTo>
                    <a:lnTo>
                      <a:pt x="2407" y="3179"/>
                    </a:lnTo>
                    <a:lnTo>
                      <a:pt x="2361" y="3233"/>
                    </a:lnTo>
                    <a:lnTo>
                      <a:pt x="2314" y="3279"/>
                    </a:lnTo>
                    <a:lnTo>
                      <a:pt x="2267" y="3319"/>
                    </a:lnTo>
                    <a:lnTo>
                      <a:pt x="2219" y="3354"/>
                    </a:lnTo>
                    <a:lnTo>
                      <a:pt x="2172" y="3383"/>
                    </a:lnTo>
                    <a:lnTo>
                      <a:pt x="2124" y="3406"/>
                    </a:lnTo>
                    <a:lnTo>
                      <a:pt x="2076" y="3426"/>
                    </a:lnTo>
                    <a:lnTo>
                      <a:pt x="2027" y="3439"/>
                    </a:lnTo>
                    <a:lnTo>
                      <a:pt x="1979" y="3449"/>
                    </a:lnTo>
                    <a:lnTo>
                      <a:pt x="1929" y="3454"/>
                    </a:lnTo>
                    <a:lnTo>
                      <a:pt x="1880" y="3456"/>
                    </a:lnTo>
                    <a:lnTo>
                      <a:pt x="1828" y="3454"/>
                    </a:lnTo>
                    <a:lnTo>
                      <a:pt x="1778" y="3449"/>
                    </a:lnTo>
                    <a:lnTo>
                      <a:pt x="1727" y="3441"/>
                    </a:lnTo>
                    <a:lnTo>
                      <a:pt x="1644" y="3423"/>
                    </a:lnTo>
                    <a:lnTo>
                      <a:pt x="1562" y="3398"/>
                    </a:lnTo>
                    <a:lnTo>
                      <a:pt x="1480" y="3366"/>
                    </a:lnTo>
                    <a:lnTo>
                      <a:pt x="1400" y="3331"/>
                    </a:lnTo>
                    <a:lnTo>
                      <a:pt x="1320" y="3291"/>
                    </a:lnTo>
                    <a:lnTo>
                      <a:pt x="1243" y="3248"/>
                    </a:lnTo>
                    <a:lnTo>
                      <a:pt x="1167" y="3202"/>
                    </a:lnTo>
                    <a:lnTo>
                      <a:pt x="1094" y="3154"/>
                    </a:lnTo>
                    <a:lnTo>
                      <a:pt x="1024" y="3106"/>
                    </a:lnTo>
                    <a:lnTo>
                      <a:pt x="1046" y="3057"/>
                    </a:lnTo>
                    <a:lnTo>
                      <a:pt x="1061" y="3008"/>
                    </a:lnTo>
                    <a:lnTo>
                      <a:pt x="1071" y="2957"/>
                    </a:lnTo>
                    <a:lnTo>
                      <a:pt x="1076" y="2906"/>
                    </a:lnTo>
                    <a:lnTo>
                      <a:pt x="1076" y="2853"/>
                    </a:lnTo>
                    <a:lnTo>
                      <a:pt x="1123" y="2806"/>
                    </a:lnTo>
                    <a:lnTo>
                      <a:pt x="1183" y="2855"/>
                    </a:lnTo>
                    <a:lnTo>
                      <a:pt x="1241" y="2902"/>
                    </a:lnTo>
                    <a:lnTo>
                      <a:pt x="1299" y="2946"/>
                    </a:lnTo>
                    <a:lnTo>
                      <a:pt x="1357" y="2986"/>
                    </a:lnTo>
                    <a:lnTo>
                      <a:pt x="1414" y="3023"/>
                    </a:lnTo>
                    <a:lnTo>
                      <a:pt x="1468" y="3057"/>
                    </a:lnTo>
                    <a:lnTo>
                      <a:pt x="1522" y="3088"/>
                    </a:lnTo>
                    <a:lnTo>
                      <a:pt x="1574" y="3116"/>
                    </a:lnTo>
                    <a:lnTo>
                      <a:pt x="1624" y="3140"/>
                    </a:lnTo>
                    <a:lnTo>
                      <a:pt x="1672" y="3160"/>
                    </a:lnTo>
                    <a:lnTo>
                      <a:pt x="1717" y="3176"/>
                    </a:lnTo>
                    <a:lnTo>
                      <a:pt x="1761" y="3189"/>
                    </a:lnTo>
                    <a:lnTo>
                      <a:pt x="1801" y="3198"/>
                    </a:lnTo>
                    <a:lnTo>
                      <a:pt x="1839" y="3203"/>
                    </a:lnTo>
                    <a:lnTo>
                      <a:pt x="1873" y="3204"/>
                    </a:lnTo>
                    <a:lnTo>
                      <a:pt x="1905" y="3201"/>
                    </a:lnTo>
                    <a:lnTo>
                      <a:pt x="1933" y="3194"/>
                    </a:lnTo>
                    <a:lnTo>
                      <a:pt x="1957" y="3182"/>
                    </a:lnTo>
                    <a:lnTo>
                      <a:pt x="1978" y="3165"/>
                    </a:lnTo>
                    <a:lnTo>
                      <a:pt x="1994" y="3144"/>
                    </a:lnTo>
                    <a:lnTo>
                      <a:pt x="2006" y="3120"/>
                    </a:lnTo>
                    <a:lnTo>
                      <a:pt x="2014" y="3092"/>
                    </a:lnTo>
                    <a:lnTo>
                      <a:pt x="2017" y="3062"/>
                    </a:lnTo>
                    <a:lnTo>
                      <a:pt x="2016" y="3027"/>
                    </a:lnTo>
                    <a:lnTo>
                      <a:pt x="2012" y="2990"/>
                    </a:lnTo>
                    <a:lnTo>
                      <a:pt x="2003" y="2950"/>
                    </a:lnTo>
                    <a:lnTo>
                      <a:pt x="1990" y="2907"/>
                    </a:lnTo>
                    <a:lnTo>
                      <a:pt x="1973" y="2862"/>
                    </a:lnTo>
                    <a:lnTo>
                      <a:pt x="1954" y="2815"/>
                    </a:lnTo>
                    <a:lnTo>
                      <a:pt x="1930" y="2765"/>
                    </a:lnTo>
                    <a:lnTo>
                      <a:pt x="1904" y="2714"/>
                    </a:lnTo>
                    <a:lnTo>
                      <a:pt x="1873" y="2661"/>
                    </a:lnTo>
                    <a:lnTo>
                      <a:pt x="1839" y="2607"/>
                    </a:lnTo>
                    <a:lnTo>
                      <a:pt x="1803" y="2551"/>
                    </a:lnTo>
                    <a:lnTo>
                      <a:pt x="1763" y="2493"/>
                    </a:lnTo>
                    <a:lnTo>
                      <a:pt x="1720" y="2435"/>
                    </a:lnTo>
                    <a:lnTo>
                      <a:pt x="1675" y="2376"/>
                    </a:lnTo>
                    <a:lnTo>
                      <a:pt x="1627" y="2318"/>
                    </a:lnTo>
                    <a:lnTo>
                      <a:pt x="1575" y="2258"/>
                    </a:lnTo>
                    <a:lnTo>
                      <a:pt x="1522" y="2198"/>
                    </a:lnTo>
                    <a:lnTo>
                      <a:pt x="1465" y="2138"/>
                    </a:lnTo>
                    <a:lnTo>
                      <a:pt x="1407" y="2079"/>
                    </a:lnTo>
                    <a:lnTo>
                      <a:pt x="1347" y="2020"/>
                    </a:lnTo>
                    <a:lnTo>
                      <a:pt x="1287" y="1963"/>
                    </a:lnTo>
                    <a:lnTo>
                      <a:pt x="1227" y="1910"/>
                    </a:lnTo>
                    <a:lnTo>
                      <a:pt x="1167" y="1858"/>
                    </a:lnTo>
                    <a:lnTo>
                      <a:pt x="1108" y="1810"/>
                    </a:lnTo>
                    <a:lnTo>
                      <a:pt x="1049" y="1764"/>
                    </a:lnTo>
                    <a:lnTo>
                      <a:pt x="992" y="1722"/>
                    </a:lnTo>
                    <a:lnTo>
                      <a:pt x="934" y="1683"/>
                    </a:lnTo>
                    <a:lnTo>
                      <a:pt x="878" y="1646"/>
                    </a:lnTo>
                    <a:lnTo>
                      <a:pt x="824" y="1612"/>
                    </a:lnTo>
                    <a:lnTo>
                      <a:pt x="771" y="1581"/>
                    </a:lnTo>
                    <a:lnTo>
                      <a:pt x="720" y="1555"/>
                    </a:lnTo>
                    <a:lnTo>
                      <a:pt x="670" y="1531"/>
                    </a:lnTo>
                    <a:lnTo>
                      <a:pt x="623" y="1511"/>
                    </a:lnTo>
                    <a:lnTo>
                      <a:pt x="578" y="1495"/>
                    </a:lnTo>
                    <a:lnTo>
                      <a:pt x="535" y="1482"/>
                    </a:lnTo>
                    <a:lnTo>
                      <a:pt x="495" y="1473"/>
                    </a:lnTo>
                    <a:lnTo>
                      <a:pt x="458" y="1469"/>
                    </a:lnTo>
                    <a:lnTo>
                      <a:pt x="423" y="1468"/>
                    </a:lnTo>
                    <a:lnTo>
                      <a:pt x="393" y="1471"/>
                    </a:lnTo>
                    <a:lnTo>
                      <a:pt x="364" y="1479"/>
                    </a:lnTo>
                    <a:lnTo>
                      <a:pt x="340" y="1491"/>
                    </a:lnTo>
                    <a:lnTo>
                      <a:pt x="320" y="1507"/>
                    </a:lnTo>
                    <a:lnTo>
                      <a:pt x="303" y="1527"/>
                    </a:lnTo>
                    <a:lnTo>
                      <a:pt x="292" y="1551"/>
                    </a:lnTo>
                    <a:lnTo>
                      <a:pt x="285" y="1577"/>
                    </a:lnTo>
                    <a:lnTo>
                      <a:pt x="280" y="1606"/>
                    </a:lnTo>
                    <a:lnTo>
                      <a:pt x="281" y="1640"/>
                    </a:lnTo>
                    <a:lnTo>
                      <a:pt x="285" y="1675"/>
                    </a:lnTo>
                    <a:lnTo>
                      <a:pt x="292" y="1714"/>
                    </a:lnTo>
                    <a:lnTo>
                      <a:pt x="304" y="1755"/>
                    </a:lnTo>
                    <a:lnTo>
                      <a:pt x="320" y="1798"/>
                    </a:lnTo>
                    <a:lnTo>
                      <a:pt x="338" y="1843"/>
                    </a:lnTo>
                    <a:lnTo>
                      <a:pt x="360" y="1891"/>
                    </a:lnTo>
                    <a:lnTo>
                      <a:pt x="385" y="1940"/>
                    </a:lnTo>
                    <a:lnTo>
                      <a:pt x="412" y="1990"/>
                    </a:lnTo>
                    <a:lnTo>
                      <a:pt x="444" y="2043"/>
                    </a:lnTo>
                    <a:lnTo>
                      <a:pt x="479" y="2097"/>
                    </a:lnTo>
                    <a:lnTo>
                      <a:pt x="516" y="2152"/>
                    </a:lnTo>
                    <a:lnTo>
                      <a:pt x="556" y="2207"/>
                    </a:lnTo>
                    <a:lnTo>
                      <a:pt x="599" y="2264"/>
                    </a:lnTo>
                    <a:lnTo>
                      <a:pt x="645" y="2322"/>
                    </a:lnTo>
                    <a:lnTo>
                      <a:pt x="590" y="2376"/>
                    </a:lnTo>
                    <a:lnTo>
                      <a:pt x="539" y="2376"/>
                    </a:lnTo>
                    <a:lnTo>
                      <a:pt x="488" y="2381"/>
                    </a:lnTo>
                    <a:lnTo>
                      <a:pt x="437" y="2391"/>
                    </a:lnTo>
                    <a:lnTo>
                      <a:pt x="388" y="2406"/>
                    </a:lnTo>
                    <a:lnTo>
                      <a:pt x="341" y="2424"/>
                    </a:lnTo>
                    <a:lnTo>
                      <a:pt x="295" y="2359"/>
                    </a:lnTo>
                    <a:lnTo>
                      <a:pt x="249" y="2291"/>
                    </a:lnTo>
                    <a:lnTo>
                      <a:pt x="205" y="2222"/>
                    </a:lnTo>
                    <a:lnTo>
                      <a:pt x="164" y="2150"/>
                    </a:lnTo>
                    <a:lnTo>
                      <a:pt x="124" y="2076"/>
                    </a:lnTo>
                    <a:lnTo>
                      <a:pt x="91" y="2001"/>
                    </a:lnTo>
                    <a:lnTo>
                      <a:pt x="61" y="1926"/>
                    </a:lnTo>
                    <a:lnTo>
                      <a:pt x="36" y="1851"/>
                    </a:lnTo>
                    <a:lnTo>
                      <a:pt x="17" y="1775"/>
                    </a:lnTo>
                    <a:lnTo>
                      <a:pt x="8" y="1722"/>
                    </a:lnTo>
                    <a:lnTo>
                      <a:pt x="2" y="1668"/>
                    </a:lnTo>
                    <a:lnTo>
                      <a:pt x="0" y="1616"/>
                    </a:lnTo>
                    <a:lnTo>
                      <a:pt x="2" y="1564"/>
                    </a:lnTo>
                    <a:lnTo>
                      <a:pt x="9" y="1511"/>
                    </a:lnTo>
                    <a:lnTo>
                      <a:pt x="20" y="1460"/>
                    </a:lnTo>
                    <a:lnTo>
                      <a:pt x="35" y="1410"/>
                    </a:lnTo>
                    <a:lnTo>
                      <a:pt x="56" y="1359"/>
                    </a:lnTo>
                    <a:lnTo>
                      <a:pt x="82" y="1310"/>
                    </a:lnTo>
                    <a:lnTo>
                      <a:pt x="113" y="1260"/>
                    </a:lnTo>
                    <a:lnTo>
                      <a:pt x="151" y="1211"/>
                    </a:lnTo>
                    <a:lnTo>
                      <a:pt x="193" y="1163"/>
                    </a:lnTo>
                    <a:lnTo>
                      <a:pt x="242" y="1116"/>
                    </a:lnTo>
                    <a:lnTo>
                      <a:pt x="297" y="1070"/>
                    </a:lnTo>
                    <a:lnTo>
                      <a:pt x="359" y="1023"/>
                    </a:lnTo>
                    <a:lnTo>
                      <a:pt x="428" y="978"/>
                    </a:lnTo>
                    <a:lnTo>
                      <a:pt x="504" y="932"/>
                    </a:lnTo>
                    <a:lnTo>
                      <a:pt x="587" y="888"/>
                    </a:lnTo>
                    <a:lnTo>
                      <a:pt x="677" y="845"/>
                    </a:lnTo>
                    <a:lnTo>
                      <a:pt x="776" y="801"/>
                    </a:lnTo>
                    <a:lnTo>
                      <a:pt x="860" y="766"/>
                    </a:lnTo>
                    <a:lnTo>
                      <a:pt x="944" y="730"/>
                    </a:lnTo>
                    <a:lnTo>
                      <a:pt x="1029" y="693"/>
                    </a:lnTo>
                    <a:lnTo>
                      <a:pt x="1114" y="655"/>
                    </a:lnTo>
                    <a:lnTo>
                      <a:pt x="1198" y="618"/>
                    </a:lnTo>
                    <a:lnTo>
                      <a:pt x="1283" y="581"/>
                    </a:lnTo>
                    <a:lnTo>
                      <a:pt x="1368" y="544"/>
                    </a:lnTo>
                    <a:lnTo>
                      <a:pt x="1453" y="509"/>
                    </a:lnTo>
                    <a:lnTo>
                      <a:pt x="1537" y="474"/>
                    </a:lnTo>
                    <a:lnTo>
                      <a:pt x="1621" y="440"/>
                    </a:lnTo>
                    <a:lnTo>
                      <a:pt x="1704" y="408"/>
                    </a:lnTo>
                    <a:lnTo>
                      <a:pt x="1787" y="379"/>
                    </a:lnTo>
                    <a:lnTo>
                      <a:pt x="1869" y="352"/>
                    </a:lnTo>
                    <a:lnTo>
                      <a:pt x="1949" y="327"/>
                    </a:lnTo>
                    <a:lnTo>
                      <a:pt x="2030" y="304"/>
                    </a:lnTo>
                    <a:lnTo>
                      <a:pt x="2109" y="285"/>
                    </a:lnTo>
                    <a:lnTo>
                      <a:pt x="2187" y="270"/>
                    </a:lnTo>
                    <a:lnTo>
                      <a:pt x="2264" y="258"/>
                    </a:lnTo>
                    <a:lnTo>
                      <a:pt x="2339" y="250"/>
                    </a:lnTo>
                    <a:lnTo>
                      <a:pt x="2413" y="246"/>
                    </a:lnTo>
                    <a:lnTo>
                      <a:pt x="2485" y="247"/>
                    </a:lnTo>
                    <a:lnTo>
                      <a:pt x="2556" y="252"/>
                    </a:lnTo>
                    <a:lnTo>
                      <a:pt x="2625" y="263"/>
                    </a:lnTo>
                    <a:lnTo>
                      <a:pt x="2691" y="280"/>
                    </a:lnTo>
                    <a:lnTo>
                      <a:pt x="2757" y="302"/>
                    </a:lnTo>
                    <a:lnTo>
                      <a:pt x="2783" y="261"/>
                    </a:lnTo>
                    <a:lnTo>
                      <a:pt x="2809" y="223"/>
                    </a:lnTo>
                    <a:lnTo>
                      <a:pt x="2834" y="188"/>
                    </a:lnTo>
                    <a:lnTo>
                      <a:pt x="2858" y="158"/>
                    </a:lnTo>
                    <a:lnTo>
                      <a:pt x="2881" y="130"/>
                    </a:lnTo>
                    <a:lnTo>
                      <a:pt x="2902" y="108"/>
                    </a:lnTo>
                    <a:lnTo>
                      <a:pt x="2937" y="78"/>
                    </a:lnTo>
                    <a:lnTo>
                      <a:pt x="2974" y="52"/>
                    </a:lnTo>
                    <a:lnTo>
                      <a:pt x="3013" y="31"/>
                    </a:lnTo>
                    <a:lnTo>
                      <a:pt x="3055" y="16"/>
                    </a:lnTo>
                    <a:lnTo>
                      <a:pt x="3097" y="6"/>
                    </a:lnTo>
                    <a:lnTo>
                      <a:pt x="3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7"/>
              <p:cNvSpPr/>
              <p:nvPr/>
            </p:nvSpPr>
            <p:spPr bwMode="auto">
              <a:xfrm>
                <a:off x="1050926" y="4365625"/>
                <a:ext cx="377825" cy="376238"/>
              </a:xfrm>
              <a:custGeom>
                <a:avLst/>
                <a:gdLst>
                  <a:gd name="T0" fmla="*/ 922 w 1186"/>
                  <a:gd name="T1" fmla="*/ 0 h 1185"/>
                  <a:gd name="T2" fmla="*/ 1186 w 1186"/>
                  <a:gd name="T3" fmla="*/ 265 h 1185"/>
                  <a:gd name="T4" fmla="*/ 827 w 1186"/>
                  <a:gd name="T5" fmla="*/ 623 h 1185"/>
                  <a:gd name="T6" fmla="*/ 782 w 1186"/>
                  <a:gd name="T7" fmla="*/ 667 h 1185"/>
                  <a:gd name="T8" fmla="*/ 779 w 1186"/>
                  <a:gd name="T9" fmla="*/ 717 h 1185"/>
                  <a:gd name="T10" fmla="*/ 770 w 1186"/>
                  <a:gd name="T11" fmla="*/ 769 h 1185"/>
                  <a:gd name="T12" fmla="*/ 757 w 1186"/>
                  <a:gd name="T13" fmla="*/ 820 h 1185"/>
                  <a:gd name="T14" fmla="*/ 741 w 1186"/>
                  <a:gd name="T15" fmla="*/ 871 h 1185"/>
                  <a:gd name="T16" fmla="*/ 720 w 1186"/>
                  <a:gd name="T17" fmla="*/ 920 h 1185"/>
                  <a:gd name="T18" fmla="*/ 696 w 1186"/>
                  <a:gd name="T19" fmla="*/ 966 h 1185"/>
                  <a:gd name="T20" fmla="*/ 670 w 1186"/>
                  <a:gd name="T21" fmla="*/ 1009 h 1185"/>
                  <a:gd name="T22" fmla="*/ 642 w 1186"/>
                  <a:gd name="T23" fmla="*/ 1048 h 1185"/>
                  <a:gd name="T24" fmla="*/ 612 w 1186"/>
                  <a:gd name="T25" fmla="*/ 1081 h 1185"/>
                  <a:gd name="T26" fmla="*/ 578 w 1186"/>
                  <a:gd name="T27" fmla="*/ 1111 h 1185"/>
                  <a:gd name="T28" fmla="*/ 541 w 1186"/>
                  <a:gd name="T29" fmla="*/ 1136 h 1185"/>
                  <a:gd name="T30" fmla="*/ 503 w 1186"/>
                  <a:gd name="T31" fmla="*/ 1156 h 1185"/>
                  <a:gd name="T32" fmla="*/ 463 w 1186"/>
                  <a:gd name="T33" fmla="*/ 1171 h 1185"/>
                  <a:gd name="T34" fmla="*/ 421 w 1186"/>
                  <a:gd name="T35" fmla="*/ 1181 h 1185"/>
                  <a:gd name="T36" fmla="*/ 380 w 1186"/>
                  <a:gd name="T37" fmla="*/ 1185 h 1185"/>
                  <a:gd name="T38" fmla="*/ 337 w 1186"/>
                  <a:gd name="T39" fmla="*/ 1185 h 1185"/>
                  <a:gd name="T40" fmla="*/ 295 w 1186"/>
                  <a:gd name="T41" fmla="*/ 1181 h 1185"/>
                  <a:gd name="T42" fmla="*/ 253 w 1186"/>
                  <a:gd name="T43" fmla="*/ 1171 h 1185"/>
                  <a:gd name="T44" fmla="*/ 213 w 1186"/>
                  <a:gd name="T45" fmla="*/ 1156 h 1185"/>
                  <a:gd name="T46" fmla="*/ 175 w 1186"/>
                  <a:gd name="T47" fmla="*/ 1136 h 1185"/>
                  <a:gd name="T48" fmla="*/ 139 w 1186"/>
                  <a:gd name="T49" fmla="*/ 1111 h 1185"/>
                  <a:gd name="T50" fmla="*/ 105 w 1186"/>
                  <a:gd name="T51" fmla="*/ 1081 h 1185"/>
                  <a:gd name="T52" fmla="*/ 74 w 1186"/>
                  <a:gd name="T53" fmla="*/ 1047 h 1185"/>
                  <a:gd name="T54" fmla="*/ 49 w 1186"/>
                  <a:gd name="T55" fmla="*/ 1011 h 1185"/>
                  <a:gd name="T56" fmla="*/ 30 w 1186"/>
                  <a:gd name="T57" fmla="*/ 973 h 1185"/>
                  <a:gd name="T58" fmla="*/ 14 w 1186"/>
                  <a:gd name="T59" fmla="*/ 932 h 1185"/>
                  <a:gd name="T60" fmla="*/ 5 w 1186"/>
                  <a:gd name="T61" fmla="*/ 891 h 1185"/>
                  <a:gd name="T62" fmla="*/ 0 w 1186"/>
                  <a:gd name="T63" fmla="*/ 848 h 1185"/>
                  <a:gd name="T64" fmla="*/ 0 w 1186"/>
                  <a:gd name="T65" fmla="*/ 806 h 1185"/>
                  <a:gd name="T66" fmla="*/ 5 w 1186"/>
                  <a:gd name="T67" fmla="*/ 764 h 1185"/>
                  <a:gd name="T68" fmla="*/ 14 w 1186"/>
                  <a:gd name="T69" fmla="*/ 723 h 1185"/>
                  <a:gd name="T70" fmla="*/ 30 w 1186"/>
                  <a:gd name="T71" fmla="*/ 683 h 1185"/>
                  <a:gd name="T72" fmla="*/ 49 w 1186"/>
                  <a:gd name="T73" fmla="*/ 644 h 1185"/>
                  <a:gd name="T74" fmla="*/ 74 w 1186"/>
                  <a:gd name="T75" fmla="*/ 607 h 1185"/>
                  <a:gd name="T76" fmla="*/ 105 w 1186"/>
                  <a:gd name="T77" fmla="*/ 573 h 1185"/>
                  <a:gd name="T78" fmla="*/ 138 w 1186"/>
                  <a:gd name="T79" fmla="*/ 544 h 1185"/>
                  <a:gd name="T80" fmla="*/ 177 w 1186"/>
                  <a:gd name="T81" fmla="*/ 516 h 1185"/>
                  <a:gd name="T82" fmla="*/ 220 w 1186"/>
                  <a:gd name="T83" fmla="*/ 489 h 1185"/>
                  <a:gd name="T84" fmla="*/ 265 w 1186"/>
                  <a:gd name="T85" fmla="*/ 465 h 1185"/>
                  <a:gd name="T86" fmla="*/ 314 w 1186"/>
                  <a:gd name="T87" fmla="*/ 446 h 1185"/>
                  <a:gd name="T88" fmla="*/ 366 w 1186"/>
                  <a:gd name="T89" fmla="*/ 428 h 1185"/>
                  <a:gd name="T90" fmla="*/ 417 w 1186"/>
                  <a:gd name="T91" fmla="*/ 415 h 1185"/>
                  <a:gd name="T92" fmla="*/ 468 w 1186"/>
                  <a:gd name="T93" fmla="*/ 407 h 1185"/>
                  <a:gd name="T94" fmla="*/ 518 w 1186"/>
                  <a:gd name="T95" fmla="*/ 403 h 1185"/>
                  <a:gd name="T96" fmla="*/ 561 w 1186"/>
                  <a:gd name="T97" fmla="*/ 360 h 1185"/>
                  <a:gd name="T98" fmla="*/ 922 w 1186"/>
                  <a:gd name="T99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6" h="1185">
                    <a:moveTo>
                      <a:pt x="922" y="0"/>
                    </a:moveTo>
                    <a:lnTo>
                      <a:pt x="1186" y="265"/>
                    </a:lnTo>
                    <a:lnTo>
                      <a:pt x="827" y="623"/>
                    </a:lnTo>
                    <a:lnTo>
                      <a:pt x="782" y="667"/>
                    </a:lnTo>
                    <a:lnTo>
                      <a:pt x="779" y="717"/>
                    </a:lnTo>
                    <a:lnTo>
                      <a:pt x="770" y="769"/>
                    </a:lnTo>
                    <a:lnTo>
                      <a:pt x="757" y="820"/>
                    </a:lnTo>
                    <a:lnTo>
                      <a:pt x="741" y="871"/>
                    </a:lnTo>
                    <a:lnTo>
                      <a:pt x="720" y="920"/>
                    </a:lnTo>
                    <a:lnTo>
                      <a:pt x="696" y="966"/>
                    </a:lnTo>
                    <a:lnTo>
                      <a:pt x="670" y="1009"/>
                    </a:lnTo>
                    <a:lnTo>
                      <a:pt x="642" y="1048"/>
                    </a:lnTo>
                    <a:lnTo>
                      <a:pt x="612" y="1081"/>
                    </a:lnTo>
                    <a:lnTo>
                      <a:pt x="578" y="1111"/>
                    </a:lnTo>
                    <a:lnTo>
                      <a:pt x="541" y="1136"/>
                    </a:lnTo>
                    <a:lnTo>
                      <a:pt x="503" y="1156"/>
                    </a:lnTo>
                    <a:lnTo>
                      <a:pt x="463" y="1171"/>
                    </a:lnTo>
                    <a:lnTo>
                      <a:pt x="421" y="1181"/>
                    </a:lnTo>
                    <a:lnTo>
                      <a:pt x="380" y="1185"/>
                    </a:lnTo>
                    <a:lnTo>
                      <a:pt x="337" y="1185"/>
                    </a:lnTo>
                    <a:lnTo>
                      <a:pt x="295" y="1181"/>
                    </a:lnTo>
                    <a:lnTo>
                      <a:pt x="253" y="1171"/>
                    </a:lnTo>
                    <a:lnTo>
                      <a:pt x="213" y="1156"/>
                    </a:lnTo>
                    <a:lnTo>
                      <a:pt x="175" y="1136"/>
                    </a:lnTo>
                    <a:lnTo>
                      <a:pt x="139" y="1111"/>
                    </a:lnTo>
                    <a:lnTo>
                      <a:pt x="105" y="1081"/>
                    </a:lnTo>
                    <a:lnTo>
                      <a:pt x="74" y="1047"/>
                    </a:lnTo>
                    <a:lnTo>
                      <a:pt x="49" y="1011"/>
                    </a:lnTo>
                    <a:lnTo>
                      <a:pt x="30" y="973"/>
                    </a:lnTo>
                    <a:lnTo>
                      <a:pt x="14" y="932"/>
                    </a:lnTo>
                    <a:lnTo>
                      <a:pt x="5" y="891"/>
                    </a:lnTo>
                    <a:lnTo>
                      <a:pt x="0" y="848"/>
                    </a:lnTo>
                    <a:lnTo>
                      <a:pt x="0" y="806"/>
                    </a:lnTo>
                    <a:lnTo>
                      <a:pt x="5" y="764"/>
                    </a:lnTo>
                    <a:lnTo>
                      <a:pt x="14" y="723"/>
                    </a:lnTo>
                    <a:lnTo>
                      <a:pt x="30" y="683"/>
                    </a:lnTo>
                    <a:lnTo>
                      <a:pt x="49" y="644"/>
                    </a:lnTo>
                    <a:lnTo>
                      <a:pt x="74" y="607"/>
                    </a:lnTo>
                    <a:lnTo>
                      <a:pt x="105" y="573"/>
                    </a:lnTo>
                    <a:lnTo>
                      <a:pt x="138" y="544"/>
                    </a:lnTo>
                    <a:lnTo>
                      <a:pt x="177" y="516"/>
                    </a:lnTo>
                    <a:lnTo>
                      <a:pt x="220" y="489"/>
                    </a:lnTo>
                    <a:lnTo>
                      <a:pt x="265" y="465"/>
                    </a:lnTo>
                    <a:lnTo>
                      <a:pt x="314" y="446"/>
                    </a:lnTo>
                    <a:lnTo>
                      <a:pt x="366" y="428"/>
                    </a:lnTo>
                    <a:lnTo>
                      <a:pt x="417" y="415"/>
                    </a:lnTo>
                    <a:lnTo>
                      <a:pt x="468" y="407"/>
                    </a:lnTo>
                    <a:lnTo>
                      <a:pt x="518" y="403"/>
                    </a:lnTo>
                    <a:lnTo>
                      <a:pt x="561" y="360"/>
                    </a:lnTo>
                    <a:lnTo>
                      <a:pt x="9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Group 209"/>
          <p:cNvGrpSpPr/>
          <p:nvPr/>
        </p:nvGrpSpPr>
        <p:grpSpPr>
          <a:xfrm>
            <a:off x="6381361" y="2688578"/>
            <a:ext cx="899828" cy="899828"/>
            <a:chOff x="6381431" y="2523490"/>
            <a:chExt cx="900063" cy="900063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66" name="Oval 143"/>
            <p:cNvSpPr/>
            <p:nvPr/>
          </p:nvSpPr>
          <p:spPr>
            <a:xfrm>
              <a:off x="6381431" y="2523490"/>
              <a:ext cx="900063" cy="90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" name="Group 201"/>
            <p:cNvGrpSpPr/>
            <p:nvPr/>
          </p:nvGrpSpPr>
          <p:grpSpPr>
            <a:xfrm>
              <a:off x="6516368" y="2806272"/>
              <a:ext cx="582624" cy="362120"/>
              <a:chOff x="2292350" y="982663"/>
              <a:chExt cx="973138" cy="604837"/>
            </a:xfrm>
            <a:solidFill>
              <a:schemeClr val="accent5"/>
            </a:solidFill>
          </p:grpSpPr>
          <p:sp>
            <p:nvSpPr>
              <p:cNvPr id="68" name="Freeform 14"/>
              <p:cNvSpPr/>
              <p:nvPr/>
            </p:nvSpPr>
            <p:spPr bwMode="auto">
              <a:xfrm>
                <a:off x="2713038" y="1352550"/>
                <a:ext cx="49213" cy="50800"/>
              </a:xfrm>
              <a:custGeom>
                <a:avLst/>
                <a:gdLst>
                  <a:gd name="T0" fmla="*/ 95 w 190"/>
                  <a:gd name="T1" fmla="*/ 0 h 190"/>
                  <a:gd name="T2" fmla="*/ 119 w 190"/>
                  <a:gd name="T3" fmla="*/ 3 h 190"/>
                  <a:gd name="T4" fmla="*/ 143 w 190"/>
                  <a:gd name="T5" fmla="*/ 13 h 190"/>
                  <a:gd name="T6" fmla="*/ 162 w 190"/>
                  <a:gd name="T7" fmla="*/ 28 h 190"/>
                  <a:gd name="T8" fmla="*/ 176 w 190"/>
                  <a:gd name="T9" fmla="*/ 48 h 190"/>
                  <a:gd name="T10" fmla="*/ 186 w 190"/>
                  <a:gd name="T11" fmla="*/ 70 h 190"/>
                  <a:gd name="T12" fmla="*/ 190 w 190"/>
                  <a:gd name="T13" fmla="*/ 95 h 190"/>
                  <a:gd name="T14" fmla="*/ 186 w 190"/>
                  <a:gd name="T15" fmla="*/ 120 h 190"/>
                  <a:gd name="T16" fmla="*/ 176 w 190"/>
                  <a:gd name="T17" fmla="*/ 143 h 190"/>
                  <a:gd name="T18" fmla="*/ 162 w 190"/>
                  <a:gd name="T19" fmla="*/ 163 h 190"/>
                  <a:gd name="T20" fmla="*/ 143 w 190"/>
                  <a:gd name="T21" fmla="*/ 177 h 190"/>
                  <a:gd name="T22" fmla="*/ 119 w 190"/>
                  <a:gd name="T23" fmla="*/ 186 h 190"/>
                  <a:gd name="T24" fmla="*/ 95 w 190"/>
                  <a:gd name="T25" fmla="*/ 190 h 190"/>
                  <a:gd name="T26" fmla="*/ 69 w 190"/>
                  <a:gd name="T27" fmla="*/ 186 h 190"/>
                  <a:gd name="T28" fmla="*/ 47 w 190"/>
                  <a:gd name="T29" fmla="*/ 177 h 190"/>
                  <a:gd name="T30" fmla="*/ 28 w 190"/>
                  <a:gd name="T31" fmla="*/ 163 h 190"/>
                  <a:gd name="T32" fmla="*/ 12 w 190"/>
                  <a:gd name="T33" fmla="*/ 143 h 190"/>
                  <a:gd name="T34" fmla="*/ 3 w 190"/>
                  <a:gd name="T35" fmla="*/ 120 h 190"/>
                  <a:gd name="T36" fmla="*/ 0 w 190"/>
                  <a:gd name="T37" fmla="*/ 95 h 190"/>
                  <a:gd name="T38" fmla="*/ 3 w 190"/>
                  <a:gd name="T39" fmla="*/ 70 h 190"/>
                  <a:gd name="T40" fmla="*/ 12 w 190"/>
                  <a:gd name="T41" fmla="*/ 48 h 190"/>
                  <a:gd name="T42" fmla="*/ 28 w 190"/>
                  <a:gd name="T43" fmla="*/ 28 h 190"/>
                  <a:gd name="T44" fmla="*/ 47 w 190"/>
                  <a:gd name="T45" fmla="*/ 13 h 190"/>
                  <a:gd name="T46" fmla="*/ 69 w 190"/>
                  <a:gd name="T47" fmla="*/ 3 h 190"/>
                  <a:gd name="T48" fmla="*/ 95 w 190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119" y="3"/>
                    </a:lnTo>
                    <a:lnTo>
                      <a:pt x="143" y="13"/>
                    </a:lnTo>
                    <a:lnTo>
                      <a:pt x="162" y="28"/>
                    </a:lnTo>
                    <a:lnTo>
                      <a:pt x="176" y="48"/>
                    </a:lnTo>
                    <a:lnTo>
                      <a:pt x="186" y="70"/>
                    </a:lnTo>
                    <a:lnTo>
                      <a:pt x="190" y="95"/>
                    </a:lnTo>
                    <a:lnTo>
                      <a:pt x="186" y="120"/>
                    </a:lnTo>
                    <a:lnTo>
                      <a:pt x="176" y="143"/>
                    </a:lnTo>
                    <a:lnTo>
                      <a:pt x="162" y="163"/>
                    </a:lnTo>
                    <a:lnTo>
                      <a:pt x="143" y="177"/>
                    </a:lnTo>
                    <a:lnTo>
                      <a:pt x="119" y="186"/>
                    </a:lnTo>
                    <a:lnTo>
                      <a:pt x="95" y="190"/>
                    </a:lnTo>
                    <a:lnTo>
                      <a:pt x="69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2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2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69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5"/>
              <p:cNvSpPr/>
              <p:nvPr/>
            </p:nvSpPr>
            <p:spPr bwMode="auto">
              <a:xfrm>
                <a:off x="2803525" y="1352550"/>
                <a:ext cx="50800" cy="50800"/>
              </a:xfrm>
              <a:custGeom>
                <a:avLst/>
                <a:gdLst>
                  <a:gd name="T0" fmla="*/ 95 w 189"/>
                  <a:gd name="T1" fmla="*/ 0 h 190"/>
                  <a:gd name="T2" fmla="*/ 120 w 189"/>
                  <a:gd name="T3" fmla="*/ 3 h 190"/>
                  <a:gd name="T4" fmla="*/ 143 w 189"/>
                  <a:gd name="T5" fmla="*/ 13 h 190"/>
                  <a:gd name="T6" fmla="*/ 163 w 189"/>
                  <a:gd name="T7" fmla="*/ 28 h 190"/>
                  <a:gd name="T8" fmla="*/ 177 w 189"/>
                  <a:gd name="T9" fmla="*/ 48 h 190"/>
                  <a:gd name="T10" fmla="*/ 186 w 189"/>
                  <a:gd name="T11" fmla="*/ 70 h 190"/>
                  <a:gd name="T12" fmla="*/ 189 w 189"/>
                  <a:gd name="T13" fmla="*/ 95 h 190"/>
                  <a:gd name="T14" fmla="*/ 186 w 189"/>
                  <a:gd name="T15" fmla="*/ 120 h 190"/>
                  <a:gd name="T16" fmla="*/ 177 w 189"/>
                  <a:gd name="T17" fmla="*/ 143 h 190"/>
                  <a:gd name="T18" fmla="*/ 163 w 189"/>
                  <a:gd name="T19" fmla="*/ 163 h 190"/>
                  <a:gd name="T20" fmla="*/ 143 w 189"/>
                  <a:gd name="T21" fmla="*/ 177 h 190"/>
                  <a:gd name="T22" fmla="*/ 120 w 189"/>
                  <a:gd name="T23" fmla="*/ 186 h 190"/>
                  <a:gd name="T24" fmla="*/ 95 w 189"/>
                  <a:gd name="T25" fmla="*/ 190 h 190"/>
                  <a:gd name="T26" fmla="*/ 70 w 189"/>
                  <a:gd name="T27" fmla="*/ 186 h 190"/>
                  <a:gd name="T28" fmla="*/ 47 w 189"/>
                  <a:gd name="T29" fmla="*/ 177 h 190"/>
                  <a:gd name="T30" fmla="*/ 28 w 189"/>
                  <a:gd name="T31" fmla="*/ 163 h 190"/>
                  <a:gd name="T32" fmla="*/ 13 w 189"/>
                  <a:gd name="T33" fmla="*/ 143 h 190"/>
                  <a:gd name="T34" fmla="*/ 3 w 189"/>
                  <a:gd name="T35" fmla="*/ 120 h 190"/>
                  <a:gd name="T36" fmla="*/ 0 w 189"/>
                  <a:gd name="T37" fmla="*/ 95 h 190"/>
                  <a:gd name="T38" fmla="*/ 3 w 189"/>
                  <a:gd name="T39" fmla="*/ 70 h 190"/>
                  <a:gd name="T40" fmla="*/ 13 w 189"/>
                  <a:gd name="T41" fmla="*/ 48 h 190"/>
                  <a:gd name="T42" fmla="*/ 28 w 189"/>
                  <a:gd name="T43" fmla="*/ 28 h 190"/>
                  <a:gd name="T44" fmla="*/ 47 w 189"/>
                  <a:gd name="T45" fmla="*/ 13 h 190"/>
                  <a:gd name="T46" fmla="*/ 70 w 189"/>
                  <a:gd name="T47" fmla="*/ 3 h 190"/>
                  <a:gd name="T48" fmla="*/ 95 w 189"/>
                  <a:gd name="T4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9" h="190">
                    <a:moveTo>
                      <a:pt x="95" y="0"/>
                    </a:moveTo>
                    <a:lnTo>
                      <a:pt x="120" y="3"/>
                    </a:lnTo>
                    <a:lnTo>
                      <a:pt x="143" y="13"/>
                    </a:lnTo>
                    <a:lnTo>
                      <a:pt x="163" y="28"/>
                    </a:lnTo>
                    <a:lnTo>
                      <a:pt x="177" y="48"/>
                    </a:lnTo>
                    <a:lnTo>
                      <a:pt x="186" y="70"/>
                    </a:lnTo>
                    <a:lnTo>
                      <a:pt x="189" y="95"/>
                    </a:lnTo>
                    <a:lnTo>
                      <a:pt x="186" y="120"/>
                    </a:lnTo>
                    <a:lnTo>
                      <a:pt x="177" y="143"/>
                    </a:lnTo>
                    <a:lnTo>
                      <a:pt x="163" y="163"/>
                    </a:lnTo>
                    <a:lnTo>
                      <a:pt x="143" y="177"/>
                    </a:lnTo>
                    <a:lnTo>
                      <a:pt x="120" y="186"/>
                    </a:lnTo>
                    <a:lnTo>
                      <a:pt x="95" y="190"/>
                    </a:lnTo>
                    <a:lnTo>
                      <a:pt x="70" y="186"/>
                    </a:lnTo>
                    <a:lnTo>
                      <a:pt x="47" y="177"/>
                    </a:lnTo>
                    <a:lnTo>
                      <a:pt x="28" y="163"/>
                    </a:lnTo>
                    <a:lnTo>
                      <a:pt x="13" y="143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70"/>
                    </a:lnTo>
                    <a:lnTo>
                      <a:pt x="13" y="48"/>
                    </a:lnTo>
                    <a:lnTo>
                      <a:pt x="28" y="28"/>
                    </a:lnTo>
                    <a:lnTo>
                      <a:pt x="47" y="13"/>
                    </a:lnTo>
                    <a:lnTo>
                      <a:pt x="70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6"/>
              <p:cNvSpPr/>
              <p:nvPr/>
            </p:nvSpPr>
            <p:spPr bwMode="auto">
              <a:xfrm>
                <a:off x="2606675" y="1117600"/>
                <a:ext cx="314325" cy="215900"/>
              </a:xfrm>
              <a:custGeom>
                <a:avLst/>
                <a:gdLst>
                  <a:gd name="T0" fmla="*/ 82 w 1188"/>
                  <a:gd name="T1" fmla="*/ 0 h 819"/>
                  <a:gd name="T2" fmla="*/ 103 w 1188"/>
                  <a:gd name="T3" fmla="*/ 4 h 819"/>
                  <a:gd name="T4" fmla="*/ 122 w 1188"/>
                  <a:gd name="T5" fmla="*/ 13 h 819"/>
                  <a:gd name="T6" fmla="*/ 212 w 1188"/>
                  <a:gd name="T7" fmla="*/ 68 h 819"/>
                  <a:gd name="T8" fmla="*/ 225 w 1188"/>
                  <a:gd name="T9" fmla="*/ 78 h 819"/>
                  <a:gd name="T10" fmla="*/ 237 w 1188"/>
                  <a:gd name="T11" fmla="*/ 92 h 819"/>
                  <a:gd name="T12" fmla="*/ 244 w 1188"/>
                  <a:gd name="T13" fmla="*/ 107 h 819"/>
                  <a:gd name="T14" fmla="*/ 293 w 1188"/>
                  <a:gd name="T15" fmla="*/ 231 h 819"/>
                  <a:gd name="T16" fmla="*/ 1141 w 1188"/>
                  <a:gd name="T17" fmla="*/ 231 h 819"/>
                  <a:gd name="T18" fmla="*/ 1156 w 1188"/>
                  <a:gd name="T19" fmla="*/ 233 h 819"/>
                  <a:gd name="T20" fmla="*/ 1169 w 1188"/>
                  <a:gd name="T21" fmla="*/ 241 h 819"/>
                  <a:gd name="T22" fmla="*/ 1180 w 1188"/>
                  <a:gd name="T23" fmla="*/ 252 h 819"/>
                  <a:gd name="T24" fmla="*/ 1186 w 1188"/>
                  <a:gd name="T25" fmla="*/ 266 h 819"/>
                  <a:gd name="T26" fmla="*/ 1188 w 1188"/>
                  <a:gd name="T27" fmla="*/ 281 h 819"/>
                  <a:gd name="T28" fmla="*/ 1185 w 1188"/>
                  <a:gd name="T29" fmla="*/ 296 h 819"/>
                  <a:gd name="T30" fmla="*/ 996 w 1188"/>
                  <a:gd name="T31" fmla="*/ 788 h 819"/>
                  <a:gd name="T32" fmla="*/ 988 w 1188"/>
                  <a:gd name="T33" fmla="*/ 802 h 819"/>
                  <a:gd name="T34" fmla="*/ 978 w 1188"/>
                  <a:gd name="T35" fmla="*/ 811 h 819"/>
                  <a:gd name="T36" fmla="*/ 966 w 1188"/>
                  <a:gd name="T37" fmla="*/ 817 h 819"/>
                  <a:gd name="T38" fmla="*/ 951 w 1188"/>
                  <a:gd name="T39" fmla="*/ 819 h 819"/>
                  <a:gd name="T40" fmla="*/ 380 w 1188"/>
                  <a:gd name="T41" fmla="*/ 819 h 819"/>
                  <a:gd name="T42" fmla="*/ 366 w 1188"/>
                  <a:gd name="T43" fmla="*/ 817 h 819"/>
                  <a:gd name="T44" fmla="*/ 354 w 1188"/>
                  <a:gd name="T45" fmla="*/ 811 h 819"/>
                  <a:gd name="T46" fmla="*/ 344 w 1188"/>
                  <a:gd name="T47" fmla="*/ 802 h 819"/>
                  <a:gd name="T48" fmla="*/ 336 w 1188"/>
                  <a:gd name="T49" fmla="*/ 788 h 819"/>
                  <a:gd name="T50" fmla="*/ 105 w 1188"/>
                  <a:gd name="T51" fmla="*/ 190 h 819"/>
                  <a:gd name="T52" fmla="*/ 38 w 1188"/>
                  <a:gd name="T53" fmla="*/ 149 h 819"/>
                  <a:gd name="T54" fmla="*/ 22 w 1188"/>
                  <a:gd name="T55" fmla="*/ 135 h 819"/>
                  <a:gd name="T56" fmla="*/ 9 w 1188"/>
                  <a:gd name="T57" fmla="*/ 118 h 819"/>
                  <a:gd name="T58" fmla="*/ 3 w 1188"/>
                  <a:gd name="T59" fmla="*/ 98 h 819"/>
                  <a:gd name="T60" fmla="*/ 0 w 1188"/>
                  <a:gd name="T61" fmla="*/ 78 h 819"/>
                  <a:gd name="T62" fmla="*/ 4 w 1188"/>
                  <a:gd name="T63" fmla="*/ 58 h 819"/>
                  <a:gd name="T64" fmla="*/ 13 w 1188"/>
                  <a:gd name="T65" fmla="*/ 38 h 819"/>
                  <a:gd name="T66" fmla="*/ 26 w 1188"/>
                  <a:gd name="T67" fmla="*/ 21 h 819"/>
                  <a:gd name="T68" fmla="*/ 43 w 1188"/>
                  <a:gd name="T69" fmla="*/ 9 h 819"/>
                  <a:gd name="T70" fmla="*/ 62 w 1188"/>
                  <a:gd name="T71" fmla="*/ 3 h 819"/>
                  <a:gd name="T72" fmla="*/ 82 w 1188"/>
                  <a:gd name="T73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819">
                    <a:moveTo>
                      <a:pt x="82" y="0"/>
                    </a:moveTo>
                    <a:lnTo>
                      <a:pt x="103" y="4"/>
                    </a:lnTo>
                    <a:lnTo>
                      <a:pt x="122" y="13"/>
                    </a:lnTo>
                    <a:lnTo>
                      <a:pt x="212" y="68"/>
                    </a:lnTo>
                    <a:lnTo>
                      <a:pt x="225" y="78"/>
                    </a:lnTo>
                    <a:lnTo>
                      <a:pt x="237" y="92"/>
                    </a:lnTo>
                    <a:lnTo>
                      <a:pt x="244" y="107"/>
                    </a:lnTo>
                    <a:lnTo>
                      <a:pt x="293" y="231"/>
                    </a:lnTo>
                    <a:lnTo>
                      <a:pt x="1141" y="231"/>
                    </a:lnTo>
                    <a:lnTo>
                      <a:pt x="1156" y="233"/>
                    </a:lnTo>
                    <a:lnTo>
                      <a:pt x="1169" y="241"/>
                    </a:lnTo>
                    <a:lnTo>
                      <a:pt x="1180" y="252"/>
                    </a:lnTo>
                    <a:lnTo>
                      <a:pt x="1186" y="266"/>
                    </a:lnTo>
                    <a:lnTo>
                      <a:pt x="1188" y="281"/>
                    </a:lnTo>
                    <a:lnTo>
                      <a:pt x="1185" y="296"/>
                    </a:lnTo>
                    <a:lnTo>
                      <a:pt x="996" y="788"/>
                    </a:lnTo>
                    <a:lnTo>
                      <a:pt x="988" y="802"/>
                    </a:lnTo>
                    <a:lnTo>
                      <a:pt x="978" y="811"/>
                    </a:lnTo>
                    <a:lnTo>
                      <a:pt x="966" y="817"/>
                    </a:lnTo>
                    <a:lnTo>
                      <a:pt x="951" y="819"/>
                    </a:lnTo>
                    <a:lnTo>
                      <a:pt x="380" y="819"/>
                    </a:lnTo>
                    <a:lnTo>
                      <a:pt x="366" y="817"/>
                    </a:lnTo>
                    <a:lnTo>
                      <a:pt x="354" y="811"/>
                    </a:lnTo>
                    <a:lnTo>
                      <a:pt x="344" y="802"/>
                    </a:lnTo>
                    <a:lnTo>
                      <a:pt x="336" y="788"/>
                    </a:lnTo>
                    <a:lnTo>
                      <a:pt x="105" y="190"/>
                    </a:lnTo>
                    <a:lnTo>
                      <a:pt x="38" y="149"/>
                    </a:lnTo>
                    <a:lnTo>
                      <a:pt x="22" y="135"/>
                    </a:lnTo>
                    <a:lnTo>
                      <a:pt x="9" y="118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4" y="58"/>
                    </a:lnTo>
                    <a:lnTo>
                      <a:pt x="13" y="38"/>
                    </a:lnTo>
                    <a:lnTo>
                      <a:pt x="26" y="21"/>
                    </a:lnTo>
                    <a:lnTo>
                      <a:pt x="43" y="9"/>
                    </a:lnTo>
                    <a:lnTo>
                      <a:pt x="62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/>
            </p:nvSpPr>
            <p:spPr bwMode="auto">
              <a:xfrm>
                <a:off x="2292350" y="982663"/>
                <a:ext cx="973138" cy="604837"/>
              </a:xfrm>
              <a:custGeom>
                <a:avLst/>
                <a:gdLst>
                  <a:gd name="T0" fmla="*/ 495 w 3678"/>
                  <a:gd name="T1" fmla="*/ 1854 h 2285"/>
                  <a:gd name="T2" fmla="*/ 3175 w 3678"/>
                  <a:gd name="T3" fmla="*/ 242 h 2285"/>
                  <a:gd name="T4" fmla="*/ 391 w 3678"/>
                  <a:gd name="T5" fmla="*/ 0 h 2285"/>
                  <a:gd name="T6" fmla="*/ 3306 w 3678"/>
                  <a:gd name="T7" fmla="*/ 4 h 2285"/>
                  <a:gd name="T8" fmla="*/ 3356 w 3678"/>
                  <a:gd name="T9" fmla="*/ 25 h 2285"/>
                  <a:gd name="T10" fmla="*/ 3394 w 3678"/>
                  <a:gd name="T11" fmla="*/ 62 h 2285"/>
                  <a:gd name="T12" fmla="*/ 3414 w 3678"/>
                  <a:gd name="T13" fmla="*/ 112 h 2285"/>
                  <a:gd name="T14" fmla="*/ 3417 w 3678"/>
                  <a:gd name="T15" fmla="*/ 1948 h 2285"/>
                  <a:gd name="T16" fmla="*/ 3635 w 3678"/>
                  <a:gd name="T17" fmla="*/ 1952 h 2285"/>
                  <a:gd name="T18" fmla="*/ 3666 w 3678"/>
                  <a:gd name="T19" fmla="*/ 1974 h 2285"/>
                  <a:gd name="T20" fmla="*/ 3678 w 3678"/>
                  <a:gd name="T21" fmla="*/ 2012 h 2285"/>
                  <a:gd name="T22" fmla="*/ 3667 w 3678"/>
                  <a:gd name="T23" fmla="*/ 2091 h 2285"/>
                  <a:gd name="T24" fmla="*/ 3633 w 3678"/>
                  <a:gd name="T25" fmla="*/ 2161 h 2285"/>
                  <a:gd name="T26" fmla="*/ 3584 w 3678"/>
                  <a:gd name="T27" fmla="*/ 2218 h 2285"/>
                  <a:gd name="T28" fmla="*/ 3520 w 3678"/>
                  <a:gd name="T29" fmla="*/ 2260 h 2285"/>
                  <a:gd name="T30" fmla="*/ 3445 w 3678"/>
                  <a:gd name="T31" fmla="*/ 2283 h 2285"/>
                  <a:gd name="T32" fmla="*/ 2903 w 3678"/>
                  <a:gd name="T33" fmla="*/ 2285 h 2285"/>
                  <a:gd name="T34" fmla="*/ 2900 w 3678"/>
                  <a:gd name="T35" fmla="*/ 2147 h 2285"/>
                  <a:gd name="T36" fmla="*/ 2881 w 3678"/>
                  <a:gd name="T37" fmla="*/ 2113 h 2285"/>
                  <a:gd name="T38" fmla="*/ 2847 w 3678"/>
                  <a:gd name="T39" fmla="*/ 2093 h 2285"/>
                  <a:gd name="T40" fmla="*/ 2806 w 3678"/>
                  <a:gd name="T41" fmla="*/ 2093 h 2285"/>
                  <a:gd name="T42" fmla="*/ 2773 w 3678"/>
                  <a:gd name="T43" fmla="*/ 2113 h 2285"/>
                  <a:gd name="T44" fmla="*/ 2753 w 3678"/>
                  <a:gd name="T45" fmla="*/ 2147 h 2285"/>
                  <a:gd name="T46" fmla="*/ 2751 w 3678"/>
                  <a:gd name="T47" fmla="*/ 2285 h 2285"/>
                  <a:gd name="T48" fmla="*/ 2626 w 3678"/>
                  <a:gd name="T49" fmla="*/ 2167 h 2285"/>
                  <a:gd name="T50" fmla="*/ 2616 w 3678"/>
                  <a:gd name="T51" fmla="*/ 2129 h 2285"/>
                  <a:gd name="T52" fmla="*/ 2588 w 3678"/>
                  <a:gd name="T53" fmla="*/ 2101 h 2285"/>
                  <a:gd name="T54" fmla="*/ 2550 w 3678"/>
                  <a:gd name="T55" fmla="*/ 2091 h 2285"/>
                  <a:gd name="T56" fmla="*/ 2511 w 3678"/>
                  <a:gd name="T57" fmla="*/ 2101 h 2285"/>
                  <a:gd name="T58" fmla="*/ 2484 w 3678"/>
                  <a:gd name="T59" fmla="*/ 2129 h 2285"/>
                  <a:gd name="T60" fmla="*/ 2473 w 3678"/>
                  <a:gd name="T61" fmla="*/ 2167 h 2285"/>
                  <a:gd name="T62" fmla="*/ 273 w 3678"/>
                  <a:gd name="T63" fmla="*/ 2285 h 2285"/>
                  <a:gd name="T64" fmla="*/ 195 w 3678"/>
                  <a:gd name="T65" fmla="*/ 2274 h 2285"/>
                  <a:gd name="T66" fmla="*/ 125 w 3678"/>
                  <a:gd name="T67" fmla="*/ 2241 h 2285"/>
                  <a:gd name="T68" fmla="*/ 67 w 3678"/>
                  <a:gd name="T69" fmla="*/ 2191 h 2285"/>
                  <a:gd name="T70" fmla="*/ 26 w 3678"/>
                  <a:gd name="T71" fmla="*/ 2127 h 2285"/>
                  <a:gd name="T72" fmla="*/ 3 w 3678"/>
                  <a:gd name="T73" fmla="*/ 2052 h 2285"/>
                  <a:gd name="T74" fmla="*/ 3 w 3678"/>
                  <a:gd name="T75" fmla="*/ 1992 h 2285"/>
                  <a:gd name="T76" fmla="*/ 26 w 3678"/>
                  <a:gd name="T77" fmla="*/ 1961 h 2285"/>
                  <a:gd name="T78" fmla="*/ 64 w 3678"/>
                  <a:gd name="T79" fmla="*/ 1948 h 2285"/>
                  <a:gd name="T80" fmla="*/ 253 w 3678"/>
                  <a:gd name="T81" fmla="*/ 140 h 2285"/>
                  <a:gd name="T82" fmla="*/ 263 w 3678"/>
                  <a:gd name="T83" fmla="*/ 85 h 2285"/>
                  <a:gd name="T84" fmla="*/ 293 w 3678"/>
                  <a:gd name="T85" fmla="*/ 41 h 2285"/>
                  <a:gd name="T86" fmla="*/ 338 w 3678"/>
                  <a:gd name="T87" fmla="*/ 11 h 2285"/>
                  <a:gd name="T88" fmla="*/ 391 w 3678"/>
                  <a:gd name="T89" fmla="*/ 0 h 2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78" h="2285">
                    <a:moveTo>
                      <a:pt x="495" y="242"/>
                    </a:moveTo>
                    <a:lnTo>
                      <a:pt x="495" y="1854"/>
                    </a:lnTo>
                    <a:lnTo>
                      <a:pt x="3175" y="1854"/>
                    </a:lnTo>
                    <a:lnTo>
                      <a:pt x="3175" y="242"/>
                    </a:lnTo>
                    <a:lnTo>
                      <a:pt x="495" y="242"/>
                    </a:lnTo>
                    <a:close/>
                    <a:moveTo>
                      <a:pt x="391" y="0"/>
                    </a:moveTo>
                    <a:lnTo>
                      <a:pt x="3278" y="0"/>
                    </a:lnTo>
                    <a:lnTo>
                      <a:pt x="3306" y="4"/>
                    </a:lnTo>
                    <a:lnTo>
                      <a:pt x="3332" y="11"/>
                    </a:lnTo>
                    <a:lnTo>
                      <a:pt x="3356" y="25"/>
                    </a:lnTo>
                    <a:lnTo>
                      <a:pt x="3376" y="41"/>
                    </a:lnTo>
                    <a:lnTo>
                      <a:pt x="3394" y="62"/>
                    </a:lnTo>
                    <a:lnTo>
                      <a:pt x="3406" y="85"/>
                    </a:lnTo>
                    <a:lnTo>
                      <a:pt x="3414" y="112"/>
                    </a:lnTo>
                    <a:lnTo>
                      <a:pt x="3417" y="140"/>
                    </a:lnTo>
                    <a:lnTo>
                      <a:pt x="3417" y="1948"/>
                    </a:lnTo>
                    <a:lnTo>
                      <a:pt x="3614" y="1948"/>
                    </a:lnTo>
                    <a:lnTo>
                      <a:pt x="3635" y="1952"/>
                    </a:lnTo>
                    <a:lnTo>
                      <a:pt x="3652" y="1961"/>
                    </a:lnTo>
                    <a:lnTo>
                      <a:pt x="3666" y="1974"/>
                    </a:lnTo>
                    <a:lnTo>
                      <a:pt x="3675" y="1992"/>
                    </a:lnTo>
                    <a:lnTo>
                      <a:pt x="3678" y="2012"/>
                    </a:lnTo>
                    <a:lnTo>
                      <a:pt x="3675" y="2052"/>
                    </a:lnTo>
                    <a:lnTo>
                      <a:pt x="3667" y="2091"/>
                    </a:lnTo>
                    <a:lnTo>
                      <a:pt x="3652" y="2127"/>
                    </a:lnTo>
                    <a:lnTo>
                      <a:pt x="3633" y="2161"/>
                    </a:lnTo>
                    <a:lnTo>
                      <a:pt x="3611" y="2191"/>
                    </a:lnTo>
                    <a:lnTo>
                      <a:pt x="3584" y="2218"/>
                    </a:lnTo>
                    <a:lnTo>
                      <a:pt x="3553" y="2241"/>
                    </a:lnTo>
                    <a:lnTo>
                      <a:pt x="3520" y="2260"/>
                    </a:lnTo>
                    <a:lnTo>
                      <a:pt x="3483" y="2274"/>
                    </a:lnTo>
                    <a:lnTo>
                      <a:pt x="3445" y="2283"/>
                    </a:lnTo>
                    <a:lnTo>
                      <a:pt x="3405" y="2285"/>
                    </a:lnTo>
                    <a:lnTo>
                      <a:pt x="2903" y="2285"/>
                    </a:lnTo>
                    <a:lnTo>
                      <a:pt x="2903" y="2167"/>
                    </a:lnTo>
                    <a:lnTo>
                      <a:pt x="2900" y="2147"/>
                    </a:lnTo>
                    <a:lnTo>
                      <a:pt x="2892" y="2129"/>
                    </a:lnTo>
                    <a:lnTo>
                      <a:pt x="2881" y="2113"/>
                    </a:lnTo>
                    <a:lnTo>
                      <a:pt x="2865" y="2101"/>
                    </a:lnTo>
                    <a:lnTo>
                      <a:pt x="2847" y="2093"/>
                    </a:lnTo>
                    <a:lnTo>
                      <a:pt x="2826" y="2091"/>
                    </a:lnTo>
                    <a:lnTo>
                      <a:pt x="2806" y="2093"/>
                    </a:lnTo>
                    <a:lnTo>
                      <a:pt x="2789" y="2101"/>
                    </a:lnTo>
                    <a:lnTo>
                      <a:pt x="2773" y="2113"/>
                    </a:lnTo>
                    <a:lnTo>
                      <a:pt x="2761" y="2129"/>
                    </a:lnTo>
                    <a:lnTo>
                      <a:pt x="2753" y="2147"/>
                    </a:lnTo>
                    <a:lnTo>
                      <a:pt x="2751" y="2167"/>
                    </a:lnTo>
                    <a:lnTo>
                      <a:pt x="2751" y="2285"/>
                    </a:lnTo>
                    <a:lnTo>
                      <a:pt x="2626" y="2285"/>
                    </a:lnTo>
                    <a:lnTo>
                      <a:pt x="2626" y="2167"/>
                    </a:lnTo>
                    <a:lnTo>
                      <a:pt x="2623" y="2147"/>
                    </a:lnTo>
                    <a:lnTo>
                      <a:pt x="2616" y="2129"/>
                    </a:lnTo>
                    <a:lnTo>
                      <a:pt x="2604" y="2113"/>
                    </a:lnTo>
                    <a:lnTo>
                      <a:pt x="2588" y="2101"/>
                    </a:lnTo>
                    <a:lnTo>
                      <a:pt x="2570" y="2093"/>
                    </a:lnTo>
                    <a:lnTo>
                      <a:pt x="2550" y="2091"/>
                    </a:lnTo>
                    <a:lnTo>
                      <a:pt x="2529" y="2093"/>
                    </a:lnTo>
                    <a:lnTo>
                      <a:pt x="2511" y="2101"/>
                    </a:lnTo>
                    <a:lnTo>
                      <a:pt x="2495" y="2113"/>
                    </a:lnTo>
                    <a:lnTo>
                      <a:pt x="2484" y="2129"/>
                    </a:lnTo>
                    <a:lnTo>
                      <a:pt x="2477" y="2147"/>
                    </a:lnTo>
                    <a:lnTo>
                      <a:pt x="2473" y="2167"/>
                    </a:lnTo>
                    <a:lnTo>
                      <a:pt x="2473" y="2285"/>
                    </a:lnTo>
                    <a:lnTo>
                      <a:pt x="273" y="2285"/>
                    </a:lnTo>
                    <a:lnTo>
                      <a:pt x="233" y="2283"/>
                    </a:lnTo>
                    <a:lnTo>
                      <a:pt x="195" y="2274"/>
                    </a:lnTo>
                    <a:lnTo>
                      <a:pt x="158" y="2260"/>
                    </a:lnTo>
                    <a:lnTo>
                      <a:pt x="125" y="2241"/>
                    </a:lnTo>
                    <a:lnTo>
                      <a:pt x="94" y="2218"/>
                    </a:lnTo>
                    <a:lnTo>
                      <a:pt x="67" y="2191"/>
                    </a:lnTo>
                    <a:lnTo>
                      <a:pt x="45" y="2161"/>
                    </a:lnTo>
                    <a:lnTo>
                      <a:pt x="26" y="2127"/>
                    </a:lnTo>
                    <a:lnTo>
                      <a:pt x="11" y="2091"/>
                    </a:lnTo>
                    <a:lnTo>
                      <a:pt x="3" y="2052"/>
                    </a:lnTo>
                    <a:lnTo>
                      <a:pt x="0" y="2012"/>
                    </a:lnTo>
                    <a:lnTo>
                      <a:pt x="3" y="1992"/>
                    </a:lnTo>
                    <a:lnTo>
                      <a:pt x="12" y="1974"/>
                    </a:lnTo>
                    <a:lnTo>
                      <a:pt x="26" y="1961"/>
                    </a:lnTo>
                    <a:lnTo>
                      <a:pt x="43" y="1952"/>
                    </a:lnTo>
                    <a:lnTo>
                      <a:pt x="64" y="1948"/>
                    </a:lnTo>
                    <a:lnTo>
                      <a:pt x="253" y="1948"/>
                    </a:lnTo>
                    <a:lnTo>
                      <a:pt x="253" y="140"/>
                    </a:lnTo>
                    <a:lnTo>
                      <a:pt x="255" y="112"/>
                    </a:lnTo>
                    <a:lnTo>
                      <a:pt x="263" y="85"/>
                    </a:lnTo>
                    <a:lnTo>
                      <a:pt x="276" y="62"/>
                    </a:lnTo>
                    <a:lnTo>
                      <a:pt x="293" y="41"/>
                    </a:lnTo>
                    <a:lnTo>
                      <a:pt x="314" y="25"/>
                    </a:lnTo>
                    <a:lnTo>
                      <a:pt x="338" y="11"/>
                    </a:lnTo>
                    <a:lnTo>
                      <a:pt x="363" y="4"/>
                    </a:lnTo>
                    <a:lnTo>
                      <a:pt x="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Group 208"/>
          <p:cNvGrpSpPr/>
          <p:nvPr/>
        </p:nvGrpSpPr>
        <p:grpSpPr>
          <a:xfrm>
            <a:off x="9459719" y="3378858"/>
            <a:ext cx="1153726" cy="1153726"/>
            <a:chOff x="9460594" y="3213954"/>
            <a:chExt cx="1154027" cy="1154027"/>
          </a:xfrm>
          <a:effectLst>
            <a:outerShdw blurRad="279400" sx="102000" sy="102000" algn="ctr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73" name="Oval 133"/>
            <p:cNvSpPr/>
            <p:nvPr/>
          </p:nvSpPr>
          <p:spPr>
            <a:xfrm>
              <a:off x="9460594" y="3213954"/>
              <a:ext cx="1154027" cy="115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06"/>
            <p:cNvSpPr/>
            <p:nvPr/>
          </p:nvSpPr>
          <p:spPr bwMode="auto">
            <a:xfrm>
              <a:off x="9742290" y="3481960"/>
              <a:ext cx="590633" cy="592721"/>
            </a:xfrm>
            <a:custGeom>
              <a:avLst/>
              <a:gdLst>
                <a:gd name="connsiteX0" fmla="*/ 405475 w 898525"/>
                <a:gd name="connsiteY0" fmla="*/ 296862 h 901700"/>
                <a:gd name="connsiteX1" fmla="*/ 423671 w 898525"/>
                <a:gd name="connsiteY1" fmla="*/ 297916 h 901700"/>
                <a:gd name="connsiteX2" fmla="*/ 440812 w 898525"/>
                <a:gd name="connsiteY2" fmla="*/ 300288 h 901700"/>
                <a:gd name="connsiteX3" fmla="*/ 457689 w 898525"/>
                <a:gd name="connsiteY3" fmla="*/ 303977 h 901700"/>
                <a:gd name="connsiteX4" fmla="*/ 474039 w 898525"/>
                <a:gd name="connsiteY4" fmla="*/ 309248 h 901700"/>
                <a:gd name="connsiteX5" fmla="*/ 489598 w 898525"/>
                <a:gd name="connsiteY5" fmla="*/ 315836 h 901700"/>
                <a:gd name="connsiteX6" fmla="*/ 488015 w 898525"/>
                <a:gd name="connsiteY6" fmla="*/ 317418 h 901700"/>
                <a:gd name="connsiteX7" fmla="*/ 413386 w 898525"/>
                <a:gd name="connsiteY7" fmla="*/ 391998 h 901700"/>
                <a:gd name="connsiteX8" fmla="*/ 405475 w 898525"/>
                <a:gd name="connsiteY8" fmla="*/ 391734 h 901700"/>
                <a:gd name="connsiteX9" fmla="*/ 392553 w 898525"/>
                <a:gd name="connsiteY9" fmla="*/ 392525 h 901700"/>
                <a:gd name="connsiteX10" fmla="*/ 379895 w 898525"/>
                <a:gd name="connsiteY10" fmla="*/ 395160 h 901700"/>
                <a:gd name="connsiteX11" fmla="*/ 367764 w 898525"/>
                <a:gd name="connsiteY11" fmla="*/ 398850 h 901700"/>
                <a:gd name="connsiteX12" fmla="*/ 356425 w 898525"/>
                <a:gd name="connsiteY12" fmla="*/ 404120 h 901700"/>
                <a:gd name="connsiteX13" fmla="*/ 345876 w 898525"/>
                <a:gd name="connsiteY13" fmla="*/ 410445 h 901700"/>
                <a:gd name="connsiteX14" fmla="*/ 336119 w 898525"/>
                <a:gd name="connsiteY14" fmla="*/ 418088 h 901700"/>
                <a:gd name="connsiteX15" fmla="*/ 327417 w 898525"/>
                <a:gd name="connsiteY15" fmla="*/ 426784 h 901700"/>
                <a:gd name="connsiteX16" fmla="*/ 319769 w 898525"/>
                <a:gd name="connsiteY16" fmla="*/ 436535 h 901700"/>
                <a:gd name="connsiteX17" fmla="*/ 313177 w 898525"/>
                <a:gd name="connsiteY17" fmla="*/ 447076 h 901700"/>
                <a:gd name="connsiteX18" fmla="*/ 307903 w 898525"/>
                <a:gd name="connsiteY18" fmla="*/ 458408 h 901700"/>
                <a:gd name="connsiteX19" fmla="*/ 304211 w 898525"/>
                <a:gd name="connsiteY19" fmla="*/ 470531 h 901700"/>
                <a:gd name="connsiteX20" fmla="*/ 302101 w 898525"/>
                <a:gd name="connsiteY20" fmla="*/ 482917 h 901700"/>
                <a:gd name="connsiteX21" fmla="*/ 301310 w 898525"/>
                <a:gd name="connsiteY21" fmla="*/ 496094 h 901700"/>
                <a:gd name="connsiteX22" fmla="*/ 302101 w 898525"/>
                <a:gd name="connsiteY22" fmla="*/ 509270 h 901700"/>
                <a:gd name="connsiteX23" fmla="*/ 304211 w 898525"/>
                <a:gd name="connsiteY23" fmla="*/ 521656 h 901700"/>
                <a:gd name="connsiteX24" fmla="*/ 307903 w 898525"/>
                <a:gd name="connsiteY24" fmla="*/ 534042 h 901700"/>
                <a:gd name="connsiteX25" fmla="*/ 313177 w 898525"/>
                <a:gd name="connsiteY25" fmla="*/ 545374 h 901700"/>
                <a:gd name="connsiteX26" fmla="*/ 319769 w 898525"/>
                <a:gd name="connsiteY26" fmla="*/ 555916 h 901700"/>
                <a:gd name="connsiteX27" fmla="*/ 327417 w 898525"/>
                <a:gd name="connsiteY27" fmla="*/ 565403 h 901700"/>
                <a:gd name="connsiteX28" fmla="*/ 336119 w 898525"/>
                <a:gd name="connsiteY28" fmla="*/ 574100 h 901700"/>
                <a:gd name="connsiteX29" fmla="*/ 345613 w 898525"/>
                <a:gd name="connsiteY29" fmla="*/ 581742 h 901700"/>
                <a:gd name="connsiteX30" fmla="*/ 356425 w 898525"/>
                <a:gd name="connsiteY30" fmla="*/ 588330 h 901700"/>
                <a:gd name="connsiteX31" fmla="*/ 367501 w 898525"/>
                <a:gd name="connsiteY31" fmla="*/ 593601 h 901700"/>
                <a:gd name="connsiteX32" fmla="*/ 379895 w 898525"/>
                <a:gd name="connsiteY32" fmla="*/ 597291 h 901700"/>
                <a:gd name="connsiteX33" fmla="*/ 392553 w 898525"/>
                <a:gd name="connsiteY33" fmla="*/ 599926 h 901700"/>
                <a:gd name="connsiteX34" fmla="*/ 405475 w 898525"/>
                <a:gd name="connsiteY34" fmla="*/ 600716 h 901700"/>
                <a:gd name="connsiteX35" fmla="*/ 418660 w 898525"/>
                <a:gd name="connsiteY35" fmla="*/ 599926 h 901700"/>
                <a:gd name="connsiteX36" fmla="*/ 431318 w 898525"/>
                <a:gd name="connsiteY36" fmla="*/ 597291 h 901700"/>
                <a:gd name="connsiteX37" fmla="*/ 443185 w 898525"/>
                <a:gd name="connsiteY37" fmla="*/ 593601 h 901700"/>
                <a:gd name="connsiteX38" fmla="*/ 454788 w 898525"/>
                <a:gd name="connsiteY38" fmla="*/ 588330 h 901700"/>
                <a:gd name="connsiteX39" fmla="*/ 465073 w 898525"/>
                <a:gd name="connsiteY39" fmla="*/ 581742 h 901700"/>
                <a:gd name="connsiteX40" fmla="*/ 474830 w 898525"/>
                <a:gd name="connsiteY40" fmla="*/ 574100 h 901700"/>
                <a:gd name="connsiteX41" fmla="*/ 483796 w 898525"/>
                <a:gd name="connsiteY41" fmla="*/ 565403 h 901700"/>
                <a:gd name="connsiteX42" fmla="*/ 491444 w 898525"/>
                <a:gd name="connsiteY42" fmla="*/ 555916 h 901700"/>
                <a:gd name="connsiteX43" fmla="*/ 497773 w 898525"/>
                <a:gd name="connsiteY43" fmla="*/ 545374 h 901700"/>
                <a:gd name="connsiteX44" fmla="*/ 503047 w 898525"/>
                <a:gd name="connsiteY44" fmla="*/ 534042 h 901700"/>
                <a:gd name="connsiteX45" fmla="*/ 507003 w 898525"/>
                <a:gd name="connsiteY45" fmla="*/ 521656 h 901700"/>
                <a:gd name="connsiteX46" fmla="*/ 509112 w 898525"/>
                <a:gd name="connsiteY46" fmla="*/ 509270 h 901700"/>
                <a:gd name="connsiteX47" fmla="*/ 509903 w 898525"/>
                <a:gd name="connsiteY47" fmla="*/ 496094 h 901700"/>
                <a:gd name="connsiteX48" fmla="*/ 509640 w 898525"/>
                <a:gd name="connsiteY48" fmla="*/ 488188 h 901700"/>
                <a:gd name="connsiteX49" fmla="*/ 584533 w 898525"/>
                <a:gd name="connsiteY49" fmla="*/ 413608 h 901700"/>
                <a:gd name="connsiteX50" fmla="*/ 585851 w 898525"/>
                <a:gd name="connsiteY50" fmla="*/ 412026 h 901700"/>
                <a:gd name="connsiteX51" fmla="*/ 592444 w 898525"/>
                <a:gd name="connsiteY51" fmla="*/ 427838 h 901700"/>
                <a:gd name="connsiteX52" fmla="*/ 597982 w 898525"/>
                <a:gd name="connsiteY52" fmla="*/ 443914 h 901700"/>
                <a:gd name="connsiteX53" fmla="*/ 601410 w 898525"/>
                <a:gd name="connsiteY53" fmla="*/ 460780 h 901700"/>
                <a:gd name="connsiteX54" fmla="*/ 603783 w 898525"/>
                <a:gd name="connsiteY54" fmla="*/ 478437 h 901700"/>
                <a:gd name="connsiteX55" fmla="*/ 604838 w 898525"/>
                <a:gd name="connsiteY55" fmla="*/ 496094 h 901700"/>
                <a:gd name="connsiteX56" fmla="*/ 603783 w 898525"/>
                <a:gd name="connsiteY56" fmla="*/ 514277 h 901700"/>
                <a:gd name="connsiteX57" fmla="*/ 601410 w 898525"/>
                <a:gd name="connsiteY57" fmla="*/ 531934 h 901700"/>
                <a:gd name="connsiteX58" fmla="*/ 597718 w 898525"/>
                <a:gd name="connsiteY58" fmla="*/ 549064 h 901700"/>
                <a:gd name="connsiteX59" fmla="*/ 592180 w 898525"/>
                <a:gd name="connsiteY59" fmla="*/ 565666 h 901700"/>
                <a:gd name="connsiteX60" fmla="*/ 585588 w 898525"/>
                <a:gd name="connsiteY60" fmla="*/ 581479 h 901700"/>
                <a:gd name="connsiteX61" fmla="*/ 577413 w 898525"/>
                <a:gd name="connsiteY61" fmla="*/ 596500 h 901700"/>
                <a:gd name="connsiteX62" fmla="*/ 568447 w 898525"/>
                <a:gd name="connsiteY62" fmla="*/ 610994 h 901700"/>
                <a:gd name="connsiteX63" fmla="*/ 557898 w 898525"/>
                <a:gd name="connsiteY63" fmla="*/ 624435 h 901700"/>
                <a:gd name="connsiteX64" fmla="*/ 546295 w 898525"/>
                <a:gd name="connsiteY64" fmla="*/ 637084 h 901700"/>
                <a:gd name="connsiteX65" fmla="*/ 533901 w 898525"/>
                <a:gd name="connsiteY65" fmla="*/ 648416 h 901700"/>
                <a:gd name="connsiteX66" fmla="*/ 520188 w 898525"/>
                <a:gd name="connsiteY66" fmla="*/ 658957 h 901700"/>
                <a:gd name="connsiteX67" fmla="*/ 506211 w 898525"/>
                <a:gd name="connsiteY67" fmla="*/ 668181 h 901700"/>
                <a:gd name="connsiteX68" fmla="*/ 491180 w 898525"/>
                <a:gd name="connsiteY68" fmla="*/ 676087 h 901700"/>
                <a:gd name="connsiteX69" fmla="*/ 474830 w 898525"/>
                <a:gd name="connsiteY69" fmla="*/ 682939 h 901700"/>
                <a:gd name="connsiteX70" fmla="*/ 458480 w 898525"/>
                <a:gd name="connsiteY70" fmla="*/ 688210 h 901700"/>
                <a:gd name="connsiteX71" fmla="*/ 441339 w 898525"/>
                <a:gd name="connsiteY71" fmla="*/ 691899 h 901700"/>
                <a:gd name="connsiteX72" fmla="*/ 423671 w 898525"/>
                <a:gd name="connsiteY72" fmla="*/ 694271 h 901700"/>
                <a:gd name="connsiteX73" fmla="*/ 405475 w 898525"/>
                <a:gd name="connsiteY73" fmla="*/ 695325 h 901700"/>
                <a:gd name="connsiteX74" fmla="*/ 387542 w 898525"/>
                <a:gd name="connsiteY74" fmla="*/ 694271 h 901700"/>
                <a:gd name="connsiteX75" fmla="*/ 369874 w 898525"/>
                <a:gd name="connsiteY75" fmla="*/ 691899 h 901700"/>
                <a:gd name="connsiteX76" fmla="*/ 352469 w 898525"/>
                <a:gd name="connsiteY76" fmla="*/ 688210 h 901700"/>
                <a:gd name="connsiteX77" fmla="*/ 336119 w 898525"/>
                <a:gd name="connsiteY77" fmla="*/ 682675 h 901700"/>
                <a:gd name="connsiteX78" fmla="*/ 320297 w 898525"/>
                <a:gd name="connsiteY78" fmla="*/ 676087 h 901700"/>
                <a:gd name="connsiteX79" fmla="*/ 305002 w 898525"/>
                <a:gd name="connsiteY79" fmla="*/ 668181 h 901700"/>
                <a:gd name="connsiteX80" fmla="*/ 290761 w 898525"/>
                <a:gd name="connsiteY80" fmla="*/ 658957 h 901700"/>
                <a:gd name="connsiteX81" fmla="*/ 277312 w 898525"/>
                <a:gd name="connsiteY81" fmla="*/ 648416 h 901700"/>
                <a:gd name="connsiteX82" fmla="*/ 264918 w 898525"/>
                <a:gd name="connsiteY82" fmla="*/ 637084 h 901700"/>
                <a:gd name="connsiteX83" fmla="*/ 253315 w 898525"/>
                <a:gd name="connsiteY83" fmla="*/ 624435 h 901700"/>
                <a:gd name="connsiteX84" fmla="*/ 243030 w 898525"/>
                <a:gd name="connsiteY84" fmla="*/ 610731 h 901700"/>
                <a:gd name="connsiteX85" fmla="*/ 233801 w 898525"/>
                <a:gd name="connsiteY85" fmla="*/ 596500 h 901700"/>
                <a:gd name="connsiteX86" fmla="*/ 225889 w 898525"/>
                <a:gd name="connsiteY86" fmla="*/ 581479 h 901700"/>
                <a:gd name="connsiteX87" fmla="*/ 219033 w 898525"/>
                <a:gd name="connsiteY87" fmla="*/ 565403 h 901700"/>
                <a:gd name="connsiteX88" fmla="*/ 213495 w 898525"/>
                <a:gd name="connsiteY88" fmla="*/ 549064 h 901700"/>
                <a:gd name="connsiteX89" fmla="*/ 209539 w 898525"/>
                <a:gd name="connsiteY89" fmla="*/ 531934 h 901700"/>
                <a:gd name="connsiteX90" fmla="*/ 207166 w 898525"/>
                <a:gd name="connsiteY90" fmla="*/ 514014 h 901700"/>
                <a:gd name="connsiteX91" fmla="*/ 206375 w 898525"/>
                <a:gd name="connsiteY91" fmla="*/ 496094 h 901700"/>
                <a:gd name="connsiteX92" fmla="*/ 207166 w 898525"/>
                <a:gd name="connsiteY92" fmla="*/ 478173 h 901700"/>
                <a:gd name="connsiteX93" fmla="*/ 209539 w 898525"/>
                <a:gd name="connsiteY93" fmla="*/ 460253 h 901700"/>
                <a:gd name="connsiteX94" fmla="*/ 213495 w 898525"/>
                <a:gd name="connsiteY94" fmla="*/ 443123 h 901700"/>
                <a:gd name="connsiteX95" fmla="*/ 219033 w 898525"/>
                <a:gd name="connsiteY95" fmla="*/ 426784 h 901700"/>
                <a:gd name="connsiteX96" fmla="*/ 225889 w 898525"/>
                <a:gd name="connsiteY96" fmla="*/ 410972 h 901700"/>
                <a:gd name="connsiteX97" fmla="*/ 233801 w 898525"/>
                <a:gd name="connsiteY97" fmla="*/ 395687 h 901700"/>
                <a:gd name="connsiteX98" fmla="*/ 243030 w 898525"/>
                <a:gd name="connsiteY98" fmla="*/ 381456 h 901700"/>
                <a:gd name="connsiteX99" fmla="*/ 253315 w 898525"/>
                <a:gd name="connsiteY99" fmla="*/ 367753 h 901700"/>
                <a:gd name="connsiteX100" fmla="*/ 264918 w 898525"/>
                <a:gd name="connsiteY100" fmla="*/ 355367 h 901700"/>
                <a:gd name="connsiteX101" fmla="*/ 277312 w 898525"/>
                <a:gd name="connsiteY101" fmla="*/ 344035 h 901700"/>
                <a:gd name="connsiteX102" fmla="*/ 290761 w 898525"/>
                <a:gd name="connsiteY102" fmla="*/ 333493 h 901700"/>
                <a:gd name="connsiteX103" fmla="*/ 305002 w 898525"/>
                <a:gd name="connsiteY103" fmla="*/ 324270 h 901700"/>
                <a:gd name="connsiteX104" fmla="*/ 320297 w 898525"/>
                <a:gd name="connsiteY104" fmla="*/ 316100 h 901700"/>
                <a:gd name="connsiteX105" fmla="*/ 336119 w 898525"/>
                <a:gd name="connsiteY105" fmla="*/ 309512 h 901700"/>
                <a:gd name="connsiteX106" fmla="*/ 352469 w 898525"/>
                <a:gd name="connsiteY106" fmla="*/ 303977 h 901700"/>
                <a:gd name="connsiteX107" fmla="*/ 369874 w 898525"/>
                <a:gd name="connsiteY107" fmla="*/ 300288 h 901700"/>
                <a:gd name="connsiteX108" fmla="*/ 387542 w 898525"/>
                <a:gd name="connsiteY108" fmla="*/ 297916 h 901700"/>
                <a:gd name="connsiteX109" fmla="*/ 405474 w 898525"/>
                <a:gd name="connsiteY109" fmla="*/ 90487 h 901700"/>
                <a:gd name="connsiteX110" fmla="*/ 430602 w 898525"/>
                <a:gd name="connsiteY110" fmla="*/ 91280 h 901700"/>
                <a:gd name="connsiteX111" fmla="*/ 455200 w 898525"/>
                <a:gd name="connsiteY111" fmla="*/ 93659 h 901700"/>
                <a:gd name="connsiteX112" fmla="*/ 479269 w 898525"/>
                <a:gd name="connsiteY112" fmla="*/ 97095 h 901700"/>
                <a:gd name="connsiteX113" fmla="*/ 502809 w 898525"/>
                <a:gd name="connsiteY113" fmla="*/ 102382 h 901700"/>
                <a:gd name="connsiteX114" fmla="*/ 526085 w 898525"/>
                <a:gd name="connsiteY114" fmla="*/ 108990 h 901700"/>
                <a:gd name="connsiteX115" fmla="*/ 548567 w 898525"/>
                <a:gd name="connsiteY115" fmla="*/ 116655 h 901700"/>
                <a:gd name="connsiteX116" fmla="*/ 570521 w 898525"/>
                <a:gd name="connsiteY116" fmla="*/ 125642 h 901700"/>
                <a:gd name="connsiteX117" fmla="*/ 591945 w 898525"/>
                <a:gd name="connsiteY117" fmla="*/ 135687 h 901700"/>
                <a:gd name="connsiteX118" fmla="*/ 591416 w 898525"/>
                <a:gd name="connsiteY118" fmla="*/ 142823 h 901700"/>
                <a:gd name="connsiteX119" fmla="*/ 591681 w 898525"/>
                <a:gd name="connsiteY119" fmla="*/ 149960 h 901700"/>
                <a:gd name="connsiteX120" fmla="*/ 596177 w 898525"/>
                <a:gd name="connsiteY120" fmla="*/ 209169 h 901700"/>
                <a:gd name="connsiteX121" fmla="*/ 562586 w 898525"/>
                <a:gd name="connsiteY121" fmla="*/ 242474 h 901700"/>
                <a:gd name="connsiteX122" fmla="*/ 545129 w 898525"/>
                <a:gd name="connsiteY122" fmla="*/ 232694 h 901700"/>
                <a:gd name="connsiteX123" fmla="*/ 526879 w 898525"/>
                <a:gd name="connsiteY123" fmla="*/ 223707 h 901700"/>
                <a:gd name="connsiteX124" fmla="*/ 508099 w 898525"/>
                <a:gd name="connsiteY124" fmla="*/ 216041 h 901700"/>
                <a:gd name="connsiteX125" fmla="*/ 488527 w 898525"/>
                <a:gd name="connsiteY125" fmla="*/ 209698 h 901700"/>
                <a:gd name="connsiteX126" fmla="*/ 468689 w 898525"/>
                <a:gd name="connsiteY126" fmla="*/ 204675 h 901700"/>
                <a:gd name="connsiteX127" fmla="*/ 448058 w 898525"/>
                <a:gd name="connsiteY127" fmla="*/ 200975 h 901700"/>
                <a:gd name="connsiteX128" fmla="*/ 426899 w 898525"/>
                <a:gd name="connsiteY128" fmla="*/ 198860 h 901700"/>
                <a:gd name="connsiteX129" fmla="*/ 405474 w 898525"/>
                <a:gd name="connsiteY129" fmla="*/ 197803 h 901700"/>
                <a:gd name="connsiteX130" fmla="*/ 383256 w 898525"/>
                <a:gd name="connsiteY130" fmla="*/ 198860 h 901700"/>
                <a:gd name="connsiteX131" fmla="*/ 361303 w 898525"/>
                <a:gd name="connsiteY131" fmla="*/ 201239 h 901700"/>
                <a:gd name="connsiteX132" fmla="*/ 340408 w 898525"/>
                <a:gd name="connsiteY132" fmla="*/ 204940 h 901700"/>
                <a:gd name="connsiteX133" fmla="*/ 319513 w 898525"/>
                <a:gd name="connsiteY133" fmla="*/ 210491 h 901700"/>
                <a:gd name="connsiteX134" fmla="*/ 299146 w 898525"/>
                <a:gd name="connsiteY134" fmla="*/ 217363 h 901700"/>
                <a:gd name="connsiteX135" fmla="*/ 279838 w 898525"/>
                <a:gd name="connsiteY135" fmla="*/ 225557 h 901700"/>
                <a:gd name="connsiteX136" fmla="*/ 261059 w 898525"/>
                <a:gd name="connsiteY136" fmla="*/ 235073 h 901700"/>
                <a:gd name="connsiteX137" fmla="*/ 243337 w 898525"/>
                <a:gd name="connsiteY137" fmla="*/ 246174 h 901700"/>
                <a:gd name="connsiteX138" fmla="*/ 226145 w 898525"/>
                <a:gd name="connsiteY138" fmla="*/ 257805 h 901700"/>
                <a:gd name="connsiteX139" fmla="*/ 210011 w 898525"/>
                <a:gd name="connsiteY139" fmla="*/ 271021 h 901700"/>
                <a:gd name="connsiteX140" fmla="*/ 194934 w 898525"/>
                <a:gd name="connsiteY140" fmla="*/ 285294 h 901700"/>
                <a:gd name="connsiteX141" fmla="*/ 180651 w 898525"/>
                <a:gd name="connsiteY141" fmla="*/ 300361 h 901700"/>
                <a:gd name="connsiteX142" fmla="*/ 167427 w 898525"/>
                <a:gd name="connsiteY142" fmla="*/ 316749 h 901700"/>
                <a:gd name="connsiteX143" fmla="*/ 155260 w 898525"/>
                <a:gd name="connsiteY143" fmla="*/ 333666 h 901700"/>
                <a:gd name="connsiteX144" fmla="*/ 144680 w 898525"/>
                <a:gd name="connsiteY144" fmla="*/ 351640 h 901700"/>
                <a:gd name="connsiteX145" fmla="*/ 135158 w 898525"/>
                <a:gd name="connsiteY145" fmla="*/ 370407 h 901700"/>
                <a:gd name="connsiteX146" fmla="*/ 126959 w 898525"/>
                <a:gd name="connsiteY146" fmla="*/ 389967 h 901700"/>
                <a:gd name="connsiteX147" fmla="*/ 120082 w 898525"/>
                <a:gd name="connsiteY147" fmla="*/ 410056 h 901700"/>
                <a:gd name="connsiteX148" fmla="*/ 114527 w 898525"/>
                <a:gd name="connsiteY148" fmla="*/ 430673 h 901700"/>
                <a:gd name="connsiteX149" fmla="*/ 110824 w 898525"/>
                <a:gd name="connsiteY149" fmla="*/ 452083 h 901700"/>
                <a:gd name="connsiteX150" fmla="*/ 108179 w 898525"/>
                <a:gd name="connsiteY150" fmla="*/ 473758 h 901700"/>
                <a:gd name="connsiteX151" fmla="*/ 107386 w 898525"/>
                <a:gd name="connsiteY151" fmla="*/ 495961 h 901700"/>
                <a:gd name="connsiteX152" fmla="*/ 108179 w 898525"/>
                <a:gd name="connsiteY152" fmla="*/ 518429 h 901700"/>
                <a:gd name="connsiteX153" fmla="*/ 110824 w 898525"/>
                <a:gd name="connsiteY153" fmla="*/ 540104 h 901700"/>
                <a:gd name="connsiteX154" fmla="*/ 114527 w 898525"/>
                <a:gd name="connsiteY154" fmla="*/ 561514 h 901700"/>
                <a:gd name="connsiteX155" fmla="*/ 120082 w 898525"/>
                <a:gd name="connsiteY155" fmla="*/ 582131 h 901700"/>
                <a:gd name="connsiteX156" fmla="*/ 126959 w 898525"/>
                <a:gd name="connsiteY156" fmla="*/ 602220 h 901700"/>
                <a:gd name="connsiteX157" fmla="*/ 135158 w 898525"/>
                <a:gd name="connsiteY157" fmla="*/ 621780 h 901700"/>
                <a:gd name="connsiteX158" fmla="*/ 144680 w 898525"/>
                <a:gd name="connsiteY158" fmla="*/ 640283 h 901700"/>
                <a:gd name="connsiteX159" fmla="*/ 155260 w 898525"/>
                <a:gd name="connsiteY159" fmla="*/ 658521 h 901700"/>
                <a:gd name="connsiteX160" fmla="*/ 167427 w 898525"/>
                <a:gd name="connsiteY160" fmla="*/ 675438 h 901700"/>
                <a:gd name="connsiteX161" fmla="*/ 180651 w 898525"/>
                <a:gd name="connsiteY161" fmla="*/ 691562 h 901700"/>
                <a:gd name="connsiteX162" fmla="*/ 194934 w 898525"/>
                <a:gd name="connsiteY162" fmla="*/ 706893 h 901700"/>
                <a:gd name="connsiteX163" fmla="*/ 210011 w 898525"/>
                <a:gd name="connsiteY163" fmla="*/ 721166 h 901700"/>
                <a:gd name="connsiteX164" fmla="*/ 226409 w 898525"/>
                <a:gd name="connsiteY164" fmla="*/ 734118 h 901700"/>
                <a:gd name="connsiteX165" fmla="*/ 243337 w 898525"/>
                <a:gd name="connsiteY165" fmla="*/ 746013 h 901700"/>
                <a:gd name="connsiteX166" fmla="*/ 261059 w 898525"/>
                <a:gd name="connsiteY166" fmla="*/ 757114 h 901700"/>
                <a:gd name="connsiteX167" fmla="*/ 280102 w 898525"/>
                <a:gd name="connsiteY167" fmla="*/ 766366 h 901700"/>
                <a:gd name="connsiteX168" fmla="*/ 299411 w 898525"/>
                <a:gd name="connsiteY168" fmla="*/ 774560 h 901700"/>
                <a:gd name="connsiteX169" fmla="*/ 319513 w 898525"/>
                <a:gd name="connsiteY169" fmla="*/ 781432 h 901700"/>
                <a:gd name="connsiteX170" fmla="*/ 340408 w 898525"/>
                <a:gd name="connsiteY170" fmla="*/ 786983 h 901700"/>
                <a:gd name="connsiteX171" fmla="*/ 361832 w 898525"/>
                <a:gd name="connsiteY171" fmla="*/ 790948 h 901700"/>
                <a:gd name="connsiteX172" fmla="*/ 383256 w 898525"/>
                <a:gd name="connsiteY172" fmla="*/ 793327 h 901700"/>
                <a:gd name="connsiteX173" fmla="*/ 405474 w 898525"/>
                <a:gd name="connsiteY173" fmla="*/ 794120 h 901700"/>
                <a:gd name="connsiteX174" fmla="*/ 427957 w 898525"/>
                <a:gd name="connsiteY174" fmla="*/ 793327 h 901700"/>
                <a:gd name="connsiteX175" fmla="*/ 449645 w 898525"/>
                <a:gd name="connsiteY175" fmla="*/ 790948 h 901700"/>
                <a:gd name="connsiteX176" fmla="*/ 471070 w 898525"/>
                <a:gd name="connsiteY176" fmla="*/ 786983 h 901700"/>
                <a:gd name="connsiteX177" fmla="*/ 491965 w 898525"/>
                <a:gd name="connsiteY177" fmla="*/ 781432 h 901700"/>
                <a:gd name="connsiteX178" fmla="*/ 511802 w 898525"/>
                <a:gd name="connsiteY178" fmla="*/ 774560 h 901700"/>
                <a:gd name="connsiteX179" fmla="*/ 531375 w 898525"/>
                <a:gd name="connsiteY179" fmla="*/ 766366 h 901700"/>
                <a:gd name="connsiteX180" fmla="*/ 550154 w 898525"/>
                <a:gd name="connsiteY180" fmla="*/ 757114 h 901700"/>
                <a:gd name="connsiteX181" fmla="*/ 568140 w 898525"/>
                <a:gd name="connsiteY181" fmla="*/ 746013 h 901700"/>
                <a:gd name="connsiteX182" fmla="*/ 585068 w 898525"/>
                <a:gd name="connsiteY182" fmla="*/ 734118 h 901700"/>
                <a:gd name="connsiteX183" fmla="*/ 601202 w 898525"/>
                <a:gd name="connsiteY183" fmla="*/ 721166 h 901700"/>
                <a:gd name="connsiteX184" fmla="*/ 616543 w 898525"/>
                <a:gd name="connsiteY184" fmla="*/ 706893 h 901700"/>
                <a:gd name="connsiteX185" fmla="*/ 630826 w 898525"/>
                <a:gd name="connsiteY185" fmla="*/ 691562 h 901700"/>
                <a:gd name="connsiteX186" fmla="*/ 644051 w 898525"/>
                <a:gd name="connsiteY186" fmla="*/ 675438 h 901700"/>
                <a:gd name="connsiteX187" fmla="*/ 655689 w 898525"/>
                <a:gd name="connsiteY187" fmla="*/ 658521 h 901700"/>
                <a:gd name="connsiteX188" fmla="*/ 666798 w 898525"/>
                <a:gd name="connsiteY188" fmla="*/ 640283 h 901700"/>
                <a:gd name="connsiteX189" fmla="*/ 676055 w 898525"/>
                <a:gd name="connsiteY189" fmla="*/ 621780 h 901700"/>
                <a:gd name="connsiteX190" fmla="*/ 684255 w 898525"/>
                <a:gd name="connsiteY190" fmla="*/ 602220 h 901700"/>
                <a:gd name="connsiteX191" fmla="*/ 691396 w 898525"/>
                <a:gd name="connsiteY191" fmla="*/ 582131 h 901700"/>
                <a:gd name="connsiteX192" fmla="*/ 696686 w 898525"/>
                <a:gd name="connsiteY192" fmla="*/ 561514 h 901700"/>
                <a:gd name="connsiteX193" fmla="*/ 700653 w 898525"/>
                <a:gd name="connsiteY193" fmla="*/ 540104 h 901700"/>
                <a:gd name="connsiteX194" fmla="*/ 703034 w 898525"/>
                <a:gd name="connsiteY194" fmla="*/ 518429 h 901700"/>
                <a:gd name="connsiteX195" fmla="*/ 703827 w 898525"/>
                <a:gd name="connsiteY195" fmla="*/ 495961 h 901700"/>
                <a:gd name="connsiteX196" fmla="*/ 703034 w 898525"/>
                <a:gd name="connsiteY196" fmla="*/ 474551 h 901700"/>
                <a:gd name="connsiteX197" fmla="*/ 700918 w 898525"/>
                <a:gd name="connsiteY197" fmla="*/ 453669 h 901700"/>
                <a:gd name="connsiteX198" fmla="*/ 697215 w 898525"/>
                <a:gd name="connsiteY198" fmla="*/ 433316 h 901700"/>
                <a:gd name="connsiteX199" fmla="*/ 692189 w 898525"/>
                <a:gd name="connsiteY199" fmla="*/ 413228 h 901700"/>
                <a:gd name="connsiteX200" fmla="*/ 685842 w 898525"/>
                <a:gd name="connsiteY200" fmla="*/ 393403 h 901700"/>
                <a:gd name="connsiteX201" fmla="*/ 678171 w 898525"/>
                <a:gd name="connsiteY201" fmla="*/ 374901 h 901700"/>
                <a:gd name="connsiteX202" fmla="*/ 669178 w 898525"/>
                <a:gd name="connsiteY202" fmla="*/ 356398 h 901700"/>
                <a:gd name="connsiteX203" fmla="*/ 659392 w 898525"/>
                <a:gd name="connsiteY203" fmla="*/ 338952 h 901700"/>
                <a:gd name="connsiteX204" fmla="*/ 696157 w 898525"/>
                <a:gd name="connsiteY204" fmla="*/ 301947 h 901700"/>
                <a:gd name="connsiteX205" fmla="*/ 747734 w 898525"/>
                <a:gd name="connsiteY205" fmla="*/ 305912 h 901700"/>
                <a:gd name="connsiteX206" fmla="*/ 753817 w 898525"/>
                <a:gd name="connsiteY206" fmla="*/ 306176 h 901700"/>
                <a:gd name="connsiteX207" fmla="*/ 758843 w 898525"/>
                <a:gd name="connsiteY207" fmla="*/ 306176 h 901700"/>
                <a:gd name="connsiteX208" fmla="*/ 763604 w 898525"/>
                <a:gd name="connsiteY208" fmla="*/ 305648 h 901700"/>
                <a:gd name="connsiteX209" fmla="*/ 774713 w 898525"/>
                <a:gd name="connsiteY209" fmla="*/ 327322 h 901700"/>
                <a:gd name="connsiteX210" fmla="*/ 783970 w 898525"/>
                <a:gd name="connsiteY210" fmla="*/ 349790 h 901700"/>
                <a:gd name="connsiteX211" fmla="*/ 792169 w 898525"/>
                <a:gd name="connsiteY211" fmla="*/ 372786 h 901700"/>
                <a:gd name="connsiteX212" fmla="*/ 798782 w 898525"/>
                <a:gd name="connsiteY212" fmla="*/ 396311 h 901700"/>
                <a:gd name="connsiteX213" fmla="*/ 804336 w 898525"/>
                <a:gd name="connsiteY213" fmla="*/ 420365 h 901700"/>
                <a:gd name="connsiteX214" fmla="*/ 808039 w 898525"/>
                <a:gd name="connsiteY214" fmla="*/ 445211 h 901700"/>
                <a:gd name="connsiteX215" fmla="*/ 810420 w 898525"/>
                <a:gd name="connsiteY215" fmla="*/ 470586 h 901700"/>
                <a:gd name="connsiteX216" fmla="*/ 811213 w 898525"/>
                <a:gd name="connsiteY216" fmla="*/ 495961 h 901700"/>
                <a:gd name="connsiteX217" fmla="*/ 810155 w 898525"/>
                <a:gd name="connsiteY217" fmla="*/ 522923 h 901700"/>
                <a:gd name="connsiteX218" fmla="*/ 807775 w 898525"/>
                <a:gd name="connsiteY218" fmla="*/ 548826 h 901700"/>
                <a:gd name="connsiteX219" fmla="*/ 803807 w 898525"/>
                <a:gd name="connsiteY219" fmla="*/ 574466 h 901700"/>
                <a:gd name="connsiteX220" fmla="*/ 797988 w 898525"/>
                <a:gd name="connsiteY220" fmla="*/ 599841 h 901700"/>
                <a:gd name="connsiteX221" fmla="*/ 790582 w 898525"/>
                <a:gd name="connsiteY221" fmla="*/ 624159 h 901700"/>
                <a:gd name="connsiteX222" fmla="*/ 781854 w 898525"/>
                <a:gd name="connsiteY222" fmla="*/ 647948 h 901700"/>
                <a:gd name="connsiteX223" fmla="*/ 771539 w 898525"/>
                <a:gd name="connsiteY223" fmla="*/ 671209 h 901700"/>
                <a:gd name="connsiteX224" fmla="*/ 760165 w 898525"/>
                <a:gd name="connsiteY224" fmla="*/ 693412 h 901700"/>
                <a:gd name="connsiteX225" fmla="*/ 746940 w 898525"/>
                <a:gd name="connsiteY225" fmla="*/ 714822 h 901700"/>
                <a:gd name="connsiteX226" fmla="*/ 732922 w 898525"/>
                <a:gd name="connsiteY226" fmla="*/ 735704 h 901700"/>
                <a:gd name="connsiteX227" fmla="*/ 717581 w 898525"/>
                <a:gd name="connsiteY227" fmla="*/ 755000 h 901700"/>
                <a:gd name="connsiteX228" fmla="*/ 701182 w 898525"/>
                <a:gd name="connsiteY228" fmla="*/ 773767 h 901700"/>
                <a:gd name="connsiteX229" fmla="*/ 683461 w 898525"/>
                <a:gd name="connsiteY229" fmla="*/ 791477 h 901700"/>
                <a:gd name="connsiteX230" fmla="*/ 664682 w 898525"/>
                <a:gd name="connsiteY230" fmla="*/ 807865 h 901700"/>
                <a:gd name="connsiteX231" fmla="*/ 645109 w 898525"/>
                <a:gd name="connsiteY231" fmla="*/ 823196 h 901700"/>
                <a:gd name="connsiteX232" fmla="*/ 624478 w 898525"/>
                <a:gd name="connsiteY232" fmla="*/ 837469 h 901700"/>
                <a:gd name="connsiteX233" fmla="*/ 603054 w 898525"/>
                <a:gd name="connsiteY233" fmla="*/ 850421 h 901700"/>
                <a:gd name="connsiteX234" fmla="*/ 580572 w 898525"/>
                <a:gd name="connsiteY234" fmla="*/ 862051 h 901700"/>
                <a:gd name="connsiteX235" fmla="*/ 557560 w 898525"/>
                <a:gd name="connsiteY235" fmla="*/ 872096 h 901700"/>
                <a:gd name="connsiteX236" fmla="*/ 533756 w 898525"/>
                <a:gd name="connsiteY236" fmla="*/ 880818 h 901700"/>
                <a:gd name="connsiteX237" fmla="*/ 509422 w 898525"/>
                <a:gd name="connsiteY237" fmla="*/ 888220 h 901700"/>
                <a:gd name="connsiteX238" fmla="*/ 484295 w 898525"/>
                <a:gd name="connsiteY238" fmla="*/ 894035 h 901700"/>
                <a:gd name="connsiteX239" fmla="*/ 458374 w 898525"/>
                <a:gd name="connsiteY239" fmla="*/ 898000 h 901700"/>
                <a:gd name="connsiteX240" fmla="*/ 432189 w 898525"/>
                <a:gd name="connsiteY240" fmla="*/ 900907 h 901700"/>
                <a:gd name="connsiteX241" fmla="*/ 405474 w 898525"/>
                <a:gd name="connsiteY241" fmla="*/ 901700 h 901700"/>
                <a:gd name="connsiteX242" fmla="*/ 379024 w 898525"/>
                <a:gd name="connsiteY242" fmla="*/ 900907 h 901700"/>
                <a:gd name="connsiteX243" fmla="*/ 352575 w 898525"/>
                <a:gd name="connsiteY243" fmla="*/ 898000 h 901700"/>
                <a:gd name="connsiteX244" fmla="*/ 326918 w 898525"/>
                <a:gd name="connsiteY244" fmla="*/ 894035 h 901700"/>
                <a:gd name="connsiteX245" fmla="*/ 302056 w 898525"/>
                <a:gd name="connsiteY245" fmla="*/ 888220 h 901700"/>
                <a:gd name="connsiteX246" fmla="*/ 277193 w 898525"/>
                <a:gd name="connsiteY246" fmla="*/ 880818 h 901700"/>
                <a:gd name="connsiteX247" fmla="*/ 253388 w 898525"/>
                <a:gd name="connsiteY247" fmla="*/ 872096 h 901700"/>
                <a:gd name="connsiteX248" fmla="*/ 230377 w 898525"/>
                <a:gd name="connsiteY248" fmla="*/ 862051 h 901700"/>
                <a:gd name="connsiteX249" fmla="*/ 207895 w 898525"/>
                <a:gd name="connsiteY249" fmla="*/ 850421 h 901700"/>
                <a:gd name="connsiteX250" fmla="*/ 186735 w 898525"/>
                <a:gd name="connsiteY250" fmla="*/ 837469 h 901700"/>
                <a:gd name="connsiteX251" fmla="*/ 166104 w 898525"/>
                <a:gd name="connsiteY251" fmla="*/ 823196 h 901700"/>
                <a:gd name="connsiteX252" fmla="*/ 146267 w 898525"/>
                <a:gd name="connsiteY252" fmla="*/ 807865 h 901700"/>
                <a:gd name="connsiteX253" fmla="*/ 127752 w 898525"/>
                <a:gd name="connsiteY253" fmla="*/ 791477 h 901700"/>
                <a:gd name="connsiteX254" fmla="*/ 110031 w 898525"/>
                <a:gd name="connsiteY254" fmla="*/ 773767 h 901700"/>
                <a:gd name="connsiteX255" fmla="*/ 93367 w 898525"/>
                <a:gd name="connsiteY255" fmla="*/ 755000 h 901700"/>
                <a:gd name="connsiteX256" fmla="*/ 78027 w 898525"/>
                <a:gd name="connsiteY256" fmla="*/ 735704 h 901700"/>
                <a:gd name="connsiteX257" fmla="*/ 64008 w 898525"/>
                <a:gd name="connsiteY257" fmla="*/ 714822 h 901700"/>
                <a:gd name="connsiteX258" fmla="*/ 51312 w 898525"/>
                <a:gd name="connsiteY258" fmla="*/ 693412 h 901700"/>
                <a:gd name="connsiteX259" fmla="*/ 39674 w 898525"/>
                <a:gd name="connsiteY259" fmla="*/ 671209 h 901700"/>
                <a:gd name="connsiteX260" fmla="*/ 29359 w 898525"/>
                <a:gd name="connsiteY260" fmla="*/ 647948 h 901700"/>
                <a:gd name="connsiteX261" fmla="*/ 20631 w 898525"/>
                <a:gd name="connsiteY261" fmla="*/ 624159 h 901700"/>
                <a:gd name="connsiteX262" fmla="*/ 13489 w 898525"/>
                <a:gd name="connsiteY262" fmla="*/ 599841 h 901700"/>
                <a:gd name="connsiteX263" fmla="*/ 7670 w 898525"/>
                <a:gd name="connsiteY263" fmla="*/ 574466 h 901700"/>
                <a:gd name="connsiteX264" fmla="*/ 3174 w 898525"/>
                <a:gd name="connsiteY264" fmla="*/ 548826 h 901700"/>
                <a:gd name="connsiteX265" fmla="*/ 793 w 898525"/>
                <a:gd name="connsiteY265" fmla="*/ 522923 h 901700"/>
                <a:gd name="connsiteX266" fmla="*/ 0 w 898525"/>
                <a:gd name="connsiteY266" fmla="*/ 495961 h 901700"/>
                <a:gd name="connsiteX267" fmla="*/ 793 w 898525"/>
                <a:gd name="connsiteY267" fmla="*/ 469265 h 901700"/>
                <a:gd name="connsiteX268" fmla="*/ 3174 w 898525"/>
                <a:gd name="connsiteY268" fmla="*/ 443096 h 901700"/>
                <a:gd name="connsiteX269" fmla="*/ 7670 w 898525"/>
                <a:gd name="connsiteY269" fmla="*/ 417721 h 901700"/>
                <a:gd name="connsiteX270" fmla="*/ 13489 w 898525"/>
                <a:gd name="connsiteY270" fmla="*/ 392346 h 901700"/>
                <a:gd name="connsiteX271" fmla="*/ 20631 w 898525"/>
                <a:gd name="connsiteY271" fmla="*/ 367764 h 901700"/>
                <a:gd name="connsiteX272" fmla="*/ 29359 w 898525"/>
                <a:gd name="connsiteY272" fmla="*/ 343975 h 901700"/>
                <a:gd name="connsiteX273" fmla="*/ 39674 w 898525"/>
                <a:gd name="connsiteY273" fmla="*/ 320978 h 901700"/>
                <a:gd name="connsiteX274" fmla="*/ 51312 w 898525"/>
                <a:gd name="connsiteY274" fmla="*/ 298775 h 901700"/>
                <a:gd name="connsiteX275" fmla="*/ 64008 w 898525"/>
                <a:gd name="connsiteY275" fmla="*/ 277100 h 901700"/>
                <a:gd name="connsiteX276" fmla="*/ 78027 w 898525"/>
                <a:gd name="connsiteY276" fmla="*/ 256483 h 901700"/>
                <a:gd name="connsiteX277" fmla="*/ 93367 w 898525"/>
                <a:gd name="connsiteY277" fmla="*/ 236923 h 901700"/>
                <a:gd name="connsiteX278" fmla="*/ 110031 w 898525"/>
                <a:gd name="connsiteY278" fmla="*/ 218156 h 901700"/>
                <a:gd name="connsiteX279" fmla="*/ 127752 w 898525"/>
                <a:gd name="connsiteY279" fmla="*/ 200711 h 901700"/>
                <a:gd name="connsiteX280" fmla="*/ 146267 w 898525"/>
                <a:gd name="connsiteY280" fmla="*/ 184322 h 901700"/>
                <a:gd name="connsiteX281" fmla="*/ 166104 w 898525"/>
                <a:gd name="connsiteY281" fmla="*/ 168992 h 901700"/>
                <a:gd name="connsiteX282" fmla="*/ 186735 w 898525"/>
                <a:gd name="connsiteY282" fmla="*/ 154718 h 901700"/>
                <a:gd name="connsiteX283" fmla="*/ 207895 w 898525"/>
                <a:gd name="connsiteY283" fmla="*/ 141766 h 901700"/>
                <a:gd name="connsiteX284" fmla="*/ 230377 w 898525"/>
                <a:gd name="connsiteY284" fmla="*/ 130136 h 901700"/>
                <a:gd name="connsiteX285" fmla="*/ 253388 w 898525"/>
                <a:gd name="connsiteY285" fmla="*/ 120091 h 901700"/>
                <a:gd name="connsiteX286" fmla="*/ 277193 w 898525"/>
                <a:gd name="connsiteY286" fmla="*/ 111104 h 901700"/>
                <a:gd name="connsiteX287" fmla="*/ 301791 w 898525"/>
                <a:gd name="connsiteY287" fmla="*/ 103968 h 901700"/>
                <a:gd name="connsiteX288" fmla="*/ 326918 w 898525"/>
                <a:gd name="connsiteY288" fmla="*/ 98152 h 901700"/>
                <a:gd name="connsiteX289" fmla="*/ 352575 w 898525"/>
                <a:gd name="connsiteY289" fmla="*/ 93923 h 901700"/>
                <a:gd name="connsiteX290" fmla="*/ 378760 w 898525"/>
                <a:gd name="connsiteY290" fmla="*/ 91280 h 901700"/>
                <a:gd name="connsiteX291" fmla="*/ 748610 w 898525"/>
                <a:gd name="connsiteY291" fmla="*/ 0 h 901700"/>
                <a:gd name="connsiteX292" fmla="*/ 751523 w 898525"/>
                <a:gd name="connsiteY292" fmla="*/ 264 h 901700"/>
                <a:gd name="connsiteX293" fmla="*/ 753907 w 898525"/>
                <a:gd name="connsiteY293" fmla="*/ 1320 h 901700"/>
                <a:gd name="connsiteX294" fmla="*/ 756026 w 898525"/>
                <a:gd name="connsiteY294" fmla="*/ 3432 h 901700"/>
                <a:gd name="connsiteX295" fmla="*/ 757351 w 898525"/>
                <a:gd name="connsiteY295" fmla="*/ 5808 h 901700"/>
                <a:gd name="connsiteX296" fmla="*/ 758410 w 898525"/>
                <a:gd name="connsiteY296" fmla="*/ 8449 h 901700"/>
                <a:gd name="connsiteX297" fmla="*/ 763972 w 898525"/>
                <a:gd name="connsiteY297" fmla="*/ 81846 h 901700"/>
                <a:gd name="connsiteX298" fmla="*/ 791519 w 898525"/>
                <a:gd name="connsiteY298" fmla="*/ 54388 h 901700"/>
                <a:gd name="connsiteX299" fmla="*/ 796021 w 898525"/>
                <a:gd name="connsiteY299" fmla="*/ 50691 h 901700"/>
                <a:gd name="connsiteX300" fmla="*/ 800789 w 898525"/>
                <a:gd name="connsiteY300" fmla="*/ 48315 h 901700"/>
                <a:gd name="connsiteX301" fmla="*/ 806086 w 898525"/>
                <a:gd name="connsiteY301" fmla="*/ 46467 h 901700"/>
                <a:gd name="connsiteX302" fmla="*/ 811384 w 898525"/>
                <a:gd name="connsiteY302" fmla="*/ 46203 h 901700"/>
                <a:gd name="connsiteX303" fmla="*/ 816681 w 898525"/>
                <a:gd name="connsiteY303" fmla="*/ 46467 h 901700"/>
                <a:gd name="connsiteX304" fmla="*/ 821978 w 898525"/>
                <a:gd name="connsiteY304" fmla="*/ 48315 h 901700"/>
                <a:gd name="connsiteX305" fmla="*/ 827011 w 898525"/>
                <a:gd name="connsiteY305" fmla="*/ 50691 h 901700"/>
                <a:gd name="connsiteX306" fmla="*/ 831249 w 898525"/>
                <a:gd name="connsiteY306" fmla="*/ 54388 h 901700"/>
                <a:gd name="connsiteX307" fmla="*/ 847671 w 898525"/>
                <a:gd name="connsiteY307" fmla="*/ 71285 h 901700"/>
                <a:gd name="connsiteX308" fmla="*/ 851908 w 898525"/>
                <a:gd name="connsiteY308" fmla="*/ 76037 h 901700"/>
                <a:gd name="connsiteX309" fmla="*/ 854557 w 898525"/>
                <a:gd name="connsiteY309" fmla="*/ 81846 h 901700"/>
                <a:gd name="connsiteX310" fmla="*/ 855881 w 898525"/>
                <a:gd name="connsiteY310" fmla="*/ 87918 h 901700"/>
                <a:gd name="connsiteX311" fmla="*/ 855881 w 898525"/>
                <a:gd name="connsiteY311" fmla="*/ 93990 h 901700"/>
                <a:gd name="connsiteX312" fmla="*/ 854557 w 898525"/>
                <a:gd name="connsiteY312" fmla="*/ 99799 h 901700"/>
                <a:gd name="connsiteX313" fmla="*/ 851908 w 898525"/>
                <a:gd name="connsiteY313" fmla="*/ 105607 h 901700"/>
                <a:gd name="connsiteX314" fmla="*/ 847671 w 898525"/>
                <a:gd name="connsiteY314" fmla="*/ 110887 h 901700"/>
                <a:gd name="connsiteX315" fmla="*/ 823832 w 898525"/>
                <a:gd name="connsiteY315" fmla="*/ 134649 h 901700"/>
                <a:gd name="connsiteX316" fmla="*/ 889785 w 898525"/>
                <a:gd name="connsiteY316" fmla="*/ 139929 h 901700"/>
                <a:gd name="connsiteX317" fmla="*/ 892698 w 898525"/>
                <a:gd name="connsiteY317" fmla="*/ 140721 h 901700"/>
                <a:gd name="connsiteX318" fmla="*/ 895612 w 898525"/>
                <a:gd name="connsiteY318" fmla="*/ 142306 h 901700"/>
                <a:gd name="connsiteX319" fmla="*/ 897201 w 898525"/>
                <a:gd name="connsiteY319" fmla="*/ 144418 h 901700"/>
                <a:gd name="connsiteX320" fmla="*/ 898260 w 898525"/>
                <a:gd name="connsiteY320" fmla="*/ 147586 h 901700"/>
                <a:gd name="connsiteX321" fmla="*/ 898525 w 898525"/>
                <a:gd name="connsiteY321" fmla="*/ 150226 h 901700"/>
                <a:gd name="connsiteX322" fmla="*/ 897731 w 898525"/>
                <a:gd name="connsiteY322" fmla="*/ 153130 h 901700"/>
                <a:gd name="connsiteX323" fmla="*/ 895877 w 898525"/>
                <a:gd name="connsiteY323" fmla="*/ 156034 h 901700"/>
                <a:gd name="connsiteX324" fmla="*/ 787016 w 898525"/>
                <a:gd name="connsiteY324" fmla="*/ 264018 h 901700"/>
                <a:gd name="connsiteX325" fmla="*/ 781454 w 898525"/>
                <a:gd name="connsiteY325" fmla="*/ 269034 h 901700"/>
                <a:gd name="connsiteX326" fmla="*/ 775097 w 898525"/>
                <a:gd name="connsiteY326" fmla="*/ 272730 h 901700"/>
                <a:gd name="connsiteX327" fmla="*/ 768210 w 898525"/>
                <a:gd name="connsiteY327" fmla="*/ 275635 h 901700"/>
                <a:gd name="connsiteX328" fmla="*/ 761059 w 898525"/>
                <a:gd name="connsiteY328" fmla="*/ 277219 h 901700"/>
                <a:gd name="connsiteX329" fmla="*/ 753642 w 898525"/>
                <a:gd name="connsiteY329" fmla="*/ 278011 h 901700"/>
                <a:gd name="connsiteX330" fmla="*/ 752053 w 898525"/>
                <a:gd name="connsiteY330" fmla="*/ 277747 h 901700"/>
                <a:gd name="connsiteX331" fmla="*/ 750199 w 898525"/>
                <a:gd name="connsiteY331" fmla="*/ 277747 h 901700"/>
                <a:gd name="connsiteX332" fmla="*/ 747286 w 898525"/>
                <a:gd name="connsiteY332" fmla="*/ 277483 h 901700"/>
                <a:gd name="connsiteX333" fmla="*/ 685306 w 898525"/>
                <a:gd name="connsiteY333" fmla="*/ 272730 h 901700"/>
                <a:gd name="connsiteX334" fmla="*/ 471823 w 898525"/>
                <a:gd name="connsiteY334" fmla="*/ 485793 h 901700"/>
                <a:gd name="connsiteX335" fmla="*/ 467320 w 898525"/>
                <a:gd name="connsiteY335" fmla="*/ 489225 h 901700"/>
                <a:gd name="connsiteX336" fmla="*/ 462287 w 898525"/>
                <a:gd name="connsiteY336" fmla="*/ 491337 h 901700"/>
                <a:gd name="connsiteX337" fmla="*/ 456460 w 898525"/>
                <a:gd name="connsiteY337" fmla="*/ 492657 h 901700"/>
                <a:gd name="connsiteX338" fmla="*/ 431298 w 898525"/>
                <a:gd name="connsiteY338" fmla="*/ 493713 h 901700"/>
                <a:gd name="connsiteX339" fmla="*/ 430238 w 898525"/>
                <a:gd name="connsiteY339" fmla="*/ 493713 h 901700"/>
                <a:gd name="connsiteX340" fmla="*/ 424411 w 898525"/>
                <a:gd name="connsiteY340" fmla="*/ 493185 h 901700"/>
                <a:gd name="connsiteX341" fmla="*/ 419114 w 898525"/>
                <a:gd name="connsiteY341" fmla="*/ 491073 h 901700"/>
                <a:gd name="connsiteX342" fmla="*/ 414611 w 898525"/>
                <a:gd name="connsiteY342" fmla="*/ 488169 h 901700"/>
                <a:gd name="connsiteX343" fmla="*/ 410903 w 898525"/>
                <a:gd name="connsiteY343" fmla="*/ 483944 h 901700"/>
                <a:gd name="connsiteX344" fmla="*/ 408254 w 898525"/>
                <a:gd name="connsiteY344" fmla="*/ 479456 h 901700"/>
                <a:gd name="connsiteX345" fmla="*/ 406400 w 898525"/>
                <a:gd name="connsiteY345" fmla="*/ 473912 h 901700"/>
                <a:gd name="connsiteX346" fmla="*/ 406400 w 898525"/>
                <a:gd name="connsiteY346" fmla="*/ 468103 h 901700"/>
                <a:gd name="connsiteX347" fmla="*/ 408519 w 898525"/>
                <a:gd name="connsiteY347" fmla="*/ 444342 h 901700"/>
                <a:gd name="connsiteX348" fmla="*/ 409314 w 898525"/>
                <a:gd name="connsiteY348" fmla="*/ 438797 h 901700"/>
                <a:gd name="connsiteX349" fmla="*/ 411697 w 898525"/>
                <a:gd name="connsiteY349" fmla="*/ 434045 h 901700"/>
                <a:gd name="connsiteX350" fmla="*/ 415141 w 898525"/>
                <a:gd name="connsiteY350" fmla="*/ 429557 h 901700"/>
                <a:gd name="connsiteX351" fmla="*/ 445601 w 898525"/>
                <a:gd name="connsiteY351" fmla="*/ 399459 h 901700"/>
                <a:gd name="connsiteX352" fmla="*/ 513937 w 898525"/>
                <a:gd name="connsiteY352" fmla="*/ 331078 h 901700"/>
                <a:gd name="connsiteX353" fmla="*/ 515526 w 898525"/>
                <a:gd name="connsiteY353" fmla="*/ 329758 h 901700"/>
                <a:gd name="connsiteX354" fmla="*/ 585981 w 898525"/>
                <a:gd name="connsiteY354" fmla="*/ 259265 h 901700"/>
                <a:gd name="connsiteX355" fmla="*/ 625181 w 898525"/>
                <a:gd name="connsiteY355" fmla="*/ 219927 h 901700"/>
                <a:gd name="connsiteX356" fmla="*/ 619884 w 898525"/>
                <a:gd name="connsiteY356" fmla="*/ 152074 h 901700"/>
                <a:gd name="connsiteX357" fmla="*/ 619619 w 898525"/>
                <a:gd name="connsiteY357" fmla="*/ 148114 h 901700"/>
                <a:gd name="connsiteX358" fmla="*/ 619884 w 898525"/>
                <a:gd name="connsiteY358" fmla="*/ 139929 h 901700"/>
                <a:gd name="connsiteX359" fmla="*/ 621473 w 898525"/>
                <a:gd name="connsiteY359" fmla="*/ 132009 h 901700"/>
                <a:gd name="connsiteX360" fmla="*/ 624122 w 898525"/>
                <a:gd name="connsiteY360" fmla="*/ 124352 h 901700"/>
                <a:gd name="connsiteX361" fmla="*/ 628360 w 898525"/>
                <a:gd name="connsiteY361" fmla="*/ 117224 h 901700"/>
                <a:gd name="connsiteX362" fmla="*/ 633657 w 898525"/>
                <a:gd name="connsiteY362" fmla="*/ 110887 h 901700"/>
                <a:gd name="connsiteX363" fmla="*/ 741988 w 898525"/>
                <a:gd name="connsiteY363" fmla="*/ 2640 h 901700"/>
                <a:gd name="connsiteX364" fmla="*/ 744372 w 898525"/>
                <a:gd name="connsiteY364" fmla="*/ 1056 h 901700"/>
                <a:gd name="connsiteX365" fmla="*/ 746491 w 898525"/>
                <a:gd name="connsiteY365" fmla="*/ 264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898525" h="901700">
                  <a:moveTo>
                    <a:pt x="405475" y="296862"/>
                  </a:moveTo>
                  <a:lnTo>
                    <a:pt x="423671" y="297916"/>
                  </a:lnTo>
                  <a:lnTo>
                    <a:pt x="440812" y="300288"/>
                  </a:lnTo>
                  <a:lnTo>
                    <a:pt x="457689" y="303977"/>
                  </a:lnTo>
                  <a:lnTo>
                    <a:pt x="474039" y="309248"/>
                  </a:lnTo>
                  <a:lnTo>
                    <a:pt x="489598" y="315836"/>
                  </a:lnTo>
                  <a:lnTo>
                    <a:pt x="488015" y="317418"/>
                  </a:lnTo>
                  <a:lnTo>
                    <a:pt x="413386" y="391998"/>
                  </a:lnTo>
                  <a:lnTo>
                    <a:pt x="405475" y="391734"/>
                  </a:lnTo>
                  <a:lnTo>
                    <a:pt x="392553" y="392525"/>
                  </a:lnTo>
                  <a:lnTo>
                    <a:pt x="379895" y="395160"/>
                  </a:lnTo>
                  <a:lnTo>
                    <a:pt x="367764" y="398850"/>
                  </a:lnTo>
                  <a:lnTo>
                    <a:pt x="356425" y="404120"/>
                  </a:lnTo>
                  <a:lnTo>
                    <a:pt x="345876" y="410445"/>
                  </a:lnTo>
                  <a:lnTo>
                    <a:pt x="336119" y="418088"/>
                  </a:lnTo>
                  <a:lnTo>
                    <a:pt x="327417" y="426784"/>
                  </a:lnTo>
                  <a:lnTo>
                    <a:pt x="319769" y="436535"/>
                  </a:lnTo>
                  <a:lnTo>
                    <a:pt x="313177" y="447076"/>
                  </a:lnTo>
                  <a:lnTo>
                    <a:pt x="307903" y="458408"/>
                  </a:lnTo>
                  <a:lnTo>
                    <a:pt x="304211" y="470531"/>
                  </a:lnTo>
                  <a:lnTo>
                    <a:pt x="302101" y="482917"/>
                  </a:lnTo>
                  <a:lnTo>
                    <a:pt x="301310" y="496094"/>
                  </a:lnTo>
                  <a:lnTo>
                    <a:pt x="302101" y="509270"/>
                  </a:lnTo>
                  <a:lnTo>
                    <a:pt x="304211" y="521656"/>
                  </a:lnTo>
                  <a:lnTo>
                    <a:pt x="307903" y="534042"/>
                  </a:lnTo>
                  <a:lnTo>
                    <a:pt x="313177" y="545374"/>
                  </a:lnTo>
                  <a:lnTo>
                    <a:pt x="319769" y="555916"/>
                  </a:lnTo>
                  <a:lnTo>
                    <a:pt x="327417" y="565403"/>
                  </a:lnTo>
                  <a:lnTo>
                    <a:pt x="336119" y="574100"/>
                  </a:lnTo>
                  <a:lnTo>
                    <a:pt x="345613" y="581742"/>
                  </a:lnTo>
                  <a:lnTo>
                    <a:pt x="356425" y="588330"/>
                  </a:lnTo>
                  <a:lnTo>
                    <a:pt x="367501" y="593601"/>
                  </a:lnTo>
                  <a:lnTo>
                    <a:pt x="379895" y="597291"/>
                  </a:lnTo>
                  <a:lnTo>
                    <a:pt x="392553" y="599926"/>
                  </a:lnTo>
                  <a:lnTo>
                    <a:pt x="405475" y="600716"/>
                  </a:lnTo>
                  <a:lnTo>
                    <a:pt x="418660" y="599926"/>
                  </a:lnTo>
                  <a:lnTo>
                    <a:pt x="431318" y="597291"/>
                  </a:lnTo>
                  <a:lnTo>
                    <a:pt x="443185" y="593601"/>
                  </a:lnTo>
                  <a:lnTo>
                    <a:pt x="454788" y="588330"/>
                  </a:lnTo>
                  <a:lnTo>
                    <a:pt x="465073" y="581742"/>
                  </a:lnTo>
                  <a:lnTo>
                    <a:pt x="474830" y="574100"/>
                  </a:lnTo>
                  <a:lnTo>
                    <a:pt x="483796" y="565403"/>
                  </a:lnTo>
                  <a:lnTo>
                    <a:pt x="491444" y="555916"/>
                  </a:lnTo>
                  <a:lnTo>
                    <a:pt x="497773" y="545374"/>
                  </a:lnTo>
                  <a:lnTo>
                    <a:pt x="503047" y="534042"/>
                  </a:lnTo>
                  <a:lnTo>
                    <a:pt x="507003" y="521656"/>
                  </a:lnTo>
                  <a:lnTo>
                    <a:pt x="509112" y="509270"/>
                  </a:lnTo>
                  <a:lnTo>
                    <a:pt x="509903" y="496094"/>
                  </a:lnTo>
                  <a:lnTo>
                    <a:pt x="509640" y="488188"/>
                  </a:lnTo>
                  <a:lnTo>
                    <a:pt x="584533" y="413608"/>
                  </a:lnTo>
                  <a:lnTo>
                    <a:pt x="585851" y="412026"/>
                  </a:lnTo>
                  <a:lnTo>
                    <a:pt x="592444" y="427838"/>
                  </a:lnTo>
                  <a:lnTo>
                    <a:pt x="597982" y="443914"/>
                  </a:lnTo>
                  <a:lnTo>
                    <a:pt x="601410" y="460780"/>
                  </a:lnTo>
                  <a:lnTo>
                    <a:pt x="603783" y="478437"/>
                  </a:lnTo>
                  <a:lnTo>
                    <a:pt x="604838" y="496094"/>
                  </a:lnTo>
                  <a:lnTo>
                    <a:pt x="603783" y="514277"/>
                  </a:lnTo>
                  <a:lnTo>
                    <a:pt x="601410" y="531934"/>
                  </a:lnTo>
                  <a:lnTo>
                    <a:pt x="597718" y="549064"/>
                  </a:lnTo>
                  <a:lnTo>
                    <a:pt x="592180" y="565666"/>
                  </a:lnTo>
                  <a:lnTo>
                    <a:pt x="585588" y="581479"/>
                  </a:lnTo>
                  <a:lnTo>
                    <a:pt x="577413" y="596500"/>
                  </a:lnTo>
                  <a:lnTo>
                    <a:pt x="568447" y="610994"/>
                  </a:lnTo>
                  <a:lnTo>
                    <a:pt x="557898" y="624435"/>
                  </a:lnTo>
                  <a:lnTo>
                    <a:pt x="546295" y="637084"/>
                  </a:lnTo>
                  <a:lnTo>
                    <a:pt x="533901" y="648416"/>
                  </a:lnTo>
                  <a:lnTo>
                    <a:pt x="520188" y="658957"/>
                  </a:lnTo>
                  <a:lnTo>
                    <a:pt x="506211" y="668181"/>
                  </a:lnTo>
                  <a:lnTo>
                    <a:pt x="491180" y="676087"/>
                  </a:lnTo>
                  <a:lnTo>
                    <a:pt x="474830" y="682939"/>
                  </a:lnTo>
                  <a:lnTo>
                    <a:pt x="458480" y="688210"/>
                  </a:lnTo>
                  <a:lnTo>
                    <a:pt x="441339" y="691899"/>
                  </a:lnTo>
                  <a:lnTo>
                    <a:pt x="423671" y="694271"/>
                  </a:lnTo>
                  <a:lnTo>
                    <a:pt x="405475" y="695325"/>
                  </a:lnTo>
                  <a:lnTo>
                    <a:pt x="387542" y="694271"/>
                  </a:lnTo>
                  <a:lnTo>
                    <a:pt x="369874" y="691899"/>
                  </a:lnTo>
                  <a:lnTo>
                    <a:pt x="352469" y="688210"/>
                  </a:lnTo>
                  <a:lnTo>
                    <a:pt x="336119" y="682675"/>
                  </a:lnTo>
                  <a:lnTo>
                    <a:pt x="320297" y="676087"/>
                  </a:lnTo>
                  <a:lnTo>
                    <a:pt x="305002" y="668181"/>
                  </a:lnTo>
                  <a:lnTo>
                    <a:pt x="290761" y="658957"/>
                  </a:lnTo>
                  <a:lnTo>
                    <a:pt x="277312" y="648416"/>
                  </a:lnTo>
                  <a:lnTo>
                    <a:pt x="264918" y="637084"/>
                  </a:lnTo>
                  <a:lnTo>
                    <a:pt x="253315" y="624435"/>
                  </a:lnTo>
                  <a:lnTo>
                    <a:pt x="243030" y="610731"/>
                  </a:lnTo>
                  <a:lnTo>
                    <a:pt x="233801" y="596500"/>
                  </a:lnTo>
                  <a:lnTo>
                    <a:pt x="225889" y="581479"/>
                  </a:lnTo>
                  <a:lnTo>
                    <a:pt x="219033" y="565403"/>
                  </a:lnTo>
                  <a:lnTo>
                    <a:pt x="213495" y="549064"/>
                  </a:lnTo>
                  <a:lnTo>
                    <a:pt x="209539" y="531934"/>
                  </a:lnTo>
                  <a:lnTo>
                    <a:pt x="207166" y="514014"/>
                  </a:lnTo>
                  <a:lnTo>
                    <a:pt x="206375" y="496094"/>
                  </a:lnTo>
                  <a:lnTo>
                    <a:pt x="207166" y="478173"/>
                  </a:lnTo>
                  <a:lnTo>
                    <a:pt x="209539" y="460253"/>
                  </a:lnTo>
                  <a:lnTo>
                    <a:pt x="213495" y="443123"/>
                  </a:lnTo>
                  <a:lnTo>
                    <a:pt x="219033" y="426784"/>
                  </a:lnTo>
                  <a:lnTo>
                    <a:pt x="225889" y="410972"/>
                  </a:lnTo>
                  <a:lnTo>
                    <a:pt x="233801" y="395687"/>
                  </a:lnTo>
                  <a:lnTo>
                    <a:pt x="243030" y="381456"/>
                  </a:lnTo>
                  <a:lnTo>
                    <a:pt x="253315" y="367753"/>
                  </a:lnTo>
                  <a:lnTo>
                    <a:pt x="264918" y="355367"/>
                  </a:lnTo>
                  <a:lnTo>
                    <a:pt x="277312" y="344035"/>
                  </a:lnTo>
                  <a:lnTo>
                    <a:pt x="290761" y="333493"/>
                  </a:lnTo>
                  <a:lnTo>
                    <a:pt x="305002" y="324270"/>
                  </a:lnTo>
                  <a:lnTo>
                    <a:pt x="320297" y="316100"/>
                  </a:lnTo>
                  <a:lnTo>
                    <a:pt x="336119" y="309512"/>
                  </a:lnTo>
                  <a:lnTo>
                    <a:pt x="352469" y="303977"/>
                  </a:lnTo>
                  <a:lnTo>
                    <a:pt x="369874" y="300288"/>
                  </a:lnTo>
                  <a:lnTo>
                    <a:pt x="387542" y="297916"/>
                  </a:lnTo>
                  <a:close/>
                  <a:moveTo>
                    <a:pt x="405474" y="90487"/>
                  </a:moveTo>
                  <a:lnTo>
                    <a:pt x="430602" y="91280"/>
                  </a:lnTo>
                  <a:lnTo>
                    <a:pt x="455200" y="93659"/>
                  </a:lnTo>
                  <a:lnTo>
                    <a:pt x="479269" y="97095"/>
                  </a:lnTo>
                  <a:lnTo>
                    <a:pt x="502809" y="102382"/>
                  </a:lnTo>
                  <a:lnTo>
                    <a:pt x="526085" y="108990"/>
                  </a:lnTo>
                  <a:lnTo>
                    <a:pt x="548567" y="116655"/>
                  </a:lnTo>
                  <a:lnTo>
                    <a:pt x="570521" y="125642"/>
                  </a:lnTo>
                  <a:lnTo>
                    <a:pt x="591945" y="135687"/>
                  </a:lnTo>
                  <a:lnTo>
                    <a:pt x="591416" y="142823"/>
                  </a:lnTo>
                  <a:lnTo>
                    <a:pt x="591681" y="149960"/>
                  </a:lnTo>
                  <a:lnTo>
                    <a:pt x="596177" y="209169"/>
                  </a:lnTo>
                  <a:lnTo>
                    <a:pt x="562586" y="242474"/>
                  </a:lnTo>
                  <a:lnTo>
                    <a:pt x="545129" y="232694"/>
                  </a:lnTo>
                  <a:lnTo>
                    <a:pt x="526879" y="223707"/>
                  </a:lnTo>
                  <a:lnTo>
                    <a:pt x="508099" y="216041"/>
                  </a:lnTo>
                  <a:lnTo>
                    <a:pt x="488527" y="209698"/>
                  </a:lnTo>
                  <a:lnTo>
                    <a:pt x="468689" y="204675"/>
                  </a:lnTo>
                  <a:lnTo>
                    <a:pt x="448058" y="200975"/>
                  </a:lnTo>
                  <a:lnTo>
                    <a:pt x="426899" y="198860"/>
                  </a:lnTo>
                  <a:lnTo>
                    <a:pt x="405474" y="197803"/>
                  </a:lnTo>
                  <a:lnTo>
                    <a:pt x="383256" y="198860"/>
                  </a:lnTo>
                  <a:lnTo>
                    <a:pt x="361303" y="201239"/>
                  </a:lnTo>
                  <a:lnTo>
                    <a:pt x="340408" y="204940"/>
                  </a:lnTo>
                  <a:lnTo>
                    <a:pt x="319513" y="210491"/>
                  </a:lnTo>
                  <a:lnTo>
                    <a:pt x="299146" y="217363"/>
                  </a:lnTo>
                  <a:lnTo>
                    <a:pt x="279838" y="225557"/>
                  </a:lnTo>
                  <a:lnTo>
                    <a:pt x="261059" y="235073"/>
                  </a:lnTo>
                  <a:lnTo>
                    <a:pt x="243337" y="246174"/>
                  </a:lnTo>
                  <a:lnTo>
                    <a:pt x="226145" y="257805"/>
                  </a:lnTo>
                  <a:lnTo>
                    <a:pt x="210011" y="271021"/>
                  </a:lnTo>
                  <a:lnTo>
                    <a:pt x="194934" y="285294"/>
                  </a:lnTo>
                  <a:lnTo>
                    <a:pt x="180651" y="300361"/>
                  </a:lnTo>
                  <a:lnTo>
                    <a:pt x="167427" y="316749"/>
                  </a:lnTo>
                  <a:lnTo>
                    <a:pt x="155260" y="333666"/>
                  </a:lnTo>
                  <a:lnTo>
                    <a:pt x="144680" y="351640"/>
                  </a:lnTo>
                  <a:lnTo>
                    <a:pt x="135158" y="370407"/>
                  </a:lnTo>
                  <a:lnTo>
                    <a:pt x="126959" y="389967"/>
                  </a:lnTo>
                  <a:lnTo>
                    <a:pt x="120082" y="410056"/>
                  </a:lnTo>
                  <a:lnTo>
                    <a:pt x="114527" y="430673"/>
                  </a:lnTo>
                  <a:lnTo>
                    <a:pt x="110824" y="452083"/>
                  </a:lnTo>
                  <a:lnTo>
                    <a:pt x="108179" y="473758"/>
                  </a:lnTo>
                  <a:lnTo>
                    <a:pt x="107386" y="495961"/>
                  </a:lnTo>
                  <a:lnTo>
                    <a:pt x="108179" y="518429"/>
                  </a:lnTo>
                  <a:lnTo>
                    <a:pt x="110824" y="540104"/>
                  </a:lnTo>
                  <a:lnTo>
                    <a:pt x="114527" y="561514"/>
                  </a:lnTo>
                  <a:lnTo>
                    <a:pt x="120082" y="582131"/>
                  </a:lnTo>
                  <a:lnTo>
                    <a:pt x="126959" y="602220"/>
                  </a:lnTo>
                  <a:lnTo>
                    <a:pt x="135158" y="621780"/>
                  </a:lnTo>
                  <a:lnTo>
                    <a:pt x="144680" y="640283"/>
                  </a:lnTo>
                  <a:lnTo>
                    <a:pt x="155260" y="658521"/>
                  </a:lnTo>
                  <a:lnTo>
                    <a:pt x="167427" y="675438"/>
                  </a:lnTo>
                  <a:lnTo>
                    <a:pt x="180651" y="691562"/>
                  </a:lnTo>
                  <a:lnTo>
                    <a:pt x="194934" y="706893"/>
                  </a:lnTo>
                  <a:lnTo>
                    <a:pt x="210011" y="721166"/>
                  </a:lnTo>
                  <a:lnTo>
                    <a:pt x="226409" y="734118"/>
                  </a:lnTo>
                  <a:lnTo>
                    <a:pt x="243337" y="746013"/>
                  </a:lnTo>
                  <a:lnTo>
                    <a:pt x="261059" y="757114"/>
                  </a:lnTo>
                  <a:lnTo>
                    <a:pt x="280102" y="766366"/>
                  </a:lnTo>
                  <a:lnTo>
                    <a:pt x="299411" y="774560"/>
                  </a:lnTo>
                  <a:lnTo>
                    <a:pt x="319513" y="781432"/>
                  </a:lnTo>
                  <a:lnTo>
                    <a:pt x="340408" y="786983"/>
                  </a:lnTo>
                  <a:lnTo>
                    <a:pt x="361832" y="790948"/>
                  </a:lnTo>
                  <a:lnTo>
                    <a:pt x="383256" y="793327"/>
                  </a:lnTo>
                  <a:lnTo>
                    <a:pt x="405474" y="794120"/>
                  </a:lnTo>
                  <a:lnTo>
                    <a:pt x="427957" y="793327"/>
                  </a:lnTo>
                  <a:lnTo>
                    <a:pt x="449645" y="790948"/>
                  </a:lnTo>
                  <a:lnTo>
                    <a:pt x="471070" y="786983"/>
                  </a:lnTo>
                  <a:lnTo>
                    <a:pt x="491965" y="781432"/>
                  </a:lnTo>
                  <a:lnTo>
                    <a:pt x="511802" y="774560"/>
                  </a:lnTo>
                  <a:lnTo>
                    <a:pt x="531375" y="766366"/>
                  </a:lnTo>
                  <a:lnTo>
                    <a:pt x="550154" y="757114"/>
                  </a:lnTo>
                  <a:lnTo>
                    <a:pt x="568140" y="746013"/>
                  </a:lnTo>
                  <a:lnTo>
                    <a:pt x="585068" y="734118"/>
                  </a:lnTo>
                  <a:lnTo>
                    <a:pt x="601202" y="721166"/>
                  </a:lnTo>
                  <a:lnTo>
                    <a:pt x="616543" y="706893"/>
                  </a:lnTo>
                  <a:lnTo>
                    <a:pt x="630826" y="691562"/>
                  </a:lnTo>
                  <a:lnTo>
                    <a:pt x="644051" y="675438"/>
                  </a:lnTo>
                  <a:lnTo>
                    <a:pt x="655689" y="658521"/>
                  </a:lnTo>
                  <a:lnTo>
                    <a:pt x="666798" y="640283"/>
                  </a:lnTo>
                  <a:lnTo>
                    <a:pt x="676055" y="621780"/>
                  </a:lnTo>
                  <a:lnTo>
                    <a:pt x="684255" y="602220"/>
                  </a:lnTo>
                  <a:lnTo>
                    <a:pt x="691396" y="582131"/>
                  </a:lnTo>
                  <a:lnTo>
                    <a:pt x="696686" y="561514"/>
                  </a:lnTo>
                  <a:lnTo>
                    <a:pt x="700653" y="540104"/>
                  </a:lnTo>
                  <a:lnTo>
                    <a:pt x="703034" y="518429"/>
                  </a:lnTo>
                  <a:lnTo>
                    <a:pt x="703827" y="495961"/>
                  </a:lnTo>
                  <a:lnTo>
                    <a:pt x="703034" y="474551"/>
                  </a:lnTo>
                  <a:lnTo>
                    <a:pt x="700918" y="453669"/>
                  </a:lnTo>
                  <a:lnTo>
                    <a:pt x="697215" y="433316"/>
                  </a:lnTo>
                  <a:lnTo>
                    <a:pt x="692189" y="413228"/>
                  </a:lnTo>
                  <a:lnTo>
                    <a:pt x="685842" y="393403"/>
                  </a:lnTo>
                  <a:lnTo>
                    <a:pt x="678171" y="374901"/>
                  </a:lnTo>
                  <a:lnTo>
                    <a:pt x="669178" y="356398"/>
                  </a:lnTo>
                  <a:lnTo>
                    <a:pt x="659392" y="338952"/>
                  </a:lnTo>
                  <a:lnTo>
                    <a:pt x="696157" y="301947"/>
                  </a:lnTo>
                  <a:lnTo>
                    <a:pt x="747734" y="305912"/>
                  </a:lnTo>
                  <a:lnTo>
                    <a:pt x="753817" y="306176"/>
                  </a:lnTo>
                  <a:lnTo>
                    <a:pt x="758843" y="306176"/>
                  </a:lnTo>
                  <a:lnTo>
                    <a:pt x="763604" y="305648"/>
                  </a:lnTo>
                  <a:lnTo>
                    <a:pt x="774713" y="327322"/>
                  </a:lnTo>
                  <a:lnTo>
                    <a:pt x="783970" y="349790"/>
                  </a:lnTo>
                  <a:lnTo>
                    <a:pt x="792169" y="372786"/>
                  </a:lnTo>
                  <a:lnTo>
                    <a:pt x="798782" y="396311"/>
                  </a:lnTo>
                  <a:lnTo>
                    <a:pt x="804336" y="420365"/>
                  </a:lnTo>
                  <a:lnTo>
                    <a:pt x="808039" y="445211"/>
                  </a:lnTo>
                  <a:lnTo>
                    <a:pt x="810420" y="470586"/>
                  </a:lnTo>
                  <a:lnTo>
                    <a:pt x="811213" y="495961"/>
                  </a:lnTo>
                  <a:lnTo>
                    <a:pt x="810155" y="522923"/>
                  </a:lnTo>
                  <a:lnTo>
                    <a:pt x="807775" y="548826"/>
                  </a:lnTo>
                  <a:lnTo>
                    <a:pt x="803807" y="574466"/>
                  </a:lnTo>
                  <a:lnTo>
                    <a:pt x="797988" y="599841"/>
                  </a:lnTo>
                  <a:lnTo>
                    <a:pt x="790582" y="624159"/>
                  </a:lnTo>
                  <a:lnTo>
                    <a:pt x="781854" y="647948"/>
                  </a:lnTo>
                  <a:lnTo>
                    <a:pt x="771539" y="671209"/>
                  </a:lnTo>
                  <a:lnTo>
                    <a:pt x="760165" y="693412"/>
                  </a:lnTo>
                  <a:lnTo>
                    <a:pt x="746940" y="714822"/>
                  </a:lnTo>
                  <a:lnTo>
                    <a:pt x="732922" y="735704"/>
                  </a:lnTo>
                  <a:lnTo>
                    <a:pt x="717581" y="755000"/>
                  </a:lnTo>
                  <a:lnTo>
                    <a:pt x="701182" y="773767"/>
                  </a:lnTo>
                  <a:lnTo>
                    <a:pt x="683461" y="791477"/>
                  </a:lnTo>
                  <a:lnTo>
                    <a:pt x="664682" y="807865"/>
                  </a:lnTo>
                  <a:lnTo>
                    <a:pt x="645109" y="823196"/>
                  </a:lnTo>
                  <a:lnTo>
                    <a:pt x="624478" y="837469"/>
                  </a:lnTo>
                  <a:lnTo>
                    <a:pt x="603054" y="850421"/>
                  </a:lnTo>
                  <a:lnTo>
                    <a:pt x="580572" y="862051"/>
                  </a:lnTo>
                  <a:lnTo>
                    <a:pt x="557560" y="872096"/>
                  </a:lnTo>
                  <a:lnTo>
                    <a:pt x="533756" y="880818"/>
                  </a:lnTo>
                  <a:lnTo>
                    <a:pt x="509422" y="888220"/>
                  </a:lnTo>
                  <a:lnTo>
                    <a:pt x="484295" y="894035"/>
                  </a:lnTo>
                  <a:lnTo>
                    <a:pt x="458374" y="898000"/>
                  </a:lnTo>
                  <a:lnTo>
                    <a:pt x="432189" y="900907"/>
                  </a:lnTo>
                  <a:lnTo>
                    <a:pt x="405474" y="901700"/>
                  </a:lnTo>
                  <a:lnTo>
                    <a:pt x="379024" y="900907"/>
                  </a:lnTo>
                  <a:lnTo>
                    <a:pt x="352575" y="898000"/>
                  </a:lnTo>
                  <a:lnTo>
                    <a:pt x="326918" y="894035"/>
                  </a:lnTo>
                  <a:lnTo>
                    <a:pt x="302056" y="888220"/>
                  </a:lnTo>
                  <a:lnTo>
                    <a:pt x="277193" y="880818"/>
                  </a:lnTo>
                  <a:lnTo>
                    <a:pt x="253388" y="872096"/>
                  </a:lnTo>
                  <a:lnTo>
                    <a:pt x="230377" y="862051"/>
                  </a:lnTo>
                  <a:lnTo>
                    <a:pt x="207895" y="850421"/>
                  </a:lnTo>
                  <a:lnTo>
                    <a:pt x="186735" y="837469"/>
                  </a:lnTo>
                  <a:lnTo>
                    <a:pt x="166104" y="823196"/>
                  </a:lnTo>
                  <a:lnTo>
                    <a:pt x="146267" y="807865"/>
                  </a:lnTo>
                  <a:lnTo>
                    <a:pt x="127752" y="791477"/>
                  </a:lnTo>
                  <a:lnTo>
                    <a:pt x="110031" y="773767"/>
                  </a:lnTo>
                  <a:lnTo>
                    <a:pt x="93367" y="755000"/>
                  </a:lnTo>
                  <a:lnTo>
                    <a:pt x="78027" y="735704"/>
                  </a:lnTo>
                  <a:lnTo>
                    <a:pt x="64008" y="714822"/>
                  </a:lnTo>
                  <a:lnTo>
                    <a:pt x="51312" y="693412"/>
                  </a:lnTo>
                  <a:lnTo>
                    <a:pt x="39674" y="671209"/>
                  </a:lnTo>
                  <a:lnTo>
                    <a:pt x="29359" y="647948"/>
                  </a:lnTo>
                  <a:lnTo>
                    <a:pt x="20631" y="624159"/>
                  </a:lnTo>
                  <a:lnTo>
                    <a:pt x="13489" y="599841"/>
                  </a:lnTo>
                  <a:lnTo>
                    <a:pt x="7670" y="574466"/>
                  </a:lnTo>
                  <a:lnTo>
                    <a:pt x="3174" y="548826"/>
                  </a:lnTo>
                  <a:lnTo>
                    <a:pt x="793" y="522923"/>
                  </a:lnTo>
                  <a:lnTo>
                    <a:pt x="0" y="495961"/>
                  </a:lnTo>
                  <a:lnTo>
                    <a:pt x="793" y="469265"/>
                  </a:lnTo>
                  <a:lnTo>
                    <a:pt x="3174" y="443096"/>
                  </a:lnTo>
                  <a:lnTo>
                    <a:pt x="7670" y="417721"/>
                  </a:lnTo>
                  <a:lnTo>
                    <a:pt x="13489" y="392346"/>
                  </a:lnTo>
                  <a:lnTo>
                    <a:pt x="20631" y="367764"/>
                  </a:lnTo>
                  <a:lnTo>
                    <a:pt x="29359" y="343975"/>
                  </a:lnTo>
                  <a:lnTo>
                    <a:pt x="39674" y="320978"/>
                  </a:lnTo>
                  <a:lnTo>
                    <a:pt x="51312" y="298775"/>
                  </a:lnTo>
                  <a:lnTo>
                    <a:pt x="64008" y="277100"/>
                  </a:lnTo>
                  <a:lnTo>
                    <a:pt x="78027" y="256483"/>
                  </a:lnTo>
                  <a:lnTo>
                    <a:pt x="93367" y="236923"/>
                  </a:lnTo>
                  <a:lnTo>
                    <a:pt x="110031" y="218156"/>
                  </a:lnTo>
                  <a:lnTo>
                    <a:pt x="127752" y="200711"/>
                  </a:lnTo>
                  <a:lnTo>
                    <a:pt x="146267" y="184322"/>
                  </a:lnTo>
                  <a:lnTo>
                    <a:pt x="166104" y="168992"/>
                  </a:lnTo>
                  <a:lnTo>
                    <a:pt x="186735" y="154718"/>
                  </a:lnTo>
                  <a:lnTo>
                    <a:pt x="207895" y="141766"/>
                  </a:lnTo>
                  <a:lnTo>
                    <a:pt x="230377" y="130136"/>
                  </a:lnTo>
                  <a:lnTo>
                    <a:pt x="253388" y="120091"/>
                  </a:lnTo>
                  <a:lnTo>
                    <a:pt x="277193" y="111104"/>
                  </a:lnTo>
                  <a:lnTo>
                    <a:pt x="301791" y="103968"/>
                  </a:lnTo>
                  <a:lnTo>
                    <a:pt x="326918" y="98152"/>
                  </a:lnTo>
                  <a:lnTo>
                    <a:pt x="352575" y="93923"/>
                  </a:lnTo>
                  <a:lnTo>
                    <a:pt x="378760" y="91280"/>
                  </a:lnTo>
                  <a:close/>
                  <a:moveTo>
                    <a:pt x="748610" y="0"/>
                  </a:moveTo>
                  <a:lnTo>
                    <a:pt x="751523" y="264"/>
                  </a:lnTo>
                  <a:lnTo>
                    <a:pt x="753907" y="1320"/>
                  </a:lnTo>
                  <a:lnTo>
                    <a:pt x="756026" y="3432"/>
                  </a:lnTo>
                  <a:lnTo>
                    <a:pt x="757351" y="5808"/>
                  </a:lnTo>
                  <a:lnTo>
                    <a:pt x="758410" y="8449"/>
                  </a:lnTo>
                  <a:lnTo>
                    <a:pt x="763972" y="81846"/>
                  </a:lnTo>
                  <a:lnTo>
                    <a:pt x="791519" y="54388"/>
                  </a:lnTo>
                  <a:lnTo>
                    <a:pt x="796021" y="50691"/>
                  </a:lnTo>
                  <a:lnTo>
                    <a:pt x="800789" y="48315"/>
                  </a:lnTo>
                  <a:lnTo>
                    <a:pt x="806086" y="46467"/>
                  </a:lnTo>
                  <a:lnTo>
                    <a:pt x="811384" y="46203"/>
                  </a:lnTo>
                  <a:lnTo>
                    <a:pt x="816681" y="46467"/>
                  </a:lnTo>
                  <a:lnTo>
                    <a:pt x="821978" y="48315"/>
                  </a:lnTo>
                  <a:lnTo>
                    <a:pt x="827011" y="50691"/>
                  </a:lnTo>
                  <a:lnTo>
                    <a:pt x="831249" y="54388"/>
                  </a:lnTo>
                  <a:lnTo>
                    <a:pt x="847671" y="71285"/>
                  </a:lnTo>
                  <a:lnTo>
                    <a:pt x="851908" y="76037"/>
                  </a:lnTo>
                  <a:lnTo>
                    <a:pt x="854557" y="81846"/>
                  </a:lnTo>
                  <a:lnTo>
                    <a:pt x="855881" y="87918"/>
                  </a:lnTo>
                  <a:lnTo>
                    <a:pt x="855881" y="93990"/>
                  </a:lnTo>
                  <a:lnTo>
                    <a:pt x="854557" y="99799"/>
                  </a:lnTo>
                  <a:lnTo>
                    <a:pt x="851908" y="105607"/>
                  </a:lnTo>
                  <a:lnTo>
                    <a:pt x="847671" y="110887"/>
                  </a:lnTo>
                  <a:lnTo>
                    <a:pt x="823832" y="134649"/>
                  </a:lnTo>
                  <a:lnTo>
                    <a:pt x="889785" y="139929"/>
                  </a:lnTo>
                  <a:lnTo>
                    <a:pt x="892698" y="140721"/>
                  </a:lnTo>
                  <a:lnTo>
                    <a:pt x="895612" y="142306"/>
                  </a:lnTo>
                  <a:lnTo>
                    <a:pt x="897201" y="144418"/>
                  </a:lnTo>
                  <a:lnTo>
                    <a:pt x="898260" y="147586"/>
                  </a:lnTo>
                  <a:lnTo>
                    <a:pt x="898525" y="150226"/>
                  </a:lnTo>
                  <a:lnTo>
                    <a:pt x="897731" y="153130"/>
                  </a:lnTo>
                  <a:lnTo>
                    <a:pt x="895877" y="156034"/>
                  </a:lnTo>
                  <a:lnTo>
                    <a:pt x="787016" y="264018"/>
                  </a:lnTo>
                  <a:lnTo>
                    <a:pt x="781454" y="269034"/>
                  </a:lnTo>
                  <a:lnTo>
                    <a:pt x="775097" y="272730"/>
                  </a:lnTo>
                  <a:lnTo>
                    <a:pt x="768210" y="275635"/>
                  </a:lnTo>
                  <a:lnTo>
                    <a:pt x="761059" y="277219"/>
                  </a:lnTo>
                  <a:lnTo>
                    <a:pt x="753642" y="278011"/>
                  </a:lnTo>
                  <a:lnTo>
                    <a:pt x="752053" y="277747"/>
                  </a:lnTo>
                  <a:lnTo>
                    <a:pt x="750199" y="277747"/>
                  </a:lnTo>
                  <a:lnTo>
                    <a:pt x="747286" y="277483"/>
                  </a:lnTo>
                  <a:lnTo>
                    <a:pt x="685306" y="272730"/>
                  </a:lnTo>
                  <a:lnTo>
                    <a:pt x="471823" y="485793"/>
                  </a:lnTo>
                  <a:lnTo>
                    <a:pt x="467320" y="489225"/>
                  </a:lnTo>
                  <a:lnTo>
                    <a:pt x="462287" y="491337"/>
                  </a:lnTo>
                  <a:lnTo>
                    <a:pt x="456460" y="492657"/>
                  </a:lnTo>
                  <a:lnTo>
                    <a:pt x="431298" y="493713"/>
                  </a:lnTo>
                  <a:lnTo>
                    <a:pt x="430238" y="493713"/>
                  </a:lnTo>
                  <a:lnTo>
                    <a:pt x="424411" y="493185"/>
                  </a:lnTo>
                  <a:lnTo>
                    <a:pt x="419114" y="491073"/>
                  </a:lnTo>
                  <a:lnTo>
                    <a:pt x="414611" y="488169"/>
                  </a:lnTo>
                  <a:lnTo>
                    <a:pt x="410903" y="483944"/>
                  </a:lnTo>
                  <a:lnTo>
                    <a:pt x="408254" y="479456"/>
                  </a:lnTo>
                  <a:lnTo>
                    <a:pt x="406400" y="473912"/>
                  </a:lnTo>
                  <a:lnTo>
                    <a:pt x="406400" y="468103"/>
                  </a:lnTo>
                  <a:lnTo>
                    <a:pt x="408519" y="444342"/>
                  </a:lnTo>
                  <a:lnTo>
                    <a:pt x="409314" y="438797"/>
                  </a:lnTo>
                  <a:lnTo>
                    <a:pt x="411697" y="434045"/>
                  </a:lnTo>
                  <a:lnTo>
                    <a:pt x="415141" y="429557"/>
                  </a:lnTo>
                  <a:lnTo>
                    <a:pt x="445601" y="399459"/>
                  </a:lnTo>
                  <a:lnTo>
                    <a:pt x="513937" y="331078"/>
                  </a:lnTo>
                  <a:lnTo>
                    <a:pt x="515526" y="329758"/>
                  </a:lnTo>
                  <a:lnTo>
                    <a:pt x="585981" y="259265"/>
                  </a:lnTo>
                  <a:lnTo>
                    <a:pt x="625181" y="219927"/>
                  </a:lnTo>
                  <a:lnTo>
                    <a:pt x="619884" y="152074"/>
                  </a:lnTo>
                  <a:lnTo>
                    <a:pt x="619619" y="148114"/>
                  </a:lnTo>
                  <a:lnTo>
                    <a:pt x="619884" y="139929"/>
                  </a:lnTo>
                  <a:lnTo>
                    <a:pt x="621473" y="132009"/>
                  </a:lnTo>
                  <a:lnTo>
                    <a:pt x="624122" y="124352"/>
                  </a:lnTo>
                  <a:lnTo>
                    <a:pt x="628360" y="117224"/>
                  </a:lnTo>
                  <a:lnTo>
                    <a:pt x="633657" y="110887"/>
                  </a:lnTo>
                  <a:lnTo>
                    <a:pt x="741988" y="2640"/>
                  </a:lnTo>
                  <a:lnTo>
                    <a:pt x="744372" y="1056"/>
                  </a:lnTo>
                  <a:lnTo>
                    <a:pt x="746491" y="264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212"/>
          <p:cNvGrpSpPr/>
          <p:nvPr/>
        </p:nvGrpSpPr>
        <p:grpSpPr>
          <a:xfrm>
            <a:off x="790549" y="2791007"/>
            <a:ext cx="2522916" cy="285066"/>
            <a:chOff x="3611646" y="1943611"/>
            <a:chExt cx="2523573" cy="285140"/>
          </a:xfrm>
        </p:grpSpPr>
        <p:cxnSp>
          <p:nvCxnSpPr>
            <p:cNvPr id="76" name="Straight Connector 213"/>
            <p:cNvCxnSpPr>
              <a:endCxn id="77" idx="4"/>
            </p:cNvCxnSpPr>
            <p:nvPr/>
          </p:nvCxnSpPr>
          <p:spPr>
            <a:xfrm>
              <a:off x="5658985" y="1943611"/>
              <a:ext cx="394893" cy="203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4"/>
            <p:cNvSpPr/>
            <p:nvPr/>
          </p:nvSpPr>
          <p:spPr>
            <a:xfrm rot="18900000" flipV="1">
              <a:off x="6039921" y="2133455"/>
              <a:ext cx="95298" cy="9529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Connector 215"/>
            <p:cNvCxnSpPr/>
            <p:nvPr/>
          </p:nvCxnSpPr>
          <p:spPr>
            <a:xfrm>
              <a:off x="3611646" y="1943612"/>
              <a:ext cx="20424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14"/>
          <p:cNvSpPr txBox="1"/>
          <p:nvPr/>
        </p:nvSpPr>
        <p:spPr>
          <a:xfrm>
            <a:off x="790552" y="2540100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80" name="Text Placeholder 14"/>
          <p:cNvSpPr txBox="1"/>
          <p:nvPr/>
        </p:nvSpPr>
        <p:spPr>
          <a:xfrm>
            <a:off x="790552" y="2854640"/>
            <a:ext cx="205268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ut perspiciatis unde omnis iste natus error sit voluptatem</a:t>
            </a:r>
          </a:p>
        </p:txBody>
      </p:sp>
      <p:grpSp>
        <p:nvGrpSpPr>
          <p:cNvPr id="81" name="Group 229"/>
          <p:cNvGrpSpPr/>
          <p:nvPr/>
        </p:nvGrpSpPr>
        <p:grpSpPr>
          <a:xfrm>
            <a:off x="2529750" y="5309636"/>
            <a:ext cx="2463786" cy="359901"/>
            <a:chOff x="2528817" y="5145236"/>
            <a:chExt cx="2464428" cy="359994"/>
          </a:xfrm>
        </p:grpSpPr>
        <p:cxnSp>
          <p:nvCxnSpPr>
            <p:cNvPr id="82" name="Straight Connector 220"/>
            <p:cNvCxnSpPr>
              <a:endCxn id="83" idx="4"/>
            </p:cNvCxnSpPr>
            <p:nvPr/>
          </p:nvCxnSpPr>
          <p:spPr>
            <a:xfrm flipH="1" flipV="1">
              <a:off x="2612459" y="5224106"/>
              <a:ext cx="338376" cy="2811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221"/>
            <p:cNvSpPr/>
            <p:nvPr/>
          </p:nvSpPr>
          <p:spPr>
            <a:xfrm rot="7856279" flipH="1" flipV="1">
              <a:off x="2528816" y="5145237"/>
              <a:ext cx="95298" cy="9529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Straight Connector 222"/>
            <p:cNvCxnSpPr/>
            <p:nvPr/>
          </p:nvCxnSpPr>
          <p:spPr>
            <a:xfrm flipH="1">
              <a:off x="2950835" y="5505230"/>
              <a:ext cx="20424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Placeholder 14"/>
          <p:cNvSpPr txBox="1"/>
          <p:nvPr/>
        </p:nvSpPr>
        <p:spPr>
          <a:xfrm>
            <a:off x="2975280" y="5418633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</a:p>
        </p:txBody>
      </p:sp>
      <p:sp>
        <p:nvSpPr>
          <p:cNvPr id="86" name="Text Placeholder 14"/>
          <p:cNvSpPr txBox="1"/>
          <p:nvPr/>
        </p:nvSpPr>
        <p:spPr>
          <a:xfrm>
            <a:off x="2975282" y="5733172"/>
            <a:ext cx="205268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ut perspiciatis unde omnis iste natus error sit voluptatem</a:t>
            </a:r>
          </a:p>
        </p:txBody>
      </p:sp>
      <p:grpSp>
        <p:nvGrpSpPr>
          <p:cNvPr id="87" name="Group 230"/>
          <p:cNvGrpSpPr/>
          <p:nvPr/>
        </p:nvGrpSpPr>
        <p:grpSpPr>
          <a:xfrm flipV="1">
            <a:off x="7105509" y="5394099"/>
            <a:ext cx="2522916" cy="285066"/>
            <a:chOff x="3611646" y="1943611"/>
            <a:chExt cx="2523573" cy="285140"/>
          </a:xfrm>
        </p:grpSpPr>
        <p:cxnSp>
          <p:nvCxnSpPr>
            <p:cNvPr id="88" name="Straight Connector 231"/>
            <p:cNvCxnSpPr>
              <a:endCxn id="89" idx="4"/>
            </p:cNvCxnSpPr>
            <p:nvPr/>
          </p:nvCxnSpPr>
          <p:spPr>
            <a:xfrm>
              <a:off x="5658985" y="1943611"/>
              <a:ext cx="394893" cy="203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232"/>
            <p:cNvSpPr/>
            <p:nvPr/>
          </p:nvSpPr>
          <p:spPr>
            <a:xfrm rot="18900000" flipV="1">
              <a:off x="6039921" y="2133455"/>
              <a:ext cx="95298" cy="9529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Straight Connector 233"/>
            <p:cNvCxnSpPr/>
            <p:nvPr/>
          </p:nvCxnSpPr>
          <p:spPr>
            <a:xfrm>
              <a:off x="3611646" y="1943612"/>
              <a:ext cx="20424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14"/>
          <p:cNvSpPr txBox="1"/>
          <p:nvPr/>
        </p:nvSpPr>
        <p:spPr>
          <a:xfrm>
            <a:off x="7105513" y="5396511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  <p:sp>
        <p:nvSpPr>
          <p:cNvPr id="92" name="Text Placeholder 14"/>
          <p:cNvSpPr txBox="1"/>
          <p:nvPr/>
        </p:nvSpPr>
        <p:spPr>
          <a:xfrm>
            <a:off x="7105512" y="5711050"/>
            <a:ext cx="205268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ut perspiciatis unde omnis iste natus error sit voluptatem</a:t>
            </a:r>
          </a:p>
        </p:txBody>
      </p:sp>
      <p:grpSp>
        <p:nvGrpSpPr>
          <p:cNvPr id="93" name="Group 242"/>
          <p:cNvGrpSpPr/>
          <p:nvPr/>
        </p:nvGrpSpPr>
        <p:grpSpPr>
          <a:xfrm>
            <a:off x="3398431" y="1866228"/>
            <a:ext cx="2522916" cy="285066"/>
            <a:chOff x="3611646" y="1943611"/>
            <a:chExt cx="2523573" cy="285140"/>
          </a:xfrm>
        </p:grpSpPr>
        <p:cxnSp>
          <p:nvCxnSpPr>
            <p:cNvPr id="94" name="Straight Connector 243"/>
            <p:cNvCxnSpPr>
              <a:endCxn id="95" idx="4"/>
            </p:cNvCxnSpPr>
            <p:nvPr/>
          </p:nvCxnSpPr>
          <p:spPr>
            <a:xfrm>
              <a:off x="5658985" y="1943611"/>
              <a:ext cx="394893" cy="203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244"/>
            <p:cNvSpPr/>
            <p:nvPr/>
          </p:nvSpPr>
          <p:spPr>
            <a:xfrm rot="18900000" flipV="1">
              <a:off x="6039921" y="2133455"/>
              <a:ext cx="95298" cy="9529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Straight Connector 245"/>
            <p:cNvCxnSpPr/>
            <p:nvPr/>
          </p:nvCxnSpPr>
          <p:spPr>
            <a:xfrm>
              <a:off x="3611646" y="1943612"/>
              <a:ext cx="20424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Placeholder 14"/>
          <p:cNvSpPr txBox="1"/>
          <p:nvPr/>
        </p:nvSpPr>
        <p:spPr>
          <a:xfrm>
            <a:off x="3398434" y="1615321"/>
            <a:ext cx="20539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Shopping</a:t>
            </a:r>
          </a:p>
        </p:txBody>
      </p:sp>
      <p:sp>
        <p:nvSpPr>
          <p:cNvPr id="98" name="Text Placeholder 14"/>
          <p:cNvSpPr txBox="1"/>
          <p:nvPr/>
        </p:nvSpPr>
        <p:spPr>
          <a:xfrm>
            <a:off x="3398435" y="1929861"/>
            <a:ext cx="205268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ut perspiciatis unde omnis iste natus error sit voluptatem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4456770" y="293231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40" grpId="0" animBg="1"/>
      <p:bldP spid="52" grpId="0" animBg="1"/>
      <p:bldP spid="79" grpId="0"/>
      <p:bldP spid="80" grpId="0"/>
      <p:bldP spid="85" grpId="0"/>
      <p:bldP spid="86" grpId="0"/>
      <p:bldP spid="91" grpId="0"/>
      <p:bldP spid="92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687328" y="3167770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C00000"/>
                </a:solidFill>
                <a:ea typeface="张海山锐线体简" panose="02000000000000000000" pitchFamily="2" charset="-122"/>
                <a:cs typeface="+mn-ea"/>
                <a:sym typeface="+mn-lt"/>
              </a:rPr>
              <a:t>单击这里添加您的标题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95691" y="2271633"/>
            <a:ext cx="2037737" cy="646331"/>
          </a:xfrm>
          <a:prstGeom prst="rect">
            <a:avLst/>
          </a:prstGeom>
          <a:noFill/>
          <a:effectLst>
            <a:reflection stA="62000" endPos="54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第二部分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85219" y="397258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Thesis defense Thesis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defense</a:t>
            </a:r>
            <a:endParaRPr lang="zh-CN" altLang="en-US" sz="16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6会议公报"/>
</p:tagLst>
</file>

<file path=ppt/theme/theme1.xml><?xml version="1.0" encoding="utf-8"?>
<a:theme xmlns:a="http://schemas.openxmlformats.org/drawingml/2006/main" name="Office 主题​​">
  <a:themeElements>
    <a:clrScheme name="自定义 3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C00000"/>
      </a:accent3>
      <a:accent4>
        <a:srgbClr val="FF0000"/>
      </a:accent4>
      <a:accent5>
        <a:srgbClr val="C00000"/>
      </a:accent5>
      <a:accent6>
        <a:srgbClr val="FF0000"/>
      </a:accent6>
      <a:hlink>
        <a:srgbClr val="C00000"/>
      </a:hlink>
      <a:folHlink>
        <a:srgbClr val="FF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Microsoft Office PowerPoint</Application>
  <PresentationFormat>宽屏</PresentationFormat>
  <Paragraphs>339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FontAwesome</vt:lpstr>
      <vt:lpstr>Roboto Light</vt:lpstr>
      <vt:lpstr>等线</vt:lpstr>
      <vt:lpstr>等线 Light</vt:lpstr>
      <vt:lpstr>微软雅黑</vt:lpstr>
      <vt:lpstr>幼圆</vt:lpstr>
      <vt:lpstr>张海山锐线体简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259</cp:revision>
  <dcterms:created xsi:type="dcterms:W3CDTF">2016-10-27T12:36:00Z</dcterms:created>
  <dcterms:modified xsi:type="dcterms:W3CDTF">2021-01-05T22:31:39Z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