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59" r:id="rId3"/>
    <p:sldId id="262" r:id="rId4"/>
    <p:sldId id="260" r:id="rId5"/>
    <p:sldId id="261" r:id="rId6"/>
    <p:sldId id="263" r:id="rId7"/>
    <p:sldId id="264" r:id="rId8"/>
    <p:sldId id="265" r:id="rId9"/>
    <p:sldId id="266" r:id="rId10"/>
    <p:sldId id="280" r:id="rId11"/>
    <p:sldId id="267" r:id="rId12"/>
    <p:sldId id="268" r:id="rId13"/>
    <p:sldId id="269" r:id="rId14"/>
    <p:sldId id="270" r:id="rId15"/>
    <p:sldId id="281" r:id="rId16"/>
    <p:sldId id="271" r:id="rId17"/>
    <p:sldId id="272" r:id="rId18"/>
    <p:sldId id="273" r:id="rId19"/>
    <p:sldId id="274" r:id="rId20"/>
    <p:sldId id="282" r:id="rId21"/>
    <p:sldId id="275" r:id="rId22"/>
    <p:sldId id="276" r:id="rId23"/>
    <p:sldId id="277" r:id="rId24"/>
    <p:sldId id="278" r:id="rId25"/>
    <p:sldId id="283"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59" d="100"/>
          <a:sy n="59" d="100"/>
        </p:scale>
        <p:origin x="90"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t>‹#›</a:t>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t>2021/1/6</a:t>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t>‹#›</a:t>
            </a:fld>
            <a:endParaRPr lang="zh-CN" altLang="en-US"/>
          </a:p>
        </p:txBody>
      </p:sp>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7"/>
          <p:cNvSpPr>
            <a:spLocks noEditPoints="1"/>
          </p:cNvSpPr>
          <p:nvPr/>
        </p:nvSpPr>
        <p:spPr bwMode="auto">
          <a:xfrm>
            <a:off x="580098" y="210314"/>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672955" y="1138891"/>
            <a:ext cx="3612251" cy="1106805"/>
          </a:xfrm>
          <a:prstGeom prst="rect">
            <a:avLst/>
          </a:prstGeom>
          <a:noFill/>
        </p:spPr>
        <p:txBody>
          <a:bodyPr wrap="square" rtlCol="0">
            <a:spAutoFit/>
          </a:bodyPr>
          <a:lstStyle/>
          <a:p>
            <a:pPr algn="ctr"/>
            <a:r>
              <a:rPr lang="en-US" altLang="zh-CN" sz="6600">
                <a:solidFill>
                  <a:srgbClr val="2E2E2E"/>
                </a:solidFill>
                <a:latin typeface="华文隶书" panose="02010800040101010101" pitchFamily="2" charset="-122"/>
                <a:ea typeface="华文隶书" panose="02010800040101010101" pitchFamily="2" charset="-122"/>
              </a:rPr>
              <a:t>202X</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4185630" y="5715169"/>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2" name="Group 4"/>
          <p:cNvGrpSpPr>
            <a:grpSpLocks noChangeAspect="1"/>
          </p:cNvGrpSpPr>
          <p:nvPr/>
        </p:nvGrpSpPr>
        <p:grpSpPr bwMode="auto">
          <a:xfrm flipV="1">
            <a:off x="1943888" y="5727003"/>
            <a:ext cx="739929" cy="763583"/>
            <a:chOff x="1308" y="1009"/>
            <a:chExt cx="1001" cy="1033"/>
          </a:xfrm>
        </p:grpSpPr>
        <p:sp>
          <p:nvSpPr>
            <p:cNvPr id="9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12" name="Group 4"/>
          <p:cNvGrpSpPr>
            <a:grpSpLocks noChangeAspect="1"/>
          </p:cNvGrpSpPr>
          <p:nvPr/>
        </p:nvGrpSpPr>
        <p:grpSpPr bwMode="auto">
          <a:xfrm flipV="1">
            <a:off x="9013403" y="5738454"/>
            <a:ext cx="739929" cy="763583"/>
            <a:chOff x="1308" y="1009"/>
            <a:chExt cx="1001" cy="1033"/>
          </a:xfrm>
        </p:grpSpPr>
        <p:sp>
          <p:nvSpPr>
            <p:cNvPr id="11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22" name="Group 4"/>
          <p:cNvGrpSpPr>
            <a:grpSpLocks noChangeAspect="1"/>
          </p:cNvGrpSpPr>
          <p:nvPr/>
        </p:nvGrpSpPr>
        <p:grpSpPr bwMode="auto">
          <a:xfrm flipV="1">
            <a:off x="6421468" y="5740890"/>
            <a:ext cx="739929" cy="763583"/>
            <a:chOff x="1308" y="1009"/>
            <a:chExt cx="1001" cy="1033"/>
          </a:xfrm>
        </p:grpSpPr>
        <p:sp>
          <p:nvSpPr>
            <p:cNvPr id="12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2" name="Group 4"/>
          <p:cNvGrpSpPr>
            <a:grpSpLocks noChangeAspect="1"/>
          </p:cNvGrpSpPr>
          <p:nvPr/>
        </p:nvGrpSpPr>
        <p:grpSpPr bwMode="auto">
          <a:xfrm flipV="1">
            <a:off x="11452071" y="5727003"/>
            <a:ext cx="739929" cy="763583"/>
            <a:chOff x="1308" y="1009"/>
            <a:chExt cx="1001" cy="1033"/>
          </a:xfrm>
        </p:grpSpPr>
        <p:sp>
          <p:nvSpPr>
            <p:cNvPr id="1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42" name="Group 4"/>
          <p:cNvGrpSpPr>
            <a:grpSpLocks noChangeAspect="1"/>
          </p:cNvGrpSpPr>
          <p:nvPr/>
        </p:nvGrpSpPr>
        <p:grpSpPr bwMode="auto">
          <a:xfrm flipV="1">
            <a:off x="107885" y="5715169"/>
            <a:ext cx="739929" cy="763583"/>
            <a:chOff x="1308" y="1009"/>
            <a:chExt cx="1001" cy="1033"/>
          </a:xfrm>
        </p:grpSpPr>
        <p:sp>
          <p:nvSpPr>
            <p:cNvPr id="1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152" name="文本框 151"/>
          <p:cNvSpPr txBox="1"/>
          <p:nvPr/>
        </p:nvSpPr>
        <p:spPr>
          <a:xfrm>
            <a:off x="4124626" y="2878272"/>
            <a:ext cx="5724644" cy="923330"/>
          </a:xfrm>
          <a:prstGeom prst="rect">
            <a:avLst/>
          </a:prstGeom>
          <a:noFill/>
        </p:spPr>
        <p:txBody>
          <a:bodyPr wrap="none" rtlCol="0">
            <a:spAutoFit/>
          </a:bodyPr>
          <a:lstStyle/>
          <a:p>
            <a:r>
              <a:rPr lang="zh-CN" altLang="en-US" sz="5400" dirty="0">
                <a:solidFill>
                  <a:schemeClr val="tx1">
                    <a:lumMod val="65000"/>
                    <a:lumOff val="35000"/>
                  </a:schemeClr>
                </a:solidFill>
                <a:latin typeface="幼圆" panose="02010509060101010101" pitchFamily="49" charset="-122"/>
                <a:ea typeface="幼圆" panose="02010509060101010101" pitchFamily="49" charset="-122"/>
              </a:rPr>
              <a:t>手绘论文答辩模板</a:t>
            </a:r>
          </a:p>
        </p:txBody>
      </p:sp>
      <p:sp>
        <p:nvSpPr>
          <p:cNvPr id="153" name="文本框 152"/>
          <p:cNvSpPr txBox="1"/>
          <p:nvPr/>
        </p:nvSpPr>
        <p:spPr>
          <a:xfrm>
            <a:off x="4826508" y="3870225"/>
            <a:ext cx="3865880" cy="398780"/>
          </a:xfrm>
          <a:prstGeom prst="rect">
            <a:avLst/>
          </a:prstGeom>
          <a:noFill/>
        </p:spPr>
        <p:txBody>
          <a:bodyPr wrap="none" rtlCol="0">
            <a:spAutoFit/>
          </a:bodyPr>
          <a:lstStyle/>
          <a:p>
            <a:r>
              <a:rPr lang="zh-CN" altLang="en-US" sz="2000">
                <a:solidFill>
                  <a:schemeClr val="tx1">
                    <a:lumMod val="65000"/>
                    <a:lumOff val="35000"/>
                  </a:schemeClr>
                </a:solidFill>
                <a:latin typeface="方正喵呜体" panose="02010600010101010101" pitchFamily="2" charset="-122"/>
                <a:ea typeface="方正喵呜体" panose="02010600010101010101" pitchFamily="2" charset="-122"/>
              </a:rPr>
              <a:t>汇报人：</a:t>
            </a:r>
            <a:r>
              <a:rPr lang="en-US" altLang="zh-CN" sz="2000">
                <a:solidFill>
                  <a:schemeClr val="tx1">
                    <a:lumMod val="65000"/>
                    <a:lumOff val="35000"/>
                  </a:schemeClr>
                </a:solidFill>
                <a:latin typeface="方正喵呜体" panose="02010600010101010101" pitchFamily="2" charset="-122"/>
                <a:ea typeface="方正喵呜体" panose="02010600010101010101" pitchFamily="2" charset="-122"/>
              </a:rPr>
              <a:t>xiazaii  </a:t>
            </a:r>
            <a:r>
              <a:rPr lang="zh-CN" altLang="en-US" sz="2000">
                <a:solidFill>
                  <a:schemeClr val="tx1">
                    <a:lumMod val="65000"/>
                    <a:lumOff val="35000"/>
                  </a:schemeClr>
                </a:solidFill>
                <a:latin typeface="方正喵呜体" panose="02010600010101010101" pitchFamily="2" charset="-122"/>
                <a:ea typeface="方正喵呜体" panose="02010600010101010101" pitchFamily="2" charset="-122"/>
              </a:rPr>
              <a:t>汇报时间：</a:t>
            </a:r>
            <a:r>
              <a:rPr lang="en-US" altLang="zh-CN" sz="2000">
                <a:solidFill>
                  <a:schemeClr val="tx1">
                    <a:lumMod val="65000"/>
                    <a:lumOff val="35000"/>
                  </a:schemeClr>
                </a:solidFill>
                <a:latin typeface="方正喵呜体" panose="02010600010101010101" pitchFamily="2" charset="-122"/>
                <a:ea typeface="方正喵呜体" panose="02010600010101010101" pitchFamily="2" charset="-122"/>
              </a:rPr>
              <a:t>XXXX</a:t>
            </a:r>
            <a:endPar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155" name="Freeform 34"/>
          <p:cNvSpPr>
            <a:spLocks noEditPoints="1"/>
          </p:cNvSpPr>
          <p:nvPr/>
        </p:nvSpPr>
        <p:spPr bwMode="auto">
          <a:xfrm>
            <a:off x="9390759" y="3996669"/>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56" name="任意多边形 8"/>
          <p:cNvSpPr/>
          <p:nvPr/>
        </p:nvSpPr>
        <p:spPr>
          <a:xfrm>
            <a:off x="3818772" y="3954073"/>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par>
                                <p:cTn id="20" presetID="10"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500"/>
                                        <p:tgtEl>
                                          <p:spTgt spid="12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500"/>
                                        <p:tgtEl>
                                          <p:spTgt spid="132"/>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500"/>
                                        <p:tgtEl>
                                          <p:spTgt spid="142"/>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barn(outVertical)">
                                      <p:cBhvr>
                                        <p:cTn id="46" dur="500"/>
                                        <p:tgtEl>
                                          <p:spTgt spid="152"/>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53"/>
                                        </p:tgtEl>
                                        <p:attrNameLst>
                                          <p:attrName>style.visibility</p:attrName>
                                        </p:attrNameLst>
                                      </p:cBhvr>
                                      <p:to>
                                        <p:strVal val="visible"/>
                                      </p:to>
                                    </p:set>
                                    <p:animEffect transition="in" filter="fade">
                                      <p:cBhvr>
                                        <p:cTn id="50" dur="1000"/>
                                        <p:tgtEl>
                                          <p:spTgt spid="153"/>
                                        </p:tgtEl>
                                      </p:cBhvr>
                                    </p:animEffect>
                                    <p:anim calcmode="lin" valueType="num">
                                      <p:cBhvr>
                                        <p:cTn id="51" dur="1000" fill="hold"/>
                                        <p:tgtEl>
                                          <p:spTgt spid="153"/>
                                        </p:tgtEl>
                                        <p:attrNameLst>
                                          <p:attrName>ppt_x</p:attrName>
                                        </p:attrNameLst>
                                      </p:cBhvr>
                                      <p:tavLst>
                                        <p:tav tm="0">
                                          <p:val>
                                            <p:strVal val="#ppt_x"/>
                                          </p:val>
                                        </p:tav>
                                        <p:tav tm="100000">
                                          <p:val>
                                            <p:strVal val="#ppt_x"/>
                                          </p:val>
                                        </p:tav>
                                      </p:tavLst>
                                    </p:anim>
                                    <p:anim calcmode="lin" valueType="num">
                                      <p:cBhvr>
                                        <p:cTn id="52" dur="1000" fill="hold"/>
                                        <p:tgtEl>
                                          <p:spTgt spid="153"/>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2" presetClass="entr" presetSubtype="8"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0" fill="hold"/>
                                        <p:tgtEl>
                                          <p:spTgt spid="155"/>
                                        </p:tgtEl>
                                        <p:attrNameLst>
                                          <p:attrName>ppt_x</p:attrName>
                                        </p:attrNameLst>
                                      </p:cBhvr>
                                      <p:tavLst>
                                        <p:tav tm="0">
                                          <p:val>
                                            <p:strVal val="0-#ppt_w/2"/>
                                          </p:val>
                                        </p:tav>
                                        <p:tav tm="100000">
                                          <p:val>
                                            <p:strVal val="#ppt_x"/>
                                          </p:val>
                                        </p:tav>
                                      </p:tavLst>
                                    </p:anim>
                                    <p:anim calcmode="lin" valueType="num">
                                      <p:cBhvr additive="base">
                                        <p:cTn id="57" dur="1000" fill="hold"/>
                                        <p:tgtEl>
                                          <p:spTgt spid="155"/>
                                        </p:tgtEl>
                                        <p:attrNameLst>
                                          <p:attrName>ppt_y</p:attrName>
                                        </p:attrNameLst>
                                      </p:cBhvr>
                                      <p:tavLst>
                                        <p:tav tm="0">
                                          <p:val>
                                            <p:strVal val="#ppt_y"/>
                                          </p:val>
                                        </p:tav>
                                        <p:tav tm="100000">
                                          <p:val>
                                            <p:strVal val="#ppt_y"/>
                                          </p:val>
                                        </p:tav>
                                      </p:tavLst>
                                    </p:anim>
                                  </p:childTnLst>
                                </p:cTn>
                              </p:par>
                              <p:par>
                                <p:cTn id="58" presetID="22" presetClass="entr" presetSubtype="8" fill="hold" grpId="0" nodeType="withEffect">
                                  <p:stCondLst>
                                    <p:cond delay="500"/>
                                  </p:stCondLst>
                                  <p:childTnLst>
                                    <p:set>
                                      <p:cBhvr>
                                        <p:cTn id="59" dur="1" fill="hold">
                                          <p:stCondLst>
                                            <p:cond delay="0"/>
                                          </p:stCondLst>
                                        </p:cTn>
                                        <p:tgtEl>
                                          <p:spTgt spid="156"/>
                                        </p:tgtEl>
                                        <p:attrNameLst>
                                          <p:attrName>style.visibility</p:attrName>
                                        </p:attrNameLst>
                                      </p:cBhvr>
                                      <p:to>
                                        <p:strVal val="visible"/>
                                      </p:to>
                                    </p:set>
                                    <p:animEffect transition="in" filter="wipe(left)">
                                      <p:cBhvr>
                                        <p:cTn id="6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152" grpId="0"/>
      <p:bldP spid="153" grpId="0"/>
      <p:bldP spid="155" grpId="0" animBg="1"/>
      <p:bldP spid="1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研究意义</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2</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02</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7" name="Group 59"/>
          <p:cNvGrpSpPr/>
          <p:nvPr/>
        </p:nvGrpSpPr>
        <p:grpSpPr>
          <a:xfrm rot="2086424">
            <a:off x="8897128" y="3127569"/>
            <a:ext cx="1418849" cy="1430666"/>
            <a:chOff x="0" y="0"/>
            <a:chExt cx="1378195" cy="1389675"/>
          </a:xfrm>
        </p:grpSpPr>
        <p:grpSp>
          <p:nvGrpSpPr>
            <p:cNvPr id="8" name="Group 55"/>
            <p:cNvGrpSpPr/>
            <p:nvPr/>
          </p:nvGrpSpPr>
          <p:grpSpPr>
            <a:xfrm>
              <a:off x="228599" y="0"/>
              <a:ext cx="1149597" cy="1132531"/>
              <a:chOff x="0" y="0"/>
              <a:chExt cx="1149595" cy="1132530"/>
            </a:xfrm>
          </p:grpSpPr>
          <p:sp>
            <p:nvSpPr>
              <p:cNvPr id="1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3" name="Group 54"/>
              <p:cNvGrpSpPr/>
              <p:nvPr/>
            </p:nvGrpSpPr>
            <p:grpSpPr>
              <a:xfrm>
                <a:off x="-1" y="0"/>
                <a:ext cx="1149597" cy="1132531"/>
                <a:chOff x="0" y="0"/>
                <a:chExt cx="1149595" cy="1132530"/>
              </a:xfrm>
            </p:grpSpPr>
            <p:sp>
              <p:nvSpPr>
                <p:cNvPr id="1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9" name="Group 58"/>
            <p:cNvGrpSpPr/>
            <p:nvPr/>
          </p:nvGrpSpPr>
          <p:grpSpPr>
            <a:xfrm>
              <a:off x="0" y="558800"/>
              <a:ext cx="803140" cy="830876"/>
              <a:chOff x="0" y="0"/>
              <a:chExt cx="803139" cy="830875"/>
            </a:xfrm>
          </p:grpSpPr>
          <p:sp>
            <p:nvSpPr>
              <p:cNvPr id="1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8"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9"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20" name="矩形 19"/>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1" name="矩形 20"/>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2" name="矩形 21"/>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任意多边形 16"/>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一季度</a:t>
            </a:r>
          </a:p>
        </p:txBody>
      </p:sp>
      <p:sp>
        <p:nvSpPr>
          <p:cNvPr id="19" name="任意多边形 18"/>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二季度</a:t>
            </a:r>
          </a:p>
        </p:txBody>
      </p:sp>
      <p:sp>
        <p:nvSpPr>
          <p:cNvPr id="21" name="任意多边形 20"/>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三季度</a:t>
            </a:r>
          </a:p>
        </p:txBody>
      </p:sp>
      <p:sp>
        <p:nvSpPr>
          <p:cNvPr id="23" name="任意多边形 22"/>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四季度</a:t>
            </a:r>
          </a:p>
        </p:txBody>
      </p:sp>
      <p:sp>
        <p:nvSpPr>
          <p:cNvPr id="25" name="文本框 24"/>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8"/>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ppt_x"/>
                                          </p:val>
                                        </p:tav>
                                        <p:tav tm="100000">
                                          <p:val>
                                            <p:strVal val="#ppt_x"/>
                                          </p:val>
                                        </p:tav>
                                      </p:tavLst>
                                    </p:anim>
                                    <p:anim calcmode="lin" valueType="num">
                                      <p:cBhvr additive="base">
                                        <p:cTn id="25" dur="7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论文概述</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3</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03</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1151107" y="3207015"/>
              <a:ext cx="1790875"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183154" y="3207015"/>
              <a:ext cx="1733167"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9150272" y="3207015"/>
              <a:ext cx="169790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8893"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7837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9524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34049" y="1534401"/>
              <a:ext cx="2884935" cy="2550312"/>
              <a:chOff x="2734049" y="1534401"/>
              <a:chExt cx="2884935" cy="2550312"/>
            </a:xfrm>
          </p:grpSpPr>
          <p:sp>
            <p:nvSpPr>
              <p:cNvPr id="9"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841742" y="1534401"/>
              <a:ext cx="2884935" cy="2550312"/>
              <a:chOff x="8841742" y="1534401"/>
              <a:chExt cx="2884935" cy="2550312"/>
            </a:xfrm>
          </p:grpSpPr>
          <p:sp>
            <p:nvSpPr>
              <p:cNvPr id="14"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5" name="文本框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1626" y="3922393"/>
              <a:ext cx="2884935" cy="2550312"/>
              <a:chOff x="591626" y="3922393"/>
              <a:chExt cx="2884935" cy="2550312"/>
            </a:xfrm>
          </p:grpSpPr>
          <p:sp>
            <p:nvSpPr>
              <p:cNvPr id="19"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699319" y="3922393"/>
              <a:ext cx="2884935" cy="2550312"/>
              <a:chOff x="6699319" y="3922393"/>
              <a:chExt cx="2884935" cy="2550312"/>
            </a:xfrm>
          </p:grpSpPr>
          <p:sp>
            <p:nvSpPr>
              <p:cNvPr id="24"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文本框 2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ppt_x"/>
                                          </p:val>
                                        </p:tav>
                                        <p:tav tm="100000">
                                          <p:val>
                                            <p:strVal val="#ppt_x"/>
                                          </p:val>
                                        </p:tav>
                                      </p:tavLst>
                                    </p:anim>
                                    <p:anim calcmode="lin" valueType="num">
                                      <p:cBhvr additive="base">
                                        <p:cTn id="18" dur="7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08039" y="4165603"/>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7182" y="2015906"/>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88893" y="2013722"/>
            <a:ext cx="3380855" cy="2150790"/>
          </a:xfrm>
          <a:prstGeom prst="rect">
            <a:avLst/>
          </a:prstGeom>
          <a:blipFill>
            <a:blip r:embed="rId6"/>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57747" y="2013722"/>
            <a:ext cx="3113913" cy="2293565"/>
            <a:chOff x="4557747" y="2013722"/>
            <a:chExt cx="3113913" cy="2293565"/>
          </a:xfrm>
        </p:grpSpPr>
        <p:sp>
          <p:nvSpPr>
            <p:cNvPr id="10"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4991639" y="2025989"/>
              <a:ext cx="2246128"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3,200</a:t>
              </a:r>
              <a:endParaRPr lang="zh-CN" altLang="en-US" sz="6600" dirty="0">
                <a:solidFill>
                  <a:srgbClr val="392F2F"/>
                </a:solidFill>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4950" y="4295020"/>
            <a:ext cx="3113913" cy="2308780"/>
            <a:chOff x="1064950" y="4295020"/>
            <a:chExt cx="3113913" cy="2308780"/>
          </a:xfrm>
        </p:grpSpPr>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5"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1498842" y="4307287"/>
              <a:ext cx="2351926"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4,400</a:t>
              </a:r>
              <a:endParaRPr lang="zh-CN" altLang="en-US" sz="6600" dirty="0">
                <a:solidFill>
                  <a:srgbClr val="392F2F"/>
                </a:solidFill>
              </a:endParaRPr>
            </a:p>
          </p:txBody>
        </p:sp>
      </p:grpSp>
      <p:grpSp>
        <p:nvGrpSpPr>
          <p:cNvPr id="17" name="组合 16"/>
          <p:cNvGrpSpPr/>
          <p:nvPr/>
        </p:nvGrpSpPr>
        <p:grpSpPr>
          <a:xfrm>
            <a:off x="7922363" y="4307287"/>
            <a:ext cx="3113913" cy="2292080"/>
            <a:chOff x="7922363" y="4307287"/>
            <a:chExt cx="3113913" cy="2292080"/>
          </a:xfrm>
        </p:grpSpPr>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8303356" y="4307287"/>
              <a:ext cx="221567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6,100</a:t>
              </a:r>
              <a:endParaRPr lang="zh-CN" altLang="en-US" sz="6600" dirty="0">
                <a:solidFill>
                  <a:srgbClr val="392F2F"/>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7"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8"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p:nvPr/>
            </p:nvGrpSpPr>
            <p:grpSpPr bwMode="auto">
              <a:xfrm>
                <a:off x="3930651" y="1852613"/>
                <a:ext cx="2878138" cy="1058862"/>
                <a:chOff x="2476" y="1167"/>
                <a:chExt cx="1813" cy="667"/>
              </a:xfrm>
            </p:grpSpPr>
            <p:sp>
              <p:nvSpPr>
                <p:cNvPr id="174"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2"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8"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4"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6"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p:nvPr/>
            </p:nvGrpSpPr>
            <p:grpSpPr bwMode="auto">
              <a:xfrm>
                <a:off x="3930651" y="1852613"/>
                <a:ext cx="2878138" cy="1058862"/>
                <a:chOff x="2476" y="1167"/>
                <a:chExt cx="1813" cy="667"/>
              </a:xfrm>
            </p:grpSpPr>
            <p:sp>
              <p:nvSpPr>
                <p:cNvPr id="5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8"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2"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6" name="文本框 37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p:nvPr/>
            </p:nvGrpSpPr>
            <p:grpSpPr bwMode="auto">
              <a:xfrm>
                <a:off x="3930651" y="1852613"/>
                <a:ext cx="2878138" cy="1058862"/>
                <a:chOff x="2476" y="1167"/>
                <a:chExt cx="1813" cy="667"/>
              </a:xfrm>
            </p:grpSpPr>
            <p:sp>
              <p:nvSpPr>
                <p:cNvPr id="8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0" name="文本框 7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84"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wheel(1)">
                                      <p:cBhvr>
                                        <p:cTn id="7" dur="1500"/>
                                        <p:tgtEl>
                                          <p:spTgt spid="108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750" fill="hold"/>
                                        <p:tgtEl>
                                          <p:spTgt spid="374"/>
                                        </p:tgtEl>
                                        <p:attrNameLst>
                                          <p:attrName>ppt_x</p:attrName>
                                        </p:attrNameLst>
                                      </p:cBhvr>
                                      <p:tavLst>
                                        <p:tav tm="0">
                                          <p:val>
                                            <p:strVal val="1+#ppt_w/2"/>
                                          </p:val>
                                        </p:tav>
                                        <p:tav tm="100000">
                                          <p:val>
                                            <p:strVal val="#ppt_x"/>
                                          </p:val>
                                        </p:tav>
                                      </p:tavLst>
                                    </p:anim>
                                    <p:anim calcmode="lin" valueType="num">
                                      <p:cBhvr additive="base">
                                        <p:cTn id="20" dur="750" fill="hold"/>
                                        <p:tgtEl>
                                          <p:spTgt spid="37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28"/>
                                        </p:tgtEl>
                                        <p:attrNameLst>
                                          <p:attrName>style.visibility</p:attrName>
                                        </p:attrNameLst>
                                      </p:cBhvr>
                                      <p:to>
                                        <p:strVal val="visible"/>
                                      </p:to>
                                    </p:set>
                                    <p:anim calcmode="lin" valueType="num">
                                      <p:cBhvr additive="base">
                                        <p:cTn id="23" dur="750" fill="hold"/>
                                        <p:tgtEl>
                                          <p:spTgt spid="728"/>
                                        </p:tgtEl>
                                        <p:attrNameLst>
                                          <p:attrName>ppt_x</p:attrName>
                                        </p:attrNameLst>
                                      </p:cBhvr>
                                      <p:tavLst>
                                        <p:tav tm="0">
                                          <p:val>
                                            <p:strVal val="1+#ppt_w/2"/>
                                          </p:val>
                                        </p:tav>
                                        <p:tav tm="100000">
                                          <p:val>
                                            <p:strVal val="#ppt_x"/>
                                          </p:val>
                                        </p:tav>
                                      </p:tavLst>
                                    </p:anim>
                                    <p:anim calcmode="lin" valueType="num">
                                      <p:cBhvr additive="base">
                                        <p:cTn id="24" dur="750" fill="hold"/>
                                        <p:tgtEl>
                                          <p:spTgt spid="72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研究背景</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1</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结论</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4</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04</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0"/>
          <p:cNvSpPr>
            <a:spLocks noEditPoints="1"/>
          </p:cNvSpPr>
          <p:nvPr/>
        </p:nvSpPr>
        <p:spPr bwMode="auto">
          <a:xfrm rot="4737770" flipH="1">
            <a:off x="493548"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ln>
        </p:spPr>
        <p:txBody>
          <a:bodyPr vert="horz" wrap="square" lIns="121920" tIns="60960" rIns="121920" bIns="60960" numCol="1" anchor="t" anchorCtr="0" compatLnSpc="1"/>
          <a:lstStyle/>
          <a:p>
            <a:endParaRPr lang="zh-CN" altLang="en-US" sz="2400"/>
          </a:p>
        </p:txBody>
      </p:sp>
      <p:sp>
        <p:nvSpPr>
          <p:cNvPr id="7" name="Freeform 128"/>
          <p:cNvSpPr>
            <a:spLocks noEditPoints="1"/>
          </p:cNvSpPr>
          <p:nvPr/>
        </p:nvSpPr>
        <p:spPr bwMode="auto">
          <a:xfrm rot="4727043" flipH="1">
            <a:off x="8993929"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8" name="Freeform 128"/>
          <p:cNvSpPr>
            <a:spLocks noEditPoints="1"/>
          </p:cNvSpPr>
          <p:nvPr/>
        </p:nvSpPr>
        <p:spPr bwMode="auto">
          <a:xfrm rot="4727043" flipH="1">
            <a:off x="6415984"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9" name="Freeform 128"/>
          <p:cNvSpPr>
            <a:spLocks noEditPoints="1"/>
          </p:cNvSpPr>
          <p:nvPr/>
        </p:nvSpPr>
        <p:spPr bwMode="auto">
          <a:xfrm rot="4727043" flipH="1">
            <a:off x="3819821"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10" name="Freeform 100"/>
          <p:cNvSpPr>
            <a:spLocks noEditPoints="1"/>
          </p:cNvSpPr>
          <p:nvPr/>
        </p:nvSpPr>
        <p:spPr bwMode="auto">
          <a:xfrm flipV="1">
            <a:off x="8422170"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1" name="Freeform 100"/>
          <p:cNvSpPr>
            <a:spLocks noEditPoints="1"/>
          </p:cNvSpPr>
          <p:nvPr/>
        </p:nvSpPr>
        <p:spPr bwMode="auto">
          <a:xfrm flipV="1">
            <a:off x="5844223"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2" name="文本框 11"/>
          <p:cNvSpPr txBox="1"/>
          <p:nvPr/>
        </p:nvSpPr>
        <p:spPr>
          <a:xfrm>
            <a:off x="2001609"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3" name="文本框 12"/>
          <p:cNvSpPr txBox="1"/>
          <p:nvPr/>
        </p:nvSpPr>
        <p:spPr>
          <a:xfrm>
            <a:off x="4088254"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4" name="文本框 13"/>
          <p:cNvSpPr txBox="1"/>
          <p:nvPr/>
        </p:nvSpPr>
        <p:spPr>
          <a:xfrm>
            <a:off x="6601155"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5" name="文本框 14"/>
          <p:cNvSpPr txBox="1"/>
          <p:nvPr/>
        </p:nvSpPr>
        <p:spPr>
          <a:xfrm>
            <a:off x="9114056"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6" name="TextBox 4"/>
          <p:cNvSpPr txBox="1"/>
          <p:nvPr/>
        </p:nvSpPr>
        <p:spPr>
          <a:xfrm>
            <a:off x="4027482"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请在这里输入您的主要叙述内容请在这里输入您的主要叙述内容请在这里输入您的主要叙述内容请在这里输入您的主要叙述内容请在这里输入您的主要叙述内容</a:t>
            </a:r>
            <a:endParaRPr lang="en-US" altLang="zh-CN" sz="2000" dirty="0">
              <a:solidFill>
                <a:srgbClr val="2E2E2E"/>
              </a:solidFill>
              <a:latin typeface="微软雅黑" panose="020B0503020204020204" pitchFamily="34" charset="-122"/>
              <a:ea typeface="微软雅黑" panose="020B0503020204020204" pitchFamily="34" charset="-122"/>
            </a:endParaRPr>
          </a:p>
          <a:p>
            <a:endParaRPr lang="en-US" altLang="zh-CN" sz="2000" dirty="0">
              <a:solidFill>
                <a:srgbClr val="2E2E2E"/>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ppt_x"/>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4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4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4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84" name="文本框 8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文本框 8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ppt_x"/>
                                          </p:val>
                                        </p:tav>
                                        <p:tav tm="100000">
                                          <p:val>
                                            <p:strVal val="#ppt_x"/>
                                          </p:val>
                                        </p:tav>
                                      </p:tavLst>
                                    </p:anim>
                                    <p:anim calcmode="lin" valueType="num">
                                      <p:cBhvr additive="base">
                                        <p:cTn id="16" dur="75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rot="6318595" flipH="1">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9"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2"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5"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392F2F"/>
                  </a:solidFill>
                  <a:ea typeface="微软雅黑" panose="020B0503020204020204" pitchFamily="34" charset="-122"/>
                </a:rPr>
                <a:t>此处添加文本标题</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strVal val="4*#ppt_w"/>
                                          </p:val>
                                        </p:tav>
                                        <p:tav tm="100000">
                                          <p:val>
                                            <p:strVal val="#ppt_w"/>
                                          </p:val>
                                        </p:tav>
                                      </p:tavLst>
                                    </p:anim>
                                    <p:anim calcmode="lin" valueType="num">
                                      <p:cBhvr>
                                        <p:cTn id="27" dur="750" fill="hold"/>
                                        <p:tgtEl>
                                          <p:spTgt spid="13"/>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13"/>
                                        </p:tgtEl>
                                      </p:cBhvr>
                                    </p:animEffect>
                                    <p:animScale>
                                      <p:cBhvr>
                                        <p:cTn id="31" dur="250" autoRev="1" fill="hold"/>
                                        <p:tgtEl>
                                          <p:spTgt spid="13"/>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750" fill="hold"/>
                                        <p:tgtEl>
                                          <p:spTgt spid="19"/>
                                        </p:tgtEl>
                                        <p:attrNameLst>
                                          <p:attrName>ppt_w</p:attrName>
                                        </p:attrNameLst>
                                      </p:cBhvr>
                                      <p:tavLst>
                                        <p:tav tm="0">
                                          <p:val>
                                            <p:strVal val="4*#ppt_w"/>
                                          </p:val>
                                        </p:tav>
                                        <p:tav tm="100000">
                                          <p:val>
                                            <p:strVal val="#ppt_w"/>
                                          </p:val>
                                        </p:tav>
                                      </p:tavLst>
                                    </p:anim>
                                    <p:anim calcmode="lin" valueType="num">
                                      <p:cBhvr>
                                        <p:cTn id="40" dur="75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7"/>
          <p:cNvSpPr>
            <a:spLocks noEditPoints="1"/>
          </p:cNvSpPr>
          <p:nvPr/>
        </p:nvSpPr>
        <p:spPr bwMode="auto">
          <a:xfrm>
            <a:off x="580098" y="210314"/>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672955" y="1138891"/>
            <a:ext cx="3612251" cy="1106805"/>
          </a:xfrm>
          <a:prstGeom prst="rect">
            <a:avLst/>
          </a:prstGeom>
          <a:noFill/>
        </p:spPr>
        <p:txBody>
          <a:bodyPr wrap="square" rtlCol="0">
            <a:spAutoFit/>
          </a:bodyPr>
          <a:lstStyle/>
          <a:p>
            <a:pPr algn="ctr"/>
            <a:r>
              <a:rPr lang="en-US" altLang="zh-CN" sz="6600" dirty="0">
                <a:solidFill>
                  <a:srgbClr val="2E2E2E"/>
                </a:solidFill>
                <a:latin typeface="华文隶书" panose="02010800040101010101" pitchFamily="2" charset="-122"/>
                <a:ea typeface="华文隶书" panose="02010800040101010101" pitchFamily="2" charset="-122"/>
              </a:rPr>
              <a:t>202X</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4185630" y="5715169"/>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2" name="Group 4"/>
          <p:cNvGrpSpPr>
            <a:grpSpLocks noChangeAspect="1"/>
          </p:cNvGrpSpPr>
          <p:nvPr/>
        </p:nvGrpSpPr>
        <p:grpSpPr bwMode="auto">
          <a:xfrm flipV="1">
            <a:off x="1943888" y="5727003"/>
            <a:ext cx="739929" cy="763583"/>
            <a:chOff x="1308" y="1009"/>
            <a:chExt cx="1001" cy="1033"/>
          </a:xfrm>
        </p:grpSpPr>
        <p:sp>
          <p:nvSpPr>
            <p:cNvPr id="9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12" name="Group 4"/>
          <p:cNvGrpSpPr>
            <a:grpSpLocks noChangeAspect="1"/>
          </p:cNvGrpSpPr>
          <p:nvPr/>
        </p:nvGrpSpPr>
        <p:grpSpPr bwMode="auto">
          <a:xfrm flipV="1">
            <a:off x="9013403" y="5738454"/>
            <a:ext cx="739929" cy="763583"/>
            <a:chOff x="1308" y="1009"/>
            <a:chExt cx="1001" cy="1033"/>
          </a:xfrm>
        </p:grpSpPr>
        <p:sp>
          <p:nvSpPr>
            <p:cNvPr id="11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22" name="Group 4"/>
          <p:cNvGrpSpPr>
            <a:grpSpLocks noChangeAspect="1"/>
          </p:cNvGrpSpPr>
          <p:nvPr/>
        </p:nvGrpSpPr>
        <p:grpSpPr bwMode="auto">
          <a:xfrm flipV="1">
            <a:off x="6421468" y="5740890"/>
            <a:ext cx="739929" cy="763583"/>
            <a:chOff x="1308" y="1009"/>
            <a:chExt cx="1001" cy="1033"/>
          </a:xfrm>
        </p:grpSpPr>
        <p:sp>
          <p:nvSpPr>
            <p:cNvPr id="12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2" name="Group 4"/>
          <p:cNvGrpSpPr>
            <a:grpSpLocks noChangeAspect="1"/>
          </p:cNvGrpSpPr>
          <p:nvPr/>
        </p:nvGrpSpPr>
        <p:grpSpPr bwMode="auto">
          <a:xfrm flipV="1">
            <a:off x="11452071" y="5727003"/>
            <a:ext cx="739929" cy="763583"/>
            <a:chOff x="1308" y="1009"/>
            <a:chExt cx="1001" cy="1033"/>
          </a:xfrm>
        </p:grpSpPr>
        <p:sp>
          <p:nvSpPr>
            <p:cNvPr id="1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42" name="Group 4"/>
          <p:cNvGrpSpPr>
            <a:grpSpLocks noChangeAspect="1"/>
          </p:cNvGrpSpPr>
          <p:nvPr/>
        </p:nvGrpSpPr>
        <p:grpSpPr bwMode="auto">
          <a:xfrm flipV="1">
            <a:off x="107885" y="5715169"/>
            <a:ext cx="739929" cy="763583"/>
            <a:chOff x="1308" y="1009"/>
            <a:chExt cx="1001" cy="1033"/>
          </a:xfrm>
        </p:grpSpPr>
        <p:sp>
          <p:nvSpPr>
            <p:cNvPr id="1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152" name="文本框 151"/>
          <p:cNvSpPr txBox="1"/>
          <p:nvPr/>
        </p:nvSpPr>
        <p:spPr>
          <a:xfrm>
            <a:off x="4620498" y="2776881"/>
            <a:ext cx="4339650" cy="923330"/>
          </a:xfrm>
          <a:prstGeom prst="rect">
            <a:avLst/>
          </a:prstGeom>
          <a:noFill/>
        </p:spPr>
        <p:txBody>
          <a:bodyPr wrap="none" rtlCol="0">
            <a:spAutoFit/>
          </a:bodyPr>
          <a:lstStyle/>
          <a:p>
            <a:r>
              <a:rPr lang="zh-CN" altLang="en-US" sz="5400" dirty="0">
                <a:solidFill>
                  <a:schemeClr val="tx1">
                    <a:lumMod val="65000"/>
                    <a:lumOff val="35000"/>
                  </a:schemeClr>
                </a:solidFill>
                <a:latin typeface="幼圆" panose="02010509060101010101" pitchFamily="49" charset="-122"/>
                <a:ea typeface="幼圆" panose="02010509060101010101" pitchFamily="49" charset="-122"/>
              </a:rPr>
              <a:t>感谢您的观看</a:t>
            </a:r>
          </a:p>
        </p:txBody>
      </p:sp>
      <p:sp>
        <p:nvSpPr>
          <p:cNvPr id="155" name="Freeform 34"/>
          <p:cNvSpPr>
            <a:spLocks noEditPoints="1"/>
          </p:cNvSpPr>
          <p:nvPr/>
        </p:nvSpPr>
        <p:spPr bwMode="auto">
          <a:xfrm>
            <a:off x="9390759" y="3996669"/>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56" name="任意多边形 8"/>
          <p:cNvSpPr/>
          <p:nvPr/>
        </p:nvSpPr>
        <p:spPr>
          <a:xfrm>
            <a:off x="3818772" y="3954073"/>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par>
                                <p:cTn id="20" presetID="10"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500"/>
                                        <p:tgtEl>
                                          <p:spTgt spid="12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500"/>
                                        <p:tgtEl>
                                          <p:spTgt spid="132"/>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500"/>
                                        <p:tgtEl>
                                          <p:spTgt spid="142"/>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barn(outVertical)">
                                      <p:cBhvr>
                                        <p:cTn id="46" dur="500"/>
                                        <p:tgtEl>
                                          <p:spTgt spid="152"/>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155"/>
                                        </p:tgtEl>
                                        <p:attrNameLst>
                                          <p:attrName>style.visibility</p:attrName>
                                        </p:attrNameLst>
                                      </p:cBhvr>
                                      <p:to>
                                        <p:strVal val="visible"/>
                                      </p:to>
                                    </p:set>
                                    <p:anim calcmode="lin" valueType="num">
                                      <p:cBhvr additive="base">
                                        <p:cTn id="50" dur="1000" fill="hold"/>
                                        <p:tgtEl>
                                          <p:spTgt spid="155"/>
                                        </p:tgtEl>
                                        <p:attrNameLst>
                                          <p:attrName>ppt_x</p:attrName>
                                        </p:attrNameLst>
                                      </p:cBhvr>
                                      <p:tavLst>
                                        <p:tav tm="0">
                                          <p:val>
                                            <p:strVal val="0-#ppt_w/2"/>
                                          </p:val>
                                        </p:tav>
                                        <p:tav tm="100000">
                                          <p:val>
                                            <p:strVal val="#ppt_x"/>
                                          </p:val>
                                        </p:tav>
                                      </p:tavLst>
                                    </p:anim>
                                    <p:anim calcmode="lin" valueType="num">
                                      <p:cBhvr additive="base">
                                        <p:cTn id="51" dur="1000" fill="hold"/>
                                        <p:tgtEl>
                                          <p:spTgt spid="155"/>
                                        </p:tgtEl>
                                        <p:attrNameLst>
                                          <p:attrName>ppt_y</p:attrName>
                                        </p:attrNameLst>
                                      </p:cBhvr>
                                      <p:tavLst>
                                        <p:tav tm="0">
                                          <p:val>
                                            <p:strVal val="#ppt_y"/>
                                          </p:val>
                                        </p:tav>
                                        <p:tav tm="100000">
                                          <p:val>
                                            <p:strVal val="#ppt_y"/>
                                          </p:val>
                                        </p:tav>
                                      </p:tavLst>
                                    </p:anim>
                                  </p:childTnLst>
                                </p:cTn>
                              </p:par>
                              <p:par>
                                <p:cTn id="52" presetID="22" presetClass="entr" presetSubtype="8" fill="hold" grpId="0" nodeType="withEffect">
                                  <p:stCondLst>
                                    <p:cond delay="500"/>
                                  </p:stCondLst>
                                  <p:childTnLst>
                                    <p:set>
                                      <p:cBhvr>
                                        <p:cTn id="53" dur="1" fill="hold">
                                          <p:stCondLst>
                                            <p:cond delay="0"/>
                                          </p:stCondLst>
                                        </p:cTn>
                                        <p:tgtEl>
                                          <p:spTgt spid="156"/>
                                        </p:tgtEl>
                                        <p:attrNameLst>
                                          <p:attrName>style.visibility</p:attrName>
                                        </p:attrNameLst>
                                      </p:cBhvr>
                                      <p:to>
                                        <p:strVal val="visible"/>
                                      </p:to>
                                    </p:set>
                                    <p:animEffect transition="in" filter="wipe(left)">
                                      <p:cBhvr>
                                        <p:cTn id="54"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152" grpId="0"/>
      <p:bldP spid="155" grpId="0" animBg="1"/>
      <p:bldP spid="1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nvSpPr>
        <p:spPr>
          <a:xfrm>
            <a:off x="4735513" y="222156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5" name="矩形 24"/>
          <p:cNvSpPr/>
          <p:nvPr/>
        </p:nvSpPr>
        <p:spPr>
          <a:xfrm flipH="1">
            <a:off x="925121" y="5075124"/>
            <a:ext cx="2646878" cy="903645"/>
          </a:xfrm>
          <a:prstGeom prst="rect">
            <a:avLst/>
          </a:prstGeom>
        </p:spPr>
        <p:txBody>
          <a:bodyPr wrap="none">
            <a:spAutoFit/>
          </a:bodyPr>
          <a:lstStyle/>
          <a:p>
            <a:pPr fontAlgn="base">
              <a:lnSpc>
                <a:spcPct val="120000"/>
              </a:lnSpc>
            </a:pPr>
            <a:r>
              <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rPr>
              <a:t>研究背景</a:t>
            </a:r>
          </a:p>
        </p:txBody>
      </p:sp>
      <p:sp>
        <p:nvSpPr>
          <p:cNvPr id="26"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25135" y="2365173"/>
            <a:ext cx="5365519" cy="3170099"/>
          </a:xfrm>
          <a:prstGeom prst="rect">
            <a:avLst/>
          </a:prstGeom>
          <a:noFill/>
          <a:effectLst/>
        </p:spPr>
        <p:txBody>
          <a:bodyPr wrap="square" rtlCol="0">
            <a:spAutoFit/>
          </a:bodyPr>
          <a:lstStyle/>
          <a:p>
            <a:r>
              <a:rPr lang="en-US" altLang="zh-CN" sz="3200" b="1" dirty="0">
                <a:solidFill>
                  <a:srgbClr val="4C5D86"/>
                </a:solidFill>
                <a:latin typeface="华文宋体" panose="02010600040101010101" pitchFamily="2" charset="-122"/>
                <a:ea typeface="华文宋体" panose="02010600040101010101" pitchFamily="2" charset="-122"/>
              </a:rPr>
              <a:t>          </a:t>
            </a:r>
            <a:endParaRPr lang="zh-CN" altLang="en-US" sz="3200" b="1" dirty="0">
              <a:solidFill>
                <a:srgbClr val="4C5D86"/>
              </a:solidFill>
              <a:latin typeface="华文宋体" panose="02010600040101010101" pitchFamily="2" charset="-122"/>
              <a:ea typeface="华文宋体" panose="02010600040101010101" pitchFamily="2" charset="-122"/>
            </a:endParaRPr>
          </a:p>
          <a:p>
            <a:pPr>
              <a:lnSpc>
                <a:spcPct val="150000"/>
              </a:lnSpc>
            </a:pPr>
            <a:r>
              <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8"/>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7"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6"/>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0"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5" y="2986803"/>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3"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sp>
        <p:nvSpPr>
          <p:cNvPr id="14" name="矩形 13"/>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5" name="矩形 14"/>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6" name="矩形 15"/>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31"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2"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75%</a:t>
            </a:r>
            <a:endParaRPr lang="zh-CN" altLang="en-US" sz="2400" b="1" dirty="0">
              <a:solidFill>
                <a:srgbClr val="392F2F"/>
              </a:solidFill>
              <a:latin typeface="Arial Black" panose="020B0A04020102020204" pitchFamily="34" charset="0"/>
              <a:ea typeface="迷你简卡通" pitchFamily="65" charset="-122"/>
            </a:endParaRPr>
          </a:p>
        </p:txBody>
      </p:sp>
      <p:sp>
        <p:nvSpPr>
          <p:cNvPr id="33"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4"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25%</a:t>
            </a:r>
            <a:endParaRPr lang="zh-CN" altLang="en-US" sz="2400" b="1" dirty="0">
              <a:solidFill>
                <a:srgbClr val="392F2F"/>
              </a:solidFill>
              <a:latin typeface="Arial Black" panose="020B0A04020102020204" pitchFamily="34" charset="0"/>
              <a:ea typeface="迷你简卡通" pitchFamily="65" charset="-122"/>
            </a:endParaRPr>
          </a:p>
        </p:txBody>
      </p:sp>
      <p:sp>
        <p:nvSpPr>
          <p:cNvPr id="35"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6"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7"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8"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1+#ppt_w/2"/>
                                          </p:val>
                                        </p:tav>
                                        <p:tav tm="100000">
                                          <p:val>
                                            <p:strVal val="#ppt_x"/>
                                          </p:val>
                                        </p:tav>
                                      </p:tavLst>
                                    </p:anim>
                                    <p:anim calcmode="lin" valueType="num">
                                      <p:cBhvr additive="base">
                                        <p:cTn id="42" dur="10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000" fill="hold"/>
                                        <p:tgtEl>
                                          <p:spTgt spid="37"/>
                                        </p:tgtEl>
                                        <p:attrNameLst>
                                          <p:attrName>ppt_x</p:attrName>
                                        </p:attrNameLst>
                                      </p:cBhvr>
                                      <p:tavLst>
                                        <p:tav tm="0">
                                          <p:val>
                                            <p:strVal val="1+#ppt_w/2"/>
                                          </p:val>
                                        </p:tav>
                                        <p:tav tm="100000">
                                          <p:val>
                                            <p:strVal val="#ppt_x"/>
                                          </p:val>
                                        </p:tav>
                                      </p:tavLst>
                                    </p:anim>
                                    <p:anim calcmode="lin" valueType="num">
                                      <p:cBhvr additive="base">
                                        <p:cTn id="46" dur="10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1+#ppt_w/2"/>
                                          </p:val>
                                        </p:tav>
                                        <p:tav tm="100000">
                                          <p:val>
                                            <p:strVal val="#ppt_x"/>
                                          </p:val>
                                        </p:tav>
                                      </p:tavLst>
                                    </p:anim>
                                    <p:anim calcmode="lin" valueType="num">
                                      <p:cBhvr additive="base">
                                        <p:cTn id="5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nvGrpSpPr>
        <p:grpSpPr>
          <a:xfrm>
            <a:off x="1288462" y="2479013"/>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44"/>
          <p:cNvGrpSpPr/>
          <p:nvPr/>
        </p:nvGrpSpPr>
        <p:grpSpPr>
          <a:xfrm>
            <a:off x="1273918" y="3830821"/>
            <a:ext cx="657509" cy="738492"/>
            <a:chOff x="0" y="0"/>
            <a:chExt cx="807366" cy="906807"/>
          </a:xfrm>
        </p:grpSpPr>
        <p:sp>
          <p:nvSpPr>
            <p:cNvPr id="1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2" name="Group 44"/>
          <p:cNvGrpSpPr/>
          <p:nvPr/>
        </p:nvGrpSpPr>
        <p:grpSpPr>
          <a:xfrm>
            <a:off x="1259374" y="5182629"/>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5" name="Group 55"/>
          <p:cNvGrpSpPr/>
          <p:nvPr/>
        </p:nvGrpSpPr>
        <p:grpSpPr>
          <a:xfrm rot="473564">
            <a:off x="8034910" y="2743181"/>
            <a:ext cx="2590569" cy="2552112"/>
            <a:chOff x="0" y="0"/>
            <a:chExt cx="1149595" cy="1132530"/>
          </a:xfrm>
        </p:grpSpPr>
        <p:sp>
          <p:nvSpPr>
            <p:cNvPr id="1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7" name="Group 54"/>
            <p:cNvGrpSpPr/>
            <p:nvPr/>
          </p:nvGrpSpPr>
          <p:grpSpPr>
            <a:xfrm>
              <a:off x="-1" y="0"/>
              <a:ext cx="1149597" cy="1132531"/>
              <a:chOff x="0" y="0"/>
              <a:chExt cx="1149595" cy="1132530"/>
            </a:xfrm>
          </p:grpSpPr>
          <p:sp>
            <p:nvSpPr>
              <p:cNvPr id="1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21" name="Group 58"/>
          <p:cNvGrpSpPr/>
          <p:nvPr/>
        </p:nvGrpSpPr>
        <p:grpSpPr>
          <a:xfrm rot="473564">
            <a:off x="7402106" y="3869362"/>
            <a:ext cx="1809843" cy="1872344"/>
            <a:chOff x="0" y="0"/>
            <a:chExt cx="803139" cy="830875"/>
          </a:xfrm>
        </p:grpSpPr>
        <p:sp>
          <p:nvSpPr>
            <p:cNvPr id="22"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4" name="文本框 23"/>
          <p:cNvSpPr txBox="1"/>
          <p:nvPr/>
        </p:nvSpPr>
        <p:spPr>
          <a:xfrm>
            <a:off x="2216271" y="253568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25" name="文本框 24"/>
          <p:cNvSpPr txBox="1"/>
          <p:nvPr/>
        </p:nvSpPr>
        <p:spPr>
          <a:xfrm>
            <a:off x="2222161" y="3861428"/>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26" name="文本框 25"/>
          <p:cNvSpPr txBox="1"/>
          <p:nvPr/>
        </p:nvSpPr>
        <p:spPr>
          <a:xfrm>
            <a:off x="2216271" y="5181932"/>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750" fill="hold"/>
                                        <p:tgtEl>
                                          <p:spTgt spid="21"/>
                                        </p:tgtEl>
                                        <p:attrNameLst>
                                          <p:attrName>ppt_x</p:attrName>
                                        </p:attrNameLst>
                                      </p:cBhvr>
                                      <p:tavLst>
                                        <p:tav tm="0">
                                          <p:val>
                                            <p:strVal val="0-#ppt_w/2"/>
                                          </p:val>
                                        </p:tav>
                                        <p:tav tm="100000">
                                          <p:val>
                                            <p:strVal val="#ppt_x"/>
                                          </p:val>
                                        </p:tav>
                                      </p:tavLst>
                                    </p:anim>
                                    <p:anim calcmode="lin" valueType="num">
                                      <p:cBhvr additive="base">
                                        <p:cTn id="14" dur="75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2</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2" name="任意多边形 31"/>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1</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4</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3</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5" name="矩形 34"/>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35"/>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36"/>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8" name="矩形 37"/>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任意多边形 36"/>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189986" y="3768247"/>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826028" y="4236568"/>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467920" y="3682901"/>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269062" y="4291779"/>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50" name="矩形 49"/>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1" name="矩形 50"/>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2" name="矩形 51"/>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3" name="矩形 52"/>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3"/>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strVal val="#ppt_w+.3"/>
                                          </p:val>
                                        </p:tav>
                                        <p:tav tm="100000">
                                          <p:val>
                                            <p:strVal val="#ppt_w"/>
                                          </p:val>
                                        </p:tav>
                                      </p:tavLst>
                                    </p:anim>
                                    <p:anim calcmode="lin" valueType="num">
                                      <p:cBhvr>
                                        <p:cTn id="34" dur="1000" fill="hold"/>
                                        <p:tgtEl>
                                          <p:spTgt spid="51"/>
                                        </p:tgtEl>
                                        <p:attrNameLst>
                                          <p:attrName>ppt_h</p:attrName>
                                        </p:attrNameLst>
                                      </p:cBhvr>
                                      <p:tavLst>
                                        <p:tav tm="0">
                                          <p:val>
                                            <p:strVal val="#ppt_h"/>
                                          </p:val>
                                        </p:tav>
                                        <p:tav tm="100000">
                                          <p:val>
                                            <p:strVal val="#ppt_h"/>
                                          </p:val>
                                        </p:tav>
                                      </p:tavLst>
                                    </p:anim>
                                    <p:animEffect transition="in" filter="fade">
                                      <p:cBhvr>
                                        <p:cTn id="35" dur="1000"/>
                                        <p:tgtEl>
                                          <p:spTgt spid="51"/>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strVal val="#ppt_w+.3"/>
                                          </p:val>
                                        </p:tav>
                                        <p:tav tm="100000">
                                          <p:val>
                                            <p:strVal val="#ppt_w"/>
                                          </p:val>
                                        </p:tav>
                                      </p:tavLst>
                                    </p:anim>
                                    <p:anim calcmode="lin" valueType="num">
                                      <p:cBhvr>
                                        <p:cTn id="44" dur="1000" fill="hold"/>
                                        <p:tgtEl>
                                          <p:spTgt spid="53"/>
                                        </p:tgtEl>
                                        <p:attrNameLst>
                                          <p:attrName>ppt_h</p:attrName>
                                        </p:attrNameLst>
                                      </p:cBhvr>
                                      <p:tavLst>
                                        <p:tav tm="0">
                                          <p:val>
                                            <p:strVal val="#ppt_h"/>
                                          </p:val>
                                        </p:tav>
                                        <p:tav tm="100000">
                                          <p:val>
                                            <p:strVal val="#ppt_h"/>
                                          </p:val>
                                        </p:tav>
                                      </p:tavLst>
                                    </p:anim>
                                    <p:animEffect transition="in" filter="fade">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4"/>
          <p:cNvGrpSpPr>
            <a:grpSpLocks noChangeAspect="1"/>
          </p:cNvGrpSpPr>
          <p:nvPr/>
        </p:nvGrpSpPr>
        <p:grpSpPr bwMode="auto">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4"/>
          <p:cNvGrpSpPr>
            <a:grpSpLocks noChangeAspect="1"/>
          </p:cNvGrpSpPr>
          <p:nvPr/>
        </p:nvGrpSpPr>
        <p:grpSpPr bwMode="auto">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19" name="矩形 18"/>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0" name="矩形 19"/>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1" name="矩形 20"/>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论文答辩"/>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1475</Words>
  <Application>Microsoft Office PowerPoint</Application>
  <PresentationFormat>宽屏</PresentationFormat>
  <Paragraphs>245</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Bebas</vt:lpstr>
      <vt:lpstr>方正静蕾简体</vt:lpstr>
      <vt:lpstr>方正兰亭超细黑简体</vt:lpstr>
      <vt:lpstr>方正喵呜体</vt:lpstr>
      <vt:lpstr>华文隶书</vt:lpstr>
      <vt:lpstr>华文宋体</vt:lpstr>
      <vt:lpstr>微软雅黑</vt:lpstr>
      <vt:lpstr>幼圆</vt:lpstr>
      <vt:lpstr>Arial</vt:lpstr>
      <vt:lpstr>Arial Black</vt:lpstr>
      <vt:lpstr>Bradley Hand ITC</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57</cp:revision>
  <dcterms:created xsi:type="dcterms:W3CDTF">2017-04-02T11:58:00Z</dcterms:created>
  <dcterms:modified xsi:type="dcterms:W3CDTF">2021-01-05T22:38:37Z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