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449" r:id="rId2"/>
    <p:sldId id="460" r:id="rId3"/>
    <p:sldId id="461" r:id="rId4"/>
    <p:sldId id="459" r:id="rId5"/>
    <p:sldId id="466" r:id="rId6"/>
    <p:sldId id="467" r:id="rId7"/>
    <p:sldId id="463" r:id="rId8"/>
    <p:sldId id="468" r:id="rId9"/>
    <p:sldId id="469" r:id="rId10"/>
    <p:sldId id="464" r:id="rId11"/>
    <p:sldId id="471" r:id="rId12"/>
    <p:sldId id="472" r:id="rId13"/>
    <p:sldId id="465" r:id="rId14"/>
    <p:sldId id="473" r:id="rId15"/>
    <p:sldId id="470" r:id="rId16"/>
    <p:sldId id="46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1134" y="12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3C98C784-BA7A-47A6-8C7D-D4BFECDE0A50}"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BE27D8E0-CF96-442B-AB23-A42F84CF6F4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5F5F5"/>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8E48170-234A-45A9-BA18-EB5F9F29970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3BEB98F-7A2F-46AB-AD99-CC9999768B6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ea typeface="FandolFang R" panose="00000500000000000000" pitchFamily="50" charset="-122"/>
              </a:defRPr>
            </a:lvl1pPr>
          </a:lstStyle>
          <a:p>
            <a:fld id="{D8E48170-234A-45A9-BA18-EB5F9F299700}" type="datetimeFigureOut">
              <a:rPr lang="zh-CN" altLang="en-US" smtClean="0"/>
              <a:t>2021/1/6</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ea typeface="FandolFang R" panose="00000500000000000000" pitchFamily="50"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ea typeface="FandolFang R" panose="00000500000000000000" pitchFamily="50" charset="-122"/>
              </a:defRPr>
            </a:lvl1pPr>
          </a:lstStyle>
          <a:p>
            <a:fld id="{13BEB98F-7A2F-46AB-AD99-CC9999768B6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思源宋体 CN Medium" panose="0202050000000000000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FandolFang R" panose="00000500000000000000" pitchFamily="5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FandolFang R" panose="00000500000000000000" pitchFamily="5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FandolFang R" panose="00000500000000000000" pitchFamily="5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FandolFang R" panose="00000500000000000000" pitchFamily="5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21" Type="http://schemas.openxmlformats.org/officeDocument/2006/relationships/image" Target="../media/image2.jpeg"/><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image" Target="../media/image3.jpe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slideLayout" Target="../slideLayouts/slideLayout7.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12.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2" Type="http://schemas.openxmlformats.org/officeDocument/2006/relationships/tags" Target="../tags/tag84.xml"/><Relationship Id="rId16" Type="http://schemas.openxmlformats.org/officeDocument/2006/relationships/image" Target="../media/image3.jpe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slideLayout" Target="../slideLayouts/slideLayout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slideLayout" Target="../slideLayouts/slideLayout7.xml"/><Relationship Id="rId2" Type="http://schemas.openxmlformats.org/officeDocument/2006/relationships/tags" Target="../tags/tag98.xml"/><Relationship Id="rId16" Type="http://schemas.openxmlformats.org/officeDocument/2006/relationships/tags" Target="../tags/tag112.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s/_rels/slide1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6" Type="http://schemas.openxmlformats.org/officeDocument/2006/relationships/image" Target="../media/image4.jpe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7.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slideLayout" Target="../slideLayouts/slideLayout7.xml"/><Relationship Id="rId3" Type="http://schemas.openxmlformats.org/officeDocument/2006/relationships/tags" Target="../tags/tag10.xml"/><Relationship Id="rId21" Type="http://schemas.openxmlformats.org/officeDocument/2006/relationships/tags" Target="../tags/tag28.xml"/><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10" Type="http://schemas.openxmlformats.org/officeDocument/2006/relationships/tags" Target="../tags/tag17.xml"/><Relationship Id="rId19" Type="http://schemas.openxmlformats.org/officeDocument/2006/relationships/tags" Target="../tags/tag26.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6" Type="http://schemas.openxmlformats.org/officeDocument/2006/relationships/image" Target="../media/image2.jpe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slideLayout" Target="../slideLayouts/slideLayout7.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61.xml"/><Relationship Id="rId7"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矩形 4"/>
          <p:cNvSpPr/>
          <p:nvPr/>
        </p:nvSpPr>
        <p:spPr>
          <a:xfrm rot="12393830">
            <a:off x="6412185" y="-2004453"/>
            <a:ext cx="10558524" cy="11662999"/>
          </a:xfrm>
          <a:custGeom>
            <a:avLst/>
            <a:gdLst>
              <a:gd name="connsiteX0" fmla="*/ 0 w 6484320"/>
              <a:gd name="connsiteY0" fmla="*/ 0 h 8152288"/>
              <a:gd name="connsiteX1" fmla="*/ 6484320 w 6484320"/>
              <a:gd name="connsiteY1" fmla="*/ 0 h 8152288"/>
              <a:gd name="connsiteX2" fmla="*/ 6484320 w 6484320"/>
              <a:gd name="connsiteY2" fmla="*/ 8152288 h 8152288"/>
              <a:gd name="connsiteX3" fmla="*/ 0 w 6484320"/>
              <a:gd name="connsiteY3" fmla="*/ 8152288 h 8152288"/>
              <a:gd name="connsiteX4" fmla="*/ 0 w 6484320"/>
              <a:gd name="connsiteY4" fmla="*/ 0 h 8152288"/>
              <a:gd name="connsiteX0-1" fmla="*/ 0 w 7380274"/>
              <a:gd name="connsiteY0-2" fmla="*/ 0 h 8152288"/>
              <a:gd name="connsiteX1-3" fmla="*/ 6484320 w 7380274"/>
              <a:gd name="connsiteY1-4" fmla="*/ 0 h 8152288"/>
              <a:gd name="connsiteX2-5" fmla="*/ 7380274 w 7380274"/>
              <a:gd name="connsiteY2-6" fmla="*/ 7528086 h 8152288"/>
              <a:gd name="connsiteX3-7" fmla="*/ 0 w 7380274"/>
              <a:gd name="connsiteY3-8" fmla="*/ 8152288 h 8152288"/>
              <a:gd name="connsiteX4-9" fmla="*/ 0 w 7380274"/>
              <a:gd name="connsiteY4-10" fmla="*/ 0 h 8152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0274" h="8152288">
                <a:moveTo>
                  <a:pt x="0" y="0"/>
                </a:moveTo>
                <a:lnTo>
                  <a:pt x="6484320" y="0"/>
                </a:lnTo>
                <a:lnTo>
                  <a:pt x="7380274" y="7528086"/>
                </a:lnTo>
                <a:lnTo>
                  <a:pt x="0" y="8152288"/>
                </a:lnTo>
                <a:lnTo>
                  <a:pt x="0" y="0"/>
                </a:lnTo>
                <a:close/>
              </a:path>
            </a:pathLst>
          </a:custGeom>
          <a:gradFill>
            <a:gsLst>
              <a:gs pos="15000">
                <a:srgbClr val="0C7B93"/>
              </a:gs>
              <a:gs pos="100000">
                <a:srgbClr val="00A8CC">
                  <a:alpha val="5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5" name="矩形 4"/>
          <p:cNvSpPr/>
          <p:nvPr/>
        </p:nvSpPr>
        <p:spPr>
          <a:xfrm rot="12600000">
            <a:off x="6592583" y="-1197865"/>
            <a:ext cx="9840365" cy="10869717"/>
          </a:xfrm>
          <a:custGeom>
            <a:avLst/>
            <a:gdLst>
              <a:gd name="connsiteX0" fmla="*/ 0 w 6484320"/>
              <a:gd name="connsiteY0" fmla="*/ 0 h 8152288"/>
              <a:gd name="connsiteX1" fmla="*/ 6484320 w 6484320"/>
              <a:gd name="connsiteY1" fmla="*/ 0 h 8152288"/>
              <a:gd name="connsiteX2" fmla="*/ 6484320 w 6484320"/>
              <a:gd name="connsiteY2" fmla="*/ 8152288 h 8152288"/>
              <a:gd name="connsiteX3" fmla="*/ 0 w 6484320"/>
              <a:gd name="connsiteY3" fmla="*/ 8152288 h 8152288"/>
              <a:gd name="connsiteX4" fmla="*/ 0 w 6484320"/>
              <a:gd name="connsiteY4" fmla="*/ 0 h 8152288"/>
              <a:gd name="connsiteX0-1" fmla="*/ 0 w 7380274"/>
              <a:gd name="connsiteY0-2" fmla="*/ 0 h 8152288"/>
              <a:gd name="connsiteX1-3" fmla="*/ 6484320 w 7380274"/>
              <a:gd name="connsiteY1-4" fmla="*/ 0 h 8152288"/>
              <a:gd name="connsiteX2-5" fmla="*/ 7380274 w 7380274"/>
              <a:gd name="connsiteY2-6" fmla="*/ 7528086 h 8152288"/>
              <a:gd name="connsiteX3-7" fmla="*/ 0 w 7380274"/>
              <a:gd name="connsiteY3-8" fmla="*/ 8152288 h 8152288"/>
              <a:gd name="connsiteX4-9" fmla="*/ 0 w 7380274"/>
              <a:gd name="connsiteY4-10" fmla="*/ 0 h 8152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0274" h="8152288">
                <a:moveTo>
                  <a:pt x="0" y="0"/>
                </a:moveTo>
                <a:lnTo>
                  <a:pt x="6484320" y="0"/>
                </a:lnTo>
                <a:lnTo>
                  <a:pt x="7380274" y="7528086"/>
                </a:lnTo>
                <a:lnTo>
                  <a:pt x="0" y="8152288"/>
                </a:lnTo>
                <a:lnTo>
                  <a:pt x="0" y="0"/>
                </a:lnTo>
                <a:close/>
              </a:path>
            </a:pathLst>
          </a:custGeom>
          <a:blipFill dpi="0" rotWithShape="0">
            <a:blip r:embed="rId2"/>
            <a:srcRect/>
            <a:stretch>
              <a:fillRect l="-1" r="21203" b="212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26" name="矩形 25"/>
          <p:cNvSpPr/>
          <p:nvPr/>
        </p:nvSpPr>
        <p:spPr>
          <a:xfrm>
            <a:off x="663592" y="2727583"/>
            <a:ext cx="5497980" cy="830997"/>
          </a:xfrm>
          <a:prstGeom prst="rect">
            <a:avLst/>
          </a:prstGeom>
        </p:spPr>
        <p:txBody>
          <a:bodyPr wrap="none" lIns="0" tIns="0" rIns="0" bIns="0">
            <a:spAutoFit/>
          </a:bodyPr>
          <a:lstStyle/>
          <a:p>
            <a:pPr defTabSz="914400">
              <a:defRPr/>
            </a:pPr>
            <a:r>
              <a:rPr lang="zh-CN" altLang="en-US" sz="5400" dirty="0">
                <a:gradFill flip="none" rotWithShape="1">
                  <a:gsLst>
                    <a:gs pos="93000">
                      <a:srgbClr val="11B8D9"/>
                    </a:gs>
                    <a:gs pos="19000">
                      <a:srgbClr val="0C7B93">
                        <a:alpha val="90000"/>
                      </a:srgbClr>
                    </a:gs>
                  </a:gsLst>
                  <a:lin ang="2700000" scaled="1"/>
                  <a:tileRect/>
                </a:gra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开题报告</a:t>
            </a:r>
            <a:r>
              <a:rPr lang="en-US" altLang="zh-CN" sz="5400" dirty="0">
                <a:gradFill flip="none" rotWithShape="1">
                  <a:gsLst>
                    <a:gs pos="93000">
                      <a:srgbClr val="11B8D9"/>
                    </a:gs>
                    <a:gs pos="19000">
                      <a:srgbClr val="0C7B93">
                        <a:alpha val="90000"/>
                      </a:srgbClr>
                    </a:gs>
                  </a:gsLst>
                  <a:lin ang="2700000" scaled="1"/>
                  <a:tileRect/>
                </a:gradFill>
                <a:latin typeface="思源黑体 CN Bold" panose="020B0800000000000000" pitchFamily="34" charset="-122"/>
                <a:ea typeface="思源黑体 CN Bold" panose="020B0800000000000000" pitchFamily="34" charset="-122"/>
                <a:cs typeface="阿里巴巴普惠体 Medium" panose="00020600040101010101" pitchFamily="18" charset="-122"/>
              </a:rPr>
              <a:t>PPT</a:t>
            </a:r>
            <a:r>
              <a:rPr lang="zh-CN" altLang="en-US" sz="5400" dirty="0">
                <a:gradFill flip="none" rotWithShape="1">
                  <a:gsLst>
                    <a:gs pos="93000">
                      <a:srgbClr val="11B8D9"/>
                    </a:gs>
                    <a:gs pos="19000">
                      <a:srgbClr val="0C7B93">
                        <a:alpha val="90000"/>
                      </a:srgbClr>
                    </a:gs>
                  </a:gsLst>
                  <a:lin ang="2700000" scaled="1"/>
                  <a:tileRect/>
                </a:gradFill>
                <a:latin typeface="思源黑体 CN Bold" panose="020B0800000000000000" pitchFamily="34" charset="-122"/>
                <a:ea typeface="思源黑体 CN Bold" panose="020B0800000000000000" pitchFamily="34" charset="-122"/>
                <a:cs typeface="阿里巴巴普惠体 Medium" panose="00020600040101010101" pitchFamily="18" charset="-122"/>
              </a:rPr>
              <a:t>模板</a:t>
            </a:r>
          </a:p>
        </p:txBody>
      </p:sp>
      <p:sp>
        <p:nvSpPr>
          <p:cNvPr id="18" name="矩形 17"/>
          <p:cNvSpPr/>
          <p:nvPr/>
        </p:nvSpPr>
        <p:spPr>
          <a:xfrm>
            <a:off x="679235" y="2046316"/>
            <a:ext cx="2769989" cy="553998"/>
          </a:xfrm>
          <a:prstGeom prst="rect">
            <a:avLst/>
          </a:prstGeom>
        </p:spPr>
        <p:txBody>
          <a:bodyPr wrap="none" lIns="0" tIns="0" rIns="0" bIns="0">
            <a:spAutoFit/>
          </a:bodyPr>
          <a:lstStyle/>
          <a:p>
            <a:pPr defTabSz="914400">
              <a:defRPr/>
            </a:pPr>
            <a:r>
              <a:rPr lang="zh-CN" altLang="en-US" sz="3600" dirty="0">
                <a:gradFill flip="none" rotWithShape="1">
                  <a:gsLst>
                    <a:gs pos="99000">
                      <a:srgbClr val="11B8D9"/>
                    </a:gs>
                    <a:gs pos="50000">
                      <a:srgbClr val="0C7B93">
                        <a:alpha val="90000"/>
                      </a:srgbClr>
                    </a:gs>
                  </a:gsLst>
                  <a:lin ang="2700000" scaled="1"/>
                  <a:tileRect/>
                </a:gra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工程建设管理</a:t>
            </a:r>
          </a:p>
        </p:txBody>
      </p:sp>
      <p:grpSp>
        <p:nvGrpSpPr>
          <p:cNvPr id="58" name="组合 57"/>
          <p:cNvGrpSpPr/>
          <p:nvPr/>
        </p:nvGrpSpPr>
        <p:grpSpPr>
          <a:xfrm>
            <a:off x="933405" y="546023"/>
            <a:ext cx="1064893" cy="280885"/>
            <a:chOff x="509426" y="268664"/>
            <a:chExt cx="798670" cy="210664"/>
          </a:xfrm>
        </p:grpSpPr>
        <p:sp>
          <p:nvSpPr>
            <p:cNvPr id="11"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19" name="矩形 18"/>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20" name="矩形 19"/>
          <p:cNvSpPr/>
          <p:nvPr/>
        </p:nvSpPr>
        <p:spPr>
          <a:xfrm>
            <a:off x="750635" y="3638330"/>
            <a:ext cx="5267468" cy="143565"/>
          </a:xfrm>
          <a:prstGeom prst="rect">
            <a:avLst/>
          </a:prstGeom>
        </p:spPr>
        <p:txBody>
          <a:bodyPr wrap="none" lIns="0" tIns="0" rIns="0" bIns="0">
            <a:spAutoFit/>
          </a:bodyPr>
          <a:lstStyle/>
          <a:p>
            <a:pPr defTabSz="914400">
              <a:defRPr/>
            </a:pPr>
            <a:r>
              <a:rPr lang="en-US" altLang="zh-CN" sz="935" spc="800" dirty="0">
                <a:solidFill>
                  <a:srgbClr val="E7E6E6"/>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QINGHAI-TIBET RAILWAY GOLMUDON</a:t>
            </a:r>
          </a:p>
        </p:txBody>
      </p:sp>
      <p:cxnSp>
        <p:nvCxnSpPr>
          <p:cNvPr id="21" name="直接连接符 20"/>
          <p:cNvCxnSpPr/>
          <p:nvPr/>
        </p:nvCxnSpPr>
        <p:spPr>
          <a:xfrm>
            <a:off x="709421" y="4650055"/>
            <a:ext cx="275288" cy="0"/>
          </a:xfrm>
          <a:prstGeom prst="line">
            <a:avLst/>
          </a:prstGeom>
          <a:ln w="6350">
            <a:solidFill>
              <a:srgbClr val="11B8D9"/>
            </a:solidFill>
          </a:ln>
        </p:spPr>
        <p:style>
          <a:lnRef idx="1">
            <a:schemeClr val="accent1"/>
          </a:lnRef>
          <a:fillRef idx="0">
            <a:schemeClr val="accent1"/>
          </a:fillRef>
          <a:effectRef idx="0">
            <a:schemeClr val="accent1"/>
          </a:effectRef>
          <a:fontRef idx="minor">
            <a:schemeClr val="tx1"/>
          </a:fontRef>
        </p:style>
      </p:cxnSp>
      <p:sp>
        <p:nvSpPr>
          <p:cNvPr id="57" name="矩形: 圆角 56"/>
          <p:cNvSpPr/>
          <p:nvPr/>
        </p:nvSpPr>
        <p:spPr>
          <a:xfrm>
            <a:off x="-435146" y="6451843"/>
            <a:ext cx="2345227" cy="123111"/>
          </a:xfrm>
          <a:prstGeom prst="roundRect">
            <a:avLst>
              <a:gd name="adj" fmla="val 50000"/>
            </a:avLst>
          </a:prstGeom>
          <a:gradFill flip="none" rotWithShape="1">
            <a:gsLst>
              <a:gs pos="93000">
                <a:srgbClr val="11B8D9"/>
              </a:gs>
              <a:gs pos="15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59" name="矩形: 圆角 58"/>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grpSp>
        <p:nvGrpSpPr>
          <p:cNvPr id="54" name="组合 53"/>
          <p:cNvGrpSpPr/>
          <p:nvPr/>
        </p:nvGrpSpPr>
        <p:grpSpPr>
          <a:xfrm>
            <a:off x="663592" y="4098493"/>
            <a:ext cx="3480147" cy="276999"/>
            <a:chOff x="3484532" y="4842938"/>
            <a:chExt cx="5222936" cy="319807"/>
          </a:xfrm>
        </p:grpSpPr>
        <p:sp>
          <p:nvSpPr>
            <p:cNvPr id="61" name="矩形 60"/>
            <p:cNvSpPr/>
            <p:nvPr/>
          </p:nvSpPr>
          <p:spPr>
            <a:xfrm>
              <a:off x="3484532" y="4842938"/>
              <a:ext cx="2193317" cy="318180"/>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a:solidFill>
                    <a:sysClr val="windowText" lastClr="000000"/>
                  </a:solidFill>
                  <a:latin typeface="思源黑体 CN Light" panose="020B0300000000000000" pitchFamily="34" charset="-122"/>
                  <a:ea typeface="思源黑体 CN Light" panose="020B0300000000000000" pitchFamily="34" charset="-122"/>
                </a:rPr>
                <a:t>汇报人：</a:t>
              </a:r>
              <a:r>
                <a:rPr lang="en-US" altLang="zh-CN" sz="1200">
                  <a:solidFill>
                    <a:sysClr val="windowText" lastClr="000000"/>
                  </a:solidFill>
                  <a:latin typeface="思源黑体 CN Light" panose="020B0300000000000000" pitchFamily="34" charset="-122"/>
                  <a:ea typeface="思源黑体 CN Light" panose="020B0300000000000000" pitchFamily="34" charset="-122"/>
                </a:rPr>
                <a:t>xiazaii</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62" name="文本框 61"/>
            <p:cNvSpPr txBox="1"/>
            <p:nvPr/>
          </p:nvSpPr>
          <p:spPr>
            <a:xfrm>
              <a:off x="6490140" y="4842938"/>
              <a:ext cx="2217328" cy="319807"/>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汇报部门：某部门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5200" y="2959147"/>
            <a:ext cx="5181600" cy="1014730"/>
          </a:xfrm>
          <a:prstGeom prst="rect">
            <a:avLst/>
          </a:prstGeom>
          <a:noFill/>
        </p:spPr>
        <p:txBody>
          <a:bodyPr wrap="square" rtlCol="0">
            <a:spAutoFit/>
          </a:bodyPr>
          <a:lstStyle/>
          <a:p>
            <a:pPr algn="dist"/>
            <a:r>
              <a:rPr lang="zh-CN" altLang="en-US" sz="6000" dirty="0">
                <a:solidFill>
                  <a:srgbClr val="228BA2"/>
                </a:solidFill>
                <a:latin typeface="胡晓波真帅体" panose="02010600030101010101" pitchFamily="2" charset="-122"/>
                <a:ea typeface="胡晓波真帅体" panose="02010600030101010101" pitchFamily="2" charset="-122"/>
              </a:rPr>
              <a:t>添加标题内容</a:t>
            </a:r>
          </a:p>
        </p:txBody>
      </p:sp>
      <p:sp>
        <p:nvSpPr>
          <p:cNvPr id="3" name="矩形 2"/>
          <p:cNvSpPr/>
          <p:nvPr/>
        </p:nvSpPr>
        <p:spPr>
          <a:xfrm>
            <a:off x="2605936" y="4067143"/>
            <a:ext cx="7058764" cy="573170"/>
          </a:xfrm>
          <a:prstGeom prst="rect">
            <a:avLst/>
          </a:prstGeom>
        </p:spPr>
        <p:txBody>
          <a:bodyPr wrap="square">
            <a:spAutoFit/>
          </a:bodyPr>
          <a:lstStyle/>
          <a:p>
            <a:pPr algn="ctr">
              <a:lnSpc>
                <a:spcPct val="150000"/>
              </a:lnSpc>
              <a:defRPr/>
            </a:pPr>
            <a:r>
              <a:rPr lang="en-US" altLang="zh-CN" sz="1100" kern="0" dirty="0">
                <a:solidFill>
                  <a:schemeClr val="tx1">
                    <a:lumMod val="50000"/>
                    <a:lumOff val="50000"/>
                  </a:schemeClr>
                </a:solidFill>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100" kern="0" dirty="0">
                <a:solidFill>
                  <a:schemeClr val="tx1">
                    <a:lumMod val="50000"/>
                    <a:lumOff val="50000"/>
                  </a:schemeClr>
                </a:solidFill>
                <a:ea typeface="思源黑体 CN Regular" panose="020B0500000000000000" pitchFamily="34" charset="-122"/>
              </a:rPr>
              <a:t>。</a:t>
            </a:r>
          </a:p>
        </p:txBody>
      </p:sp>
      <p:sp>
        <p:nvSpPr>
          <p:cNvPr id="4" name="文本框 3"/>
          <p:cNvSpPr txBox="1"/>
          <p:nvPr/>
        </p:nvSpPr>
        <p:spPr>
          <a:xfrm>
            <a:off x="4164700" y="2126887"/>
            <a:ext cx="3862600" cy="769441"/>
          </a:xfrm>
          <a:prstGeom prst="rect">
            <a:avLst/>
          </a:prstGeom>
          <a:noFill/>
        </p:spPr>
        <p:txBody>
          <a:bodyPr wrap="square" rtlCol="0">
            <a:spAutoFit/>
          </a:bodyPr>
          <a:lstStyle/>
          <a:p>
            <a:pPr algn="ctr"/>
            <a:r>
              <a:rPr lang="en-US" altLang="zh-CN" sz="4400" dirty="0">
                <a:latin typeface="思源黑体 CN Regular" panose="020B0500000000000000" pitchFamily="34" charset="-122"/>
                <a:ea typeface="思源黑体 CN Regular" panose="020B0500000000000000" pitchFamily="34" charset="-122"/>
              </a:rPr>
              <a:t>PART 03</a:t>
            </a:r>
            <a:endParaRPr lang="zh-CN" altLang="en-US" sz="4400" dirty="0">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grpSp>
        <p:nvGrpSpPr>
          <p:cNvPr id="9" name="PA-组合 27"/>
          <p:cNvGrpSpPr/>
          <p:nvPr>
            <p:custDataLst>
              <p:tags r:id="rId1"/>
            </p:custDataLst>
          </p:nvPr>
        </p:nvGrpSpPr>
        <p:grpSpPr>
          <a:xfrm>
            <a:off x="801393" y="1533678"/>
            <a:ext cx="3361655" cy="4199468"/>
            <a:chOff x="801392" y="1533678"/>
            <a:chExt cx="3361655" cy="4199468"/>
          </a:xfrm>
        </p:grpSpPr>
        <p:sp>
          <p:nvSpPr>
            <p:cNvPr id="10" name="PA-矩形 1"/>
            <p:cNvSpPr/>
            <p:nvPr>
              <p:custDataLst>
                <p:tags r:id="rId14"/>
              </p:custDataLst>
            </p:nvPr>
          </p:nvSpPr>
          <p:spPr>
            <a:xfrm>
              <a:off x="801392" y="1533678"/>
              <a:ext cx="3361655" cy="4199468"/>
            </a:xfrm>
            <a:prstGeom prst="rect">
              <a:avLst/>
            </a:prstGeom>
            <a:solidFill>
              <a:sysClr val="window" lastClr="FFFFFF">
                <a:lumMod val="95000"/>
              </a:sysClr>
            </a:solidFill>
            <a:ln>
              <a:noFill/>
            </a:ln>
            <a:effectLst/>
            <a:extLst>
              <a:ext uri="{91240B29-F687-4F45-9708-019B960494DF}">
                <a14:hiddenLine xmlns:a14="http://schemas.microsoft.com/office/drawing/2010/main">
                  <a:solidFill>
                    <a:srgbClr val="FF0000"/>
                  </a:solidFill>
                </a14:hiddenLine>
              </a:ext>
            </a:extLst>
          </p:spPr>
          <p:txBody>
            <a:bodyPr spcFirstLastPara="0" vert="horz" wrap="square" lIns="163830" tIns="163830" rIns="163830" bIns="2967144" numCol="1" spcCol="1270" anchor="ctr" anchorCtr="0">
              <a:noAutofit/>
            </a:bodyPr>
            <a:lstStyle/>
            <a:p>
              <a:pPr marL="0" marR="0" lvl="0" indent="0" algn="ctr" defTabSz="1911350" eaLnBrk="1" fontAlgn="auto" latinLnBrk="0" hangingPunct="1">
                <a:lnSpc>
                  <a:spcPct val="90000"/>
                </a:lnSpc>
                <a:spcBef>
                  <a:spcPct val="0"/>
                </a:spcBef>
                <a:spcAft>
                  <a:spcPct val="35000"/>
                </a:spcAft>
                <a:buClrTx/>
                <a:buSzTx/>
                <a:buFontTx/>
                <a:buNone/>
                <a:defRPr/>
              </a:pPr>
              <a:endParaRPr kumimoji="0" lang="zh-CN" altLang="en-US" sz="4300" b="0" i="0" u="none" strike="noStrike" kern="0" cap="none" spc="0" normalizeH="0" baseline="0" noProof="0" dirty="0">
                <a:ln>
                  <a:noFill/>
                </a:ln>
                <a:solidFill>
                  <a:prstClr val="black">
                    <a:hueOff val="0"/>
                    <a:satOff val="0"/>
                    <a:lumOff val="0"/>
                    <a:alphaOff val="0"/>
                  </a:prstClr>
                </a:solidFill>
                <a:effectLst/>
                <a:uLnTx/>
                <a:uFillTx/>
                <a:latin typeface="OPPOSans R" panose="00020600040101010101" pitchFamily="18" charset="-122"/>
                <a:ea typeface="OPPOSans R" panose="00020600040101010101" pitchFamily="18" charset="-122"/>
                <a:cs typeface="+mn-cs"/>
              </a:endParaRPr>
            </a:p>
          </p:txBody>
        </p:sp>
        <p:sp>
          <p:nvSpPr>
            <p:cNvPr id="11" name="PA-矩形 2"/>
            <p:cNvSpPr/>
            <p:nvPr>
              <p:custDataLst>
                <p:tags r:id="rId15"/>
              </p:custDataLst>
            </p:nvPr>
          </p:nvSpPr>
          <p:spPr>
            <a:xfrm>
              <a:off x="1137558" y="4983845"/>
              <a:ext cx="2689324" cy="463222"/>
            </a:xfrm>
            <a:prstGeom prst="rect">
              <a:avLst/>
            </a:prstGeom>
            <a:solidFill>
              <a:srgbClr val="228BA2"/>
            </a:solidFill>
            <a:ln w="12700" cap="flat" cmpd="sng" algn="ctr">
              <a:noFill/>
              <a:prstDash val="solid"/>
              <a:miter lim="800000"/>
            </a:ln>
            <a:effectLst/>
          </p:spPr>
          <p:txBody>
            <a:bodyPr spcFirstLastPara="0" vert="horz" wrap="square" lIns="154746" tIns="124901" rIns="154746" bIns="12490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defRPr/>
              </a:pPr>
              <a:endParaRPr kumimoji="0" lang="zh-CN" altLang="en-US" sz="47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nvGrpSpPr>
            <p:cNvPr id="12" name="组合 11"/>
            <p:cNvGrpSpPr/>
            <p:nvPr/>
          </p:nvGrpSpPr>
          <p:grpSpPr>
            <a:xfrm>
              <a:off x="1254720" y="3717436"/>
              <a:ext cx="2454998" cy="1722246"/>
              <a:chOff x="6585160" y="1895389"/>
              <a:chExt cx="2454998" cy="1722246"/>
            </a:xfrm>
          </p:grpSpPr>
          <p:sp>
            <p:nvSpPr>
              <p:cNvPr id="14" name="PA-矩形 4"/>
              <p:cNvSpPr/>
              <p:nvPr>
                <p:custDataLst>
                  <p:tags r:id="rId17"/>
                </p:custDataLst>
              </p:nvPr>
            </p:nvSpPr>
            <p:spPr>
              <a:xfrm>
                <a:off x="6585160" y="1895389"/>
                <a:ext cx="2454998" cy="111569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sp>
            <p:nvSpPr>
              <p:cNvPr id="15" name="PA-矩形 5"/>
              <p:cNvSpPr/>
              <p:nvPr>
                <p:custDataLst>
                  <p:tags r:id="rId18"/>
                </p:custDataLst>
              </p:nvPr>
            </p:nvSpPr>
            <p:spPr>
              <a:xfrm>
                <a:off x="6691672" y="3173859"/>
                <a:ext cx="2241974" cy="443776"/>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rPr>
                  <a:t>标题文字添加</a:t>
                </a:r>
              </a:p>
            </p:txBody>
          </p:sp>
        </p:grpSp>
        <p:sp>
          <p:nvSpPr>
            <p:cNvPr id="13" name="PA-矩形 6"/>
            <p:cNvSpPr/>
            <p:nvPr>
              <p:custDataLst>
                <p:tags r:id="rId16"/>
              </p:custDataLst>
            </p:nvPr>
          </p:nvSpPr>
          <p:spPr>
            <a:xfrm>
              <a:off x="1137558" y="1757563"/>
              <a:ext cx="2689324" cy="1671437"/>
            </a:xfrm>
            <a:prstGeom prst="rect">
              <a:avLst/>
            </a:prstGeom>
            <a:blipFill dpi="0" rotWithShape="1">
              <a:blip r:embed="rId20"/>
              <a:srcRect/>
              <a:stretch>
                <a:fillRect t="-3633" b="-3633"/>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grpSp>
        <p:nvGrpSpPr>
          <p:cNvPr id="16" name="PA-组合 28"/>
          <p:cNvGrpSpPr/>
          <p:nvPr>
            <p:custDataLst>
              <p:tags r:id="rId2"/>
            </p:custDataLst>
          </p:nvPr>
        </p:nvGrpSpPr>
        <p:grpSpPr>
          <a:xfrm>
            <a:off x="4415172" y="1533678"/>
            <a:ext cx="3361655" cy="4199468"/>
            <a:chOff x="4415172" y="1533678"/>
            <a:chExt cx="3361655" cy="4199468"/>
          </a:xfrm>
        </p:grpSpPr>
        <p:sp>
          <p:nvSpPr>
            <p:cNvPr id="17" name="PA-矩形 7"/>
            <p:cNvSpPr/>
            <p:nvPr>
              <p:custDataLst>
                <p:tags r:id="rId9"/>
              </p:custDataLst>
            </p:nvPr>
          </p:nvSpPr>
          <p:spPr>
            <a:xfrm>
              <a:off x="4415172" y="1533678"/>
              <a:ext cx="3361655" cy="4199468"/>
            </a:xfrm>
            <a:prstGeom prst="rect">
              <a:avLst/>
            </a:prstGeom>
            <a:solidFill>
              <a:sysClr val="window" lastClr="FFFFFF">
                <a:lumMod val="95000"/>
              </a:sysClr>
            </a:solidFill>
            <a:ln>
              <a:noFill/>
            </a:ln>
            <a:effectLst/>
            <a:extLst>
              <a:ext uri="{91240B29-F687-4F45-9708-019B960494DF}">
                <a14:hiddenLine xmlns:a14="http://schemas.microsoft.com/office/drawing/2010/main">
                  <a:solidFill>
                    <a:srgbClr val="FF0000"/>
                  </a:solidFill>
                </a14:hiddenLine>
              </a:ext>
            </a:extLst>
          </p:spPr>
          <p:txBody>
            <a:bodyPr spcFirstLastPara="0" vert="horz" wrap="square" lIns="163830" tIns="163830" rIns="163830" bIns="2967144" numCol="1" spcCol="1270" anchor="ctr" anchorCtr="0">
              <a:noAutofit/>
            </a:bodyPr>
            <a:lstStyle/>
            <a:p>
              <a:pPr marL="0" marR="0" lvl="0" indent="0" algn="ctr" defTabSz="1911350" eaLnBrk="1" fontAlgn="auto" latinLnBrk="0" hangingPunct="1">
                <a:lnSpc>
                  <a:spcPct val="90000"/>
                </a:lnSpc>
                <a:spcBef>
                  <a:spcPct val="0"/>
                </a:spcBef>
                <a:spcAft>
                  <a:spcPct val="35000"/>
                </a:spcAft>
                <a:buClrTx/>
                <a:buSzTx/>
                <a:buFontTx/>
                <a:buNone/>
                <a:defRPr/>
              </a:pPr>
              <a:endParaRPr kumimoji="0" lang="zh-CN" altLang="en-US" sz="4300" b="0" i="0" u="none" strike="noStrike" kern="0" cap="none" spc="0" normalizeH="0" baseline="0" noProof="0" dirty="0">
                <a:ln>
                  <a:noFill/>
                </a:ln>
                <a:solidFill>
                  <a:prstClr val="black">
                    <a:hueOff val="0"/>
                    <a:satOff val="0"/>
                    <a:lumOff val="0"/>
                    <a:alphaOff val="0"/>
                  </a:prstClr>
                </a:solidFill>
                <a:effectLst/>
                <a:uLnTx/>
                <a:uFillTx/>
                <a:latin typeface="OPPOSans R" panose="00020600040101010101" pitchFamily="18" charset="-122"/>
                <a:ea typeface="OPPOSans R" panose="00020600040101010101" pitchFamily="18" charset="-122"/>
                <a:cs typeface="+mn-cs"/>
              </a:endParaRPr>
            </a:p>
          </p:txBody>
        </p:sp>
        <p:sp>
          <p:nvSpPr>
            <p:cNvPr id="18" name="PA-矩形 8"/>
            <p:cNvSpPr/>
            <p:nvPr>
              <p:custDataLst>
                <p:tags r:id="rId10"/>
              </p:custDataLst>
            </p:nvPr>
          </p:nvSpPr>
          <p:spPr>
            <a:xfrm>
              <a:off x="4751338" y="4983845"/>
              <a:ext cx="2689324" cy="463222"/>
            </a:xfrm>
            <a:prstGeom prst="rect">
              <a:avLst/>
            </a:prstGeom>
            <a:solidFill>
              <a:srgbClr val="228BA2"/>
            </a:solidFill>
            <a:ln w="12700" cap="flat" cmpd="sng" algn="ctr">
              <a:noFill/>
              <a:prstDash val="solid"/>
              <a:miter lim="800000"/>
            </a:ln>
            <a:effectLst/>
          </p:spPr>
          <p:txBody>
            <a:bodyPr spcFirstLastPara="0" vert="horz" wrap="square" lIns="154746" tIns="124901" rIns="154746" bIns="12490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defRPr/>
              </a:pPr>
              <a:endParaRPr kumimoji="0" lang="zh-CN" altLang="en-US" sz="47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nvGrpSpPr>
            <p:cNvPr id="19" name="组合 18"/>
            <p:cNvGrpSpPr/>
            <p:nvPr/>
          </p:nvGrpSpPr>
          <p:grpSpPr>
            <a:xfrm>
              <a:off x="4868500" y="3717436"/>
              <a:ext cx="2454998" cy="1722246"/>
              <a:chOff x="6585160" y="1895389"/>
              <a:chExt cx="2454998" cy="1722246"/>
            </a:xfrm>
          </p:grpSpPr>
          <p:sp>
            <p:nvSpPr>
              <p:cNvPr id="21" name="PA-矩形 10"/>
              <p:cNvSpPr/>
              <p:nvPr>
                <p:custDataLst>
                  <p:tags r:id="rId12"/>
                </p:custDataLst>
              </p:nvPr>
            </p:nvSpPr>
            <p:spPr>
              <a:xfrm>
                <a:off x="6585160" y="1895389"/>
                <a:ext cx="2454998" cy="111569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sp>
            <p:nvSpPr>
              <p:cNvPr id="22" name="PA-矩形 11"/>
              <p:cNvSpPr/>
              <p:nvPr>
                <p:custDataLst>
                  <p:tags r:id="rId13"/>
                </p:custDataLst>
              </p:nvPr>
            </p:nvSpPr>
            <p:spPr>
              <a:xfrm>
                <a:off x="6691672" y="3173859"/>
                <a:ext cx="2241974" cy="443776"/>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rPr>
                  <a:t>标题文字添加</a:t>
                </a:r>
              </a:p>
            </p:txBody>
          </p:sp>
        </p:grpSp>
        <p:sp>
          <p:nvSpPr>
            <p:cNvPr id="20" name="PA-矩形 12"/>
            <p:cNvSpPr/>
            <p:nvPr>
              <p:custDataLst>
                <p:tags r:id="rId11"/>
              </p:custDataLst>
            </p:nvPr>
          </p:nvSpPr>
          <p:spPr>
            <a:xfrm>
              <a:off x="4751338" y="1757563"/>
              <a:ext cx="2689324" cy="1671437"/>
            </a:xfrm>
            <a:prstGeom prst="rect">
              <a:avLst/>
            </a:prstGeom>
            <a:blipFill dpi="0" rotWithShape="1">
              <a:blip r:embed="rId21"/>
              <a:srcRect/>
              <a:stretch>
                <a:fillRect t="-3465" b="-3465"/>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grpSp>
        <p:nvGrpSpPr>
          <p:cNvPr id="23" name="PA-组合 29"/>
          <p:cNvGrpSpPr/>
          <p:nvPr>
            <p:custDataLst>
              <p:tags r:id="rId3"/>
            </p:custDataLst>
          </p:nvPr>
        </p:nvGrpSpPr>
        <p:grpSpPr>
          <a:xfrm>
            <a:off x="8028952" y="1533678"/>
            <a:ext cx="3361655" cy="4199468"/>
            <a:chOff x="8028952" y="1533678"/>
            <a:chExt cx="3361655" cy="4199468"/>
          </a:xfrm>
        </p:grpSpPr>
        <p:sp>
          <p:nvSpPr>
            <p:cNvPr id="24" name="PA-矩形 13"/>
            <p:cNvSpPr/>
            <p:nvPr>
              <p:custDataLst>
                <p:tags r:id="rId4"/>
              </p:custDataLst>
            </p:nvPr>
          </p:nvSpPr>
          <p:spPr>
            <a:xfrm>
              <a:off x="8028952" y="1533678"/>
              <a:ext cx="3361655" cy="4199468"/>
            </a:xfrm>
            <a:prstGeom prst="rect">
              <a:avLst/>
            </a:prstGeom>
            <a:solidFill>
              <a:sysClr val="window" lastClr="FFFFFF">
                <a:lumMod val="95000"/>
              </a:sysClr>
            </a:solidFill>
            <a:ln>
              <a:noFill/>
            </a:ln>
            <a:effectLst/>
            <a:extLst>
              <a:ext uri="{91240B29-F687-4F45-9708-019B960494DF}">
                <a14:hiddenLine xmlns:a14="http://schemas.microsoft.com/office/drawing/2010/main">
                  <a:solidFill>
                    <a:srgbClr val="FF0000"/>
                  </a:solidFill>
                </a14:hiddenLine>
              </a:ext>
            </a:extLst>
          </p:spPr>
          <p:txBody>
            <a:bodyPr spcFirstLastPara="0" vert="horz" wrap="square" lIns="163830" tIns="163830" rIns="163830" bIns="2967144" numCol="1" spcCol="1270" anchor="ctr" anchorCtr="0">
              <a:noAutofit/>
            </a:bodyPr>
            <a:lstStyle/>
            <a:p>
              <a:pPr marL="0" marR="0" lvl="0" indent="0" algn="ctr" defTabSz="1911350" eaLnBrk="1" fontAlgn="auto" latinLnBrk="0" hangingPunct="1">
                <a:lnSpc>
                  <a:spcPct val="90000"/>
                </a:lnSpc>
                <a:spcBef>
                  <a:spcPct val="0"/>
                </a:spcBef>
                <a:spcAft>
                  <a:spcPct val="35000"/>
                </a:spcAft>
                <a:buClrTx/>
                <a:buSzTx/>
                <a:buFontTx/>
                <a:buNone/>
                <a:defRPr/>
              </a:pPr>
              <a:endParaRPr kumimoji="0" lang="zh-CN" altLang="en-US" sz="4300" b="0" i="0" u="none" strike="noStrike" kern="0" cap="none" spc="0" normalizeH="0" baseline="0" noProof="0" dirty="0">
                <a:ln>
                  <a:noFill/>
                </a:ln>
                <a:solidFill>
                  <a:prstClr val="black">
                    <a:hueOff val="0"/>
                    <a:satOff val="0"/>
                    <a:lumOff val="0"/>
                    <a:alphaOff val="0"/>
                  </a:prstClr>
                </a:solidFill>
                <a:effectLst/>
                <a:uLnTx/>
                <a:uFillTx/>
                <a:latin typeface="OPPOSans R" panose="00020600040101010101" pitchFamily="18" charset="-122"/>
                <a:ea typeface="OPPOSans R" panose="00020600040101010101" pitchFamily="18" charset="-122"/>
                <a:cs typeface="+mn-cs"/>
              </a:endParaRPr>
            </a:p>
          </p:txBody>
        </p:sp>
        <p:sp>
          <p:nvSpPr>
            <p:cNvPr id="25" name="PA-矩形 14"/>
            <p:cNvSpPr/>
            <p:nvPr>
              <p:custDataLst>
                <p:tags r:id="rId5"/>
              </p:custDataLst>
            </p:nvPr>
          </p:nvSpPr>
          <p:spPr>
            <a:xfrm>
              <a:off x="8365118" y="4983845"/>
              <a:ext cx="2689324" cy="463222"/>
            </a:xfrm>
            <a:prstGeom prst="rect">
              <a:avLst/>
            </a:prstGeom>
            <a:solidFill>
              <a:srgbClr val="228BA2"/>
            </a:solidFill>
            <a:ln w="12700" cap="flat" cmpd="sng" algn="ctr">
              <a:noFill/>
              <a:prstDash val="solid"/>
              <a:miter lim="800000"/>
            </a:ln>
            <a:effectLst/>
          </p:spPr>
          <p:txBody>
            <a:bodyPr spcFirstLastPara="0" vert="horz" wrap="square" lIns="154746" tIns="124901" rIns="154746" bIns="124901" numCol="1" spcCol="1270" anchor="ctr" anchorCtr="0">
              <a:noAutofit/>
            </a:bodyPr>
            <a:lstStyle/>
            <a:p>
              <a:pPr marL="0" marR="0" lvl="0" indent="0" algn="ctr" defTabSz="2089150" eaLnBrk="1" fontAlgn="auto" latinLnBrk="0" hangingPunct="1">
                <a:lnSpc>
                  <a:spcPct val="90000"/>
                </a:lnSpc>
                <a:spcBef>
                  <a:spcPct val="0"/>
                </a:spcBef>
                <a:spcAft>
                  <a:spcPct val="35000"/>
                </a:spcAft>
                <a:buClrTx/>
                <a:buSzTx/>
                <a:buFontTx/>
                <a:buNone/>
                <a:tabLst>
                  <a:tab pos="1877695" algn="l"/>
                </a:tabLst>
                <a:defRPr/>
              </a:pPr>
              <a:endParaRPr kumimoji="0" lang="zh-CN" altLang="en-US" sz="47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nvGrpSpPr>
            <p:cNvPr id="26" name="组合 25"/>
            <p:cNvGrpSpPr/>
            <p:nvPr/>
          </p:nvGrpSpPr>
          <p:grpSpPr>
            <a:xfrm>
              <a:off x="8482280" y="3717436"/>
              <a:ext cx="2454998" cy="1722246"/>
              <a:chOff x="6585160" y="1895389"/>
              <a:chExt cx="2454998" cy="1722246"/>
            </a:xfrm>
          </p:grpSpPr>
          <p:sp>
            <p:nvSpPr>
              <p:cNvPr id="28" name="PA-矩形 16"/>
              <p:cNvSpPr/>
              <p:nvPr>
                <p:custDataLst>
                  <p:tags r:id="rId7"/>
                </p:custDataLst>
              </p:nvPr>
            </p:nvSpPr>
            <p:spPr>
              <a:xfrm>
                <a:off x="6585160" y="1895389"/>
                <a:ext cx="2454998" cy="1115690"/>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sp>
            <p:nvSpPr>
              <p:cNvPr id="29" name="PA-矩形 17"/>
              <p:cNvSpPr/>
              <p:nvPr>
                <p:custDataLst>
                  <p:tags r:id="rId8"/>
                </p:custDataLst>
              </p:nvPr>
            </p:nvSpPr>
            <p:spPr>
              <a:xfrm>
                <a:off x="6691672" y="3173859"/>
                <a:ext cx="2241974" cy="443776"/>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rPr>
                  <a:t>标题文字添加</a:t>
                </a:r>
              </a:p>
            </p:txBody>
          </p:sp>
        </p:grpSp>
        <p:sp>
          <p:nvSpPr>
            <p:cNvPr id="27" name="PA-矩形 18"/>
            <p:cNvSpPr/>
            <p:nvPr>
              <p:custDataLst>
                <p:tags r:id="rId6"/>
              </p:custDataLst>
            </p:nvPr>
          </p:nvSpPr>
          <p:spPr>
            <a:xfrm>
              <a:off x="8365118" y="1757563"/>
              <a:ext cx="2689324" cy="1671437"/>
            </a:xfrm>
            <a:prstGeom prst="rect">
              <a:avLst/>
            </a:prstGeom>
            <a:blipFill dpi="0" rotWithShape="1">
              <a:blip r:embed="rId20"/>
              <a:srcRect/>
              <a:stretch>
                <a:fillRect t="-3386" b="-3386"/>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sp>
        <p:nvSpPr>
          <p:cNvPr id="9" name="PA-圆角矩形 7"/>
          <p:cNvSpPr/>
          <p:nvPr>
            <p:custDataLst>
              <p:tags r:id="rId1"/>
            </p:custDataLst>
          </p:nvPr>
        </p:nvSpPr>
        <p:spPr>
          <a:xfrm>
            <a:off x="797531" y="1580719"/>
            <a:ext cx="5065353" cy="4071354"/>
          </a:xfrm>
          <a:prstGeom prst="roundRect">
            <a:avLst>
              <a:gd name="adj" fmla="val 6928"/>
            </a:avLst>
          </a:prstGeom>
          <a:blipFill dpi="0" rotWithShape="1">
            <a:blip r:embed="rId16"/>
            <a:srcRect/>
            <a:stretch>
              <a:fillRect l="-10185" r="-10185"/>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nvGrpSpPr>
          <p:cNvPr id="10" name="PA-组合 22"/>
          <p:cNvGrpSpPr/>
          <p:nvPr>
            <p:custDataLst>
              <p:tags r:id="rId2"/>
            </p:custDataLst>
          </p:nvPr>
        </p:nvGrpSpPr>
        <p:grpSpPr>
          <a:xfrm>
            <a:off x="6329117" y="1805566"/>
            <a:ext cx="5359964" cy="3675764"/>
            <a:chOff x="6329117" y="1805566"/>
            <a:chExt cx="5359964" cy="3675764"/>
          </a:xfrm>
        </p:grpSpPr>
        <p:grpSp>
          <p:nvGrpSpPr>
            <p:cNvPr id="11" name="组合 10"/>
            <p:cNvGrpSpPr/>
            <p:nvPr/>
          </p:nvGrpSpPr>
          <p:grpSpPr>
            <a:xfrm rot="16200000">
              <a:off x="6329117" y="1805567"/>
              <a:ext cx="453958" cy="453958"/>
              <a:chOff x="5869021" y="5872413"/>
              <a:chExt cx="453958" cy="453958"/>
            </a:xfrm>
          </p:grpSpPr>
          <p:sp>
            <p:nvSpPr>
              <p:cNvPr id="27" name="PA-矩形 2"/>
              <p:cNvSpPr/>
              <p:nvPr>
                <p:custDataLst>
                  <p:tags r:id="rId13"/>
                </p:custDataLst>
              </p:nvPr>
            </p:nvSpPr>
            <p:spPr>
              <a:xfrm>
                <a:off x="5869021" y="5872413"/>
                <a:ext cx="453958" cy="453958"/>
              </a:xfrm>
              <a:prstGeom prst="rect">
                <a:avLst/>
              </a:prstGeom>
              <a:solidFill>
                <a:srgbClr val="228BA2"/>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28" name="PA-燕尾形 3"/>
              <p:cNvSpPr/>
              <p:nvPr>
                <p:custDataLst>
                  <p:tags r:id="rId14"/>
                </p:custDataLst>
              </p:nvPr>
            </p:nvSpPr>
            <p:spPr>
              <a:xfrm rot="5400000">
                <a:off x="5997358" y="5972932"/>
                <a:ext cx="197284" cy="252920"/>
              </a:xfrm>
              <a:prstGeom prst="chevron">
                <a:avLst>
                  <a:gd name="adj" fmla="val 72531"/>
                </a:avLst>
              </a:prstGeom>
              <a:solidFill>
                <a:sysClr val="window" lastClr="FFFFFF"/>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grpSp>
        <p:grpSp>
          <p:nvGrpSpPr>
            <p:cNvPr id="12" name="组合 11"/>
            <p:cNvGrpSpPr/>
            <p:nvPr/>
          </p:nvGrpSpPr>
          <p:grpSpPr>
            <a:xfrm>
              <a:off x="6911413" y="1805566"/>
              <a:ext cx="4777668" cy="962022"/>
              <a:chOff x="6585160" y="1678126"/>
              <a:chExt cx="4278459" cy="962022"/>
            </a:xfrm>
          </p:grpSpPr>
          <p:sp>
            <p:nvSpPr>
              <p:cNvPr id="25" name="PA-矩形 5"/>
              <p:cNvSpPr/>
              <p:nvPr>
                <p:custDataLst>
                  <p:tags r:id="rId11"/>
                </p:custDataLst>
              </p:nvPr>
            </p:nvSpPr>
            <p:spPr>
              <a:xfrm>
                <a:off x="6585160" y="2030750"/>
                <a:ext cx="4278459" cy="609398"/>
              </a:xfrm>
              <a:prstGeom prst="rect">
                <a:avLst/>
              </a:prstGeom>
              <a:ln>
                <a:noFill/>
              </a:ln>
              <a:extLst>
                <a:ext uri="{91240B29-F687-4F45-9708-019B960494DF}">
                  <a14:hiddenLine xmlns:a14="http://schemas.microsoft.com/office/drawing/2010/main">
                    <a:solidFill>
                      <a:srgbClr val="FF0000"/>
                    </a:solidFill>
                  </a14:hiddenLine>
                </a:ext>
              </a:extLst>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用户可以在投影仪或者计算机上进行演示也可以将演示文稿打印出来制作成胶片以便应用到更广泛的领域中</a:t>
                </a:r>
              </a:p>
            </p:txBody>
          </p:sp>
          <p:sp>
            <p:nvSpPr>
              <p:cNvPr id="26" name="PA-矩形 6"/>
              <p:cNvSpPr/>
              <p:nvPr>
                <p:custDataLst>
                  <p:tags r:id="rId12"/>
                </p:custDataLst>
              </p:nvPr>
            </p:nvSpPr>
            <p:spPr>
              <a:xfrm>
                <a:off x="6585160" y="1678126"/>
                <a:ext cx="2241974" cy="443776"/>
              </a:xfrm>
              <a:prstGeom prst="rect">
                <a:avLst/>
              </a:prstGeom>
              <a:ln>
                <a:noFill/>
              </a:ln>
              <a:extLst>
                <a:ext uri="{91240B29-F687-4F45-9708-019B960494DF}">
                  <a14:hiddenLine xmlns:a14="http://schemas.microsoft.com/office/drawing/2010/main">
                    <a:solidFill>
                      <a:srgbClr val="FF0000"/>
                    </a:solidFill>
                  </a14:hiddenLine>
                </a:ext>
              </a:extLst>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rPr>
                  <a:t>标题文字添加</a:t>
                </a:r>
              </a:p>
            </p:txBody>
          </p:sp>
        </p:grpSp>
        <p:grpSp>
          <p:nvGrpSpPr>
            <p:cNvPr id="13" name="组合 12"/>
            <p:cNvGrpSpPr/>
            <p:nvPr/>
          </p:nvGrpSpPr>
          <p:grpSpPr>
            <a:xfrm rot="16200000">
              <a:off x="6329117" y="3162438"/>
              <a:ext cx="453958" cy="453958"/>
              <a:chOff x="5869021" y="5872413"/>
              <a:chExt cx="453958" cy="453958"/>
            </a:xfrm>
          </p:grpSpPr>
          <p:sp>
            <p:nvSpPr>
              <p:cNvPr id="23" name="PA-矩形 9"/>
              <p:cNvSpPr/>
              <p:nvPr>
                <p:custDataLst>
                  <p:tags r:id="rId9"/>
                </p:custDataLst>
              </p:nvPr>
            </p:nvSpPr>
            <p:spPr>
              <a:xfrm>
                <a:off x="5869021" y="5872413"/>
                <a:ext cx="453958" cy="453958"/>
              </a:xfrm>
              <a:prstGeom prst="rect">
                <a:avLst/>
              </a:prstGeom>
              <a:solidFill>
                <a:srgbClr val="228B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24" name="PA-燕尾形 10"/>
              <p:cNvSpPr/>
              <p:nvPr>
                <p:custDataLst>
                  <p:tags r:id="rId10"/>
                </p:custDataLst>
              </p:nvPr>
            </p:nvSpPr>
            <p:spPr>
              <a:xfrm rot="5400000">
                <a:off x="5997358" y="5972932"/>
                <a:ext cx="197284" cy="252920"/>
              </a:xfrm>
              <a:prstGeom prst="chevron">
                <a:avLst>
                  <a:gd name="adj" fmla="val 72531"/>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grpSp>
        <p:grpSp>
          <p:nvGrpSpPr>
            <p:cNvPr id="14" name="组合 13"/>
            <p:cNvGrpSpPr/>
            <p:nvPr/>
          </p:nvGrpSpPr>
          <p:grpSpPr>
            <a:xfrm>
              <a:off x="6911413" y="3162437"/>
              <a:ext cx="4777668" cy="962022"/>
              <a:chOff x="6585160" y="1678126"/>
              <a:chExt cx="4278459" cy="962022"/>
            </a:xfrm>
          </p:grpSpPr>
          <p:sp>
            <p:nvSpPr>
              <p:cNvPr id="21" name="PA-矩形 12"/>
              <p:cNvSpPr/>
              <p:nvPr>
                <p:custDataLst>
                  <p:tags r:id="rId7"/>
                </p:custDataLst>
              </p:nvPr>
            </p:nvSpPr>
            <p:spPr>
              <a:xfrm>
                <a:off x="6585160" y="2030750"/>
                <a:ext cx="4278459" cy="609398"/>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用户可以在投影仪或者计算机上进行演示也可以将演示文稿打印出来制作成胶片以便应用到更广泛的领域中</a:t>
                </a:r>
              </a:p>
            </p:txBody>
          </p:sp>
          <p:sp>
            <p:nvSpPr>
              <p:cNvPr id="22" name="PA-矩形 13"/>
              <p:cNvSpPr/>
              <p:nvPr>
                <p:custDataLst>
                  <p:tags r:id="rId8"/>
                </p:custDataLst>
              </p:nvPr>
            </p:nvSpPr>
            <p:spPr>
              <a:xfrm>
                <a:off x="6585160" y="1678126"/>
                <a:ext cx="2241974" cy="443776"/>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rPr>
                  <a:t>标题文字添加</a:t>
                </a:r>
              </a:p>
            </p:txBody>
          </p:sp>
        </p:grpSp>
        <p:grpSp>
          <p:nvGrpSpPr>
            <p:cNvPr id="15" name="组合 14"/>
            <p:cNvGrpSpPr/>
            <p:nvPr/>
          </p:nvGrpSpPr>
          <p:grpSpPr>
            <a:xfrm rot="16200000">
              <a:off x="6329117" y="4519309"/>
              <a:ext cx="453958" cy="453958"/>
              <a:chOff x="5869021" y="5872413"/>
              <a:chExt cx="453958" cy="453958"/>
            </a:xfrm>
          </p:grpSpPr>
          <p:sp>
            <p:nvSpPr>
              <p:cNvPr id="19" name="PA-矩形 15"/>
              <p:cNvSpPr/>
              <p:nvPr>
                <p:custDataLst>
                  <p:tags r:id="rId5"/>
                </p:custDataLst>
              </p:nvPr>
            </p:nvSpPr>
            <p:spPr>
              <a:xfrm>
                <a:off x="5869021" y="5872413"/>
                <a:ext cx="453958" cy="453958"/>
              </a:xfrm>
              <a:prstGeom prst="rect">
                <a:avLst/>
              </a:prstGeom>
              <a:solidFill>
                <a:srgbClr val="228B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20" name="PA-燕尾形 16"/>
              <p:cNvSpPr/>
              <p:nvPr>
                <p:custDataLst>
                  <p:tags r:id="rId6"/>
                </p:custDataLst>
              </p:nvPr>
            </p:nvSpPr>
            <p:spPr>
              <a:xfrm rot="5400000">
                <a:off x="5997358" y="5972932"/>
                <a:ext cx="197284" cy="252920"/>
              </a:xfrm>
              <a:prstGeom prst="chevron">
                <a:avLst>
                  <a:gd name="adj" fmla="val 72531"/>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cs typeface="+mn-cs"/>
                </a:endParaRPr>
              </a:p>
            </p:txBody>
          </p:sp>
        </p:grpSp>
        <p:grpSp>
          <p:nvGrpSpPr>
            <p:cNvPr id="16" name="组合 15"/>
            <p:cNvGrpSpPr/>
            <p:nvPr/>
          </p:nvGrpSpPr>
          <p:grpSpPr>
            <a:xfrm>
              <a:off x="6911412" y="4519308"/>
              <a:ext cx="4607488" cy="962022"/>
              <a:chOff x="6585160" y="1678126"/>
              <a:chExt cx="4126061" cy="962022"/>
            </a:xfrm>
          </p:grpSpPr>
          <p:sp>
            <p:nvSpPr>
              <p:cNvPr id="17" name="PA-矩形 18"/>
              <p:cNvSpPr/>
              <p:nvPr>
                <p:custDataLst>
                  <p:tags r:id="rId3"/>
                </p:custDataLst>
              </p:nvPr>
            </p:nvSpPr>
            <p:spPr>
              <a:xfrm>
                <a:off x="6585160" y="2030750"/>
                <a:ext cx="4126061" cy="609398"/>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用户可以在投影仪或者计算机上进行演示也可以将演示文稿打印出来制作成胶片以便应用到更广泛的领域中</a:t>
                </a:r>
              </a:p>
            </p:txBody>
          </p:sp>
          <p:sp>
            <p:nvSpPr>
              <p:cNvPr id="18" name="PA-矩形 19"/>
              <p:cNvSpPr/>
              <p:nvPr>
                <p:custDataLst>
                  <p:tags r:id="rId4"/>
                </p:custDataLst>
              </p:nvPr>
            </p:nvSpPr>
            <p:spPr>
              <a:xfrm>
                <a:off x="6585160" y="1678126"/>
                <a:ext cx="2241974" cy="443776"/>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rPr>
                  <a:t>标题文字添加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5200" y="2959147"/>
            <a:ext cx="5181600" cy="1014730"/>
          </a:xfrm>
          <a:prstGeom prst="rect">
            <a:avLst/>
          </a:prstGeom>
          <a:noFill/>
        </p:spPr>
        <p:txBody>
          <a:bodyPr wrap="square" rtlCol="0">
            <a:spAutoFit/>
          </a:bodyPr>
          <a:lstStyle/>
          <a:p>
            <a:pPr algn="dist"/>
            <a:r>
              <a:rPr lang="zh-CN" altLang="en-US" sz="6000" dirty="0">
                <a:solidFill>
                  <a:srgbClr val="228BA2"/>
                </a:solidFill>
                <a:latin typeface="胡晓波真帅体" panose="02010600030101010101" pitchFamily="2" charset="-122"/>
                <a:ea typeface="胡晓波真帅体" panose="02010600030101010101" pitchFamily="2" charset="-122"/>
              </a:rPr>
              <a:t>添加标题内容</a:t>
            </a:r>
          </a:p>
        </p:txBody>
      </p:sp>
      <p:sp>
        <p:nvSpPr>
          <p:cNvPr id="3" name="矩形 2"/>
          <p:cNvSpPr/>
          <p:nvPr/>
        </p:nvSpPr>
        <p:spPr>
          <a:xfrm>
            <a:off x="2605936" y="4067143"/>
            <a:ext cx="7058764" cy="573170"/>
          </a:xfrm>
          <a:prstGeom prst="rect">
            <a:avLst/>
          </a:prstGeom>
        </p:spPr>
        <p:txBody>
          <a:bodyPr wrap="square">
            <a:spAutoFit/>
          </a:bodyPr>
          <a:lstStyle/>
          <a:p>
            <a:pPr algn="ctr">
              <a:lnSpc>
                <a:spcPct val="150000"/>
              </a:lnSpc>
              <a:defRPr/>
            </a:pPr>
            <a:r>
              <a:rPr lang="en-US" altLang="zh-CN" sz="1100" kern="0" dirty="0">
                <a:solidFill>
                  <a:schemeClr val="tx1">
                    <a:lumMod val="50000"/>
                    <a:lumOff val="50000"/>
                  </a:schemeClr>
                </a:solidFill>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100" kern="0" dirty="0">
                <a:solidFill>
                  <a:schemeClr val="tx1">
                    <a:lumMod val="50000"/>
                    <a:lumOff val="50000"/>
                  </a:schemeClr>
                </a:solidFill>
                <a:ea typeface="思源黑体 CN Regular" panose="020B0500000000000000" pitchFamily="34" charset="-122"/>
              </a:rPr>
              <a:t>。</a:t>
            </a:r>
          </a:p>
        </p:txBody>
      </p:sp>
      <p:sp>
        <p:nvSpPr>
          <p:cNvPr id="4" name="文本框 3"/>
          <p:cNvSpPr txBox="1"/>
          <p:nvPr/>
        </p:nvSpPr>
        <p:spPr>
          <a:xfrm>
            <a:off x="4164700" y="2126887"/>
            <a:ext cx="3862600" cy="769441"/>
          </a:xfrm>
          <a:prstGeom prst="rect">
            <a:avLst/>
          </a:prstGeom>
          <a:noFill/>
        </p:spPr>
        <p:txBody>
          <a:bodyPr wrap="square" rtlCol="0">
            <a:spAutoFit/>
          </a:bodyPr>
          <a:lstStyle/>
          <a:p>
            <a:pPr algn="ctr"/>
            <a:r>
              <a:rPr lang="en-US" altLang="zh-CN" sz="4400" dirty="0">
                <a:latin typeface="思源黑体 CN Regular" panose="020B0500000000000000" pitchFamily="34" charset="-122"/>
                <a:ea typeface="思源黑体 CN Regular" panose="020B0500000000000000" pitchFamily="34" charset="-122"/>
              </a:rPr>
              <a:t>PART 04</a:t>
            </a:r>
            <a:endParaRPr lang="zh-CN" altLang="en-US" sz="4400" dirty="0">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grpSp>
        <p:nvGrpSpPr>
          <p:cNvPr id="9" name="PA-组合 19"/>
          <p:cNvGrpSpPr/>
          <p:nvPr>
            <p:custDataLst>
              <p:tags r:id="rId1"/>
            </p:custDataLst>
          </p:nvPr>
        </p:nvGrpSpPr>
        <p:grpSpPr>
          <a:xfrm>
            <a:off x="1322014" y="4559370"/>
            <a:ext cx="9547972" cy="1115690"/>
            <a:chOff x="1322014" y="4559370"/>
            <a:chExt cx="9547972" cy="1115690"/>
          </a:xfrm>
        </p:grpSpPr>
        <p:sp>
          <p:nvSpPr>
            <p:cNvPr id="10" name="PA-矩形 12"/>
            <p:cNvSpPr/>
            <p:nvPr>
              <p:custDataLst>
                <p:tags r:id="rId14"/>
              </p:custDataLst>
            </p:nvPr>
          </p:nvSpPr>
          <p:spPr>
            <a:xfrm>
              <a:off x="1322014" y="4559370"/>
              <a:ext cx="2654900" cy="111569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prstClr val="black">
                      <a:lumMod val="50000"/>
                      <a:lumOff val="50000"/>
                    </a:prstClr>
                  </a:solidFill>
                  <a:latin typeface="OPPOSans R" panose="00020600040101010101" pitchFamily="18" charset="-122"/>
                  <a:ea typeface="OPPOSans R" panose="00020600040101010101" pitchFamily="18" charset="-122"/>
                  <a:sym typeface="OPPOSans R" panose="00020600040101010101" pitchFamily="18" charset="-122"/>
                </a:rPr>
                <a:t>请在此处添加详细描述文本，在这里输入文本，更改文字文本。请在此处添加详细描述文本。</a:t>
              </a:r>
            </a:p>
          </p:txBody>
        </p:sp>
        <p:sp>
          <p:nvSpPr>
            <p:cNvPr id="11" name="PA-矩形 13"/>
            <p:cNvSpPr/>
            <p:nvPr>
              <p:custDataLst>
                <p:tags r:id="rId15"/>
              </p:custDataLst>
            </p:nvPr>
          </p:nvSpPr>
          <p:spPr>
            <a:xfrm>
              <a:off x="4768550" y="4559370"/>
              <a:ext cx="2654900" cy="111569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prstClr val="black">
                      <a:lumMod val="50000"/>
                      <a:lumOff val="50000"/>
                    </a:prstClr>
                  </a:solidFill>
                  <a:latin typeface="OPPOSans R" panose="00020600040101010101" pitchFamily="18" charset="-122"/>
                  <a:ea typeface="OPPOSans R" panose="00020600040101010101" pitchFamily="18" charset="-122"/>
                  <a:sym typeface="OPPOSans R" panose="00020600040101010101" pitchFamily="18" charset="-122"/>
                </a:rPr>
                <a:t>请在此处添加详细描述文本，在这里输入文本，更改文字文本。请在此处添加详细描述文本。</a:t>
              </a:r>
            </a:p>
          </p:txBody>
        </p:sp>
        <p:sp>
          <p:nvSpPr>
            <p:cNvPr id="12" name="PA-矩形 14"/>
            <p:cNvSpPr/>
            <p:nvPr>
              <p:custDataLst>
                <p:tags r:id="rId16"/>
              </p:custDataLst>
            </p:nvPr>
          </p:nvSpPr>
          <p:spPr>
            <a:xfrm>
              <a:off x="8215086" y="4559370"/>
              <a:ext cx="2654900" cy="111569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prstClr val="black">
                      <a:lumMod val="50000"/>
                      <a:lumOff val="50000"/>
                    </a:prstClr>
                  </a:solidFill>
                  <a:latin typeface="OPPOSans R" panose="00020600040101010101" pitchFamily="18" charset="-122"/>
                  <a:ea typeface="OPPOSans R" panose="00020600040101010101" pitchFamily="18" charset="-122"/>
                  <a:sym typeface="OPPOSans R" panose="00020600040101010101" pitchFamily="18" charset="-122"/>
                </a:rPr>
                <a:t>请在此处添加详细描述文本，在这里输入文本，更改文字文本。请在此处添加详细描述文本。</a:t>
              </a:r>
            </a:p>
          </p:txBody>
        </p:sp>
      </p:grpSp>
      <p:grpSp>
        <p:nvGrpSpPr>
          <p:cNvPr id="13" name="PA-组合 18"/>
          <p:cNvGrpSpPr/>
          <p:nvPr>
            <p:custDataLst>
              <p:tags r:id="rId2"/>
            </p:custDataLst>
          </p:nvPr>
        </p:nvGrpSpPr>
        <p:grpSpPr>
          <a:xfrm>
            <a:off x="1888310" y="1423481"/>
            <a:ext cx="8415378" cy="2588204"/>
            <a:chOff x="1888310" y="1423481"/>
            <a:chExt cx="8415378" cy="2588204"/>
          </a:xfrm>
        </p:grpSpPr>
        <p:grpSp>
          <p:nvGrpSpPr>
            <p:cNvPr id="14" name="组合 13"/>
            <p:cNvGrpSpPr/>
            <p:nvPr/>
          </p:nvGrpSpPr>
          <p:grpSpPr>
            <a:xfrm>
              <a:off x="1888310" y="2489376"/>
              <a:ext cx="8415378" cy="1522309"/>
              <a:chOff x="1501592" y="3459881"/>
              <a:chExt cx="8415378" cy="1522309"/>
            </a:xfrm>
          </p:grpSpPr>
          <p:sp>
            <p:nvSpPr>
              <p:cNvPr id="19" name="PA-同心圆 2"/>
              <p:cNvSpPr/>
              <p:nvPr>
                <p:custDataLst>
                  <p:tags r:id="rId7"/>
                </p:custDataLst>
              </p:nvPr>
            </p:nvSpPr>
            <p:spPr>
              <a:xfrm>
                <a:off x="1501592" y="3459881"/>
                <a:ext cx="1522309" cy="1522309"/>
              </a:xfrm>
              <a:prstGeom prst="donut">
                <a:avLst>
                  <a:gd name="adj" fmla="val 20000"/>
                </a:avLst>
              </a:prstGeom>
              <a:solidFill>
                <a:srgbClr val="228BA2"/>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0" name="PA-椭圆 3"/>
              <p:cNvSpPr/>
              <p:nvPr>
                <p:custDataLst>
                  <p:tags r:id="rId8"/>
                </p:custDataLst>
              </p:nvPr>
            </p:nvSpPr>
            <p:spPr>
              <a:xfrm>
                <a:off x="3138567" y="3825948"/>
                <a:ext cx="790174" cy="790174"/>
              </a:xfrm>
              <a:prstGeom prst="ellipse">
                <a:avLst/>
              </a:prstGeom>
              <a:solidFill>
                <a:sysClr val="window" lastClr="FFFFFF">
                  <a:lumMod val="95000"/>
                </a:sys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1" name="PA-椭圆 4"/>
              <p:cNvSpPr/>
              <p:nvPr>
                <p:custDataLst>
                  <p:tags r:id="rId9"/>
                </p:custDataLst>
              </p:nvPr>
            </p:nvSpPr>
            <p:spPr>
              <a:xfrm>
                <a:off x="4043286" y="3825948"/>
                <a:ext cx="790174" cy="790174"/>
              </a:xfrm>
              <a:prstGeom prst="ellipse">
                <a:avLst/>
              </a:prstGeom>
              <a:solidFill>
                <a:sysClr val="window" lastClr="FFFFFF">
                  <a:lumMod val="95000"/>
                </a:sys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2" name="PA-同心圆 5"/>
              <p:cNvSpPr/>
              <p:nvPr>
                <p:custDataLst>
                  <p:tags r:id="rId10"/>
                </p:custDataLst>
              </p:nvPr>
            </p:nvSpPr>
            <p:spPr>
              <a:xfrm>
                <a:off x="4948126" y="3459881"/>
                <a:ext cx="1522309" cy="1522309"/>
              </a:xfrm>
              <a:prstGeom prst="donut">
                <a:avLst>
                  <a:gd name="adj" fmla="val 20000"/>
                </a:avLst>
              </a:prstGeom>
              <a:solidFill>
                <a:srgbClr val="228BA2"/>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3" name="PA-椭圆 6"/>
              <p:cNvSpPr/>
              <p:nvPr>
                <p:custDataLst>
                  <p:tags r:id="rId11"/>
                </p:custDataLst>
              </p:nvPr>
            </p:nvSpPr>
            <p:spPr>
              <a:xfrm>
                <a:off x="6585101" y="3825948"/>
                <a:ext cx="790174" cy="790174"/>
              </a:xfrm>
              <a:prstGeom prst="ellipse">
                <a:avLst/>
              </a:prstGeom>
              <a:solidFill>
                <a:sysClr val="window" lastClr="FFFFFF">
                  <a:lumMod val="95000"/>
                </a:sys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4" name="PA-椭圆 7"/>
              <p:cNvSpPr/>
              <p:nvPr>
                <p:custDataLst>
                  <p:tags r:id="rId12"/>
                </p:custDataLst>
              </p:nvPr>
            </p:nvSpPr>
            <p:spPr>
              <a:xfrm>
                <a:off x="7489820" y="3825948"/>
                <a:ext cx="790174" cy="790174"/>
              </a:xfrm>
              <a:prstGeom prst="ellipse">
                <a:avLst/>
              </a:prstGeom>
              <a:solidFill>
                <a:sysClr val="window" lastClr="FFFFFF">
                  <a:lumMod val="95000"/>
                </a:sys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sp>
            <p:nvSpPr>
              <p:cNvPr id="25" name="PA-同心圆 8"/>
              <p:cNvSpPr/>
              <p:nvPr>
                <p:custDataLst>
                  <p:tags r:id="rId13"/>
                </p:custDataLst>
              </p:nvPr>
            </p:nvSpPr>
            <p:spPr>
              <a:xfrm>
                <a:off x="8394661" y="3459881"/>
                <a:ext cx="1522309" cy="1522309"/>
              </a:xfrm>
              <a:prstGeom prst="donut">
                <a:avLst>
                  <a:gd name="adj" fmla="val 20000"/>
                </a:avLst>
              </a:prstGeom>
              <a:solidFill>
                <a:srgbClr val="228BA2"/>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sym typeface="OPPOSans R" panose="00020600040101010101" pitchFamily="18" charset="-122"/>
                </a:endParaRPr>
              </a:p>
            </p:txBody>
          </p:sp>
        </p:grpSp>
        <p:sp>
          <p:nvSpPr>
            <p:cNvPr id="15" name="PA-矩形 9"/>
            <p:cNvSpPr/>
            <p:nvPr>
              <p:custDataLst>
                <p:tags r:id="rId3"/>
              </p:custDataLst>
            </p:nvPr>
          </p:nvSpPr>
          <p:spPr>
            <a:xfrm>
              <a:off x="2207475" y="3038164"/>
              <a:ext cx="929264" cy="4247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关键词</a:t>
              </a:r>
            </a:p>
          </p:txBody>
        </p:sp>
        <p:sp>
          <p:nvSpPr>
            <p:cNvPr id="16" name="PA-矩形 10"/>
            <p:cNvSpPr/>
            <p:nvPr>
              <p:custDataLst>
                <p:tags r:id="rId4"/>
              </p:custDataLst>
            </p:nvPr>
          </p:nvSpPr>
          <p:spPr>
            <a:xfrm>
              <a:off x="5631368" y="3038164"/>
              <a:ext cx="929264" cy="4247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关键词</a:t>
              </a:r>
            </a:p>
          </p:txBody>
        </p:sp>
        <p:sp>
          <p:nvSpPr>
            <p:cNvPr id="17" name="PA-矩形 11"/>
            <p:cNvSpPr/>
            <p:nvPr>
              <p:custDataLst>
                <p:tags r:id="rId5"/>
              </p:custDataLst>
            </p:nvPr>
          </p:nvSpPr>
          <p:spPr>
            <a:xfrm>
              <a:off x="9055261" y="3038164"/>
              <a:ext cx="929264" cy="424732"/>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关键词</a:t>
              </a:r>
            </a:p>
          </p:txBody>
        </p:sp>
        <p:sp>
          <p:nvSpPr>
            <p:cNvPr id="18" name="PA-矩形 15"/>
            <p:cNvSpPr/>
            <p:nvPr>
              <p:custDataLst>
                <p:tags r:id="rId6"/>
              </p:custDataLst>
            </p:nvPr>
          </p:nvSpPr>
          <p:spPr>
            <a:xfrm>
              <a:off x="2874380" y="1423481"/>
              <a:ext cx="6443240" cy="68326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sym typeface="OPPOSans R" panose="00020600040101010101" pitchFamily="18" charset="-122"/>
                </a:rPr>
                <a:t>请在此处添加详细描述文本，在这里输入文本，更改文字文本。请在此处添加详细描述文本。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grpSp>
        <p:nvGrpSpPr>
          <p:cNvPr id="9" name="PA-组合 3"/>
          <p:cNvGrpSpPr/>
          <p:nvPr>
            <p:custDataLst>
              <p:tags r:id="rId1"/>
            </p:custDataLst>
          </p:nvPr>
        </p:nvGrpSpPr>
        <p:grpSpPr>
          <a:xfrm>
            <a:off x="8027405" y="1837257"/>
            <a:ext cx="3028626" cy="3756477"/>
            <a:chOff x="8027405" y="1837257"/>
            <a:chExt cx="3028626" cy="3756477"/>
          </a:xfrm>
        </p:grpSpPr>
        <p:grpSp>
          <p:nvGrpSpPr>
            <p:cNvPr id="10" name="组合 9"/>
            <p:cNvGrpSpPr/>
            <p:nvPr/>
          </p:nvGrpSpPr>
          <p:grpSpPr>
            <a:xfrm>
              <a:off x="8027405" y="1837257"/>
              <a:ext cx="3028626" cy="906786"/>
              <a:chOff x="3624780" y="2412339"/>
              <a:chExt cx="3028626" cy="906786"/>
            </a:xfrm>
          </p:grpSpPr>
          <p:sp>
            <p:nvSpPr>
              <p:cNvPr id="17" name="PA-文本框 24"/>
              <p:cNvSpPr txBox="1"/>
              <p:nvPr>
                <p:custDataLst>
                  <p:tags r:id="rId13"/>
                </p:custDataLst>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b="1" dirty="0">
                    <a:solidFill>
                      <a:srgbClr val="000000">
                        <a:lumMod val="75000"/>
                        <a:lumOff val="25000"/>
                      </a:srgbClr>
                    </a:solidFill>
                    <a:latin typeface="Roboto"/>
                    <a:ea typeface="OPPOSans R" panose="00020600040101010101" pitchFamily="18" charset="-122"/>
                    <a:cs typeface="OPPOSans R" panose="00020600040101010101" pitchFamily="18" charset="-122"/>
                    <a:sym typeface="+mn-lt"/>
                  </a:rPr>
                  <a:t>输入你的内容</a:t>
                </a:r>
              </a:p>
            </p:txBody>
          </p:sp>
          <p:sp>
            <p:nvSpPr>
              <p:cNvPr id="18" name="PA-文本框 25"/>
              <p:cNvSpPr txBox="1"/>
              <p:nvPr>
                <p:custDataLst>
                  <p:tags r:id="rId14"/>
                </p:custDataLst>
              </p:nvPr>
            </p:nvSpPr>
            <p:spPr>
              <a:xfrm>
                <a:off x="3624780" y="2750893"/>
                <a:ext cx="3028626" cy="568232"/>
              </a:xfrm>
              <a:prstGeom prst="rect">
                <a:avLst/>
              </a:prstGeom>
              <a:noFill/>
            </p:spPr>
            <p:txBody>
              <a:bodyPr wrap="square" rtlCol="0">
                <a:spAutoFit/>
                <a:scene3d>
                  <a:camera prst="orthographicFront"/>
                  <a:lightRig rig="threePt" dir="t"/>
                </a:scene3d>
                <a:sp3d contourW="12700"/>
              </a:bodyPr>
              <a:lstStyle/>
              <a:p>
                <a:pPr algn="ctr">
                  <a:lnSpc>
                    <a:spcPct val="154000"/>
                  </a:lnSpc>
                </a:pPr>
                <a:r>
                  <a:rPr lang="zh-CN" altLang="en-US" sz="1050" dirty="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endParaRPr kumimoji="1" lang="en-GB" altLang="zh-CN" sz="1050" dirty="0">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grpSp>
        <p:grpSp>
          <p:nvGrpSpPr>
            <p:cNvPr id="11" name="组合 10"/>
            <p:cNvGrpSpPr/>
            <p:nvPr/>
          </p:nvGrpSpPr>
          <p:grpSpPr>
            <a:xfrm>
              <a:off x="8027405" y="3315835"/>
              <a:ext cx="3028626" cy="799321"/>
              <a:chOff x="3624780" y="2412339"/>
              <a:chExt cx="3028626" cy="799321"/>
            </a:xfrm>
          </p:grpSpPr>
          <p:sp>
            <p:nvSpPr>
              <p:cNvPr id="15" name="PA-文本框 27"/>
              <p:cNvSpPr txBox="1"/>
              <p:nvPr>
                <p:custDataLst>
                  <p:tags r:id="rId11"/>
                </p:custDataLst>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defTabSz="457200"/>
                <a:r>
                  <a:rPr lang="zh-CN" altLang="en-US" b="1" dirty="0">
                    <a:solidFill>
                      <a:srgbClr val="000000">
                        <a:lumMod val="75000"/>
                        <a:lumOff val="25000"/>
                      </a:srgbClr>
                    </a:solidFill>
                    <a:latin typeface="Roboto"/>
                    <a:ea typeface="OPPOSans R" panose="00020600040101010101" pitchFamily="18" charset="-122"/>
                    <a:cs typeface="OPPOSans R" panose="00020600040101010101" pitchFamily="18" charset="-122"/>
                    <a:sym typeface="+mn-lt"/>
                  </a:rPr>
                  <a:t>标题文字添加</a:t>
                </a:r>
              </a:p>
            </p:txBody>
          </p:sp>
          <p:sp>
            <p:nvSpPr>
              <p:cNvPr id="16" name="PA-文本框 28"/>
              <p:cNvSpPr txBox="1"/>
              <p:nvPr>
                <p:custDataLst>
                  <p:tags r:id="rId12"/>
                </p:custDataLst>
              </p:nvPr>
            </p:nvSpPr>
            <p:spPr>
              <a:xfrm>
                <a:off x="3624780" y="2750893"/>
                <a:ext cx="3028626" cy="460767"/>
              </a:xfrm>
              <a:prstGeom prst="rect">
                <a:avLst/>
              </a:prstGeom>
              <a:noFill/>
            </p:spPr>
            <p:txBody>
              <a:bodyPr wrap="square" rtlCol="0">
                <a:spAutoFit/>
                <a:scene3d>
                  <a:camera prst="orthographicFront"/>
                  <a:lightRig rig="threePt" dir="t"/>
                </a:scene3d>
                <a:sp3d contourW="12700"/>
              </a:bodyPr>
              <a:lstStyle/>
              <a:p>
                <a:pPr defTabSz="457200">
                  <a:lnSpc>
                    <a:spcPct val="114000"/>
                  </a:lnSpc>
                </a:pPr>
                <a:r>
                  <a:rPr lang="zh-CN" altLang="en-US" sz="1050" dirty="0">
                    <a:solidFill>
                      <a:srgbClr val="000000">
                        <a:lumMod val="65000"/>
                        <a:lumOff val="35000"/>
                      </a:srgb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p>
            </p:txBody>
          </p:sp>
        </p:grpSp>
        <p:grpSp>
          <p:nvGrpSpPr>
            <p:cNvPr id="12" name="组合 11"/>
            <p:cNvGrpSpPr/>
            <p:nvPr/>
          </p:nvGrpSpPr>
          <p:grpSpPr>
            <a:xfrm>
              <a:off x="8027405" y="4794413"/>
              <a:ext cx="3028626" cy="799321"/>
              <a:chOff x="3624780" y="2412339"/>
              <a:chExt cx="3028626" cy="799321"/>
            </a:xfrm>
          </p:grpSpPr>
          <p:sp>
            <p:nvSpPr>
              <p:cNvPr id="13" name="PA-文本框 30"/>
              <p:cNvSpPr txBox="1"/>
              <p:nvPr>
                <p:custDataLst>
                  <p:tags r:id="rId9"/>
                </p:custDataLst>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defTabSz="457200"/>
                <a:r>
                  <a:rPr lang="zh-CN" altLang="en-US" b="1" dirty="0">
                    <a:solidFill>
                      <a:srgbClr val="000000">
                        <a:lumMod val="75000"/>
                        <a:lumOff val="25000"/>
                      </a:srgbClr>
                    </a:solidFill>
                    <a:latin typeface="Roboto"/>
                    <a:ea typeface="OPPOSans R" panose="00020600040101010101" pitchFamily="18" charset="-122"/>
                    <a:cs typeface="OPPOSans R" panose="00020600040101010101" pitchFamily="18" charset="-122"/>
                    <a:sym typeface="+mn-lt"/>
                  </a:rPr>
                  <a:t>标题文字添加</a:t>
                </a:r>
              </a:p>
            </p:txBody>
          </p:sp>
          <p:sp>
            <p:nvSpPr>
              <p:cNvPr id="14" name="PA-文本框 31"/>
              <p:cNvSpPr txBox="1"/>
              <p:nvPr>
                <p:custDataLst>
                  <p:tags r:id="rId10"/>
                </p:custDataLst>
              </p:nvPr>
            </p:nvSpPr>
            <p:spPr>
              <a:xfrm>
                <a:off x="3624780" y="2750893"/>
                <a:ext cx="3028626" cy="460767"/>
              </a:xfrm>
              <a:prstGeom prst="rect">
                <a:avLst/>
              </a:prstGeom>
              <a:noFill/>
            </p:spPr>
            <p:txBody>
              <a:bodyPr wrap="square" rtlCol="0">
                <a:spAutoFit/>
                <a:scene3d>
                  <a:camera prst="orthographicFront"/>
                  <a:lightRig rig="threePt" dir="t"/>
                </a:scene3d>
                <a:sp3d contourW="12700"/>
              </a:bodyPr>
              <a:lstStyle/>
              <a:p>
                <a:pPr defTabSz="457200">
                  <a:lnSpc>
                    <a:spcPct val="114000"/>
                  </a:lnSpc>
                </a:pPr>
                <a:r>
                  <a:rPr lang="zh-CN" altLang="en-US" sz="1050" dirty="0">
                    <a:solidFill>
                      <a:srgbClr val="000000">
                        <a:lumMod val="65000"/>
                        <a:lumOff val="35000"/>
                      </a:srgb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p>
            </p:txBody>
          </p:sp>
        </p:grpSp>
      </p:grpSp>
      <p:grpSp>
        <p:nvGrpSpPr>
          <p:cNvPr id="19" name="PA-组合 2"/>
          <p:cNvGrpSpPr/>
          <p:nvPr>
            <p:custDataLst>
              <p:tags r:id="rId2"/>
            </p:custDataLst>
          </p:nvPr>
        </p:nvGrpSpPr>
        <p:grpSpPr>
          <a:xfrm>
            <a:off x="1077111" y="1837257"/>
            <a:ext cx="3028626" cy="3756477"/>
            <a:chOff x="1077111" y="1837257"/>
            <a:chExt cx="3028626" cy="3756477"/>
          </a:xfrm>
        </p:grpSpPr>
        <p:grpSp>
          <p:nvGrpSpPr>
            <p:cNvPr id="20" name="组合 19"/>
            <p:cNvGrpSpPr/>
            <p:nvPr/>
          </p:nvGrpSpPr>
          <p:grpSpPr>
            <a:xfrm>
              <a:off x="1077111" y="1837257"/>
              <a:ext cx="3028626" cy="799321"/>
              <a:chOff x="3624780" y="2412339"/>
              <a:chExt cx="3028626" cy="799321"/>
            </a:xfrm>
          </p:grpSpPr>
          <p:sp>
            <p:nvSpPr>
              <p:cNvPr id="27" name="PA-文本框 33"/>
              <p:cNvSpPr txBox="1"/>
              <p:nvPr>
                <p:custDataLst>
                  <p:tags r:id="rId7"/>
                </p:custDataLst>
              </p:nvPr>
            </p:nvSpPr>
            <p:spPr>
              <a:xfrm>
                <a:off x="4519625" y="2412339"/>
                <a:ext cx="2133781" cy="369332"/>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b="1" dirty="0">
                    <a:solidFill>
                      <a:srgbClr val="000000">
                        <a:lumMod val="75000"/>
                        <a:lumOff val="25000"/>
                      </a:srgbClr>
                    </a:solidFill>
                    <a:latin typeface="Roboto"/>
                    <a:ea typeface="OPPOSans R" panose="00020600040101010101" pitchFamily="18" charset="-122"/>
                    <a:cs typeface="OPPOSans R" panose="00020600040101010101" pitchFamily="18" charset="-122"/>
                    <a:sym typeface="+mn-lt"/>
                  </a:rPr>
                  <a:t>输入你的内容</a:t>
                </a:r>
              </a:p>
            </p:txBody>
          </p:sp>
          <p:sp>
            <p:nvSpPr>
              <p:cNvPr id="28" name="PA-文本框 34"/>
              <p:cNvSpPr txBox="1"/>
              <p:nvPr>
                <p:custDataLst>
                  <p:tags r:id="rId8"/>
                </p:custDataLst>
              </p:nvPr>
            </p:nvSpPr>
            <p:spPr>
              <a:xfrm>
                <a:off x="3624780" y="2750893"/>
                <a:ext cx="3028626" cy="460767"/>
              </a:xfrm>
              <a:prstGeom prst="rect">
                <a:avLst/>
              </a:prstGeom>
              <a:noFill/>
            </p:spPr>
            <p:txBody>
              <a:bodyPr wrap="square" rtlCol="0">
                <a:spAutoFit/>
                <a:scene3d>
                  <a:camera prst="orthographicFront"/>
                  <a:lightRig rig="threePt" dir="t"/>
                </a:scene3d>
                <a:sp3d contourW="12700"/>
              </a:bodyPr>
              <a:lstStyle/>
              <a:p>
                <a:pPr algn="r" defTabSz="457200">
                  <a:lnSpc>
                    <a:spcPct val="114000"/>
                  </a:lnSpc>
                </a:pPr>
                <a:r>
                  <a:rPr lang="zh-CN" altLang="en-US" sz="1050" dirty="0">
                    <a:solidFill>
                      <a:srgbClr val="000000">
                        <a:lumMod val="65000"/>
                        <a:lumOff val="35000"/>
                      </a:srgb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endParaRPr lang="en-US" altLang="zh-CN" sz="1050" dirty="0">
                  <a:solidFill>
                    <a:srgbClr val="000000">
                      <a:lumMod val="65000"/>
                      <a:lumOff val="35000"/>
                    </a:srgbClr>
                  </a:solidFill>
                  <a:latin typeface="Roboto"/>
                  <a:ea typeface="OPPOSans R" panose="00020600040101010101" pitchFamily="18" charset="-122"/>
                  <a:cs typeface="OPPOSans R" panose="00020600040101010101" pitchFamily="18" charset="-122"/>
                  <a:sym typeface="+mn-lt"/>
                </a:endParaRPr>
              </a:p>
            </p:txBody>
          </p:sp>
        </p:grpSp>
        <p:grpSp>
          <p:nvGrpSpPr>
            <p:cNvPr id="21" name="组合 20"/>
            <p:cNvGrpSpPr/>
            <p:nvPr/>
          </p:nvGrpSpPr>
          <p:grpSpPr>
            <a:xfrm>
              <a:off x="1077111" y="3315835"/>
              <a:ext cx="3028626" cy="799321"/>
              <a:chOff x="3624780" y="2412339"/>
              <a:chExt cx="3028626" cy="799321"/>
            </a:xfrm>
          </p:grpSpPr>
          <p:sp>
            <p:nvSpPr>
              <p:cNvPr id="25" name="PA-文本框 36"/>
              <p:cNvSpPr txBox="1"/>
              <p:nvPr>
                <p:custDataLst>
                  <p:tags r:id="rId5"/>
                </p:custDataLst>
              </p:nvPr>
            </p:nvSpPr>
            <p:spPr>
              <a:xfrm>
                <a:off x="4519625" y="2412339"/>
                <a:ext cx="2133781" cy="369332"/>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b="1" dirty="0">
                    <a:solidFill>
                      <a:srgbClr val="000000">
                        <a:lumMod val="75000"/>
                        <a:lumOff val="25000"/>
                      </a:srgbClr>
                    </a:solidFill>
                    <a:latin typeface="Roboto"/>
                    <a:ea typeface="OPPOSans R" panose="00020600040101010101" pitchFamily="18" charset="-122"/>
                    <a:cs typeface="OPPOSans R" panose="00020600040101010101" pitchFamily="18" charset="-122"/>
                    <a:sym typeface="+mn-lt"/>
                  </a:rPr>
                  <a:t>输入你的内容</a:t>
                </a:r>
              </a:p>
            </p:txBody>
          </p:sp>
          <p:sp>
            <p:nvSpPr>
              <p:cNvPr id="26" name="PA-文本框 37"/>
              <p:cNvSpPr txBox="1"/>
              <p:nvPr>
                <p:custDataLst>
                  <p:tags r:id="rId6"/>
                </p:custDataLst>
              </p:nvPr>
            </p:nvSpPr>
            <p:spPr>
              <a:xfrm>
                <a:off x="3624780" y="2750893"/>
                <a:ext cx="3028626" cy="460767"/>
              </a:xfrm>
              <a:prstGeom prst="rect">
                <a:avLst/>
              </a:prstGeom>
              <a:noFill/>
            </p:spPr>
            <p:txBody>
              <a:bodyPr wrap="square" rtlCol="0">
                <a:spAutoFit/>
                <a:scene3d>
                  <a:camera prst="orthographicFront"/>
                  <a:lightRig rig="threePt" dir="t"/>
                </a:scene3d>
                <a:sp3d contourW="12700"/>
              </a:bodyPr>
              <a:lstStyle/>
              <a:p>
                <a:pPr algn="r" defTabSz="457200">
                  <a:lnSpc>
                    <a:spcPct val="114000"/>
                  </a:lnSpc>
                </a:pPr>
                <a:r>
                  <a:rPr lang="zh-CN" altLang="en-US" sz="1050" dirty="0">
                    <a:solidFill>
                      <a:srgbClr val="000000">
                        <a:lumMod val="65000"/>
                        <a:lumOff val="35000"/>
                      </a:srgb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p>
            </p:txBody>
          </p:sp>
        </p:grpSp>
        <p:grpSp>
          <p:nvGrpSpPr>
            <p:cNvPr id="22" name="组合 21"/>
            <p:cNvGrpSpPr/>
            <p:nvPr/>
          </p:nvGrpSpPr>
          <p:grpSpPr>
            <a:xfrm>
              <a:off x="1077111" y="4794413"/>
              <a:ext cx="3028626" cy="799321"/>
              <a:chOff x="3624780" y="2412339"/>
              <a:chExt cx="3028626" cy="799321"/>
            </a:xfrm>
          </p:grpSpPr>
          <p:sp>
            <p:nvSpPr>
              <p:cNvPr id="23" name="PA-文本框 39"/>
              <p:cNvSpPr txBox="1"/>
              <p:nvPr>
                <p:custDataLst>
                  <p:tags r:id="rId3"/>
                </p:custDataLst>
              </p:nvPr>
            </p:nvSpPr>
            <p:spPr>
              <a:xfrm>
                <a:off x="4519625" y="2412339"/>
                <a:ext cx="2133781" cy="369332"/>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b="1" dirty="0">
                    <a:solidFill>
                      <a:srgbClr val="000000">
                        <a:lumMod val="75000"/>
                        <a:lumOff val="25000"/>
                      </a:srgbClr>
                    </a:solidFill>
                    <a:latin typeface="Roboto"/>
                    <a:ea typeface="OPPOSans R" panose="00020600040101010101" pitchFamily="18" charset="-122"/>
                    <a:cs typeface="OPPOSans R" panose="00020600040101010101" pitchFamily="18" charset="-122"/>
                    <a:sym typeface="+mn-lt"/>
                  </a:rPr>
                  <a:t>输入你的内容</a:t>
                </a:r>
              </a:p>
            </p:txBody>
          </p:sp>
          <p:sp>
            <p:nvSpPr>
              <p:cNvPr id="24" name="PA-文本框 40"/>
              <p:cNvSpPr txBox="1"/>
              <p:nvPr>
                <p:custDataLst>
                  <p:tags r:id="rId4"/>
                </p:custDataLst>
              </p:nvPr>
            </p:nvSpPr>
            <p:spPr>
              <a:xfrm>
                <a:off x="3624780" y="2750893"/>
                <a:ext cx="3028626" cy="460767"/>
              </a:xfrm>
              <a:prstGeom prst="rect">
                <a:avLst/>
              </a:prstGeom>
              <a:noFill/>
            </p:spPr>
            <p:txBody>
              <a:bodyPr wrap="square" rtlCol="0">
                <a:spAutoFit/>
                <a:scene3d>
                  <a:camera prst="orthographicFront"/>
                  <a:lightRig rig="threePt" dir="t"/>
                </a:scene3d>
                <a:sp3d contourW="12700"/>
              </a:bodyPr>
              <a:lstStyle/>
              <a:p>
                <a:pPr algn="r" defTabSz="457200">
                  <a:lnSpc>
                    <a:spcPct val="114000"/>
                  </a:lnSpc>
                </a:pPr>
                <a:r>
                  <a:rPr lang="zh-CN" altLang="en-US" sz="1050" dirty="0">
                    <a:solidFill>
                      <a:srgbClr val="000000">
                        <a:lumMod val="65000"/>
                        <a:lumOff val="35000"/>
                      </a:srgb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p>
            </p:txBody>
          </p:sp>
        </p:grpSp>
      </p:grpSp>
      <p:grpSp>
        <p:nvGrpSpPr>
          <p:cNvPr id="29" name="组合 28"/>
          <p:cNvGrpSpPr/>
          <p:nvPr/>
        </p:nvGrpSpPr>
        <p:grpSpPr>
          <a:xfrm>
            <a:off x="4538441" y="2036228"/>
            <a:ext cx="3106160" cy="3492258"/>
            <a:chOff x="4538441" y="2036228"/>
            <a:chExt cx="3106160" cy="3492258"/>
          </a:xfrm>
        </p:grpSpPr>
        <p:sp>
          <p:nvSpPr>
            <p:cNvPr id="30" name="任意多边形 112"/>
            <p:cNvSpPr/>
            <p:nvPr/>
          </p:nvSpPr>
          <p:spPr>
            <a:xfrm>
              <a:off x="4880897" y="2581275"/>
              <a:ext cx="2415202" cy="2415202"/>
            </a:xfrm>
            <a:custGeom>
              <a:avLst/>
              <a:gdLst/>
              <a:ahLst/>
              <a:cxnLst/>
              <a:rect l="0" t="0" r="0" b="0"/>
              <a:pathLst>
                <a:path w="2113590" h="2113590">
                  <a:moveTo>
                    <a:pt x="0" y="1056795"/>
                  </a:moveTo>
                  <a:cubicBezTo>
                    <a:pt x="0" y="473143"/>
                    <a:pt x="473143" y="0"/>
                    <a:pt x="1056795" y="0"/>
                  </a:cubicBezTo>
                  <a:cubicBezTo>
                    <a:pt x="1640445" y="0"/>
                    <a:pt x="2113590" y="473143"/>
                    <a:pt x="2113590" y="1056795"/>
                  </a:cubicBezTo>
                  <a:cubicBezTo>
                    <a:pt x="2113590" y="1640445"/>
                    <a:pt x="1640445" y="2113590"/>
                    <a:pt x="1056795" y="2113590"/>
                  </a:cubicBezTo>
                  <a:cubicBezTo>
                    <a:pt x="473143" y="2113590"/>
                    <a:pt x="0" y="1640445"/>
                    <a:pt x="0" y="1056795"/>
                  </a:cubicBezTo>
                  <a:close/>
                </a:path>
              </a:pathLst>
            </a:custGeom>
            <a:solidFill>
              <a:sysClr val="window" lastClr="FFFFFF">
                <a:lumMod val="85000"/>
                <a:alpha val="49000"/>
              </a:sysClr>
            </a:solidFill>
            <a:ln w="7600" cap="flat">
              <a:noFill/>
              <a:beve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Roboto"/>
                <a:ea typeface="OPPOSans R" panose="00020600040101010101" pitchFamily="18" charset="-122"/>
                <a:cs typeface="OPPOSans R" panose="00020600040101010101" pitchFamily="18" charset="-122"/>
                <a:sym typeface="+mn-lt"/>
              </a:endParaRPr>
            </a:p>
          </p:txBody>
        </p:sp>
        <p:sp>
          <p:nvSpPr>
            <p:cNvPr id="31" name="任意多边形 113"/>
            <p:cNvSpPr/>
            <p:nvPr/>
          </p:nvSpPr>
          <p:spPr>
            <a:xfrm rot="10800000" flipH="1" flipV="1">
              <a:off x="4546556" y="2737693"/>
              <a:ext cx="703666" cy="703664"/>
            </a:xfrm>
            <a:custGeom>
              <a:avLst/>
              <a:gdLst/>
              <a:ahLst/>
              <a:cxnLst/>
              <a:rect l="0" t="0" r="0" b="0"/>
              <a:pathLst>
                <a:path w="995121" h="995121">
                  <a:moveTo>
                    <a:pt x="0" y="497559"/>
                  </a:moveTo>
                  <a:cubicBezTo>
                    <a:pt x="0" y="222765"/>
                    <a:pt x="222765" y="0"/>
                    <a:pt x="497559" y="0"/>
                  </a:cubicBezTo>
                  <a:cubicBezTo>
                    <a:pt x="772350" y="0"/>
                    <a:pt x="995121" y="222765"/>
                    <a:pt x="995121" y="497559"/>
                  </a:cubicBezTo>
                  <a:cubicBezTo>
                    <a:pt x="995121" y="772350"/>
                    <a:pt x="772350" y="995121"/>
                    <a:pt x="497559" y="995121"/>
                  </a:cubicBezTo>
                  <a:cubicBezTo>
                    <a:pt x="222765" y="995121"/>
                    <a:pt x="0" y="772350"/>
                    <a:pt x="0" y="497559"/>
                  </a:cubicBezTo>
                  <a:close/>
                </a:path>
              </a:pathLst>
            </a:custGeom>
            <a:solidFill>
              <a:srgbClr val="228BA2"/>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32" name="任意多边形 114"/>
            <p:cNvSpPr/>
            <p:nvPr/>
          </p:nvSpPr>
          <p:spPr>
            <a:xfrm>
              <a:off x="5736668" y="2036228"/>
              <a:ext cx="703664" cy="703666"/>
            </a:xfrm>
            <a:custGeom>
              <a:avLst/>
              <a:gdLst/>
              <a:ahLst/>
              <a:cxnLst/>
              <a:rect l="l" t="t" r="r" b="b"/>
              <a:pathLst>
                <a:path w="995121" h="995121">
                  <a:moveTo>
                    <a:pt x="0" y="497559"/>
                  </a:moveTo>
                  <a:cubicBezTo>
                    <a:pt x="0" y="222765"/>
                    <a:pt x="222765" y="0"/>
                    <a:pt x="497559" y="0"/>
                  </a:cubicBezTo>
                  <a:cubicBezTo>
                    <a:pt x="772350" y="0"/>
                    <a:pt x="995121" y="222765"/>
                    <a:pt x="995121" y="497559"/>
                  </a:cubicBezTo>
                  <a:cubicBezTo>
                    <a:pt x="995121" y="772350"/>
                    <a:pt x="772350" y="995121"/>
                    <a:pt x="497559" y="995121"/>
                  </a:cubicBezTo>
                  <a:cubicBezTo>
                    <a:pt x="222765" y="995121"/>
                    <a:pt x="0" y="772350"/>
                    <a:pt x="0" y="497559"/>
                  </a:cubicBezTo>
                  <a:close/>
                </a:path>
              </a:pathLst>
            </a:custGeom>
            <a:solidFill>
              <a:srgbClr val="228BA2"/>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33" name="任意多边形 115"/>
            <p:cNvSpPr/>
            <p:nvPr/>
          </p:nvSpPr>
          <p:spPr>
            <a:xfrm>
              <a:off x="4538441" y="4142006"/>
              <a:ext cx="703664" cy="703666"/>
            </a:xfrm>
            <a:custGeom>
              <a:avLst/>
              <a:gdLst/>
              <a:ahLst/>
              <a:cxnLst/>
              <a:rect l="l" t="t" r="r" b="b"/>
              <a:pathLst>
                <a:path w="995121" h="995121">
                  <a:moveTo>
                    <a:pt x="0" y="497559"/>
                  </a:moveTo>
                  <a:cubicBezTo>
                    <a:pt x="0" y="222765"/>
                    <a:pt x="222765" y="0"/>
                    <a:pt x="497559" y="0"/>
                  </a:cubicBezTo>
                  <a:cubicBezTo>
                    <a:pt x="772350" y="0"/>
                    <a:pt x="995121" y="222765"/>
                    <a:pt x="995121" y="497559"/>
                  </a:cubicBezTo>
                  <a:cubicBezTo>
                    <a:pt x="995121" y="772350"/>
                    <a:pt x="772350" y="995121"/>
                    <a:pt x="497559" y="995121"/>
                  </a:cubicBezTo>
                  <a:cubicBezTo>
                    <a:pt x="222765" y="995121"/>
                    <a:pt x="0" y="772350"/>
                    <a:pt x="0" y="497559"/>
                  </a:cubicBezTo>
                  <a:close/>
                </a:path>
              </a:pathLst>
            </a:custGeom>
            <a:solidFill>
              <a:srgbClr val="228BA2"/>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34" name="任意多边形 116"/>
            <p:cNvSpPr/>
            <p:nvPr/>
          </p:nvSpPr>
          <p:spPr>
            <a:xfrm>
              <a:off x="5736668" y="4824820"/>
              <a:ext cx="703664" cy="703666"/>
            </a:xfrm>
            <a:custGeom>
              <a:avLst/>
              <a:gdLst/>
              <a:ahLst/>
              <a:cxnLst/>
              <a:rect l="l" t="t" r="r" b="b"/>
              <a:pathLst>
                <a:path w="995121" h="995121">
                  <a:moveTo>
                    <a:pt x="0" y="497559"/>
                  </a:moveTo>
                  <a:cubicBezTo>
                    <a:pt x="0" y="222765"/>
                    <a:pt x="222765" y="0"/>
                    <a:pt x="497559" y="0"/>
                  </a:cubicBezTo>
                  <a:cubicBezTo>
                    <a:pt x="772350" y="0"/>
                    <a:pt x="995121" y="222765"/>
                    <a:pt x="995121" y="497559"/>
                  </a:cubicBezTo>
                  <a:cubicBezTo>
                    <a:pt x="995121" y="772350"/>
                    <a:pt x="772350" y="995121"/>
                    <a:pt x="497559" y="995121"/>
                  </a:cubicBezTo>
                  <a:cubicBezTo>
                    <a:pt x="222765" y="995121"/>
                    <a:pt x="0" y="772350"/>
                    <a:pt x="0" y="497559"/>
                  </a:cubicBezTo>
                  <a:close/>
                </a:path>
              </a:pathLst>
            </a:custGeom>
            <a:solidFill>
              <a:srgbClr val="228BA2"/>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35" name="任意多边形 117"/>
            <p:cNvSpPr/>
            <p:nvPr/>
          </p:nvSpPr>
          <p:spPr>
            <a:xfrm>
              <a:off x="6910020" y="4202806"/>
              <a:ext cx="703664" cy="703666"/>
            </a:xfrm>
            <a:custGeom>
              <a:avLst/>
              <a:gdLst/>
              <a:ahLst/>
              <a:cxnLst/>
              <a:rect l="l" t="t" r="r" b="b"/>
              <a:pathLst>
                <a:path w="995121" h="995121">
                  <a:moveTo>
                    <a:pt x="0" y="497559"/>
                  </a:moveTo>
                  <a:cubicBezTo>
                    <a:pt x="0" y="222765"/>
                    <a:pt x="222765" y="0"/>
                    <a:pt x="497559" y="0"/>
                  </a:cubicBezTo>
                  <a:cubicBezTo>
                    <a:pt x="772350" y="0"/>
                    <a:pt x="995121" y="222765"/>
                    <a:pt x="995121" y="497559"/>
                  </a:cubicBezTo>
                  <a:cubicBezTo>
                    <a:pt x="995121" y="772350"/>
                    <a:pt x="772350" y="995121"/>
                    <a:pt x="497559" y="995121"/>
                  </a:cubicBezTo>
                  <a:cubicBezTo>
                    <a:pt x="222765" y="995121"/>
                    <a:pt x="0" y="772350"/>
                    <a:pt x="0" y="497559"/>
                  </a:cubicBezTo>
                  <a:close/>
                </a:path>
              </a:pathLst>
            </a:custGeom>
            <a:solidFill>
              <a:srgbClr val="228BA2"/>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36" name="任意多边形 118"/>
            <p:cNvSpPr/>
            <p:nvPr/>
          </p:nvSpPr>
          <p:spPr>
            <a:xfrm>
              <a:off x="6940937" y="2745293"/>
              <a:ext cx="703664" cy="703666"/>
            </a:xfrm>
            <a:custGeom>
              <a:avLst/>
              <a:gdLst/>
              <a:ahLst/>
              <a:cxnLst/>
              <a:rect l="l" t="t" r="r" b="b"/>
              <a:pathLst>
                <a:path w="995121" h="995121">
                  <a:moveTo>
                    <a:pt x="0" y="497559"/>
                  </a:moveTo>
                  <a:cubicBezTo>
                    <a:pt x="0" y="222765"/>
                    <a:pt x="222765" y="0"/>
                    <a:pt x="497559" y="0"/>
                  </a:cubicBezTo>
                  <a:cubicBezTo>
                    <a:pt x="772350" y="0"/>
                    <a:pt x="995121" y="222765"/>
                    <a:pt x="995121" y="497559"/>
                  </a:cubicBezTo>
                  <a:cubicBezTo>
                    <a:pt x="995121" y="772350"/>
                    <a:pt x="772350" y="995121"/>
                    <a:pt x="497559" y="995121"/>
                  </a:cubicBezTo>
                  <a:cubicBezTo>
                    <a:pt x="222765" y="995121"/>
                    <a:pt x="0" y="772350"/>
                    <a:pt x="0" y="497559"/>
                  </a:cubicBezTo>
                  <a:close/>
                </a:path>
              </a:pathLst>
            </a:custGeom>
            <a:solidFill>
              <a:srgbClr val="228BA2"/>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37" name="任意多边形 120"/>
            <p:cNvSpPr/>
            <p:nvPr/>
          </p:nvSpPr>
          <p:spPr>
            <a:xfrm rot="10800000" flipH="1" flipV="1">
              <a:off x="4712837" y="2907590"/>
              <a:ext cx="371104" cy="363868"/>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ysClr val="window" lastClr="FFFFFF"/>
            </a:solidFill>
            <a:ln w="7600" cap="flat">
              <a:noFill/>
              <a:beve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Roboto"/>
                <a:ea typeface="OPPOSans R" panose="00020600040101010101" pitchFamily="18" charset="-122"/>
                <a:cs typeface="OPPOSans R" panose="00020600040101010101" pitchFamily="18" charset="-122"/>
                <a:sym typeface="+mn-lt"/>
              </a:endParaRPr>
            </a:p>
          </p:txBody>
        </p:sp>
        <p:sp>
          <p:nvSpPr>
            <p:cNvPr id="38" name="任意多边形 121"/>
            <p:cNvSpPr/>
            <p:nvPr/>
          </p:nvSpPr>
          <p:spPr>
            <a:xfrm>
              <a:off x="5902948" y="2216986"/>
              <a:ext cx="371104" cy="342148"/>
            </a:xfrm>
            <a:custGeom>
              <a:avLst/>
              <a:gdLst>
                <a:gd name="connsiteX0" fmla="*/ 469488 w 578320"/>
                <a:gd name="connsiteY0" fmla="*/ 312166 h 533197"/>
                <a:gd name="connsiteX1" fmla="*/ 523904 w 578320"/>
                <a:gd name="connsiteY1" fmla="*/ 363740 h 533197"/>
                <a:gd name="connsiteX2" fmla="*/ 523904 w 578320"/>
                <a:gd name="connsiteY2" fmla="*/ 376634 h 533197"/>
                <a:gd name="connsiteX3" fmla="*/ 527594 w 578320"/>
                <a:gd name="connsiteY3" fmla="*/ 391369 h 533197"/>
                <a:gd name="connsiteX4" fmla="*/ 512837 w 578320"/>
                <a:gd name="connsiteY4" fmla="*/ 411630 h 533197"/>
                <a:gd name="connsiteX5" fmla="*/ 498080 w 578320"/>
                <a:gd name="connsiteY5" fmla="*/ 440180 h 533197"/>
                <a:gd name="connsiteX6" fmla="*/ 529438 w 578320"/>
                <a:gd name="connsiteY6" fmla="*/ 475176 h 533197"/>
                <a:gd name="connsiteX7" fmla="*/ 578320 w 578320"/>
                <a:gd name="connsiteY7" fmla="*/ 518462 h 533197"/>
                <a:gd name="connsiteX8" fmla="*/ 485168 w 578320"/>
                <a:gd name="connsiteY8" fmla="*/ 533197 h 533197"/>
                <a:gd name="connsiteX9" fmla="*/ 477789 w 578320"/>
                <a:gd name="connsiteY9" fmla="*/ 486228 h 533197"/>
                <a:gd name="connsiteX10" fmla="*/ 481478 w 578320"/>
                <a:gd name="connsiteY10" fmla="*/ 479781 h 533197"/>
                <a:gd name="connsiteX11" fmla="*/ 480556 w 578320"/>
                <a:gd name="connsiteY11" fmla="*/ 477939 h 533197"/>
                <a:gd name="connsiteX12" fmla="*/ 471333 w 578320"/>
                <a:gd name="connsiteY12" fmla="*/ 466888 h 533197"/>
                <a:gd name="connsiteX13" fmla="*/ 467644 w 578320"/>
                <a:gd name="connsiteY13" fmla="*/ 466888 h 533197"/>
                <a:gd name="connsiteX14" fmla="*/ 458421 w 578320"/>
                <a:gd name="connsiteY14" fmla="*/ 477939 h 533197"/>
                <a:gd name="connsiteX15" fmla="*/ 458421 w 578320"/>
                <a:gd name="connsiteY15" fmla="*/ 479781 h 533197"/>
                <a:gd name="connsiteX16" fmla="*/ 462110 w 578320"/>
                <a:gd name="connsiteY16" fmla="*/ 486228 h 533197"/>
                <a:gd name="connsiteX17" fmla="*/ 454732 w 578320"/>
                <a:gd name="connsiteY17" fmla="*/ 533197 h 533197"/>
                <a:gd name="connsiteX18" fmla="*/ 361579 w 578320"/>
                <a:gd name="connsiteY18" fmla="*/ 518462 h 533197"/>
                <a:gd name="connsiteX19" fmla="*/ 409539 w 578320"/>
                <a:gd name="connsiteY19" fmla="*/ 475176 h 533197"/>
                <a:gd name="connsiteX20" fmla="*/ 440897 w 578320"/>
                <a:gd name="connsiteY20" fmla="*/ 440180 h 533197"/>
                <a:gd name="connsiteX21" fmla="*/ 427063 w 578320"/>
                <a:gd name="connsiteY21" fmla="*/ 411630 h 533197"/>
                <a:gd name="connsiteX22" fmla="*/ 411383 w 578320"/>
                <a:gd name="connsiteY22" fmla="*/ 391369 h 533197"/>
                <a:gd name="connsiteX23" fmla="*/ 415995 w 578320"/>
                <a:gd name="connsiteY23" fmla="*/ 376634 h 533197"/>
                <a:gd name="connsiteX24" fmla="*/ 415995 w 578320"/>
                <a:gd name="connsiteY24" fmla="*/ 363740 h 533197"/>
                <a:gd name="connsiteX25" fmla="*/ 469488 w 578320"/>
                <a:gd name="connsiteY25" fmla="*/ 312166 h 533197"/>
                <a:gd name="connsiteX26" fmla="*/ 107909 w 578320"/>
                <a:gd name="connsiteY26" fmla="*/ 312166 h 533197"/>
                <a:gd name="connsiteX27" fmla="*/ 162325 w 578320"/>
                <a:gd name="connsiteY27" fmla="*/ 363740 h 533197"/>
                <a:gd name="connsiteX28" fmla="*/ 162325 w 578320"/>
                <a:gd name="connsiteY28" fmla="*/ 376634 h 533197"/>
                <a:gd name="connsiteX29" fmla="*/ 166937 w 578320"/>
                <a:gd name="connsiteY29" fmla="*/ 391369 h 533197"/>
                <a:gd name="connsiteX30" fmla="*/ 151257 w 578320"/>
                <a:gd name="connsiteY30" fmla="*/ 411630 h 533197"/>
                <a:gd name="connsiteX31" fmla="*/ 137423 w 578320"/>
                <a:gd name="connsiteY31" fmla="*/ 440180 h 533197"/>
                <a:gd name="connsiteX32" fmla="*/ 167859 w 578320"/>
                <a:gd name="connsiteY32" fmla="*/ 475176 h 533197"/>
                <a:gd name="connsiteX33" fmla="*/ 216741 w 578320"/>
                <a:gd name="connsiteY33" fmla="*/ 518462 h 533197"/>
                <a:gd name="connsiteX34" fmla="*/ 123588 w 578320"/>
                <a:gd name="connsiteY34" fmla="*/ 533197 h 533197"/>
                <a:gd name="connsiteX35" fmla="*/ 116210 w 578320"/>
                <a:gd name="connsiteY35" fmla="*/ 486228 h 533197"/>
                <a:gd name="connsiteX36" fmla="*/ 119899 w 578320"/>
                <a:gd name="connsiteY36" fmla="*/ 479781 h 533197"/>
                <a:gd name="connsiteX37" fmla="*/ 119899 w 578320"/>
                <a:gd name="connsiteY37" fmla="*/ 477939 h 533197"/>
                <a:gd name="connsiteX38" fmla="*/ 109754 w 578320"/>
                <a:gd name="connsiteY38" fmla="*/ 466888 h 533197"/>
                <a:gd name="connsiteX39" fmla="*/ 106987 w 578320"/>
                <a:gd name="connsiteY39" fmla="*/ 466888 h 533197"/>
                <a:gd name="connsiteX40" fmla="*/ 96842 w 578320"/>
                <a:gd name="connsiteY40" fmla="*/ 477939 h 533197"/>
                <a:gd name="connsiteX41" fmla="*/ 96842 w 578320"/>
                <a:gd name="connsiteY41" fmla="*/ 479781 h 533197"/>
                <a:gd name="connsiteX42" fmla="*/ 100531 w 578320"/>
                <a:gd name="connsiteY42" fmla="*/ 486228 h 533197"/>
                <a:gd name="connsiteX43" fmla="*/ 93152 w 578320"/>
                <a:gd name="connsiteY43" fmla="*/ 533197 h 533197"/>
                <a:gd name="connsiteX44" fmla="*/ 0 w 578320"/>
                <a:gd name="connsiteY44" fmla="*/ 518462 h 533197"/>
                <a:gd name="connsiteX45" fmla="*/ 48882 w 578320"/>
                <a:gd name="connsiteY45" fmla="*/ 475176 h 533197"/>
                <a:gd name="connsiteX46" fmla="*/ 79318 w 578320"/>
                <a:gd name="connsiteY46" fmla="*/ 440180 h 533197"/>
                <a:gd name="connsiteX47" fmla="*/ 65483 w 578320"/>
                <a:gd name="connsiteY47" fmla="*/ 411630 h 533197"/>
                <a:gd name="connsiteX48" fmla="*/ 49804 w 578320"/>
                <a:gd name="connsiteY48" fmla="*/ 391369 h 533197"/>
                <a:gd name="connsiteX49" fmla="*/ 54416 w 578320"/>
                <a:gd name="connsiteY49" fmla="*/ 376634 h 533197"/>
                <a:gd name="connsiteX50" fmla="*/ 54416 w 578320"/>
                <a:gd name="connsiteY50" fmla="*/ 363740 h 533197"/>
                <a:gd name="connsiteX51" fmla="*/ 107909 w 578320"/>
                <a:gd name="connsiteY51" fmla="*/ 312166 h 533197"/>
                <a:gd name="connsiteX52" fmla="*/ 288717 w 578320"/>
                <a:gd name="connsiteY52" fmla="*/ 237601 h 533197"/>
                <a:gd name="connsiteX53" fmla="*/ 303485 w 578320"/>
                <a:gd name="connsiteY53" fmla="*/ 252338 h 533197"/>
                <a:gd name="connsiteX54" fmla="*/ 303485 w 578320"/>
                <a:gd name="connsiteY54" fmla="*/ 331547 h 533197"/>
                <a:gd name="connsiteX55" fmla="*/ 384708 w 578320"/>
                <a:gd name="connsiteY55" fmla="*/ 398782 h 533197"/>
                <a:gd name="connsiteX56" fmla="*/ 386554 w 578320"/>
                <a:gd name="connsiteY56" fmla="*/ 419045 h 533197"/>
                <a:gd name="connsiteX57" fmla="*/ 375478 w 578320"/>
                <a:gd name="connsiteY57" fmla="*/ 423650 h 533197"/>
                <a:gd name="connsiteX58" fmla="*/ 366248 w 578320"/>
                <a:gd name="connsiteY58" fmla="*/ 420887 h 533197"/>
                <a:gd name="connsiteX59" fmla="*/ 288717 w 578320"/>
                <a:gd name="connsiteY59" fmla="*/ 356415 h 533197"/>
                <a:gd name="connsiteX60" fmla="*/ 212108 w 578320"/>
                <a:gd name="connsiteY60" fmla="*/ 420887 h 533197"/>
                <a:gd name="connsiteX61" fmla="*/ 191802 w 578320"/>
                <a:gd name="connsiteY61" fmla="*/ 419045 h 533197"/>
                <a:gd name="connsiteX62" fmla="*/ 193648 w 578320"/>
                <a:gd name="connsiteY62" fmla="*/ 398782 h 533197"/>
                <a:gd name="connsiteX63" fmla="*/ 274872 w 578320"/>
                <a:gd name="connsiteY63" fmla="*/ 331547 h 533197"/>
                <a:gd name="connsiteX64" fmla="*/ 274872 w 578320"/>
                <a:gd name="connsiteY64" fmla="*/ 252338 h 533197"/>
                <a:gd name="connsiteX65" fmla="*/ 288717 w 578320"/>
                <a:gd name="connsiteY65" fmla="*/ 237601 h 533197"/>
                <a:gd name="connsiteX66" fmla="*/ 288699 w 578320"/>
                <a:gd name="connsiteY66" fmla="*/ 0 h 533197"/>
                <a:gd name="connsiteX67" fmla="*/ 343115 w 578320"/>
                <a:gd name="connsiteY67" fmla="*/ 50653 h 533197"/>
                <a:gd name="connsiteX68" fmla="*/ 343115 w 578320"/>
                <a:gd name="connsiteY68" fmla="*/ 63546 h 533197"/>
                <a:gd name="connsiteX69" fmla="*/ 346805 w 578320"/>
                <a:gd name="connsiteY69" fmla="*/ 78282 h 533197"/>
                <a:gd name="connsiteX70" fmla="*/ 332048 w 578320"/>
                <a:gd name="connsiteY70" fmla="*/ 98543 h 533197"/>
                <a:gd name="connsiteX71" fmla="*/ 318213 w 578320"/>
                <a:gd name="connsiteY71" fmla="*/ 127093 h 533197"/>
                <a:gd name="connsiteX72" fmla="*/ 348649 w 578320"/>
                <a:gd name="connsiteY72" fmla="*/ 163010 h 533197"/>
                <a:gd name="connsiteX73" fmla="*/ 397531 w 578320"/>
                <a:gd name="connsiteY73" fmla="*/ 206295 h 533197"/>
                <a:gd name="connsiteX74" fmla="*/ 304379 w 578320"/>
                <a:gd name="connsiteY74" fmla="*/ 220110 h 533197"/>
                <a:gd name="connsiteX75" fmla="*/ 297000 w 578320"/>
                <a:gd name="connsiteY75" fmla="*/ 173141 h 533197"/>
                <a:gd name="connsiteX76" fmla="*/ 300689 w 578320"/>
                <a:gd name="connsiteY76" fmla="*/ 167615 h 533197"/>
                <a:gd name="connsiteX77" fmla="*/ 300689 w 578320"/>
                <a:gd name="connsiteY77" fmla="*/ 164852 h 533197"/>
                <a:gd name="connsiteX78" fmla="*/ 290544 w 578320"/>
                <a:gd name="connsiteY78" fmla="*/ 154722 h 533197"/>
                <a:gd name="connsiteX79" fmla="*/ 287777 w 578320"/>
                <a:gd name="connsiteY79" fmla="*/ 154722 h 533197"/>
                <a:gd name="connsiteX80" fmla="*/ 277632 w 578320"/>
                <a:gd name="connsiteY80" fmla="*/ 164852 h 533197"/>
                <a:gd name="connsiteX81" fmla="*/ 277632 w 578320"/>
                <a:gd name="connsiteY81" fmla="*/ 167615 h 533197"/>
                <a:gd name="connsiteX82" fmla="*/ 281321 w 578320"/>
                <a:gd name="connsiteY82" fmla="*/ 173141 h 533197"/>
                <a:gd name="connsiteX83" fmla="*/ 273943 w 578320"/>
                <a:gd name="connsiteY83" fmla="*/ 221031 h 533197"/>
                <a:gd name="connsiteX84" fmla="*/ 180790 w 578320"/>
                <a:gd name="connsiteY84" fmla="*/ 206295 h 533197"/>
                <a:gd name="connsiteX85" fmla="*/ 228750 w 578320"/>
                <a:gd name="connsiteY85" fmla="*/ 163010 h 533197"/>
                <a:gd name="connsiteX86" fmla="*/ 260108 w 578320"/>
                <a:gd name="connsiteY86" fmla="*/ 127093 h 533197"/>
                <a:gd name="connsiteX87" fmla="*/ 246274 w 578320"/>
                <a:gd name="connsiteY87" fmla="*/ 98543 h 533197"/>
                <a:gd name="connsiteX88" fmla="*/ 230594 w 578320"/>
                <a:gd name="connsiteY88" fmla="*/ 78282 h 533197"/>
                <a:gd name="connsiteX89" fmla="*/ 235206 w 578320"/>
                <a:gd name="connsiteY89" fmla="*/ 63546 h 533197"/>
                <a:gd name="connsiteX90" fmla="*/ 235206 w 578320"/>
                <a:gd name="connsiteY90" fmla="*/ 50653 h 533197"/>
                <a:gd name="connsiteX91" fmla="*/ 288699 w 578320"/>
                <a:gd name="connsiteY9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320" h="533197">
                  <a:moveTo>
                    <a:pt x="469488" y="312166"/>
                  </a:moveTo>
                  <a:cubicBezTo>
                    <a:pt x="499002" y="312166"/>
                    <a:pt x="523904" y="335190"/>
                    <a:pt x="523904" y="363740"/>
                  </a:cubicBezTo>
                  <a:lnTo>
                    <a:pt x="523904" y="376634"/>
                  </a:lnTo>
                  <a:cubicBezTo>
                    <a:pt x="523904" y="376634"/>
                    <a:pt x="529438" y="381238"/>
                    <a:pt x="527594" y="391369"/>
                  </a:cubicBezTo>
                  <a:cubicBezTo>
                    <a:pt x="526671" y="404262"/>
                    <a:pt x="512837" y="411630"/>
                    <a:pt x="512837" y="411630"/>
                  </a:cubicBezTo>
                  <a:cubicBezTo>
                    <a:pt x="512837" y="411630"/>
                    <a:pt x="509147" y="430970"/>
                    <a:pt x="498080" y="440180"/>
                  </a:cubicBezTo>
                  <a:cubicBezTo>
                    <a:pt x="494391" y="467809"/>
                    <a:pt x="513759" y="470572"/>
                    <a:pt x="529438" y="475176"/>
                  </a:cubicBezTo>
                  <a:cubicBezTo>
                    <a:pt x="555263" y="483465"/>
                    <a:pt x="578320" y="485307"/>
                    <a:pt x="578320" y="518462"/>
                  </a:cubicBezTo>
                  <a:cubicBezTo>
                    <a:pt x="578320" y="525829"/>
                    <a:pt x="543273" y="532276"/>
                    <a:pt x="485168" y="533197"/>
                  </a:cubicBezTo>
                  <a:lnTo>
                    <a:pt x="477789" y="486228"/>
                  </a:lnTo>
                  <a:lnTo>
                    <a:pt x="481478" y="479781"/>
                  </a:lnTo>
                  <a:cubicBezTo>
                    <a:pt x="481478" y="478860"/>
                    <a:pt x="481478" y="477939"/>
                    <a:pt x="480556" y="477939"/>
                  </a:cubicBezTo>
                  <a:lnTo>
                    <a:pt x="471333" y="466888"/>
                  </a:lnTo>
                  <a:cubicBezTo>
                    <a:pt x="470411" y="465967"/>
                    <a:pt x="468566" y="465967"/>
                    <a:pt x="467644" y="466888"/>
                  </a:cubicBezTo>
                  <a:lnTo>
                    <a:pt x="458421" y="477939"/>
                  </a:lnTo>
                  <a:cubicBezTo>
                    <a:pt x="457499" y="477939"/>
                    <a:pt x="457499" y="478860"/>
                    <a:pt x="458421" y="479781"/>
                  </a:cubicBezTo>
                  <a:lnTo>
                    <a:pt x="462110" y="486228"/>
                  </a:lnTo>
                  <a:lnTo>
                    <a:pt x="454732" y="533197"/>
                  </a:lnTo>
                  <a:cubicBezTo>
                    <a:pt x="396627" y="532276"/>
                    <a:pt x="361579" y="525829"/>
                    <a:pt x="361579" y="518462"/>
                  </a:cubicBezTo>
                  <a:cubicBezTo>
                    <a:pt x="361579" y="485307"/>
                    <a:pt x="384637" y="483465"/>
                    <a:pt x="409539" y="475176"/>
                  </a:cubicBezTo>
                  <a:cubicBezTo>
                    <a:pt x="425218" y="470572"/>
                    <a:pt x="444586" y="466888"/>
                    <a:pt x="440897" y="440180"/>
                  </a:cubicBezTo>
                  <a:cubicBezTo>
                    <a:pt x="430752" y="430970"/>
                    <a:pt x="427063" y="411630"/>
                    <a:pt x="427063" y="411630"/>
                  </a:cubicBezTo>
                  <a:cubicBezTo>
                    <a:pt x="427063" y="411630"/>
                    <a:pt x="413228" y="404262"/>
                    <a:pt x="411383" y="391369"/>
                  </a:cubicBezTo>
                  <a:cubicBezTo>
                    <a:pt x="410461" y="381238"/>
                    <a:pt x="415995" y="376634"/>
                    <a:pt x="415995" y="376634"/>
                  </a:cubicBezTo>
                  <a:lnTo>
                    <a:pt x="415995" y="363740"/>
                  </a:lnTo>
                  <a:cubicBezTo>
                    <a:pt x="415995" y="335190"/>
                    <a:pt x="439975" y="312166"/>
                    <a:pt x="469488" y="312166"/>
                  </a:cubicBezTo>
                  <a:close/>
                  <a:moveTo>
                    <a:pt x="107909" y="312166"/>
                  </a:moveTo>
                  <a:cubicBezTo>
                    <a:pt x="138345" y="312166"/>
                    <a:pt x="162325" y="335190"/>
                    <a:pt x="162325" y="363740"/>
                  </a:cubicBezTo>
                  <a:lnTo>
                    <a:pt x="162325" y="376634"/>
                  </a:lnTo>
                  <a:cubicBezTo>
                    <a:pt x="162325" y="376634"/>
                    <a:pt x="167859" y="381238"/>
                    <a:pt x="166937" y="391369"/>
                  </a:cubicBezTo>
                  <a:cubicBezTo>
                    <a:pt x="165092" y="404262"/>
                    <a:pt x="151257" y="411630"/>
                    <a:pt x="151257" y="411630"/>
                  </a:cubicBezTo>
                  <a:cubicBezTo>
                    <a:pt x="151257" y="411630"/>
                    <a:pt x="147568" y="430970"/>
                    <a:pt x="137423" y="440180"/>
                  </a:cubicBezTo>
                  <a:cubicBezTo>
                    <a:pt x="132811" y="467809"/>
                    <a:pt x="152180" y="470572"/>
                    <a:pt x="167859" y="475176"/>
                  </a:cubicBezTo>
                  <a:cubicBezTo>
                    <a:pt x="193684" y="483465"/>
                    <a:pt x="216741" y="485307"/>
                    <a:pt x="216741" y="518462"/>
                  </a:cubicBezTo>
                  <a:cubicBezTo>
                    <a:pt x="216741" y="525829"/>
                    <a:pt x="181693" y="532276"/>
                    <a:pt x="123588" y="533197"/>
                  </a:cubicBezTo>
                  <a:lnTo>
                    <a:pt x="116210" y="486228"/>
                  </a:lnTo>
                  <a:lnTo>
                    <a:pt x="119899" y="479781"/>
                  </a:lnTo>
                  <a:cubicBezTo>
                    <a:pt x="120821" y="478860"/>
                    <a:pt x="119899" y="477939"/>
                    <a:pt x="119899" y="477939"/>
                  </a:cubicBezTo>
                  <a:lnTo>
                    <a:pt x="109754" y="466888"/>
                  </a:lnTo>
                  <a:cubicBezTo>
                    <a:pt x="108832" y="465967"/>
                    <a:pt x="107909" y="465967"/>
                    <a:pt x="106987" y="466888"/>
                  </a:cubicBezTo>
                  <a:lnTo>
                    <a:pt x="96842" y="477939"/>
                  </a:lnTo>
                  <a:cubicBezTo>
                    <a:pt x="96842" y="477939"/>
                    <a:pt x="95919" y="478860"/>
                    <a:pt x="96842" y="479781"/>
                  </a:cubicBezTo>
                  <a:lnTo>
                    <a:pt x="100531" y="486228"/>
                  </a:lnTo>
                  <a:lnTo>
                    <a:pt x="93152" y="533197"/>
                  </a:lnTo>
                  <a:cubicBezTo>
                    <a:pt x="35047" y="532276"/>
                    <a:pt x="0" y="525829"/>
                    <a:pt x="0" y="518462"/>
                  </a:cubicBezTo>
                  <a:cubicBezTo>
                    <a:pt x="0" y="485307"/>
                    <a:pt x="23057" y="483465"/>
                    <a:pt x="48882" y="475176"/>
                  </a:cubicBezTo>
                  <a:cubicBezTo>
                    <a:pt x="64561" y="470572"/>
                    <a:pt x="83929" y="466888"/>
                    <a:pt x="79318" y="440180"/>
                  </a:cubicBezTo>
                  <a:cubicBezTo>
                    <a:pt x="69173" y="430970"/>
                    <a:pt x="65483" y="411630"/>
                    <a:pt x="65483" y="411630"/>
                  </a:cubicBezTo>
                  <a:cubicBezTo>
                    <a:pt x="65483" y="411630"/>
                    <a:pt x="51649" y="404262"/>
                    <a:pt x="49804" y="391369"/>
                  </a:cubicBezTo>
                  <a:cubicBezTo>
                    <a:pt x="48882" y="381238"/>
                    <a:pt x="54416" y="376634"/>
                    <a:pt x="54416" y="376634"/>
                  </a:cubicBezTo>
                  <a:lnTo>
                    <a:pt x="54416" y="363740"/>
                  </a:lnTo>
                  <a:cubicBezTo>
                    <a:pt x="54416" y="335190"/>
                    <a:pt x="78396" y="312166"/>
                    <a:pt x="107909" y="312166"/>
                  </a:cubicBezTo>
                  <a:close/>
                  <a:moveTo>
                    <a:pt x="288717" y="237601"/>
                  </a:moveTo>
                  <a:cubicBezTo>
                    <a:pt x="297024" y="237601"/>
                    <a:pt x="303485" y="244048"/>
                    <a:pt x="303485" y="252338"/>
                  </a:cubicBezTo>
                  <a:lnTo>
                    <a:pt x="303485" y="331547"/>
                  </a:lnTo>
                  <a:lnTo>
                    <a:pt x="384708" y="398782"/>
                  </a:lnTo>
                  <a:cubicBezTo>
                    <a:pt x="390246" y="403387"/>
                    <a:pt x="391169" y="412598"/>
                    <a:pt x="386554" y="419045"/>
                  </a:cubicBezTo>
                  <a:cubicBezTo>
                    <a:pt x="383785" y="421808"/>
                    <a:pt x="379170" y="423650"/>
                    <a:pt x="375478" y="423650"/>
                  </a:cubicBezTo>
                  <a:cubicBezTo>
                    <a:pt x="371786" y="423650"/>
                    <a:pt x="369017" y="422729"/>
                    <a:pt x="366248" y="420887"/>
                  </a:cubicBezTo>
                  <a:lnTo>
                    <a:pt x="288717" y="356415"/>
                  </a:lnTo>
                  <a:lnTo>
                    <a:pt x="212108" y="420887"/>
                  </a:lnTo>
                  <a:cubicBezTo>
                    <a:pt x="205647" y="425492"/>
                    <a:pt x="196417" y="424571"/>
                    <a:pt x="191802" y="419045"/>
                  </a:cubicBezTo>
                  <a:cubicBezTo>
                    <a:pt x="186264" y="412598"/>
                    <a:pt x="187187" y="403387"/>
                    <a:pt x="193648" y="398782"/>
                  </a:cubicBezTo>
                  <a:lnTo>
                    <a:pt x="274872" y="331547"/>
                  </a:lnTo>
                  <a:lnTo>
                    <a:pt x="274872" y="252338"/>
                  </a:lnTo>
                  <a:cubicBezTo>
                    <a:pt x="274872" y="244048"/>
                    <a:pt x="281333" y="237601"/>
                    <a:pt x="288717" y="237601"/>
                  </a:cubicBezTo>
                  <a:close/>
                  <a:moveTo>
                    <a:pt x="288699" y="0"/>
                  </a:moveTo>
                  <a:cubicBezTo>
                    <a:pt x="318213" y="0"/>
                    <a:pt x="343115" y="22103"/>
                    <a:pt x="343115" y="50653"/>
                  </a:cubicBezTo>
                  <a:lnTo>
                    <a:pt x="343115" y="63546"/>
                  </a:lnTo>
                  <a:cubicBezTo>
                    <a:pt x="343115" y="63546"/>
                    <a:pt x="348649" y="68151"/>
                    <a:pt x="346805" y="78282"/>
                  </a:cubicBezTo>
                  <a:cubicBezTo>
                    <a:pt x="345882" y="92096"/>
                    <a:pt x="332048" y="98543"/>
                    <a:pt x="332048" y="98543"/>
                  </a:cubicBezTo>
                  <a:cubicBezTo>
                    <a:pt x="332048" y="98543"/>
                    <a:pt x="328358" y="117883"/>
                    <a:pt x="318213" y="127093"/>
                  </a:cubicBezTo>
                  <a:cubicBezTo>
                    <a:pt x="313602" y="154722"/>
                    <a:pt x="332970" y="157484"/>
                    <a:pt x="348649" y="163010"/>
                  </a:cubicBezTo>
                  <a:cubicBezTo>
                    <a:pt x="374474" y="171299"/>
                    <a:pt x="397531" y="172220"/>
                    <a:pt x="397531" y="206295"/>
                  </a:cubicBezTo>
                  <a:cubicBezTo>
                    <a:pt x="397531" y="212742"/>
                    <a:pt x="362484" y="219189"/>
                    <a:pt x="304379" y="220110"/>
                  </a:cubicBezTo>
                  <a:lnTo>
                    <a:pt x="297000" y="173141"/>
                  </a:lnTo>
                  <a:lnTo>
                    <a:pt x="300689" y="167615"/>
                  </a:lnTo>
                  <a:cubicBezTo>
                    <a:pt x="300689" y="166694"/>
                    <a:pt x="300689" y="165773"/>
                    <a:pt x="300689" y="164852"/>
                  </a:cubicBezTo>
                  <a:lnTo>
                    <a:pt x="290544" y="154722"/>
                  </a:lnTo>
                  <a:cubicBezTo>
                    <a:pt x="289622" y="153801"/>
                    <a:pt x="287777" y="153801"/>
                    <a:pt x="287777" y="154722"/>
                  </a:cubicBezTo>
                  <a:lnTo>
                    <a:pt x="277632" y="164852"/>
                  </a:lnTo>
                  <a:cubicBezTo>
                    <a:pt x="276710" y="165773"/>
                    <a:pt x="276710" y="166694"/>
                    <a:pt x="277632" y="167615"/>
                  </a:cubicBezTo>
                  <a:lnTo>
                    <a:pt x="281321" y="173141"/>
                  </a:lnTo>
                  <a:lnTo>
                    <a:pt x="273943" y="221031"/>
                  </a:lnTo>
                  <a:cubicBezTo>
                    <a:pt x="215838" y="219189"/>
                    <a:pt x="180790" y="212742"/>
                    <a:pt x="180790" y="206295"/>
                  </a:cubicBezTo>
                  <a:cubicBezTo>
                    <a:pt x="180790" y="172220"/>
                    <a:pt x="203848" y="171299"/>
                    <a:pt x="228750" y="163010"/>
                  </a:cubicBezTo>
                  <a:cubicBezTo>
                    <a:pt x="244429" y="157484"/>
                    <a:pt x="264720" y="154722"/>
                    <a:pt x="260108" y="127093"/>
                  </a:cubicBezTo>
                  <a:cubicBezTo>
                    <a:pt x="249963" y="117883"/>
                    <a:pt x="246274" y="98543"/>
                    <a:pt x="246274" y="98543"/>
                  </a:cubicBezTo>
                  <a:cubicBezTo>
                    <a:pt x="246274" y="98543"/>
                    <a:pt x="232439" y="92096"/>
                    <a:pt x="230594" y="78282"/>
                  </a:cubicBezTo>
                  <a:cubicBezTo>
                    <a:pt x="229672" y="68151"/>
                    <a:pt x="235206" y="63546"/>
                    <a:pt x="235206" y="63546"/>
                  </a:cubicBezTo>
                  <a:lnTo>
                    <a:pt x="235206" y="50653"/>
                  </a:lnTo>
                  <a:cubicBezTo>
                    <a:pt x="235206" y="22103"/>
                    <a:pt x="259186" y="0"/>
                    <a:pt x="288699" y="0"/>
                  </a:cubicBezTo>
                  <a:close/>
                </a:path>
              </a:pathLst>
            </a:custGeom>
            <a:solidFill>
              <a:sysClr val="window" lastClr="FFFFFF"/>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39" name="任意多边形 122"/>
            <p:cNvSpPr/>
            <p:nvPr/>
          </p:nvSpPr>
          <p:spPr>
            <a:xfrm>
              <a:off x="4704721" y="4335825"/>
              <a:ext cx="371104" cy="316026"/>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ysClr val="window" lastClr="FFFFFF"/>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40" name="任意多边形 123"/>
            <p:cNvSpPr/>
            <p:nvPr/>
          </p:nvSpPr>
          <p:spPr>
            <a:xfrm>
              <a:off x="5902948" y="4998280"/>
              <a:ext cx="371104" cy="356745"/>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ysClr val="window" lastClr="FFFFFF"/>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41" name="任意多边形 124"/>
            <p:cNvSpPr/>
            <p:nvPr/>
          </p:nvSpPr>
          <p:spPr>
            <a:xfrm>
              <a:off x="7076300" y="4380945"/>
              <a:ext cx="371104" cy="347386"/>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ysClr val="window" lastClr="FFFFFF"/>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sp>
          <p:nvSpPr>
            <p:cNvPr id="42" name="任意多边形 125"/>
            <p:cNvSpPr/>
            <p:nvPr/>
          </p:nvSpPr>
          <p:spPr>
            <a:xfrm>
              <a:off x="7123546" y="2911574"/>
              <a:ext cx="338445" cy="371104"/>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ysClr val="window" lastClr="FFFFFF"/>
            </a:solidFill>
            <a:ln w="7600" cap="flat">
              <a:noFill/>
              <a:bevel/>
            </a:ln>
          </p:spPr>
          <p:txBody>
            <a:bodyPr wrap="square" lIns="0" tIns="0" rIns="0" b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975" b="0" i="0" u="none" strike="noStrike" kern="1200" cap="none" spc="0" normalizeH="0" baseline="0" noProof="0" dirty="0">
                <a:ln>
                  <a:noFill/>
                </a:ln>
                <a:solidFill>
                  <a:srgbClr val="FFFFFF"/>
                </a:solidFill>
                <a:effectLst/>
                <a:uLnTx/>
                <a:uFillTx/>
                <a:latin typeface="Roboto"/>
                <a:ea typeface="OPPOSans R" panose="00020600040101010101" pitchFamily="18" charset="-122"/>
                <a:cs typeface="OPPOSans R" panose="00020600040101010101" pitchFamily="18" charset="-122"/>
                <a:sym typeface="+mn-lt"/>
              </a:endParaRPr>
            </a:p>
          </p:txBody>
        </p:sp>
        <p:pic>
          <p:nvPicPr>
            <p:cNvPr id="43" name="图片 42"/>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5320958" y="3028951"/>
              <a:ext cx="1593535" cy="1457838"/>
            </a:xfrm>
            <a:prstGeom prst="flowChartConnector">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4"/>
          <p:cNvSpPr/>
          <p:nvPr/>
        </p:nvSpPr>
        <p:spPr>
          <a:xfrm rot="12393830">
            <a:off x="6412185" y="-2004453"/>
            <a:ext cx="10558524" cy="11662999"/>
          </a:xfrm>
          <a:custGeom>
            <a:avLst/>
            <a:gdLst>
              <a:gd name="connsiteX0" fmla="*/ 0 w 6484320"/>
              <a:gd name="connsiteY0" fmla="*/ 0 h 8152288"/>
              <a:gd name="connsiteX1" fmla="*/ 6484320 w 6484320"/>
              <a:gd name="connsiteY1" fmla="*/ 0 h 8152288"/>
              <a:gd name="connsiteX2" fmla="*/ 6484320 w 6484320"/>
              <a:gd name="connsiteY2" fmla="*/ 8152288 h 8152288"/>
              <a:gd name="connsiteX3" fmla="*/ 0 w 6484320"/>
              <a:gd name="connsiteY3" fmla="*/ 8152288 h 8152288"/>
              <a:gd name="connsiteX4" fmla="*/ 0 w 6484320"/>
              <a:gd name="connsiteY4" fmla="*/ 0 h 8152288"/>
              <a:gd name="connsiteX0-1" fmla="*/ 0 w 7380274"/>
              <a:gd name="connsiteY0-2" fmla="*/ 0 h 8152288"/>
              <a:gd name="connsiteX1-3" fmla="*/ 6484320 w 7380274"/>
              <a:gd name="connsiteY1-4" fmla="*/ 0 h 8152288"/>
              <a:gd name="connsiteX2-5" fmla="*/ 7380274 w 7380274"/>
              <a:gd name="connsiteY2-6" fmla="*/ 7528086 h 8152288"/>
              <a:gd name="connsiteX3-7" fmla="*/ 0 w 7380274"/>
              <a:gd name="connsiteY3-8" fmla="*/ 8152288 h 8152288"/>
              <a:gd name="connsiteX4-9" fmla="*/ 0 w 7380274"/>
              <a:gd name="connsiteY4-10" fmla="*/ 0 h 8152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0274" h="8152288">
                <a:moveTo>
                  <a:pt x="0" y="0"/>
                </a:moveTo>
                <a:lnTo>
                  <a:pt x="6484320" y="0"/>
                </a:lnTo>
                <a:lnTo>
                  <a:pt x="7380274" y="7528086"/>
                </a:lnTo>
                <a:lnTo>
                  <a:pt x="0" y="8152288"/>
                </a:lnTo>
                <a:lnTo>
                  <a:pt x="0" y="0"/>
                </a:lnTo>
                <a:close/>
              </a:path>
            </a:pathLst>
          </a:custGeom>
          <a:gradFill>
            <a:gsLst>
              <a:gs pos="15000">
                <a:srgbClr val="0C7B93"/>
              </a:gs>
              <a:gs pos="100000">
                <a:srgbClr val="00A8CC">
                  <a:alpha val="5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5" name="矩形 4"/>
          <p:cNvSpPr/>
          <p:nvPr/>
        </p:nvSpPr>
        <p:spPr>
          <a:xfrm rot="12600000">
            <a:off x="6592583" y="-1197865"/>
            <a:ext cx="9840365" cy="10869717"/>
          </a:xfrm>
          <a:custGeom>
            <a:avLst/>
            <a:gdLst>
              <a:gd name="connsiteX0" fmla="*/ 0 w 6484320"/>
              <a:gd name="connsiteY0" fmla="*/ 0 h 8152288"/>
              <a:gd name="connsiteX1" fmla="*/ 6484320 w 6484320"/>
              <a:gd name="connsiteY1" fmla="*/ 0 h 8152288"/>
              <a:gd name="connsiteX2" fmla="*/ 6484320 w 6484320"/>
              <a:gd name="connsiteY2" fmla="*/ 8152288 h 8152288"/>
              <a:gd name="connsiteX3" fmla="*/ 0 w 6484320"/>
              <a:gd name="connsiteY3" fmla="*/ 8152288 h 8152288"/>
              <a:gd name="connsiteX4" fmla="*/ 0 w 6484320"/>
              <a:gd name="connsiteY4" fmla="*/ 0 h 8152288"/>
              <a:gd name="connsiteX0-1" fmla="*/ 0 w 7380274"/>
              <a:gd name="connsiteY0-2" fmla="*/ 0 h 8152288"/>
              <a:gd name="connsiteX1-3" fmla="*/ 6484320 w 7380274"/>
              <a:gd name="connsiteY1-4" fmla="*/ 0 h 8152288"/>
              <a:gd name="connsiteX2-5" fmla="*/ 7380274 w 7380274"/>
              <a:gd name="connsiteY2-6" fmla="*/ 7528086 h 8152288"/>
              <a:gd name="connsiteX3-7" fmla="*/ 0 w 7380274"/>
              <a:gd name="connsiteY3-8" fmla="*/ 8152288 h 8152288"/>
              <a:gd name="connsiteX4-9" fmla="*/ 0 w 7380274"/>
              <a:gd name="connsiteY4-10" fmla="*/ 0 h 8152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0274" h="8152288">
                <a:moveTo>
                  <a:pt x="0" y="0"/>
                </a:moveTo>
                <a:lnTo>
                  <a:pt x="6484320" y="0"/>
                </a:lnTo>
                <a:lnTo>
                  <a:pt x="7380274" y="7528086"/>
                </a:lnTo>
                <a:lnTo>
                  <a:pt x="0" y="8152288"/>
                </a:lnTo>
                <a:lnTo>
                  <a:pt x="0" y="0"/>
                </a:lnTo>
                <a:close/>
              </a:path>
            </a:pathLst>
          </a:custGeom>
          <a:blipFill dpi="0" rotWithShape="0">
            <a:blip r:embed="rId2"/>
            <a:srcRect/>
            <a:stretch>
              <a:fillRect l="-1" r="21203" b="212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26" name="矩形 25"/>
          <p:cNvSpPr/>
          <p:nvPr/>
        </p:nvSpPr>
        <p:spPr>
          <a:xfrm>
            <a:off x="663592" y="2727583"/>
            <a:ext cx="5354511" cy="830997"/>
          </a:xfrm>
          <a:prstGeom prst="rect">
            <a:avLst/>
          </a:prstGeom>
        </p:spPr>
        <p:txBody>
          <a:bodyPr wrap="square" lIns="0" tIns="0" rIns="0" bIns="0">
            <a:spAutoFit/>
          </a:bodyPr>
          <a:lstStyle/>
          <a:p>
            <a:pPr algn="dist" defTabSz="914400">
              <a:defRPr/>
            </a:pPr>
            <a:r>
              <a:rPr lang="zh-CN" altLang="en-US" sz="5400" dirty="0">
                <a:gradFill flip="none" rotWithShape="1">
                  <a:gsLst>
                    <a:gs pos="93000">
                      <a:srgbClr val="11B8D9"/>
                    </a:gs>
                    <a:gs pos="19000">
                      <a:srgbClr val="0C7B93">
                        <a:alpha val="90000"/>
                      </a:srgbClr>
                    </a:gs>
                  </a:gsLst>
                  <a:lin ang="2700000" scaled="1"/>
                  <a:tileRect/>
                </a:gradFill>
                <a:latin typeface="思源黑体 CN Bold" panose="020B0800000000000000" pitchFamily="34" charset="-122"/>
                <a:ea typeface="思源黑体 CN Bold" panose="020B0800000000000000" pitchFamily="34" charset="-122"/>
                <a:cs typeface="阿里巴巴普惠体 Medium" panose="00020600040101010101" pitchFamily="18" charset="-122"/>
              </a:rPr>
              <a:t>感谢各位的聆听</a:t>
            </a:r>
          </a:p>
        </p:txBody>
      </p:sp>
      <p:sp>
        <p:nvSpPr>
          <p:cNvPr id="18" name="矩形 17"/>
          <p:cNvSpPr/>
          <p:nvPr/>
        </p:nvSpPr>
        <p:spPr>
          <a:xfrm>
            <a:off x="679235" y="2046316"/>
            <a:ext cx="2769989" cy="553998"/>
          </a:xfrm>
          <a:prstGeom prst="rect">
            <a:avLst/>
          </a:prstGeom>
        </p:spPr>
        <p:txBody>
          <a:bodyPr wrap="none" lIns="0" tIns="0" rIns="0" bIns="0">
            <a:spAutoFit/>
          </a:bodyPr>
          <a:lstStyle/>
          <a:p>
            <a:pPr defTabSz="914400">
              <a:defRPr/>
            </a:pPr>
            <a:r>
              <a:rPr lang="zh-CN" altLang="en-US" sz="3600" dirty="0">
                <a:gradFill flip="none" rotWithShape="1">
                  <a:gsLst>
                    <a:gs pos="99000">
                      <a:srgbClr val="11B8D9"/>
                    </a:gs>
                    <a:gs pos="50000">
                      <a:srgbClr val="0C7B93">
                        <a:alpha val="90000"/>
                      </a:srgbClr>
                    </a:gs>
                  </a:gsLst>
                  <a:lin ang="2700000" scaled="1"/>
                  <a:tileRect/>
                </a:gra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工程建设管理</a:t>
            </a:r>
          </a:p>
        </p:txBody>
      </p:sp>
      <p:grpSp>
        <p:nvGrpSpPr>
          <p:cNvPr id="58" name="组合 57"/>
          <p:cNvGrpSpPr/>
          <p:nvPr/>
        </p:nvGrpSpPr>
        <p:grpSpPr>
          <a:xfrm>
            <a:off x="933405" y="546023"/>
            <a:ext cx="1064893" cy="280885"/>
            <a:chOff x="509426" y="268664"/>
            <a:chExt cx="798670" cy="210664"/>
          </a:xfrm>
        </p:grpSpPr>
        <p:sp>
          <p:nvSpPr>
            <p:cNvPr id="11"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19" name="矩形 18"/>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20" name="矩形 19"/>
          <p:cNvSpPr/>
          <p:nvPr/>
        </p:nvSpPr>
        <p:spPr>
          <a:xfrm>
            <a:off x="750635" y="3638330"/>
            <a:ext cx="5267468" cy="143565"/>
          </a:xfrm>
          <a:prstGeom prst="rect">
            <a:avLst/>
          </a:prstGeom>
        </p:spPr>
        <p:txBody>
          <a:bodyPr wrap="none" lIns="0" tIns="0" rIns="0" bIns="0">
            <a:spAutoFit/>
          </a:bodyPr>
          <a:lstStyle/>
          <a:p>
            <a:pPr defTabSz="914400">
              <a:defRPr/>
            </a:pPr>
            <a:r>
              <a:rPr lang="en-US" altLang="zh-CN" sz="935" spc="800" dirty="0">
                <a:solidFill>
                  <a:srgbClr val="E7E6E6"/>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QINGHAI-TIBET RAILWAY GOLMUDON</a:t>
            </a:r>
          </a:p>
        </p:txBody>
      </p:sp>
      <p:cxnSp>
        <p:nvCxnSpPr>
          <p:cNvPr id="21" name="直接连接符 20"/>
          <p:cNvCxnSpPr/>
          <p:nvPr/>
        </p:nvCxnSpPr>
        <p:spPr>
          <a:xfrm>
            <a:off x="709421" y="4650055"/>
            <a:ext cx="275288" cy="0"/>
          </a:xfrm>
          <a:prstGeom prst="line">
            <a:avLst/>
          </a:prstGeom>
          <a:ln w="6350">
            <a:solidFill>
              <a:srgbClr val="11B8D9"/>
            </a:solidFill>
          </a:ln>
        </p:spPr>
        <p:style>
          <a:lnRef idx="1">
            <a:schemeClr val="accent1"/>
          </a:lnRef>
          <a:fillRef idx="0">
            <a:schemeClr val="accent1"/>
          </a:fillRef>
          <a:effectRef idx="0">
            <a:schemeClr val="accent1"/>
          </a:effectRef>
          <a:fontRef idx="minor">
            <a:schemeClr val="tx1"/>
          </a:fontRef>
        </p:style>
      </p:cxnSp>
      <p:sp>
        <p:nvSpPr>
          <p:cNvPr id="57" name="矩形: 圆角 56"/>
          <p:cNvSpPr/>
          <p:nvPr/>
        </p:nvSpPr>
        <p:spPr>
          <a:xfrm>
            <a:off x="-435146" y="6451843"/>
            <a:ext cx="2345227" cy="123111"/>
          </a:xfrm>
          <a:prstGeom prst="roundRect">
            <a:avLst>
              <a:gd name="adj" fmla="val 50000"/>
            </a:avLst>
          </a:prstGeom>
          <a:gradFill flip="none" rotWithShape="1">
            <a:gsLst>
              <a:gs pos="93000">
                <a:srgbClr val="11B8D9"/>
              </a:gs>
              <a:gs pos="15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59" name="矩形: 圆角 58"/>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grpSp>
        <p:nvGrpSpPr>
          <p:cNvPr id="54" name="组合 53"/>
          <p:cNvGrpSpPr/>
          <p:nvPr/>
        </p:nvGrpSpPr>
        <p:grpSpPr>
          <a:xfrm>
            <a:off x="663592" y="4098493"/>
            <a:ext cx="3480147" cy="276999"/>
            <a:chOff x="3484532" y="4842938"/>
            <a:chExt cx="5222936" cy="319807"/>
          </a:xfrm>
        </p:grpSpPr>
        <p:sp>
          <p:nvSpPr>
            <p:cNvPr id="61" name="矩形 60"/>
            <p:cNvSpPr/>
            <p:nvPr/>
          </p:nvSpPr>
          <p:spPr>
            <a:xfrm>
              <a:off x="3484532" y="4842938"/>
              <a:ext cx="2193317" cy="318180"/>
            </a:xfrm>
            <a:prstGeom prst="rect">
              <a:avLst/>
            </a:prstGeom>
            <a:ln w="6350">
              <a:solidFill>
                <a:schemeClr val="tx1"/>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a:solidFill>
                    <a:sysClr val="windowText" lastClr="000000"/>
                  </a:solidFill>
                  <a:latin typeface="思源黑体 CN Light" panose="020B0300000000000000" pitchFamily="34" charset="-122"/>
                  <a:ea typeface="思源黑体 CN Light" panose="020B0300000000000000" pitchFamily="34" charset="-122"/>
                </a:rPr>
                <a:t>汇报人：</a:t>
              </a:r>
              <a:r>
                <a:rPr lang="en-US" altLang="zh-CN" sz="1200">
                  <a:solidFill>
                    <a:sysClr val="windowText" lastClr="000000"/>
                  </a:solidFill>
                  <a:latin typeface="思源黑体 CN Light" panose="020B0300000000000000" pitchFamily="34" charset="-122"/>
                  <a:ea typeface="思源黑体 CN Light" panose="020B0300000000000000" pitchFamily="34" charset="-122"/>
                </a:rPr>
                <a:t>xiazaii</a:t>
              </a:r>
              <a:endPar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62" name="文本框 61"/>
            <p:cNvSpPr txBox="1"/>
            <p:nvPr/>
          </p:nvSpPr>
          <p:spPr>
            <a:xfrm>
              <a:off x="6490140" y="4842938"/>
              <a:ext cx="2217328" cy="319807"/>
            </a:xfrm>
            <a:prstGeom prst="rect">
              <a:avLst/>
            </a:prstGeom>
            <a:noFill/>
            <a:ln w="6350">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rPr>
                <a:t>汇报部门：某部门</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矩形 4"/>
          <p:cNvSpPr/>
          <p:nvPr/>
        </p:nvSpPr>
        <p:spPr>
          <a:xfrm rot="12393830">
            <a:off x="6412185" y="-2004453"/>
            <a:ext cx="10558524" cy="11662999"/>
          </a:xfrm>
          <a:custGeom>
            <a:avLst/>
            <a:gdLst>
              <a:gd name="connsiteX0" fmla="*/ 0 w 6484320"/>
              <a:gd name="connsiteY0" fmla="*/ 0 h 8152288"/>
              <a:gd name="connsiteX1" fmla="*/ 6484320 w 6484320"/>
              <a:gd name="connsiteY1" fmla="*/ 0 h 8152288"/>
              <a:gd name="connsiteX2" fmla="*/ 6484320 w 6484320"/>
              <a:gd name="connsiteY2" fmla="*/ 8152288 h 8152288"/>
              <a:gd name="connsiteX3" fmla="*/ 0 w 6484320"/>
              <a:gd name="connsiteY3" fmla="*/ 8152288 h 8152288"/>
              <a:gd name="connsiteX4" fmla="*/ 0 w 6484320"/>
              <a:gd name="connsiteY4" fmla="*/ 0 h 8152288"/>
              <a:gd name="connsiteX0-1" fmla="*/ 0 w 7380274"/>
              <a:gd name="connsiteY0-2" fmla="*/ 0 h 8152288"/>
              <a:gd name="connsiteX1-3" fmla="*/ 6484320 w 7380274"/>
              <a:gd name="connsiteY1-4" fmla="*/ 0 h 8152288"/>
              <a:gd name="connsiteX2-5" fmla="*/ 7380274 w 7380274"/>
              <a:gd name="connsiteY2-6" fmla="*/ 7528086 h 8152288"/>
              <a:gd name="connsiteX3-7" fmla="*/ 0 w 7380274"/>
              <a:gd name="connsiteY3-8" fmla="*/ 8152288 h 8152288"/>
              <a:gd name="connsiteX4-9" fmla="*/ 0 w 7380274"/>
              <a:gd name="connsiteY4-10" fmla="*/ 0 h 8152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0274" h="8152288">
                <a:moveTo>
                  <a:pt x="0" y="0"/>
                </a:moveTo>
                <a:lnTo>
                  <a:pt x="6484320" y="0"/>
                </a:lnTo>
                <a:lnTo>
                  <a:pt x="7380274" y="7528086"/>
                </a:lnTo>
                <a:lnTo>
                  <a:pt x="0" y="8152288"/>
                </a:lnTo>
                <a:lnTo>
                  <a:pt x="0" y="0"/>
                </a:lnTo>
                <a:close/>
              </a:path>
            </a:pathLst>
          </a:custGeom>
          <a:gradFill>
            <a:gsLst>
              <a:gs pos="15000">
                <a:srgbClr val="0C7B93"/>
              </a:gs>
              <a:gs pos="100000">
                <a:srgbClr val="00A8CC">
                  <a:alpha val="50000"/>
                </a:srgb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5" name="矩形 4"/>
          <p:cNvSpPr/>
          <p:nvPr/>
        </p:nvSpPr>
        <p:spPr>
          <a:xfrm rot="12600000">
            <a:off x="6592583" y="-1197865"/>
            <a:ext cx="9840365" cy="10869717"/>
          </a:xfrm>
          <a:custGeom>
            <a:avLst/>
            <a:gdLst>
              <a:gd name="connsiteX0" fmla="*/ 0 w 6484320"/>
              <a:gd name="connsiteY0" fmla="*/ 0 h 8152288"/>
              <a:gd name="connsiteX1" fmla="*/ 6484320 w 6484320"/>
              <a:gd name="connsiteY1" fmla="*/ 0 h 8152288"/>
              <a:gd name="connsiteX2" fmla="*/ 6484320 w 6484320"/>
              <a:gd name="connsiteY2" fmla="*/ 8152288 h 8152288"/>
              <a:gd name="connsiteX3" fmla="*/ 0 w 6484320"/>
              <a:gd name="connsiteY3" fmla="*/ 8152288 h 8152288"/>
              <a:gd name="connsiteX4" fmla="*/ 0 w 6484320"/>
              <a:gd name="connsiteY4" fmla="*/ 0 h 8152288"/>
              <a:gd name="connsiteX0-1" fmla="*/ 0 w 7380274"/>
              <a:gd name="connsiteY0-2" fmla="*/ 0 h 8152288"/>
              <a:gd name="connsiteX1-3" fmla="*/ 6484320 w 7380274"/>
              <a:gd name="connsiteY1-4" fmla="*/ 0 h 8152288"/>
              <a:gd name="connsiteX2-5" fmla="*/ 7380274 w 7380274"/>
              <a:gd name="connsiteY2-6" fmla="*/ 7528086 h 8152288"/>
              <a:gd name="connsiteX3-7" fmla="*/ 0 w 7380274"/>
              <a:gd name="connsiteY3-8" fmla="*/ 8152288 h 8152288"/>
              <a:gd name="connsiteX4-9" fmla="*/ 0 w 7380274"/>
              <a:gd name="connsiteY4-10" fmla="*/ 0 h 8152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0274" h="8152288">
                <a:moveTo>
                  <a:pt x="0" y="0"/>
                </a:moveTo>
                <a:lnTo>
                  <a:pt x="6484320" y="0"/>
                </a:lnTo>
                <a:lnTo>
                  <a:pt x="7380274" y="7528086"/>
                </a:lnTo>
                <a:lnTo>
                  <a:pt x="0" y="8152288"/>
                </a:lnTo>
                <a:lnTo>
                  <a:pt x="0" y="0"/>
                </a:lnTo>
                <a:close/>
              </a:path>
            </a:pathLst>
          </a:custGeom>
          <a:blipFill dpi="0" rotWithShape="0">
            <a:blip r:embed="rId2"/>
            <a:srcRect/>
            <a:stretch>
              <a:fillRect l="-1" r="21203" b="212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57" name="矩形: 圆角 56"/>
          <p:cNvSpPr/>
          <p:nvPr/>
        </p:nvSpPr>
        <p:spPr>
          <a:xfrm>
            <a:off x="-435146" y="6451843"/>
            <a:ext cx="2345227" cy="123111"/>
          </a:xfrm>
          <a:prstGeom prst="roundRect">
            <a:avLst>
              <a:gd name="adj" fmla="val 50000"/>
            </a:avLst>
          </a:prstGeom>
          <a:gradFill flip="none" rotWithShape="1">
            <a:gsLst>
              <a:gs pos="93000">
                <a:srgbClr val="11B8D9"/>
              </a:gs>
              <a:gs pos="15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59" name="矩形: 圆角 58"/>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grpSp>
        <p:nvGrpSpPr>
          <p:cNvPr id="16" name="组合 15"/>
          <p:cNvGrpSpPr/>
          <p:nvPr/>
        </p:nvGrpSpPr>
        <p:grpSpPr>
          <a:xfrm>
            <a:off x="1827751" y="2550137"/>
            <a:ext cx="3392172" cy="372144"/>
            <a:chOff x="2337408" y="2688032"/>
            <a:chExt cx="3392172" cy="372144"/>
          </a:xfrm>
        </p:grpSpPr>
        <p:sp>
          <p:nvSpPr>
            <p:cNvPr id="17" name="矩形 16"/>
            <p:cNvSpPr/>
            <p:nvPr/>
          </p:nvSpPr>
          <p:spPr>
            <a:xfrm>
              <a:off x="2337408" y="2728706"/>
              <a:ext cx="507700" cy="323850"/>
            </a:xfrm>
            <a:prstGeom prst="rect">
              <a:avLst/>
            </a:prstGeom>
            <a:noFill/>
            <a:ln w="15875"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BFBFB"/>
                </a:solidFill>
                <a:effectLst/>
                <a:uLnTx/>
                <a:uFillTx/>
                <a:latin typeface="FandolFang R" panose="00000500000000000000" pitchFamily="50" charset="-122"/>
                <a:ea typeface="FandolFang R" panose="00000500000000000000" pitchFamily="50" charset="-122"/>
                <a:cs typeface="+mn-cs"/>
              </a:endParaRPr>
            </a:p>
          </p:txBody>
        </p:sp>
        <p:sp>
          <p:nvSpPr>
            <p:cNvPr id="22" name="文本框 21"/>
            <p:cNvSpPr txBox="1"/>
            <p:nvPr/>
          </p:nvSpPr>
          <p:spPr>
            <a:xfrm>
              <a:off x="2387875" y="2718810"/>
              <a:ext cx="42393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rPr>
                <a:t>01</a:t>
              </a:r>
              <a:endParaRPr kumimoji="0" lang="zh-CN" altLang="en-US"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endParaRPr>
            </a:p>
          </p:txBody>
        </p:sp>
        <p:sp>
          <p:nvSpPr>
            <p:cNvPr id="23" name="文本框 22"/>
            <p:cNvSpPr txBox="1"/>
            <p:nvPr/>
          </p:nvSpPr>
          <p:spPr>
            <a:xfrm>
              <a:off x="3078944" y="2688032"/>
              <a:ext cx="1145021" cy="368300"/>
            </a:xfrm>
            <a:prstGeom prst="rect">
              <a:avLst/>
            </a:prstGeom>
            <a:noFill/>
          </p:spPr>
          <p:txBody>
            <a:bodyPr wrap="square" rtlCol="0">
              <a:spAutoFit/>
            </a:bodyPr>
            <a:lstStyle/>
            <a:p>
              <a:pPr algn="dist"/>
              <a:r>
                <a:rPr lang="zh-CN" altLang="en-US" dirty="0">
                  <a:solidFill>
                    <a:schemeClr val="tx1">
                      <a:lumMod val="75000"/>
                      <a:lumOff val="25000"/>
                    </a:schemeClr>
                  </a:solidFill>
                  <a:latin typeface="胡晓波真帅体" panose="02010600030101010101" pitchFamily="2" charset="-122"/>
                  <a:ea typeface="胡晓波真帅体" panose="02010600030101010101" pitchFamily="2" charset="-122"/>
                </a:rPr>
                <a:t>立论背景</a:t>
              </a:r>
            </a:p>
          </p:txBody>
        </p:sp>
        <p:sp>
          <p:nvSpPr>
            <p:cNvPr id="24" name="文本框 23"/>
            <p:cNvSpPr txBox="1"/>
            <p:nvPr/>
          </p:nvSpPr>
          <p:spPr>
            <a:xfrm>
              <a:off x="4242057" y="2829344"/>
              <a:ext cx="1487523" cy="230832"/>
            </a:xfrm>
            <a:prstGeom prst="rect">
              <a:avLst/>
            </a:prstGeom>
            <a:noFill/>
          </p:spPr>
          <p:txBody>
            <a:bodyPr wrap="square" rtlCol="0">
              <a:spAutoFit/>
            </a:bodyPr>
            <a:lstStyle/>
            <a:p>
              <a:r>
                <a:rPr lang="en-US" altLang="zh-CN" sz="900" i="1" dirty="0">
                  <a:solidFill>
                    <a:schemeClr val="bg1">
                      <a:lumMod val="65000"/>
                    </a:schemeClr>
                  </a:solidFill>
                  <a:latin typeface="胡晓波真帅体" panose="02010600030101010101" pitchFamily="2" charset="-122"/>
                  <a:ea typeface="胡晓波真帅体" panose="02010600030101010101" pitchFamily="2" charset="-122"/>
                </a:rPr>
                <a:t>BACKGROUND OF ARGUMENT</a:t>
              </a:r>
            </a:p>
          </p:txBody>
        </p:sp>
      </p:grpSp>
      <p:grpSp>
        <p:nvGrpSpPr>
          <p:cNvPr id="25" name="组合 24"/>
          <p:cNvGrpSpPr/>
          <p:nvPr/>
        </p:nvGrpSpPr>
        <p:grpSpPr>
          <a:xfrm>
            <a:off x="1827751" y="3431249"/>
            <a:ext cx="3392172" cy="372144"/>
            <a:chOff x="2337408" y="3569144"/>
            <a:chExt cx="3392172" cy="372144"/>
          </a:xfrm>
        </p:grpSpPr>
        <p:sp>
          <p:nvSpPr>
            <p:cNvPr id="27" name="矩形 26"/>
            <p:cNvSpPr/>
            <p:nvPr/>
          </p:nvSpPr>
          <p:spPr>
            <a:xfrm>
              <a:off x="2337408" y="3609818"/>
              <a:ext cx="507700" cy="323850"/>
            </a:xfrm>
            <a:prstGeom prst="rect">
              <a:avLst/>
            </a:prstGeom>
            <a:noFill/>
            <a:ln w="15875"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BFBFB"/>
                </a:solidFill>
                <a:effectLst/>
                <a:uLnTx/>
                <a:uFillTx/>
                <a:latin typeface="FandolFang R" panose="00000500000000000000" pitchFamily="50" charset="-122"/>
                <a:ea typeface="FandolFang R" panose="00000500000000000000" pitchFamily="50" charset="-122"/>
                <a:cs typeface="+mn-cs"/>
              </a:endParaRPr>
            </a:p>
          </p:txBody>
        </p:sp>
        <p:sp>
          <p:nvSpPr>
            <p:cNvPr id="28" name="文本框 27"/>
            <p:cNvSpPr txBox="1"/>
            <p:nvPr/>
          </p:nvSpPr>
          <p:spPr>
            <a:xfrm>
              <a:off x="2387875" y="3599922"/>
              <a:ext cx="42393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rPr>
                <a:t>02</a:t>
              </a:r>
              <a:endParaRPr kumimoji="0" lang="zh-CN" altLang="en-US"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endParaRPr>
            </a:p>
          </p:txBody>
        </p:sp>
        <p:sp>
          <p:nvSpPr>
            <p:cNvPr id="29" name="文本框 28"/>
            <p:cNvSpPr txBox="1"/>
            <p:nvPr/>
          </p:nvSpPr>
          <p:spPr>
            <a:xfrm>
              <a:off x="3078944" y="3569144"/>
              <a:ext cx="1145021" cy="368300"/>
            </a:xfrm>
            <a:prstGeom prst="rect">
              <a:avLst/>
            </a:prstGeom>
            <a:noFill/>
          </p:spPr>
          <p:txBody>
            <a:bodyPr wrap="square" rtlCol="0">
              <a:spAutoFit/>
            </a:bodyPr>
            <a:lstStyle/>
            <a:p>
              <a:pPr algn="dist"/>
              <a:r>
                <a:rPr lang="zh-CN" altLang="en-US" dirty="0">
                  <a:solidFill>
                    <a:schemeClr val="tx1">
                      <a:lumMod val="75000"/>
                      <a:lumOff val="25000"/>
                    </a:schemeClr>
                  </a:solidFill>
                  <a:latin typeface="胡晓波真帅体" panose="02010600030101010101" pitchFamily="2" charset="-122"/>
                  <a:ea typeface="胡晓波真帅体" panose="02010600030101010101" pitchFamily="2" charset="-122"/>
                </a:rPr>
                <a:t>研究方法</a:t>
              </a:r>
            </a:p>
          </p:txBody>
        </p:sp>
        <p:sp>
          <p:nvSpPr>
            <p:cNvPr id="30" name="文本框 29"/>
            <p:cNvSpPr txBox="1"/>
            <p:nvPr/>
          </p:nvSpPr>
          <p:spPr>
            <a:xfrm>
              <a:off x="4242057" y="3710456"/>
              <a:ext cx="1487523" cy="230832"/>
            </a:xfrm>
            <a:prstGeom prst="rect">
              <a:avLst/>
            </a:prstGeom>
            <a:noFill/>
          </p:spPr>
          <p:txBody>
            <a:bodyPr wrap="square" rtlCol="0">
              <a:spAutoFit/>
            </a:bodyPr>
            <a:lstStyle/>
            <a:p>
              <a:r>
                <a:rPr lang="en-US" altLang="zh-CN" sz="900" i="1" dirty="0">
                  <a:solidFill>
                    <a:schemeClr val="bg1">
                      <a:lumMod val="65000"/>
                    </a:schemeClr>
                  </a:solidFill>
                  <a:latin typeface="胡晓波真帅体" panose="02010600030101010101" pitchFamily="2" charset="-122"/>
                  <a:ea typeface="胡晓波真帅体" panose="02010600030101010101" pitchFamily="2" charset="-122"/>
                </a:rPr>
                <a:t>RESEARCH METHOD</a:t>
              </a:r>
            </a:p>
          </p:txBody>
        </p:sp>
      </p:grpSp>
      <p:grpSp>
        <p:nvGrpSpPr>
          <p:cNvPr id="31" name="组合 30"/>
          <p:cNvGrpSpPr/>
          <p:nvPr/>
        </p:nvGrpSpPr>
        <p:grpSpPr>
          <a:xfrm>
            <a:off x="1827751" y="4301184"/>
            <a:ext cx="3393333" cy="372144"/>
            <a:chOff x="2337408" y="4439079"/>
            <a:chExt cx="3393333" cy="372144"/>
          </a:xfrm>
        </p:grpSpPr>
        <p:sp>
          <p:nvSpPr>
            <p:cNvPr id="32" name="矩形 31"/>
            <p:cNvSpPr/>
            <p:nvPr/>
          </p:nvSpPr>
          <p:spPr>
            <a:xfrm>
              <a:off x="2337408" y="4479753"/>
              <a:ext cx="507700" cy="323850"/>
            </a:xfrm>
            <a:prstGeom prst="rect">
              <a:avLst/>
            </a:prstGeom>
            <a:noFill/>
            <a:ln w="15875"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BFBFB"/>
                </a:solidFill>
                <a:effectLst/>
                <a:uLnTx/>
                <a:uFillTx/>
                <a:latin typeface="FandolFang R" panose="00000500000000000000" pitchFamily="50" charset="-122"/>
                <a:ea typeface="FandolFang R" panose="00000500000000000000" pitchFamily="50" charset="-122"/>
                <a:cs typeface="+mn-cs"/>
              </a:endParaRPr>
            </a:p>
          </p:txBody>
        </p:sp>
        <p:sp>
          <p:nvSpPr>
            <p:cNvPr id="33" name="文本框 32"/>
            <p:cNvSpPr txBox="1"/>
            <p:nvPr/>
          </p:nvSpPr>
          <p:spPr>
            <a:xfrm>
              <a:off x="2387875" y="4469857"/>
              <a:ext cx="42393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rPr>
                <a:t>03</a:t>
              </a:r>
              <a:endParaRPr kumimoji="0" lang="zh-CN" altLang="en-US"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endParaRPr>
            </a:p>
          </p:txBody>
        </p:sp>
        <p:sp>
          <p:nvSpPr>
            <p:cNvPr id="34" name="文本框 33"/>
            <p:cNvSpPr txBox="1"/>
            <p:nvPr/>
          </p:nvSpPr>
          <p:spPr>
            <a:xfrm>
              <a:off x="3078944" y="4439079"/>
              <a:ext cx="1145748" cy="368300"/>
            </a:xfrm>
            <a:prstGeom prst="rect">
              <a:avLst/>
            </a:prstGeom>
            <a:noFill/>
          </p:spPr>
          <p:txBody>
            <a:bodyPr wrap="square" rtlCol="0">
              <a:spAutoFit/>
            </a:bodyPr>
            <a:lstStyle/>
            <a:p>
              <a:pPr algn="dist"/>
              <a:r>
                <a:rPr lang="zh-CN" altLang="en-US" dirty="0">
                  <a:solidFill>
                    <a:schemeClr val="tx1">
                      <a:lumMod val="75000"/>
                      <a:lumOff val="25000"/>
                    </a:schemeClr>
                  </a:solidFill>
                  <a:latin typeface="胡晓波真帅体" panose="02010600030101010101" pitchFamily="2" charset="-122"/>
                  <a:ea typeface="胡晓波真帅体" panose="02010600030101010101" pitchFamily="2" charset="-122"/>
                </a:rPr>
                <a:t>关键技术</a:t>
              </a:r>
            </a:p>
          </p:txBody>
        </p:sp>
        <p:sp>
          <p:nvSpPr>
            <p:cNvPr id="35" name="文本框 34"/>
            <p:cNvSpPr txBox="1"/>
            <p:nvPr/>
          </p:nvSpPr>
          <p:spPr>
            <a:xfrm>
              <a:off x="4242056" y="4580391"/>
              <a:ext cx="1488685" cy="230832"/>
            </a:xfrm>
            <a:prstGeom prst="rect">
              <a:avLst/>
            </a:prstGeom>
            <a:noFill/>
          </p:spPr>
          <p:txBody>
            <a:bodyPr wrap="square" rtlCol="0">
              <a:spAutoFit/>
            </a:bodyPr>
            <a:lstStyle/>
            <a:p>
              <a:r>
                <a:rPr lang="en-US" altLang="zh-CN" sz="900" i="1" dirty="0">
                  <a:solidFill>
                    <a:schemeClr val="bg1">
                      <a:lumMod val="65000"/>
                    </a:schemeClr>
                  </a:solidFill>
                  <a:latin typeface="胡晓波真帅体" panose="02010600030101010101" pitchFamily="2" charset="-122"/>
                  <a:ea typeface="胡晓波真帅体" panose="02010600030101010101" pitchFamily="2" charset="-122"/>
                </a:rPr>
                <a:t>KEY TECHNOLOGY</a:t>
              </a:r>
            </a:p>
          </p:txBody>
        </p:sp>
      </p:grpSp>
      <p:grpSp>
        <p:nvGrpSpPr>
          <p:cNvPr id="36" name="组合 35"/>
          <p:cNvGrpSpPr/>
          <p:nvPr/>
        </p:nvGrpSpPr>
        <p:grpSpPr>
          <a:xfrm>
            <a:off x="1827751" y="5167521"/>
            <a:ext cx="3393334" cy="372144"/>
            <a:chOff x="2337408" y="5305416"/>
            <a:chExt cx="3393334" cy="372144"/>
          </a:xfrm>
        </p:grpSpPr>
        <p:sp>
          <p:nvSpPr>
            <p:cNvPr id="37" name="矩形 36"/>
            <p:cNvSpPr/>
            <p:nvPr/>
          </p:nvSpPr>
          <p:spPr>
            <a:xfrm>
              <a:off x="2337408" y="5346090"/>
              <a:ext cx="507700" cy="323850"/>
            </a:xfrm>
            <a:prstGeom prst="rect">
              <a:avLst/>
            </a:prstGeom>
            <a:noFill/>
            <a:ln w="15875"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BFBFB"/>
                </a:solidFill>
                <a:effectLst/>
                <a:uLnTx/>
                <a:uFillTx/>
                <a:latin typeface="FandolFang R" panose="00000500000000000000" pitchFamily="50" charset="-122"/>
                <a:ea typeface="FandolFang R" panose="00000500000000000000" pitchFamily="50" charset="-122"/>
                <a:cs typeface="+mn-cs"/>
              </a:endParaRPr>
            </a:p>
          </p:txBody>
        </p:sp>
        <p:sp>
          <p:nvSpPr>
            <p:cNvPr id="38" name="文本框 37"/>
            <p:cNvSpPr txBox="1"/>
            <p:nvPr/>
          </p:nvSpPr>
          <p:spPr>
            <a:xfrm>
              <a:off x="2387875" y="5336194"/>
              <a:ext cx="42393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rPr>
                <a:t>04</a:t>
              </a:r>
              <a:endParaRPr kumimoji="0" lang="zh-CN" altLang="en-US" sz="1600" b="1" i="0" u="none" strike="noStrike" kern="0" cap="none" spc="0" normalizeH="0" baseline="0" noProof="0" dirty="0">
                <a:ln>
                  <a:noFill/>
                </a:ln>
                <a:solidFill>
                  <a:srgbClr val="228BA2"/>
                </a:solidFill>
                <a:effectLst/>
                <a:uLnTx/>
                <a:uFillTx/>
                <a:latin typeface="胡晓波真帅体" panose="02010600030101010101" pitchFamily="2" charset="-122"/>
                <a:ea typeface="FandolFang R" panose="00000500000000000000" pitchFamily="50" charset="-122"/>
              </a:endParaRPr>
            </a:p>
          </p:txBody>
        </p:sp>
        <p:sp>
          <p:nvSpPr>
            <p:cNvPr id="39" name="文本框 38"/>
            <p:cNvSpPr txBox="1"/>
            <p:nvPr/>
          </p:nvSpPr>
          <p:spPr>
            <a:xfrm>
              <a:off x="3078944" y="5305416"/>
              <a:ext cx="1145748" cy="368300"/>
            </a:xfrm>
            <a:prstGeom prst="rect">
              <a:avLst/>
            </a:prstGeom>
            <a:noFill/>
          </p:spPr>
          <p:txBody>
            <a:bodyPr wrap="square" rtlCol="0">
              <a:spAutoFit/>
            </a:bodyPr>
            <a:lstStyle/>
            <a:p>
              <a:pPr algn="dist"/>
              <a:r>
                <a:rPr lang="zh-CN" altLang="en-US" dirty="0">
                  <a:solidFill>
                    <a:schemeClr val="tx1">
                      <a:lumMod val="75000"/>
                      <a:lumOff val="25000"/>
                    </a:schemeClr>
                  </a:solidFill>
                  <a:latin typeface="胡晓波真帅体" panose="02010600030101010101" pitchFamily="2" charset="-122"/>
                  <a:ea typeface="胡晓波真帅体" panose="02010600030101010101" pitchFamily="2" charset="-122"/>
                </a:rPr>
                <a:t>论文总结</a:t>
              </a:r>
            </a:p>
          </p:txBody>
        </p:sp>
        <p:sp>
          <p:nvSpPr>
            <p:cNvPr id="40" name="文本框 39"/>
            <p:cNvSpPr txBox="1"/>
            <p:nvPr/>
          </p:nvSpPr>
          <p:spPr>
            <a:xfrm>
              <a:off x="4242057" y="5446728"/>
              <a:ext cx="1488685" cy="230832"/>
            </a:xfrm>
            <a:prstGeom prst="rect">
              <a:avLst/>
            </a:prstGeom>
            <a:noFill/>
          </p:spPr>
          <p:txBody>
            <a:bodyPr wrap="square" rtlCol="0">
              <a:spAutoFit/>
            </a:bodyPr>
            <a:lstStyle/>
            <a:p>
              <a:r>
                <a:rPr lang="en-US" altLang="zh-CN" sz="900" i="1" dirty="0">
                  <a:solidFill>
                    <a:schemeClr val="bg1">
                      <a:lumMod val="65000"/>
                    </a:schemeClr>
                  </a:solidFill>
                  <a:latin typeface="胡晓波真帅体" panose="02010600030101010101" pitchFamily="2" charset="-122"/>
                  <a:ea typeface="胡晓波真帅体" panose="02010600030101010101" pitchFamily="2" charset="-122"/>
                </a:rPr>
                <a:t>SUMMARY OF PAPERS</a:t>
              </a:r>
            </a:p>
          </p:txBody>
        </p:sp>
      </p:grpSp>
      <p:grpSp>
        <p:nvGrpSpPr>
          <p:cNvPr id="41" name="组合 40"/>
          <p:cNvGrpSpPr/>
          <p:nvPr/>
        </p:nvGrpSpPr>
        <p:grpSpPr>
          <a:xfrm>
            <a:off x="903638" y="826809"/>
            <a:ext cx="4479232" cy="1282372"/>
            <a:chOff x="5896395" y="1053604"/>
            <a:chExt cx="4479232" cy="1282372"/>
          </a:xfrm>
        </p:grpSpPr>
        <p:sp>
          <p:nvSpPr>
            <p:cNvPr id="42" name="文本框 41"/>
            <p:cNvSpPr txBox="1"/>
            <p:nvPr/>
          </p:nvSpPr>
          <p:spPr>
            <a:xfrm>
              <a:off x="7561928" y="1308816"/>
              <a:ext cx="2813699" cy="769441"/>
            </a:xfrm>
            <a:prstGeom prst="rect">
              <a:avLst/>
            </a:prstGeom>
            <a:noFill/>
          </p:spPr>
          <p:txBody>
            <a:bodyPr wrap="square" rtlCol="0">
              <a:spAutoFit/>
            </a:bodyPr>
            <a:lstStyle/>
            <a:p>
              <a:r>
                <a:rPr lang="en-US" altLang="zh-CN" sz="4400" b="1" spc="300" dirty="0">
                  <a:solidFill>
                    <a:schemeClr val="tx1">
                      <a:lumMod val="75000"/>
                      <a:lumOff val="25000"/>
                    </a:schemeClr>
                  </a:solidFill>
                  <a:latin typeface="胡晓波真帅体" panose="02010600030101010101" pitchFamily="2" charset="-122"/>
                  <a:ea typeface="FandolFang R" panose="00000500000000000000" pitchFamily="50" charset="-122"/>
                </a:rPr>
                <a:t>CONTENTS</a:t>
              </a:r>
              <a:endParaRPr lang="zh-CN" altLang="en-US" sz="4400" b="1" spc="300" dirty="0">
                <a:solidFill>
                  <a:schemeClr val="tx1">
                    <a:lumMod val="75000"/>
                    <a:lumOff val="25000"/>
                  </a:schemeClr>
                </a:solidFill>
                <a:latin typeface="胡晓波真帅体" panose="02010600030101010101" pitchFamily="2" charset="-122"/>
                <a:ea typeface="FandolFang R" panose="00000500000000000000" pitchFamily="50" charset="-122"/>
              </a:endParaRPr>
            </a:p>
          </p:txBody>
        </p:sp>
        <p:sp>
          <p:nvSpPr>
            <p:cNvPr id="43" name="矩形 42"/>
            <p:cNvSpPr/>
            <p:nvPr/>
          </p:nvSpPr>
          <p:spPr>
            <a:xfrm>
              <a:off x="7653962" y="2290257"/>
              <a:ext cx="534089" cy="45719"/>
            </a:xfrm>
            <a:prstGeom prst="rect">
              <a:avLst/>
            </a:prstGeom>
            <a:solidFill>
              <a:srgbClr val="228B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BFBFB"/>
                </a:solidFill>
                <a:effectLst/>
                <a:uLnTx/>
                <a:uFillTx/>
                <a:latin typeface="FandolFang R" panose="00000500000000000000" pitchFamily="50" charset="-122"/>
                <a:ea typeface="FandolFang R" panose="00000500000000000000" pitchFamily="50" charset="-122"/>
                <a:cs typeface="+mn-cs"/>
              </a:endParaRPr>
            </a:p>
          </p:txBody>
        </p:sp>
        <p:sp>
          <p:nvSpPr>
            <p:cNvPr id="44" name="矩形 43"/>
            <p:cNvSpPr/>
            <p:nvPr/>
          </p:nvSpPr>
          <p:spPr>
            <a:xfrm>
              <a:off x="8169003" y="2289747"/>
              <a:ext cx="534089" cy="45719"/>
            </a:xfrm>
            <a:prstGeom prst="rect">
              <a:avLst/>
            </a:prstGeom>
            <a:solidFill>
              <a:srgbClr val="3E3E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BFBFB"/>
                </a:solidFill>
                <a:effectLst/>
                <a:uLnTx/>
                <a:uFillTx/>
                <a:latin typeface="FandolFang R" panose="00000500000000000000" pitchFamily="50" charset="-122"/>
                <a:ea typeface="FandolFang R" panose="00000500000000000000" pitchFamily="50" charset="-122"/>
                <a:cs typeface="+mn-cs"/>
              </a:endParaRPr>
            </a:p>
          </p:txBody>
        </p:sp>
        <p:sp>
          <p:nvSpPr>
            <p:cNvPr id="45" name="文本框 44"/>
            <p:cNvSpPr txBox="1"/>
            <p:nvPr/>
          </p:nvSpPr>
          <p:spPr>
            <a:xfrm>
              <a:off x="5896395" y="1053604"/>
              <a:ext cx="1889760" cy="1014730"/>
            </a:xfrm>
            <a:prstGeom prst="rect">
              <a:avLst/>
            </a:prstGeom>
            <a:noFill/>
          </p:spPr>
          <p:txBody>
            <a:bodyPr wrap="square" rtlCol="0">
              <a:spAutoFit/>
            </a:bodyPr>
            <a:lstStyle/>
            <a:p>
              <a:pPr algn="dist"/>
              <a:r>
                <a:rPr lang="zh-CN" altLang="en-US" sz="6000" b="1" spc="300" dirty="0">
                  <a:solidFill>
                    <a:srgbClr val="228BA2"/>
                  </a:solidFill>
                  <a:latin typeface="胡晓波真帅体" panose="02010600030101010101" pitchFamily="2" charset="-122"/>
                  <a:ea typeface="胡晓波真帅体" panose="02010600030101010101" pitchFamily="2" charset="-122"/>
                </a:rPr>
                <a:t>目录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5200" y="2959147"/>
            <a:ext cx="5181600" cy="1014730"/>
          </a:xfrm>
          <a:prstGeom prst="rect">
            <a:avLst/>
          </a:prstGeom>
          <a:noFill/>
        </p:spPr>
        <p:txBody>
          <a:bodyPr wrap="square" rtlCol="0">
            <a:spAutoFit/>
          </a:bodyPr>
          <a:lstStyle/>
          <a:p>
            <a:pPr algn="dist"/>
            <a:r>
              <a:rPr lang="zh-CN" altLang="en-US" sz="6000" dirty="0">
                <a:solidFill>
                  <a:srgbClr val="228BA2"/>
                </a:solidFill>
                <a:latin typeface="胡晓波真帅体" panose="02010600030101010101" pitchFamily="2" charset="-122"/>
                <a:ea typeface="胡晓波真帅体" panose="02010600030101010101" pitchFamily="2" charset="-122"/>
              </a:rPr>
              <a:t>添加标题内容</a:t>
            </a:r>
          </a:p>
        </p:txBody>
      </p:sp>
      <p:sp>
        <p:nvSpPr>
          <p:cNvPr id="3" name="矩形 2"/>
          <p:cNvSpPr/>
          <p:nvPr/>
        </p:nvSpPr>
        <p:spPr>
          <a:xfrm>
            <a:off x="2605936" y="4067143"/>
            <a:ext cx="7058764" cy="573170"/>
          </a:xfrm>
          <a:prstGeom prst="rect">
            <a:avLst/>
          </a:prstGeom>
        </p:spPr>
        <p:txBody>
          <a:bodyPr wrap="square">
            <a:spAutoFit/>
          </a:bodyPr>
          <a:lstStyle/>
          <a:p>
            <a:pPr algn="ctr">
              <a:lnSpc>
                <a:spcPct val="150000"/>
              </a:lnSpc>
              <a:defRPr/>
            </a:pPr>
            <a:r>
              <a:rPr lang="en-US" altLang="zh-CN" sz="1100" kern="0" dirty="0">
                <a:solidFill>
                  <a:schemeClr val="tx1">
                    <a:lumMod val="50000"/>
                    <a:lumOff val="50000"/>
                  </a:schemeClr>
                </a:solidFill>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100" kern="0" dirty="0">
                <a:solidFill>
                  <a:schemeClr val="tx1">
                    <a:lumMod val="50000"/>
                    <a:lumOff val="50000"/>
                  </a:schemeClr>
                </a:solidFill>
                <a:ea typeface="思源黑体 CN Regular" panose="020B0500000000000000" pitchFamily="34" charset="-122"/>
              </a:rPr>
              <a:t>。</a:t>
            </a:r>
          </a:p>
        </p:txBody>
      </p:sp>
      <p:sp>
        <p:nvSpPr>
          <p:cNvPr id="4" name="文本框 3"/>
          <p:cNvSpPr txBox="1"/>
          <p:nvPr/>
        </p:nvSpPr>
        <p:spPr>
          <a:xfrm>
            <a:off x="4164700" y="2126887"/>
            <a:ext cx="3862600" cy="769441"/>
          </a:xfrm>
          <a:prstGeom prst="rect">
            <a:avLst/>
          </a:prstGeom>
          <a:noFill/>
        </p:spPr>
        <p:txBody>
          <a:bodyPr wrap="square" rtlCol="0">
            <a:spAutoFit/>
          </a:bodyPr>
          <a:lstStyle/>
          <a:p>
            <a:pPr algn="ctr"/>
            <a:r>
              <a:rPr lang="en-US" altLang="zh-CN" sz="4400" dirty="0">
                <a:latin typeface="思源黑体 CN Regular" panose="020B0500000000000000" pitchFamily="34" charset="-122"/>
                <a:ea typeface="思源黑体 CN Regular" panose="020B0500000000000000" pitchFamily="34" charset="-122"/>
              </a:rPr>
              <a:t>PART 01</a:t>
            </a:r>
            <a:endParaRPr lang="zh-CN" altLang="en-US" sz="4400" dirty="0">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grpSp>
        <p:nvGrpSpPr>
          <p:cNvPr id="9" name="PA-组合 12"/>
          <p:cNvGrpSpPr/>
          <p:nvPr>
            <p:custDataLst>
              <p:tags r:id="rId1"/>
            </p:custDataLst>
          </p:nvPr>
        </p:nvGrpSpPr>
        <p:grpSpPr>
          <a:xfrm>
            <a:off x="731838" y="1623121"/>
            <a:ext cx="5431878" cy="3828052"/>
            <a:chOff x="731838" y="1623121"/>
            <a:chExt cx="5431878" cy="3828052"/>
          </a:xfrm>
        </p:grpSpPr>
        <p:grpSp>
          <p:nvGrpSpPr>
            <p:cNvPr id="10" name="组合 9"/>
            <p:cNvGrpSpPr/>
            <p:nvPr/>
          </p:nvGrpSpPr>
          <p:grpSpPr>
            <a:xfrm>
              <a:off x="884102" y="2596828"/>
              <a:ext cx="3562350" cy="0"/>
              <a:chOff x="4314825" y="2400059"/>
              <a:chExt cx="3562350" cy="0"/>
            </a:xfrm>
          </p:grpSpPr>
          <p:cxnSp>
            <p:nvCxnSpPr>
              <p:cNvPr id="14" name="PA-直接连接符 2"/>
              <p:cNvCxnSpPr/>
              <p:nvPr>
                <p:custDataLst>
                  <p:tags r:id="rId6"/>
                </p:custDataLst>
              </p:nvPr>
            </p:nvCxnSpPr>
            <p:spPr>
              <a:xfrm>
                <a:off x="4314825" y="2400059"/>
                <a:ext cx="3562350" cy="0"/>
              </a:xfrm>
              <a:prstGeom prst="line">
                <a:avLst/>
              </a:prstGeom>
              <a:noFill/>
              <a:ln w="6350" cap="flat" cmpd="sng" algn="ctr">
                <a:solidFill>
                  <a:srgbClr val="228BA2"/>
                </a:solidFill>
                <a:prstDash val="solid"/>
                <a:miter lim="800000"/>
              </a:ln>
              <a:effectLst/>
            </p:spPr>
          </p:cxnSp>
          <p:cxnSp>
            <p:nvCxnSpPr>
              <p:cNvPr id="15" name="PA-直接连接符 3"/>
              <p:cNvCxnSpPr/>
              <p:nvPr>
                <p:custDataLst>
                  <p:tags r:id="rId7"/>
                </p:custDataLst>
              </p:nvPr>
            </p:nvCxnSpPr>
            <p:spPr>
              <a:xfrm>
                <a:off x="4314825" y="2400059"/>
                <a:ext cx="1333500" cy="0"/>
              </a:xfrm>
              <a:prstGeom prst="line">
                <a:avLst/>
              </a:prstGeom>
              <a:noFill/>
              <a:ln w="127000" cap="flat" cmpd="sng" algn="ctr">
                <a:solidFill>
                  <a:srgbClr val="228BA2"/>
                </a:solidFill>
                <a:prstDash val="solid"/>
                <a:miter lim="800000"/>
              </a:ln>
              <a:effectLst/>
            </p:spPr>
          </p:cxnSp>
        </p:grpSp>
        <p:sp>
          <p:nvSpPr>
            <p:cNvPr id="11" name="PA-文本框 4"/>
            <p:cNvSpPr txBox="1"/>
            <p:nvPr>
              <p:custDataLst>
                <p:tags r:id="rId3"/>
              </p:custDataLst>
            </p:nvPr>
          </p:nvSpPr>
          <p:spPr>
            <a:xfrm>
              <a:off x="731838" y="1623121"/>
              <a:ext cx="2886422" cy="584775"/>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black"/>
                  </a:solidFill>
                  <a:effectLst/>
                  <a:uLnTx/>
                  <a:uFillTx/>
                  <a:latin typeface="OPPOSans R" panose="00020600040101010101" pitchFamily="18" charset="-122"/>
                  <a:ea typeface="OPPOSans R" panose="00020600040101010101" pitchFamily="18" charset="-122"/>
                </a:rPr>
                <a:t>输入文本</a:t>
              </a:r>
            </a:p>
          </p:txBody>
        </p:sp>
        <p:sp>
          <p:nvSpPr>
            <p:cNvPr id="12" name="PA-文本框 5"/>
            <p:cNvSpPr txBox="1"/>
            <p:nvPr>
              <p:custDataLst>
                <p:tags r:id="rId4"/>
              </p:custDataLst>
            </p:nvPr>
          </p:nvSpPr>
          <p:spPr>
            <a:xfrm>
              <a:off x="777399" y="2985761"/>
              <a:ext cx="5386317" cy="1569660"/>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请在此处添加详细描述文本，在这里输入文本，更改文字文本。请在此处添加详细描述文本，在这里输入文本，更改文字文本。请在此处添加详细描述文本，在这里输入文本，更改文字文本。</a:t>
              </a:r>
            </a:p>
          </p:txBody>
        </p:sp>
        <p:sp>
          <p:nvSpPr>
            <p:cNvPr id="13" name="PA-文本框 6"/>
            <p:cNvSpPr txBox="1"/>
            <p:nvPr>
              <p:custDataLst>
                <p:tags r:id="rId5"/>
              </p:custDataLst>
            </p:nvPr>
          </p:nvSpPr>
          <p:spPr>
            <a:xfrm>
              <a:off x="777399" y="4652941"/>
              <a:ext cx="5386317" cy="798232"/>
            </a:xfrm>
            <a:prstGeom prst="rect">
              <a:avLst/>
            </a:prstGeom>
            <a:noFill/>
          </p:spPr>
          <p:txBody>
            <a:bodyPr wrap="square" rtlCol="0">
              <a:spAutoFit/>
              <a:scene3d>
                <a:camera prst="orthographicFront"/>
                <a:lightRig rig="threePt" dir="t">
                  <a:rot lat="0" lon="0" rev="0"/>
                </a:lightRig>
              </a:scene3d>
              <a:sp3d contourW="12700"/>
            </a:bodyPr>
            <a:lstStyle>
              <a:defPPr>
                <a:defRPr lang="zh-CN"/>
              </a:defPPr>
              <a:lvl1pPr algn="dist">
                <a:defRPr sz="9600"/>
              </a:lvl1p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grpSp>
      <p:sp>
        <p:nvSpPr>
          <p:cNvPr id="16" name="PA-圆角矩形 7"/>
          <p:cNvSpPr/>
          <p:nvPr>
            <p:custDataLst>
              <p:tags r:id="rId2"/>
            </p:custDataLst>
          </p:nvPr>
        </p:nvSpPr>
        <p:spPr>
          <a:xfrm>
            <a:off x="6419850" y="2103885"/>
            <a:ext cx="4712740" cy="3466036"/>
          </a:xfrm>
          <a:prstGeom prst="roundRect">
            <a:avLst>
              <a:gd name="adj" fmla="val 10040"/>
            </a:avLst>
          </a:prstGeom>
          <a:blipFill dpi="0" rotWithShape="1">
            <a:blip r:embed="rId9"/>
            <a:srcRect/>
            <a:stretch>
              <a:fillRect l="-5204" r="-5204"/>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sp>
        <p:nvSpPr>
          <p:cNvPr id="9" name="PA-矩形 2"/>
          <p:cNvSpPr/>
          <p:nvPr>
            <p:custDataLst>
              <p:tags r:id="rId1"/>
            </p:custDataLst>
          </p:nvPr>
        </p:nvSpPr>
        <p:spPr>
          <a:xfrm>
            <a:off x="4627085" y="2516260"/>
            <a:ext cx="2872878" cy="2872877"/>
          </a:xfrm>
          <a:prstGeom prst="ellipse">
            <a:avLst/>
          </a:prstGeom>
          <a:blipFill dpi="0" rotWithShape="0">
            <a:blip r:embed="rId27"/>
            <a:srcRect/>
            <a:stretch>
              <a:fillRect l="-25245" r="-25245"/>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grpSp>
        <p:nvGrpSpPr>
          <p:cNvPr id="10" name="PA-组合 29"/>
          <p:cNvGrpSpPr/>
          <p:nvPr>
            <p:custDataLst>
              <p:tags r:id="rId2"/>
            </p:custDataLst>
          </p:nvPr>
        </p:nvGrpSpPr>
        <p:grpSpPr>
          <a:xfrm>
            <a:off x="6812326" y="1946008"/>
            <a:ext cx="4883230" cy="1257887"/>
            <a:chOff x="6812326" y="1946008"/>
            <a:chExt cx="4883230" cy="1257887"/>
          </a:xfrm>
        </p:grpSpPr>
        <p:sp>
          <p:nvSpPr>
            <p:cNvPr id="11" name="PA-椭圆 4"/>
            <p:cNvSpPr/>
            <p:nvPr>
              <p:custDataLst>
                <p:tags r:id="rId21"/>
              </p:custDataLst>
            </p:nvPr>
          </p:nvSpPr>
          <p:spPr>
            <a:xfrm>
              <a:off x="6812326" y="2227844"/>
              <a:ext cx="976052" cy="976051"/>
            </a:xfrm>
            <a:prstGeom prst="ellipse">
              <a:avLst/>
            </a:prstGeom>
            <a:solidFill>
              <a:srgbClr val="228B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cxnSp>
          <p:nvCxnSpPr>
            <p:cNvPr id="12" name="PA-直接连接符 9"/>
            <p:cNvCxnSpPr/>
            <p:nvPr>
              <p:custDataLst>
                <p:tags r:id="rId22"/>
              </p:custDataLst>
            </p:nvPr>
          </p:nvCxnSpPr>
          <p:spPr>
            <a:xfrm flipH="1">
              <a:off x="7792102" y="2715870"/>
              <a:ext cx="838206" cy="0"/>
            </a:xfrm>
            <a:prstGeom prst="line">
              <a:avLst/>
            </a:prstGeom>
            <a:noFill/>
            <a:ln w="6350" cap="flat" cmpd="sng" algn="ctr">
              <a:solidFill>
                <a:sysClr val="windowText" lastClr="000000"/>
              </a:solidFill>
              <a:prstDash val="solid"/>
              <a:miter lim="800000"/>
              <a:headEnd type="oval"/>
            </a:ln>
            <a:effectLst/>
          </p:spPr>
        </p:cxnSp>
        <p:sp>
          <p:nvSpPr>
            <p:cNvPr id="13" name="PA-椭圆 17"/>
            <p:cNvSpPr/>
            <p:nvPr>
              <p:custDataLst>
                <p:tags r:id="rId23"/>
              </p:custDataLst>
            </p:nvPr>
          </p:nvSpPr>
          <p:spPr>
            <a:xfrm>
              <a:off x="7171358" y="2516258"/>
              <a:ext cx="257988" cy="399222"/>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14" name="PA-矩形 25"/>
            <p:cNvSpPr/>
            <p:nvPr>
              <p:custDataLst>
                <p:tags r:id="rId24"/>
              </p:custDataLst>
            </p:nvPr>
          </p:nvSpPr>
          <p:spPr>
            <a:xfrm>
              <a:off x="8814988" y="2359759"/>
              <a:ext cx="2880568" cy="757130"/>
            </a:xfrm>
            <a:prstGeom prst="rect">
              <a:avLst/>
            </a:prstGeom>
            <a:ln>
              <a:noFill/>
            </a:ln>
            <a:extLst>
              <a:ext uri="{91240B29-F687-4F45-9708-019B960494DF}">
                <a14:hiddenLine xmlns:a14="http://schemas.microsoft.com/office/drawing/2010/main">
                  <a:solidFill>
                    <a:srgbClr val="FF0000"/>
                  </a:solidFill>
                </a14:hiddenLine>
              </a:ext>
            </a:extLst>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sp>
          <p:nvSpPr>
            <p:cNvPr id="15" name="PA-矩形 26"/>
            <p:cNvSpPr/>
            <p:nvPr>
              <p:custDataLst>
                <p:tags r:id="rId25"/>
              </p:custDataLst>
            </p:nvPr>
          </p:nvSpPr>
          <p:spPr>
            <a:xfrm>
              <a:off x="8814988" y="1946008"/>
              <a:ext cx="2630617" cy="424732"/>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rPr>
                <a:t>标题文字添加</a:t>
              </a:r>
            </a:p>
          </p:txBody>
        </p:sp>
      </p:grpSp>
      <p:grpSp>
        <p:nvGrpSpPr>
          <p:cNvPr id="16" name="PA-组合 30"/>
          <p:cNvGrpSpPr/>
          <p:nvPr>
            <p:custDataLst>
              <p:tags r:id="rId3"/>
            </p:custDataLst>
          </p:nvPr>
        </p:nvGrpSpPr>
        <p:grpSpPr>
          <a:xfrm>
            <a:off x="6812326" y="4385605"/>
            <a:ext cx="4883230" cy="1225650"/>
            <a:chOff x="6812326" y="4385605"/>
            <a:chExt cx="4883230" cy="1225650"/>
          </a:xfrm>
        </p:grpSpPr>
        <p:sp>
          <p:nvSpPr>
            <p:cNvPr id="17" name="PA-椭圆 6"/>
            <p:cNvSpPr/>
            <p:nvPr>
              <p:custDataLst>
                <p:tags r:id="rId16"/>
              </p:custDataLst>
            </p:nvPr>
          </p:nvSpPr>
          <p:spPr>
            <a:xfrm>
              <a:off x="6812326" y="4635204"/>
              <a:ext cx="976052" cy="976051"/>
            </a:xfrm>
            <a:prstGeom prst="ellipse">
              <a:avLst/>
            </a:prstGeom>
            <a:solidFill>
              <a:srgbClr val="228B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cxnSp>
          <p:nvCxnSpPr>
            <p:cNvPr id="18" name="PA-直接连接符 10"/>
            <p:cNvCxnSpPr/>
            <p:nvPr>
              <p:custDataLst>
                <p:tags r:id="rId17"/>
              </p:custDataLst>
            </p:nvPr>
          </p:nvCxnSpPr>
          <p:spPr>
            <a:xfrm flipH="1">
              <a:off x="7792102" y="5152270"/>
              <a:ext cx="838206" cy="0"/>
            </a:xfrm>
            <a:prstGeom prst="line">
              <a:avLst/>
            </a:prstGeom>
            <a:noFill/>
            <a:ln w="6350" cap="flat" cmpd="sng" algn="ctr">
              <a:solidFill>
                <a:sysClr val="windowText" lastClr="000000"/>
              </a:solidFill>
              <a:prstDash val="solid"/>
              <a:miter lim="800000"/>
              <a:headEnd type="oval"/>
            </a:ln>
            <a:effectLst/>
          </p:spPr>
        </p:cxnSp>
        <p:sp>
          <p:nvSpPr>
            <p:cNvPr id="19" name="PA-椭圆 19"/>
            <p:cNvSpPr/>
            <p:nvPr>
              <p:custDataLst>
                <p:tags r:id="rId18"/>
              </p:custDataLst>
            </p:nvPr>
          </p:nvSpPr>
          <p:spPr>
            <a:xfrm>
              <a:off x="7100741" y="4924555"/>
              <a:ext cx="399222" cy="397349"/>
            </a:xfrm>
            <a:custGeom>
              <a:avLst/>
              <a:gdLst>
                <a:gd name="connsiteX0" fmla="*/ 315609 w 338137"/>
                <a:gd name="connsiteY0" fmla="*/ 185737 h 336550"/>
                <a:gd name="connsiteX1" fmla="*/ 338137 w 338137"/>
                <a:gd name="connsiteY1" fmla="*/ 185737 h 336550"/>
                <a:gd name="connsiteX2" fmla="*/ 185737 w 338137"/>
                <a:gd name="connsiteY2" fmla="*/ 336550 h 336550"/>
                <a:gd name="connsiteX3" fmla="*/ 185737 w 338137"/>
                <a:gd name="connsiteY3" fmla="*/ 314256 h 336550"/>
                <a:gd name="connsiteX4" fmla="*/ 315609 w 338137"/>
                <a:gd name="connsiteY4" fmla="*/ 185737 h 336550"/>
                <a:gd name="connsiteX5" fmla="*/ 249042 w 338137"/>
                <a:gd name="connsiteY5" fmla="*/ 185737 h 336550"/>
                <a:gd name="connsiteX6" fmla="*/ 271462 w 338137"/>
                <a:gd name="connsiteY6" fmla="*/ 185737 h 336550"/>
                <a:gd name="connsiteX7" fmla="*/ 185737 w 338137"/>
                <a:gd name="connsiteY7" fmla="*/ 269875 h 336550"/>
                <a:gd name="connsiteX8" fmla="*/ 185737 w 338137"/>
                <a:gd name="connsiteY8" fmla="*/ 247870 h 336550"/>
                <a:gd name="connsiteX9" fmla="*/ 249042 w 338137"/>
                <a:gd name="connsiteY9" fmla="*/ 185737 h 336550"/>
                <a:gd name="connsiteX10" fmla="*/ 66675 w 338137"/>
                <a:gd name="connsiteY10" fmla="*/ 185737 h 336550"/>
                <a:gd name="connsiteX11" fmla="*/ 89095 w 338137"/>
                <a:gd name="connsiteY11" fmla="*/ 185737 h 336550"/>
                <a:gd name="connsiteX12" fmla="*/ 152400 w 338137"/>
                <a:gd name="connsiteY12" fmla="*/ 247870 h 336550"/>
                <a:gd name="connsiteX13" fmla="*/ 152400 w 338137"/>
                <a:gd name="connsiteY13" fmla="*/ 269875 h 336550"/>
                <a:gd name="connsiteX14" fmla="*/ 66675 w 338137"/>
                <a:gd name="connsiteY14" fmla="*/ 185737 h 336550"/>
                <a:gd name="connsiteX15" fmla="*/ 0 w 338137"/>
                <a:gd name="connsiteY15" fmla="*/ 185737 h 336550"/>
                <a:gd name="connsiteX16" fmla="*/ 22528 w 338137"/>
                <a:gd name="connsiteY16" fmla="*/ 185737 h 336550"/>
                <a:gd name="connsiteX17" fmla="*/ 152400 w 338137"/>
                <a:gd name="connsiteY17" fmla="*/ 314256 h 336550"/>
                <a:gd name="connsiteX18" fmla="*/ 152400 w 338137"/>
                <a:gd name="connsiteY18" fmla="*/ 336550 h 336550"/>
                <a:gd name="connsiteX19" fmla="*/ 0 w 338137"/>
                <a:gd name="connsiteY19" fmla="*/ 185737 h 336550"/>
                <a:gd name="connsiteX20" fmla="*/ 169069 w 338137"/>
                <a:gd name="connsiteY20" fmla="*/ 127000 h 336550"/>
                <a:gd name="connsiteX21" fmla="*/ 186045 w 338137"/>
                <a:gd name="connsiteY21" fmla="*/ 130918 h 336550"/>
                <a:gd name="connsiteX22" fmla="*/ 205633 w 338137"/>
                <a:gd name="connsiteY22" fmla="*/ 150506 h 336550"/>
                <a:gd name="connsiteX23" fmla="*/ 209550 w 338137"/>
                <a:gd name="connsiteY23" fmla="*/ 167482 h 336550"/>
                <a:gd name="connsiteX24" fmla="*/ 205633 w 338137"/>
                <a:gd name="connsiteY24" fmla="*/ 184458 h 336550"/>
                <a:gd name="connsiteX25" fmla="*/ 186045 w 338137"/>
                <a:gd name="connsiteY25" fmla="*/ 204046 h 336550"/>
                <a:gd name="connsiteX26" fmla="*/ 169069 w 338137"/>
                <a:gd name="connsiteY26" fmla="*/ 207963 h 336550"/>
                <a:gd name="connsiteX27" fmla="*/ 152093 w 338137"/>
                <a:gd name="connsiteY27" fmla="*/ 204046 h 336550"/>
                <a:gd name="connsiteX28" fmla="*/ 132505 w 338137"/>
                <a:gd name="connsiteY28" fmla="*/ 184458 h 336550"/>
                <a:gd name="connsiteX29" fmla="*/ 128587 w 338137"/>
                <a:gd name="connsiteY29" fmla="*/ 167482 h 336550"/>
                <a:gd name="connsiteX30" fmla="*/ 132505 w 338137"/>
                <a:gd name="connsiteY30" fmla="*/ 150506 h 336550"/>
                <a:gd name="connsiteX31" fmla="*/ 152093 w 338137"/>
                <a:gd name="connsiteY31" fmla="*/ 130918 h 336550"/>
                <a:gd name="connsiteX32" fmla="*/ 169069 w 338137"/>
                <a:gd name="connsiteY32" fmla="*/ 127000 h 336550"/>
                <a:gd name="connsiteX33" fmla="*/ 185737 w 338137"/>
                <a:gd name="connsiteY33" fmla="*/ 65087 h 336550"/>
                <a:gd name="connsiteX34" fmla="*/ 271462 w 338137"/>
                <a:gd name="connsiteY34" fmla="*/ 150812 h 336550"/>
                <a:gd name="connsiteX35" fmla="*/ 249042 w 338137"/>
                <a:gd name="connsiteY35" fmla="*/ 150812 h 336550"/>
                <a:gd name="connsiteX36" fmla="*/ 185737 w 338137"/>
                <a:gd name="connsiteY36" fmla="*/ 87507 h 336550"/>
                <a:gd name="connsiteX37" fmla="*/ 185737 w 338137"/>
                <a:gd name="connsiteY37" fmla="*/ 65087 h 336550"/>
                <a:gd name="connsiteX38" fmla="*/ 152400 w 338137"/>
                <a:gd name="connsiteY38" fmla="*/ 65087 h 336550"/>
                <a:gd name="connsiteX39" fmla="*/ 152400 w 338137"/>
                <a:gd name="connsiteY39" fmla="*/ 87507 h 336550"/>
                <a:gd name="connsiteX40" fmla="*/ 89095 w 338137"/>
                <a:gd name="connsiteY40" fmla="*/ 150812 h 336550"/>
                <a:gd name="connsiteX41" fmla="*/ 66675 w 338137"/>
                <a:gd name="connsiteY41" fmla="*/ 150812 h 336550"/>
                <a:gd name="connsiteX42" fmla="*/ 152400 w 338137"/>
                <a:gd name="connsiteY42" fmla="*/ 65087 h 336550"/>
                <a:gd name="connsiteX43" fmla="*/ 185737 w 338137"/>
                <a:gd name="connsiteY43" fmla="*/ 0 h 336550"/>
                <a:gd name="connsiteX44" fmla="*/ 338137 w 338137"/>
                <a:gd name="connsiteY44" fmla="*/ 150813 h 336550"/>
                <a:gd name="connsiteX45" fmla="*/ 315609 w 338137"/>
                <a:gd name="connsiteY45" fmla="*/ 150813 h 336550"/>
                <a:gd name="connsiteX46" fmla="*/ 185737 w 338137"/>
                <a:gd name="connsiteY46" fmla="*/ 22294 h 336550"/>
                <a:gd name="connsiteX47" fmla="*/ 185737 w 338137"/>
                <a:gd name="connsiteY47" fmla="*/ 0 h 336550"/>
                <a:gd name="connsiteX48" fmla="*/ 152400 w 338137"/>
                <a:gd name="connsiteY48" fmla="*/ 0 h 336550"/>
                <a:gd name="connsiteX49" fmla="*/ 152400 w 338137"/>
                <a:gd name="connsiteY49" fmla="*/ 22294 h 336550"/>
                <a:gd name="connsiteX50" fmla="*/ 22528 w 338137"/>
                <a:gd name="connsiteY50" fmla="*/ 150813 h 336550"/>
                <a:gd name="connsiteX51" fmla="*/ 0 w 338137"/>
                <a:gd name="connsiteY51" fmla="*/ 150813 h 336550"/>
                <a:gd name="connsiteX52" fmla="*/ 152400 w 338137"/>
                <a:gd name="connsiteY52"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38137" h="336550">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20" name="PA-矩形 23"/>
            <p:cNvSpPr/>
            <p:nvPr>
              <p:custDataLst>
                <p:tags r:id="rId19"/>
              </p:custDataLst>
            </p:nvPr>
          </p:nvSpPr>
          <p:spPr>
            <a:xfrm>
              <a:off x="8814988" y="4799356"/>
              <a:ext cx="2880568" cy="757130"/>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sp>
          <p:nvSpPr>
            <p:cNvPr id="21" name="PA-矩形 24"/>
            <p:cNvSpPr/>
            <p:nvPr>
              <p:custDataLst>
                <p:tags r:id="rId20"/>
              </p:custDataLst>
            </p:nvPr>
          </p:nvSpPr>
          <p:spPr>
            <a:xfrm>
              <a:off x="8814988" y="4385605"/>
              <a:ext cx="2630617" cy="424732"/>
            </a:xfrm>
            <a:prstGeom prst="rect">
              <a:avLst/>
            </a:prstGeom>
          </p:spPr>
          <p:txBody>
            <a:bodyPr wrap="square">
              <a:spAutoFit/>
              <a:scene3d>
                <a:camera prst="orthographicFront"/>
                <a:lightRig rig="threePt" dir="t"/>
              </a:scene3d>
              <a:sp3d contourW="12700"/>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rPr>
                <a:t>标题文字添加</a:t>
              </a:r>
            </a:p>
          </p:txBody>
        </p:sp>
      </p:grpSp>
      <p:grpSp>
        <p:nvGrpSpPr>
          <p:cNvPr id="22" name="PA-组合 32"/>
          <p:cNvGrpSpPr/>
          <p:nvPr>
            <p:custDataLst>
              <p:tags r:id="rId4"/>
            </p:custDataLst>
          </p:nvPr>
        </p:nvGrpSpPr>
        <p:grpSpPr>
          <a:xfrm>
            <a:off x="480846" y="1946008"/>
            <a:ext cx="4833875" cy="1257887"/>
            <a:chOff x="480846" y="1946008"/>
            <a:chExt cx="4833875" cy="1257887"/>
          </a:xfrm>
        </p:grpSpPr>
        <p:sp>
          <p:nvSpPr>
            <p:cNvPr id="23" name="PA-椭圆 3"/>
            <p:cNvSpPr/>
            <p:nvPr>
              <p:custDataLst>
                <p:tags r:id="rId11"/>
              </p:custDataLst>
            </p:nvPr>
          </p:nvSpPr>
          <p:spPr>
            <a:xfrm>
              <a:off x="4338669" y="2227844"/>
              <a:ext cx="976052" cy="976051"/>
            </a:xfrm>
            <a:prstGeom prst="ellipse">
              <a:avLst/>
            </a:prstGeom>
            <a:solidFill>
              <a:srgbClr val="228B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cxnSp>
          <p:nvCxnSpPr>
            <p:cNvPr id="24" name="PA-直接连接符 7"/>
            <p:cNvCxnSpPr/>
            <p:nvPr>
              <p:custDataLst>
                <p:tags r:id="rId12"/>
              </p:custDataLst>
            </p:nvPr>
          </p:nvCxnSpPr>
          <p:spPr>
            <a:xfrm>
              <a:off x="3500463" y="2715870"/>
              <a:ext cx="838206" cy="0"/>
            </a:xfrm>
            <a:prstGeom prst="line">
              <a:avLst/>
            </a:prstGeom>
            <a:noFill/>
            <a:ln w="6350" cap="flat" cmpd="sng" algn="ctr">
              <a:solidFill>
                <a:sysClr val="windowText" lastClr="000000"/>
              </a:solidFill>
              <a:prstDash val="solid"/>
              <a:miter lim="800000"/>
              <a:headEnd type="oval"/>
            </a:ln>
            <a:effectLst/>
          </p:spPr>
        </p:cxnSp>
        <p:sp>
          <p:nvSpPr>
            <p:cNvPr id="25" name="PA-椭圆 16"/>
            <p:cNvSpPr/>
            <p:nvPr>
              <p:custDataLst>
                <p:tags r:id="rId13"/>
              </p:custDataLst>
            </p:nvPr>
          </p:nvSpPr>
          <p:spPr>
            <a:xfrm>
              <a:off x="4625223" y="2523401"/>
              <a:ext cx="399222" cy="384936"/>
            </a:xfrm>
            <a:custGeom>
              <a:avLst/>
              <a:gdLst>
                <a:gd name="connsiteX0" fmla="*/ 174005 w 338138"/>
                <a:gd name="connsiteY0" fmla="*/ 18121 h 326038"/>
                <a:gd name="connsiteX1" fmla="*/ 160013 w 338138"/>
                <a:gd name="connsiteY1" fmla="*/ 19109 h 326038"/>
                <a:gd name="connsiteX2" fmla="*/ 160013 w 338138"/>
                <a:gd name="connsiteY2" fmla="*/ 70472 h 326038"/>
                <a:gd name="connsiteX3" fmla="*/ 92851 w 338138"/>
                <a:gd name="connsiteY3" fmla="*/ 149491 h 326038"/>
                <a:gd name="connsiteX4" fmla="*/ 88900 w 338138"/>
                <a:gd name="connsiteY4" fmla="*/ 149491 h 326038"/>
                <a:gd name="connsiteX5" fmla="*/ 88900 w 338138"/>
                <a:gd name="connsiteY5" fmla="*/ 279872 h 326038"/>
                <a:gd name="connsiteX6" fmla="*/ 119189 w 338138"/>
                <a:gd name="connsiteY6" fmla="*/ 310163 h 326038"/>
                <a:gd name="connsiteX7" fmla="*/ 262731 w 338138"/>
                <a:gd name="connsiteY7" fmla="*/ 310163 h 326038"/>
                <a:gd name="connsiteX8" fmla="*/ 300922 w 338138"/>
                <a:gd name="connsiteY8" fmla="*/ 278555 h 326038"/>
                <a:gd name="connsiteX9" fmla="*/ 320675 w 338138"/>
                <a:gd name="connsiteY9" fmla="*/ 157393 h 326038"/>
                <a:gd name="connsiteX10" fmla="*/ 320675 w 338138"/>
                <a:gd name="connsiteY10" fmla="*/ 156076 h 326038"/>
                <a:gd name="connsiteX11" fmla="*/ 290386 w 338138"/>
                <a:gd name="connsiteY11" fmla="*/ 127102 h 326038"/>
                <a:gd name="connsiteX12" fmla="*/ 210055 w 338138"/>
                <a:gd name="connsiteY12" fmla="*/ 127102 h 326038"/>
                <a:gd name="connsiteX13" fmla="*/ 200837 w 338138"/>
                <a:gd name="connsiteY13" fmla="*/ 117883 h 326038"/>
                <a:gd name="connsiteX14" fmla="*/ 200837 w 338138"/>
                <a:gd name="connsiteY14" fmla="*/ 57302 h 326038"/>
                <a:gd name="connsiteX15" fmla="*/ 188985 w 338138"/>
                <a:gd name="connsiteY15" fmla="*/ 23060 h 326038"/>
                <a:gd name="connsiteX16" fmla="*/ 174005 w 338138"/>
                <a:gd name="connsiteY16" fmla="*/ 18121 h 326038"/>
                <a:gd name="connsiteX17" fmla="*/ 166923 w 338138"/>
                <a:gd name="connsiteY17" fmla="*/ 10 h 326038"/>
                <a:gd name="connsiteX18" fmla="*/ 199449 w 338138"/>
                <a:gd name="connsiteY18" fmla="*/ 8733 h 326038"/>
                <a:gd name="connsiteX19" fmla="*/ 217941 w 338138"/>
                <a:gd name="connsiteY19" fmla="*/ 56131 h 326038"/>
                <a:gd name="connsiteX20" fmla="*/ 217941 w 338138"/>
                <a:gd name="connsiteY20" fmla="*/ 108796 h 326038"/>
                <a:gd name="connsiteX21" fmla="*/ 290588 w 338138"/>
                <a:gd name="connsiteY21" fmla="*/ 108796 h 326038"/>
                <a:gd name="connsiteX22" fmla="*/ 338138 w 338138"/>
                <a:gd name="connsiteY22" fmla="*/ 154878 h 326038"/>
                <a:gd name="connsiteX23" fmla="*/ 338138 w 338138"/>
                <a:gd name="connsiteY23" fmla="*/ 157511 h 326038"/>
                <a:gd name="connsiteX24" fmla="*/ 338138 w 338138"/>
                <a:gd name="connsiteY24" fmla="*/ 158828 h 326038"/>
                <a:gd name="connsiteX25" fmla="*/ 318325 w 338138"/>
                <a:gd name="connsiteY25" fmla="*/ 279956 h 326038"/>
                <a:gd name="connsiteX26" fmla="*/ 262850 w 338138"/>
                <a:gd name="connsiteY26" fmla="*/ 326038 h 326038"/>
                <a:gd name="connsiteX27" fmla="*/ 118877 w 338138"/>
                <a:gd name="connsiteY27" fmla="*/ 326038 h 326038"/>
                <a:gd name="connsiteX28" fmla="*/ 71326 w 338138"/>
                <a:gd name="connsiteY28" fmla="*/ 278640 h 326038"/>
                <a:gd name="connsiteX29" fmla="*/ 71326 w 338138"/>
                <a:gd name="connsiteY29" fmla="*/ 144345 h 326038"/>
                <a:gd name="connsiteX30" fmla="*/ 63401 w 338138"/>
                <a:gd name="connsiteY30" fmla="*/ 136445 h 326038"/>
                <a:gd name="connsiteX31" fmla="*/ 23775 w 338138"/>
                <a:gd name="connsiteY31" fmla="*/ 136445 h 326038"/>
                <a:gd name="connsiteX32" fmla="*/ 17171 w 338138"/>
                <a:gd name="connsiteY32" fmla="*/ 144345 h 326038"/>
                <a:gd name="connsiteX33" fmla="*/ 17171 w 338138"/>
                <a:gd name="connsiteY33" fmla="*/ 286540 h 326038"/>
                <a:gd name="connsiteX34" fmla="*/ 23775 w 338138"/>
                <a:gd name="connsiteY34" fmla="*/ 294439 h 326038"/>
                <a:gd name="connsiteX35" fmla="*/ 47550 w 338138"/>
                <a:gd name="connsiteY35" fmla="*/ 294439 h 326038"/>
                <a:gd name="connsiteX36" fmla="*/ 55476 w 338138"/>
                <a:gd name="connsiteY36" fmla="*/ 302339 h 326038"/>
                <a:gd name="connsiteX37" fmla="*/ 47550 w 338138"/>
                <a:gd name="connsiteY37" fmla="*/ 311555 h 326038"/>
                <a:gd name="connsiteX38" fmla="*/ 23775 w 338138"/>
                <a:gd name="connsiteY38" fmla="*/ 311555 h 326038"/>
                <a:gd name="connsiteX39" fmla="*/ 0 w 338138"/>
                <a:gd name="connsiteY39" fmla="*/ 286540 h 326038"/>
                <a:gd name="connsiteX40" fmla="*/ 0 w 338138"/>
                <a:gd name="connsiteY40" fmla="*/ 144345 h 326038"/>
                <a:gd name="connsiteX41" fmla="*/ 23775 w 338138"/>
                <a:gd name="connsiteY41" fmla="*/ 119329 h 326038"/>
                <a:gd name="connsiteX42" fmla="*/ 63401 w 338138"/>
                <a:gd name="connsiteY42" fmla="*/ 119329 h 326038"/>
                <a:gd name="connsiteX43" fmla="*/ 85855 w 338138"/>
                <a:gd name="connsiteY43" fmla="*/ 132495 h 326038"/>
                <a:gd name="connsiteX44" fmla="*/ 87176 w 338138"/>
                <a:gd name="connsiteY44" fmla="*/ 132495 h 326038"/>
                <a:gd name="connsiteX45" fmla="*/ 143973 w 338138"/>
                <a:gd name="connsiteY45" fmla="*/ 69297 h 326038"/>
                <a:gd name="connsiteX46" fmla="*/ 143973 w 338138"/>
                <a:gd name="connsiteY46" fmla="*/ 11366 h 326038"/>
                <a:gd name="connsiteX47" fmla="*/ 149256 w 338138"/>
                <a:gd name="connsiteY47" fmla="*/ 2150 h 326038"/>
                <a:gd name="connsiteX48" fmla="*/ 166923 w 338138"/>
                <a:gd name="connsiteY48" fmla="*/ 10 h 3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8138" h="3260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26" name="PA-矩形 21"/>
            <p:cNvSpPr/>
            <p:nvPr>
              <p:custDataLst>
                <p:tags r:id="rId14"/>
              </p:custDataLst>
            </p:nvPr>
          </p:nvSpPr>
          <p:spPr>
            <a:xfrm>
              <a:off x="480846" y="2359759"/>
              <a:ext cx="2880568" cy="757130"/>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sp>
          <p:nvSpPr>
            <p:cNvPr id="27" name="PA-矩形 22"/>
            <p:cNvSpPr/>
            <p:nvPr>
              <p:custDataLst>
                <p:tags r:id="rId15"/>
              </p:custDataLst>
            </p:nvPr>
          </p:nvSpPr>
          <p:spPr>
            <a:xfrm>
              <a:off x="730797" y="1946008"/>
              <a:ext cx="2630617" cy="424732"/>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rPr>
                <a:t>标题文字添加</a:t>
              </a:r>
            </a:p>
          </p:txBody>
        </p:sp>
      </p:grpSp>
      <p:grpSp>
        <p:nvGrpSpPr>
          <p:cNvPr id="28" name="PA-组合 31"/>
          <p:cNvGrpSpPr/>
          <p:nvPr>
            <p:custDataLst>
              <p:tags r:id="rId5"/>
            </p:custDataLst>
          </p:nvPr>
        </p:nvGrpSpPr>
        <p:grpSpPr>
          <a:xfrm>
            <a:off x="480846" y="4385605"/>
            <a:ext cx="4833875" cy="1225650"/>
            <a:chOff x="480846" y="4385605"/>
            <a:chExt cx="4833875" cy="1225650"/>
          </a:xfrm>
        </p:grpSpPr>
        <p:sp>
          <p:nvSpPr>
            <p:cNvPr id="29" name="PA-椭圆 5"/>
            <p:cNvSpPr/>
            <p:nvPr>
              <p:custDataLst>
                <p:tags r:id="rId6"/>
              </p:custDataLst>
            </p:nvPr>
          </p:nvSpPr>
          <p:spPr>
            <a:xfrm>
              <a:off x="4338669" y="4635204"/>
              <a:ext cx="976052" cy="976051"/>
            </a:xfrm>
            <a:prstGeom prst="ellipse">
              <a:avLst/>
            </a:prstGeom>
            <a:solidFill>
              <a:srgbClr val="228BA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cxnSp>
          <p:nvCxnSpPr>
            <p:cNvPr id="30" name="PA-直接连接符 8"/>
            <p:cNvCxnSpPr/>
            <p:nvPr>
              <p:custDataLst>
                <p:tags r:id="rId7"/>
              </p:custDataLst>
            </p:nvPr>
          </p:nvCxnSpPr>
          <p:spPr>
            <a:xfrm>
              <a:off x="3500463" y="5152270"/>
              <a:ext cx="838206" cy="0"/>
            </a:xfrm>
            <a:prstGeom prst="line">
              <a:avLst/>
            </a:prstGeom>
            <a:noFill/>
            <a:ln w="6350" cap="flat" cmpd="sng" algn="ctr">
              <a:solidFill>
                <a:sysClr val="windowText" lastClr="000000"/>
              </a:solidFill>
              <a:prstDash val="solid"/>
              <a:miter lim="800000"/>
              <a:headEnd type="oval"/>
            </a:ln>
            <a:effectLst/>
          </p:spPr>
        </p:cxnSp>
        <p:sp>
          <p:nvSpPr>
            <p:cNvPr id="31" name="PA-椭圆 18"/>
            <p:cNvSpPr/>
            <p:nvPr>
              <p:custDataLst>
                <p:tags r:id="rId8"/>
              </p:custDataLst>
            </p:nvPr>
          </p:nvSpPr>
          <p:spPr>
            <a:xfrm>
              <a:off x="4625223" y="4923619"/>
              <a:ext cx="399222" cy="399222"/>
            </a:xfrm>
            <a:custGeom>
              <a:avLst/>
              <a:gdLst>
                <a:gd name="connsiteX0" fmla="*/ 290513 w 331788"/>
                <a:gd name="connsiteY0" fmla="*/ 268288 h 331788"/>
                <a:gd name="connsiteX1" fmla="*/ 285353 w 331788"/>
                <a:gd name="connsiteY1" fmla="*/ 269628 h 331788"/>
                <a:gd name="connsiteX2" fmla="*/ 280194 w 331788"/>
                <a:gd name="connsiteY2" fmla="*/ 270967 h 331788"/>
                <a:gd name="connsiteX3" fmla="*/ 272455 w 331788"/>
                <a:gd name="connsiteY3" fmla="*/ 279004 h 331788"/>
                <a:gd name="connsiteX4" fmla="*/ 271165 w 331788"/>
                <a:gd name="connsiteY4" fmla="*/ 284362 h 331788"/>
                <a:gd name="connsiteX5" fmla="*/ 269875 w 331788"/>
                <a:gd name="connsiteY5" fmla="*/ 289720 h 331788"/>
                <a:gd name="connsiteX6" fmla="*/ 290513 w 331788"/>
                <a:gd name="connsiteY6" fmla="*/ 311151 h 331788"/>
                <a:gd name="connsiteX7" fmla="*/ 311150 w 331788"/>
                <a:gd name="connsiteY7" fmla="*/ 289720 h 331788"/>
                <a:gd name="connsiteX8" fmla="*/ 290513 w 331788"/>
                <a:gd name="connsiteY8" fmla="*/ 268288 h 331788"/>
                <a:gd name="connsiteX9" fmla="*/ 41276 w 331788"/>
                <a:gd name="connsiteY9" fmla="*/ 268288 h 331788"/>
                <a:gd name="connsiteX10" fmla="*/ 20638 w 331788"/>
                <a:gd name="connsiteY10" fmla="*/ 289720 h 331788"/>
                <a:gd name="connsiteX11" fmla="*/ 41276 w 331788"/>
                <a:gd name="connsiteY11" fmla="*/ 311151 h 331788"/>
                <a:gd name="connsiteX12" fmla="*/ 61913 w 331788"/>
                <a:gd name="connsiteY12" fmla="*/ 289720 h 331788"/>
                <a:gd name="connsiteX13" fmla="*/ 60623 w 331788"/>
                <a:gd name="connsiteY13" fmla="*/ 284362 h 331788"/>
                <a:gd name="connsiteX14" fmla="*/ 59333 w 331788"/>
                <a:gd name="connsiteY14" fmla="*/ 279004 h 331788"/>
                <a:gd name="connsiteX15" fmla="*/ 51594 w 331788"/>
                <a:gd name="connsiteY15" fmla="*/ 270967 h 331788"/>
                <a:gd name="connsiteX16" fmla="*/ 46435 w 331788"/>
                <a:gd name="connsiteY16" fmla="*/ 269628 h 331788"/>
                <a:gd name="connsiteX17" fmla="*/ 41276 w 331788"/>
                <a:gd name="connsiteY17" fmla="*/ 268288 h 331788"/>
                <a:gd name="connsiteX18" fmla="*/ 142093 w 331788"/>
                <a:gd name="connsiteY18" fmla="*/ 106363 h 331788"/>
                <a:gd name="connsiteX19" fmla="*/ 126560 w 331788"/>
                <a:gd name="connsiteY19" fmla="*/ 110212 h 331788"/>
                <a:gd name="connsiteX20" fmla="*/ 112322 w 331788"/>
                <a:gd name="connsiteY20" fmla="*/ 125609 h 331788"/>
                <a:gd name="connsiteX21" fmla="*/ 108438 w 331788"/>
                <a:gd name="connsiteY21" fmla="*/ 139722 h 331788"/>
                <a:gd name="connsiteX22" fmla="*/ 108438 w 331788"/>
                <a:gd name="connsiteY22" fmla="*/ 144855 h 331788"/>
                <a:gd name="connsiteX23" fmla="*/ 109733 w 331788"/>
                <a:gd name="connsiteY23" fmla="*/ 155119 h 331788"/>
                <a:gd name="connsiteX24" fmla="*/ 99378 w 331788"/>
                <a:gd name="connsiteY24" fmla="*/ 156402 h 331788"/>
                <a:gd name="connsiteX25" fmla="*/ 82550 w 331788"/>
                <a:gd name="connsiteY25" fmla="*/ 175648 h 331788"/>
                <a:gd name="connsiteX26" fmla="*/ 82550 w 331788"/>
                <a:gd name="connsiteY26" fmla="*/ 180780 h 331788"/>
                <a:gd name="connsiteX27" fmla="*/ 101966 w 331788"/>
                <a:gd name="connsiteY27" fmla="*/ 200026 h 331788"/>
                <a:gd name="connsiteX28" fmla="*/ 231409 w 331788"/>
                <a:gd name="connsiteY28" fmla="*/ 200026 h 331788"/>
                <a:gd name="connsiteX29" fmla="*/ 250825 w 331788"/>
                <a:gd name="connsiteY29" fmla="*/ 180780 h 331788"/>
                <a:gd name="connsiteX30" fmla="*/ 250825 w 331788"/>
                <a:gd name="connsiteY30" fmla="*/ 175648 h 331788"/>
                <a:gd name="connsiteX31" fmla="*/ 231409 w 331788"/>
                <a:gd name="connsiteY31" fmla="*/ 156402 h 331788"/>
                <a:gd name="connsiteX32" fmla="*/ 213287 w 331788"/>
                <a:gd name="connsiteY32" fmla="*/ 156402 h 331788"/>
                <a:gd name="connsiteX33" fmla="*/ 210698 w 331788"/>
                <a:gd name="connsiteY33" fmla="*/ 148704 h 331788"/>
                <a:gd name="connsiteX34" fmla="*/ 206815 w 331788"/>
                <a:gd name="connsiteY34" fmla="*/ 141006 h 331788"/>
                <a:gd name="connsiteX35" fmla="*/ 188693 w 331788"/>
                <a:gd name="connsiteY35" fmla="*/ 133307 h 331788"/>
                <a:gd name="connsiteX36" fmla="*/ 186104 w 331788"/>
                <a:gd name="connsiteY36" fmla="*/ 134590 h 331788"/>
                <a:gd name="connsiteX37" fmla="*/ 182221 w 331788"/>
                <a:gd name="connsiteY37" fmla="*/ 134590 h 331788"/>
                <a:gd name="connsiteX38" fmla="*/ 177043 w 331788"/>
                <a:gd name="connsiteY38" fmla="*/ 137156 h 331788"/>
                <a:gd name="connsiteX39" fmla="*/ 173160 w 331788"/>
                <a:gd name="connsiteY39" fmla="*/ 128175 h 331788"/>
                <a:gd name="connsiteX40" fmla="*/ 142093 w 331788"/>
                <a:gd name="connsiteY40" fmla="*/ 106363 h 331788"/>
                <a:gd name="connsiteX41" fmla="*/ 290513 w 331788"/>
                <a:gd name="connsiteY41" fmla="*/ 20638 h 331788"/>
                <a:gd name="connsiteX42" fmla="*/ 269875 w 331788"/>
                <a:gd name="connsiteY42" fmla="*/ 41275 h 331788"/>
                <a:gd name="connsiteX43" fmla="*/ 271165 w 331788"/>
                <a:gd name="connsiteY43" fmla="*/ 46435 h 331788"/>
                <a:gd name="connsiteX44" fmla="*/ 272455 w 331788"/>
                <a:gd name="connsiteY44" fmla="*/ 51594 h 331788"/>
                <a:gd name="connsiteX45" fmla="*/ 280194 w 331788"/>
                <a:gd name="connsiteY45" fmla="*/ 59333 h 331788"/>
                <a:gd name="connsiteX46" fmla="*/ 285353 w 331788"/>
                <a:gd name="connsiteY46" fmla="*/ 60623 h 331788"/>
                <a:gd name="connsiteX47" fmla="*/ 290513 w 331788"/>
                <a:gd name="connsiteY47" fmla="*/ 61913 h 331788"/>
                <a:gd name="connsiteX48" fmla="*/ 311150 w 331788"/>
                <a:gd name="connsiteY48" fmla="*/ 41275 h 331788"/>
                <a:gd name="connsiteX49" fmla="*/ 290513 w 331788"/>
                <a:gd name="connsiteY49" fmla="*/ 20638 h 331788"/>
                <a:gd name="connsiteX50" fmla="*/ 41276 w 331788"/>
                <a:gd name="connsiteY50" fmla="*/ 20638 h 331788"/>
                <a:gd name="connsiteX51" fmla="*/ 20638 w 331788"/>
                <a:gd name="connsiteY51" fmla="*/ 41275 h 331788"/>
                <a:gd name="connsiteX52" fmla="*/ 41276 w 331788"/>
                <a:gd name="connsiteY52" fmla="*/ 61913 h 331788"/>
                <a:gd name="connsiteX53" fmla="*/ 46435 w 331788"/>
                <a:gd name="connsiteY53" fmla="*/ 60623 h 331788"/>
                <a:gd name="connsiteX54" fmla="*/ 51594 w 331788"/>
                <a:gd name="connsiteY54" fmla="*/ 59333 h 331788"/>
                <a:gd name="connsiteX55" fmla="*/ 59333 w 331788"/>
                <a:gd name="connsiteY55" fmla="*/ 51594 h 331788"/>
                <a:gd name="connsiteX56" fmla="*/ 60623 w 331788"/>
                <a:gd name="connsiteY56" fmla="*/ 46435 h 331788"/>
                <a:gd name="connsiteX57" fmla="*/ 61913 w 331788"/>
                <a:gd name="connsiteY57" fmla="*/ 41275 h 331788"/>
                <a:gd name="connsiteX58" fmla="*/ 41276 w 331788"/>
                <a:gd name="connsiteY58" fmla="*/ 20638 h 331788"/>
                <a:gd name="connsiteX59" fmla="*/ 41474 w 331788"/>
                <a:gd name="connsiteY59" fmla="*/ 0 h 331788"/>
                <a:gd name="connsiteX60" fmla="*/ 82947 w 331788"/>
                <a:gd name="connsiteY60" fmla="*/ 41473 h 331788"/>
                <a:gd name="connsiteX61" fmla="*/ 76467 w 331788"/>
                <a:gd name="connsiteY61" fmla="*/ 62210 h 331788"/>
                <a:gd name="connsiteX62" fmla="*/ 110164 w 331788"/>
                <a:gd name="connsiteY62" fmla="*/ 95907 h 331788"/>
                <a:gd name="connsiteX63" fmla="*/ 141269 w 331788"/>
                <a:gd name="connsiteY63" fmla="*/ 85539 h 331788"/>
                <a:gd name="connsiteX64" fmla="*/ 187927 w 331788"/>
                <a:gd name="connsiteY64" fmla="*/ 112756 h 331788"/>
                <a:gd name="connsiteX65" fmla="*/ 202183 w 331788"/>
                <a:gd name="connsiteY65" fmla="*/ 115348 h 331788"/>
                <a:gd name="connsiteX66" fmla="*/ 255321 w 331788"/>
                <a:gd name="connsiteY66" fmla="*/ 62210 h 331788"/>
                <a:gd name="connsiteX67" fmla="*/ 248841 w 331788"/>
                <a:gd name="connsiteY67" fmla="*/ 41473 h 331788"/>
                <a:gd name="connsiteX68" fmla="*/ 290315 w 331788"/>
                <a:gd name="connsiteY68" fmla="*/ 0 h 331788"/>
                <a:gd name="connsiteX69" fmla="*/ 331788 w 331788"/>
                <a:gd name="connsiteY69" fmla="*/ 41473 h 331788"/>
                <a:gd name="connsiteX70" fmla="*/ 290315 w 331788"/>
                <a:gd name="connsiteY70" fmla="*/ 82947 h 331788"/>
                <a:gd name="connsiteX71" fmla="*/ 269578 w 331788"/>
                <a:gd name="connsiteY71" fmla="*/ 76467 h 331788"/>
                <a:gd name="connsiteX72" fmla="*/ 220328 w 331788"/>
                <a:gd name="connsiteY72" fmla="*/ 125717 h 331788"/>
                <a:gd name="connsiteX73" fmla="*/ 226808 w 331788"/>
                <a:gd name="connsiteY73" fmla="*/ 136085 h 331788"/>
                <a:gd name="connsiteX74" fmla="*/ 230696 w 331788"/>
                <a:gd name="connsiteY74" fmla="*/ 136085 h 331788"/>
                <a:gd name="connsiteX75" fmla="*/ 270874 w 331788"/>
                <a:gd name="connsiteY75" fmla="*/ 176262 h 331788"/>
                <a:gd name="connsiteX76" fmla="*/ 270874 w 331788"/>
                <a:gd name="connsiteY76" fmla="*/ 181447 h 331788"/>
                <a:gd name="connsiteX77" fmla="*/ 235881 w 331788"/>
                <a:gd name="connsiteY77" fmla="*/ 221624 h 331788"/>
                <a:gd name="connsiteX78" fmla="*/ 269578 w 331788"/>
                <a:gd name="connsiteY78" fmla="*/ 255321 h 331788"/>
                <a:gd name="connsiteX79" fmla="*/ 290315 w 331788"/>
                <a:gd name="connsiteY79" fmla="*/ 248841 h 331788"/>
                <a:gd name="connsiteX80" fmla="*/ 331788 w 331788"/>
                <a:gd name="connsiteY80" fmla="*/ 290315 h 331788"/>
                <a:gd name="connsiteX81" fmla="*/ 290315 w 331788"/>
                <a:gd name="connsiteY81" fmla="*/ 331788 h 331788"/>
                <a:gd name="connsiteX82" fmla="*/ 248841 w 331788"/>
                <a:gd name="connsiteY82" fmla="*/ 290315 h 331788"/>
                <a:gd name="connsiteX83" fmla="*/ 255321 w 331788"/>
                <a:gd name="connsiteY83" fmla="*/ 269578 h 331788"/>
                <a:gd name="connsiteX84" fmla="*/ 207368 w 331788"/>
                <a:gd name="connsiteY84" fmla="*/ 221624 h 331788"/>
                <a:gd name="connsiteX85" fmla="*/ 124421 w 331788"/>
                <a:gd name="connsiteY85" fmla="*/ 221624 h 331788"/>
                <a:gd name="connsiteX86" fmla="*/ 76467 w 331788"/>
                <a:gd name="connsiteY86" fmla="*/ 269578 h 331788"/>
                <a:gd name="connsiteX87" fmla="*/ 82947 w 331788"/>
                <a:gd name="connsiteY87" fmla="*/ 290315 h 331788"/>
                <a:gd name="connsiteX88" fmla="*/ 41474 w 331788"/>
                <a:gd name="connsiteY88" fmla="*/ 331788 h 331788"/>
                <a:gd name="connsiteX89" fmla="*/ 0 w 331788"/>
                <a:gd name="connsiteY89" fmla="*/ 290315 h 331788"/>
                <a:gd name="connsiteX90" fmla="*/ 41474 w 331788"/>
                <a:gd name="connsiteY90" fmla="*/ 248841 h 331788"/>
                <a:gd name="connsiteX91" fmla="*/ 62210 w 331788"/>
                <a:gd name="connsiteY91" fmla="*/ 255321 h 331788"/>
                <a:gd name="connsiteX92" fmla="*/ 95907 w 331788"/>
                <a:gd name="connsiteY92" fmla="*/ 221624 h 331788"/>
                <a:gd name="connsiteX93" fmla="*/ 60914 w 331788"/>
                <a:gd name="connsiteY93" fmla="*/ 181447 h 331788"/>
                <a:gd name="connsiteX94" fmla="*/ 60914 w 331788"/>
                <a:gd name="connsiteY94" fmla="*/ 176262 h 331788"/>
                <a:gd name="connsiteX95" fmla="*/ 86835 w 331788"/>
                <a:gd name="connsiteY95" fmla="*/ 138677 h 331788"/>
                <a:gd name="connsiteX96" fmla="*/ 95907 w 331788"/>
                <a:gd name="connsiteY96" fmla="*/ 110164 h 331788"/>
                <a:gd name="connsiteX97" fmla="*/ 62210 w 331788"/>
                <a:gd name="connsiteY97" fmla="*/ 76467 h 331788"/>
                <a:gd name="connsiteX98" fmla="*/ 41474 w 331788"/>
                <a:gd name="connsiteY98" fmla="*/ 82947 h 331788"/>
                <a:gd name="connsiteX99" fmla="*/ 0 w 331788"/>
                <a:gd name="connsiteY99" fmla="*/ 41473 h 331788"/>
                <a:gd name="connsiteX100" fmla="*/ 41474 w 331788"/>
                <a:gd name="connsiteY10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1788" h="331788">
                  <a:moveTo>
                    <a:pt x="290513" y="268288"/>
                  </a:moveTo>
                  <a:cubicBezTo>
                    <a:pt x="289223" y="268288"/>
                    <a:pt x="286643" y="268288"/>
                    <a:pt x="285353" y="269628"/>
                  </a:cubicBezTo>
                  <a:cubicBezTo>
                    <a:pt x="284063" y="269628"/>
                    <a:pt x="281484" y="270967"/>
                    <a:pt x="280194" y="270967"/>
                  </a:cubicBezTo>
                  <a:cubicBezTo>
                    <a:pt x="277614" y="273646"/>
                    <a:pt x="275034" y="276325"/>
                    <a:pt x="272455" y="279004"/>
                  </a:cubicBezTo>
                  <a:cubicBezTo>
                    <a:pt x="272455" y="280343"/>
                    <a:pt x="271165" y="283022"/>
                    <a:pt x="271165" y="284362"/>
                  </a:cubicBezTo>
                  <a:cubicBezTo>
                    <a:pt x="269875" y="285701"/>
                    <a:pt x="269875" y="288380"/>
                    <a:pt x="269875" y="289720"/>
                  </a:cubicBezTo>
                  <a:cubicBezTo>
                    <a:pt x="269875" y="301775"/>
                    <a:pt x="278904" y="311151"/>
                    <a:pt x="290513" y="311151"/>
                  </a:cubicBezTo>
                  <a:cubicBezTo>
                    <a:pt x="302121" y="311151"/>
                    <a:pt x="311150" y="301775"/>
                    <a:pt x="311150" y="289720"/>
                  </a:cubicBezTo>
                  <a:cubicBezTo>
                    <a:pt x="311150" y="277664"/>
                    <a:pt x="302121" y="268288"/>
                    <a:pt x="290513" y="268288"/>
                  </a:cubicBezTo>
                  <a:close/>
                  <a:moveTo>
                    <a:pt x="41276" y="268288"/>
                  </a:moveTo>
                  <a:cubicBezTo>
                    <a:pt x="29667" y="268288"/>
                    <a:pt x="20638" y="277664"/>
                    <a:pt x="20638" y="289720"/>
                  </a:cubicBezTo>
                  <a:cubicBezTo>
                    <a:pt x="20638" y="301775"/>
                    <a:pt x="29667" y="311151"/>
                    <a:pt x="41276" y="311151"/>
                  </a:cubicBezTo>
                  <a:cubicBezTo>
                    <a:pt x="52884" y="311151"/>
                    <a:pt x="61913" y="301775"/>
                    <a:pt x="61913" y="289720"/>
                  </a:cubicBezTo>
                  <a:cubicBezTo>
                    <a:pt x="61913" y="288380"/>
                    <a:pt x="61913" y="285701"/>
                    <a:pt x="60623" y="284362"/>
                  </a:cubicBezTo>
                  <a:cubicBezTo>
                    <a:pt x="60623" y="283022"/>
                    <a:pt x="59333" y="280343"/>
                    <a:pt x="59333" y="279004"/>
                  </a:cubicBezTo>
                  <a:cubicBezTo>
                    <a:pt x="56754" y="276325"/>
                    <a:pt x="54174" y="273646"/>
                    <a:pt x="51594" y="270967"/>
                  </a:cubicBezTo>
                  <a:cubicBezTo>
                    <a:pt x="50304" y="270967"/>
                    <a:pt x="47725" y="269628"/>
                    <a:pt x="46435" y="269628"/>
                  </a:cubicBezTo>
                  <a:cubicBezTo>
                    <a:pt x="45145" y="268288"/>
                    <a:pt x="42565" y="268288"/>
                    <a:pt x="41276" y="268288"/>
                  </a:cubicBezTo>
                  <a:close/>
                  <a:moveTo>
                    <a:pt x="142093" y="106363"/>
                  </a:moveTo>
                  <a:cubicBezTo>
                    <a:pt x="135621" y="106363"/>
                    <a:pt x="130444" y="108929"/>
                    <a:pt x="126560" y="110212"/>
                  </a:cubicBezTo>
                  <a:cubicBezTo>
                    <a:pt x="120088" y="114061"/>
                    <a:pt x="114911" y="119194"/>
                    <a:pt x="112322" y="125609"/>
                  </a:cubicBezTo>
                  <a:cubicBezTo>
                    <a:pt x="109733" y="129458"/>
                    <a:pt x="108438" y="134590"/>
                    <a:pt x="108438" y="139722"/>
                  </a:cubicBezTo>
                  <a:cubicBezTo>
                    <a:pt x="108438" y="142289"/>
                    <a:pt x="108438" y="143572"/>
                    <a:pt x="108438" y="144855"/>
                  </a:cubicBezTo>
                  <a:cubicBezTo>
                    <a:pt x="108438" y="144855"/>
                    <a:pt x="108438" y="144855"/>
                    <a:pt x="109733" y="155119"/>
                  </a:cubicBezTo>
                  <a:cubicBezTo>
                    <a:pt x="109733" y="155119"/>
                    <a:pt x="109733" y="155119"/>
                    <a:pt x="99378" y="156402"/>
                  </a:cubicBezTo>
                  <a:cubicBezTo>
                    <a:pt x="89022" y="157685"/>
                    <a:pt x="82550" y="165384"/>
                    <a:pt x="82550" y="175648"/>
                  </a:cubicBezTo>
                  <a:cubicBezTo>
                    <a:pt x="82550" y="175648"/>
                    <a:pt x="82550" y="175648"/>
                    <a:pt x="82550" y="180780"/>
                  </a:cubicBezTo>
                  <a:cubicBezTo>
                    <a:pt x="82550" y="191045"/>
                    <a:pt x="90317" y="200026"/>
                    <a:pt x="101966" y="200026"/>
                  </a:cubicBezTo>
                  <a:cubicBezTo>
                    <a:pt x="101966" y="200026"/>
                    <a:pt x="101966" y="200026"/>
                    <a:pt x="231409" y="200026"/>
                  </a:cubicBezTo>
                  <a:cubicBezTo>
                    <a:pt x="243058" y="200026"/>
                    <a:pt x="250825" y="191045"/>
                    <a:pt x="250825" y="180780"/>
                  </a:cubicBezTo>
                  <a:cubicBezTo>
                    <a:pt x="250825" y="180780"/>
                    <a:pt x="250825" y="180780"/>
                    <a:pt x="250825" y="175648"/>
                  </a:cubicBezTo>
                  <a:cubicBezTo>
                    <a:pt x="250825" y="164101"/>
                    <a:pt x="243058" y="156402"/>
                    <a:pt x="231409" y="156402"/>
                  </a:cubicBezTo>
                  <a:cubicBezTo>
                    <a:pt x="231409" y="156402"/>
                    <a:pt x="231409" y="156402"/>
                    <a:pt x="213287" y="156402"/>
                  </a:cubicBezTo>
                  <a:cubicBezTo>
                    <a:pt x="213287" y="156402"/>
                    <a:pt x="213287" y="156402"/>
                    <a:pt x="210698" y="148704"/>
                  </a:cubicBezTo>
                  <a:cubicBezTo>
                    <a:pt x="209403" y="144855"/>
                    <a:pt x="208109" y="142289"/>
                    <a:pt x="206815" y="141006"/>
                  </a:cubicBezTo>
                  <a:cubicBezTo>
                    <a:pt x="200343" y="133307"/>
                    <a:pt x="192576" y="133307"/>
                    <a:pt x="188693" y="133307"/>
                  </a:cubicBezTo>
                  <a:cubicBezTo>
                    <a:pt x="187398" y="133307"/>
                    <a:pt x="187398" y="133307"/>
                    <a:pt x="186104" y="134590"/>
                  </a:cubicBezTo>
                  <a:cubicBezTo>
                    <a:pt x="186104" y="134590"/>
                    <a:pt x="186104" y="134590"/>
                    <a:pt x="182221" y="134590"/>
                  </a:cubicBezTo>
                  <a:cubicBezTo>
                    <a:pt x="182221" y="134590"/>
                    <a:pt x="182221" y="134590"/>
                    <a:pt x="177043" y="137156"/>
                  </a:cubicBezTo>
                  <a:cubicBezTo>
                    <a:pt x="177043" y="137156"/>
                    <a:pt x="177043" y="137156"/>
                    <a:pt x="173160" y="128175"/>
                  </a:cubicBezTo>
                  <a:cubicBezTo>
                    <a:pt x="167982" y="115344"/>
                    <a:pt x="156332" y="106363"/>
                    <a:pt x="142093" y="106363"/>
                  </a:cubicBezTo>
                  <a:close/>
                  <a:moveTo>
                    <a:pt x="290513" y="20638"/>
                  </a:moveTo>
                  <a:cubicBezTo>
                    <a:pt x="278904" y="20638"/>
                    <a:pt x="269875" y="29667"/>
                    <a:pt x="269875" y="41275"/>
                  </a:cubicBezTo>
                  <a:cubicBezTo>
                    <a:pt x="269875" y="42565"/>
                    <a:pt x="269875" y="45145"/>
                    <a:pt x="271165" y="46435"/>
                  </a:cubicBezTo>
                  <a:cubicBezTo>
                    <a:pt x="271165" y="47725"/>
                    <a:pt x="272455" y="50304"/>
                    <a:pt x="272455" y="51594"/>
                  </a:cubicBezTo>
                  <a:cubicBezTo>
                    <a:pt x="275034" y="54174"/>
                    <a:pt x="277614" y="56754"/>
                    <a:pt x="280194" y="59333"/>
                  </a:cubicBezTo>
                  <a:cubicBezTo>
                    <a:pt x="281484" y="59333"/>
                    <a:pt x="284063" y="60623"/>
                    <a:pt x="285353" y="60623"/>
                  </a:cubicBezTo>
                  <a:cubicBezTo>
                    <a:pt x="286643" y="61913"/>
                    <a:pt x="289223" y="61913"/>
                    <a:pt x="290513" y="61913"/>
                  </a:cubicBezTo>
                  <a:cubicBezTo>
                    <a:pt x="302121" y="61913"/>
                    <a:pt x="311150" y="52884"/>
                    <a:pt x="311150" y="41275"/>
                  </a:cubicBezTo>
                  <a:cubicBezTo>
                    <a:pt x="311150" y="29667"/>
                    <a:pt x="302121" y="20638"/>
                    <a:pt x="290513" y="20638"/>
                  </a:cubicBezTo>
                  <a:close/>
                  <a:moveTo>
                    <a:pt x="41276" y="20638"/>
                  </a:moveTo>
                  <a:cubicBezTo>
                    <a:pt x="29667" y="20638"/>
                    <a:pt x="20638" y="29667"/>
                    <a:pt x="20638" y="41275"/>
                  </a:cubicBezTo>
                  <a:cubicBezTo>
                    <a:pt x="20638" y="52884"/>
                    <a:pt x="29667" y="61913"/>
                    <a:pt x="41276" y="61913"/>
                  </a:cubicBezTo>
                  <a:cubicBezTo>
                    <a:pt x="42565" y="61913"/>
                    <a:pt x="45145" y="61913"/>
                    <a:pt x="46435" y="60623"/>
                  </a:cubicBezTo>
                  <a:cubicBezTo>
                    <a:pt x="47725" y="60623"/>
                    <a:pt x="50304" y="59333"/>
                    <a:pt x="51594" y="59333"/>
                  </a:cubicBezTo>
                  <a:cubicBezTo>
                    <a:pt x="54174" y="56754"/>
                    <a:pt x="56754" y="54174"/>
                    <a:pt x="59333" y="51594"/>
                  </a:cubicBezTo>
                  <a:cubicBezTo>
                    <a:pt x="60623" y="50304"/>
                    <a:pt x="60623" y="47725"/>
                    <a:pt x="60623" y="46435"/>
                  </a:cubicBezTo>
                  <a:cubicBezTo>
                    <a:pt x="61913" y="45145"/>
                    <a:pt x="61913" y="42565"/>
                    <a:pt x="61913" y="41275"/>
                  </a:cubicBezTo>
                  <a:cubicBezTo>
                    <a:pt x="61913" y="29667"/>
                    <a:pt x="52884" y="20638"/>
                    <a:pt x="41276" y="20638"/>
                  </a:cubicBezTo>
                  <a:close/>
                  <a:moveTo>
                    <a:pt x="41474" y="0"/>
                  </a:moveTo>
                  <a:cubicBezTo>
                    <a:pt x="64802" y="0"/>
                    <a:pt x="82947" y="18145"/>
                    <a:pt x="82947" y="41473"/>
                  </a:cubicBezTo>
                  <a:cubicBezTo>
                    <a:pt x="82947" y="49250"/>
                    <a:pt x="80355" y="55730"/>
                    <a:pt x="76467" y="62210"/>
                  </a:cubicBezTo>
                  <a:cubicBezTo>
                    <a:pt x="76467" y="62210"/>
                    <a:pt x="76467" y="62210"/>
                    <a:pt x="110164" y="95907"/>
                  </a:cubicBezTo>
                  <a:cubicBezTo>
                    <a:pt x="119236" y="89427"/>
                    <a:pt x="129605" y="85539"/>
                    <a:pt x="141269" y="85539"/>
                  </a:cubicBezTo>
                  <a:cubicBezTo>
                    <a:pt x="160710" y="85539"/>
                    <a:pt x="178854" y="95907"/>
                    <a:pt x="187927" y="112756"/>
                  </a:cubicBezTo>
                  <a:cubicBezTo>
                    <a:pt x="193111" y="112756"/>
                    <a:pt x="196999" y="112756"/>
                    <a:pt x="202183" y="115348"/>
                  </a:cubicBezTo>
                  <a:cubicBezTo>
                    <a:pt x="202183" y="115348"/>
                    <a:pt x="202183" y="115348"/>
                    <a:pt x="255321" y="62210"/>
                  </a:cubicBezTo>
                  <a:cubicBezTo>
                    <a:pt x="251433" y="55730"/>
                    <a:pt x="248841" y="49250"/>
                    <a:pt x="248841" y="41473"/>
                  </a:cubicBezTo>
                  <a:cubicBezTo>
                    <a:pt x="248841" y="18145"/>
                    <a:pt x="266986" y="0"/>
                    <a:pt x="290315" y="0"/>
                  </a:cubicBezTo>
                  <a:cubicBezTo>
                    <a:pt x="313643" y="0"/>
                    <a:pt x="331788" y="18145"/>
                    <a:pt x="331788" y="41473"/>
                  </a:cubicBezTo>
                  <a:cubicBezTo>
                    <a:pt x="331788" y="64802"/>
                    <a:pt x="313643" y="82947"/>
                    <a:pt x="290315" y="82947"/>
                  </a:cubicBezTo>
                  <a:cubicBezTo>
                    <a:pt x="282538" y="82947"/>
                    <a:pt x="276058" y="80355"/>
                    <a:pt x="269578" y="76467"/>
                  </a:cubicBezTo>
                  <a:cubicBezTo>
                    <a:pt x="269578" y="76467"/>
                    <a:pt x="269578" y="76467"/>
                    <a:pt x="220328" y="125717"/>
                  </a:cubicBezTo>
                  <a:cubicBezTo>
                    <a:pt x="222920" y="128309"/>
                    <a:pt x="225512" y="132197"/>
                    <a:pt x="226808" y="136085"/>
                  </a:cubicBezTo>
                  <a:cubicBezTo>
                    <a:pt x="226808" y="136085"/>
                    <a:pt x="226808" y="136085"/>
                    <a:pt x="230696" y="136085"/>
                  </a:cubicBezTo>
                  <a:cubicBezTo>
                    <a:pt x="252729" y="136085"/>
                    <a:pt x="270874" y="154230"/>
                    <a:pt x="270874" y="176262"/>
                  </a:cubicBezTo>
                  <a:cubicBezTo>
                    <a:pt x="270874" y="176262"/>
                    <a:pt x="270874" y="176262"/>
                    <a:pt x="270874" y="181447"/>
                  </a:cubicBezTo>
                  <a:cubicBezTo>
                    <a:pt x="270874" y="202183"/>
                    <a:pt x="255321" y="219032"/>
                    <a:pt x="235881" y="221624"/>
                  </a:cubicBezTo>
                  <a:cubicBezTo>
                    <a:pt x="235881" y="221624"/>
                    <a:pt x="235881" y="221624"/>
                    <a:pt x="269578" y="255321"/>
                  </a:cubicBezTo>
                  <a:cubicBezTo>
                    <a:pt x="276058" y="251433"/>
                    <a:pt x="282538" y="248841"/>
                    <a:pt x="290315" y="248841"/>
                  </a:cubicBezTo>
                  <a:cubicBezTo>
                    <a:pt x="313643" y="248841"/>
                    <a:pt x="331788" y="266986"/>
                    <a:pt x="331788" y="290315"/>
                  </a:cubicBezTo>
                  <a:cubicBezTo>
                    <a:pt x="331788" y="313643"/>
                    <a:pt x="313643" y="331788"/>
                    <a:pt x="290315" y="331788"/>
                  </a:cubicBezTo>
                  <a:cubicBezTo>
                    <a:pt x="266986" y="331788"/>
                    <a:pt x="248841" y="313643"/>
                    <a:pt x="248841" y="290315"/>
                  </a:cubicBezTo>
                  <a:cubicBezTo>
                    <a:pt x="248841" y="282538"/>
                    <a:pt x="251433" y="276058"/>
                    <a:pt x="255321" y="269578"/>
                  </a:cubicBezTo>
                  <a:cubicBezTo>
                    <a:pt x="255321" y="269578"/>
                    <a:pt x="255321" y="269578"/>
                    <a:pt x="207368" y="221624"/>
                  </a:cubicBezTo>
                  <a:cubicBezTo>
                    <a:pt x="207368" y="221624"/>
                    <a:pt x="207368" y="221624"/>
                    <a:pt x="124421" y="221624"/>
                  </a:cubicBezTo>
                  <a:cubicBezTo>
                    <a:pt x="124421" y="221624"/>
                    <a:pt x="124421" y="221624"/>
                    <a:pt x="76467" y="269578"/>
                  </a:cubicBezTo>
                  <a:cubicBezTo>
                    <a:pt x="80355" y="276058"/>
                    <a:pt x="82947" y="282538"/>
                    <a:pt x="82947" y="290315"/>
                  </a:cubicBezTo>
                  <a:cubicBezTo>
                    <a:pt x="82947" y="313643"/>
                    <a:pt x="64802" y="331788"/>
                    <a:pt x="41474" y="331788"/>
                  </a:cubicBezTo>
                  <a:cubicBezTo>
                    <a:pt x="18145" y="331788"/>
                    <a:pt x="0" y="313643"/>
                    <a:pt x="0" y="290315"/>
                  </a:cubicBezTo>
                  <a:cubicBezTo>
                    <a:pt x="0" y="266986"/>
                    <a:pt x="18145" y="248841"/>
                    <a:pt x="41474" y="248841"/>
                  </a:cubicBezTo>
                  <a:cubicBezTo>
                    <a:pt x="49250" y="248841"/>
                    <a:pt x="55730" y="251433"/>
                    <a:pt x="62210" y="255321"/>
                  </a:cubicBezTo>
                  <a:cubicBezTo>
                    <a:pt x="62210" y="255321"/>
                    <a:pt x="62210" y="255321"/>
                    <a:pt x="95907" y="221624"/>
                  </a:cubicBezTo>
                  <a:cubicBezTo>
                    <a:pt x="76467" y="219032"/>
                    <a:pt x="60914" y="202183"/>
                    <a:pt x="60914" y="181447"/>
                  </a:cubicBezTo>
                  <a:cubicBezTo>
                    <a:pt x="60914" y="181447"/>
                    <a:pt x="60914" y="181447"/>
                    <a:pt x="60914" y="176262"/>
                  </a:cubicBezTo>
                  <a:cubicBezTo>
                    <a:pt x="60914" y="159414"/>
                    <a:pt x="71283" y="143861"/>
                    <a:pt x="86835" y="138677"/>
                  </a:cubicBezTo>
                  <a:cubicBezTo>
                    <a:pt x="86835" y="128309"/>
                    <a:pt x="90723" y="117940"/>
                    <a:pt x="95907" y="110164"/>
                  </a:cubicBezTo>
                  <a:cubicBezTo>
                    <a:pt x="95907" y="110164"/>
                    <a:pt x="95907" y="110164"/>
                    <a:pt x="62210" y="76467"/>
                  </a:cubicBezTo>
                  <a:cubicBezTo>
                    <a:pt x="55730" y="80355"/>
                    <a:pt x="49250" y="82947"/>
                    <a:pt x="41474" y="82947"/>
                  </a:cubicBezTo>
                  <a:cubicBezTo>
                    <a:pt x="18145" y="82947"/>
                    <a:pt x="0" y="64802"/>
                    <a:pt x="0" y="41473"/>
                  </a:cubicBezTo>
                  <a:cubicBezTo>
                    <a:pt x="0" y="18145"/>
                    <a:pt x="18145" y="0"/>
                    <a:pt x="41474"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R" panose="00020600040101010101" pitchFamily="18" charset="-122"/>
                <a:ea typeface="OPPOSans R" panose="00020600040101010101" pitchFamily="18" charset="-122"/>
                <a:cs typeface="+mn-cs"/>
              </a:endParaRPr>
            </a:p>
          </p:txBody>
        </p:sp>
        <p:sp>
          <p:nvSpPr>
            <p:cNvPr id="32" name="PA-矩形 19"/>
            <p:cNvSpPr/>
            <p:nvPr>
              <p:custDataLst>
                <p:tags r:id="rId9"/>
              </p:custDataLst>
            </p:nvPr>
          </p:nvSpPr>
          <p:spPr>
            <a:xfrm>
              <a:off x="480846" y="4799356"/>
              <a:ext cx="2880568" cy="757130"/>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OPPOSans R" panose="00020600040101010101" pitchFamily="18" charset="-122"/>
                  <a:ea typeface="OPPOSans R" panose="00020600040101010101" pitchFamily="18" charset="-122"/>
                </a:rPr>
                <a:t>请在此处添加详细描述文本，在这里输入文本，更改文字文本。请在此处添加详细描述文本。</a:t>
              </a:r>
            </a:p>
          </p:txBody>
        </p:sp>
        <p:sp>
          <p:nvSpPr>
            <p:cNvPr id="33" name="PA-矩形 20"/>
            <p:cNvSpPr/>
            <p:nvPr>
              <p:custDataLst>
                <p:tags r:id="rId10"/>
              </p:custDataLst>
            </p:nvPr>
          </p:nvSpPr>
          <p:spPr>
            <a:xfrm>
              <a:off x="730797" y="4385605"/>
              <a:ext cx="2630617" cy="424732"/>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OPPOSans R" panose="00020600040101010101" pitchFamily="18" charset="-122"/>
                  <a:ea typeface="OPPOSans R" panose="00020600040101010101" pitchFamily="18" charset="-122"/>
                </a:rPr>
                <a:t>标题文字添加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grpSp>
        <p:nvGrpSpPr>
          <p:cNvPr id="9" name="PA-组合 17"/>
          <p:cNvGrpSpPr/>
          <p:nvPr>
            <p:custDataLst>
              <p:tags r:id="rId1"/>
            </p:custDataLst>
          </p:nvPr>
        </p:nvGrpSpPr>
        <p:grpSpPr>
          <a:xfrm>
            <a:off x="1215237" y="1669306"/>
            <a:ext cx="4551680" cy="4134148"/>
            <a:chOff x="6354947" y="1422171"/>
            <a:chExt cx="4551680" cy="4134148"/>
          </a:xfrm>
        </p:grpSpPr>
        <p:sp>
          <p:nvSpPr>
            <p:cNvPr id="10" name="PA-文本框 11"/>
            <p:cNvSpPr txBox="1"/>
            <p:nvPr>
              <p:custDataLst>
                <p:tags r:id="rId7"/>
              </p:custDataLst>
            </p:nvPr>
          </p:nvSpPr>
          <p:spPr>
            <a:xfrm>
              <a:off x="6354947" y="1422171"/>
              <a:ext cx="2646878" cy="597151"/>
            </a:xfrm>
            <a:prstGeom prst="rect">
              <a:avLst/>
            </a:prstGeom>
            <a:noFill/>
          </p:spPr>
          <p:txBody>
            <a:bodyPr wrap="none" rtlCol="0">
              <a:spAutoFit/>
            </a:bodyPr>
            <a:lstStyle/>
            <a:p>
              <a:pPr marL="0" marR="0" lvl="0" indent="0" defTabSz="914400" eaLnBrk="1" fontAlgn="auto" latinLnBrk="0" hangingPunct="1">
                <a:lnSpc>
                  <a:spcPct val="150000"/>
                </a:lnSpc>
                <a:spcBef>
                  <a:spcPts val="450"/>
                </a:spcBef>
                <a:spcAft>
                  <a:spcPts val="0"/>
                </a:spcAft>
                <a:buClrTx/>
                <a:buSzTx/>
                <a:buFontTx/>
                <a:buNone/>
                <a:defRPr/>
              </a:pPr>
              <a:r>
                <a:rPr kumimoji="0" lang="zh-CN" altLang="en-US" sz="2400" b="0" i="0" u="none" strike="noStrike" kern="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单击此处输入标题</a:t>
              </a:r>
            </a:p>
          </p:txBody>
        </p:sp>
        <p:sp>
          <p:nvSpPr>
            <p:cNvPr id="11" name="PA-矩形 9"/>
            <p:cNvSpPr/>
            <p:nvPr>
              <p:custDataLst>
                <p:tags r:id="rId8"/>
              </p:custDataLst>
            </p:nvPr>
          </p:nvSpPr>
          <p:spPr>
            <a:xfrm>
              <a:off x="6354947" y="1990151"/>
              <a:ext cx="4551680" cy="70993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请输入正文文本内容，根据内容复制粘贴到这里，最好符合模板主题</a:t>
              </a:r>
            </a:p>
          </p:txBody>
        </p:sp>
        <p:cxnSp>
          <p:nvCxnSpPr>
            <p:cNvPr id="12" name="PA-直接连接符 6"/>
            <p:cNvCxnSpPr/>
            <p:nvPr>
              <p:custDataLst>
                <p:tags r:id="rId9"/>
              </p:custDataLst>
            </p:nvPr>
          </p:nvCxnSpPr>
          <p:spPr>
            <a:xfrm>
              <a:off x="6423025" y="2811780"/>
              <a:ext cx="4363085" cy="1270"/>
            </a:xfrm>
            <a:prstGeom prst="line">
              <a:avLst/>
            </a:prstGeom>
            <a:noFill/>
            <a:ln w="12700" cap="flat" cmpd="sng" algn="ctr">
              <a:solidFill>
                <a:sysClr val="window" lastClr="FFFFFF">
                  <a:lumMod val="75000"/>
                </a:sysClr>
              </a:solidFill>
              <a:prstDash val="solid"/>
              <a:miter lim="800000"/>
            </a:ln>
            <a:effectLst/>
          </p:spPr>
        </p:cxnSp>
        <p:sp>
          <p:nvSpPr>
            <p:cNvPr id="13" name="PA-文本框 11"/>
            <p:cNvSpPr txBox="1"/>
            <p:nvPr>
              <p:custDataLst>
                <p:tags r:id="rId10"/>
              </p:custDataLst>
            </p:nvPr>
          </p:nvSpPr>
          <p:spPr>
            <a:xfrm>
              <a:off x="6354947" y="2861716"/>
              <a:ext cx="2646878" cy="597151"/>
            </a:xfrm>
            <a:prstGeom prst="rect">
              <a:avLst/>
            </a:prstGeom>
            <a:noFill/>
          </p:spPr>
          <p:txBody>
            <a:bodyPr wrap="none" rtlCol="0">
              <a:spAutoFit/>
            </a:bodyPr>
            <a:lstStyle/>
            <a:p>
              <a:pPr marL="0" marR="0" lvl="0" indent="0" defTabSz="914400" eaLnBrk="1" fontAlgn="auto" latinLnBrk="0" hangingPunct="1">
                <a:lnSpc>
                  <a:spcPct val="150000"/>
                </a:lnSpc>
                <a:spcBef>
                  <a:spcPts val="450"/>
                </a:spcBef>
                <a:spcAft>
                  <a:spcPts val="0"/>
                </a:spcAft>
                <a:buClrTx/>
                <a:buSzTx/>
                <a:buFontTx/>
                <a:buNone/>
                <a:defRPr/>
              </a:pPr>
              <a:r>
                <a:rPr kumimoji="0" lang="zh-CN" altLang="en-US" sz="2400" b="0" i="0" u="none" strike="noStrike" kern="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单击此处输入标题</a:t>
              </a:r>
            </a:p>
          </p:txBody>
        </p:sp>
        <p:sp>
          <p:nvSpPr>
            <p:cNvPr id="14" name="PA-矩形 9"/>
            <p:cNvSpPr/>
            <p:nvPr>
              <p:custDataLst>
                <p:tags r:id="rId11"/>
              </p:custDataLst>
            </p:nvPr>
          </p:nvSpPr>
          <p:spPr>
            <a:xfrm>
              <a:off x="6354947" y="3429696"/>
              <a:ext cx="4551680" cy="70993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请输入正文文本内容，根据内容复制粘贴到这里，最好符合模板主题</a:t>
              </a:r>
            </a:p>
          </p:txBody>
        </p:sp>
        <p:cxnSp>
          <p:nvCxnSpPr>
            <p:cNvPr id="15" name="PA-直接连接符 9"/>
            <p:cNvCxnSpPr/>
            <p:nvPr>
              <p:custDataLst>
                <p:tags r:id="rId12"/>
              </p:custDataLst>
            </p:nvPr>
          </p:nvCxnSpPr>
          <p:spPr>
            <a:xfrm>
              <a:off x="6423025" y="4251325"/>
              <a:ext cx="4363085" cy="1270"/>
            </a:xfrm>
            <a:prstGeom prst="line">
              <a:avLst/>
            </a:prstGeom>
            <a:noFill/>
            <a:ln w="12700" cap="flat" cmpd="sng" algn="ctr">
              <a:solidFill>
                <a:sysClr val="window" lastClr="FFFFFF">
                  <a:lumMod val="75000"/>
                </a:sysClr>
              </a:solidFill>
              <a:prstDash val="solid"/>
              <a:miter lim="800000"/>
            </a:ln>
            <a:effectLst/>
          </p:spPr>
        </p:cxnSp>
        <p:sp>
          <p:nvSpPr>
            <p:cNvPr id="16" name="PA-文本框 11"/>
            <p:cNvSpPr txBox="1"/>
            <p:nvPr>
              <p:custDataLst>
                <p:tags r:id="rId13"/>
              </p:custDataLst>
            </p:nvPr>
          </p:nvSpPr>
          <p:spPr>
            <a:xfrm>
              <a:off x="6354947" y="4278401"/>
              <a:ext cx="2646878" cy="597151"/>
            </a:xfrm>
            <a:prstGeom prst="rect">
              <a:avLst/>
            </a:prstGeom>
            <a:noFill/>
          </p:spPr>
          <p:txBody>
            <a:bodyPr wrap="none" rtlCol="0">
              <a:spAutoFit/>
            </a:bodyPr>
            <a:lstStyle/>
            <a:p>
              <a:pPr marL="0" marR="0" lvl="0" indent="0" defTabSz="914400" eaLnBrk="1" fontAlgn="auto" latinLnBrk="0" hangingPunct="1">
                <a:lnSpc>
                  <a:spcPct val="150000"/>
                </a:lnSpc>
                <a:spcBef>
                  <a:spcPts val="450"/>
                </a:spcBef>
                <a:spcAft>
                  <a:spcPts val="0"/>
                </a:spcAft>
                <a:buClrTx/>
                <a:buSzTx/>
                <a:buFontTx/>
                <a:buNone/>
                <a:defRPr/>
              </a:pPr>
              <a:r>
                <a:rPr kumimoji="0" lang="zh-CN" altLang="en-US" sz="2400" b="0" i="0" u="none" strike="noStrike" kern="0" cap="none" spc="0" normalizeH="0" baseline="0" noProof="0" dirty="0">
                  <a:ln>
                    <a:noFill/>
                  </a:ln>
                  <a:solidFill>
                    <a:prstClr val="black">
                      <a:lumMod val="85000"/>
                      <a:lumOff val="15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单击此处输入标题</a:t>
              </a:r>
            </a:p>
          </p:txBody>
        </p:sp>
        <p:sp>
          <p:nvSpPr>
            <p:cNvPr id="17" name="PA-矩形 9"/>
            <p:cNvSpPr/>
            <p:nvPr>
              <p:custDataLst>
                <p:tags r:id="rId14"/>
              </p:custDataLst>
            </p:nvPr>
          </p:nvSpPr>
          <p:spPr>
            <a:xfrm>
              <a:off x="6354947" y="4846381"/>
              <a:ext cx="4551680" cy="709938"/>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lumMod val="50000"/>
                    </a:prstClr>
                  </a:solidFill>
                  <a:effectLst/>
                  <a:uLnTx/>
                  <a:uFillTx/>
                  <a:latin typeface="OPPOSans R" panose="00020600040101010101" pitchFamily="18" charset="-122"/>
                  <a:ea typeface="OPPOSans R" panose="00020600040101010101" pitchFamily="18" charset="-122"/>
                  <a:sym typeface="OPPOSans R" panose="00020600040101010101" pitchFamily="18" charset="-122"/>
                </a:rPr>
                <a:t>请输入正文文本内容，根据内容复制粘贴到这里，最好符合模板主题</a:t>
              </a:r>
            </a:p>
          </p:txBody>
        </p:sp>
      </p:grpSp>
      <p:grpSp>
        <p:nvGrpSpPr>
          <p:cNvPr id="18" name="PA-组合 18"/>
          <p:cNvGrpSpPr/>
          <p:nvPr>
            <p:custDataLst>
              <p:tags r:id="rId2"/>
            </p:custDataLst>
          </p:nvPr>
        </p:nvGrpSpPr>
        <p:grpSpPr>
          <a:xfrm>
            <a:off x="6497166" y="1605400"/>
            <a:ext cx="4159250" cy="4562475"/>
            <a:chOff x="1045210" y="1358265"/>
            <a:chExt cx="4159250" cy="4562475"/>
          </a:xfrm>
        </p:grpSpPr>
        <p:sp>
          <p:nvSpPr>
            <p:cNvPr id="19" name="PA-椭圆 52"/>
            <p:cNvSpPr>
              <a:spLocks noChangeArrowheads="1"/>
            </p:cNvSpPr>
            <p:nvPr>
              <p:custDataLst>
                <p:tags r:id="rId3"/>
              </p:custDataLst>
            </p:nvPr>
          </p:nvSpPr>
          <p:spPr bwMode="auto">
            <a:xfrm>
              <a:off x="4483100" y="5199380"/>
              <a:ext cx="721360" cy="721360"/>
            </a:xfrm>
            <a:prstGeom prst="ellipse">
              <a:avLst/>
            </a:prstGeom>
            <a:solidFill>
              <a:srgbClr val="228BA2"/>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0" name="PA-椭圆 53"/>
            <p:cNvSpPr>
              <a:spLocks noChangeArrowheads="1"/>
            </p:cNvSpPr>
            <p:nvPr>
              <p:custDataLst>
                <p:tags r:id="rId4"/>
              </p:custDataLst>
            </p:nvPr>
          </p:nvSpPr>
          <p:spPr bwMode="auto">
            <a:xfrm>
              <a:off x="3480435" y="1358265"/>
              <a:ext cx="631825" cy="631825"/>
            </a:xfrm>
            <a:prstGeom prst="ellipse">
              <a:avLst/>
            </a:prstGeom>
            <a:solidFill>
              <a:srgbClr val="228BA2"/>
            </a:solidFill>
            <a:ln w="6350" cap="flat" cmpd="sng">
              <a:no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1" name="PA-椭圆 52"/>
            <p:cNvSpPr>
              <a:spLocks noChangeArrowheads="1"/>
            </p:cNvSpPr>
            <p:nvPr>
              <p:custDataLst>
                <p:tags r:id="rId5"/>
              </p:custDataLst>
            </p:nvPr>
          </p:nvSpPr>
          <p:spPr bwMode="auto">
            <a:xfrm>
              <a:off x="1045210" y="4846320"/>
              <a:ext cx="518160" cy="518160"/>
            </a:xfrm>
            <a:prstGeom prst="ellipse">
              <a:avLst/>
            </a:prstGeom>
            <a:solidFill>
              <a:srgbClr val="228BA2"/>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srgbClr val="FFFFFF"/>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sp>
          <p:nvSpPr>
            <p:cNvPr id="22" name="PA-圆角矩形 2"/>
            <p:cNvSpPr/>
            <p:nvPr>
              <p:custDataLst>
                <p:tags r:id="rId6"/>
              </p:custDataLst>
            </p:nvPr>
          </p:nvSpPr>
          <p:spPr>
            <a:xfrm>
              <a:off x="1765935" y="2247900"/>
              <a:ext cx="2857500" cy="2857500"/>
            </a:xfrm>
            <a:prstGeom prst="roundRect">
              <a:avLst>
                <a:gd name="adj" fmla="val 50000"/>
              </a:avLst>
            </a:prstGeom>
            <a:blipFill dpi="0" rotWithShape="1">
              <a:blip r:embed="rId16"/>
              <a:srcRect/>
              <a:stretch>
                <a:fillRect l="-25000" r="-25000"/>
              </a:stretch>
            </a:blipFill>
            <a:ln w="12700" cap="flat" cmpd="sng" algn="ctr">
              <a:noFill/>
              <a:prstDash val="solid"/>
              <a:miter lim="800000"/>
            </a:ln>
            <a:effectLst>
              <a:outerShdw blurRad="88900" dist="127000" dir="5400000" sx="101000" sy="101000" algn="t" rotWithShape="0">
                <a:prstClr val="black">
                  <a:alpha val="10000"/>
                </a:prstClr>
              </a:outerShdw>
            </a:effectLst>
            <a:extLst>
              <a:ext uri="{91240B29-F687-4F45-9708-019B960494DF}">
                <a14:hiddenLine xmlns:a14="http://schemas.microsoft.com/office/drawing/2010/main" w="12700">
                  <a:solidFill>
                    <a:srgbClr val="FF0000"/>
                  </a:solidFill>
                  <a:prstDash val="solid"/>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OPPOSans R" panose="00020600040101010101" pitchFamily="18" charset="-122"/>
                <a:ea typeface="OPPOSans R" panose="00020600040101010101" pitchFamily="18" charset="-122"/>
                <a:cs typeface="OPPOSans R" panose="00020600040101010101" pitchFamily="18" charset="-122"/>
                <a:sym typeface="OPPOSans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strVal val="#ppt_x"/>
                                          </p:val>
                                        </p:tav>
                                        <p:tav tm="100000">
                                          <p:val>
                                            <p:strVal val="#ppt_x"/>
                                          </p:val>
                                        </p:tav>
                                      </p:tavLst>
                                    </p:anim>
                                    <p:anim calcmode="lin" valueType="num">
                                      <p:cBhvr>
                                        <p:cTn id="1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05200" y="2959147"/>
            <a:ext cx="5181600" cy="1014730"/>
          </a:xfrm>
          <a:prstGeom prst="rect">
            <a:avLst/>
          </a:prstGeom>
          <a:noFill/>
        </p:spPr>
        <p:txBody>
          <a:bodyPr wrap="square" rtlCol="0">
            <a:spAutoFit/>
          </a:bodyPr>
          <a:lstStyle/>
          <a:p>
            <a:pPr algn="dist"/>
            <a:r>
              <a:rPr lang="zh-CN" altLang="en-US" sz="6000" dirty="0">
                <a:solidFill>
                  <a:srgbClr val="228BA2"/>
                </a:solidFill>
                <a:latin typeface="胡晓波真帅体" panose="02010600030101010101" pitchFamily="2" charset="-122"/>
                <a:ea typeface="胡晓波真帅体" panose="02010600030101010101" pitchFamily="2" charset="-122"/>
              </a:rPr>
              <a:t>添加标题内容</a:t>
            </a:r>
          </a:p>
        </p:txBody>
      </p:sp>
      <p:sp>
        <p:nvSpPr>
          <p:cNvPr id="3" name="矩形 2"/>
          <p:cNvSpPr/>
          <p:nvPr/>
        </p:nvSpPr>
        <p:spPr>
          <a:xfrm>
            <a:off x="2605936" y="4067143"/>
            <a:ext cx="7058764" cy="573170"/>
          </a:xfrm>
          <a:prstGeom prst="rect">
            <a:avLst/>
          </a:prstGeom>
        </p:spPr>
        <p:txBody>
          <a:bodyPr wrap="square">
            <a:spAutoFit/>
          </a:bodyPr>
          <a:lstStyle/>
          <a:p>
            <a:pPr algn="ctr">
              <a:lnSpc>
                <a:spcPct val="150000"/>
              </a:lnSpc>
              <a:defRPr/>
            </a:pPr>
            <a:r>
              <a:rPr lang="en-US" altLang="zh-CN" sz="1100" kern="0" dirty="0">
                <a:solidFill>
                  <a:schemeClr val="tx1">
                    <a:lumMod val="50000"/>
                    <a:lumOff val="50000"/>
                  </a:schemeClr>
                </a:solidFill>
                <a:ea typeface="思源黑体 CN Regular" panose="020B0500000000000000" pitchFamily="34" charset="-122"/>
              </a:rPr>
              <a:t>PLEASE ENTER YOUR DETAILED TEXT HERE, THE CONTENT SHOULD BE CONCISE AND CLEAR, CONCISE AND CONCISE DO NOT NEED TOO MUCH TEXT MODIFICATION AND EXPRESSION</a:t>
            </a:r>
            <a:r>
              <a:rPr lang="zh-CN" altLang="en-US" sz="1100" kern="0" dirty="0">
                <a:solidFill>
                  <a:schemeClr val="tx1">
                    <a:lumMod val="50000"/>
                    <a:lumOff val="50000"/>
                  </a:schemeClr>
                </a:solidFill>
                <a:ea typeface="思源黑体 CN Regular" panose="020B0500000000000000" pitchFamily="34" charset="-122"/>
              </a:rPr>
              <a:t>。</a:t>
            </a:r>
          </a:p>
        </p:txBody>
      </p:sp>
      <p:sp>
        <p:nvSpPr>
          <p:cNvPr id="4" name="文本框 3"/>
          <p:cNvSpPr txBox="1"/>
          <p:nvPr/>
        </p:nvSpPr>
        <p:spPr>
          <a:xfrm>
            <a:off x="4164700" y="2126887"/>
            <a:ext cx="3862600" cy="769441"/>
          </a:xfrm>
          <a:prstGeom prst="rect">
            <a:avLst/>
          </a:prstGeom>
          <a:noFill/>
        </p:spPr>
        <p:txBody>
          <a:bodyPr wrap="square" rtlCol="0">
            <a:spAutoFit/>
          </a:bodyPr>
          <a:lstStyle/>
          <a:p>
            <a:pPr algn="ctr"/>
            <a:r>
              <a:rPr lang="en-US" altLang="zh-CN" sz="4400" dirty="0">
                <a:latin typeface="思源黑体 CN Regular" panose="020B0500000000000000" pitchFamily="34" charset="-122"/>
                <a:ea typeface="思源黑体 CN Regular" panose="020B0500000000000000" pitchFamily="34" charset="-122"/>
              </a:rPr>
              <a:t>PART 02</a:t>
            </a:r>
            <a:endParaRPr lang="zh-CN" altLang="en-US" sz="4400" dirty="0">
              <a:latin typeface="思源黑体 CN Regular" panose="020B0500000000000000" pitchFamily="34" charset="-122"/>
              <a:ea typeface="思源黑体 CN Regular" panose="020B05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pic>
        <p:nvPicPr>
          <p:cNvPr id="9" name="PA-图片 7"/>
          <p:cNvPicPr>
            <a:picLocks noChangeAspect="1"/>
          </p:cNvPicPr>
          <p:nvPr>
            <p:custDataLst>
              <p:tags r:id="rId1"/>
            </p:custDataLst>
          </p:nvPr>
        </p:nvPicPr>
        <p:blipFill>
          <a:blip r:embed="rId14">
            <a:extLst>
              <a:ext uri="{28A0092B-C50C-407E-A947-70E740481C1C}">
                <a14:useLocalDpi xmlns:a14="http://schemas.microsoft.com/office/drawing/2010/main" val="0"/>
              </a:ext>
            </a:extLst>
          </a:blip>
          <a:srcRect/>
          <a:stretch>
            <a:fillRect/>
          </a:stretch>
        </p:blipFill>
        <p:spPr>
          <a:xfrm>
            <a:off x="6244698" y="2122380"/>
            <a:ext cx="4945867" cy="3288475"/>
          </a:xfrm>
          <a:prstGeom prst="rect">
            <a:avLst/>
          </a:prstGeom>
        </p:spPr>
      </p:pic>
      <p:grpSp>
        <p:nvGrpSpPr>
          <p:cNvPr id="10" name="PA-组合 13"/>
          <p:cNvGrpSpPr/>
          <p:nvPr>
            <p:custDataLst>
              <p:tags r:id="rId2"/>
            </p:custDataLst>
          </p:nvPr>
        </p:nvGrpSpPr>
        <p:grpSpPr>
          <a:xfrm>
            <a:off x="859155" y="1817130"/>
            <a:ext cx="4890770" cy="3962152"/>
            <a:chOff x="859155" y="1817130"/>
            <a:chExt cx="4890770" cy="3962152"/>
          </a:xfrm>
        </p:grpSpPr>
        <p:sp>
          <p:nvSpPr>
            <p:cNvPr id="11" name="PA-形状 "/>
            <p:cNvSpPr/>
            <p:nvPr>
              <p:custDataLst>
                <p:tags r:id="rId3"/>
              </p:custDataLst>
            </p:nvPr>
          </p:nvSpPr>
          <p:spPr>
            <a:xfrm>
              <a:off x="1718317" y="2002577"/>
              <a:ext cx="679975" cy="494528"/>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rgbClr val="228BA2"/>
            </a:solidFill>
            <a:ln w="12700">
              <a:noFill/>
              <a:miter lim="400000"/>
            </a:ln>
          </p:spPr>
          <p:txBody>
            <a:bodyPr lIns="76200" tIns="76200" rIns="76200" bIns="76200" anchor="ctr"/>
            <a:lstStyle/>
            <a:p>
              <a:endParaRPr sz="3600" dirty="0">
                <a:solidFill>
                  <a:prstClr val="black">
                    <a:lumMod val="85000"/>
                    <a:lumOff val="15000"/>
                  </a:prstClr>
                </a:solidFill>
                <a:effectLst>
                  <a:outerShdw blurRad="38100" dist="12700" dir="5400000" rotWithShape="0">
                    <a:srgbClr val="000000">
                      <a:alpha val="50000"/>
                    </a:srgbClr>
                  </a:outerShdw>
                </a:effectLst>
                <a:latin typeface="OPPOSans R" panose="00020600040101010101" pitchFamily="18" charset="-122"/>
                <a:ea typeface="OPPOSans R" panose="00020600040101010101" pitchFamily="18" charset="-122"/>
                <a:cs typeface="OPPOSans R" panose="00020600040101010101" pitchFamily="18" charset="-122"/>
                <a:sym typeface="字魂58号-创中黑" panose="00000500000000000000" pitchFamily="2" charset="-122"/>
              </a:endParaRPr>
            </a:p>
          </p:txBody>
        </p:sp>
        <p:sp>
          <p:nvSpPr>
            <p:cNvPr id="12" name="PA-形状 "/>
            <p:cNvSpPr/>
            <p:nvPr>
              <p:custDataLst>
                <p:tags r:id="rId4"/>
              </p:custDataLst>
            </p:nvPr>
          </p:nvSpPr>
          <p:spPr>
            <a:xfrm>
              <a:off x="4194389" y="1817130"/>
              <a:ext cx="679975" cy="679975"/>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228BA2"/>
            </a:solidFill>
            <a:ln w="12700">
              <a:noFill/>
              <a:miter lim="400000"/>
            </a:ln>
          </p:spPr>
          <p:txBody>
            <a:bodyPr lIns="76200" tIns="76200" rIns="76200" bIns="76200" anchor="ctr"/>
            <a:lstStyle/>
            <a:p>
              <a:pPr>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dirty="0">
                <a:solidFill>
                  <a:prstClr val="black">
                    <a:lumMod val="85000"/>
                    <a:lumOff val="15000"/>
                  </a:prstClr>
                </a:solidFill>
                <a:effectLst>
                  <a:outerShdw blurRad="38100" dist="12700" dir="5400000" rotWithShape="0">
                    <a:srgbClr val="000000">
                      <a:alpha val="50000"/>
                    </a:srgbClr>
                  </a:outerShdw>
                </a:effectLst>
                <a:latin typeface="OPPOSans R" panose="00020600040101010101" pitchFamily="18" charset="-122"/>
                <a:ea typeface="OPPOSans R" panose="00020600040101010101" pitchFamily="18" charset="-122"/>
                <a:cs typeface="OPPOSans R" panose="00020600040101010101" pitchFamily="18" charset="-122"/>
                <a:sym typeface="字魂58号-创中黑" panose="00000500000000000000" pitchFamily="2" charset="-122"/>
              </a:endParaRPr>
            </a:p>
          </p:txBody>
        </p:sp>
        <p:sp>
          <p:nvSpPr>
            <p:cNvPr id="13" name="PA-文本框 3"/>
            <p:cNvSpPr txBox="1"/>
            <p:nvPr>
              <p:custDataLst>
                <p:tags r:id="rId5"/>
              </p:custDataLst>
            </p:nvPr>
          </p:nvSpPr>
          <p:spPr>
            <a:xfrm>
              <a:off x="1063690" y="2614994"/>
              <a:ext cx="1913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a:defRPr/>
              </a:pPr>
              <a:r>
                <a:rPr lang="zh-CN" altLang="en-US" sz="2400" b="0" dirty="0">
                  <a:solidFill>
                    <a:prstClr val="black">
                      <a:lumMod val="85000"/>
                      <a:lumOff val="15000"/>
                    </a:prstClr>
                  </a:solidFill>
                  <a:latin typeface="Roboto"/>
                  <a:ea typeface="OPPOSans R" panose="00020600040101010101" pitchFamily="18" charset="-122"/>
                  <a:cs typeface="OPPOSans R" panose="00020600040101010101" pitchFamily="18" charset="-122"/>
                  <a:sym typeface="+mn-lt"/>
                </a:rPr>
                <a:t>标题文本</a:t>
              </a:r>
            </a:p>
          </p:txBody>
        </p:sp>
        <p:sp>
          <p:nvSpPr>
            <p:cNvPr id="14" name="PA-文本框 4"/>
            <p:cNvSpPr txBox="1"/>
            <p:nvPr>
              <p:custDataLst>
                <p:tags r:id="rId6"/>
              </p:custDataLst>
            </p:nvPr>
          </p:nvSpPr>
          <p:spPr>
            <a:xfrm>
              <a:off x="3668143" y="2614994"/>
              <a:ext cx="1913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charset="-122"/>
                  <a:ea typeface="微软雅黑" panose="020B050302020402020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a:defRPr/>
              </a:pPr>
              <a:r>
                <a:rPr lang="zh-CN" altLang="en-US" sz="2400" b="0" dirty="0">
                  <a:solidFill>
                    <a:prstClr val="black">
                      <a:lumMod val="85000"/>
                      <a:lumOff val="15000"/>
                    </a:prstClr>
                  </a:solidFill>
                  <a:latin typeface="Roboto"/>
                  <a:ea typeface="OPPOSans R" panose="00020600040101010101" pitchFamily="18" charset="-122"/>
                  <a:cs typeface="OPPOSans R" panose="00020600040101010101" pitchFamily="18" charset="-122"/>
                  <a:sym typeface="+mn-lt"/>
                </a:rPr>
                <a:t>标题文本</a:t>
              </a:r>
            </a:p>
          </p:txBody>
        </p:sp>
        <p:sp>
          <p:nvSpPr>
            <p:cNvPr id="15" name="PA-标题 11"/>
            <p:cNvSpPr txBox="1"/>
            <p:nvPr>
              <p:custDataLst>
                <p:tags r:id="rId7"/>
              </p:custDataLst>
            </p:nvPr>
          </p:nvSpPr>
          <p:spPr>
            <a:xfrm>
              <a:off x="1063352" y="4263930"/>
              <a:ext cx="1635968"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600" b="1" dirty="0">
                  <a:solidFill>
                    <a:prstClr val="black">
                      <a:lumMod val="85000"/>
                      <a:lumOff val="15000"/>
                    </a:prstClr>
                  </a:solidFill>
                  <a:latin typeface="Roboto"/>
                  <a:ea typeface="OPPOSans R" panose="00020600040101010101" pitchFamily="18" charset="-122"/>
                  <a:cs typeface="OPPOSans R" panose="00020600040101010101" pitchFamily="18" charset="-122"/>
                  <a:sym typeface="+mn-lt"/>
                </a:rPr>
                <a:t>45%</a:t>
              </a:r>
            </a:p>
          </p:txBody>
        </p:sp>
        <p:sp>
          <p:nvSpPr>
            <p:cNvPr id="16" name="PA-标题 11"/>
            <p:cNvSpPr txBox="1"/>
            <p:nvPr>
              <p:custDataLst>
                <p:tags r:id="rId8"/>
              </p:custDataLst>
            </p:nvPr>
          </p:nvSpPr>
          <p:spPr>
            <a:xfrm>
              <a:off x="1063352" y="5172857"/>
              <a:ext cx="1635968" cy="606425"/>
            </a:xfrm>
            <a:prstGeom prst="rect">
              <a:avLst/>
            </a:prstGeom>
          </p:spPr>
          <p:txBody>
            <a:bodyPr vert="horz" wrap="square" lIns="182880" tIns="91440" rIns="182880" bIns="9144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1828800"/>
              <a:r>
                <a:rPr lang="en-US" sz="3600" b="1" dirty="0">
                  <a:solidFill>
                    <a:prstClr val="black">
                      <a:lumMod val="85000"/>
                      <a:lumOff val="15000"/>
                    </a:prstClr>
                  </a:solidFill>
                  <a:latin typeface="Roboto"/>
                  <a:ea typeface="OPPOSans R" panose="00020600040101010101" pitchFamily="18" charset="-122"/>
                  <a:cs typeface="OPPOSans R" panose="00020600040101010101" pitchFamily="18" charset="-122"/>
                  <a:sym typeface="+mn-lt"/>
                </a:rPr>
                <a:t>85%</a:t>
              </a:r>
            </a:p>
          </p:txBody>
        </p:sp>
        <p:sp>
          <p:nvSpPr>
            <p:cNvPr id="17" name="PA-文本框 8"/>
            <p:cNvSpPr txBox="1"/>
            <p:nvPr>
              <p:custDataLst>
                <p:tags r:id="rId9"/>
              </p:custDataLst>
            </p:nvPr>
          </p:nvSpPr>
          <p:spPr>
            <a:xfrm>
              <a:off x="2306320" y="4264025"/>
              <a:ext cx="3443605" cy="537840"/>
            </a:xfrm>
            <a:prstGeom prst="rect">
              <a:avLst/>
            </a:prstGeom>
            <a:noFill/>
          </p:spPr>
          <p:txBody>
            <a:bodyPr wrap="square" rtlCol="0">
              <a:spAutoFit/>
            </a:bodyPr>
            <a:lstStyle/>
            <a:p>
              <a:pPr>
                <a:lnSpc>
                  <a:spcPct val="154000"/>
                </a:lnSpc>
              </a:pPr>
              <a:r>
                <a:rPr lang="zh-CN" altLang="en-US" sz="100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endParaRPr kumimoji="1" lang="en-GB" altLang="zh-CN" sz="1000" dirty="0">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sp>
          <p:nvSpPr>
            <p:cNvPr id="18" name="PA-文本框 9"/>
            <p:cNvSpPr txBox="1"/>
            <p:nvPr>
              <p:custDataLst>
                <p:tags r:id="rId10"/>
              </p:custDataLst>
            </p:nvPr>
          </p:nvSpPr>
          <p:spPr>
            <a:xfrm>
              <a:off x="2306320" y="5172710"/>
              <a:ext cx="3443605" cy="537840"/>
            </a:xfrm>
            <a:prstGeom prst="rect">
              <a:avLst/>
            </a:prstGeom>
            <a:noFill/>
          </p:spPr>
          <p:txBody>
            <a:bodyPr wrap="square" rtlCol="0">
              <a:spAutoFit/>
            </a:bodyPr>
            <a:lstStyle/>
            <a:p>
              <a:pPr>
                <a:lnSpc>
                  <a:spcPct val="154000"/>
                </a:lnSpc>
              </a:pPr>
              <a:r>
                <a:rPr lang="zh-CN" altLang="en-US" sz="100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endParaRPr kumimoji="1" lang="en-GB" altLang="zh-CN" sz="1000" dirty="0">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sp>
          <p:nvSpPr>
            <p:cNvPr id="19" name="PA-文本框 10"/>
            <p:cNvSpPr txBox="1"/>
            <p:nvPr>
              <p:custDataLst>
                <p:tags r:id="rId11"/>
              </p:custDataLst>
            </p:nvPr>
          </p:nvSpPr>
          <p:spPr>
            <a:xfrm>
              <a:off x="859155" y="3213100"/>
              <a:ext cx="2189480" cy="537840"/>
            </a:xfrm>
            <a:prstGeom prst="rect">
              <a:avLst/>
            </a:prstGeom>
            <a:noFill/>
          </p:spPr>
          <p:txBody>
            <a:bodyPr wrap="square" rtlCol="0">
              <a:spAutoFit/>
            </a:bodyPr>
            <a:lstStyle/>
            <a:p>
              <a:pPr algn="ctr">
                <a:lnSpc>
                  <a:spcPct val="154000"/>
                </a:lnSpc>
              </a:pPr>
              <a:r>
                <a:rPr lang="zh-CN" altLang="en-US" sz="100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请替换文字内容，修改文字内容，也可以直接复制</a:t>
              </a:r>
              <a:endParaRPr kumimoji="1" lang="en-GB" altLang="zh-CN" sz="1000" dirty="0">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sp>
          <p:nvSpPr>
            <p:cNvPr id="20" name="PA-文本框 11"/>
            <p:cNvSpPr txBox="1"/>
            <p:nvPr>
              <p:custDataLst>
                <p:tags r:id="rId12"/>
              </p:custDataLst>
            </p:nvPr>
          </p:nvSpPr>
          <p:spPr>
            <a:xfrm>
              <a:off x="3530600" y="3213100"/>
              <a:ext cx="2189480" cy="537840"/>
            </a:xfrm>
            <a:prstGeom prst="rect">
              <a:avLst/>
            </a:prstGeom>
            <a:noFill/>
          </p:spPr>
          <p:txBody>
            <a:bodyPr wrap="square" rtlCol="0">
              <a:spAutoFit/>
            </a:bodyPr>
            <a:lstStyle/>
            <a:p>
              <a:pPr algn="ctr">
                <a:lnSpc>
                  <a:spcPct val="154000"/>
                </a:lnSpc>
              </a:pPr>
              <a:r>
                <a:rPr lang="zh-CN" altLang="en-US" sz="100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请替换文字内容，修改文字内容，也可以直接复制</a:t>
              </a:r>
              <a:endParaRPr kumimoji="1" lang="en-GB" altLang="zh-CN" sz="1000" dirty="0">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909382" y="416439"/>
            <a:ext cx="2861953" cy="410433"/>
          </a:xfrm>
          <a:prstGeom prst="rect">
            <a:avLst/>
          </a:prstGeom>
        </p:spPr>
        <p:txBody>
          <a:bodyPr wrap="square" lIns="0" tIns="0" rIns="0" bIns="0">
            <a:spAutoFit/>
          </a:bodyPr>
          <a:lstStyle/>
          <a:p>
            <a:pPr algn="dist" defTabSz="914400"/>
            <a:r>
              <a:rPr lang="zh-CN" altLang="en-US" sz="2665" dirty="0">
                <a:solidFill>
                  <a:prstClr val="black"/>
                </a:solidFill>
                <a:latin typeface="思源黑体 CN Bold" panose="020B0800000000000000" pitchFamily="34" charset="-122"/>
                <a:ea typeface="思源黑体 CN Bold" panose="020B0800000000000000" pitchFamily="34" charset="-122"/>
              </a:rPr>
              <a:t>添加标题内容</a:t>
            </a:r>
          </a:p>
        </p:txBody>
      </p:sp>
      <p:grpSp>
        <p:nvGrpSpPr>
          <p:cNvPr id="316" name="组合 315"/>
          <p:cNvGrpSpPr/>
          <p:nvPr/>
        </p:nvGrpSpPr>
        <p:grpSpPr>
          <a:xfrm>
            <a:off x="10888987" y="425367"/>
            <a:ext cx="1064893" cy="280885"/>
            <a:chOff x="509426" y="268664"/>
            <a:chExt cx="798670" cy="210664"/>
          </a:xfrm>
        </p:grpSpPr>
        <p:sp>
          <p:nvSpPr>
            <p:cNvPr id="317" name="图形 9"/>
            <p:cNvSpPr/>
            <p:nvPr/>
          </p:nvSpPr>
          <p:spPr>
            <a:xfrm>
              <a:off x="509426" y="268664"/>
              <a:ext cx="210664" cy="210664"/>
            </a:xfrm>
            <a:custGeom>
              <a:avLst/>
              <a:gdLst>
                <a:gd name="connsiteX0" fmla="*/ 156053 w 446633"/>
                <a:gd name="connsiteY0" fmla="*/ 104932 h 446633"/>
                <a:gd name="connsiteX1" fmla="*/ 78026 w 446633"/>
                <a:gd name="connsiteY1" fmla="*/ 26906 h 446633"/>
                <a:gd name="connsiteX2" fmla="*/ 0 w 446633"/>
                <a:gd name="connsiteY2" fmla="*/ 104932 h 446633"/>
                <a:gd name="connsiteX3" fmla="*/ 21525 w 446633"/>
                <a:gd name="connsiteY3" fmla="*/ 158743 h 446633"/>
                <a:gd name="connsiteX4" fmla="*/ 16143 w 446633"/>
                <a:gd name="connsiteY4" fmla="*/ 207173 h 446633"/>
                <a:gd name="connsiteX5" fmla="*/ 113004 w 446633"/>
                <a:gd name="connsiteY5" fmla="*/ 382060 h 446633"/>
                <a:gd name="connsiteX6" fmla="*/ 129147 w 446633"/>
                <a:gd name="connsiteY6" fmla="*/ 317486 h 446633"/>
                <a:gd name="connsiteX7" fmla="*/ 78026 w 446633"/>
                <a:gd name="connsiteY7" fmla="*/ 207173 h 446633"/>
                <a:gd name="connsiteX8" fmla="*/ 80717 w 446633"/>
                <a:gd name="connsiteY8" fmla="*/ 182958 h 446633"/>
                <a:gd name="connsiteX9" fmla="*/ 156053 w 446633"/>
                <a:gd name="connsiteY9" fmla="*/ 104932 h 446633"/>
                <a:gd name="connsiteX10" fmla="*/ 223317 w 446633"/>
                <a:gd name="connsiteY10" fmla="*/ 61883 h 446633"/>
                <a:gd name="connsiteX11" fmla="*/ 295962 w 446633"/>
                <a:gd name="connsiteY11" fmla="*/ 80717 h 446633"/>
                <a:gd name="connsiteX12" fmla="*/ 290581 w 446633"/>
                <a:gd name="connsiteY12" fmla="*/ 107623 h 446633"/>
                <a:gd name="connsiteX13" fmla="*/ 368607 w 446633"/>
                <a:gd name="connsiteY13" fmla="*/ 185649 h 446633"/>
                <a:gd name="connsiteX14" fmla="*/ 446633 w 446633"/>
                <a:gd name="connsiteY14" fmla="*/ 107623 h 446633"/>
                <a:gd name="connsiteX15" fmla="*/ 368607 w 446633"/>
                <a:gd name="connsiteY15" fmla="*/ 29596 h 446633"/>
                <a:gd name="connsiteX16" fmla="*/ 339011 w 446633"/>
                <a:gd name="connsiteY16" fmla="*/ 34977 h 446633"/>
                <a:gd name="connsiteX17" fmla="*/ 223317 w 446633"/>
                <a:gd name="connsiteY17" fmla="*/ 0 h 446633"/>
                <a:gd name="connsiteX18" fmla="*/ 139909 w 446633"/>
                <a:gd name="connsiteY18" fmla="*/ 18834 h 446633"/>
                <a:gd name="connsiteX19" fmla="*/ 174887 w 446633"/>
                <a:gd name="connsiteY19" fmla="*/ 69955 h 446633"/>
                <a:gd name="connsiteX20" fmla="*/ 223317 w 446633"/>
                <a:gd name="connsiteY20" fmla="*/ 61883 h 446633"/>
                <a:gd name="connsiteX21" fmla="*/ 368607 w 446633"/>
                <a:gd name="connsiteY21" fmla="*/ 212554 h 446633"/>
                <a:gd name="connsiteX22" fmla="*/ 290581 w 446633"/>
                <a:gd name="connsiteY22" fmla="*/ 333630 h 446633"/>
                <a:gd name="connsiteX23" fmla="*/ 220626 w 446633"/>
                <a:gd name="connsiteY23" fmla="*/ 290581 h 446633"/>
                <a:gd name="connsiteX24" fmla="*/ 142600 w 446633"/>
                <a:gd name="connsiteY24" fmla="*/ 368607 h 446633"/>
                <a:gd name="connsiteX25" fmla="*/ 220626 w 446633"/>
                <a:gd name="connsiteY25" fmla="*/ 446633 h 446633"/>
                <a:gd name="connsiteX26" fmla="*/ 293271 w 446633"/>
                <a:gd name="connsiteY26" fmla="*/ 398203 h 446633"/>
                <a:gd name="connsiteX27" fmla="*/ 430490 w 446633"/>
                <a:gd name="connsiteY27" fmla="*/ 204483 h 446633"/>
                <a:gd name="connsiteX28" fmla="*/ 430490 w 446633"/>
                <a:gd name="connsiteY28" fmla="*/ 191030 h 446633"/>
                <a:gd name="connsiteX29" fmla="*/ 368607 w 446633"/>
                <a:gd name="connsiteY29" fmla="*/ 212554 h 44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6633" h="446633">
                  <a:moveTo>
                    <a:pt x="156053" y="104932"/>
                  </a:moveTo>
                  <a:cubicBezTo>
                    <a:pt x="156053" y="61883"/>
                    <a:pt x="121075" y="26906"/>
                    <a:pt x="78026" y="26906"/>
                  </a:cubicBezTo>
                  <a:cubicBezTo>
                    <a:pt x="34977" y="26906"/>
                    <a:pt x="0" y="61883"/>
                    <a:pt x="0" y="104932"/>
                  </a:cubicBezTo>
                  <a:cubicBezTo>
                    <a:pt x="0" y="126456"/>
                    <a:pt x="8072" y="145290"/>
                    <a:pt x="21525" y="158743"/>
                  </a:cubicBezTo>
                  <a:cubicBezTo>
                    <a:pt x="18834" y="174887"/>
                    <a:pt x="16143" y="191030"/>
                    <a:pt x="16143" y="207173"/>
                  </a:cubicBezTo>
                  <a:cubicBezTo>
                    <a:pt x="16143" y="282509"/>
                    <a:pt x="56502" y="347083"/>
                    <a:pt x="113004" y="382060"/>
                  </a:cubicBezTo>
                  <a:lnTo>
                    <a:pt x="129147" y="317486"/>
                  </a:lnTo>
                  <a:cubicBezTo>
                    <a:pt x="96860" y="290581"/>
                    <a:pt x="78026" y="250222"/>
                    <a:pt x="78026" y="207173"/>
                  </a:cubicBezTo>
                  <a:cubicBezTo>
                    <a:pt x="78026" y="199102"/>
                    <a:pt x="78026" y="191030"/>
                    <a:pt x="80717" y="182958"/>
                  </a:cubicBezTo>
                  <a:cubicBezTo>
                    <a:pt x="121075" y="182958"/>
                    <a:pt x="156053" y="147981"/>
                    <a:pt x="156053" y="104932"/>
                  </a:cubicBezTo>
                  <a:close/>
                  <a:moveTo>
                    <a:pt x="223317" y="61883"/>
                  </a:moveTo>
                  <a:cubicBezTo>
                    <a:pt x="250222" y="61883"/>
                    <a:pt x="274437" y="69955"/>
                    <a:pt x="295962" y="80717"/>
                  </a:cubicBezTo>
                  <a:cubicBezTo>
                    <a:pt x="293271" y="88789"/>
                    <a:pt x="290581" y="99551"/>
                    <a:pt x="290581" y="107623"/>
                  </a:cubicBezTo>
                  <a:cubicBezTo>
                    <a:pt x="290581" y="150672"/>
                    <a:pt x="325558" y="185649"/>
                    <a:pt x="368607" y="185649"/>
                  </a:cubicBezTo>
                  <a:cubicBezTo>
                    <a:pt x="411656" y="185649"/>
                    <a:pt x="446633" y="150672"/>
                    <a:pt x="446633" y="107623"/>
                  </a:cubicBezTo>
                  <a:cubicBezTo>
                    <a:pt x="446633" y="64574"/>
                    <a:pt x="411656" y="29596"/>
                    <a:pt x="368607" y="29596"/>
                  </a:cubicBezTo>
                  <a:cubicBezTo>
                    <a:pt x="357845" y="29596"/>
                    <a:pt x="349773" y="32287"/>
                    <a:pt x="339011" y="34977"/>
                  </a:cubicBezTo>
                  <a:cubicBezTo>
                    <a:pt x="306724" y="13453"/>
                    <a:pt x="266366" y="0"/>
                    <a:pt x="223317" y="0"/>
                  </a:cubicBezTo>
                  <a:cubicBezTo>
                    <a:pt x="193721" y="0"/>
                    <a:pt x="164124" y="5381"/>
                    <a:pt x="139909" y="18834"/>
                  </a:cubicBezTo>
                  <a:lnTo>
                    <a:pt x="174887" y="69955"/>
                  </a:lnTo>
                  <a:cubicBezTo>
                    <a:pt x="191030" y="64574"/>
                    <a:pt x="207173" y="61883"/>
                    <a:pt x="223317" y="61883"/>
                  </a:cubicBezTo>
                  <a:close/>
                  <a:moveTo>
                    <a:pt x="368607" y="212554"/>
                  </a:moveTo>
                  <a:cubicBezTo>
                    <a:pt x="365917" y="266366"/>
                    <a:pt x="336320" y="312105"/>
                    <a:pt x="290581" y="333630"/>
                  </a:cubicBezTo>
                  <a:cubicBezTo>
                    <a:pt x="277128" y="309415"/>
                    <a:pt x="250222" y="290581"/>
                    <a:pt x="220626" y="290581"/>
                  </a:cubicBezTo>
                  <a:cubicBezTo>
                    <a:pt x="177577" y="290581"/>
                    <a:pt x="142600" y="325558"/>
                    <a:pt x="142600" y="368607"/>
                  </a:cubicBezTo>
                  <a:cubicBezTo>
                    <a:pt x="142600" y="411656"/>
                    <a:pt x="177577" y="446633"/>
                    <a:pt x="220626" y="446633"/>
                  </a:cubicBezTo>
                  <a:cubicBezTo>
                    <a:pt x="252913" y="446633"/>
                    <a:pt x="279819" y="427800"/>
                    <a:pt x="293271" y="398203"/>
                  </a:cubicBezTo>
                  <a:cubicBezTo>
                    <a:pt x="373988" y="368607"/>
                    <a:pt x="430490" y="293271"/>
                    <a:pt x="430490" y="204483"/>
                  </a:cubicBezTo>
                  <a:lnTo>
                    <a:pt x="430490" y="191030"/>
                  </a:lnTo>
                  <a:cubicBezTo>
                    <a:pt x="427800" y="193721"/>
                    <a:pt x="368607" y="212554"/>
                    <a:pt x="368607" y="212554"/>
                  </a:cubicBezTo>
                  <a:close/>
                </a:path>
              </a:pathLst>
            </a:custGeom>
            <a:gradFill flip="none" rotWithShape="1">
              <a:gsLst>
                <a:gs pos="99000">
                  <a:srgbClr val="11B8D9"/>
                </a:gs>
                <a:gs pos="0">
                  <a:srgbClr val="0C7B93">
                    <a:alpha val="90000"/>
                  </a:srgbClr>
                </a:gs>
              </a:gsLst>
              <a:lin ang="5400000" scaled="1"/>
              <a:tileRect/>
            </a:gradFill>
            <a:ln w="437" cap="flat">
              <a:noFill/>
              <a:prstDash val="solid"/>
              <a:miter/>
            </a:ln>
          </p:spPr>
          <p:txBody>
            <a:bodyPr rtlCol="0" anchor="ctr"/>
            <a:lstStyle/>
            <a:p>
              <a:pPr defTabSz="914400"/>
              <a:endParaRPr lang="zh-CN" altLang="en-US" dirty="0">
                <a:solidFill>
                  <a:prstClr val="black"/>
                </a:solidFill>
                <a:latin typeface="Calibri" panose="020F0502020204030204"/>
                <a:ea typeface="FandolFang R" panose="00000500000000000000" pitchFamily="50" charset="-122"/>
              </a:endParaRPr>
            </a:p>
          </p:txBody>
        </p:sp>
        <p:sp>
          <p:nvSpPr>
            <p:cNvPr id="318" name="矩形 317"/>
            <p:cNvSpPr/>
            <p:nvPr/>
          </p:nvSpPr>
          <p:spPr>
            <a:xfrm>
              <a:off x="769487" y="317745"/>
              <a:ext cx="538609" cy="161583"/>
            </a:xfrm>
            <a:prstGeom prst="rect">
              <a:avLst/>
            </a:prstGeom>
            <a:noFill/>
          </p:spPr>
          <p:txBody>
            <a:bodyPr wrap="none" lIns="0" tIns="0" rIns="0" bIns="0">
              <a:spAutoFit/>
            </a:bodyPr>
            <a:lstStyle/>
            <a:p>
              <a:pPr algn="ctr" defTabSz="914400">
                <a:defRPr/>
              </a:pPr>
              <a:r>
                <a:rPr lang="zh-CN" altLang="en-US" sz="1400" dirty="0">
                  <a:solidFill>
                    <a:srgbClr val="0C7B93"/>
                  </a:solidFill>
                  <a:latin typeface="思源黑体 CN Bold" panose="020B0800000000000000" pitchFamily="34" charset="-122"/>
                  <a:ea typeface="思源黑体 CN Bold" panose="020B0800000000000000" pitchFamily="34" charset="-122"/>
                  <a:cs typeface="阿里巴巴普惠体 Medium" panose="00020600040101010101" pitchFamily="18" charset="-122"/>
                </a:rPr>
                <a:t>工程管理</a:t>
              </a:r>
            </a:p>
          </p:txBody>
        </p:sp>
      </p:grpSp>
      <p:sp>
        <p:nvSpPr>
          <p:cNvPr id="327" name="矩形: 圆角 326"/>
          <p:cNvSpPr/>
          <p:nvPr/>
        </p:nvSpPr>
        <p:spPr>
          <a:xfrm rot="5400000">
            <a:off x="188791" y="213253"/>
            <a:ext cx="110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328" name="矩形: 圆角 327"/>
          <p:cNvSpPr/>
          <p:nvPr/>
        </p:nvSpPr>
        <p:spPr>
          <a:xfrm rot="10800000">
            <a:off x="10862625" y="6334075"/>
            <a:ext cx="1584000" cy="123111"/>
          </a:xfrm>
          <a:prstGeom prst="roundRect">
            <a:avLst>
              <a:gd name="adj" fmla="val 50000"/>
            </a:avLst>
          </a:prstGeom>
          <a:gradFill flip="none" rotWithShape="1">
            <a:gsLst>
              <a:gs pos="88000">
                <a:srgbClr val="11B8D9"/>
              </a:gs>
              <a:gs pos="30000">
                <a:srgbClr val="0C7B93">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Calibri" panose="020F0502020204030204"/>
              <a:ea typeface="FandolFang R" panose="00000500000000000000" pitchFamily="50" charset="-122"/>
            </a:endParaRPr>
          </a:p>
        </p:txBody>
      </p:sp>
      <p:sp>
        <p:nvSpPr>
          <p:cNvPr id="123" name="矩形 122"/>
          <p:cNvSpPr/>
          <p:nvPr/>
        </p:nvSpPr>
        <p:spPr>
          <a:xfrm>
            <a:off x="909382" y="839310"/>
            <a:ext cx="2889681" cy="165623"/>
          </a:xfrm>
          <a:prstGeom prst="rect">
            <a:avLst/>
          </a:prstGeom>
        </p:spPr>
        <p:txBody>
          <a:bodyPr wrap="square" lIns="0" tIns="0" rIns="0" bIns="0">
            <a:spAutoFit/>
          </a:bodyPr>
          <a:lstStyle/>
          <a:p>
            <a:pPr algn="dist">
              <a:lnSpc>
                <a:spcPct val="150000"/>
              </a:lnSpc>
              <a:defRPr/>
            </a:pPr>
            <a:r>
              <a:rPr lang="en-US" altLang="zh-CN" sz="800" kern="0" dirty="0">
                <a:solidFill>
                  <a:schemeClr val="tx1">
                    <a:lumMod val="50000"/>
                    <a:lumOff val="50000"/>
                  </a:schemeClr>
                </a:solidFill>
                <a:ea typeface="思源黑体 CN Regular" panose="020B0500000000000000" pitchFamily="34" charset="-122"/>
              </a:rPr>
              <a:t>PLEASE ENTER YOUR DETAILED TEXT HERE</a:t>
            </a:r>
            <a:endParaRPr lang="zh-CN" altLang="en-US" sz="800" kern="0" dirty="0">
              <a:solidFill>
                <a:schemeClr val="tx1">
                  <a:lumMod val="50000"/>
                  <a:lumOff val="50000"/>
                </a:schemeClr>
              </a:solidFill>
              <a:ea typeface="思源黑体 CN Regular" panose="020B0500000000000000" pitchFamily="34" charset="-122"/>
            </a:endParaRPr>
          </a:p>
        </p:txBody>
      </p:sp>
      <p:grpSp>
        <p:nvGrpSpPr>
          <p:cNvPr id="9" name="PA-组合 5"/>
          <p:cNvGrpSpPr/>
          <p:nvPr>
            <p:custDataLst>
              <p:tags r:id="rId1"/>
            </p:custDataLst>
          </p:nvPr>
        </p:nvGrpSpPr>
        <p:grpSpPr>
          <a:xfrm>
            <a:off x="1429677" y="2287296"/>
            <a:ext cx="4092565" cy="3484610"/>
            <a:chOff x="1429677" y="2287296"/>
            <a:chExt cx="4092565" cy="3484610"/>
          </a:xfrm>
        </p:grpSpPr>
        <p:sp>
          <p:nvSpPr>
            <p:cNvPr id="10" name="PA-矩形 10"/>
            <p:cNvSpPr/>
            <p:nvPr>
              <p:custDataLst>
                <p:tags r:id="rId2"/>
              </p:custDataLst>
            </p:nvPr>
          </p:nvSpPr>
          <p:spPr>
            <a:xfrm>
              <a:off x="1570665" y="2287296"/>
              <a:ext cx="1583410" cy="232124"/>
            </a:xfrm>
            <a:prstGeom prst="rect">
              <a:avLst/>
            </a:prstGeom>
            <a:solidFill>
              <a:srgbClr val="228BA2"/>
            </a:solidFill>
            <a:ln w="12700">
              <a:noFill/>
              <a:miter lim="400000"/>
            </a:ln>
          </p:spPr>
          <p:txBody>
            <a:bodyPr lIns="76200" tIns="76200" rIns="76200" bIns="76200" anchor="ctr"/>
            <a:lstStyle/>
            <a:p>
              <a:endParaRPr lang="zh-CN" altLang="en-US" sz="3600" dirty="0">
                <a:solidFill>
                  <a:prstClr val="black">
                    <a:lumMod val="85000"/>
                    <a:lumOff val="15000"/>
                  </a:prstClr>
                </a:solidFill>
                <a:effectLst>
                  <a:outerShdw blurRad="38100" dist="12700" dir="5400000" rotWithShape="0">
                    <a:srgbClr val="000000">
                      <a:alpha val="50000"/>
                    </a:srgbClr>
                  </a:outerShdw>
                </a:effectLst>
                <a:latin typeface="OPPOSans R" panose="00020600040101010101" pitchFamily="18" charset="-122"/>
                <a:ea typeface="OPPOSans R" panose="00020600040101010101" pitchFamily="18" charset="-122"/>
                <a:cs typeface="OPPOSans R" panose="00020600040101010101" pitchFamily="18" charset="-122"/>
                <a:sym typeface="字魂58号-创中黑" panose="00000500000000000000" pitchFamily="2" charset="-122"/>
              </a:endParaRPr>
            </a:p>
          </p:txBody>
        </p:sp>
        <p:grpSp>
          <p:nvGrpSpPr>
            <p:cNvPr id="11" name="组合 10"/>
            <p:cNvGrpSpPr/>
            <p:nvPr/>
          </p:nvGrpSpPr>
          <p:grpSpPr>
            <a:xfrm>
              <a:off x="1429677" y="3886791"/>
              <a:ext cx="4092565" cy="1885115"/>
              <a:chOff x="2684432" y="4646279"/>
              <a:chExt cx="4092565" cy="1885115"/>
            </a:xfrm>
          </p:grpSpPr>
          <p:sp>
            <p:nvSpPr>
              <p:cNvPr id="15" name="PA-矩形 13"/>
              <p:cNvSpPr/>
              <p:nvPr>
                <p:custDataLst>
                  <p:tags r:id="rId5"/>
                </p:custDataLst>
              </p:nvPr>
            </p:nvSpPr>
            <p:spPr>
              <a:xfrm>
                <a:off x="2684435" y="4646279"/>
                <a:ext cx="2661735" cy="388568"/>
              </a:xfrm>
              <a:prstGeom prst="rect">
                <a:avLst/>
              </a:prstGeom>
            </p:spPr>
            <p:txBody>
              <a:bodyPr wrap="square">
                <a:spAutoFit/>
              </a:bodyPr>
              <a:lstStyle/>
              <a:p>
                <a:pPr fontAlgn="base">
                  <a:lnSpc>
                    <a:spcPct val="150000"/>
                  </a:lnSpc>
                  <a:spcBef>
                    <a:spcPct val="0"/>
                  </a:spcBef>
                  <a:spcAft>
                    <a:spcPct val="0"/>
                  </a:spcAft>
                  <a:defRPr/>
                </a:pPr>
                <a:r>
                  <a:rPr lang="zh-CN" altLang="en-US" sz="1400" kern="0" dirty="0">
                    <a:ln w="3175">
                      <a:noFill/>
                    </a:ln>
                    <a:solidFill>
                      <a:prstClr val="black">
                        <a:lumMod val="75000"/>
                        <a:lumOff val="25000"/>
                      </a:prstClr>
                    </a:solidFill>
                    <a:latin typeface="Roboto"/>
                    <a:ea typeface="OPPOSans R" panose="00020600040101010101" pitchFamily="18" charset="-122"/>
                    <a:cs typeface="OPPOSans R" panose="00020600040101010101" pitchFamily="18" charset="-122"/>
                    <a:sym typeface="+mn-lt"/>
                  </a:rPr>
                  <a:t>在此输入文本内容在此输入</a:t>
                </a:r>
                <a:endParaRPr lang="en-US" altLang="zh-CN" sz="1400" kern="0" dirty="0">
                  <a:ln w="12700" cap="flat">
                    <a:noFill/>
                    <a:miter lim="800000"/>
                  </a:ln>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sp>
            <p:nvSpPr>
              <p:cNvPr id="16" name="PA-文本框 15"/>
              <p:cNvSpPr txBox="1"/>
              <p:nvPr>
                <p:custDataLst>
                  <p:tags r:id="rId6"/>
                </p:custDataLst>
              </p:nvPr>
            </p:nvSpPr>
            <p:spPr>
              <a:xfrm>
                <a:off x="2684432" y="5055019"/>
                <a:ext cx="4092565" cy="1476375"/>
              </a:xfrm>
              <a:prstGeom prst="rect">
                <a:avLst/>
              </a:prstGeom>
              <a:noFill/>
            </p:spPr>
            <p:txBody>
              <a:bodyPr wrap="square" rtlCol="0">
                <a:spAutoFit/>
              </a:bodyPr>
              <a:lstStyle/>
              <a:p>
                <a:pPr>
                  <a:lnSpc>
                    <a:spcPct val="150000"/>
                  </a:lnSpc>
                </a:pPr>
                <a:r>
                  <a:rPr lang="zh-CN" altLang="en-US" sz="100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endParaRPr lang="zh-CN" altLang="en-US" sz="1000" dirty="0">
                  <a:solidFill>
                    <a:prstClr val="black">
                      <a:lumMod val="65000"/>
                      <a:lumOff val="35000"/>
                    </a:prstClr>
                  </a:solidFill>
                  <a:latin typeface="Roboto"/>
                  <a:ea typeface="OPPOSans R" panose="00020600040101010101" pitchFamily="18" charset="-122"/>
                  <a:cs typeface="OPPOSans R" panose="00020600040101010101" pitchFamily="18" charset="-122"/>
                  <a:sym typeface="+mn-lt"/>
                </a:endParaRPr>
              </a:p>
              <a:p>
                <a:pPr>
                  <a:lnSpc>
                    <a:spcPct val="150000"/>
                  </a:lnSpc>
                </a:pPr>
                <a:r>
                  <a:rPr lang="zh-CN" altLang="en-US" sz="100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请替换文字内容，修改文字内容，也可以直接复制你的内容到此请替换文字内容，修改文字内容</a:t>
                </a:r>
                <a:endParaRPr lang="zh-CN" altLang="en-US" sz="1000" dirty="0">
                  <a:solidFill>
                    <a:prstClr val="black">
                      <a:lumMod val="65000"/>
                      <a:lumOff val="35000"/>
                    </a:prstClr>
                  </a:solidFill>
                  <a:latin typeface="Roboto"/>
                  <a:ea typeface="OPPOSans R" panose="00020600040101010101" pitchFamily="18" charset="-122"/>
                  <a:cs typeface="OPPOSans R" panose="00020600040101010101" pitchFamily="18" charset="-122"/>
                  <a:sym typeface="+mn-lt"/>
                </a:endParaRPr>
              </a:p>
              <a:p>
                <a:pPr>
                  <a:lnSpc>
                    <a:spcPct val="150000"/>
                  </a:lnSpc>
                </a:pPr>
                <a:endParaRPr kumimoji="1" lang="en-GB" altLang="zh-CN" sz="1000" dirty="0">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a:p>
                <a:pPr>
                  <a:lnSpc>
                    <a:spcPct val="150000"/>
                  </a:lnSpc>
                </a:pPr>
                <a:endParaRPr kumimoji="1" lang="en-GB" altLang="zh-CN" sz="1000" dirty="0">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grpSp>
        <p:grpSp>
          <p:nvGrpSpPr>
            <p:cNvPr id="12" name="组合 11"/>
            <p:cNvGrpSpPr/>
            <p:nvPr/>
          </p:nvGrpSpPr>
          <p:grpSpPr>
            <a:xfrm>
              <a:off x="1456822" y="2762319"/>
              <a:ext cx="3375726" cy="855801"/>
              <a:chOff x="4899910" y="2028826"/>
              <a:chExt cx="3375726" cy="855801"/>
            </a:xfrm>
          </p:grpSpPr>
          <p:sp>
            <p:nvSpPr>
              <p:cNvPr id="13" name="PA-矩形 19"/>
              <p:cNvSpPr/>
              <p:nvPr>
                <p:custDataLst>
                  <p:tags r:id="rId3"/>
                </p:custDataLst>
              </p:nvPr>
            </p:nvSpPr>
            <p:spPr>
              <a:xfrm>
                <a:off x="4955906" y="2535557"/>
                <a:ext cx="2775650" cy="349070"/>
              </a:xfrm>
              <a:prstGeom prst="rect">
                <a:avLst/>
              </a:prstGeom>
            </p:spPr>
            <p:txBody>
              <a:bodyPr wrap="square">
                <a:spAutoFit/>
              </a:bodyPr>
              <a:lstStyle/>
              <a:p>
                <a:pPr>
                  <a:lnSpc>
                    <a:spcPct val="154000"/>
                  </a:lnSpc>
                </a:pPr>
                <a:r>
                  <a:rPr lang="zh-CN" altLang="en-US" sz="1200">
                    <a:solidFill>
                      <a:prstClr val="black">
                        <a:lumMod val="65000"/>
                        <a:lumOff val="35000"/>
                      </a:prstClr>
                    </a:solidFill>
                    <a:latin typeface="Roboto"/>
                    <a:ea typeface="OPPOSans R" panose="00020600040101010101" pitchFamily="18" charset="-122"/>
                    <a:cs typeface="OPPOSans R" panose="00020600040101010101" pitchFamily="18" charset="-122"/>
                    <a:sym typeface="+mn-lt"/>
                  </a:rPr>
                  <a:t>请替换文字内容，修改文字内容容</a:t>
                </a:r>
                <a:endParaRPr lang="en-US" altLang="zh-CN" sz="1200" i="1" kern="0" dirty="0">
                  <a:ln w="12700" cap="flat">
                    <a:noFill/>
                    <a:miter lim="800000"/>
                  </a:ln>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sp>
            <p:nvSpPr>
              <p:cNvPr id="14" name="PA-矩形 20"/>
              <p:cNvSpPr/>
              <p:nvPr>
                <p:custDataLst>
                  <p:tags r:id="rId4"/>
                </p:custDataLst>
              </p:nvPr>
            </p:nvSpPr>
            <p:spPr>
              <a:xfrm>
                <a:off x="4899910" y="2028826"/>
                <a:ext cx="3375726" cy="461665"/>
              </a:xfrm>
              <a:prstGeom prst="rect">
                <a:avLst/>
              </a:prstGeom>
            </p:spPr>
            <p:txBody>
              <a:bodyPr wrap="square">
                <a:spAutoFit/>
              </a:bodyPr>
              <a:lstStyle/>
              <a:p>
                <a:pPr fontAlgn="base">
                  <a:spcBef>
                    <a:spcPct val="0"/>
                  </a:spcBef>
                  <a:spcAft>
                    <a:spcPct val="0"/>
                  </a:spcAft>
                  <a:defRPr/>
                </a:pPr>
                <a:r>
                  <a:rPr lang="zh-CN" altLang="en-US" sz="2400" kern="0" dirty="0">
                    <a:ln w="3175">
                      <a:noFill/>
                    </a:ln>
                    <a:solidFill>
                      <a:prstClr val="black">
                        <a:lumMod val="75000"/>
                        <a:lumOff val="25000"/>
                      </a:prstClr>
                    </a:solidFill>
                    <a:latin typeface="Roboto"/>
                    <a:ea typeface="OPPOSans R" panose="00020600040101010101" pitchFamily="18" charset="-122"/>
                    <a:cs typeface="OPPOSans R" panose="00020600040101010101" pitchFamily="18" charset="-122"/>
                    <a:sym typeface="+mn-lt"/>
                  </a:rPr>
                  <a:t>在此输入您的标题内容</a:t>
                </a:r>
                <a:endParaRPr lang="en-US" altLang="zh-CN" sz="2400" kern="0" dirty="0">
                  <a:ln w="12700" cap="flat">
                    <a:noFill/>
                    <a:miter lim="800000"/>
                  </a:ln>
                  <a:solidFill>
                    <a:prstClr val="black">
                      <a:lumMod val="75000"/>
                      <a:lumOff val="25000"/>
                    </a:prstClr>
                  </a:solidFill>
                  <a:latin typeface="Roboto"/>
                  <a:ea typeface="OPPOSans R" panose="00020600040101010101" pitchFamily="18" charset="-122"/>
                  <a:cs typeface="OPPOSans R" panose="00020600040101010101" pitchFamily="18" charset="-122"/>
                  <a:sym typeface="+mn-lt"/>
                </a:endParaRPr>
              </a:p>
            </p:txBody>
          </p:sp>
        </p:grpSp>
      </p:grpSp>
      <p:pic>
        <p:nvPicPr>
          <p:cNvPr id="17" name="图片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rot="900000">
            <a:off x="7070302" y="1126130"/>
            <a:ext cx="3407644" cy="255445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图片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6591546" y="3180983"/>
            <a:ext cx="3891560" cy="258747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PA" val="v5.2.9"/>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PA" val="v5.2.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07.xml><?xml version="1.0" encoding="utf-8"?>
<p:tagLst xmlns:a="http://schemas.openxmlformats.org/drawingml/2006/main" xmlns:r="http://schemas.openxmlformats.org/officeDocument/2006/relationships" xmlns:p="http://schemas.openxmlformats.org/presentationml/2006/main">
  <p:tag name="PA" val="v5.2.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15.xml><?xml version="1.0" encoding="utf-8"?>
<p:tagLst xmlns:a="http://schemas.openxmlformats.org/drawingml/2006/main" xmlns:r="http://schemas.openxmlformats.org/officeDocument/2006/relationships" xmlns:p="http://schemas.openxmlformats.org/presentationml/2006/main">
  <p:tag name="PA" val="v5.2.9"/>
</p:tagLst>
</file>

<file path=ppt/tags/tag116.xml><?xml version="1.0" encoding="utf-8"?>
<p:tagLst xmlns:a="http://schemas.openxmlformats.org/drawingml/2006/main" xmlns:r="http://schemas.openxmlformats.org/officeDocument/2006/relationships" xmlns:p="http://schemas.openxmlformats.org/presentationml/2006/main">
  <p:tag name="PA" val="v5.2.9"/>
</p:tagLst>
</file>

<file path=ppt/tags/tag117.xml><?xml version="1.0" encoding="utf-8"?>
<p:tagLst xmlns:a="http://schemas.openxmlformats.org/drawingml/2006/main" xmlns:r="http://schemas.openxmlformats.org/officeDocument/2006/relationships" xmlns:p="http://schemas.openxmlformats.org/presentationml/2006/main">
  <p:tag name="PA" val="v5.2.9"/>
</p:tagLst>
</file>

<file path=ppt/tags/tag118.xml><?xml version="1.0" encoding="utf-8"?>
<p:tagLst xmlns:a="http://schemas.openxmlformats.org/drawingml/2006/main" xmlns:r="http://schemas.openxmlformats.org/officeDocument/2006/relationships" xmlns:p="http://schemas.openxmlformats.org/presentationml/2006/main">
  <p:tag name="PA" val="v5.2.9"/>
</p:tagLst>
</file>

<file path=ppt/tags/tag119.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20.xml><?xml version="1.0" encoding="utf-8"?>
<p:tagLst xmlns:a="http://schemas.openxmlformats.org/drawingml/2006/main" xmlns:r="http://schemas.openxmlformats.org/officeDocument/2006/relationships" xmlns:p="http://schemas.openxmlformats.org/presentationml/2006/main">
  <p:tag name="PA" val="v5.2.9"/>
</p:tagLst>
</file>

<file path=ppt/tags/tag121.xml><?xml version="1.0" encoding="utf-8"?>
<p:tagLst xmlns:a="http://schemas.openxmlformats.org/drawingml/2006/main" xmlns:r="http://schemas.openxmlformats.org/officeDocument/2006/relationships" xmlns:p="http://schemas.openxmlformats.org/presentationml/2006/main">
  <p:tag name="PA" val="v5.2.9"/>
</p:tagLst>
</file>

<file path=ppt/tags/tag122.xml><?xml version="1.0" encoding="utf-8"?>
<p:tagLst xmlns:a="http://schemas.openxmlformats.org/drawingml/2006/main" xmlns:r="http://schemas.openxmlformats.org/officeDocument/2006/relationships" xmlns:p="http://schemas.openxmlformats.org/presentationml/2006/main">
  <p:tag name="PA" val="v5.2.9"/>
</p:tagLst>
</file>

<file path=ppt/tags/tag123.xml><?xml version="1.0" encoding="utf-8"?>
<p:tagLst xmlns:a="http://schemas.openxmlformats.org/drawingml/2006/main" xmlns:r="http://schemas.openxmlformats.org/officeDocument/2006/relationships" xmlns:p="http://schemas.openxmlformats.org/presentationml/2006/main">
  <p:tag name="PA" val="v5.2.9"/>
</p:tagLst>
</file>

<file path=ppt/tags/tag124.xml><?xml version="1.0" encoding="utf-8"?>
<p:tagLst xmlns:a="http://schemas.openxmlformats.org/drawingml/2006/main" xmlns:r="http://schemas.openxmlformats.org/officeDocument/2006/relationships" xmlns:p="http://schemas.openxmlformats.org/presentationml/2006/main">
  <p:tag name="PA" val="v5.2.9"/>
</p:tagLst>
</file>

<file path=ppt/tags/tag125.xml><?xml version="1.0" encoding="utf-8"?>
<p:tagLst xmlns:a="http://schemas.openxmlformats.org/drawingml/2006/main" xmlns:r="http://schemas.openxmlformats.org/officeDocument/2006/relationships" xmlns:p="http://schemas.openxmlformats.org/presentationml/2006/main">
  <p:tag name="PA" val="v5.2.9"/>
</p:tagLst>
</file>

<file path=ppt/tags/tag126.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8"/>
</p:tagLst>
</file>

<file path=ppt/tags/tag34.xml><?xml version="1.0" encoding="utf-8"?>
<p:tagLst xmlns:a="http://schemas.openxmlformats.org/drawingml/2006/main" xmlns:r="http://schemas.openxmlformats.org/officeDocument/2006/relationships" xmlns:p="http://schemas.openxmlformats.org/presentationml/2006/main">
  <p:tag name="PA" val="v5.2.8"/>
</p:tagLst>
</file>

<file path=ppt/tags/tag35.xml><?xml version="1.0" encoding="utf-8"?>
<p:tagLst xmlns:a="http://schemas.openxmlformats.org/drawingml/2006/main" xmlns:r="http://schemas.openxmlformats.org/officeDocument/2006/relationships" xmlns:p="http://schemas.openxmlformats.org/presentationml/2006/main">
  <p:tag name="PA" val="v5.2.8"/>
</p:tagLst>
</file>

<file path=ppt/tags/tag36.xml><?xml version="1.0" encoding="utf-8"?>
<p:tagLst xmlns:a="http://schemas.openxmlformats.org/drawingml/2006/main" xmlns:r="http://schemas.openxmlformats.org/officeDocument/2006/relationships" xmlns:p="http://schemas.openxmlformats.org/presentationml/2006/main">
  <p:tag name="PA" val="v5.2.8"/>
</p:tagLst>
</file>

<file path=ppt/tags/tag37.xml><?xml version="1.0" encoding="utf-8"?>
<p:tagLst xmlns:a="http://schemas.openxmlformats.org/drawingml/2006/main" xmlns:r="http://schemas.openxmlformats.org/officeDocument/2006/relationships" xmlns:p="http://schemas.openxmlformats.org/presentationml/2006/main">
  <p:tag name="PA" val="v5.2.8"/>
</p:tagLst>
</file>

<file path=ppt/tags/tag38.xml><?xml version="1.0" encoding="utf-8"?>
<p:tagLst xmlns:a="http://schemas.openxmlformats.org/drawingml/2006/main" xmlns:r="http://schemas.openxmlformats.org/officeDocument/2006/relationships" xmlns:p="http://schemas.openxmlformats.org/presentationml/2006/main">
  <p:tag name="PA" val="v5.2.8"/>
</p:tagLst>
</file>

<file path=ppt/tags/tag39.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8"/>
</p:tagLst>
</file>

<file path=ppt/tags/tag41.xml><?xml version="1.0" encoding="utf-8"?>
<p:tagLst xmlns:a="http://schemas.openxmlformats.org/drawingml/2006/main" xmlns:r="http://schemas.openxmlformats.org/officeDocument/2006/relationships" xmlns:p="http://schemas.openxmlformats.org/presentationml/2006/main">
  <p:tag name="PA" val="v5.2.8"/>
</p:tagLst>
</file>

<file path=ppt/tags/tag42.xml><?xml version="1.0" encoding="utf-8"?>
<p:tagLst xmlns:a="http://schemas.openxmlformats.org/drawingml/2006/main" xmlns:r="http://schemas.openxmlformats.org/officeDocument/2006/relationships" xmlns:p="http://schemas.openxmlformats.org/presentationml/2006/main">
  <p:tag name="PA" val="v5.2.8"/>
</p:tagLst>
</file>

<file path=ppt/tags/tag43.xml><?xml version="1.0" encoding="utf-8"?>
<p:tagLst xmlns:a="http://schemas.openxmlformats.org/drawingml/2006/main" xmlns:r="http://schemas.openxmlformats.org/officeDocument/2006/relationships" xmlns:p="http://schemas.openxmlformats.org/presentationml/2006/main">
  <p:tag name="PA" val="v5.2.8"/>
</p:tagLst>
</file>

<file path=ppt/tags/tag44.xml><?xml version="1.0" encoding="utf-8"?>
<p:tagLst xmlns:a="http://schemas.openxmlformats.org/drawingml/2006/main" xmlns:r="http://schemas.openxmlformats.org/officeDocument/2006/relationships" xmlns:p="http://schemas.openxmlformats.org/presentationml/2006/main">
  <p:tag name="PA" val="v5.2.8"/>
</p:tagLst>
</file>

<file path=ppt/tags/tag45.xml><?xml version="1.0" encoding="utf-8"?>
<p:tagLst xmlns:a="http://schemas.openxmlformats.org/drawingml/2006/main" xmlns:r="http://schemas.openxmlformats.org/officeDocument/2006/relationships" xmlns:p="http://schemas.openxmlformats.org/presentationml/2006/main">
  <p:tag name="PA" val="v5.2.8"/>
</p:tagLst>
</file>

<file path=ppt/tags/tag46.xml><?xml version="1.0" encoding="utf-8"?>
<p:tagLst xmlns:a="http://schemas.openxmlformats.org/drawingml/2006/main" xmlns:r="http://schemas.openxmlformats.org/officeDocument/2006/relationships" xmlns:p="http://schemas.openxmlformats.org/presentationml/2006/main">
  <p:tag name="PA" val="v5.2.8"/>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ICTUREFILLRANGE" val="cdbe99a4-df75-4691-ab68-31c63cc1089f"/>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办公资源网：www.bangongziyuan.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宽屏</PresentationFormat>
  <Paragraphs>126</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FandolFang R</vt:lpstr>
      <vt:lpstr>OPPOSans R</vt:lpstr>
      <vt:lpstr>Roboto</vt:lpstr>
      <vt:lpstr>胡晓波真帅体</vt:lpstr>
      <vt:lpstr>思源黑体 CN Bold</vt:lpstr>
      <vt:lpstr>思源黑体 CN Light</vt:lpstr>
      <vt:lpstr>思源黑体 CN Regular</vt:lpstr>
      <vt:lpstr>Arial</vt:lpstr>
      <vt:lpstr>Calibri</vt:lpstr>
      <vt:lpstr>Calibri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3</cp:revision>
  <dcterms:created xsi:type="dcterms:W3CDTF">2020-05-26T06:19:23Z</dcterms:created>
  <dcterms:modified xsi:type="dcterms:W3CDTF">2021-01-05T22:41:12Z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