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1.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4.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notesSlides/notesSlide15.xml" ContentType="application/vnd.openxmlformats-officedocument.presentationml.notesSlide+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60" r:id="rId2"/>
    <p:sldId id="258" r:id="rId3"/>
    <p:sldId id="259" r:id="rId4"/>
    <p:sldId id="264" r:id="rId5"/>
    <p:sldId id="265" r:id="rId6"/>
    <p:sldId id="266" r:id="rId7"/>
    <p:sldId id="261" r:id="rId8"/>
    <p:sldId id="267" r:id="rId9"/>
    <p:sldId id="268" r:id="rId10"/>
    <p:sldId id="262" r:id="rId11"/>
    <p:sldId id="269" r:id="rId12"/>
    <p:sldId id="270" r:id="rId13"/>
    <p:sldId id="263" r:id="rId14"/>
    <p:sldId id="271" r:id="rId15"/>
    <p:sldId id="272" r:id="rId16"/>
    <p:sldId id="273" r:id="rId17"/>
    <p:sldId id="25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32"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8065C0C3-1756-44E1-BC04-D29011A23FA8}"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2107E59F-45BE-41E6-868D-23DF7E8FC4E5}"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07E59F-45BE-41E6-868D-23DF7E8FC4E5}"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4C309F9-65CF-4DEE-A5DA-E745D8008F6A}" type="slidenum">
              <a:rPr kumimoji="0" lang="zh-CN" altLang="en-US" sz="1200" b="0" i="0" u="none" strike="noStrike" kern="1200" cap="none" spc="0" normalizeH="0" baseline="0" noProof="0" smtClean="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锐字真言体免费商用" panose="02010600030101010101" pitchFamily="2" charset="-122"/>
              <a:ea typeface="锐字真言体免费商用"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108363" y="1758094"/>
            <a:ext cx="5915891" cy="5099906"/>
          </a:xfrm>
          <a:custGeom>
            <a:avLst/>
            <a:gdLst>
              <a:gd name="connsiteX0" fmla="*/ 2957946 w 5915891"/>
              <a:gd name="connsiteY0" fmla="*/ 0 h 5099906"/>
              <a:gd name="connsiteX1" fmla="*/ 5915891 w 5915891"/>
              <a:gd name="connsiteY1" fmla="*/ 5099906 h 5099906"/>
              <a:gd name="connsiteX2" fmla="*/ 0 w 5915891"/>
              <a:gd name="connsiteY2" fmla="*/ 5099906 h 5099906"/>
            </a:gdLst>
            <a:ahLst/>
            <a:cxnLst>
              <a:cxn ang="0">
                <a:pos x="connsiteX0" y="connsiteY0"/>
              </a:cxn>
              <a:cxn ang="0">
                <a:pos x="connsiteX1" y="connsiteY1"/>
              </a:cxn>
              <a:cxn ang="0">
                <a:pos x="connsiteX2" y="connsiteY2"/>
              </a:cxn>
            </a:cxnLst>
            <a:rect l="l" t="t" r="r" b="b"/>
            <a:pathLst>
              <a:path w="5915891" h="5099906">
                <a:moveTo>
                  <a:pt x="2957946" y="0"/>
                </a:moveTo>
                <a:lnTo>
                  <a:pt x="5915891" y="5099906"/>
                </a:lnTo>
                <a:lnTo>
                  <a:pt x="0" y="5099906"/>
                </a:lnTo>
                <a:close/>
              </a:path>
            </a:pathLst>
          </a:custGeom>
          <a:solidFill>
            <a:schemeClr val="bg1">
              <a:lumMod val="75000"/>
            </a:schemeClr>
          </a:solidFill>
        </p:spPr>
        <p:txBody>
          <a:bodyPr wrap="square">
            <a:noAutofit/>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ea typeface="阿里巴巴普惠体 M" panose="00020600040101010101" charset="-122"/>
              </a:defRPr>
            </a:lvl1pPr>
          </a:lstStyle>
          <a:p>
            <a:r>
              <a:rPr lang="zh-CN" altLang="en-US"/>
              <a:t>单击此处编辑母版标题样式</a:t>
            </a:r>
          </a:p>
        </p:txBody>
      </p:sp>
      <p:sp>
        <p:nvSpPr>
          <p:cNvPr id="3" name="内容占位符 2"/>
          <p:cNvSpPr>
            <a:spLocks noGrp="1"/>
          </p:cNvSpPr>
          <p:nvPr>
            <p:ph idx="1"/>
          </p:nvPr>
        </p:nvSpPr>
        <p:spPr/>
        <p:txBody>
          <a:bodyPr/>
          <a:lstStyle>
            <a:lvl1pPr>
              <a:defRPr>
                <a:ea typeface="FandolFang R" panose="00000500000000000000" pitchFamily="50" charset="-122"/>
              </a:defRPr>
            </a:lvl1pPr>
            <a:lvl2pPr>
              <a:defRPr>
                <a:ea typeface="FandolFang R" panose="00000500000000000000" pitchFamily="50" charset="-122"/>
              </a:defRPr>
            </a:lvl2pPr>
            <a:lvl3pPr>
              <a:defRPr>
                <a:ea typeface="FandolFang R" panose="00000500000000000000" pitchFamily="50" charset="-122"/>
              </a:defRPr>
            </a:lvl3pPr>
            <a:lvl4pPr>
              <a:defRPr>
                <a:ea typeface="FandolFang R" panose="00000500000000000000" pitchFamily="50" charset="-122"/>
              </a:defRPr>
            </a:lvl4pPr>
            <a:lvl5pPr>
              <a:defRPr>
                <a:ea typeface="FandolFang R" panose="00000500000000000000" pitchFamily="50"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ea typeface="FandolFang R" panose="00000500000000000000" pitchFamily="50" charset="-122"/>
              </a:defRPr>
            </a:lvl1pPr>
          </a:lstStyle>
          <a:p>
            <a:fld id="{D997B5FA-0921-464F-AAE1-844C04324D75}" type="datetimeFigureOut">
              <a:rPr lang="zh-CN" altLang="en-US" smtClean="0"/>
              <a:t>2021/1/6</a:t>
            </a:fld>
            <a:endParaRPr lang="zh-CN" altLang="en-US" dirty="0"/>
          </a:p>
        </p:txBody>
      </p:sp>
      <p:sp>
        <p:nvSpPr>
          <p:cNvPr id="5" name="页脚占位符 4"/>
          <p:cNvSpPr>
            <a:spLocks noGrp="1"/>
          </p:cNvSpPr>
          <p:nvPr>
            <p:ph type="ftr" sz="quarter" idx="11"/>
          </p:nvPr>
        </p:nvSpPr>
        <p:spPr/>
        <p:txBody>
          <a:bodyPr/>
          <a:lstStyle>
            <a:lvl1pPr>
              <a:defRPr>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12"/>
          </p:nvPr>
        </p:nvSpPr>
        <p:spPr/>
        <p:txBody>
          <a:bodyPr/>
          <a:lstStyle>
            <a:lvl1pPr>
              <a:defRPr>
                <a:ea typeface="FandolFang R" panose="00000500000000000000" pitchFamily="50" charset="-122"/>
              </a:defRPr>
            </a:lvl1pPr>
          </a:lstStyle>
          <a:p>
            <a:fld id="{565CE74E-AB26-4998-AD42-012C4C1AD076}"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9FCAE-0012-4751-BEBF-D5EFC55DD611}" type="datetimeFigureOut">
              <a:rPr lang="id-ID" smtClean="0"/>
              <a:t>06/01/2021</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ADDFB-D256-4B09-9487-43B077A35E0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tags" Target="../tags/tag100.xml"/><Relationship Id="rId13" Type="http://schemas.openxmlformats.org/officeDocument/2006/relationships/tags" Target="../tags/tag105.xml"/><Relationship Id="rId18" Type="http://schemas.openxmlformats.org/officeDocument/2006/relationships/tags" Target="../tags/tag110.xml"/><Relationship Id="rId3" Type="http://schemas.openxmlformats.org/officeDocument/2006/relationships/tags" Target="../tags/tag95.xml"/><Relationship Id="rId21" Type="http://schemas.openxmlformats.org/officeDocument/2006/relationships/tags" Target="../tags/tag113.xml"/><Relationship Id="rId7" Type="http://schemas.openxmlformats.org/officeDocument/2006/relationships/tags" Target="../tags/tag99.xml"/><Relationship Id="rId12" Type="http://schemas.openxmlformats.org/officeDocument/2006/relationships/tags" Target="../tags/tag104.xml"/><Relationship Id="rId17" Type="http://schemas.openxmlformats.org/officeDocument/2006/relationships/tags" Target="../tags/tag109.xml"/><Relationship Id="rId2" Type="http://schemas.openxmlformats.org/officeDocument/2006/relationships/tags" Target="../tags/tag94.xml"/><Relationship Id="rId16" Type="http://schemas.openxmlformats.org/officeDocument/2006/relationships/tags" Target="../tags/tag108.xml"/><Relationship Id="rId20" Type="http://schemas.openxmlformats.org/officeDocument/2006/relationships/tags" Target="../tags/tag112.xml"/><Relationship Id="rId1" Type="http://schemas.openxmlformats.org/officeDocument/2006/relationships/tags" Target="../tags/tag93.xml"/><Relationship Id="rId6" Type="http://schemas.openxmlformats.org/officeDocument/2006/relationships/tags" Target="../tags/tag98.xml"/><Relationship Id="rId11" Type="http://schemas.openxmlformats.org/officeDocument/2006/relationships/tags" Target="../tags/tag103.xml"/><Relationship Id="rId24" Type="http://schemas.openxmlformats.org/officeDocument/2006/relationships/notesSlide" Target="../notesSlides/notesSlide11.xml"/><Relationship Id="rId5" Type="http://schemas.openxmlformats.org/officeDocument/2006/relationships/tags" Target="../tags/tag97.xml"/><Relationship Id="rId15" Type="http://schemas.openxmlformats.org/officeDocument/2006/relationships/tags" Target="../tags/tag107.xml"/><Relationship Id="rId23" Type="http://schemas.openxmlformats.org/officeDocument/2006/relationships/slideLayout" Target="../slideLayouts/slideLayout2.xml"/><Relationship Id="rId10" Type="http://schemas.openxmlformats.org/officeDocument/2006/relationships/tags" Target="../tags/tag102.xml"/><Relationship Id="rId19" Type="http://schemas.openxmlformats.org/officeDocument/2006/relationships/tags" Target="../tags/tag111.xml"/><Relationship Id="rId4" Type="http://schemas.openxmlformats.org/officeDocument/2006/relationships/tags" Target="../tags/tag96.xml"/><Relationship Id="rId9" Type="http://schemas.openxmlformats.org/officeDocument/2006/relationships/tags" Target="../tags/tag101.xml"/><Relationship Id="rId14" Type="http://schemas.openxmlformats.org/officeDocument/2006/relationships/tags" Target="../tags/tag106.xml"/><Relationship Id="rId22" Type="http://schemas.openxmlformats.org/officeDocument/2006/relationships/tags" Target="../tags/tag114.xml"/></Relationships>
</file>

<file path=ppt/slides/_rels/slide12.xml.rels><?xml version="1.0" encoding="UTF-8" standalone="yes"?>
<Relationships xmlns="http://schemas.openxmlformats.org/package/2006/relationships"><Relationship Id="rId8" Type="http://schemas.openxmlformats.org/officeDocument/2006/relationships/tags" Target="../tags/tag122.xml"/><Relationship Id="rId13" Type="http://schemas.openxmlformats.org/officeDocument/2006/relationships/tags" Target="../tags/tag127.xml"/><Relationship Id="rId3" Type="http://schemas.openxmlformats.org/officeDocument/2006/relationships/tags" Target="../tags/tag117.xml"/><Relationship Id="rId7" Type="http://schemas.openxmlformats.org/officeDocument/2006/relationships/tags" Target="../tags/tag121.xml"/><Relationship Id="rId12" Type="http://schemas.openxmlformats.org/officeDocument/2006/relationships/tags" Target="../tags/tag126.xml"/><Relationship Id="rId2" Type="http://schemas.openxmlformats.org/officeDocument/2006/relationships/tags" Target="../tags/tag116.xml"/><Relationship Id="rId16" Type="http://schemas.openxmlformats.org/officeDocument/2006/relationships/notesSlide" Target="../notesSlides/notesSlide12.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tags" Target="../tags/tag125.xml"/><Relationship Id="rId5" Type="http://schemas.openxmlformats.org/officeDocument/2006/relationships/tags" Target="../tags/tag119.xml"/><Relationship Id="rId15" Type="http://schemas.openxmlformats.org/officeDocument/2006/relationships/slideLayout" Target="../slideLayouts/slideLayout2.xml"/><Relationship Id="rId10" Type="http://schemas.openxmlformats.org/officeDocument/2006/relationships/tags" Target="../tags/tag124.xml"/><Relationship Id="rId4" Type="http://schemas.openxmlformats.org/officeDocument/2006/relationships/tags" Target="../tags/tag118.xml"/><Relationship Id="rId9" Type="http://schemas.openxmlformats.org/officeDocument/2006/relationships/tags" Target="../tags/tag123.xml"/><Relationship Id="rId14" Type="http://schemas.openxmlformats.org/officeDocument/2006/relationships/tags" Target="../tags/tag1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tags" Target="../tags/tag136.xml"/><Relationship Id="rId13" Type="http://schemas.openxmlformats.org/officeDocument/2006/relationships/tags" Target="../tags/tag141.xml"/><Relationship Id="rId18" Type="http://schemas.openxmlformats.org/officeDocument/2006/relationships/tags" Target="../tags/tag146.xml"/><Relationship Id="rId26" Type="http://schemas.openxmlformats.org/officeDocument/2006/relationships/tags" Target="../tags/tag154.xml"/><Relationship Id="rId3" Type="http://schemas.openxmlformats.org/officeDocument/2006/relationships/tags" Target="../tags/tag131.xml"/><Relationship Id="rId21" Type="http://schemas.openxmlformats.org/officeDocument/2006/relationships/tags" Target="../tags/tag149.xml"/><Relationship Id="rId34" Type="http://schemas.openxmlformats.org/officeDocument/2006/relationships/image" Target="../media/image2.jpeg"/><Relationship Id="rId7" Type="http://schemas.openxmlformats.org/officeDocument/2006/relationships/tags" Target="../tags/tag135.xml"/><Relationship Id="rId12" Type="http://schemas.openxmlformats.org/officeDocument/2006/relationships/tags" Target="../tags/tag140.xml"/><Relationship Id="rId17" Type="http://schemas.openxmlformats.org/officeDocument/2006/relationships/tags" Target="../tags/tag145.xml"/><Relationship Id="rId25" Type="http://schemas.openxmlformats.org/officeDocument/2006/relationships/tags" Target="../tags/tag153.xml"/><Relationship Id="rId33" Type="http://schemas.openxmlformats.org/officeDocument/2006/relationships/notesSlide" Target="../notesSlides/notesSlide14.xml"/><Relationship Id="rId2" Type="http://schemas.openxmlformats.org/officeDocument/2006/relationships/tags" Target="../tags/tag130.xml"/><Relationship Id="rId16" Type="http://schemas.openxmlformats.org/officeDocument/2006/relationships/tags" Target="../tags/tag144.xml"/><Relationship Id="rId20" Type="http://schemas.openxmlformats.org/officeDocument/2006/relationships/tags" Target="../tags/tag148.xml"/><Relationship Id="rId29" Type="http://schemas.openxmlformats.org/officeDocument/2006/relationships/tags" Target="../tags/tag157.xml"/><Relationship Id="rId1" Type="http://schemas.openxmlformats.org/officeDocument/2006/relationships/tags" Target="../tags/tag129.xml"/><Relationship Id="rId6" Type="http://schemas.openxmlformats.org/officeDocument/2006/relationships/tags" Target="../tags/tag134.xml"/><Relationship Id="rId11" Type="http://schemas.openxmlformats.org/officeDocument/2006/relationships/tags" Target="../tags/tag139.xml"/><Relationship Id="rId24" Type="http://schemas.openxmlformats.org/officeDocument/2006/relationships/tags" Target="../tags/tag152.xml"/><Relationship Id="rId32" Type="http://schemas.openxmlformats.org/officeDocument/2006/relationships/slideLayout" Target="../slideLayouts/slideLayout2.xml"/><Relationship Id="rId5" Type="http://schemas.openxmlformats.org/officeDocument/2006/relationships/tags" Target="../tags/tag133.xml"/><Relationship Id="rId15" Type="http://schemas.openxmlformats.org/officeDocument/2006/relationships/tags" Target="../tags/tag143.xml"/><Relationship Id="rId23" Type="http://schemas.openxmlformats.org/officeDocument/2006/relationships/tags" Target="../tags/tag151.xml"/><Relationship Id="rId28" Type="http://schemas.openxmlformats.org/officeDocument/2006/relationships/tags" Target="../tags/tag156.xml"/><Relationship Id="rId10" Type="http://schemas.openxmlformats.org/officeDocument/2006/relationships/tags" Target="../tags/tag138.xml"/><Relationship Id="rId19" Type="http://schemas.openxmlformats.org/officeDocument/2006/relationships/tags" Target="../tags/tag147.xml"/><Relationship Id="rId31" Type="http://schemas.openxmlformats.org/officeDocument/2006/relationships/tags" Target="../tags/tag159.xml"/><Relationship Id="rId4" Type="http://schemas.openxmlformats.org/officeDocument/2006/relationships/tags" Target="../tags/tag132.xml"/><Relationship Id="rId9" Type="http://schemas.openxmlformats.org/officeDocument/2006/relationships/tags" Target="../tags/tag137.xml"/><Relationship Id="rId14" Type="http://schemas.openxmlformats.org/officeDocument/2006/relationships/tags" Target="../tags/tag142.xml"/><Relationship Id="rId22" Type="http://schemas.openxmlformats.org/officeDocument/2006/relationships/tags" Target="../tags/tag150.xml"/><Relationship Id="rId27" Type="http://schemas.openxmlformats.org/officeDocument/2006/relationships/tags" Target="../tags/tag155.xml"/><Relationship Id="rId30" Type="http://schemas.openxmlformats.org/officeDocument/2006/relationships/tags" Target="../tags/tag158.xml"/></Relationships>
</file>

<file path=ppt/slides/_rels/slide15.xml.rels><?xml version="1.0" encoding="UTF-8" standalone="yes"?>
<Relationships xmlns="http://schemas.openxmlformats.org/package/2006/relationships"><Relationship Id="rId8" Type="http://schemas.openxmlformats.org/officeDocument/2006/relationships/tags" Target="../tags/tag167.xml"/><Relationship Id="rId13" Type="http://schemas.openxmlformats.org/officeDocument/2006/relationships/tags" Target="../tags/tag172.xml"/><Relationship Id="rId18" Type="http://schemas.openxmlformats.org/officeDocument/2006/relationships/tags" Target="../tags/tag177.xml"/><Relationship Id="rId26" Type="http://schemas.openxmlformats.org/officeDocument/2006/relationships/tags" Target="../tags/tag185.xml"/><Relationship Id="rId3" Type="http://schemas.openxmlformats.org/officeDocument/2006/relationships/tags" Target="../tags/tag162.xml"/><Relationship Id="rId21" Type="http://schemas.openxmlformats.org/officeDocument/2006/relationships/tags" Target="../tags/tag180.xml"/><Relationship Id="rId34" Type="http://schemas.openxmlformats.org/officeDocument/2006/relationships/tags" Target="../tags/tag193.xml"/><Relationship Id="rId7" Type="http://schemas.openxmlformats.org/officeDocument/2006/relationships/tags" Target="../tags/tag166.xml"/><Relationship Id="rId12" Type="http://schemas.openxmlformats.org/officeDocument/2006/relationships/tags" Target="../tags/tag171.xml"/><Relationship Id="rId17" Type="http://schemas.openxmlformats.org/officeDocument/2006/relationships/tags" Target="../tags/tag176.xml"/><Relationship Id="rId25" Type="http://schemas.openxmlformats.org/officeDocument/2006/relationships/tags" Target="../tags/tag184.xml"/><Relationship Id="rId33" Type="http://schemas.openxmlformats.org/officeDocument/2006/relationships/tags" Target="../tags/tag192.xml"/><Relationship Id="rId2" Type="http://schemas.openxmlformats.org/officeDocument/2006/relationships/tags" Target="../tags/tag161.xml"/><Relationship Id="rId16" Type="http://schemas.openxmlformats.org/officeDocument/2006/relationships/tags" Target="../tags/tag175.xml"/><Relationship Id="rId20" Type="http://schemas.openxmlformats.org/officeDocument/2006/relationships/tags" Target="../tags/tag179.xml"/><Relationship Id="rId29" Type="http://schemas.openxmlformats.org/officeDocument/2006/relationships/tags" Target="../tags/tag188.xml"/><Relationship Id="rId1" Type="http://schemas.openxmlformats.org/officeDocument/2006/relationships/tags" Target="../tags/tag160.xml"/><Relationship Id="rId6" Type="http://schemas.openxmlformats.org/officeDocument/2006/relationships/tags" Target="../tags/tag165.xml"/><Relationship Id="rId11" Type="http://schemas.openxmlformats.org/officeDocument/2006/relationships/tags" Target="../tags/tag170.xml"/><Relationship Id="rId24" Type="http://schemas.openxmlformats.org/officeDocument/2006/relationships/tags" Target="../tags/tag183.xml"/><Relationship Id="rId32" Type="http://schemas.openxmlformats.org/officeDocument/2006/relationships/tags" Target="../tags/tag191.xml"/><Relationship Id="rId5" Type="http://schemas.openxmlformats.org/officeDocument/2006/relationships/tags" Target="../tags/tag164.xml"/><Relationship Id="rId15" Type="http://schemas.openxmlformats.org/officeDocument/2006/relationships/tags" Target="../tags/tag174.xml"/><Relationship Id="rId23" Type="http://schemas.openxmlformats.org/officeDocument/2006/relationships/tags" Target="../tags/tag182.xml"/><Relationship Id="rId28" Type="http://schemas.openxmlformats.org/officeDocument/2006/relationships/tags" Target="../tags/tag187.xml"/><Relationship Id="rId36" Type="http://schemas.openxmlformats.org/officeDocument/2006/relationships/notesSlide" Target="../notesSlides/notesSlide15.xml"/><Relationship Id="rId10" Type="http://schemas.openxmlformats.org/officeDocument/2006/relationships/tags" Target="../tags/tag169.xml"/><Relationship Id="rId19" Type="http://schemas.openxmlformats.org/officeDocument/2006/relationships/tags" Target="../tags/tag178.xml"/><Relationship Id="rId31" Type="http://schemas.openxmlformats.org/officeDocument/2006/relationships/tags" Target="../tags/tag190.xml"/><Relationship Id="rId4" Type="http://schemas.openxmlformats.org/officeDocument/2006/relationships/tags" Target="../tags/tag163.xml"/><Relationship Id="rId9" Type="http://schemas.openxmlformats.org/officeDocument/2006/relationships/tags" Target="../tags/tag168.xml"/><Relationship Id="rId14" Type="http://schemas.openxmlformats.org/officeDocument/2006/relationships/tags" Target="../tags/tag173.xml"/><Relationship Id="rId22" Type="http://schemas.openxmlformats.org/officeDocument/2006/relationships/tags" Target="../tags/tag181.xml"/><Relationship Id="rId27" Type="http://schemas.openxmlformats.org/officeDocument/2006/relationships/tags" Target="../tags/tag186.xml"/><Relationship Id="rId30" Type="http://schemas.openxmlformats.org/officeDocument/2006/relationships/tags" Target="../tags/tag189.xml"/><Relationship Id="rId35"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tags" Target="../tags/tag201.xml"/><Relationship Id="rId13" Type="http://schemas.openxmlformats.org/officeDocument/2006/relationships/tags" Target="../tags/tag206.xml"/><Relationship Id="rId18" Type="http://schemas.openxmlformats.org/officeDocument/2006/relationships/tags" Target="../tags/tag211.xml"/><Relationship Id="rId3" Type="http://schemas.openxmlformats.org/officeDocument/2006/relationships/tags" Target="../tags/tag196.xml"/><Relationship Id="rId21" Type="http://schemas.openxmlformats.org/officeDocument/2006/relationships/notesSlide" Target="../notesSlides/notesSlide16.xml"/><Relationship Id="rId7" Type="http://schemas.openxmlformats.org/officeDocument/2006/relationships/tags" Target="../tags/tag200.xml"/><Relationship Id="rId12" Type="http://schemas.openxmlformats.org/officeDocument/2006/relationships/tags" Target="../tags/tag205.xml"/><Relationship Id="rId17" Type="http://schemas.openxmlformats.org/officeDocument/2006/relationships/tags" Target="../tags/tag210.xml"/><Relationship Id="rId2" Type="http://schemas.openxmlformats.org/officeDocument/2006/relationships/tags" Target="../tags/tag195.xml"/><Relationship Id="rId16" Type="http://schemas.openxmlformats.org/officeDocument/2006/relationships/tags" Target="../tags/tag209.xml"/><Relationship Id="rId20" Type="http://schemas.openxmlformats.org/officeDocument/2006/relationships/slideLayout" Target="../slideLayouts/slideLayout2.xml"/><Relationship Id="rId1" Type="http://schemas.openxmlformats.org/officeDocument/2006/relationships/tags" Target="../tags/tag194.xml"/><Relationship Id="rId6" Type="http://schemas.openxmlformats.org/officeDocument/2006/relationships/tags" Target="../tags/tag199.xml"/><Relationship Id="rId11" Type="http://schemas.openxmlformats.org/officeDocument/2006/relationships/tags" Target="../tags/tag204.xml"/><Relationship Id="rId5" Type="http://schemas.openxmlformats.org/officeDocument/2006/relationships/tags" Target="../tags/tag198.xml"/><Relationship Id="rId15" Type="http://schemas.openxmlformats.org/officeDocument/2006/relationships/tags" Target="../tags/tag208.xml"/><Relationship Id="rId10" Type="http://schemas.openxmlformats.org/officeDocument/2006/relationships/tags" Target="../tags/tag203.xml"/><Relationship Id="rId19" Type="http://schemas.openxmlformats.org/officeDocument/2006/relationships/tags" Target="../tags/tag212.xml"/><Relationship Id="rId4" Type="http://schemas.openxmlformats.org/officeDocument/2006/relationships/tags" Target="../tags/tag197.xml"/><Relationship Id="rId9" Type="http://schemas.openxmlformats.org/officeDocument/2006/relationships/tags" Target="../tags/tag202.xml"/><Relationship Id="rId14" Type="http://schemas.openxmlformats.org/officeDocument/2006/relationships/tags" Target="../tags/tag207.xml"/><Relationship Id="rId22"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6" Type="http://schemas.openxmlformats.org/officeDocument/2006/relationships/notesSlide" Target="../notesSlides/notesSlide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1.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22.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image" Target="../media/image2.jpe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notesSlide" Target="../notesSlides/notesSlide5.xml"/><Relationship Id="rId5" Type="http://schemas.openxmlformats.org/officeDocument/2006/relationships/tags" Target="../tags/tag19.xml"/><Relationship Id="rId10" Type="http://schemas.openxmlformats.org/officeDocument/2006/relationships/slideLayout" Target="../slideLayouts/slideLayout2.xml"/><Relationship Id="rId4" Type="http://schemas.openxmlformats.org/officeDocument/2006/relationships/tags" Target="../tags/tag18.xml"/><Relationship Id="rId9" Type="http://schemas.openxmlformats.org/officeDocument/2006/relationships/tags" Target="../tags/tag23.xml"/></Relationships>
</file>

<file path=ppt/slides/_rels/slide6.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18" Type="http://schemas.openxmlformats.org/officeDocument/2006/relationships/tags" Target="../tags/tag41.xml"/><Relationship Id="rId26" Type="http://schemas.openxmlformats.org/officeDocument/2006/relationships/tags" Target="../tags/tag49.xml"/><Relationship Id="rId3" Type="http://schemas.openxmlformats.org/officeDocument/2006/relationships/tags" Target="../tags/tag26.xml"/><Relationship Id="rId21" Type="http://schemas.openxmlformats.org/officeDocument/2006/relationships/tags" Target="../tags/tag44.xml"/><Relationship Id="rId7" Type="http://schemas.openxmlformats.org/officeDocument/2006/relationships/tags" Target="../tags/tag30.xml"/><Relationship Id="rId12" Type="http://schemas.openxmlformats.org/officeDocument/2006/relationships/tags" Target="../tags/tag35.xml"/><Relationship Id="rId17" Type="http://schemas.openxmlformats.org/officeDocument/2006/relationships/tags" Target="../tags/tag40.xml"/><Relationship Id="rId25" Type="http://schemas.openxmlformats.org/officeDocument/2006/relationships/tags" Target="../tags/tag48.xml"/><Relationship Id="rId2" Type="http://schemas.openxmlformats.org/officeDocument/2006/relationships/tags" Target="../tags/tag25.xml"/><Relationship Id="rId16" Type="http://schemas.openxmlformats.org/officeDocument/2006/relationships/tags" Target="../tags/tag39.xml"/><Relationship Id="rId20" Type="http://schemas.openxmlformats.org/officeDocument/2006/relationships/tags" Target="../tags/tag43.xml"/><Relationship Id="rId29" Type="http://schemas.openxmlformats.org/officeDocument/2006/relationships/notesSlide" Target="../notesSlides/notesSlide6.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24" Type="http://schemas.openxmlformats.org/officeDocument/2006/relationships/tags" Target="../tags/tag47.xml"/><Relationship Id="rId5" Type="http://schemas.openxmlformats.org/officeDocument/2006/relationships/tags" Target="../tags/tag28.xml"/><Relationship Id="rId15" Type="http://schemas.openxmlformats.org/officeDocument/2006/relationships/tags" Target="../tags/tag38.xml"/><Relationship Id="rId23" Type="http://schemas.openxmlformats.org/officeDocument/2006/relationships/tags" Target="../tags/tag46.xml"/><Relationship Id="rId28" Type="http://schemas.openxmlformats.org/officeDocument/2006/relationships/slideLayout" Target="../slideLayouts/slideLayout2.xml"/><Relationship Id="rId10" Type="http://schemas.openxmlformats.org/officeDocument/2006/relationships/tags" Target="../tags/tag33.xml"/><Relationship Id="rId19" Type="http://schemas.openxmlformats.org/officeDocument/2006/relationships/tags" Target="../tags/tag42.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tags" Target="../tags/tag37.xml"/><Relationship Id="rId22" Type="http://schemas.openxmlformats.org/officeDocument/2006/relationships/tags" Target="../tags/tag45.xml"/><Relationship Id="rId27" Type="http://schemas.openxmlformats.org/officeDocument/2006/relationships/tags" Target="../tags/tag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tags" Target="../tags/tag63.xml"/><Relationship Id="rId18" Type="http://schemas.openxmlformats.org/officeDocument/2006/relationships/tags" Target="../tags/tag68.xml"/><Relationship Id="rId26" Type="http://schemas.openxmlformats.org/officeDocument/2006/relationships/tags" Target="../tags/tag76.xml"/><Relationship Id="rId3" Type="http://schemas.openxmlformats.org/officeDocument/2006/relationships/tags" Target="../tags/tag53.xml"/><Relationship Id="rId21" Type="http://schemas.openxmlformats.org/officeDocument/2006/relationships/tags" Target="../tags/tag71.xml"/><Relationship Id="rId34" Type="http://schemas.openxmlformats.org/officeDocument/2006/relationships/tags" Target="../tags/tag84.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67.xml"/><Relationship Id="rId25" Type="http://schemas.openxmlformats.org/officeDocument/2006/relationships/tags" Target="../tags/tag75.xml"/><Relationship Id="rId33" Type="http://schemas.openxmlformats.org/officeDocument/2006/relationships/tags" Target="../tags/tag83.xml"/><Relationship Id="rId2" Type="http://schemas.openxmlformats.org/officeDocument/2006/relationships/tags" Target="../tags/tag52.xml"/><Relationship Id="rId16" Type="http://schemas.openxmlformats.org/officeDocument/2006/relationships/tags" Target="../tags/tag66.xml"/><Relationship Id="rId20" Type="http://schemas.openxmlformats.org/officeDocument/2006/relationships/tags" Target="../tags/tag70.xml"/><Relationship Id="rId29" Type="http://schemas.openxmlformats.org/officeDocument/2006/relationships/tags" Target="../tags/tag79.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24" Type="http://schemas.openxmlformats.org/officeDocument/2006/relationships/tags" Target="../tags/tag74.xml"/><Relationship Id="rId32" Type="http://schemas.openxmlformats.org/officeDocument/2006/relationships/tags" Target="../tags/tag82.xml"/><Relationship Id="rId5" Type="http://schemas.openxmlformats.org/officeDocument/2006/relationships/tags" Target="../tags/tag55.xml"/><Relationship Id="rId15" Type="http://schemas.openxmlformats.org/officeDocument/2006/relationships/tags" Target="../tags/tag65.xml"/><Relationship Id="rId23" Type="http://schemas.openxmlformats.org/officeDocument/2006/relationships/tags" Target="../tags/tag73.xml"/><Relationship Id="rId28" Type="http://schemas.openxmlformats.org/officeDocument/2006/relationships/tags" Target="../tags/tag78.xml"/><Relationship Id="rId36" Type="http://schemas.openxmlformats.org/officeDocument/2006/relationships/notesSlide" Target="../notesSlides/notesSlide8.xml"/><Relationship Id="rId10" Type="http://schemas.openxmlformats.org/officeDocument/2006/relationships/tags" Target="../tags/tag60.xml"/><Relationship Id="rId19" Type="http://schemas.openxmlformats.org/officeDocument/2006/relationships/tags" Target="../tags/tag69.xml"/><Relationship Id="rId31" Type="http://schemas.openxmlformats.org/officeDocument/2006/relationships/tags" Target="../tags/tag81.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 Id="rId22" Type="http://schemas.openxmlformats.org/officeDocument/2006/relationships/tags" Target="../tags/tag72.xml"/><Relationship Id="rId27" Type="http://schemas.openxmlformats.org/officeDocument/2006/relationships/tags" Target="../tags/tag77.xml"/><Relationship Id="rId30" Type="http://schemas.openxmlformats.org/officeDocument/2006/relationships/tags" Target="../tags/tag80.xml"/><Relationship Id="rId35"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92.xml"/><Relationship Id="rId3" Type="http://schemas.openxmlformats.org/officeDocument/2006/relationships/tags" Target="../tags/tag87.xml"/><Relationship Id="rId7" Type="http://schemas.openxmlformats.org/officeDocument/2006/relationships/tags" Target="../tags/tag91.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image" Target="../media/image2.jpeg"/><Relationship Id="rId5" Type="http://schemas.openxmlformats.org/officeDocument/2006/relationships/tags" Target="../tags/tag89.xml"/><Relationship Id="rId10" Type="http://schemas.openxmlformats.org/officeDocument/2006/relationships/notesSlide" Target="../notesSlides/notesSlide9.xml"/><Relationship Id="rId4" Type="http://schemas.openxmlformats.org/officeDocument/2006/relationships/tags" Target="../tags/tag88.xml"/><Relationship Id="rId9"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0800000">
            <a:off x="1625251" y="3428999"/>
            <a:ext cx="1412916" cy="121803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Text Placeholder 2"/>
          <p:cNvSpPr txBox="1"/>
          <p:nvPr/>
        </p:nvSpPr>
        <p:spPr>
          <a:xfrm>
            <a:off x="1943160" y="3632794"/>
            <a:ext cx="777095" cy="4034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prstClr val="white"/>
                </a:solidFill>
                <a:effectLst/>
                <a:uLnTx/>
                <a:uFillTx/>
                <a:latin typeface="Calibri Light" panose="020F0302020204030204"/>
                <a:ea typeface="Roboto" pitchFamily="2" charset="0"/>
                <a:cs typeface="Open Sans" panose="020B0606030504020204" pitchFamily="34" charset="0"/>
              </a:rPr>
              <a:t>2020</a:t>
            </a:r>
          </a:p>
        </p:txBody>
      </p:sp>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1334" r="11334"/>
          <a:stretch>
            <a:fillRect/>
          </a:stretch>
        </p:blipFill>
        <p:spPr>
          <a:xfrm>
            <a:off x="1108364" y="3006436"/>
            <a:ext cx="4467814" cy="3851564"/>
          </a:xfrm>
        </p:spPr>
      </p:pic>
      <p:grpSp>
        <p:nvGrpSpPr>
          <p:cNvPr id="35" name="组合 34"/>
          <p:cNvGrpSpPr/>
          <p:nvPr/>
        </p:nvGrpSpPr>
        <p:grpSpPr>
          <a:xfrm>
            <a:off x="5367158" y="3912740"/>
            <a:ext cx="5077006" cy="853789"/>
            <a:chOff x="1176158" y="4049955"/>
            <a:chExt cx="5077006" cy="853789"/>
          </a:xfrm>
        </p:grpSpPr>
        <p:sp>
          <p:nvSpPr>
            <p:cNvPr id="36" name="文本框 35"/>
            <p:cNvSpPr txBox="1"/>
            <p:nvPr/>
          </p:nvSpPr>
          <p:spPr>
            <a:xfrm>
              <a:off x="1176158" y="4049955"/>
              <a:ext cx="5077006" cy="261610"/>
            </a:xfrm>
            <a:prstGeom prst="rect">
              <a:avLst/>
            </a:prstGeom>
            <a:noFill/>
          </p:spPr>
          <p:txBody>
            <a:bodyPr wrap="square" rtlCol="0">
              <a:spAutoFit/>
            </a:bodyPr>
            <a:lstStyle/>
            <a:p>
              <a:pPr algn="dist"/>
              <a:r>
                <a:rPr lang="en-US" altLang="zh-CN" sz="1100" i="1" dirty="0">
                  <a:solidFill>
                    <a:schemeClr val="tx1">
                      <a:lumMod val="75000"/>
                      <a:lumOff val="25000"/>
                    </a:schemeClr>
                  </a:solidFill>
                  <a:latin typeface="思源黑体 CN Light" panose="020B0300000000000000" pitchFamily="34" charset="-122"/>
                  <a:ea typeface="思源黑体 CN Light" panose="020B0300000000000000" pitchFamily="34" charset="-122"/>
                </a:rPr>
                <a:t>MASTER OF ARTS THESIS DEFENSE PPT</a:t>
              </a:r>
              <a:endParaRPr lang="zh-CN" altLang="en-US" sz="1100" i="1"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grpSp>
          <p:nvGrpSpPr>
            <p:cNvPr id="37" name="组合 36"/>
            <p:cNvGrpSpPr/>
            <p:nvPr/>
          </p:nvGrpSpPr>
          <p:grpSpPr>
            <a:xfrm>
              <a:off x="1234746" y="4597039"/>
              <a:ext cx="3799370" cy="306705"/>
              <a:chOff x="841046" y="4463510"/>
              <a:chExt cx="3799370" cy="306705"/>
            </a:xfrm>
          </p:grpSpPr>
          <p:sp>
            <p:nvSpPr>
              <p:cNvPr id="38" name="矩形 37"/>
              <p:cNvSpPr/>
              <p:nvPr/>
            </p:nvSpPr>
            <p:spPr>
              <a:xfrm>
                <a:off x="841046" y="4463510"/>
                <a:ext cx="1666070" cy="306705"/>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汇报人：</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sp>
            <p:nvSpPr>
              <p:cNvPr id="39" name="文本框 38"/>
              <p:cNvSpPr txBox="1"/>
              <p:nvPr/>
            </p:nvSpPr>
            <p:spPr>
              <a:xfrm>
                <a:off x="2719402" y="4463510"/>
                <a:ext cx="1921014" cy="306705"/>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指导老师：</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grpSp>
      </p:grpSp>
      <p:grpSp>
        <p:nvGrpSpPr>
          <p:cNvPr id="40" name="组合 39"/>
          <p:cNvGrpSpPr/>
          <p:nvPr/>
        </p:nvGrpSpPr>
        <p:grpSpPr>
          <a:xfrm>
            <a:off x="5323434" y="1414729"/>
            <a:ext cx="6246266" cy="2263784"/>
            <a:chOff x="1132434" y="1551944"/>
            <a:chExt cx="6246266" cy="2263784"/>
          </a:xfrm>
        </p:grpSpPr>
        <p:sp>
          <p:nvSpPr>
            <p:cNvPr id="41" name="文本框 40"/>
            <p:cNvSpPr txBox="1"/>
            <p:nvPr/>
          </p:nvSpPr>
          <p:spPr>
            <a:xfrm>
              <a:off x="1132434" y="1551944"/>
              <a:ext cx="2971019" cy="1107996"/>
            </a:xfrm>
            <a:prstGeom prst="rect">
              <a:avLst/>
            </a:prstGeom>
            <a:noFill/>
          </p:spPr>
          <p:txBody>
            <a:bodyPr wrap="square" rtlCol="0">
              <a:spAutoFit/>
            </a:bodyPr>
            <a:lstStyle/>
            <a:p>
              <a:r>
                <a:rPr lang="en-US" altLang="zh-CN" sz="6600" dirty="0">
                  <a:solidFill>
                    <a:srgbClr val="FF33CC"/>
                  </a:solidFill>
                  <a:latin typeface="胡晓波真帅体" panose="02010600030101010101" pitchFamily="2" charset="-122"/>
                  <a:ea typeface="胡晓波真帅体" panose="02010600030101010101" pitchFamily="2" charset="-122"/>
                </a:rPr>
                <a:t>20XX</a:t>
              </a:r>
              <a:endParaRPr lang="zh-CN" altLang="en-US" sz="6600" dirty="0">
                <a:solidFill>
                  <a:srgbClr val="FF33CC"/>
                </a:solidFill>
                <a:latin typeface="胡晓波真帅体" panose="02010600030101010101" pitchFamily="2" charset="-122"/>
                <a:ea typeface="胡晓波真帅体" panose="02010600030101010101" pitchFamily="2" charset="-122"/>
              </a:endParaRPr>
            </a:p>
          </p:txBody>
        </p:sp>
        <p:sp>
          <p:nvSpPr>
            <p:cNvPr id="42" name="文本框 41"/>
            <p:cNvSpPr txBox="1"/>
            <p:nvPr/>
          </p:nvSpPr>
          <p:spPr>
            <a:xfrm>
              <a:off x="1147856" y="2570117"/>
              <a:ext cx="5964144" cy="922020"/>
            </a:xfrm>
            <a:prstGeom prst="rect">
              <a:avLst/>
            </a:prstGeom>
            <a:noFill/>
          </p:spPr>
          <p:txBody>
            <a:bodyPr wrap="square" rtlCol="0">
              <a:spAutoFit/>
            </a:bodyPr>
            <a:lstStyle/>
            <a:p>
              <a:pPr algn="dist"/>
              <a:r>
                <a:rPr lang="zh-CN" altLang="en-US" sz="5400" dirty="0">
                  <a:solidFill>
                    <a:schemeClr val="tx1">
                      <a:lumMod val="75000"/>
                      <a:lumOff val="25000"/>
                    </a:schemeClr>
                  </a:solidFill>
                  <a:latin typeface="胡晓波真帅体" panose="02010600030101010101" pitchFamily="2" charset="-122"/>
                  <a:ea typeface="胡晓波真帅体" panose="02010600030101010101" pitchFamily="2" charset="-122"/>
                </a:rPr>
                <a:t>本科生开题报告</a:t>
              </a:r>
              <a:r>
                <a:rPr lang="en-US" altLang="zh-CN" sz="5400" dirty="0">
                  <a:solidFill>
                    <a:schemeClr val="tx1">
                      <a:lumMod val="75000"/>
                      <a:lumOff val="25000"/>
                    </a:schemeClr>
                  </a:solidFill>
                  <a:latin typeface="胡晓波真帅体" panose="02010600030101010101" pitchFamily="2" charset="-122"/>
                  <a:ea typeface="胡晓波真帅体" panose="02010600030101010101" pitchFamily="2" charset="-122"/>
                </a:rPr>
                <a:t>PPT</a:t>
              </a:r>
            </a:p>
          </p:txBody>
        </p:sp>
        <p:sp>
          <p:nvSpPr>
            <p:cNvPr id="43" name="矩形 42"/>
            <p:cNvSpPr/>
            <p:nvPr/>
          </p:nvSpPr>
          <p:spPr>
            <a:xfrm flipV="1">
              <a:off x="1280028" y="3770009"/>
              <a:ext cx="6098672" cy="45719"/>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FandolFang R" panose="00000500000000000000" pitchFamily="50" charset="-122"/>
              </a:endParaRPr>
            </a:p>
          </p:txBody>
        </p:sp>
      </p:gr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anim calcmode="lin" valueType="num">
                                      <p:cBhvr>
                                        <p:cTn id="8" dur="500" fill="hold"/>
                                        <p:tgtEl>
                                          <p:spTgt spid="40"/>
                                        </p:tgtEl>
                                        <p:attrNameLst>
                                          <p:attrName>ppt_x</p:attrName>
                                        </p:attrNameLst>
                                      </p:cBhvr>
                                      <p:tavLst>
                                        <p:tav tm="0">
                                          <p:val>
                                            <p:strVal val="#ppt_x"/>
                                          </p:val>
                                        </p:tav>
                                        <p:tav tm="100000">
                                          <p:val>
                                            <p:strVal val="#ppt_x"/>
                                          </p:val>
                                        </p:tav>
                                      </p:tavLst>
                                    </p:anim>
                                    <p:anim calcmode="lin" valueType="num">
                                      <p:cBhvr>
                                        <p:cTn id="9" dur="500" fill="hold"/>
                                        <p:tgtEl>
                                          <p:spTgt spid="4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
        <p:nvSpPr>
          <p:cNvPr id="30" name="文本框 29"/>
          <p:cNvSpPr txBox="1"/>
          <p:nvPr/>
        </p:nvSpPr>
        <p:spPr>
          <a:xfrm>
            <a:off x="3505200" y="2901090"/>
            <a:ext cx="5181600" cy="1106805"/>
          </a:xfrm>
          <a:prstGeom prst="rect">
            <a:avLst/>
          </a:prstGeom>
          <a:noFill/>
        </p:spPr>
        <p:txBody>
          <a:bodyPr wrap="square" rtlCol="0">
            <a:spAutoFit/>
          </a:bodyPr>
          <a:lstStyle/>
          <a:p>
            <a:pPr algn="dist"/>
            <a:r>
              <a:rPr lang="zh-CN" altLang="en-US" sz="6000" dirty="0">
                <a:solidFill>
                  <a:srgbClr val="FF33CC"/>
                </a:solidFill>
                <a:latin typeface="胡晓波真帅体" panose="02010600030101010101" pitchFamily="2" charset="-122"/>
                <a:ea typeface="胡晓波真帅体" panose="02010600030101010101" pitchFamily="2" charset="-122"/>
              </a:rPr>
              <a:t>添加</a:t>
            </a:r>
            <a:r>
              <a:rPr lang="zh-CN" altLang="en-US" sz="6600" dirty="0">
                <a:solidFill>
                  <a:srgbClr val="FF33CC"/>
                </a:solidFill>
                <a:latin typeface="胡晓波真帅体" panose="02010600030101010101" pitchFamily="2" charset="-122"/>
                <a:ea typeface="胡晓波真帅体" panose="02010600030101010101" pitchFamily="2" charset="-122"/>
              </a:rPr>
              <a:t>标题内容</a:t>
            </a:r>
          </a:p>
        </p:txBody>
      </p:sp>
      <p:sp>
        <p:nvSpPr>
          <p:cNvPr id="35" name="矩形 34"/>
          <p:cNvSpPr/>
          <p:nvPr/>
        </p:nvSpPr>
        <p:spPr>
          <a:xfrm>
            <a:off x="2605936" y="4009086"/>
            <a:ext cx="7058764" cy="573170"/>
          </a:xfrm>
          <a:prstGeom prst="rect">
            <a:avLst/>
          </a:prstGeom>
        </p:spPr>
        <p:txBody>
          <a:bodyPr wrap="square">
            <a:spAutoFit/>
          </a:bodyPr>
          <a:lstStyle/>
          <a:p>
            <a:pPr algn="ctr">
              <a:lnSpc>
                <a:spcPct val="150000"/>
              </a:lnSpc>
              <a:defRPr/>
            </a:pPr>
            <a:r>
              <a:rPr lang="en-US" altLang="zh-CN" sz="1100" kern="0" dirty="0">
                <a:solidFill>
                  <a:schemeClr val="tx1">
                    <a:lumMod val="50000"/>
                    <a:lumOff val="50000"/>
                  </a:schemeClr>
                </a:solidFill>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tx1">
                    <a:lumMod val="50000"/>
                    <a:lumOff val="50000"/>
                  </a:schemeClr>
                </a:solidFill>
                <a:ea typeface="思源黑体 CN Regular" panose="020B0500000000000000" pitchFamily="34" charset="-122"/>
              </a:rPr>
              <a:t>。</a:t>
            </a:r>
          </a:p>
        </p:txBody>
      </p:sp>
      <p:sp>
        <p:nvSpPr>
          <p:cNvPr id="36" name="文本框 35"/>
          <p:cNvSpPr txBox="1"/>
          <p:nvPr/>
        </p:nvSpPr>
        <p:spPr>
          <a:xfrm>
            <a:off x="4164700" y="2068830"/>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03</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grpSp>
        <p:nvGrpSpPr>
          <p:cNvPr id="4" name="PA-组合 1"/>
          <p:cNvGrpSpPr/>
          <p:nvPr>
            <p:custDataLst>
              <p:tags r:id="rId1"/>
            </p:custDataLst>
          </p:nvPr>
        </p:nvGrpSpPr>
        <p:grpSpPr>
          <a:xfrm>
            <a:off x="8128661" y="2029383"/>
            <a:ext cx="3034639" cy="1201504"/>
            <a:chOff x="874712" y="3344238"/>
            <a:chExt cx="3034639" cy="1201504"/>
          </a:xfrm>
        </p:grpSpPr>
        <p:sp>
          <p:nvSpPr>
            <p:cNvPr id="5" name="PA-矩形 2"/>
            <p:cNvSpPr/>
            <p:nvPr>
              <p:custDataLst>
                <p:tags r:id="rId21"/>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6" name="PA-矩形 3"/>
            <p:cNvSpPr/>
            <p:nvPr>
              <p:custDataLst>
                <p:tags r:id="rId22"/>
              </p:custDataLst>
            </p:nvPr>
          </p:nvSpPr>
          <p:spPr>
            <a:xfrm>
              <a:off x="874712"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7" name="PA-组合 4"/>
          <p:cNvGrpSpPr/>
          <p:nvPr>
            <p:custDataLst>
              <p:tags r:id="rId2"/>
            </p:custDataLst>
          </p:nvPr>
        </p:nvGrpSpPr>
        <p:grpSpPr>
          <a:xfrm>
            <a:off x="8128661" y="3934248"/>
            <a:ext cx="3034639" cy="1201504"/>
            <a:chOff x="874712" y="3344238"/>
            <a:chExt cx="3034639" cy="1201504"/>
          </a:xfrm>
        </p:grpSpPr>
        <p:sp>
          <p:nvSpPr>
            <p:cNvPr id="8" name="PA-矩形 5"/>
            <p:cNvSpPr/>
            <p:nvPr>
              <p:custDataLst>
                <p:tags r:id="rId19"/>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9" name="PA-矩形 6"/>
            <p:cNvSpPr/>
            <p:nvPr>
              <p:custDataLst>
                <p:tags r:id="rId20"/>
              </p:custDataLst>
            </p:nvPr>
          </p:nvSpPr>
          <p:spPr>
            <a:xfrm>
              <a:off x="874712"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10" name="PA-组合 7"/>
          <p:cNvGrpSpPr/>
          <p:nvPr>
            <p:custDataLst>
              <p:tags r:id="rId3"/>
            </p:custDataLst>
          </p:nvPr>
        </p:nvGrpSpPr>
        <p:grpSpPr>
          <a:xfrm>
            <a:off x="1087161" y="2029383"/>
            <a:ext cx="3034639" cy="1201504"/>
            <a:chOff x="874712" y="3344238"/>
            <a:chExt cx="3034639" cy="1201504"/>
          </a:xfrm>
        </p:grpSpPr>
        <p:sp>
          <p:nvSpPr>
            <p:cNvPr id="11" name="PA-矩形 8"/>
            <p:cNvSpPr/>
            <p:nvPr>
              <p:custDataLst>
                <p:tags r:id="rId17"/>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12" name="PA-矩形 9"/>
            <p:cNvSpPr/>
            <p:nvPr>
              <p:custDataLst>
                <p:tags r:id="rId18"/>
              </p:custDataLst>
            </p:nvPr>
          </p:nvSpPr>
          <p:spPr>
            <a:xfrm>
              <a:off x="1667377"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13" name="PA-组合 10"/>
          <p:cNvGrpSpPr/>
          <p:nvPr>
            <p:custDataLst>
              <p:tags r:id="rId4"/>
            </p:custDataLst>
          </p:nvPr>
        </p:nvGrpSpPr>
        <p:grpSpPr>
          <a:xfrm>
            <a:off x="1087161" y="3934248"/>
            <a:ext cx="3034639" cy="1201504"/>
            <a:chOff x="874712" y="3344238"/>
            <a:chExt cx="3034639" cy="1201504"/>
          </a:xfrm>
        </p:grpSpPr>
        <p:sp>
          <p:nvSpPr>
            <p:cNvPr id="14" name="PA-矩形 11"/>
            <p:cNvSpPr/>
            <p:nvPr>
              <p:custDataLst>
                <p:tags r:id="rId15"/>
              </p:custDataLst>
            </p:nvPr>
          </p:nvSpPr>
          <p:spPr>
            <a:xfrm>
              <a:off x="874712" y="3677812"/>
              <a:ext cx="3034639" cy="867930"/>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ct val="2000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此处添加详细文本描述，建议与标题相关并符合整体语言风格，语言描述尽量</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p>
          </p:txBody>
        </p:sp>
        <p:sp>
          <p:nvSpPr>
            <p:cNvPr id="15" name="PA-矩形 12"/>
            <p:cNvSpPr/>
            <p:nvPr>
              <p:custDataLst>
                <p:tags r:id="rId16"/>
              </p:custDataLst>
            </p:nvPr>
          </p:nvSpPr>
          <p:spPr>
            <a:xfrm>
              <a:off x="1667377" y="3344238"/>
              <a:ext cx="2241974" cy="408638"/>
            </a:xfrm>
            <a:prstGeom prst="rect">
              <a:avLst/>
            </a:prstGeom>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2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标题文字添加</a:t>
              </a:r>
            </a:p>
          </p:txBody>
        </p:sp>
      </p:grpSp>
      <p:grpSp>
        <p:nvGrpSpPr>
          <p:cNvPr id="16" name="PA-组合 13"/>
          <p:cNvGrpSpPr/>
          <p:nvPr>
            <p:custDataLst>
              <p:tags r:id="rId5"/>
            </p:custDataLst>
          </p:nvPr>
        </p:nvGrpSpPr>
        <p:grpSpPr>
          <a:xfrm>
            <a:off x="4063339" y="1491589"/>
            <a:ext cx="4065322" cy="4065322"/>
            <a:chOff x="4063339" y="1756702"/>
            <a:chExt cx="4065322" cy="4065322"/>
          </a:xfrm>
        </p:grpSpPr>
        <p:sp>
          <p:nvSpPr>
            <p:cNvPr id="17" name="PA-十字箭头 14"/>
            <p:cNvSpPr/>
            <p:nvPr>
              <p:custDataLst>
                <p:tags r:id="rId6"/>
              </p:custDataLst>
            </p:nvPr>
          </p:nvSpPr>
          <p:spPr>
            <a:xfrm>
              <a:off x="4063339" y="1756702"/>
              <a:ext cx="4065322" cy="4065322"/>
            </a:xfrm>
            <a:prstGeom prst="quadArrow">
              <a:avLst>
                <a:gd name="adj1" fmla="val 937"/>
                <a:gd name="adj2" fmla="val 1969"/>
                <a:gd name="adj3" fmla="val 5000"/>
              </a:avLst>
            </a:prstGeom>
            <a:solidFill>
              <a:schemeClr val="bg1">
                <a:lumMod val="85000"/>
              </a:schemeClr>
            </a:solidFill>
            <a:ln>
              <a:noFill/>
            </a:ln>
            <a:effectLst/>
          </p:spPr>
          <p:style>
            <a:lnRef idx="0">
              <a:scrgbClr r="0" g="0" b="0"/>
            </a:lnRef>
            <a:fillRef idx="1">
              <a:scrgbClr r="0" g="0" b="0"/>
            </a:fillRef>
            <a:effectRef idx="2">
              <a:scrgbClr r="0" g="0" b="0"/>
            </a:effectRef>
            <a:fontRef idx="minor">
              <a:schemeClr val="dk1">
                <a:hueOff val="0"/>
                <a:satOff val="0"/>
                <a:lumOff val="0"/>
                <a:alphaOff val="0"/>
              </a:schemeClr>
            </a:fontRef>
          </p:style>
          <p:txBody>
            <a:bodyPr anchor="ctr"/>
            <a:lstStyle>
              <a:defPPr>
                <a:defRPr lang="zh-CN">
                  <a:solidFill>
                    <a:schemeClr val="dk1">
                      <a:hueOff val="0"/>
                      <a:satOff val="0"/>
                      <a:lumOff val="0"/>
                      <a:alphaOff val="0"/>
                    </a:schemeClr>
                  </a:solidFill>
                </a:defRPr>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hueOff val="0"/>
                    <a:satOff val="0"/>
                    <a:lumOff val="0"/>
                    <a:alphaOff val="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8" name="PA-任意多边形: 形状 27"/>
            <p:cNvSpPr/>
            <p:nvPr>
              <p:custDataLst>
                <p:tags r:id="rId7"/>
              </p:custDataLst>
            </p:nvPr>
          </p:nvSpPr>
          <p:spPr>
            <a:xfrm>
              <a:off x="4472637" y="2166000"/>
              <a:ext cx="1336026" cy="1336024"/>
            </a:xfrm>
            <a:prstGeom prst="roundRect">
              <a:avLst/>
            </a:prstGeom>
            <a:solidFill>
              <a:schemeClr val="bg1">
                <a:lumMod val="65000"/>
              </a:schemeClr>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9" name="PA-任意多边形: 形状 28"/>
            <p:cNvSpPr/>
            <p:nvPr>
              <p:custDataLst>
                <p:tags r:id="rId8"/>
              </p:custDataLst>
            </p:nvPr>
          </p:nvSpPr>
          <p:spPr>
            <a:xfrm>
              <a:off x="6383337" y="2166000"/>
              <a:ext cx="1336026" cy="1336024"/>
            </a:xfrm>
            <a:prstGeom prst="roundRect">
              <a:avLst/>
            </a:prstGeom>
            <a:solidFill>
              <a:srgbClr val="FF33CC"/>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0" name="PA-任意多边形: 形状 29"/>
            <p:cNvSpPr/>
            <p:nvPr>
              <p:custDataLst>
                <p:tags r:id="rId9"/>
              </p:custDataLst>
            </p:nvPr>
          </p:nvSpPr>
          <p:spPr>
            <a:xfrm>
              <a:off x="4472637" y="4076701"/>
              <a:ext cx="1336026" cy="1336024"/>
            </a:xfrm>
            <a:prstGeom prst="roundRect">
              <a:avLst/>
            </a:prstGeom>
            <a:solidFill>
              <a:srgbClr val="FF33CC"/>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任意多边形: 形状 30"/>
            <p:cNvSpPr/>
            <p:nvPr>
              <p:custDataLst>
                <p:tags r:id="rId10"/>
              </p:custDataLst>
            </p:nvPr>
          </p:nvSpPr>
          <p:spPr>
            <a:xfrm>
              <a:off x="6383337" y="4076701"/>
              <a:ext cx="1336026" cy="1336024"/>
            </a:xfrm>
            <a:prstGeom prst="roundRect">
              <a:avLst/>
            </a:prstGeom>
            <a:solidFill>
              <a:schemeClr val="bg1">
                <a:lumMod val="65000"/>
              </a:schemeClr>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2" name="PA-任意多边形 19"/>
            <p:cNvSpPr/>
            <p:nvPr>
              <p:custDataLst>
                <p:tags r:id="rId11"/>
              </p:custDataLst>
            </p:nvPr>
          </p:nvSpPr>
          <p:spPr>
            <a:xfrm>
              <a:off x="4879157" y="4422776"/>
              <a:ext cx="522980" cy="496389"/>
            </a:xfrm>
            <a:custGeom>
              <a:avLst/>
              <a:gdLst/>
              <a:ahLst/>
              <a:cxnLst/>
              <a:rect l="0" t="0" r="0" b="0"/>
              <a:pathLst>
                <a:path w="120000" h="120000" extrusionOk="0">
                  <a:moveTo>
                    <a:pt x="119800" y="63664"/>
                  </a:moveTo>
                  <a:lnTo>
                    <a:pt x="119800" y="63664"/>
                  </a:lnTo>
                  <a:cubicBezTo>
                    <a:pt x="119800" y="66596"/>
                    <a:pt x="118405" y="69528"/>
                    <a:pt x="114219" y="69528"/>
                  </a:cubicBezTo>
                  <a:cubicBezTo>
                    <a:pt x="112823" y="69528"/>
                    <a:pt x="111428" y="68062"/>
                    <a:pt x="111428" y="68062"/>
                  </a:cubicBezTo>
                  <a:lnTo>
                    <a:pt x="111428" y="68062"/>
                  </a:lnTo>
                  <a:cubicBezTo>
                    <a:pt x="60598" y="14869"/>
                    <a:pt x="60598" y="14869"/>
                    <a:pt x="60598" y="14869"/>
                  </a:cubicBezTo>
                  <a:lnTo>
                    <a:pt x="60598" y="14869"/>
                  </a:lnTo>
                  <a:lnTo>
                    <a:pt x="60598" y="14869"/>
                  </a:lnTo>
                  <a:lnTo>
                    <a:pt x="60598" y="14869"/>
                  </a:lnTo>
                  <a:cubicBezTo>
                    <a:pt x="9966" y="68062"/>
                    <a:pt x="9966" y="68062"/>
                    <a:pt x="9966" y="68062"/>
                  </a:cubicBezTo>
                  <a:lnTo>
                    <a:pt x="9966" y="68062"/>
                  </a:lnTo>
                  <a:cubicBezTo>
                    <a:pt x="8571" y="68062"/>
                    <a:pt x="7176" y="69528"/>
                    <a:pt x="5780" y="69528"/>
                  </a:cubicBezTo>
                  <a:cubicBezTo>
                    <a:pt x="2990" y="69528"/>
                    <a:pt x="0" y="66596"/>
                    <a:pt x="0" y="63664"/>
                  </a:cubicBezTo>
                  <a:cubicBezTo>
                    <a:pt x="0" y="62198"/>
                    <a:pt x="0" y="60523"/>
                    <a:pt x="1395" y="59057"/>
                  </a:cubicBezTo>
                  <a:cubicBezTo>
                    <a:pt x="56411" y="1465"/>
                    <a:pt x="56411" y="1465"/>
                    <a:pt x="56411" y="1465"/>
                  </a:cubicBezTo>
                  <a:cubicBezTo>
                    <a:pt x="57807" y="0"/>
                    <a:pt x="59202" y="0"/>
                    <a:pt x="60598" y="0"/>
                  </a:cubicBezTo>
                  <a:lnTo>
                    <a:pt x="60598" y="0"/>
                  </a:lnTo>
                  <a:lnTo>
                    <a:pt x="60598" y="0"/>
                  </a:lnTo>
                  <a:lnTo>
                    <a:pt x="60598" y="0"/>
                  </a:lnTo>
                  <a:lnTo>
                    <a:pt x="60598" y="0"/>
                  </a:lnTo>
                  <a:lnTo>
                    <a:pt x="60598" y="0"/>
                  </a:lnTo>
                  <a:lnTo>
                    <a:pt x="60598" y="0"/>
                  </a:lnTo>
                  <a:lnTo>
                    <a:pt x="60598" y="0"/>
                  </a:lnTo>
                  <a:cubicBezTo>
                    <a:pt x="61993" y="0"/>
                    <a:pt x="63388" y="1465"/>
                    <a:pt x="64784" y="1465"/>
                  </a:cubicBezTo>
                  <a:lnTo>
                    <a:pt x="64784" y="1465"/>
                  </a:lnTo>
                  <a:cubicBezTo>
                    <a:pt x="85913" y="25130"/>
                    <a:pt x="85913" y="25130"/>
                    <a:pt x="85913" y="25130"/>
                  </a:cubicBezTo>
                  <a:cubicBezTo>
                    <a:pt x="85913" y="19267"/>
                    <a:pt x="85913" y="19267"/>
                    <a:pt x="85913" y="19267"/>
                  </a:cubicBezTo>
                  <a:cubicBezTo>
                    <a:pt x="85913" y="16335"/>
                    <a:pt x="88903" y="13193"/>
                    <a:pt x="91694" y="13193"/>
                  </a:cubicBezTo>
                  <a:cubicBezTo>
                    <a:pt x="95880" y="13193"/>
                    <a:pt x="97275" y="16335"/>
                    <a:pt x="97275" y="19267"/>
                  </a:cubicBezTo>
                  <a:cubicBezTo>
                    <a:pt x="97275" y="36858"/>
                    <a:pt x="97275" y="36858"/>
                    <a:pt x="97275" y="36858"/>
                  </a:cubicBezTo>
                  <a:cubicBezTo>
                    <a:pt x="118405" y="59057"/>
                    <a:pt x="118405" y="59057"/>
                    <a:pt x="118405" y="59057"/>
                  </a:cubicBezTo>
                  <a:lnTo>
                    <a:pt x="118405" y="59057"/>
                  </a:lnTo>
                  <a:cubicBezTo>
                    <a:pt x="119800" y="60523"/>
                    <a:pt x="119800" y="62198"/>
                    <a:pt x="119800" y="63664"/>
                  </a:cubicBezTo>
                  <a:close/>
                  <a:moveTo>
                    <a:pt x="108438" y="72460"/>
                  </a:moveTo>
                  <a:lnTo>
                    <a:pt x="108438" y="72460"/>
                  </a:lnTo>
                  <a:cubicBezTo>
                    <a:pt x="108438" y="90261"/>
                    <a:pt x="108438" y="90261"/>
                    <a:pt x="108438" y="90261"/>
                  </a:cubicBezTo>
                  <a:cubicBezTo>
                    <a:pt x="108438" y="99057"/>
                    <a:pt x="108438" y="99057"/>
                    <a:pt x="108438" y="99057"/>
                  </a:cubicBezTo>
                  <a:cubicBezTo>
                    <a:pt x="108438" y="113926"/>
                    <a:pt x="108438" y="113926"/>
                    <a:pt x="108438" y="113926"/>
                  </a:cubicBezTo>
                  <a:cubicBezTo>
                    <a:pt x="108438" y="118324"/>
                    <a:pt x="107043" y="119790"/>
                    <a:pt x="102857" y="119790"/>
                  </a:cubicBezTo>
                  <a:cubicBezTo>
                    <a:pt x="91694" y="119790"/>
                    <a:pt x="91694" y="119790"/>
                    <a:pt x="91694" y="119790"/>
                  </a:cubicBezTo>
                  <a:cubicBezTo>
                    <a:pt x="91694" y="72460"/>
                    <a:pt x="91694" y="72460"/>
                    <a:pt x="91694" y="72460"/>
                  </a:cubicBezTo>
                  <a:cubicBezTo>
                    <a:pt x="69169" y="72460"/>
                    <a:pt x="69169" y="72460"/>
                    <a:pt x="69169" y="72460"/>
                  </a:cubicBezTo>
                  <a:cubicBezTo>
                    <a:pt x="69169" y="119790"/>
                    <a:pt x="69169" y="119790"/>
                    <a:pt x="69169" y="119790"/>
                  </a:cubicBezTo>
                  <a:cubicBezTo>
                    <a:pt x="16943" y="119790"/>
                    <a:pt x="16943" y="119790"/>
                    <a:pt x="16943" y="119790"/>
                  </a:cubicBezTo>
                  <a:cubicBezTo>
                    <a:pt x="14152" y="119790"/>
                    <a:pt x="11362" y="118324"/>
                    <a:pt x="11362" y="113926"/>
                  </a:cubicBezTo>
                  <a:cubicBezTo>
                    <a:pt x="11362" y="99057"/>
                    <a:pt x="11362" y="99057"/>
                    <a:pt x="11362" y="99057"/>
                  </a:cubicBezTo>
                  <a:cubicBezTo>
                    <a:pt x="11362" y="90261"/>
                    <a:pt x="11362" y="90261"/>
                    <a:pt x="11362" y="90261"/>
                  </a:cubicBezTo>
                  <a:cubicBezTo>
                    <a:pt x="11362" y="72460"/>
                    <a:pt x="11362" y="72460"/>
                    <a:pt x="11362" y="72460"/>
                  </a:cubicBezTo>
                  <a:cubicBezTo>
                    <a:pt x="60598" y="22198"/>
                    <a:pt x="60598" y="22198"/>
                    <a:pt x="60598" y="22198"/>
                  </a:cubicBezTo>
                  <a:lnTo>
                    <a:pt x="108438" y="72460"/>
                  </a:lnTo>
                  <a:close/>
                  <a:moveTo>
                    <a:pt x="50830" y="72460"/>
                  </a:moveTo>
                  <a:lnTo>
                    <a:pt x="50830" y="72460"/>
                  </a:lnTo>
                  <a:cubicBezTo>
                    <a:pt x="28305" y="72460"/>
                    <a:pt x="28305" y="72460"/>
                    <a:pt x="28305" y="72460"/>
                  </a:cubicBezTo>
                  <a:cubicBezTo>
                    <a:pt x="28305" y="96125"/>
                    <a:pt x="28305" y="96125"/>
                    <a:pt x="28305" y="96125"/>
                  </a:cubicBezTo>
                  <a:cubicBezTo>
                    <a:pt x="50830" y="96125"/>
                    <a:pt x="50830" y="96125"/>
                    <a:pt x="50830" y="96125"/>
                  </a:cubicBezTo>
                  <a:lnTo>
                    <a:pt x="50830" y="72460"/>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3" name="PA-任意多边形 20"/>
            <p:cNvSpPr/>
            <p:nvPr>
              <p:custDataLst>
                <p:tags r:id="rId12"/>
              </p:custDataLst>
            </p:nvPr>
          </p:nvSpPr>
          <p:spPr>
            <a:xfrm>
              <a:off x="4879157" y="2604908"/>
              <a:ext cx="522980" cy="458206"/>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4" name="PA-任意多边形 21"/>
            <p:cNvSpPr/>
            <p:nvPr>
              <p:custDataLst>
                <p:tags r:id="rId13"/>
              </p:custDataLst>
            </p:nvPr>
          </p:nvSpPr>
          <p:spPr>
            <a:xfrm>
              <a:off x="6839486" y="2559968"/>
              <a:ext cx="522983" cy="515480"/>
            </a:xfrm>
            <a:custGeom>
              <a:avLst/>
              <a:gdLst/>
              <a:ahLst/>
              <a:cxnLst/>
              <a:rect l="0" t="0" r="0" b="0"/>
              <a:pathLst>
                <a:path w="120000" h="120000" extrusionOk="0">
                  <a:moveTo>
                    <a:pt x="105647" y="48605"/>
                  </a:moveTo>
                  <a:lnTo>
                    <a:pt x="105647" y="48605"/>
                  </a:lnTo>
                  <a:cubicBezTo>
                    <a:pt x="104252" y="50016"/>
                    <a:pt x="104252" y="58487"/>
                    <a:pt x="114219" y="64134"/>
                  </a:cubicBezTo>
                  <a:cubicBezTo>
                    <a:pt x="114219" y="64134"/>
                    <a:pt x="100066" y="66957"/>
                    <a:pt x="90299" y="54252"/>
                  </a:cubicBezTo>
                  <a:cubicBezTo>
                    <a:pt x="87308" y="54252"/>
                    <a:pt x="84518" y="55663"/>
                    <a:pt x="81727" y="55663"/>
                  </a:cubicBezTo>
                  <a:cubicBezTo>
                    <a:pt x="60598" y="55663"/>
                    <a:pt x="47840" y="42756"/>
                    <a:pt x="47840" y="27226"/>
                  </a:cubicBezTo>
                  <a:cubicBezTo>
                    <a:pt x="47840" y="12907"/>
                    <a:pt x="60598" y="0"/>
                    <a:pt x="81727" y="0"/>
                  </a:cubicBezTo>
                  <a:cubicBezTo>
                    <a:pt x="102857" y="0"/>
                    <a:pt x="119800" y="12907"/>
                    <a:pt x="119800" y="27226"/>
                  </a:cubicBezTo>
                  <a:cubicBezTo>
                    <a:pt x="119800" y="35697"/>
                    <a:pt x="114219" y="44168"/>
                    <a:pt x="105647" y="48605"/>
                  </a:cubicBezTo>
                  <a:close/>
                  <a:moveTo>
                    <a:pt x="40863" y="30050"/>
                  </a:moveTo>
                  <a:lnTo>
                    <a:pt x="40863" y="30050"/>
                  </a:lnTo>
                  <a:cubicBezTo>
                    <a:pt x="42259" y="46991"/>
                    <a:pt x="56411" y="61310"/>
                    <a:pt x="78936" y="62722"/>
                  </a:cubicBezTo>
                  <a:cubicBezTo>
                    <a:pt x="81727" y="62722"/>
                    <a:pt x="84518" y="62722"/>
                    <a:pt x="87308" y="61310"/>
                  </a:cubicBezTo>
                  <a:lnTo>
                    <a:pt x="87308" y="61310"/>
                  </a:lnTo>
                  <a:lnTo>
                    <a:pt x="87308" y="61310"/>
                  </a:lnTo>
                  <a:cubicBezTo>
                    <a:pt x="94485" y="68369"/>
                    <a:pt x="102857" y="69983"/>
                    <a:pt x="107043" y="69983"/>
                  </a:cubicBezTo>
                  <a:cubicBezTo>
                    <a:pt x="102857" y="88537"/>
                    <a:pt x="84518" y="102655"/>
                    <a:pt x="56411" y="102655"/>
                  </a:cubicBezTo>
                  <a:cubicBezTo>
                    <a:pt x="53621" y="102655"/>
                    <a:pt x="49435" y="101243"/>
                    <a:pt x="45049" y="99831"/>
                  </a:cubicBezTo>
                  <a:cubicBezTo>
                    <a:pt x="31096" y="119798"/>
                    <a:pt x="7176" y="115563"/>
                    <a:pt x="7176" y="115563"/>
                  </a:cubicBezTo>
                  <a:cubicBezTo>
                    <a:pt x="23920" y="108302"/>
                    <a:pt x="23920" y="94184"/>
                    <a:pt x="19734" y="92773"/>
                  </a:cubicBezTo>
                  <a:cubicBezTo>
                    <a:pt x="7176" y="85512"/>
                    <a:pt x="0" y="72806"/>
                    <a:pt x="0" y="59899"/>
                  </a:cubicBezTo>
                  <a:cubicBezTo>
                    <a:pt x="0" y="39932"/>
                    <a:pt x="18338" y="22789"/>
                    <a:pt x="43654" y="18554"/>
                  </a:cubicBezTo>
                  <a:cubicBezTo>
                    <a:pt x="42259" y="22789"/>
                    <a:pt x="40863" y="25815"/>
                    <a:pt x="40863" y="3005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5" name="PA-任意多边形 22"/>
            <p:cNvSpPr/>
            <p:nvPr>
              <p:custDataLst>
                <p:tags r:id="rId14"/>
              </p:custDataLst>
            </p:nvPr>
          </p:nvSpPr>
          <p:spPr>
            <a:xfrm>
              <a:off x="6839485" y="4455074"/>
              <a:ext cx="423729" cy="519298"/>
            </a:xfrm>
            <a:custGeom>
              <a:avLst/>
              <a:gdLst/>
              <a:ahLst/>
              <a:cxnLst/>
              <a:rect l="0" t="0" r="0" b="0"/>
              <a:pathLst>
                <a:path w="120000" h="120000" extrusionOk="0">
                  <a:moveTo>
                    <a:pt x="112868" y="119800"/>
                  </a:moveTo>
                  <a:lnTo>
                    <a:pt x="112868" y="119800"/>
                  </a:lnTo>
                  <a:cubicBezTo>
                    <a:pt x="6885" y="119800"/>
                    <a:pt x="6885" y="119800"/>
                    <a:pt x="6885" y="119800"/>
                  </a:cubicBezTo>
                  <a:cubicBezTo>
                    <a:pt x="1721" y="119800"/>
                    <a:pt x="0" y="117004"/>
                    <a:pt x="0" y="114209"/>
                  </a:cubicBezTo>
                  <a:cubicBezTo>
                    <a:pt x="0" y="64891"/>
                    <a:pt x="0" y="64891"/>
                    <a:pt x="0" y="64891"/>
                  </a:cubicBezTo>
                  <a:cubicBezTo>
                    <a:pt x="0" y="62096"/>
                    <a:pt x="1721" y="59101"/>
                    <a:pt x="6885" y="59101"/>
                  </a:cubicBezTo>
                  <a:cubicBezTo>
                    <a:pt x="17213" y="59101"/>
                    <a:pt x="17213" y="59101"/>
                    <a:pt x="17213" y="59101"/>
                  </a:cubicBezTo>
                  <a:cubicBezTo>
                    <a:pt x="17213" y="33743"/>
                    <a:pt x="17213" y="33743"/>
                    <a:pt x="17213" y="33743"/>
                  </a:cubicBezTo>
                  <a:cubicBezTo>
                    <a:pt x="17213" y="13976"/>
                    <a:pt x="36393" y="0"/>
                    <a:pt x="59016" y="0"/>
                  </a:cubicBezTo>
                  <a:cubicBezTo>
                    <a:pt x="83360" y="0"/>
                    <a:pt x="100573" y="13976"/>
                    <a:pt x="100573" y="33743"/>
                  </a:cubicBezTo>
                  <a:cubicBezTo>
                    <a:pt x="100573" y="36539"/>
                    <a:pt x="98852" y="39534"/>
                    <a:pt x="93688" y="39534"/>
                  </a:cubicBezTo>
                  <a:cubicBezTo>
                    <a:pt x="90245" y="39534"/>
                    <a:pt x="86803" y="36539"/>
                    <a:pt x="86803" y="33743"/>
                  </a:cubicBezTo>
                  <a:cubicBezTo>
                    <a:pt x="86803" y="21164"/>
                    <a:pt x="74754" y="11181"/>
                    <a:pt x="59016" y="11181"/>
                  </a:cubicBezTo>
                  <a:cubicBezTo>
                    <a:pt x="43278" y="11181"/>
                    <a:pt x="31229" y="21164"/>
                    <a:pt x="31229" y="33743"/>
                  </a:cubicBezTo>
                  <a:cubicBezTo>
                    <a:pt x="31229" y="59101"/>
                    <a:pt x="31229" y="59101"/>
                    <a:pt x="31229" y="59101"/>
                  </a:cubicBezTo>
                  <a:cubicBezTo>
                    <a:pt x="86803" y="59101"/>
                    <a:pt x="86803" y="59101"/>
                    <a:pt x="86803" y="59101"/>
                  </a:cubicBezTo>
                  <a:cubicBezTo>
                    <a:pt x="100573" y="59101"/>
                    <a:pt x="100573" y="59101"/>
                    <a:pt x="100573" y="59101"/>
                  </a:cubicBezTo>
                  <a:cubicBezTo>
                    <a:pt x="112868" y="59101"/>
                    <a:pt x="112868" y="59101"/>
                    <a:pt x="112868" y="59101"/>
                  </a:cubicBezTo>
                  <a:cubicBezTo>
                    <a:pt x="116311" y="59101"/>
                    <a:pt x="119754" y="62096"/>
                    <a:pt x="119754" y="64891"/>
                  </a:cubicBezTo>
                  <a:cubicBezTo>
                    <a:pt x="119754" y="114209"/>
                    <a:pt x="119754" y="114209"/>
                    <a:pt x="119754" y="114209"/>
                  </a:cubicBezTo>
                  <a:cubicBezTo>
                    <a:pt x="119754" y="117004"/>
                    <a:pt x="116311" y="119800"/>
                    <a:pt x="112868" y="119800"/>
                  </a:cubicBezTo>
                  <a:close/>
                  <a:moveTo>
                    <a:pt x="59016" y="70482"/>
                  </a:moveTo>
                  <a:lnTo>
                    <a:pt x="59016" y="70482"/>
                  </a:lnTo>
                  <a:cubicBezTo>
                    <a:pt x="52131" y="70482"/>
                    <a:pt x="45000" y="76073"/>
                    <a:pt x="45000" y="81863"/>
                  </a:cubicBezTo>
                  <a:cubicBezTo>
                    <a:pt x="45000" y="86056"/>
                    <a:pt x="48688" y="90249"/>
                    <a:pt x="52131" y="91647"/>
                  </a:cubicBezTo>
                  <a:cubicBezTo>
                    <a:pt x="52131" y="103028"/>
                    <a:pt x="52131" y="103028"/>
                    <a:pt x="52131" y="103028"/>
                  </a:cubicBezTo>
                  <a:cubicBezTo>
                    <a:pt x="52131" y="105823"/>
                    <a:pt x="55573" y="108618"/>
                    <a:pt x="59016" y="108618"/>
                  </a:cubicBezTo>
                  <a:cubicBezTo>
                    <a:pt x="64180" y="108618"/>
                    <a:pt x="65901" y="105823"/>
                    <a:pt x="65901" y="103028"/>
                  </a:cubicBezTo>
                  <a:cubicBezTo>
                    <a:pt x="65901" y="91647"/>
                    <a:pt x="65901" y="91647"/>
                    <a:pt x="65901" y="91647"/>
                  </a:cubicBezTo>
                  <a:cubicBezTo>
                    <a:pt x="71065" y="90249"/>
                    <a:pt x="72786" y="86056"/>
                    <a:pt x="72786" y="81863"/>
                  </a:cubicBezTo>
                  <a:cubicBezTo>
                    <a:pt x="72786" y="76073"/>
                    <a:pt x="67622" y="70482"/>
                    <a:pt x="59016" y="70482"/>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14:presetBounceEnd="38000">
                                      <p:stCondLst>
                                        <p:cond delay="0"/>
                                      </p:stCondLst>
                                      <p:childTnLst>
                                        <p:set>
                                          <p:cBhvr>
                                            <p:cTn id="13" dur="1" fill="hold">
                                              <p:stCondLst>
                                                <p:cond delay="0"/>
                                              </p:stCondLst>
                                            </p:cTn>
                                            <p:tgtEl>
                                              <p:spTgt spid="7"/>
                                            </p:tgtEl>
                                            <p:attrNameLst>
                                              <p:attrName>style.visibility</p:attrName>
                                            </p:attrNameLst>
                                          </p:cBhvr>
                                          <p:to>
                                            <p:strVal val="visible"/>
                                          </p:to>
                                        </p:set>
                                        <p:anim to="" calcmode="lin" valueType="num" p14:bounceEnd="38000">
                                          <p:cBhvr>
                                            <p:cTn id="14"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nodeType="withEffect" p14:presetBounceEnd="38000">
                                      <p:stCondLst>
                                        <p:cond delay="0"/>
                                      </p:stCondLst>
                                      <p:childTnLst>
                                        <p:set>
                                          <p:cBhvr>
                                            <p:cTn id="17" dur="1" fill="hold">
                                              <p:stCondLst>
                                                <p:cond delay="0"/>
                                              </p:stCondLst>
                                            </p:cTn>
                                            <p:tgtEl>
                                              <p:spTgt spid="10"/>
                                            </p:tgtEl>
                                            <p:attrNameLst>
                                              <p:attrName>style.visibility</p:attrName>
                                            </p:attrNameLst>
                                          </p:cBhvr>
                                          <p:to>
                                            <p:strVal val="visible"/>
                                          </p:to>
                                        </p:set>
                                        <p:anim to="" calcmode="lin" valueType="num" p14:bounceEnd="38000">
                                          <p:cBhvr>
                                            <p:cTn id="18"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nodeType="withEffect" p14:presetBounceEnd="38000">
                                      <p:stCondLst>
                                        <p:cond delay="0"/>
                                      </p:stCondLst>
                                      <p:childTnLst>
                                        <p:set>
                                          <p:cBhvr>
                                            <p:cTn id="21" dur="1" fill="hold">
                                              <p:stCondLst>
                                                <p:cond delay="0"/>
                                              </p:stCondLst>
                                            </p:cTn>
                                            <p:tgtEl>
                                              <p:spTgt spid="13"/>
                                            </p:tgtEl>
                                            <p:attrNameLst>
                                              <p:attrName>style.visibility</p:attrName>
                                            </p:attrNameLst>
                                          </p:cBhvr>
                                          <p:to>
                                            <p:strVal val="visible"/>
                                          </p:to>
                                        </p:set>
                                        <p:anim to="" calcmode="lin" valueType="num" p14:bounceEnd="38000">
                                          <p:cBhvr>
                                            <p:cTn id="22"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nodeType="withEffect" p14:presetBounceEnd="38000">
                                      <p:stCondLst>
                                        <p:cond delay="0"/>
                                      </p:stCondLst>
                                      <p:childTnLst>
                                        <p:set>
                                          <p:cBhvr>
                                            <p:cTn id="25" dur="1" fill="hold">
                                              <p:stCondLst>
                                                <p:cond delay="0"/>
                                              </p:stCondLst>
                                            </p:cTn>
                                            <p:tgtEl>
                                              <p:spTgt spid="16"/>
                                            </p:tgtEl>
                                            <p:attrNameLst>
                                              <p:attrName>style.visibility</p:attrName>
                                            </p:attrNameLst>
                                          </p:cBhvr>
                                          <p:to>
                                            <p:strVal val="visible"/>
                                          </p:to>
                                        </p:set>
                                        <p:anim to="" calcmode="lin" valueType="num" p14:bounceEnd="38000">
                                          <p:cBhvr>
                                            <p:cTn id="26"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 to="" calcmode="lin" valueType="num">
                                          <p:cBhvr>
                                            <p:cTn id="14"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to="" calcmode="lin" valueType="num">
                                          <p:cBhvr>
                                            <p:cTn id="18"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to="" calcmode="lin" valueType="num">
                                          <p:cBhvr>
                                            <p:cTn id="22"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 to="" calcmode="lin" valueType="num">
                                          <p:cBhvr>
                                            <p:cTn id="26"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 name="PA-椭圆 1"/>
          <p:cNvSpPr/>
          <p:nvPr>
            <p:custDataLst>
              <p:tags r:id="rId1"/>
            </p:custDataLst>
          </p:nvPr>
        </p:nvSpPr>
        <p:spPr>
          <a:xfrm>
            <a:off x="1930400" y="1593172"/>
            <a:ext cx="1872341" cy="187234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椭圆 2"/>
          <p:cNvSpPr/>
          <p:nvPr>
            <p:custDataLst>
              <p:tags r:id="rId2"/>
            </p:custDataLst>
          </p:nvPr>
        </p:nvSpPr>
        <p:spPr>
          <a:xfrm>
            <a:off x="5174343" y="1593172"/>
            <a:ext cx="1872341" cy="1872341"/>
          </a:xfrm>
          <a:prstGeom prst="ellipse">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6" name="PA-椭圆 3"/>
          <p:cNvSpPr/>
          <p:nvPr>
            <p:custDataLst>
              <p:tags r:id="rId3"/>
            </p:custDataLst>
          </p:nvPr>
        </p:nvSpPr>
        <p:spPr>
          <a:xfrm>
            <a:off x="8418285" y="1593172"/>
            <a:ext cx="1872341" cy="187234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7" name="PA-加号 4"/>
          <p:cNvSpPr/>
          <p:nvPr>
            <p:custDataLst>
              <p:tags r:id="rId4"/>
            </p:custDataLst>
          </p:nvPr>
        </p:nvSpPr>
        <p:spPr>
          <a:xfrm>
            <a:off x="3999151" y="2021342"/>
            <a:ext cx="1016000" cy="1016000"/>
          </a:xfrm>
          <a:prstGeom prst="mathPlus">
            <a:avLst>
              <a:gd name="adj1" fmla="val 14949"/>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等号 5"/>
          <p:cNvSpPr/>
          <p:nvPr>
            <p:custDataLst>
              <p:tags r:id="rId5"/>
            </p:custDataLst>
          </p:nvPr>
        </p:nvSpPr>
        <p:spPr>
          <a:xfrm>
            <a:off x="7205876" y="2021342"/>
            <a:ext cx="1016000" cy="1016000"/>
          </a:xfrm>
          <a:prstGeom prst="mathEqual">
            <a:avLst>
              <a:gd name="adj1" fmla="val 16377"/>
              <a:gd name="adj2" fmla="val 1176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9" name="PA-椭圆 10"/>
          <p:cNvSpPr/>
          <p:nvPr>
            <p:custDataLst>
              <p:tags r:id="rId6"/>
            </p:custDataLst>
          </p:nvPr>
        </p:nvSpPr>
        <p:spPr>
          <a:xfrm>
            <a:off x="2503711" y="2201060"/>
            <a:ext cx="725718" cy="656564"/>
          </a:xfrm>
          <a:custGeom>
            <a:avLst/>
            <a:gdLst>
              <a:gd name="connsiteX0" fmla="*/ 36176 w 338659"/>
              <a:gd name="connsiteY0" fmla="*/ 196850 h 306388"/>
              <a:gd name="connsiteX1" fmla="*/ 24334 w 338659"/>
              <a:gd name="connsiteY1" fmla="*/ 256577 h 306388"/>
              <a:gd name="connsiteX2" fmla="*/ 116438 w 338659"/>
              <a:gd name="connsiteY2" fmla="*/ 277813 h 306388"/>
              <a:gd name="connsiteX3" fmla="*/ 170384 w 338659"/>
              <a:gd name="connsiteY3" fmla="*/ 261886 h 306388"/>
              <a:gd name="connsiteX4" fmla="*/ 170384 w 338659"/>
              <a:gd name="connsiteY4" fmla="*/ 203486 h 306388"/>
              <a:gd name="connsiteX5" fmla="*/ 116438 w 338659"/>
              <a:gd name="connsiteY5" fmla="*/ 219414 h 306388"/>
              <a:gd name="connsiteX6" fmla="*/ 108543 w 338659"/>
              <a:gd name="connsiteY6" fmla="*/ 219414 h 306388"/>
              <a:gd name="connsiteX7" fmla="*/ 36176 w 338659"/>
              <a:gd name="connsiteY7" fmla="*/ 196850 h 306388"/>
              <a:gd name="connsiteX8" fmla="*/ 205528 w 338659"/>
              <a:gd name="connsiteY8" fmla="*/ 193675 h 306388"/>
              <a:gd name="connsiteX9" fmla="*/ 198959 w 338659"/>
              <a:gd name="connsiteY9" fmla="*/ 196321 h 306388"/>
              <a:gd name="connsiteX10" fmla="*/ 198959 w 338659"/>
              <a:gd name="connsiteY10" fmla="*/ 253207 h 306388"/>
              <a:gd name="connsiteX11" fmla="*/ 200273 w 338659"/>
              <a:gd name="connsiteY11" fmla="*/ 253207 h 306388"/>
              <a:gd name="connsiteX12" fmla="*/ 202901 w 338659"/>
              <a:gd name="connsiteY12" fmla="*/ 253207 h 306388"/>
              <a:gd name="connsiteX13" fmla="*/ 205528 w 338659"/>
              <a:gd name="connsiteY13" fmla="*/ 253207 h 306388"/>
              <a:gd name="connsiteX14" fmla="*/ 310632 w 338659"/>
              <a:gd name="connsiteY14" fmla="*/ 280988 h 306388"/>
              <a:gd name="connsiteX15" fmla="*/ 313259 w 338659"/>
              <a:gd name="connsiteY15" fmla="*/ 218811 h 306388"/>
              <a:gd name="connsiteX16" fmla="*/ 205528 w 338659"/>
              <a:gd name="connsiteY16" fmla="*/ 193675 h 306388"/>
              <a:gd name="connsiteX17" fmla="*/ 224038 w 338659"/>
              <a:gd name="connsiteY17" fmla="*/ 128588 h 306388"/>
              <a:gd name="connsiteX18" fmla="*/ 198959 w 338659"/>
              <a:gd name="connsiteY18" fmla="*/ 135203 h 306388"/>
              <a:gd name="connsiteX19" fmla="*/ 198959 w 338659"/>
              <a:gd name="connsiteY19" fmla="*/ 169599 h 306388"/>
              <a:gd name="connsiteX20" fmla="*/ 201599 w 338659"/>
              <a:gd name="connsiteY20" fmla="*/ 168276 h 306388"/>
              <a:gd name="connsiteX21" fmla="*/ 208199 w 338659"/>
              <a:gd name="connsiteY21" fmla="*/ 168276 h 306388"/>
              <a:gd name="connsiteX22" fmla="*/ 315114 w 338659"/>
              <a:gd name="connsiteY22" fmla="*/ 192088 h 306388"/>
              <a:gd name="connsiteX23" fmla="*/ 316434 w 338659"/>
              <a:gd name="connsiteY23" fmla="*/ 157692 h 306388"/>
              <a:gd name="connsiteX24" fmla="*/ 224038 w 338659"/>
              <a:gd name="connsiteY24" fmla="*/ 128588 h 306388"/>
              <a:gd name="connsiteX25" fmla="*/ 221011 w 338659"/>
              <a:gd name="connsiteY25" fmla="*/ 107679 h 306388"/>
              <a:gd name="connsiteX26" fmla="*/ 227621 w 338659"/>
              <a:gd name="connsiteY26" fmla="*/ 107679 h 306388"/>
              <a:gd name="connsiteX27" fmla="*/ 330728 w 338659"/>
              <a:gd name="connsiteY27" fmla="*/ 139262 h 306388"/>
              <a:gd name="connsiteX28" fmla="*/ 338659 w 338659"/>
              <a:gd name="connsiteY28" fmla="*/ 151106 h 306388"/>
              <a:gd name="connsiteX29" fmla="*/ 332050 w 338659"/>
              <a:gd name="connsiteY29" fmla="*/ 295861 h 306388"/>
              <a:gd name="connsiteX30" fmla="*/ 326762 w 338659"/>
              <a:gd name="connsiteY30" fmla="*/ 303756 h 306388"/>
              <a:gd name="connsiteX31" fmla="*/ 320153 w 338659"/>
              <a:gd name="connsiteY31" fmla="*/ 306388 h 306388"/>
              <a:gd name="connsiteX32" fmla="*/ 317509 w 338659"/>
              <a:gd name="connsiteY32" fmla="*/ 305072 h 306388"/>
              <a:gd name="connsiteX33" fmla="*/ 202505 w 338659"/>
              <a:gd name="connsiteY33" fmla="*/ 274805 h 306388"/>
              <a:gd name="connsiteX34" fmla="*/ 120548 w 338659"/>
              <a:gd name="connsiteY34" fmla="*/ 298492 h 306388"/>
              <a:gd name="connsiteX35" fmla="*/ 115260 w 338659"/>
              <a:gd name="connsiteY35" fmla="*/ 299808 h 306388"/>
              <a:gd name="connsiteX36" fmla="*/ 8187 w 338659"/>
              <a:gd name="connsiteY36" fmla="*/ 274805 h 306388"/>
              <a:gd name="connsiteX37" fmla="*/ 256 w 338659"/>
              <a:gd name="connsiteY37" fmla="*/ 262962 h 306388"/>
              <a:gd name="connsiteX38" fmla="*/ 29337 w 338659"/>
              <a:gd name="connsiteY38" fmla="*/ 120839 h 306388"/>
              <a:gd name="connsiteX39" fmla="*/ 34625 w 338659"/>
              <a:gd name="connsiteY39" fmla="*/ 114259 h 306388"/>
              <a:gd name="connsiteX40" fmla="*/ 42556 w 338659"/>
              <a:gd name="connsiteY40" fmla="*/ 112943 h 306388"/>
              <a:gd name="connsiteX41" fmla="*/ 50487 w 338659"/>
              <a:gd name="connsiteY41" fmla="*/ 115575 h 306388"/>
              <a:gd name="connsiteX42" fmla="*/ 59741 w 338659"/>
              <a:gd name="connsiteY42" fmla="*/ 130050 h 306388"/>
              <a:gd name="connsiteX43" fmla="*/ 67672 w 338659"/>
              <a:gd name="connsiteY43" fmla="*/ 140578 h 306388"/>
              <a:gd name="connsiteX44" fmla="*/ 47844 w 338659"/>
              <a:gd name="connsiteY44" fmla="*/ 136630 h 306388"/>
              <a:gd name="connsiteX45" fmla="*/ 41234 w 338659"/>
              <a:gd name="connsiteY45" fmla="*/ 170845 h 306388"/>
              <a:gd name="connsiteX46" fmla="*/ 112616 w 338659"/>
              <a:gd name="connsiteY46" fmla="*/ 191900 h 306388"/>
              <a:gd name="connsiteX47" fmla="*/ 170779 w 338659"/>
              <a:gd name="connsiteY47" fmla="*/ 176109 h 306388"/>
              <a:gd name="connsiteX48" fmla="*/ 170779 w 338659"/>
              <a:gd name="connsiteY48" fmla="*/ 143210 h 306388"/>
              <a:gd name="connsiteX49" fmla="*/ 152273 w 338659"/>
              <a:gd name="connsiteY49" fmla="*/ 148474 h 306388"/>
              <a:gd name="connsiteX50" fmla="*/ 165492 w 338659"/>
              <a:gd name="connsiteY50" fmla="*/ 130050 h 306388"/>
              <a:gd name="connsiteX51" fmla="*/ 170779 w 338659"/>
              <a:gd name="connsiteY51" fmla="*/ 120839 h 306388"/>
              <a:gd name="connsiteX52" fmla="*/ 221011 w 338659"/>
              <a:gd name="connsiteY52" fmla="*/ 107679 h 306388"/>
              <a:gd name="connsiteX53" fmla="*/ 113235 w 338659"/>
              <a:gd name="connsiteY53" fmla="*/ 38100 h 306388"/>
              <a:gd name="connsiteX54" fmla="*/ 92597 w 338659"/>
              <a:gd name="connsiteY54" fmla="*/ 60325 h 306388"/>
              <a:gd name="connsiteX55" fmla="*/ 113235 w 338659"/>
              <a:gd name="connsiteY55" fmla="*/ 82550 h 306388"/>
              <a:gd name="connsiteX56" fmla="*/ 133873 w 338659"/>
              <a:gd name="connsiteY56" fmla="*/ 60325 h 306388"/>
              <a:gd name="connsiteX57" fmla="*/ 113235 w 338659"/>
              <a:gd name="connsiteY57" fmla="*/ 38100 h 306388"/>
              <a:gd name="connsiteX58" fmla="*/ 113234 w 338659"/>
              <a:gd name="connsiteY58" fmla="*/ 0 h 306388"/>
              <a:gd name="connsiteX59" fmla="*/ 176734 w 338659"/>
              <a:gd name="connsiteY59" fmla="*/ 63699 h 306388"/>
              <a:gd name="connsiteX60" fmla="*/ 117203 w 338659"/>
              <a:gd name="connsiteY60" fmla="*/ 168536 h 306388"/>
              <a:gd name="connsiteX61" fmla="*/ 113234 w 338659"/>
              <a:gd name="connsiteY61" fmla="*/ 169863 h 306388"/>
              <a:gd name="connsiteX62" fmla="*/ 109265 w 338659"/>
              <a:gd name="connsiteY62" fmla="*/ 168536 h 306388"/>
              <a:gd name="connsiteX63" fmla="*/ 49734 w 338659"/>
              <a:gd name="connsiteY63" fmla="*/ 63699 h 306388"/>
              <a:gd name="connsiteX64" fmla="*/ 113234 w 338659"/>
              <a:gd name="connsiteY64"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38659" h="306388">
                <a:moveTo>
                  <a:pt x="36176" y="196850"/>
                </a:moveTo>
                <a:cubicBezTo>
                  <a:pt x="36176" y="196850"/>
                  <a:pt x="36176" y="196850"/>
                  <a:pt x="24334" y="256577"/>
                </a:cubicBezTo>
                <a:cubicBezTo>
                  <a:pt x="24334" y="256577"/>
                  <a:pt x="24334" y="256577"/>
                  <a:pt x="116438" y="277813"/>
                </a:cubicBezTo>
                <a:cubicBezTo>
                  <a:pt x="116438" y="277813"/>
                  <a:pt x="116438" y="277813"/>
                  <a:pt x="170384" y="261886"/>
                </a:cubicBezTo>
                <a:lnTo>
                  <a:pt x="170384" y="203486"/>
                </a:lnTo>
                <a:cubicBezTo>
                  <a:pt x="170384" y="203486"/>
                  <a:pt x="170384" y="203486"/>
                  <a:pt x="116438" y="219414"/>
                </a:cubicBezTo>
                <a:cubicBezTo>
                  <a:pt x="113806" y="219414"/>
                  <a:pt x="111175" y="219414"/>
                  <a:pt x="108543" y="219414"/>
                </a:cubicBezTo>
                <a:cubicBezTo>
                  <a:pt x="108543" y="219414"/>
                  <a:pt x="108543" y="219414"/>
                  <a:pt x="36176" y="196850"/>
                </a:cubicBezTo>
                <a:close/>
                <a:moveTo>
                  <a:pt x="205528" y="193675"/>
                </a:moveTo>
                <a:cubicBezTo>
                  <a:pt x="205528" y="193675"/>
                  <a:pt x="205528" y="193675"/>
                  <a:pt x="198959" y="196321"/>
                </a:cubicBezTo>
                <a:cubicBezTo>
                  <a:pt x="198959" y="196321"/>
                  <a:pt x="198959" y="196321"/>
                  <a:pt x="198959" y="253207"/>
                </a:cubicBezTo>
                <a:cubicBezTo>
                  <a:pt x="198959" y="253207"/>
                  <a:pt x="198959" y="253207"/>
                  <a:pt x="200273" y="253207"/>
                </a:cubicBezTo>
                <a:cubicBezTo>
                  <a:pt x="200273" y="253207"/>
                  <a:pt x="201587" y="253207"/>
                  <a:pt x="202901" y="253207"/>
                </a:cubicBezTo>
                <a:cubicBezTo>
                  <a:pt x="204214" y="253207"/>
                  <a:pt x="204214" y="253207"/>
                  <a:pt x="205528" y="253207"/>
                </a:cubicBezTo>
                <a:cubicBezTo>
                  <a:pt x="205528" y="253207"/>
                  <a:pt x="205528" y="253207"/>
                  <a:pt x="310632" y="280988"/>
                </a:cubicBezTo>
                <a:lnTo>
                  <a:pt x="313259" y="218811"/>
                </a:lnTo>
                <a:cubicBezTo>
                  <a:pt x="313259" y="218811"/>
                  <a:pt x="313259" y="218811"/>
                  <a:pt x="205528" y="193675"/>
                </a:cubicBezTo>
                <a:close/>
                <a:moveTo>
                  <a:pt x="224038" y="128588"/>
                </a:moveTo>
                <a:cubicBezTo>
                  <a:pt x="224038" y="128588"/>
                  <a:pt x="224038" y="128588"/>
                  <a:pt x="198959" y="135203"/>
                </a:cubicBezTo>
                <a:cubicBezTo>
                  <a:pt x="198959" y="135203"/>
                  <a:pt x="198959" y="135203"/>
                  <a:pt x="198959" y="169599"/>
                </a:cubicBezTo>
                <a:cubicBezTo>
                  <a:pt x="198959" y="169599"/>
                  <a:pt x="198959" y="169599"/>
                  <a:pt x="201599" y="168276"/>
                </a:cubicBezTo>
                <a:cubicBezTo>
                  <a:pt x="204239" y="168276"/>
                  <a:pt x="205559" y="166953"/>
                  <a:pt x="208199" y="168276"/>
                </a:cubicBezTo>
                <a:cubicBezTo>
                  <a:pt x="208199" y="168276"/>
                  <a:pt x="208199" y="168276"/>
                  <a:pt x="315114" y="192088"/>
                </a:cubicBezTo>
                <a:lnTo>
                  <a:pt x="316434" y="157692"/>
                </a:lnTo>
                <a:cubicBezTo>
                  <a:pt x="316434" y="157692"/>
                  <a:pt x="316434" y="157692"/>
                  <a:pt x="224038" y="128588"/>
                </a:cubicBezTo>
                <a:close/>
                <a:moveTo>
                  <a:pt x="221011" y="107679"/>
                </a:moveTo>
                <a:cubicBezTo>
                  <a:pt x="223655" y="106363"/>
                  <a:pt x="224977" y="106363"/>
                  <a:pt x="227621" y="107679"/>
                </a:cubicBezTo>
                <a:cubicBezTo>
                  <a:pt x="227621" y="107679"/>
                  <a:pt x="227621" y="107679"/>
                  <a:pt x="330728" y="139262"/>
                </a:cubicBezTo>
                <a:cubicBezTo>
                  <a:pt x="336015" y="140578"/>
                  <a:pt x="338659" y="145842"/>
                  <a:pt x="338659" y="151106"/>
                </a:cubicBezTo>
                <a:cubicBezTo>
                  <a:pt x="338659" y="151106"/>
                  <a:pt x="338659" y="151106"/>
                  <a:pt x="332050" y="295861"/>
                </a:cubicBezTo>
                <a:cubicBezTo>
                  <a:pt x="330728" y="298492"/>
                  <a:pt x="329406" y="302440"/>
                  <a:pt x="326762" y="303756"/>
                </a:cubicBezTo>
                <a:cubicBezTo>
                  <a:pt x="325440" y="305072"/>
                  <a:pt x="322796" y="306388"/>
                  <a:pt x="320153" y="306388"/>
                </a:cubicBezTo>
                <a:cubicBezTo>
                  <a:pt x="320153" y="306388"/>
                  <a:pt x="318831" y="306388"/>
                  <a:pt x="317509" y="305072"/>
                </a:cubicBezTo>
                <a:cubicBezTo>
                  <a:pt x="317509" y="305072"/>
                  <a:pt x="317509" y="305072"/>
                  <a:pt x="202505" y="274805"/>
                </a:cubicBezTo>
                <a:cubicBezTo>
                  <a:pt x="202505" y="274805"/>
                  <a:pt x="202505" y="274805"/>
                  <a:pt x="120548" y="298492"/>
                </a:cubicBezTo>
                <a:cubicBezTo>
                  <a:pt x="119226" y="299808"/>
                  <a:pt x="116582" y="299808"/>
                  <a:pt x="115260" y="299808"/>
                </a:cubicBezTo>
                <a:cubicBezTo>
                  <a:pt x="115260" y="299808"/>
                  <a:pt x="115260" y="299808"/>
                  <a:pt x="8187" y="274805"/>
                </a:cubicBezTo>
                <a:cubicBezTo>
                  <a:pt x="2900" y="274805"/>
                  <a:pt x="-1066" y="268225"/>
                  <a:pt x="256" y="262962"/>
                </a:cubicBezTo>
                <a:cubicBezTo>
                  <a:pt x="256" y="262962"/>
                  <a:pt x="256" y="262962"/>
                  <a:pt x="29337" y="120839"/>
                </a:cubicBezTo>
                <a:cubicBezTo>
                  <a:pt x="29337" y="118207"/>
                  <a:pt x="31981" y="115575"/>
                  <a:pt x="34625" y="114259"/>
                </a:cubicBezTo>
                <a:cubicBezTo>
                  <a:pt x="35947" y="112943"/>
                  <a:pt x="39912" y="111627"/>
                  <a:pt x="42556" y="112943"/>
                </a:cubicBezTo>
                <a:cubicBezTo>
                  <a:pt x="42556" y="112943"/>
                  <a:pt x="42556" y="112943"/>
                  <a:pt x="50487" y="115575"/>
                </a:cubicBezTo>
                <a:cubicBezTo>
                  <a:pt x="53131" y="119523"/>
                  <a:pt x="57097" y="124786"/>
                  <a:pt x="59741" y="130050"/>
                </a:cubicBezTo>
                <a:cubicBezTo>
                  <a:pt x="62384" y="133998"/>
                  <a:pt x="65028" y="137946"/>
                  <a:pt x="67672" y="140578"/>
                </a:cubicBezTo>
                <a:cubicBezTo>
                  <a:pt x="67672" y="140578"/>
                  <a:pt x="67672" y="140578"/>
                  <a:pt x="47844" y="136630"/>
                </a:cubicBezTo>
                <a:cubicBezTo>
                  <a:pt x="47844" y="136630"/>
                  <a:pt x="47844" y="136630"/>
                  <a:pt x="41234" y="170845"/>
                </a:cubicBezTo>
                <a:cubicBezTo>
                  <a:pt x="41234" y="170845"/>
                  <a:pt x="41234" y="170845"/>
                  <a:pt x="112616" y="191900"/>
                </a:cubicBezTo>
                <a:cubicBezTo>
                  <a:pt x="112616" y="191900"/>
                  <a:pt x="112616" y="191900"/>
                  <a:pt x="170779" y="176109"/>
                </a:cubicBezTo>
                <a:cubicBezTo>
                  <a:pt x="170779" y="176109"/>
                  <a:pt x="170779" y="176109"/>
                  <a:pt x="170779" y="143210"/>
                </a:cubicBezTo>
                <a:cubicBezTo>
                  <a:pt x="170779" y="143210"/>
                  <a:pt x="170779" y="143210"/>
                  <a:pt x="152273" y="148474"/>
                </a:cubicBezTo>
                <a:cubicBezTo>
                  <a:pt x="156239" y="143210"/>
                  <a:pt x="160204" y="136630"/>
                  <a:pt x="165492" y="130050"/>
                </a:cubicBezTo>
                <a:cubicBezTo>
                  <a:pt x="166814" y="126102"/>
                  <a:pt x="168136" y="123471"/>
                  <a:pt x="170779" y="120839"/>
                </a:cubicBezTo>
                <a:cubicBezTo>
                  <a:pt x="170779" y="120839"/>
                  <a:pt x="170779" y="120839"/>
                  <a:pt x="221011" y="107679"/>
                </a:cubicBezTo>
                <a:close/>
                <a:moveTo>
                  <a:pt x="113235" y="38100"/>
                </a:moveTo>
                <a:cubicBezTo>
                  <a:pt x="101837" y="38100"/>
                  <a:pt x="92597" y="48050"/>
                  <a:pt x="92597" y="60325"/>
                </a:cubicBezTo>
                <a:cubicBezTo>
                  <a:pt x="92597" y="72600"/>
                  <a:pt x="101837" y="82550"/>
                  <a:pt x="113235" y="82550"/>
                </a:cubicBezTo>
                <a:cubicBezTo>
                  <a:pt x="124633" y="82550"/>
                  <a:pt x="133873" y="72600"/>
                  <a:pt x="133873" y="60325"/>
                </a:cubicBezTo>
                <a:cubicBezTo>
                  <a:pt x="133873" y="48050"/>
                  <a:pt x="124633" y="38100"/>
                  <a:pt x="113235" y="38100"/>
                </a:cubicBezTo>
                <a:close/>
                <a:moveTo>
                  <a:pt x="113234" y="0"/>
                </a:moveTo>
                <a:cubicBezTo>
                  <a:pt x="147630" y="0"/>
                  <a:pt x="176734" y="29195"/>
                  <a:pt x="176734" y="63699"/>
                </a:cubicBezTo>
                <a:cubicBezTo>
                  <a:pt x="176734" y="92894"/>
                  <a:pt x="131755" y="151284"/>
                  <a:pt x="117203" y="168536"/>
                </a:cubicBezTo>
                <a:cubicBezTo>
                  <a:pt x="115880" y="169863"/>
                  <a:pt x="114557" y="169863"/>
                  <a:pt x="113234" y="169863"/>
                </a:cubicBezTo>
                <a:cubicBezTo>
                  <a:pt x="111911" y="169863"/>
                  <a:pt x="109265" y="169863"/>
                  <a:pt x="109265" y="168536"/>
                </a:cubicBezTo>
                <a:cubicBezTo>
                  <a:pt x="94713" y="151284"/>
                  <a:pt x="49734" y="92894"/>
                  <a:pt x="49734" y="63699"/>
                </a:cubicBezTo>
                <a:cubicBezTo>
                  <a:pt x="49734" y="29195"/>
                  <a:pt x="77515" y="0"/>
                  <a:pt x="11323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0" name="PA-椭圆 11"/>
          <p:cNvSpPr/>
          <p:nvPr>
            <p:custDataLst>
              <p:tags r:id="rId7"/>
            </p:custDataLst>
          </p:nvPr>
        </p:nvSpPr>
        <p:spPr>
          <a:xfrm>
            <a:off x="5747654" y="2168186"/>
            <a:ext cx="725718" cy="722313"/>
          </a:xfrm>
          <a:custGeom>
            <a:avLst/>
            <a:gdLst>
              <a:gd name="connsiteX0" fmla="*/ 165100 w 338137"/>
              <a:gd name="connsiteY0" fmla="*/ 119063 h 336551"/>
              <a:gd name="connsiteX1" fmla="*/ 180898 w 338137"/>
              <a:gd name="connsiteY1" fmla="*/ 121696 h 336551"/>
              <a:gd name="connsiteX2" fmla="*/ 163784 w 338137"/>
              <a:gd name="connsiteY2" fmla="*/ 138810 h 336551"/>
              <a:gd name="connsiteX3" fmla="*/ 130872 w 338137"/>
              <a:gd name="connsiteY3" fmla="*/ 173038 h 336551"/>
              <a:gd name="connsiteX4" fmla="*/ 165100 w 338137"/>
              <a:gd name="connsiteY4" fmla="*/ 207266 h 336551"/>
              <a:gd name="connsiteX5" fmla="*/ 199328 w 338137"/>
              <a:gd name="connsiteY5" fmla="*/ 174354 h 336551"/>
              <a:gd name="connsiteX6" fmla="*/ 216442 w 338137"/>
              <a:gd name="connsiteY6" fmla="*/ 157240 h 336551"/>
              <a:gd name="connsiteX7" fmla="*/ 219075 w 338137"/>
              <a:gd name="connsiteY7" fmla="*/ 173038 h 336551"/>
              <a:gd name="connsiteX8" fmla="*/ 165100 w 338137"/>
              <a:gd name="connsiteY8" fmla="*/ 227013 h 336551"/>
              <a:gd name="connsiteX9" fmla="*/ 111125 w 338137"/>
              <a:gd name="connsiteY9" fmla="*/ 173038 h 336551"/>
              <a:gd name="connsiteX10" fmla="*/ 165100 w 338137"/>
              <a:gd name="connsiteY10" fmla="*/ 119063 h 336551"/>
              <a:gd name="connsiteX11" fmla="*/ 165100 w 338137"/>
              <a:gd name="connsiteY11" fmla="*/ 65088 h 336551"/>
              <a:gd name="connsiteX12" fmla="*/ 221708 w 338137"/>
              <a:gd name="connsiteY12" fmla="*/ 80886 h 336551"/>
              <a:gd name="connsiteX13" fmla="*/ 207227 w 338137"/>
              <a:gd name="connsiteY13" fmla="*/ 95367 h 336551"/>
              <a:gd name="connsiteX14" fmla="*/ 165100 w 338137"/>
              <a:gd name="connsiteY14" fmla="*/ 84835 h 336551"/>
              <a:gd name="connsiteX15" fmla="*/ 76897 w 338137"/>
              <a:gd name="connsiteY15" fmla="*/ 173038 h 336551"/>
              <a:gd name="connsiteX16" fmla="*/ 165100 w 338137"/>
              <a:gd name="connsiteY16" fmla="*/ 261241 h 336551"/>
              <a:gd name="connsiteX17" fmla="*/ 253303 w 338137"/>
              <a:gd name="connsiteY17" fmla="*/ 173038 h 336551"/>
              <a:gd name="connsiteX18" fmla="*/ 242771 w 338137"/>
              <a:gd name="connsiteY18" fmla="*/ 130911 h 336551"/>
              <a:gd name="connsiteX19" fmla="*/ 257252 w 338137"/>
              <a:gd name="connsiteY19" fmla="*/ 116430 h 336551"/>
              <a:gd name="connsiteX20" fmla="*/ 273050 w 338137"/>
              <a:gd name="connsiteY20" fmla="*/ 173038 h 336551"/>
              <a:gd name="connsiteX21" fmla="*/ 165100 w 338137"/>
              <a:gd name="connsiteY21" fmla="*/ 280988 h 336551"/>
              <a:gd name="connsiteX22" fmla="*/ 57150 w 338137"/>
              <a:gd name="connsiteY22" fmla="*/ 173038 h 336551"/>
              <a:gd name="connsiteX23" fmla="*/ 165100 w 338137"/>
              <a:gd name="connsiteY23" fmla="*/ 65088 h 336551"/>
              <a:gd name="connsiteX24" fmla="*/ 165100 w 338137"/>
              <a:gd name="connsiteY24" fmla="*/ 7938 h 336551"/>
              <a:gd name="connsiteX25" fmla="*/ 249631 w 338137"/>
              <a:gd name="connsiteY25" fmla="*/ 31598 h 336551"/>
              <a:gd name="connsiteX26" fmla="*/ 235102 w 338137"/>
              <a:gd name="connsiteY26" fmla="*/ 46057 h 336551"/>
              <a:gd name="connsiteX27" fmla="*/ 165100 w 338137"/>
              <a:gd name="connsiteY27" fmla="*/ 27655 h 336551"/>
              <a:gd name="connsiteX28" fmla="*/ 19812 w 338137"/>
              <a:gd name="connsiteY28" fmla="*/ 172245 h 336551"/>
              <a:gd name="connsiteX29" fmla="*/ 165100 w 338137"/>
              <a:gd name="connsiteY29" fmla="*/ 316834 h 336551"/>
              <a:gd name="connsiteX30" fmla="*/ 310388 w 338137"/>
              <a:gd name="connsiteY30" fmla="*/ 172245 h 336551"/>
              <a:gd name="connsiteX31" fmla="*/ 291897 w 338137"/>
              <a:gd name="connsiteY31" fmla="*/ 102579 h 336551"/>
              <a:gd name="connsiteX32" fmla="*/ 306426 w 338137"/>
              <a:gd name="connsiteY32" fmla="*/ 88120 h 336551"/>
              <a:gd name="connsiteX33" fmla="*/ 330200 w 338137"/>
              <a:gd name="connsiteY33" fmla="*/ 172245 h 336551"/>
              <a:gd name="connsiteX34" fmla="*/ 165100 w 338137"/>
              <a:gd name="connsiteY34" fmla="*/ 336551 h 336551"/>
              <a:gd name="connsiteX35" fmla="*/ 0 w 338137"/>
              <a:gd name="connsiteY35" fmla="*/ 172245 h 336551"/>
              <a:gd name="connsiteX36" fmla="*/ 165100 w 338137"/>
              <a:gd name="connsiteY36" fmla="*/ 7938 h 336551"/>
              <a:gd name="connsiteX37" fmla="*/ 302622 w 338137"/>
              <a:gd name="connsiteY37" fmla="*/ 0 h 336551"/>
              <a:gd name="connsiteX38" fmla="*/ 310515 w 338137"/>
              <a:gd name="connsiteY38" fmla="*/ 27623 h 336551"/>
              <a:gd name="connsiteX39" fmla="*/ 338137 w 338137"/>
              <a:gd name="connsiteY39" fmla="*/ 35515 h 336551"/>
              <a:gd name="connsiteX40" fmla="*/ 285523 w 338137"/>
              <a:gd name="connsiteY40" fmla="*/ 88129 h 336551"/>
              <a:gd name="connsiteX41" fmla="*/ 265792 w 338137"/>
              <a:gd name="connsiteY41" fmla="*/ 85498 h 336551"/>
              <a:gd name="connsiteX42" fmla="*/ 172402 w 338137"/>
              <a:gd name="connsiteY42" fmla="*/ 180204 h 336551"/>
              <a:gd name="connsiteX43" fmla="*/ 157933 w 338137"/>
              <a:gd name="connsiteY43" fmla="*/ 180204 h 336551"/>
              <a:gd name="connsiteX44" fmla="*/ 157933 w 338137"/>
              <a:gd name="connsiteY44" fmla="*/ 165735 h 336551"/>
              <a:gd name="connsiteX45" fmla="*/ 252639 w 338137"/>
              <a:gd name="connsiteY45" fmla="*/ 72345 h 336551"/>
              <a:gd name="connsiteX46" fmla="*/ 250008 w 338137"/>
              <a:gd name="connsiteY46" fmla="*/ 52614 h 336551"/>
              <a:gd name="connsiteX47" fmla="*/ 302622 w 338137"/>
              <a:gd name="connsiteY47"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38137" h="336551">
                <a:moveTo>
                  <a:pt x="165100" y="119063"/>
                </a:moveTo>
                <a:cubicBezTo>
                  <a:pt x="170366" y="119063"/>
                  <a:pt x="175632" y="120379"/>
                  <a:pt x="180898" y="121696"/>
                </a:cubicBezTo>
                <a:cubicBezTo>
                  <a:pt x="180898" y="121696"/>
                  <a:pt x="180898" y="121696"/>
                  <a:pt x="163784" y="138810"/>
                </a:cubicBezTo>
                <a:cubicBezTo>
                  <a:pt x="145353" y="140126"/>
                  <a:pt x="130872" y="154608"/>
                  <a:pt x="130872" y="173038"/>
                </a:cubicBezTo>
                <a:cubicBezTo>
                  <a:pt x="130872" y="191468"/>
                  <a:pt x="146669" y="207266"/>
                  <a:pt x="165100" y="207266"/>
                </a:cubicBezTo>
                <a:cubicBezTo>
                  <a:pt x="183531" y="207266"/>
                  <a:pt x="198012" y="192785"/>
                  <a:pt x="199328" y="174354"/>
                </a:cubicBezTo>
                <a:cubicBezTo>
                  <a:pt x="199328" y="174354"/>
                  <a:pt x="199328" y="174354"/>
                  <a:pt x="216442" y="157240"/>
                </a:cubicBezTo>
                <a:cubicBezTo>
                  <a:pt x="217759" y="162506"/>
                  <a:pt x="219075" y="167772"/>
                  <a:pt x="219075" y="173038"/>
                </a:cubicBezTo>
                <a:cubicBezTo>
                  <a:pt x="219075" y="203317"/>
                  <a:pt x="195379" y="227013"/>
                  <a:pt x="165100" y="227013"/>
                </a:cubicBezTo>
                <a:cubicBezTo>
                  <a:pt x="134821" y="227013"/>
                  <a:pt x="111125" y="203317"/>
                  <a:pt x="111125" y="173038"/>
                </a:cubicBezTo>
                <a:cubicBezTo>
                  <a:pt x="111125" y="142759"/>
                  <a:pt x="134821" y="119063"/>
                  <a:pt x="165100" y="119063"/>
                </a:cubicBezTo>
                <a:close/>
                <a:moveTo>
                  <a:pt x="165100" y="65088"/>
                </a:moveTo>
                <a:cubicBezTo>
                  <a:pt x="186163" y="65088"/>
                  <a:pt x="205910" y="70354"/>
                  <a:pt x="221708" y="80886"/>
                </a:cubicBezTo>
                <a:cubicBezTo>
                  <a:pt x="221708" y="80886"/>
                  <a:pt x="221708" y="80886"/>
                  <a:pt x="207227" y="95367"/>
                </a:cubicBezTo>
                <a:cubicBezTo>
                  <a:pt x="195379" y="88784"/>
                  <a:pt x="180898" y="84835"/>
                  <a:pt x="165100" y="84835"/>
                </a:cubicBezTo>
                <a:cubicBezTo>
                  <a:pt x="116391" y="84835"/>
                  <a:pt x="76897" y="124329"/>
                  <a:pt x="76897" y="173038"/>
                </a:cubicBezTo>
                <a:cubicBezTo>
                  <a:pt x="76897" y="221747"/>
                  <a:pt x="116391" y="261241"/>
                  <a:pt x="165100" y="261241"/>
                </a:cubicBezTo>
                <a:cubicBezTo>
                  <a:pt x="213809" y="261241"/>
                  <a:pt x="253303" y="221747"/>
                  <a:pt x="253303" y="173038"/>
                </a:cubicBezTo>
                <a:cubicBezTo>
                  <a:pt x="253303" y="157240"/>
                  <a:pt x="249354" y="142759"/>
                  <a:pt x="242771" y="130911"/>
                </a:cubicBezTo>
                <a:cubicBezTo>
                  <a:pt x="242771" y="130911"/>
                  <a:pt x="242771" y="130911"/>
                  <a:pt x="257252" y="116430"/>
                </a:cubicBezTo>
                <a:cubicBezTo>
                  <a:pt x="267784" y="132228"/>
                  <a:pt x="273050" y="151975"/>
                  <a:pt x="273050" y="173038"/>
                </a:cubicBezTo>
                <a:cubicBezTo>
                  <a:pt x="273050" y="232279"/>
                  <a:pt x="224341" y="280988"/>
                  <a:pt x="165100" y="280988"/>
                </a:cubicBezTo>
                <a:cubicBezTo>
                  <a:pt x="105859" y="280988"/>
                  <a:pt x="57150" y="232279"/>
                  <a:pt x="57150" y="173038"/>
                </a:cubicBezTo>
                <a:cubicBezTo>
                  <a:pt x="57150" y="113797"/>
                  <a:pt x="105859" y="65088"/>
                  <a:pt x="165100" y="65088"/>
                </a:cubicBezTo>
                <a:close/>
                <a:moveTo>
                  <a:pt x="165100" y="7938"/>
                </a:moveTo>
                <a:cubicBezTo>
                  <a:pt x="196799" y="7938"/>
                  <a:pt x="225857" y="15825"/>
                  <a:pt x="249631" y="31598"/>
                </a:cubicBezTo>
                <a:cubicBezTo>
                  <a:pt x="249631" y="31598"/>
                  <a:pt x="249631" y="31598"/>
                  <a:pt x="235102" y="46057"/>
                </a:cubicBezTo>
                <a:cubicBezTo>
                  <a:pt x="215290" y="34227"/>
                  <a:pt x="190195" y="27655"/>
                  <a:pt x="165100" y="27655"/>
                </a:cubicBezTo>
                <a:cubicBezTo>
                  <a:pt x="84531" y="27655"/>
                  <a:pt x="19812" y="92063"/>
                  <a:pt x="19812" y="172245"/>
                </a:cubicBezTo>
                <a:cubicBezTo>
                  <a:pt x="19812" y="252426"/>
                  <a:pt x="84531" y="316834"/>
                  <a:pt x="165100" y="316834"/>
                </a:cubicBezTo>
                <a:cubicBezTo>
                  <a:pt x="245669" y="316834"/>
                  <a:pt x="310388" y="252426"/>
                  <a:pt x="310388" y="172245"/>
                </a:cubicBezTo>
                <a:cubicBezTo>
                  <a:pt x="310388" y="147270"/>
                  <a:pt x="303784" y="122295"/>
                  <a:pt x="291897" y="102579"/>
                </a:cubicBezTo>
                <a:cubicBezTo>
                  <a:pt x="291897" y="102579"/>
                  <a:pt x="291897" y="102579"/>
                  <a:pt x="306426" y="88120"/>
                </a:cubicBezTo>
                <a:cubicBezTo>
                  <a:pt x="322275" y="111780"/>
                  <a:pt x="330200" y="140698"/>
                  <a:pt x="330200" y="172245"/>
                </a:cubicBezTo>
                <a:cubicBezTo>
                  <a:pt x="330200" y="262942"/>
                  <a:pt x="256235" y="336551"/>
                  <a:pt x="165100" y="336551"/>
                </a:cubicBezTo>
                <a:cubicBezTo>
                  <a:pt x="73965" y="336551"/>
                  <a:pt x="0" y="262942"/>
                  <a:pt x="0" y="172245"/>
                </a:cubicBezTo>
                <a:cubicBezTo>
                  <a:pt x="0" y="81547"/>
                  <a:pt x="73965" y="7938"/>
                  <a:pt x="165100" y="7938"/>
                </a:cubicBezTo>
                <a:close/>
                <a:moveTo>
                  <a:pt x="302622" y="0"/>
                </a:moveTo>
                <a:cubicBezTo>
                  <a:pt x="310515" y="27623"/>
                  <a:pt x="310515" y="27623"/>
                  <a:pt x="310515" y="27623"/>
                </a:cubicBezTo>
                <a:cubicBezTo>
                  <a:pt x="338137" y="35515"/>
                  <a:pt x="338137" y="35515"/>
                  <a:pt x="338137" y="35515"/>
                </a:cubicBezTo>
                <a:lnTo>
                  <a:pt x="285523" y="88129"/>
                </a:lnTo>
                <a:cubicBezTo>
                  <a:pt x="265792" y="85498"/>
                  <a:pt x="265792" y="85498"/>
                  <a:pt x="265792" y="85498"/>
                </a:cubicBezTo>
                <a:cubicBezTo>
                  <a:pt x="172402" y="180204"/>
                  <a:pt x="172402" y="180204"/>
                  <a:pt x="172402" y="180204"/>
                </a:cubicBezTo>
                <a:cubicBezTo>
                  <a:pt x="168456" y="184150"/>
                  <a:pt x="161879" y="184150"/>
                  <a:pt x="157933" y="180204"/>
                </a:cubicBezTo>
                <a:cubicBezTo>
                  <a:pt x="153987" y="176258"/>
                  <a:pt x="153987" y="169681"/>
                  <a:pt x="157933" y="165735"/>
                </a:cubicBezTo>
                <a:cubicBezTo>
                  <a:pt x="252639" y="72345"/>
                  <a:pt x="252639" y="72345"/>
                  <a:pt x="252639" y="72345"/>
                </a:cubicBezTo>
                <a:cubicBezTo>
                  <a:pt x="250008" y="52614"/>
                  <a:pt x="250008" y="52614"/>
                  <a:pt x="250008" y="52614"/>
                </a:cubicBezTo>
                <a:cubicBezTo>
                  <a:pt x="302622" y="0"/>
                  <a:pt x="302622" y="0"/>
                  <a:pt x="3026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1" name="PA-椭圆 12"/>
          <p:cNvSpPr/>
          <p:nvPr>
            <p:custDataLst>
              <p:tags r:id="rId8"/>
            </p:custDataLst>
          </p:nvPr>
        </p:nvSpPr>
        <p:spPr>
          <a:xfrm>
            <a:off x="9075334" y="2166483"/>
            <a:ext cx="558242" cy="725718"/>
          </a:xfrm>
          <a:custGeom>
            <a:avLst/>
            <a:gdLst>
              <a:gd name="connsiteX0" fmla="*/ 0 w 254000"/>
              <a:gd name="connsiteY0" fmla="*/ 195263 h 330201"/>
              <a:gd name="connsiteX1" fmla="*/ 55563 w 254000"/>
              <a:gd name="connsiteY1" fmla="*/ 195263 h 330201"/>
              <a:gd name="connsiteX2" fmla="*/ 55563 w 254000"/>
              <a:gd name="connsiteY2" fmla="*/ 330201 h 330201"/>
              <a:gd name="connsiteX3" fmla="*/ 0 w 254000"/>
              <a:gd name="connsiteY3" fmla="*/ 330201 h 330201"/>
              <a:gd name="connsiteX4" fmla="*/ 98425 w 254000"/>
              <a:gd name="connsiteY4" fmla="*/ 152400 h 330201"/>
              <a:gd name="connsiteX5" fmla="*/ 155575 w 254000"/>
              <a:gd name="connsiteY5" fmla="*/ 152400 h 330201"/>
              <a:gd name="connsiteX6" fmla="*/ 155575 w 254000"/>
              <a:gd name="connsiteY6" fmla="*/ 330200 h 330201"/>
              <a:gd name="connsiteX7" fmla="*/ 98425 w 254000"/>
              <a:gd name="connsiteY7" fmla="*/ 330200 h 330201"/>
              <a:gd name="connsiteX8" fmla="*/ 198437 w 254000"/>
              <a:gd name="connsiteY8" fmla="*/ 109538 h 330201"/>
              <a:gd name="connsiteX9" fmla="*/ 254000 w 254000"/>
              <a:gd name="connsiteY9" fmla="*/ 109538 h 330201"/>
              <a:gd name="connsiteX10" fmla="*/ 254000 w 254000"/>
              <a:gd name="connsiteY10" fmla="*/ 330201 h 330201"/>
              <a:gd name="connsiteX11" fmla="*/ 198437 w 254000"/>
              <a:gd name="connsiteY11" fmla="*/ 330201 h 330201"/>
              <a:gd name="connsiteX12" fmla="*/ 84304 w 254000"/>
              <a:gd name="connsiteY12" fmla="*/ 0 h 330201"/>
              <a:gd name="connsiteX13" fmla="*/ 89492 w 254000"/>
              <a:gd name="connsiteY13" fmla="*/ 2586 h 330201"/>
              <a:gd name="connsiteX14" fmla="*/ 95977 w 254000"/>
              <a:gd name="connsiteY14" fmla="*/ 19390 h 330201"/>
              <a:gd name="connsiteX15" fmla="*/ 103759 w 254000"/>
              <a:gd name="connsiteY15" fmla="*/ 23268 h 330201"/>
              <a:gd name="connsiteX16" fmla="*/ 108947 w 254000"/>
              <a:gd name="connsiteY16" fmla="*/ 19390 h 330201"/>
              <a:gd name="connsiteX17" fmla="*/ 115432 w 254000"/>
              <a:gd name="connsiteY17" fmla="*/ 3878 h 330201"/>
              <a:gd name="connsiteX18" fmla="*/ 121916 w 254000"/>
              <a:gd name="connsiteY18" fmla="*/ 1293 h 330201"/>
              <a:gd name="connsiteX19" fmla="*/ 158232 w 254000"/>
              <a:gd name="connsiteY19" fmla="*/ 18098 h 330201"/>
              <a:gd name="connsiteX20" fmla="*/ 160826 w 254000"/>
              <a:gd name="connsiteY20" fmla="*/ 24561 h 330201"/>
              <a:gd name="connsiteX21" fmla="*/ 153044 w 254000"/>
              <a:gd name="connsiteY21" fmla="*/ 40073 h 330201"/>
              <a:gd name="connsiteX22" fmla="*/ 155638 w 254000"/>
              <a:gd name="connsiteY22" fmla="*/ 49122 h 330201"/>
              <a:gd name="connsiteX23" fmla="*/ 160826 w 254000"/>
              <a:gd name="connsiteY23" fmla="*/ 49122 h 330201"/>
              <a:gd name="connsiteX24" fmla="*/ 177687 w 254000"/>
              <a:gd name="connsiteY24" fmla="*/ 43951 h 330201"/>
              <a:gd name="connsiteX25" fmla="*/ 184171 w 254000"/>
              <a:gd name="connsiteY25" fmla="*/ 46537 h 330201"/>
              <a:gd name="connsiteX26" fmla="*/ 197141 w 254000"/>
              <a:gd name="connsiteY26" fmla="*/ 84024 h 330201"/>
              <a:gd name="connsiteX27" fmla="*/ 194547 w 254000"/>
              <a:gd name="connsiteY27" fmla="*/ 89195 h 330201"/>
              <a:gd name="connsiteX28" fmla="*/ 178984 w 254000"/>
              <a:gd name="connsiteY28" fmla="*/ 95658 h 330201"/>
              <a:gd name="connsiteX29" fmla="*/ 173796 w 254000"/>
              <a:gd name="connsiteY29" fmla="*/ 99536 h 330201"/>
              <a:gd name="connsiteX30" fmla="*/ 177687 w 254000"/>
              <a:gd name="connsiteY30" fmla="*/ 108585 h 330201"/>
              <a:gd name="connsiteX31" fmla="*/ 184171 w 254000"/>
              <a:gd name="connsiteY31" fmla="*/ 111171 h 330201"/>
              <a:gd name="connsiteX32" fmla="*/ 184171 w 254000"/>
              <a:gd name="connsiteY32" fmla="*/ 139610 h 330201"/>
              <a:gd name="connsiteX33" fmla="*/ 116728 w 254000"/>
              <a:gd name="connsiteY33" fmla="*/ 139610 h 330201"/>
              <a:gd name="connsiteX34" fmla="*/ 140074 w 254000"/>
              <a:gd name="connsiteY34" fmla="*/ 82732 h 330201"/>
              <a:gd name="connsiteX35" fmla="*/ 83007 w 254000"/>
              <a:gd name="connsiteY35" fmla="*/ 56878 h 330201"/>
              <a:gd name="connsiteX36" fmla="*/ 57067 w 254000"/>
              <a:gd name="connsiteY36" fmla="*/ 113756 h 330201"/>
              <a:gd name="connsiteX37" fmla="*/ 85601 w 254000"/>
              <a:gd name="connsiteY37" fmla="*/ 140902 h 330201"/>
              <a:gd name="connsiteX38" fmla="*/ 85601 w 254000"/>
              <a:gd name="connsiteY38" fmla="*/ 180975 h 330201"/>
              <a:gd name="connsiteX39" fmla="*/ 45395 w 254000"/>
              <a:gd name="connsiteY39" fmla="*/ 180975 h 330201"/>
              <a:gd name="connsiteX40" fmla="*/ 40207 w 254000"/>
              <a:gd name="connsiteY40" fmla="*/ 178390 h 330201"/>
              <a:gd name="connsiteX41" fmla="*/ 37613 w 254000"/>
              <a:gd name="connsiteY41" fmla="*/ 173219 h 330201"/>
              <a:gd name="connsiteX42" fmla="*/ 45395 w 254000"/>
              <a:gd name="connsiteY42" fmla="*/ 156414 h 330201"/>
              <a:gd name="connsiteX43" fmla="*/ 42801 w 254000"/>
              <a:gd name="connsiteY43" fmla="*/ 148658 h 330201"/>
              <a:gd name="connsiteX44" fmla="*/ 36316 w 254000"/>
              <a:gd name="connsiteY44" fmla="*/ 147366 h 330201"/>
              <a:gd name="connsiteX45" fmla="*/ 19455 w 254000"/>
              <a:gd name="connsiteY45" fmla="*/ 153829 h 330201"/>
              <a:gd name="connsiteX46" fmla="*/ 14267 w 254000"/>
              <a:gd name="connsiteY46" fmla="*/ 151244 h 330201"/>
              <a:gd name="connsiteX47" fmla="*/ 0 w 254000"/>
              <a:gd name="connsiteY47" fmla="*/ 113756 h 330201"/>
              <a:gd name="connsiteX48" fmla="*/ 2594 w 254000"/>
              <a:gd name="connsiteY48" fmla="*/ 108585 h 330201"/>
              <a:gd name="connsiteX49" fmla="*/ 19455 w 254000"/>
              <a:gd name="connsiteY49" fmla="*/ 102122 h 330201"/>
              <a:gd name="connsiteX50" fmla="*/ 23346 w 254000"/>
              <a:gd name="connsiteY50" fmla="*/ 94366 h 330201"/>
              <a:gd name="connsiteX51" fmla="*/ 19455 w 254000"/>
              <a:gd name="connsiteY51" fmla="*/ 89195 h 330201"/>
              <a:gd name="connsiteX52" fmla="*/ 3891 w 254000"/>
              <a:gd name="connsiteY52" fmla="*/ 81439 h 330201"/>
              <a:gd name="connsiteX53" fmla="*/ 1297 w 254000"/>
              <a:gd name="connsiteY53" fmla="*/ 76268 h 330201"/>
              <a:gd name="connsiteX54" fmla="*/ 18158 w 254000"/>
              <a:gd name="connsiteY54" fmla="*/ 40073 h 330201"/>
              <a:gd name="connsiteX55" fmla="*/ 24643 w 254000"/>
              <a:gd name="connsiteY55" fmla="*/ 37488 h 330201"/>
              <a:gd name="connsiteX56" fmla="*/ 40207 w 254000"/>
              <a:gd name="connsiteY56" fmla="*/ 45244 h 330201"/>
              <a:gd name="connsiteX57" fmla="*/ 49286 w 254000"/>
              <a:gd name="connsiteY57" fmla="*/ 42659 h 330201"/>
              <a:gd name="connsiteX58" fmla="*/ 49286 w 254000"/>
              <a:gd name="connsiteY58" fmla="*/ 36195 h 330201"/>
              <a:gd name="connsiteX59" fmla="*/ 44098 w 254000"/>
              <a:gd name="connsiteY59" fmla="*/ 19390 h 330201"/>
              <a:gd name="connsiteX60" fmla="*/ 46692 w 254000"/>
              <a:gd name="connsiteY60" fmla="*/ 14220 h 330201"/>
              <a:gd name="connsiteX61" fmla="*/ 84304 w 254000"/>
              <a:gd name="connsiteY61"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254000" h="330201">
                <a:moveTo>
                  <a:pt x="0" y="195263"/>
                </a:moveTo>
                <a:lnTo>
                  <a:pt x="55563" y="195263"/>
                </a:lnTo>
                <a:lnTo>
                  <a:pt x="55563" y="330201"/>
                </a:lnTo>
                <a:lnTo>
                  <a:pt x="0" y="330201"/>
                </a:lnTo>
                <a:close/>
                <a:moveTo>
                  <a:pt x="98425" y="152400"/>
                </a:moveTo>
                <a:lnTo>
                  <a:pt x="155575" y="152400"/>
                </a:lnTo>
                <a:lnTo>
                  <a:pt x="155575" y="330200"/>
                </a:lnTo>
                <a:lnTo>
                  <a:pt x="98425" y="330200"/>
                </a:lnTo>
                <a:close/>
                <a:moveTo>
                  <a:pt x="198437" y="109538"/>
                </a:moveTo>
                <a:lnTo>
                  <a:pt x="254000" y="109538"/>
                </a:lnTo>
                <a:lnTo>
                  <a:pt x="254000" y="330201"/>
                </a:lnTo>
                <a:lnTo>
                  <a:pt x="198437" y="330201"/>
                </a:lnTo>
                <a:close/>
                <a:moveTo>
                  <a:pt x="84304" y="0"/>
                </a:moveTo>
                <a:cubicBezTo>
                  <a:pt x="85601" y="0"/>
                  <a:pt x="88195" y="0"/>
                  <a:pt x="89492" y="2586"/>
                </a:cubicBezTo>
                <a:cubicBezTo>
                  <a:pt x="89492" y="2586"/>
                  <a:pt x="89492" y="2586"/>
                  <a:pt x="95977" y="19390"/>
                </a:cubicBezTo>
                <a:cubicBezTo>
                  <a:pt x="95977" y="21976"/>
                  <a:pt x="101165" y="23268"/>
                  <a:pt x="103759" y="23268"/>
                </a:cubicBezTo>
                <a:cubicBezTo>
                  <a:pt x="105056" y="23268"/>
                  <a:pt x="107650" y="21976"/>
                  <a:pt x="108947" y="19390"/>
                </a:cubicBezTo>
                <a:cubicBezTo>
                  <a:pt x="108947" y="19390"/>
                  <a:pt x="108947" y="19390"/>
                  <a:pt x="115432" y="3878"/>
                </a:cubicBezTo>
                <a:cubicBezTo>
                  <a:pt x="116728" y="1293"/>
                  <a:pt x="119322" y="1293"/>
                  <a:pt x="121916" y="1293"/>
                </a:cubicBezTo>
                <a:cubicBezTo>
                  <a:pt x="121916" y="1293"/>
                  <a:pt x="121916" y="1293"/>
                  <a:pt x="158232" y="18098"/>
                </a:cubicBezTo>
                <a:cubicBezTo>
                  <a:pt x="160826" y="19390"/>
                  <a:pt x="160826" y="21976"/>
                  <a:pt x="160826" y="24561"/>
                </a:cubicBezTo>
                <a:cubicBezTo>
                  <a:pt x="160826" y="24561"/>
                  <a:pt x="160826" y="24561"/>
                  <a:pt x="153044" y="40073"/>
                </a:cubicBezTo>
                <a:cubicBezTo>
                  <a:pt x="151747" y="42659"/>
                  <a:pt x="154341" y="47829"/>
                  <a:pt x="155638" y="49122"/>
                </a:cubicBezTo>
                <a:cubicBezTo>
                  <a:pt x="156935" y="50415"/>
                  <a:pt x="159529" y="50415"/>
                  <a:pt x="160826" y="49122"/>
                </a:cubicBezTo>
                <a:cubicBezTo>
                  <a:pt x="160826" y="49122"/>
                  <a:pt x="160826" y="49122"/>
                  <a:pt x="177687" y="43951"/>
                </a:cubicBezTo>
                <a:cubicBezTo>
                  <a:pt x="180281" y="42659"/>
                  <a:pt x="182874" y="43951"/>
                  <a:pt x="184171" y="46537"/>
                </a:cubicBezTo>
                <a:cubicBezTo>
                  <a:pt x="184171" y="46537"/>
                  <a:pt x="184171" y="46537"/>
                  <a:pt x="197141" y="84024"/>
                </a:cubicBezTo>
                <a:cubicBezTo>
                  <a:pt x="198438" y="85317"/>
                  <a:pt x="197141" y="87902"/>
                  <a:pt x="194547" y="89195"/>
                </a:cubicBezTo>
                <a:cubicBezTo>
                  <a:pt x="194547" y="89195"/>
                  <a:pt x="194547" y="89195"/>
                  <a:pt x="178984" y="95658"/>
                </a:cubicBezTo>
                <a:cubicBezTo>
                  <a:pt x="176390" y="95658"/>
                  <a:pt x="173796" y="98244"/>
                  <a:pt x="173796" y="99536"/>
                </a:cubicBezTo>
                <a:cubicBezTo>
                  <a:pt x="173796" y="102122"/>
                  <a:pt x="175093" y="107293"/>
                  <a:pt x="177687" y="108585"/>
                </a:cubicBezTo>
                <a:cubicBezTo>
                  <a:pt x="177687" y="108585"/>
                  <a:pt x="177687" y="108585"/>
                  <a:pt x="184171" y="111171"/>
                </a:cubicBezTo>
                <a:cubicBezTo>
                  <a:pt x="184171" y="111171"/>
                  <a:pt x="184171" y="111171"/>
                  <a:pt x="184171" y="139610"/>
                </a:cubicBezTo>
                <a:cubicBezTo>
                  <a:pt x="184171" y="139610"/>
                  <a:pt x="184171" y="139610"/>
                  <a:pt x="116728" y="139610"/>
                </a:cubicBezTo>
                <a:cubicBezTo>
                  <a:pt x="137480" y="130561"/>
                  <a:pt x="149153" y="106000"/>
                  <a:pt x="140074" y="82732"/>
                </a:cubicBezTo>
                <a:cubicBezTo>
                  <a:pt x="132292" y="60756"/>
                  <a:pt x="106353" y="49122"/>
                  <a:pt x="83007" y="56878"/>
                </a:cubicBezTo>
                <a:cubicBezTo>
                  <a:pt x="60958" y="65927"/>
                  <a:pt x="49286" y="90488"/>
                  <a:pt x="57067" y="113756"/>
                </a:cubicBezTo>
                <a:cubicBezTo>
                  <a:pt x="62255" y="126683"/>
                  <a:pt x="72631" y="137024"/>
                  <a:pt x="85601" y="140902"/>
                </a:cubicBezTo>
                <a:cubicBezTo>
                  <a:pt x="85601" y="140902"/>
                  <a:pt x="85601" y="140902"/>
                  <a:pt x="85601" y="180975"/>
                </a:cubicBezTo>
                <a:cubicBezTo>
                  <a:pt x="85601" y="180975"/>
                  <a:pt x="85601" y="180975"/>
                  <a:pt x="45395" y="180975"/>
                </a:cubicBezTo>
                <a:cubicBezTo>
                  <a:pt x="45395" y="180975"/>
                  <a:pt x="45395" y="180975"/>
                  <a:pt x="40207" y="178390"/>
                </a:cubicBezTo>
                <a:cubicBezTo>
                  <a:pt x="37613" y="178390"/>
                  <a:pt x="36316" y="174512"/>
                  <a:pt x="37613" y="173219"/>
                </a:cubicBezTo>
                <a:cubicBezTo>
                  <a:pt x="37613" y="173219"/>
                  <a:pt x="37613" y="173219"/>
                  <a:pt x="45395" y="156414"/>
                </a:cubicBezTo>
                <a:cubicBezTo>
                  <a:pt x="46692" y="155122"/>
                  <a:pt x="44098" y="149951"/>
                  <a:pt x="42801" y="148658"/>
                </a:cubicBezTo>
                <a:cubicBezTo>
                  <a:pt x="41504" y="147366"/>
                  <a:pt x="38910" y="147366"/>
                  <a:pt x="36316" y="147366"/>
                </a:cubicBezTo>
                <a:cubicBezTo>
                  <a:pt x="36316" y="147366"/>
                  <a:pt x="36316" y="147366"/>
                  <a:pt x="19455" y="153829"/>
                </a:cubicBezTo>
                <a:cubicBezTo>
                  <a:pt x="18158" y="155122"/>
                  <a:pt x="15564" y="153829"/>
                  <a:pt x="14267" y="151244"/>
                </a:cubicBezTo>
                <a:cubicBezTo>
                  <a:pt x="14267" y="151244"/>
                  <a:pt x="14267" y="151244"/>
                  <a:pt x="0" y="113756"/>
                </a:cubicBezTo>
                <a:cubicBezTo>
                  <a:pt x="0" y="111171"/>
                  <a:pt x="0" y="108585"/>
                  <a:pt x="2594" y="108585"/>
                </a:cubicBezTo>
                <a:cubicBezTo>
                  <a:pt x="2594" y="108585"/>
                  <a:pt x="2594" y="108585"/>
                  <a:pt x="19455" y="102122"/>
                </a:cubicBezTo>
                <a:cubicBezTo>
                  <a:pt x="22049" y="100829"/>
                  <a:pt x="23346" y="95658"/>
                  <a:pt x="23346" y="94366"/>
                </a:cubicBezTo>
                <a:cubicBezTo>
                  <a:pt x="23346" y="93073"/>
                  <a:pt x="22049" y="90488"/>
                  <a:pt x="19455" y="89195"/>
                </a:cubicBezTo>
                <a:cubicBezTo>
                  <a:pt x="19455" y="89195"/>
                  <a:pt x="19455" y="89195"/>
                  <a:pt x="3891" y="81439"/>
                </a:cubicBezTo>
                <a:cubicBezTo>
                  <a:pt x="1297" y="81439"/>
                  <a:pt x="1297" y="77561"/>
                  <a:pt x="1297" y="76268"/>
                </a:cubicBezTo>
                <a:cubicBezTo>
                  <a:pt x="1297" y="76268"/>
                  <a:pt x="1297" y="76268"/>
                  <a:pt x="18158" y="40073"/>
                </a:cubicBezTo>
                <a:cubicBezTo>
                  <a:pt x="19455" y="37488"/>
                  <a:pt x="22049" y="36195"/>
                  <a:pt x="24643" y="37488"/>
                </a:cubicBezTo>
                <a:cubicBezTo>
                  <a:pt x="24643" y="37488"/>
                  <a:pt x="24643" y="37488"/>
                  <a:pt x="40207" y="45244"/>
                </a:cubicBezTo>
                <a:cubicBezTo>
                  <a:pt x="42801" y="46537"/>
                  <a:pt x="47989" y="43951"/>
                  <a:pt x="49286" y="42659"/>
                </a:cubicBezTo>
                <a:cubicBezTo>
                  <a:pt x="50582" y="41366"/>
                  <a:pt x="50582" y="38781"/>
                  <a:pt x="49286" y="36195"/>
                </a:cubicBezTo>
                <a:cubicBezTo>
                  <a:pt x="49286" y="36195"/>
                  <a:pt x="49286" y="36195"/>
                  <a:pt x="44098" y="19390"/>
                </a:cubicBezTo>
                <a:cubicBezTo>
                  <a:pt x="42801" y="18098"/>
                  <a:pt x="44098" y="15512"/>
                  <a:pt x="46692" y="14220"/>
                </a:cubicBezTo>
                <a:cubicBezTo>
                  <a:pt x="46692" y="14220"/>
                  <a:pt x="46692" y="14220"/>
                  <a:pt x="8430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2" name="PA-矩形 9"/>
          <p:cNvSpPr/>
          <p:nvPr>
            <p:custDataLst>
              <p:tags r:id="rId9"/>
            </p:custDataLst>
          </p:nvPr>
        </p:nvSpPr>
        <p:spPr>
          <a:xfrm>
            <a:off x="1784413"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3" name="PA-矩形 10"/>
          <p:cNvSpPr/>
          <p:nvPr>
            <p:custDataLst>
              <p:tags r:id="rId10"/>
            </p:custDataLst>
          </p:nvPr>
        </p:nvSpPr>
        <p:spPr>
          <a:xfrm>
            <a:off x="1739127"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
        <p:nvSpPr>
          <p:cNvPr id="14" name="PA-矩形 11"/>
          <p:cNvSpPr/>
          <p:nvPr>
            <p:custDataLst>
              <p:tags r:id="rId11"/>
            </p:custDataLst>
          </p:nvPr>
        </p:nvSpPr>
        <p:spPr>
          <a:xfrm>
            <a:off x="5086836"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5" name="PA-矩形 12"/>
          <p:cNvSpPr/>
          <p:nvPr>
            <p:custDataLst>
              <p:tags r:id="rId12"/>
            </p:custDataLst>
          </p:nvPr>
        </p:nvSpPr>
        <p:spPr>
          <a:xfrm>
            <a:off x="5041550"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
        <p:nvSpPr>
          <p:cNvPr id="16" name="PA-矩形 13"/>
          <p:cNvSpPr/>
          <p:nvPr>
            <p:custDataLst>
              <p:tags r:id="rId13"/>
            </p:custDataLst>
          </p:nvPr>
        </p:nvSpPr>
        <p:spPr>
          <a:xfrm>
            <a:off x="8356962" y="3740717"/>
            <a:ext cx="2018328" cy="514051"/>
          </a:xfrm>
          <a:prstGeom prst="rect">
            <a:avLst/>
          </a:prstGeom>
        </p:spPr>
        <p:txBody>
          <a:bodyPr wrap="square">
            <a:spAutoFit/>
            <a:scene3d>
              <a:camera prst="orthographicFront"/>
              <a:lightRig rig="threePt" dir="t"/>
            </a:scene3d>
            <a:sp3d contourW="12700"/>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关键词</a:t>
            </a:r>
          </a:p>
        </p:txBody>
      </p:sp>
      <p:sp>
        <p:nvSpPr>
          <p:cNvPr id="17" name="PA-矩形 14"/>
          <p:cNvSpPr/>
          <p:nvPr>
            <p:custDataLst>
              <p:tags r:id="rId14"/>
            </p:custDataLst>
          </p:nvPr>
        </p:nvSpPr>
        <p:spPr>
          <a:xfrm>
            <a:off x="8311676" y="4470525"/>
            <a:ext cx="2063614" cy="1126462"/>
          </a:xfrm>
          <a:prstGeom prst="rect">
            <a:avLst/>
          </a:prstGeom>
        </p:spPr>
        <p:txBody>
          <a:bodyPr wrap="square">
            <a:spAutoFit/>
            <a:scene3d>
              <a:camera prst="orthographicFront"/>
              <a:lightRig rig="threePt" dir="t"/>
            </a:scene3d>
            <a:sp3d contourW="12700"/>
          </a:body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请在此处添加详细描述文本，在这里输入文本，更改文字文本。请在此处添加详细描述文本。</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14:bounceEnd="38000">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14:presetBounceEnd="38000">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14:bounceEnd="38000">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14:presetBounceEnd="38000">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14:bounceEnd="38000">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14:bounceEnd="38000">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14:presetBounceEnd="38000">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14:bounceEnd="38000">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14:presetBounceEnd="38000">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14:bounceEnd="38000">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14:presetBounceEnd="38000">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14:bounceEnd="38000">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14:presetBounceEnd="38000">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14:bounceEnd="38000">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
        <p:nvSpPr>
          <p:cNvPr id="30" name="文本框 29"/>
          <p:cNvSpPr txBox="1"/>
          <p:nvPr/>
        </p:nvSpPr>
        <p:spPr>
          <a:xfrm>
            <a:off x="3505200" y="2901090"/>
            <a:ext cx="5181600" cy="1107996"/>
          </a:xfrm>
          <a:prstGeom prst="rect">
            <a:avLst/>
          </a:prstGeom>
          <a:noFill/>
        </p:spPr>
        <p:txBody>
          <a:bodyPr wrap="square" rtlCol="0">
            <a:spAutoFit/>
          </a:bodyPr>
          <a:lstStyle/>
          <a:p>
            <a:pPr algn="dist"/>
            <a:r>
              <a:rPr lang="zh-CN" altLang="en-US" sz="6600" dirty="0">
                <a:solidFill>
                  <a:srgbClr val="FF33CC"/>
                </a:solidFill>
                <a:latin typeface="胡晓波真帅体" panose="02010600030101010101" pitchFamily="2" charset="-122"/>
                <a:ea typeface="胡晓波真帅体" panose="02010600030101010101" pitchFamily="2" charset="-122"/>
              </a:rPr>
              <a:t>添加标题内容</a:t>
            </a:r>
          </a:p>
        </p:txBody>
      </p:sp>
      <p:sp>
        <p:nvSpPr>
          <p:cNvPr id="35" name="矩形 34"/>
          <p:cNvSpPr/>
          <p:nvPr/>
        </p:nvSpPr>
        <p:spPr>
          <a:xfrm>
            <a:off x="2605936" y="4009086"/>
            <a:ext cx="7058764" cy="573170"/>
          </a:xfrm>
          <a:prstGeom prst="rect">
            <a:avLst/>
          </a:prstGeom>
        </p:spPr>
        <p:txBody>
          <a:bodyPr wrap="square">
            <a:spAutoFit/>
          </a:bodyPr>
          <a:lstStyle/>
          <a:p>
            <a:pPr algn="ctr">
              <a:lnSpc>
                <a:spcPct val="150000"/>
              </a:lnSpc>
              <a:defRPr/>
            </a:pPr>
            <a:r>
              <a:rPr lang="en-US" altLang="zh-CN" sz="1100" kern="0" dirty="0">
                <a:solidFill>
                  <a:schemeClr val="tx1">
                    <a:lumMod val="50000"/>
                    <a:lumOff val="50000"/>
                  </a:schemeClr>
                </a:solidFill>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tx1">
                    <a:lumMod val="50000"/>
                    <a:lumOff val="50000"/>
                  </a:schemeClr>
                </a:solidFill>
                <a:ea typeface="思源黑体 CN Regular" panose="020B0500000000000000" pitchFamily="34" charset="-122"/>
              </a:rPr>
              <a:t>。</a:t>
            </a:r>
          </a:p>
        </p:txBody>
      </p:sp>
      <p:sp>
        <p:nvSpPr>
          <p:cNvPr id="36" name="文本框 35"/>
          <p:cNvSpPr txBox="1"/>
          <p:nvPr/>
        </p:nvSpPr>
        <p:spPr>
          <a:xfrm>
            <a:off x="4164700" y="2068830"/>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04</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 name="PA-空心弧 40"/>
          <p:cNvSpPr>
            <a:spLocks noChangeArrowheads="1"/>
          </p:cNvSpPr>
          <p:nvPr>
            <p:custDataLst>
              <p:tags r:id="rId1"/>
            </p:custDataLst>
          </p:nvPr>
        </p:nvSpPr>
        <p:spPr bwMode="auto">
          <a:xfrm rot="5400000">
            <a:off x="861219" y="1928019"/>
            <a:ext cx="4090987" cy="4092575"/>
          </a:xfrm>
          <a:custGeom>
            <a:avLst/>
            <a:gdLst>
              <a:gd name="T0" fmla="*/ 2147483646 w 21600"/>
              <a:gd name="T1" fmla="*/ 0 h 21600"/>
              <a:gd name="T2" fmla="*/ 910380974 w 21600"/>
              <a:gd name="T3" fmla="*/ 2147483646 h 21600"/>
              <a:gd name="T4" fmla="*/ 2147483646 w 21600"/>
              <a:gd name="T5" fmla="*/ 1829714684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269" y="10800"/>
                </a:moveTo>
                <a:cubicBezTo>
                  <a:pt x="269" y="4983"/>
                  <a:pt x="4983" y="269"/>
                  <a:pt x="10800" y="269"/>
                </a:cubicBezTo>
                <a:cubicBezTo>
                  <a:pt x="16616" y="268"/>
                  <a:pt x="21330" y="4983"/>
                  <a:pt x="21331" y="10799"/>
                </a:cubicBezTo>
                <a:lnTo>
                  <a:pt x="21600" y="10800"/>
                </a:lnTo>
                <a:cubicBezTo>
                  <a:pt x="21600" y="4835"/>
                  <a:pt x="16764" y="0"/>
                  <a:pt x="10800" y="0"/>
                </a:cubicBezTo>
                <a:cubicBezTo>
                  <a:pt x="4835" y="0"/>
                  <a:pt x="0" y="4835"/>
                  <a:pt x="0" y="10800"/>
                </a:cubicBezTo>
                <a:lnTo>
                  <a:pt x="269" y="10800"/>
                </a:lnTo>
                <a:close/>
              </a:path>
            </a:pathLst>
          </a:custGeom>
          <a:solidFill>
            <a:schemeClr val="bg1">
              <a:lumMod val="65000"/>
            </a:schemeClr>
          </a:solidFill>
          <a:ln>
            <a:noFill/>
          </a:ln>
        </p:spPr>
        <p:txBody>
          <a:bodyPr lIns="91431" tIns="45716" rIns="91431" bIns="45716"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5" name="PA-椭圆 41"/>
          <p:cNvSpPr>
            <a:spLocks noChangeArrowheads="1"/>
          </p:cNvSpPr>
          <p:nvPr>
            <p:custDataLst>
              <p:tags r:id="rId2"/>
            </p:custDataLst>
          </p:nvPr>
        </p:nvSpPr>
        <p:spPr bwMode="auto">
          <a:xfrm>
            <a:off x="3689350" y="1992313"/>
            <a:ext cx="514350" cy="512762"/>
          </a:xfrm>
          <a:prstGeom prst="ellipse">
            <a:avLst/>
          </a:prstGeom>
          <a:solidFill>
            <a:schemeClr val="bg1">
              <a:lumMod val="65000"/>
            </a:schemeClr>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6" name="PA-椭圆 42"/>
          <p:cNvSpPr>
            <a:spLocks noChangeArrowheads="1"/>
          </p:cNvSpPr>
          <p:nvPr>
            <p:custDataLst>
              <p:tags r:id="rId3"/>
            </p:custDataLst>
          </p:nvPr>
        </p:nvSpPr>
        <p:spPr bwMode="auto">
          <a:xfrm>
            <a:off x="4552950" y="3078163"/>
            <a:ext cx="512763" cy="512762"/>
          </a:xfrm>
          <a:prstGeom prst="ellipse">
            <a:avLst/>
          </a:prstGeom>
          <a:solidFill>
            <a:srgbClr val="FF33CC"/>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7" name="PA-椭圆 43"/>
          <p:cNvSpPr>
            <a:spLocks noChangeArrowheads="1"/>
          </p:cNvSpPr>
          <p:nvPr>
            <p:custDataLst>
              <p:tags r:id="rId4"/>
            </p:custDataLst>
          </p:nvPr>
        </p:nvSpPr>
        <p:spPr bwMode="auto">
          <a:xfrm>
            <a:off x="4564063" y="4346575"/>
            <a:ext cx="512762" cy="512763"/>
          </a:xfrm>
          <a:prstGeom prst="ellipse">
            <a:avLst/>
          </a:prstGeom>
          <a:solidFill>
            <a:schemeClr val="bg1">
              <a:lumMod val="65000"/>
            </a:schemeClr>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8" name="PA-椭圆 44"/>
          <p:cNvSpPr>
            <a:spLocks noChangeArrowheads="1"/>
          </p:cNvSpPr>
          <p:nvPr>
            <p:custDataLst>
              <p:tags r:id="rId5"/>
            </p:custDataLst>
          </p:nvPr>
        </p:nvSpPr>
        <p:spPr bwMode="auto">
          <a:xfrm>
            <a:off x="3694113" y="5462588"/>
            <a:ext cx="512762" cy="512762"/>
          </a:xfrm>
          <a:prstGeom prst="ellipse">
            <a:avLst/>
          </a:prstGeom>
          <a:solidFill>
            <a:srgbClr val="FF33CC"/>
          </a:solidFill>
          <a:ln>
            <a:noFill/>
          </a:ln>
        </p:spPr>
        <p:txBody>
          <a:bodyPr lIns="91431" tIns="45716" rIns="91431" bIns="45716"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nvGrpSpPr>
          <p:cNvPr id="9" name="PA-组合 14"/>
          <p:cNvGrpSpPr/>
          <p:nvPr>
            <p:custDataLst>
              <p:tags r:id="rId6"/>
            </p:custDataLst>
          </p:nvPr>
        </p:nvGrpSpPr>
        <p:grpSpPr bwMode="auto">
          <a:xfrm>
            <a:off x="4200525" y="1768475"/>
            <a:ext cx="2390775" cy="955675"/>
            <a:chOff x="0" y="0"/>
            <a:chExt cx="2390955" cy="956128"/>
          </a:xfrm>
        </p:grpSpPr>
        <p:sp>
          <p:nvSpPr>
            <p:cNvPr id="10" name="PA-直接连接符 52"/>
            <p:cNvSpPr>
              <a:spLocks noChangeShapeType="1"/>
            </p:cNvSpPr>
            <p:nvPr>
              <p:custDataLst>
                <p:tags r:id="rId28"/>
              </p:custDataLst>
            </p:nvPr>
          </p:nvSpPr>
          <p:spPr bwMode="auto">
            <a:xfrm>
              <a:off x="0" y="480739"/>
              <a:ext cx="1440000"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1" name="PA-椭圆 53"/>
            <p:cNvSpPr>
              <a:spLocks noChangeArrowheads="1"/>
            </p:cNvSpPr>
            <p:nvPr>
              <p:custDataLst>
                <p:tags r:id="rId29"/>
              </p:custDataLst>
            </p:nvPr>
          </p:nvSpPr>
          <p:spPr bwMode="auto">
            <a:xfrm>
              <a:off x="1434827" y="0"/>
              <a:ext cx="956128" cy="956128"/>
            </a:xfrm>
            <a:prstGeom prst="ellipse">
              <a:avLst/>
            </a:prstGeom>
            <a:solidFill>
              <a:schemeClr val="tx1">
                <a:lumMod val="65000"/>
                <a:lumOff val="35000"/>
                <a:alpha val="39999"/>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nvGrpSpPr>
            <p:cNvPr id="12" name="Group 17"/>
            <p:cNvGrpSpPr/>
            <p:nvPr/>
          </p:nvGrpSpPr>
          <p:grpSpPr bwMode="auto">
            <a:xfrm>
              <a:off x="1703199" y="210298"/>
              <a:ext cx="419385" cy="504000"/>
              <a:chOff x="0" y="0"/>
              <a:chExt cx="239649" cy="288000"/>
            </a:xfrm>
          </p:grpSpPr>
          <p:sp>
            <p:nvSpPr>
              <p:cNvPr id="13" name="PA-任意多边形 846"/>
              <p:cNvSpPr>
                <a:spLocks noChangeArrowheads="1"/>
              </p:cNvSpPr>
              <p:nvPr>
                <p:custDataLst>
                  <p:tags r:id="rId30"/>
                </p:custDataLst>
              </p:nvPr>
            </p:nvSpPr>
            <p:spPr bwMode="auto">
              <a:xfrm>
                <a:off x="0" y="54657"/>
                <a:ext cx="239649" cy="233343"/>
              </a:xfrm>
              <a:custGeom>
                <a:avLst/>
                <a:gdLst>
                  <a:gd name="T0" fmla="*/ 2147483646 w 48"/>
                  <a:gd name="T1" fmla="*/ 0 h 47"/>
                  <a:gd name="T2" fmla="*/ 2147483646 w 48"/>
                  <a:gd name="T3" fmla="*/ 2147483646 h 47"/>
                  <a:gd name="T4" fmla="*/ 2147483646 w 48"/>
                  <a:gd name="T5" fmla="*/ 2147483646 h 47"/>
                  <a:gd name="T6" fmla="*/ 2147483646 w 48"/>
                  <a:gd name="T7" fmla="*/ 2147483646 h 47"/>
                  <a:gd name="T8" fmla="*/ 2147483646 w 48"/>
                  <a:gd name="T9" fmla="*/ 2147483646 h 47"/>
                  <a:gd name="T10" fmla="*/ 2147483646 w 48"/>
                  <a:gd name="T11" fmla="*/ 2147483646 h 47"/>
                  <a:gd name="T12" fmla="*/ 2147483646 w 48"/>
                  <a:gd name="T13" fmla="*/ 0 h 47"/>
                  <a:gd name="T14" fmla="*/ 0 w 48"/>
                  <a:gd name="T15" fmla="*/ 2147483646 h 47"/>
                  <a:gd name="T16" fmla="*/ 2147483646 w 48"/>
                  <a:gd name="T17" fmla="*/ 2147483646 h 47"/>
                  <a:gd name="T18" fmla="*/ 2147483646 w 48"/>
                  <a:gd name="T19" fmla="*/ 2147483646 h 47"/>
                  <a:gd name="T20" fmla="*/ 2147483646 w 48"/>
                  <a:gd name="T21" fmla="*/ 0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47"/>
                  <a:gd name="T35" fmla="*/ 48 w 48"/>
                  <a:gd name="T36" fmla="*/ 47 h 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47">
                    <a:moveTo>
                      <a:pt x="29" y="0"/>
                    </a:moveTo>
                    <a:cubicBezTo>
                      <a:pt x="29" y="7"/>
                      <a:pt x="29" y="7"/>
                      <a:pt x="29" y="7"/>
                    </a:cubicBezTo>
                    <a:cubicBezTo>
                      <a:pt x="36" y="9"/>
                      <a:pt x="41" y="16"/>
                      <a:pt x="41" y="23"/>
                    </a:cubicBezTo>
                    <a:cubicBezTo>
                      <a:pt x="41" y="33"/>
                      <a:pt x="33" y="41"/>
                      <a:pt x="24" y="41"/>
                    </a:cubicBezTo>
                    <a:cubicBezTo>
                      <a:pt x="14" y="41"/>
                      <a:pt x="6" y="33"/>
                      <a:pt x="6" y="23"/>
                    </a:cubicBezTo>
                    <a:cubicBezTo>
                      <a:pt x="6" y="16"/>
                      <a:pt x="11" y="9"/>
                      <a:pt x="18" y="7"/>
                    </a:cubicBezTo>
                    <a:cubicBezTo>
                      <a:pt x="18" y="0"/>
                      <a:pt x="18" y="0"/>
                      <a:pt x="18" y="0"/>
                    </a:cubicBezTo>
                    <a:cubicBezTo>
                      <a:pt x="7" y="2"/>
                      <a:pt x="0" y="12"/>
                      <a:pt x="0" y="23"/>
                    </a:cubicBezTo>
                    <a:cubicBezTo>
                      <a:pt x="0" y="37"/>
                      <a:pt x="10" y="47"/>
                      <a:pt x="24" y="47"/>
                    </a:cubicBezTo>
                    <a:cubicBezTo>
                      <a:pt x="37" y="47"/>
                      <a:pt x="48" y="37"/>
                      <a:pt x="48" y="23"/>
                    </a:cubicBezTo>
                    <a:cubicBezTo>
                      <a:pt x="48" y="12"/>
                      <a:pt x="40" y="2"/>
                      <a:pt x="29"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4" name="PA-任意多边形 847"/>
              <p:cNvSpPr>
                <a:spLocks noChangeArrowheads="1"/>
              </p:cNvSpPr>
              <p:nvPr>
                <p:custDataLst>
                  <p:tags r:id="rId31"/>
                </p:custDataLst>
              </p:nvPr>
            </p:nvSpPr>
            <p:spPr bwMode="auto">
              <a:xfrm>
                <a:off x="94599" y="0"/>
                <a:ext cx="44147" cy="138744"/>
              </a:xfrm>
              <a:custGeom>
                <a:avLst/>
                <a:gdLst>
                  <a:gd name="T0" fmla="*/ 2147483646 w 9"/>
                  <a:gd name="T1" fmla="*/ 0 h 28"/>
                  <a:gd name="T2" fmla="*/ 2147483646 w 9"/>
                  <a:gd name="T3" fmla="*/ 0 h 28"/>
                  <a:gd name="T4" fmla="*/ 0 w 9"/>
                  <a:gd name="T5" fmla="*/ 2147483646 h 28"/>
                  <a:gd name="T6" fmla="*/ 0 w 9"/>
                  <a:gd name="T7" fmla="*/ 2147483646 h 28"/>
                  <a:gd name="T8" fmla="*/ 0 w 9"/>
                  <a:gd name="T9" fmla="*/ 2147483646 h 28"/>
                  <a:gd name="T10" fmla="*/ 0 w 9"/>
                  <a:gd name="T11" fmla="*/ 2147483646 h 28"/>
                  <a:gd name="T12" fmla="*/ 2147483646 w 9"/>
                  <a:gd name="T13" fmla="*/ 2147483646 h 28"/>
                  <a:gd name="T14" fmla="*/ 2147483646 w 9"/>
                  <a:gd name="T15" fmla="*/ 2147483646 h 28"/>
                  <a:gd name="T16" fmla="*/ 2147483646 w 9"/>
                  <a:gd name="T17" fmla="*/ 2147483646 h 28"/>
                  <a:gd name="T18" fmla="*/ 2147483646 w 9"/>
                  <a:gd name="T19" fmla="*/ 2147483646 h 28"/>
                  <a:gd name="T20" fmla="*/ 2147483646 w 9"/>
                  <a:gd name="T21" fmla="*/ 2147483646 h 28"/>
                  <a:gd name="T22" fmla="*/ 2147483646 w 9"/>
                  <a:gd name="T23" fmla="*/ 2147483646 h 28"/>
                  <a:gd name="T24" fmla="*/ 2147483646 w 9"/>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28"/>
                  <a:gd name="T41" fmla="*/ 9 w 9"/>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28">
                    <a:moveTo>
                      <a:pt x="7" y="0"/>
                    </a:moveTo>
                    <a:cubicBezTo>
                      <a:pt x="2" y="0"/>
                      <a:pt x="2" y="0"/>
                      <a:pt x="2" y="0"/>
                    </a:cubicBezTo>
                    <a:cubicBezTo>
                      <a:pt x="1" y="0"/>
                      <a:pt x="0" y="1"/>
                      <a:pt x="0" y="2"/>
                    </a:cubicBezTo>
                    <a:cubicBezTo>
                      <a:pt x="0" y="10"/>
                      <a:pt x="0" y="10"/>
                      <a:pt x="0" y="10"/>
                    </a:cubicBezTo>
                    <a:cubicBezTo>
                      <a:pt x="0" y="16"/>
                      <a:pt x="0" y="16"/>
                      <a:pt x="0" y="16"/>
                    </a:cubicBezTo>
                    <a:cubicBezTo>
                      <a:pt x="0" y="26"/>
                      <a:pt x="0" y="26"/>
                      <a:pt x="0" y="26"/>
                    </a:cubicBezTo>
                    <a:cubicBezTo>
                      <a:pt x="0" y="27"/>
                      <a:pt x="1" y="28"/>
                      <a:pt x="2" y="28"/>
                    </a:cubicBezTo>
                    <a:cubicBezTo>
                      <a:pt x="7" y="28"/>
                      <a:pt x="7" y="28"/>
                      <a:pt x="7" y="28"/>
                    </a:cubicBezTo>
                    <a:cubicBezTo>
                      <a:pt x="8" y="28"/>
                      <a:pt x="9" y="27"/>
                      <a:pt x="9" y="26"/>
                    </a:cubicBezTo>
                    <a:cubicBezTo>
                      <a:pt x="9" y="16"/>
                      <a:pt x="9" y="16"/>
                      <a:pt x="9" y="16"/>
                    </a:cubicBezTo>
                    <a:cubicBezTo>
                      <a:pt x="9" y="10"/>
                      <a:pt x="9" y="10"/>
                      <a:pt x="9" y="10"/>
                    </a:cubicBezTo>
                    <a:cubicBezTo>
                      <a:pt x="9" y="2"/>
                      <a:pt x="9" y="2"/>
                      <a:pt x="9" y="2"/>
                    </a:cubicBezTo>
                    <a:cubicBezTo>
                      <a:pt x="9" y="1"/>
                      <a:pt x="8" y="0"/>
                      <a:pt x="7" y="0"/>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grpSp>
        <p:nvGrpSpPr>
          <p:cNvPr id="15" name="PA-组合 20"/>
          <p:cNvGrpSpPr/>
          <p:nvPr>
            <p:custDataLst>
              <p:tags r:id="rId7"/>
            </p:custDataLst>
          </p:nvPr>
        </p:nvGrpSpPr>
        <p:grpSpPr bwMode="auto">
          <a:xfrm>
            <a:off x="4206875" y="5240338"/>
            <a:ext cx="2384425" cy="957262"/>
            <a:chOff x="0" y="0"/>
            <a:chExt cx="2383653" cy="956128"/>
          </a:xfrm>
        </p:grpSpPr>
        <p:sp>
          <p:nvSpPr>
            <p:cNvPr id="16" name="PA-直接连接符 58"/>
            <p:cNvSpPr>
              <a:spLocks noChangeShapeType="1"/>
            </p:cNvSpPr>
            <p:nvPr>
              <p:custDataLst>
                <p:tags r:id="rId25"/>
              </p:custDataLst>
            </p:nvPr>
          </p:nvSpPr>
          <p:spPr bwMode="auto">
            <a:xfrm>
              <a:off x="0" y="478064"/>
              <a:ext cx="1440000"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7" name="PA-椭圆 59"/>
            <p:cNvSpPr>
              <a:spLocks noChangeArrowheads="1"/>
            </p:cNvSpPr>
            <p:nvPr>
              <p:custDataLst>
                <p:tags r:id="rId26"/>
              </p:custDataLst>
            </p:nvPr>
          </p:nvSpPr>
          <p:spPr bwMode="auto">
            <a:xfrm>
              <a:off x="1427525" y="0"/>
              <a:ext cx="956128" cy="956128"/>
            </a:xfrm>
            <a:prstGeom prst="ellipse">
              <a:avLst/>
            </a:prstGeom>
            <a:solidFill>
              <a:srgbClr val="FF33CC"/>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18" name="PA-任意多边形 110"/>
            <p:cNvSpPr>
              <a:spLocks noChangeAspect="1" noEditPoints="1" noChangeArrowheads="1"/>
            </p:cNvSpPr>
            <p:nvPr>
              <p:custDataLst>
                <p:tags r:id="rId27"/>
              </p:custDataLst>
            </p:nvPr>
          </p:nvSpPr>
          <p:spPr bwMode="auto">
            <a:xfrm>
              <a:off x="1697776" y="264298"/>
              <a:ext cx="447158" cy="396000"/>
            </a:xfrm>
            <a:custGeom>
              <a:avLst/>
              <a:gdLst>
                <a:gd name="T0" fmla="*/ 2147483646 w 100"/>
                <a:gd name="T1" fmla="*/ 2147483646 h 88"/>
                <a:gd name="T2" fmla="*/ 2147483646 w 100"/>
                <a:gd name="T3" fmla="*/ 2147483646 h 88"/>
                <a:gd name="T4" fmla="*/ 2147483646 w 100"/>
                <a:gd name="T5" fmla="*/ 2147483646 h 88"/>
                <a:gd name="T6" fmla="*/ 2147483646 w 100"/>
                <a:gd name="T7" fmla="*/ 2147483646 h 88"/>
                <a:gd name="T8" fmla="*/ 2147483646 w 100"/>
                <a:gd name="T9" fmla="*/ 2147483646 h 88"/>
                <a:gd name="T10" fmla="*/ 2147483646 w 100"/>
                <a:gd name="T11" fmla="*/ 2147483646 h 88"/>
                <a:gd name="T12" fmla="*/ 2147483646 w 100"/>
                <a:gd name="T13" fmla="*/ 2147483646 h 88"/>
                <a:gd name="T14" fmla="*/ 2147483646 w 100"/>
                <a:gd name="T15" fmla="*/ 2147483646 h 88"/>
                <a:gd name="T16" fmla="*/ 2147483646 w 100"/>
                <a:gd name="T17" fmla="*/ 2147483646 h 88"/>
                <a:gd name="T18" fmla="*/ 0 w 100"/>
                <a:gd name="T19" fmla="*/ 2147483646 h 88"/>
                <a:gd name="T20" fmla="*/ 2147483646 w 100"/>
                <a:gd name="T21" fmla="*/ 2147483646 h 88"/>
                <a:gd name="T22" fmla="*/ 2147483646 w 100"/>
                <a:gd name="T23" fmla="*/ 2147483646 h 88"/>
                <a:gd name="T24" fmla="*/ 2147483646 w 100"/>
                <a:gd name="T25" fmla="*/ 2147483646 h 88"/>
                <a:gd name="T26" fmla="*/ 2147483646 w 100"/>
                <a:gd name="T27" fmla="*/ 2147483646 h 88"/>
                <a:gd name="T28" fmla="*/ 2147483646 w 100"/>
                <a:gd name="T29" fmla="*/ 2147483646 h 88"/>
                <a:gd name="T30" fmla="*/ 2147483646 w 100"/>
                <a:gd name="T31" fmla="*/ 2147483646 h 88"/>
                <a:gd name="T32" fmla="*/ 2147483646 w 100"/>
                <a:gd name="T33" fmla="*/ 2147483646 h 88"/>
                <a:gd name="T34" fmla="*/ 2147483646 w 100"/>
                <a:gd name="T35" fmla="*/ 2147483646 h 88"/>
                <a:gd name="T36" fmla="*/ 2147483646 w 100"/>
                <a:gd name="T37" fmla="*/ 2147483646 h 88"/>
                <a:gd name="T38" fmla="*/ 2147483646 w 100"/>
                <a:gd name="T39" fmla="*/ 2147483646 h 88"/>
                <a:gd name="T40" fmla="*/ 2147483646 w 100"/>
                <a:gd name="T41" fmla="*/ 2147483646 h 88"/>
                <a:gd name="T42" fmla="*/ 2147483646 w 100"/>
                <a:gd name="T43" fmla="*/ 2147483646 h 88"/>
                <a:gd name="T44" fmla="*/ 2147483646 w 100"/>
                <a:gd name="T45" fmla="*/ 2147483646 h 88"/>
                <a:gd name="T46" fmla="*/ 2147483646 w 100"/>
                <a:gd name="T47" fmla="*/ 2147483646 h 88"/>
                <a:gd name="T48" fmla="*/ 2147483646 w 100"/>
                <a:gd name="T49" fmla="*/ 2147483646 h 88"/>
                <a:gd name="T50" fmla="*/ 2147483646 w 100"/>
                <a:gd name="T51" fmla="*/ 2147483646 h 88"/>
                <a:gd name="T52" fmla="*/ 2147483646 w 100"/>
                <a:gd name="T53" fmla="*/ 2147483646 h 88"/>
                <a:gd name="T54" fmla="*/ 2147483646 w 100"/>
                <a:gd name="T55" fmla="*/ 2147483646 h 88"/>
                <a:gd name="T56" fmla="*/ 2147483646 w 100"/>
                <a:gd name="T57" fmla="*/ 2147483646 h 88"/>
                <a:gd name="T58" fmla="*/ 2147483646 w 100"/>
                <a:gd name="T59" fmla="*/ 2147483646 h 88"/>
                <a:gd name="T60" fmla="*/ 2147483646 w 100"/>
                <a:gd name="T61" fmla="*/ 2147483646 h 88"/>
                <a:gd name="T62" fmla="*/ 2147483646 w 100"/>
                <a:gd name="T63" fmla="*/ 2147483646 h 88"/>
                <a:gd name="T64" fmla="*/ 2147483646 w 100"/>
                <a:gd name="T65" fmla="*/ 2147483646 h 88"/>
                <a:gd name="T66" fmla="*/ 2147483646 w 100"/>
                <a:gd name="T67" fmla="*/ 2147483646 h 88"/>
                <a:gd name="T68" fmla="*/ 2147483646 w 100"/>
                <a:gd name="T69" fmla="*/ 2147483646 h 88"/>
                <a:gd name="T70" fmla="*/ 2147483646 w 100"/>
                <a:gd name="T71" fmla="*/ 2147483646 h 88"/>
                <a:gd name="T72" fmla="*/ 2147483646 w 100"/>
                <a:gd name="T73" fmla="*/ 2147483646 h 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0"/>
                <a:gd name="T112" fmla="*/ 0 h 88"/>
                <a:gd name="T113" fmla="*/ 100 w 100"/>
                <a:gd name="T114" fmla="*/ 88 h 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0" h="88">
                  <a:moveTo>
                    <a:pt x="55" y="4"/>
                  </a:moveTo>
                  <a:cubicBezTo>
                    <a:pt x="76" y="41"/>
                    <a:pt x="76" y="41"/>
                    <a:pt x="76" y="41"/>
                  </a:cubicBezTo>
                  <a:cubicBezTo>
                    <a:pt x="76" y="41"/>
                    <a:pt x="76" y="41"/>
                    <a:pt x="76" y="41"/>
                  </a:cubicBezTo>
                  <a:cubicBezTo>
                    <a:pt x="98" y="79"/>
                    <a:pt x="98" y="79"/>
                    <a:pt x="98" y="79"/>
                  </a:cubicBezTo>
                  <a:cubicBezTo>
                    <a:pt x="100" y="82"/>
                    <a:pt x="99" y="85"/>
                    <a:pt x="96" y="87"/>
                  </a:cubicBezTo>
                  <a:cubicBezTo>
                    <a:pt x="95" y="88"/>
                    <a:pt x="93" y="88"/>
                    <a:pt x="92" y="88"/>
                  </a:cubicBezTo>
                  <a:cubicBezTo>
                    <a:pt x="92" y="88"/>
                    <a:pt x="92" y="88"/>
                    <a:pt x="92" y="88"/>
                  </a:cubicBezTo>
                  <a:cubicBezTo>
                    <a:pt x="49" y="88"/>
                    <a:pt x="49" y="88"/>
                    <a:pt x="49" y="88"/>
                  </a:cubicBezTo>
                  <a:cubicBezTo>
                    <a:pt x="7" y="88"/>
                    <a:pt x="7" y="88"/>
                    <a:pt x="7" y="88"/>
                  </a:cubicBezTo>
                  <a:cubicBezTo>
                    <a:pt x="3" y="88"/>
                    <a:pt x="0" y="85"/>
                    <a:pt x="0" y="82"/>
                  </a:cubicBezTo>
                  <a:cubicBezTo>
                    <a:pt x="0" y="80"/>
                    <a:pt x="1" y="79"/>
                    <a:pt x="1" y="78"/>
                  </a:cubicBezTo>
                  <a:cubicBezTo>
                    <a:pt x="23" y="41"/>
                    <a:pt x="23" y="41"/>
                    <a:pt x="23" y="41"/>
                  </a:cubicBezTo>
                  <a:cubicBezTo>
                    <a:pt x="23" y="41"/>
                    <a:pt x="23" y="41"/>
                    <a:pt x="23" y="41"/>
                  </a:cubicBezTo>
                  <a:cubicBezTo>
                    <a:pt x="44" y="4"/>
                    <a:pt x="44" y="4"/>
                    <a:pt x="44" y="4"/>
                  </a:cubicBezTo>
                  <a:cubicBezTo>
                    <a:pt x="46" y="1"/>
                    <a:pt x="50" y="0"/>
                    <a:pt x="53" y="2"/>
                  </a:cubicBezTo>
                  <a:cubicBezTo>
                    <a:pt x="54" y="3"/>
                    <a:pt x="54" y="3"/>
                    <a:pt x="55" y="4"/>
                  </a:cubicBezTo>
                  <a:close/>
                  <a:moveTo>
                    <a:pt x="44" y="34"/>
                  </a:moveTo>
                  <a:cubicBezTo>
                    <a:pt x="44" y="37"/>
                    <a:pt x="44" y="37"/>
                    <a:pt x="44" y="37"/>
                  </a:cubicBezTo>
                  <a:cubicBezTo>
                    <a:pt x="46" y="62"/>
                    <a:pt x="46" y="62"/>
                    <a:pt x="46" y="62"/>
                  </a:cubicBezTo>
                  <a:cubicBezTo>
                    <a:pt x="52" y="62"/>
                    <a:pt x="52" y="62"/>
                    <a:pt x="52" y="62"/>
                  </a:cubicBezTo>
                  <a:cubicBezTo>
                    <a:pt x="54" y="37"/>
                    <a:pt x="54" y="37"/>
                    <a:pt x="54" y="37"/>
                  </a:cubicBezTo>
                  <a:cubicBezTo>
                    <a:pt x="54" y="34"/>
                    <a:pt x="54" y="34"/>
                    <a:pt x="54" y="34"/>
                  </a:cubicBezTo>
                  <a:cubicBezTo>
                    <a:pt x="44" y="34"/>
                    <a:pt x="44" y="34"/>
                    <a:pt x="44" y="34"/>
                  </a:cubicBezTo>
                  <a:close/>
                  <a:moveTo>
                    <a:pt x="49" y="72"/>
                  </a:moveTo>
                  <a:cubicBezTo>
                    <a:pt x="52" y="72"/>
                    <a:pt x="53" y="71"/>
                    <a:pt x="53" y="69"/>
                  </a:cubicBezTo>
                  <a:cubicBezTo>
                    <a:pt x="53" y="66"/>
                    <a:pt x="51" y="65"/>
                    <a:pt x="49" y="65"/>
                  </a:cubicBezTo>
                  <a:cubicBezTo>
                    <a:pt x="47" y="65"/>
                    <a:pt x="45" y="66"/>
                    <a:pt x="45" y="69"/>
                  </a:cubicBezTo>
                  <a:cubicBezTo>
                    <a:pt x="45" y="71"/>
                    <a:pt x="47" y="72"/>
                    <a:pt x="49" y="72"/>
                  </a:cubicBezTo>
                  <a:close/>
                  <a:moveTo>
                    <a:pt x="65" y="48"/>
                  </a:moveTo>
                  <a:cubicBezTo>
                    <a:pt x="49" y="20"/>
                    <a:pt x="49" y="20"/>
                    <a:pt x="49" y="20"/>
                  </a:cubicBezTo>
                  <a:cubicBezTo>
                    <a:pt x="34" y="47"/>
                    <a:pt x="34" y="47"/>
                    <a:pt x="34" y="47"/>
                  </a:cubicBezTo>
                  <a:cubicBezTo>
                    <a:pt x="34" y="48"/>
                    <a:pt x="34" y="48"/>
                    <a:pt x="33" y="48"/>
                  </a:cubicBezTo>
                  <a:cubicBezTo>
                    <a:pt x="17" y="75"/>
                    <a:pt x="17" y="75"/>
                    <a:pt x="17" y="75"/>
                  </a:cubicBezTo>
                  <a:cubicBezTo>
                    <a:pt x="49" y="75"/>
                    <a:pt x="49" y="75"/>
                    <a:pt x="49" y="75"/>
                  </a:cubicBezTo>
                  <a:cubicBezTo>
                    <a:pt x="81" y="75"/>
                    <a:pt x="81" y="75"/>
                    <a:pt x="81" y="75"/>
                  </a:cubicBezTo>
                  <a:cubicBezTo>
                    <a:pt x="65" y="48"/>
                    <a:pt x="65" y="48"/>
                    <a:pt x="65" y="48"/>
                  </a:cubicBezTo>
                  <a:cubicBezTo>
                    <a:pt x="65" y="48"/>
                    <a:pt x="65" y="48"/>
                    <a:pt x="65" y="48"/>
                  </a:cubicBez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nvGrpSpPr>
          <p:cNvPr id="19" name="PA-组合 24"/>
          <p:cNvGrpSpPr/>
          <p:nvPr>
            <p:custDataLst>
              <p:tags r:id="rId8"/>
            </p:custDataLst>
          </p:nvPr>
        </p:nvGrpSpPr>
        <p:grpSpPr bwMode="auto">
          <a:xfrm>
            <a:off x="5053013" y="2857500"/>
            <a:ext cx="3363912" cy="955675"/>
            <a:chOff x="0" y="0"/>
            <a:chExt cx="3364602" cy="956128"/>
          </a:xfrm>
        </p:grpSpPr>
        <p:cxnSp>
          <p:nvCxnSpPr>
            <p:cNvPr id="20" name="PA-直接连接符 62"/>
            <p:cNvCxnSpPr>
              <a:cxnSpLocks noChangeShapeType="1"/>
              <a:stCxn id="6" idx="6"/>
            </p:cNvCxnSpPr>
            <p:nvPr>
              <p:custDataLst>
                <p:tags r:id="rId22"/>
              </p:custDataLst>
            </p:nvPr>
          </p:nvCxnSpPr>
          <p:spPr bwMode="auto">
            <a:xfrm>
              <a:off x="0" y="478064"/>
              <a:ext cx="2408474" cy="1"/>
            </a:xfrm>
            <a:prstGeom prst="line">
              <a:avLst/>
            </a:prstGeom>
            <a:noFill/>
            <a:ln w="12700">
              <a:solidFill>
                <a:srgbClr val="9DA8B1"/>
              </a:solidFill>
              <a:round/>
            </a:ln>
            <a:extLst>
              <a:ext uri="{909E8E84-426E-40DD-AFC4-6F175D3DCCD1}">
                <a14:hiddenFill xmlns:a14="http://schemas.microsoft.com/office/drawing/2010/main">
                  <a:noFill/>
                </a14:hiddenFill>
              </a:ext>
            </a:extLst>
          </p:spPr>
        </p:cxnSp>
        <p:sp>
          <p:nvSpPr>
            <p:cNvPr id="21" name="PA-椭圆 63"/>
            <p:cNvSpPr>
              <a:spLocks noChangeArrowheads="1"/>
            </p:cNvSpPr>
            <p:nvPr>
              <p:custDataLst>
                <p:tags r:id="rId23"/>
              </p:custDataLst>
            </p:nvPr>
          </p:nvSpPr>
          <p:spPr bwMode="auto">
            <a:xfrm>
              <a:off x="2408474" y="0"/>
              <a:ext cx="956128" cy="956128"/>
            </a:xfrm>
            <a:prstGeom prst="ellipse">
              <a:avLst/>
            </a:prstGeom>
            <a:solidFill>
              <a:srgbClr val="FF33CC"/>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2" name="PA-任意多边形 168"/>
            <p:cNvSpPr>
              <a:spLocks noChangeAspect="1" noEditPoints="1" noChangeArrowheads="1"/>
            </p:cNvSpPr>
            <p:nvPr>
              <p:custDataLst>
                <p:tags r:id="rId24"/>
              </p:custDataLst>
            </p:nvPr>
          </p:nvSpPr>
          <p:spPr bwMode="auto">
            <a:xfrm>
              <a:off x="2655366" y="280064"/>
              <a:ext cx="462345" cy="396000"/>
            </a:xfrm>
            <a:custGeom>
              <a:avLst/>
              <a:gdLst>
                <a:gd name="T0" fmla="*/ 2147483646 w 94"/>
                <a:gd name="T1" fmla="*/ 2147483646 h 81"/>
                <a:gd name="T2" fmla="*/ 2147483646 w 94"/>
                <a:gd name="T3" fmla="*/ 2147483646 h 81"/>
                <a:gd name="T4" fmla="*/ 2147483646 w 94"/>
                <a:gd name="T5" fmla="*/ 2147483646 h 81"/>
                <a:gd name="T6" fmla="*/ 2147483646 w 94"/>
                <a:gd name="T7" fmla="*/ 0 h 81"/>
                <a:gd name="T8" fmla="*/ 2147483646 w 94"/>
                <a:gd name="T9" fmla="*/ 2147483646 h 81"/>
                <a:gd name="T10" fmla="*/ 2147483646 w 94"/>
                <a:gd name="T11" fmla="*/ 2147483646 h 81"/>
                <a:gd name="T12" fmla="*/ 2147483646 w 94"/>
                <a:gd name="T13" fmla="*/ 2147483646 h 81"/>
                <a:gd name="T14" fmla="*/ 2147483646 w 94"/>
                <a:gd name="T15" fmla="*/ 2147483646 h 81"/>
                <a:gd name="T16" fmla="*/ 2147483646 w 94"/>
                <a:gd name="T17" fmla="*/ 2147483646 h 81"/>
                <a:gd name="T18" fmla="*/ 2147483646 w 94"/>
                <a:gd name="T19" fmla="*/ 2147483646 h 81"/>
                <a:gd name="T20" fmla="*/ 2147483646 w 94"/>
                <a:gd name="T21" fmla="*/ 2147483646 h 81"/>
                <a:gd name="T22" fmla="*/ 2147483646 w 94"/>
                <a:gd name="T23" fmla="*/ 2147483646 h 81"/>
                <a:gd name="T24" fmla="*/ 2147483646 w 94"/>
                <a:gd name="T25" fmla="*/ 2147483646 h 81"/>
                <a:gd name="T26" fmla="*/ 2147483646 w 94"/>
                <a:gd name="T27" fmla="*/ 2147483646 h 81"/>
                <a:gd name="T28" fmla="*/ 2147483646 w 94"/>
                <a:gd name="T29" fmla="*/ 2147483646 h 81"/>
                <a:gd name="T30" fmla="*/ 2147483646 w 94"/>
                <a:gd name="T31" fmla="*/ 2147483646 h 81"/>
                <a:gd name="T32" fmla="*/ 2147483646 w 94"/>
                <a:gd name="T33" fmla="*/ 2147483646 h 81"/>
                <a:gd name="T34" fmla="*/ 2147483646 w 94"/>
                <a:gd name="T35" fmla="*/ 2147483646 h 81"/>
                <a:gd name="T36" fmla="*/ 2147483646 w 94"/>
                <a:gd name="T37" fmla="*/ 2147483646 h 81"/>
                <a:gd name="T38" fmla="*/ 2147483646 w 94"/>
                <a:gd name="T39" fmla="*/ 2147483646 h 81"/>
                <a:gd name="T40" fmla="*/ 2147483646 w 94"/>
                <a:gd name="T41" fmla="*/ 2147483646 h 81"/>
                <a:gd name="T42" fmla="*/ 2147483646 w 94"/>
                <a:gd name="T43" fmla="*/ 2147483646 h 81"/>
                <a:gd name="T44" fmla="*/ 2147483646 w 94"/>
                <a:gd name="T45" fmla="*/ 0 h 81"/>
                <a:gd name="T46" fmla="*/ 2147483646 w 94"/>
                <a:gd name="T47" fmla="*/ 0 h 81"/>
                <a:gd name="T48" fmla="*/ 2147483646 w 94"/>
                <a:gd name="T49" fmla="*/ 2147483646 h 81"/>
                <a:gd name="T50" fmla="*/ 2147483646 w 94"/>
                <a:gd name="T51" fmla="*/ 2147483646 h 81"/>
                <a:gd name="T52" fmla="*/ 2147483646 w 94"/>
                <a:gd name="T53" fmla="*/ 2147483646 h 81"/>
                <a:gd name="T54" fmla="*/ 2147483646 w 94"/>
                <a:gd name="T55" fmla="*/ 2147483646 h 81"/>
                <a:gd name="T56" fmla="*/ 2147483646 w 94"/>
                <a:gd name="T57" fmla="*/ 2147483646 h 81"/>
                <a:gd name="T58" fmla="*/ 2147483646 w 94"/>
                <a:gd name="T59" fmla="*/ 2147483646 h 81"/>
                <a:gd name="T60" fmla="*/ 2147483646 w 94"/>
                <a:gd name="T61" fmla="*/ 2147483646 h 8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4"/>
                <a:gd name="T94" fmla="*/ 0 h 81"/>
                <a:gd name="T95" fmla="*/ 94 w 94"/>
                <a:gd name="T96" fmla="*/ 81 h 8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grpSp>
        <p:nvGrpSpPr>
          <p:cNvPr id="23" name="PA-组合 28"/>
          <p:cNvGrpSpPr/>
          <p:nvPr>
            <p:custDataLst>
              <p:tags r:id="rId9"/>
            </p:custDataLst>
          </p:nvPr>
        </p:nvGrpSpPr>
        <p:grpSpPr bwMode="auto">
          <a:xfrm>
            <a:off x="5065713" y="4124325"/>
            <a:ext cx="3351212" cy="955675"/>
            <a:chOff x="0" y="0"/>
            <a:chExt cx="3351721" cy="956128"/>
          </a:xfrm>
        </p:grpSpPr>
        <p:sp>
          <p:nvSpPr>
            <p:cNvPr id="24" name="PA-直接连接符 66"/>
            <p:cNvSpPr>
              <a:spLocks noChangeShapeType="1"/>
            </p:cNvSpPr>
            <p:nvPr>
              <p:custDataLst>
                <p:tags r:id="rId19"/>
              </p:custDataLst>
            </p:nvPr>
          </p:nvSpPr>
          <p:spPr bwMode="auto">
            <a:xfrm>
              <a:off x="0" y="494105"/>
              <a:ext cx="2372336" cy="1"/>
            </a:xfrm>
            <a:prstGeom prst="line">
              <a:avLst/>
            </a:prstGeom>
            <a:noFill/>
            <a:ln w="12700">
              <a:solidFill>
                <a:srgbClr val="9DA8B1"/>
              </a:solidFill>
              <a:rou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5" name="PA-椭圆 67"/>
            <p:cNvSpPr>
              <a:spLocks noChangeArrowheads="1"/>
            </p:cNvSpPr>
            <p:nvPr>
              <p:custDataLst>
                <p:tags r:id="rId20"/>
              </p:custDataLst>
            </p:nvPr>
          </p:nvSpPr>
          <p:spPr bwMode="auto">
            <a:xfrm>
              <a:off x="2395593" y="0"/>
              <a:ext cx="956128" cy="956128"/>
            </a:xfrm>
            <a:prstGeom prst="ellipse">
              <a:avLst/>
            </a:prstGeom>
            <a:solidFill>
              <a:schemeClr val="tx1">
                <a:lumMod val="65000"/>
                <a:lumOff val="35000"/>
                <a:alpha val="39999"/>
              </a:schemeClr>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2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6" name="PA-任意多边形 203"/>
            <p:cNvSpPr>
              <a:spLocks noChangeAspect="1" noEditPoints="1" noChangeArrowheads="1"/>
            </p:cNvSpPr>
            <p:nvPr>
              <p:custDataLst>
                <p:tags r:id="rId21"/>
              </p:custDataLst>
            </p:nvPr>
          </p:nvSpPr>
          <p:spPr bwMode="auto">
            <a:xfrm>
              <a:off x="2682897" y="264298"/>
              <a:ext cx="413052" cy="396000"/>
            </a:xfrm>
            <a:custGeom>
              <a:avLst/>
              <a:gdLst>
                <a:gd name="T0" fmla="*/ 2147483646 w 218"/>
                <a:gd name="T1" fmla="*/ 2147483646 h 209"/>
                <a:gd name="T2" fmla="*/ 2147483646 w 218"/>
                <a:gd name="T3" fmla="*/ 2147483646 h 209"/>
                <a:gd name="T4" fmla="*/ 2147483646 w 218"/>
                <a:gd name="T5" fmla="*/ 2147483646 h 209"/>
                <a:gd name="T6" fmla="*/ 2147483646 w 218"/>
                <a:gd name="T7" fmla="*/ 2147483646 h 209"/>
                <a:gd name="T8" fmla="*/ 2147483646 w 218"/>
                <a:gd name="T9" fmla="*/ 2147483646 h 209"/>
                <a:gd name="T10" fmla="*/ 2147483646 w 218"/>
                <a:gd name="T11" fmla="*/ 2147483646 h 209"/>
                <a:gd name="T12" fmla="*/ 2147483646 w 218"/>
                <a:gd name="T13" fmla="*/ 2147483646 h 209"/>
                <a:gd name="T14" fmla="*/ 2147483646 w 218"/>
                <a:gd name="T15" fmla="*/ 2147483646 h 209"/>
                <a:gd name="T16" fmla="*/ 2147483646 w 218"/>
                <a:gd name="T17" fmla="*/ 2147483646 h 209"/>
                <a:gd name="T18" fmla="*/ 2147483646 w 218"/>
                <a:gd name="T19" fmla="*/ 2147483646 h 209"/>
                <a:gd name="T20" fmla="*/ 2147483646 w 218"/>
                <a:gd name="T21" fmla="*/ 2147483646 h 209"/>
                <a:gd name="T22" fmla="*/ 2147483646 w 218"/>
                <a:gd name="T23" fmla="*/ 2147483646 h 209"/>
                <a:gd name="T24" fmla="*/ 2147483646 w 218"/>
                <a:gd name="T25" fmla="*/ 2147483646 h 209"/>
                <a:gd name="T26" fmla="*/ 2147483646 w 218"/>
                <a:gd name="T27" fmla="*/ 2147483646 h 209"/>
                <a:gd name="T28" fmla="*/ 2147483646 w 218"/>
                <a:gd name="T29" fmla="*/ 2147483646 h 209"/>
                <a:gd name="T30" fmla="*/ 2147483646 w 218"/>
                <a:gd name="T31" fmla="*/ 2147483646 h 209"/>
                <a:gd name="T32" fmla="*/ 2147483646 w 218"/>
                <a:gd name="T33" fmla="*/ 2147483646 h 209"/>
                <a:gd name="T34" fmla="*/ 2147483646 w 218"/>
                <a:gd name="T35" fmla="*/ 2147483646 h 209"/>
                <a:gd name="T36" fmla="*/ 2147483646 w 218"/>
                <a:gd name="T37" fmla="*/ 2147483646 h 209"/>
                <a:gd name="T38" fmla="*/ 2147483646 w 218"/>
                <a:gd name="T39" fmla="*/ 2147483646 h 209"/>
                <a:gd name="T40" fmla="*/ 2147483646 w 218"/>
                <a:gd name="T41" fmla="*/ 2147483646 h 209"/>
                <a:gd name="T42" fmla="*/ 2147483646 w 218"/>
                <a:gd name="T43" fmla="*/ 2147483646 h 209"/>
                <a:gd name="T44" fmla="*/ 2147483646 w 218"/>
                <a:gd name="T45" fmla="*/ 2147483646 h 209"/>
                <a:gd name="T46" fmla="*/ 2147483646 w 218"/>
                <a:gd name="T47" fmla="*/ 2147483646 h 209"/>
                <a:gd name="T48" fmla="*/ 2147483646 w 218"/>
                <a:gd name="T49" fmla="*/ 2147483646 h 209"/>
                <a:gd name="T50" fmla="*/ 2147483646 w 218"/>
                <a:gd name="T51" fmla="*/ 2147483646 h 209"/>
                <a:gd name="T52" fmla="*/ 2147483646 w 218"/>
                <a:gd name="T53" fmla="*/ 2147483646 h 209"/>
                <a:gd name="T54" fmla="*/ 2147483646 w 218"/>
                <a:gd name="T55" fmla="*/ 2147483646 h 209"/>
                <a:gd name="T56" fmla="*/ 2147483646 w 218"/>
                <a:gd name="T57" fmla="*/ 2147483646 h 209"/>
                <a:gd name="T58" fmla="*/ 0 w 218"/>
                <a:gd name="T59" fmla="*/ 2147483646 h 209"/>
                <a:gd name="T60" fmla="*/ 2147483646 w 218"/>
                <a:gd name="T61" fmla="*/ 2147483646 h 209"/>
                <a:gd name="T62" fmla="*/ 2147483646 w 218"/>
                <a:gd name="T63" fmla="*/ 2147483646 h 209"/>
                <a:gd name="T64" fmla="*/ 2147483646 w 218"/>
                <a:gd name="T65" fmla="*/ 2147483646 h 209"/>
                <a:gd name="T66" fmla="*/ 2147483646 w 218"/>
                <a:gd name="T67" fmla="*/ 2147483646 h 209"/>
                <a:gd name="T68" fmla="*/ 2147483646 w 218"/>
                <a:gd name="T69" fmla="*/ 2147483646 h 209"/>
                <a:gd name="T70" fmla="*/ 2147483646 w 218"/>
                <a:gd name="T71" fmla="*/ 2147483646 h 209"/>
                <a:gd name="T72" fmla="*/ 2147483646 w 218"/>
                <a:gd name="T73" fmla="*/ 0 h 209"/>
                <a:gd name="T74" fmla="*/ 2147483646 w 218"/>
                <a:gd name="T75" fmla="*/ 2147483646 h 209"/>
                <a:gd name="T76" fmla="*/ 2147483646 w 218"/>
                <a:gd name="T77" fmla="*/ 2147483646 h 209"/>
                <a:gd name="T78" fmla="*/ 2147483646 w 218"/>
                <a:gd name="T79" fmla="*/ 2147483646 h 209"/>
                <a:gd name="T80" fmla="*/ 2147483646 w 218"/>
                <a:gd name="T81" fmla="*/ 2147483646 h 209"/>
                <a:gd name="T82" fmla="*/ 2147483646 w 218"/>
                <a:gd name="T83" fmla="*/ 2147483646 h 209"/>
                <a:gd name="T84" fmla="*/ 2147483646 w 218"/>
                <a:gd name="T85" fmla="*/ 2147483646 h 209"/>
                <a:gd name="T86" fmla="*/ 2147483646 w 218"/>
                <a:gd name="T87" fmla="*/ 2147483646 h 209"/>
                <a:gd name="T88" fmla="*/ 2147483646 w 218"/>
                <a:gd name="T89" fmla="*/ 2147483646 h 209"/>
                <a:gd name="T90" fmla="*/ 2147483646 w 218"/>
                <a:gd name="T91" fmla="*/ 2147483646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8"/>
                <a:gd name="T139" fmla="*/ 0 h 209"/>
                <a:gd name="T140" fmla="*/ 218 w 218"/>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8" h="209">
                  <a:moveTo>
                    <a:pt x="88" y="43"/>
                  </a:moveTo>
                  <a:lnTo>
                    <a:pt x="36" y="43"/>
                  </a:lnTo>
                  <a:lnTo>
                    <a:pt x="26" y="57"/>
                  </a:lnTo>
                  <a:lnTo>
                    <a:pt x="36" y="71"/>
                  </a:lnTo>
                  <a:lnTo>
                    <a:pt x="88" y="71"/>
                  </a:lnTo>
                  <a:lnTo>
                    <a:pt x="88" y="43"/>
                  </a:lnTo>
                  <a:close/>
                  <a:moveTo>
                    <a:pt x="126" y="71"/>
                  </a:moveTo>
                  <a:lnTo>
                    <a:pt x="187" y="71"/>
                  </a:lnTo>
                  <a:lnTo>
                    <a:pt x="194" y="71"/>
                  </a:lnTo>
                  <a:lnTo>
                    <a:pt x="197" y="76"/>
                  </a:lnTo>
                  <a:lnTo>
                    <a:pt x="213" y="102"/>
                  </a:lnTo>
                  <a:lnTo>
                    <a:pt x="218" y="109"/>
                  </a:lnTo>
                  <a:lnTo>
                    <a:pt x="213" y="114"/>
                  </a:lnTo>
                  <a:lnTo>
                    <a:pt x="197" y="140"/>
                  </a:lnTo>
                  <a:lnTo>
                    <a:pt x="194" y="147"/>
                  </a:lnTo>
                  <a:lnTo>
                    <a:pt x="187" y="147"/>
                  </a:lnTo>
                  <a:lnTo>
                    <a:pt x="126" y="147"/>
                  </a:lnTo>
                  <a:lnTo>
                    <a:pt x="126" y="180"/>
                  </a:lnTo>
                  <a:lnTo>
                    <a:pt x="180" y="180"/>
                  </a:lnTo>
                  <a:lnTo>
                    <a:pt x="180" y="209"/>
                  </a:lnTo>
                  <a:lnTo>
                    <a:pt x="40" y="209"/>
                  </a:lnTo>
                  <a:lnTo>
                    <a:pt x="40" y="180"/>
                  </a:lnTo>
                  <a:lnTo>
                    <a:pt x="90" y="180"/>
                  </a:lnTo>
                  <a:lnTo>
                    <a:pt x="90" y="95"/>
                  </a:lnTo>
                  <a:lnTo>
                    <a:pt x="29" y="95"/>
                  </a:lnTo>
                  <a:lnTo>
                    <a:pt x="22" y="95"/>
                  </a:lnTo>
                  <a:lnTo>
                    <a:pt x="19" y="88"/>
                  </a:lnTo>
                  <a:lnTo>
                    <a:pt x="3" y="62"/>
                  </a:lnTo>
                  <a:lnTo>
                    <a:pt x="0" y="57"/>
                  </a:lnTo>
                  <a:lnTo>
                    <a:pt x="3" y="50"/>
                  </a:lnTo>
                  <a:lnTo>
                    <a:pt x="19" y="24"/>
                  </a:lnTo>
                  <a:lnTo>
                    <a:pt x="22" y="19"/>
                  </a:lnTo>
                  <a:lnTo>
                    <a:pt x="29" y="19"/>
                  </a:lnTo>
                  <a:lnTo>
                    <a:pt x="90" y="19"/>
                  </a:lnTo>
                  <a:lnTo>
                    <a:pt x="90" y="15"/>
                  </a:lnTo>
                  <a:lnTo>
                    <a:pt x="109" y="0"/>
                  </a:lnTo>
                  <a:lnTo>
                    <a:pt x="126" y="15"/>
                  </a:lnTo>
                  <a:lnTo>
                    <a:pt x="126" y="71"/>
                  </a:lnTo>
                  <a:close/>
                  <a:moveTo>
                    <a:pt x="182" y="93"/>
                  </a:moveTo>
                  <a:lnTo>
                    <a:pt x="128" y="93"/>
                  </a:lnTo>
                  <a:lnTo>
                    <a:pt x="128" y="123"/>
                  </a:lnTo>
                  <a:lnTo>
                    <a:pt x="182" y="123"/>
                  </a:lnTo>
                  <a:lnTo>
                    <a:pt x="192" y="109"/>
                  </a:lnTo>
                  <a:lnTo>
                    <a:pt x="182" y="93"/>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20" tIns="60960" rIns="121920" bIns="6096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grpSp>
      <p:sp>
        <p:nvSpPr>
          <p:cNvPr id="27" name="PA-矩形 71"/>
          <p:cNvSpPr>
            <a:spLocks noChangeArrowheads="1"/>
          </p:cNvSpPr>
          <p:nvPr>
            <p:custDataLst>
              <p:tags r:id="rId10"/>
            </p:custDataLst>
          </p:nvPr>
        </p:nvSpPr>
        <p:spPr bwMode="auto">
          <a:xfrm>
            <a:off x="6642100" y="164465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28" name="PA-矩形 47"/>
          <p:cNvSpPr>
            <a:spLocks noChangeArrowheads="1"/>
          </p:cNvSpPr>
          <p:nvPr>
            <p:custDataLst>
              <p:tags r:id="rId11"/>
            </p:custDataLst>
          </p:nvPr>
        </p:nvSpPr>
        <p:spPr bwMode="auto">
          <a:xfrm>
            <a:off x="6645275" y="2012950"/>
            <a:ext cx="3041650"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29" name="PA-矩形 73"/>
          <p:cNvSpPr>
            <a:spLocks noChangeArrowheads="1"/>
          </p:cNvSpPr>
          <p:nvPr>
            <p:custDataLst>
              <p:tags r:id="rId12"/>
            </p:custDataLst>
          </p:nvPr>
        </p:nvSpPr>
        <p:spPr bwMode="auto">
          <a:xfrm>
            <a:off x="6642100" y="519430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0" name="PA-矩形 47"/>
          <p:cNvSpPr>
            <a:spLocks noChangeArrowheads="1"/>
          </p:cNvSpPr>
          <p:nvPr>
            <p:custDataLst>
              <p:tags r:id="rId13"/>
            </p:custDataLst>
          </p:nvPr>
        </p:nvSpPr>
        <p:spPr bwMode="auto">
          <a:xfrm>
            <a:off x="6645274" y="5562600"/>
            <a:ext cx="3756025"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31" name="PA-矩形 75"/>
          <p:cNvSpPr>
            <a:spLocks noChangeArrowheads="1"/>
          </p:cNvSpPr>
          <p:nvPr>
            <p:custDataLst>
              <p:tags r:id="rId14"/>
            </p:custDataLst>
          </p:nvPr>
        </p:nvSpPr>
        <p:spPr bwMode="auto">
          <a:xfrm>
            <a:off x="8477250" y="2746375"/>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2" name="PA-矩形 47"/>
          <p:cNvSpPr>
            <a:spLocks noChangeArrowheads="1"/>
          </p:cNvSpPr>
          <p:nvPr>
            <p:custDataLst>
              <p:tags r:id="rId15"/>
            </p:custDataLst>
          </p:nvPr>
        </p:nvSpPr>
        <p:spPr bwMode="auto">
          <a:xfrm>
            <a:off x="8480425" y="3113088"/>
            <a:ext cx="3213909"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sp>
        <p:nvSpPr>
          <p:cNvPr id="33" name="PA-矩形 77"/>
          <p:cNvSpPr>
            <a:spLocks noChangeArrowheads="1"/>
          </p:cNvSpPr>
          <p:nvPr>
            <p:custDataLst>
              <p:tags r:id="rId16"/>
            </p:custDataLst>
          </p:nvPr>
        </p:nvSpPr>
        <p:spPr bwMode="auto">
          <a:xfrm>
            <a:off x="8477250" y="4051300"/>
            <a:ext cx="1210570" cy="4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输入标题</a:t>
            </a:r>
            <a:endParaRPr kumimoji="0" lang="en-US" altLang="zh-CN" sz="20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endParaRPr>
          </a:p>
        </p:txBody>
      </p:sp>
      <p:sp>
        <p:nvSpPr>
          <p:cNvPr id="34" name="PA-矩形 47"/>
          <p:cNvSpPr>
            <a:spLocks noChangeArrowheads="1"/>
          </p:cNvSpPr>
          <p:nvPr>
            <p:custDataLst>
              <p:tags r:id="rId17"/>
            </p:custDataLst>
          </p:nvPr>
        </p:nvSpPr>
        <p:spPr bwMode="auto">
          <a:xfrm>
            <a:off x="8480425" y="4418013"/>
            <a:ext cx="3213909" cy="553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lnSpc>
                <a:spcPct val="90000"/>
              </a:lnSpc>
              <a:spcBef>
                <a:spcPts val="1000"/>
              </a:spcBef>
              <a:buFont typeface="Arial" panose="020B0604020202020204" pitchFamily="34" charset="0"/>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marL="0" marR="0" lvl="0" indent="0" algn="l" defTabSz="914400" rtl="0" eaLnBrk="1" fontAlgn="auto" latinLnBrk="0" hangingPunct="1">
              <a:lnSpc>
                <a:spcPts val="1800"/>
              </a:lnSpc>
              <a:spcBef>
                <a:spcPts val="1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mn-cs"/>
                <a:sym typeface="字魂59号-创粗黑" panose="00000500000000000000" pitchFamily="2" charset="-122"/>
              </a:rPr>
              <a:t>请在此处添加具体内容，请言简意赅，简单说明即可。请在此处添加具体内容。</a:t>
            </a:r>
          </a:p>
        </p:txBody>
      </p:sp>
      <p:pic>
        <p:nvPicPr>
          <p:cNvPr id="35" name="PA-图片 32"/>
          <p:cNvPicPr>
            <a:picLocks noChangeAspect="1"/>
          </p:cNvPicPr>
          <p:nvPr>
            <p:custDataLst>
              <p:tags r:id="rId18"/>
            </p:custDataLst>
          </p:nvPr>
        </p:nvPicPr>
        <p:blipFill>
          <a:blip r:embed="rId34">
            <a:extLst>
              <a:ext uri="{28A0092B-C50C-407E-A947-70E740481C1C}">
                <a14:useLocalDpi xmlns:a14="http://schemas.microsoft.com/office/drawing/2010/main" val="0"/>
              </a:ext>
            </a:extLst>
          </a:blip>
          <a:srcRect/>
          <a:stretch>
            <a:fillRect/>
          </a:stretch>
        </p:blipFill>
        <p:spPr>
          <a:xfrm>
            <a:off x="1071310" y="2248986"/>
            <a:ext cx="3368927" cy="3399736"/>
          </a:xfrm>
          <a:prstGeom prst="ellipse">
            <a:avLst/>
          </a:prstGeom>
          <a:blipFill>
            <a:blip r:embed="rId34"/>
            <a:stretch>
              <a:fillRect/>
            </a:stretch>
          </a:blipFill>
        </p:spPr>
      </p:pic>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nodeType="withEffect" p14:presetBounceEnd="38000">
                                      <p:stCondLst>
                                        <p:cond delay="0"/>
                                      </p:stCondLst>
                                      <p:childTnLst>
                                        <p:set>
                                          <p:cBhvr>
                                            <p:cTn id="33" dur="1" fill="hold">
                                              <p:stCondLst>
                                                <p:cond delay="0"/>
                                              </p:stCondLst>
                                            </p:cTn>
                                            <p:tgtEl>
                                              <p:spTgt spid="15"/>
                                            </p:tgtEl>
                                            <p:attrNameLst>
                                              <p:attrName>style.visibility</p:attrName>
                                            </p:attrNameLst>
                                          </p:cBhvr>
                                          <p:to>
                                            <p:strVal val="visible"/>
                                          </p:to>
                                        </p:set>
                                        <p:anim to="" calcmode="lin" valueType="num" p14:bounceEnd="38000">
                                          <p:cBhvr>
                                            <p:cTn id="3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nodeType="withEffect" p14:presetBounceEnd="38000">
                                      <p:stCondLst>
                                        <p:cond delay="0"/>
                                      </p:stCondLst>
                                      <p:childTnLst>
                                        <p:set>
                                          <p:cBhvr>
                                            <p:cTn id="37" dur="1" fill="hold">
                                              <p:stCondLst>
                                                <p:cond delay="0"/>
                                              </p:stCondLst>
                                            </p:cTn>
                                            <p:tgtEl>
                                              <p:spTgt spid="19"/>
                                            </p:tgtEl>
                                            <p:attrNameLst>
                                              <p:attrName>style.visibility</p:attrName>
                                            </p:attrNameLst>
                                          </p:cBhvr>
                                          <p:to>
                                            <p:strVal val="visible"/>
                                          </p:to>
                                        </p:set>
                                        <p:anim to="" calcmode="lin" valueType="num" p14:bounceEnd="38000">
                                          <p:cBhvr>
                                            <p:cTn id="38"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nodeType="withEffect" p14:presetBounceEnd="38000">
                                      <p:stCondLst>
                                        <p:cond delay="0"/>
                                      </p:stCondLst>
                                      <p:childTnLst>
                                        <p:set>
                                          <p:cBhvr>
                                            <p:cTn id="41" dur="1" fill="hold">
                                              <p:stCondLst>
                                                <p:cond delay="0"/>
                                              </p:stCondLst>
                                            </p:cTn>
                                            <p:tgtEl>
                                              <p:spTgt spid="23"/>
                                            </p:tgtEl>
                                            <p:attrNameLst>
                                              <p:attrName>style.visibility</p:attrName>
                                            </p:attrNameLst>
                                          </p:cBhvr>
                                          <p:to>
                                            <p:strVal val="visible"/>
                                          </p:to>
                                        </p:set>
                                        <p:anim to="" calcmode="lin" valueType="num" p14:bounceEnd="38000">
                                          <p:cBhvr>
                                            <p:cTn id="42"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27"/>
                                            </p:tgtEl>
                                            <p:attrNameLst>
                                              <p:attrName>style.visibility</p:attrName>
                                            </p:attrNameLst>
                                          </p:cBhvr>
                                          <p:to>
                                            <p:strVal val="visible"/>
                                          </p:to>
                                        </p:set>
                                        <p:anim to="" calcmode="lin" valueType="num" p14:bounceEnd="38000">
                                          <p:cBhvr>
                                            <p:cTn id="46"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14:presetBounceEnd="38000">
                                      <p:stCondLst>
                                        <p:cond delay="0"/>
                                      </p:stCondLst>
                                      <p:childTnLst>
                                        <p:set>
                                          <p:cBhvr>
                                            <p:cTn id="49" dur="1" fill="hold">
                                              <p:stCondLst>
                                                <p:cond delay="0"/>
                                              </p:stCondLst>
                                            </p:cTn>
                                            <p:tgtEl>
                                              <p:spTgt spid="28"/>
                                            </p:tgtEl>
                                            <p:attrNameLst>
                                              <p:attrName>style.visibility</p:attrName>
                                            </p:attrNameLst>
                                          </p:cBhvr>
                                          <p:to>
                                            <p:strVal val="visible"/>
                                          </p:to>
                                        </p:set>
                                        <p:anim to="" calcmode="lin" valueType="num" p14:bounceEnd="38000">
                                          <p:cBhvr>
                                            <p:cTn id="50"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14:presetBounceEnd="38000">
                                      <p:stCondLst>
                                        <p:cond delay="0"/>
                                      </p:stCondLst>
                                      <p:childTnLst>
                                        <p:set>
                                          <p:cBhvr>
                                            <p:cTn id="53" dur="1" fill="hold">
                                              <p:stCondLst>
                                                <p:cond delay="0"/>
                                              </p:stCondLst>
                                            </p:cTn>
                                            <p:tgtEl>
                                              <p:spTgt spid="29"/>
                                            </p:tgtEl>
                                            <p:attrNameLst>
                                              <p:attrName>style.visibility</p:attrName>
                                            </p:attrNameLst>
                                          </p:cBhvr>
                                          <p:to>
                                            <p:strVal val="visible"/>
                                          </p:to>
                                        </p:set>
                                        <p:anim to="" calcmode="lin" valueType="num" p14:bounceEnd="38000">
                                          <p:cBhvr>
                                            <p:cTn id="54"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14:presetBounceEnd="38000">
                                      <p:stCondLst>
                                        <p:cond delay="0"/>
                                      </p:stCondLst>
                                      <p:childTnLst>
                                        <p:set>
                                          <p:cBhvr>
                                            <p:cTn id="57" dur="1" fill="hold">
                                              <p:stCondLst>
                                                <p:cond delay="0"/>
                                              </p:stCondLst>
                                            </p:cTn>
                                            <p:tgtEl>
                                              <p:spTgt spid="30"/>
                                            </p:tgtEl>
                                            <p:attrNameLst>
                                              <p:attrName>style.visibility</p:attrName>
                                            </p:attrNameLst>
                                          </p:cBhvr>
                                          <p:to>
                                            <p:strVal val="visible"/>
                                          </p:to>
                                        </p:set>
                                        <p:anim to="" calcmode="lin" valueType="num" p14:bounceEnd="38000">
                                          <p:cBhvr>
                                            <p:cTn id="58"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14:presetBounceEnd="38000">
                                      <p:stCondLst>
                                        <p:cond delay="0"/>
                                      </p:stCondLst>
                                      <p:childTnLst>
                                        <p:set>
                                          <p:cBhvr>
                                            <p:cTn id="61" dur="1" fill="hold">
                                              <p:stCondLst>
                                                <p:cond delay="0"/>
                                              </p:stCondLst>
                                            </p:cTn>
                                            <p:tgtEl>
                                              <p:spTgt spid="31"/>
                                            </p:tgtEl>
                                            <p:attrNameLst>
                                              <p:attrName>style.visibility</p:attrName>
                                            </p:attrNameLst>
                                          </p:cBhvr>
                                          <p:to>
                                            <p:strVal val="visible"/>
                                          </p:to>
                                        </p:set>
                                        <p:anim to="" calcmode="lin" valueType="num" p14:bounceEnd="38000">
                                          <p:cBhvr>
                                            <p:cTn id="62"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3"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14:presetBounceEnd="38000">
                                      <p:stCondLst>
                                        <p:cond delay="0"/>
                                      </p:stCondLst>
                                      <p:childTnLst>
                                        <p:set>
                                          <p:cBhvr>
                                            <p:cTn id="65" dur="1" fill="hold">
                                              <p:stCondLst>
                                                <p:cond delay="0"/>
                                              </p:stCondLst>
                                            </p:cTn>
                                            <p:tgtEl>
                                              <p:spTgt spid="32"/>
                                            </p:tgtEl>
                                            <p:attrNameLst>
                                              <p:attrName>style.visibility</p:attrName>
                                            </p:attrNameLst>
                                          </p:cBhvr>
                                          <p:to>
                                            <p:strVal val="visible"/>
                                          </p:to>
                                        </p:set>
                                        <p:anim to="" calcmode="lin" valueType="num" p14:bounceEnd="38000">
                                          <p:cBhvr>
                                            <p:cTn id="66"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7"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14:presetBounceEnd="38000">
                                      <p:stCondLst>
                                        <p:cond delay="0"/>
                                      </p:stCondLst>
                                      <p:childTnLst>
                                        <p:set>
                                          <p:cBhvr>
                                            <p:cTn id="69" dur="1" fill="hold">
                                              <p:stCondLst>
                                                <p:cond delay="0"/>
                                              </p:stCondLst>
                                            </p:cTn>
                                            <p:tgtEl>
                                              <p:spTgt spid="33"/>
                                            </p:tgtEl>
                                            <p:attrNameLst>
                                              <p:attrName>style.visibility</p:attrName>
                                            </p:attrNameLst>
                                          </p:cBhvr>
                                          <p:to>
                                            <p:strVal val="visible"/>
                                          </p:to>
                                        </p:set>
                                        <p:anim to="" calcmode="lin" valueType="num" p14:bounceEnd="38000">
                                          <p:cBhvr>
                                            <p:cTn id="70"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1"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14:presetBounceEnd="38000">
                                      <p:stCondLst>
                                        <p:cond delay="0"/>
                                      </p:stCondLst>
                                      <p:childTnLst>
                                        <p:set>
                                          <p:cBhvr>
                                            <p:cTn id="73" dur="1" fill="hold">
                                              <p:stCondLst>
                                                <p:cond delay="0"/>
                                              </p:stCondLst>
                                            </p:cTn>
                                            <p:tgtEl>
                                              <p:spTgt spid="34"/>
                                            </p:tgtEl>
                                            <p:attrNameLst>
                                              <p:attrName>style.visibility</p:attrName>
                                            </p:attrNameLst>
                                          </p:cBhvr>
                                          <p:to>
                                            <p:strVal val="visible"/>
                                          </p:to>
                                        </p:set>
                                        <p:anim to="" calcmode="lin" valueType="num" p14:bounceEnd="38000">
                                          <p:cBhvr>
                                            <p:cTn id="74"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5"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nodeType="withEffect" p14:presetBounceEnd="38000">
                                      <p:stCondLst>
                                        <p:cond delay="0"/>
                                      </p:stCondLst>
                                      <p:childTnLst>
                                        <p:set>
                                          <p:cBhvr>
                                            <p:cTn id="77" dur="1" fill="hold">
                                              <p:stCondLst>
                                                <p:cond delay="0"/>
                                              </p:stCondLst>
                                            </p:cTn>
                                            <p:tgtEl>
                                              <p:spTgt spid="35"/>
                                            </p:tgtEl>
                                            <p:attrNameLst>
                                              <p:attrName>style.visibility</p:attrName>
                                            </p:attrNameLst>
                                          </p:cBhvr>
                                          <p:to>
                                            <p:strVal val="visible"/>
                                          </p:to>
                                        </p:set>
                                        <p:anim to="" calcmode="lin" valueType="num" p14:bounceEnd="38000">
                                          <p:cBhvr>
                                            <p:cTn id="78"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9"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27" grpId="0"/>
          <p:bldP spid="28" grpId="0"/>
          <p:bldP spid="29" grpId="0"/>
          <p:bldP spid="30" grpId="0"/>
          <p:bldP spid="31" grpId="0"/>
          <p:bldP spid="32" grpId="0"/>
          <p:bldP spid="33" grpId="0"/>
          <p:bldP spid="3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 to="" calcmode="lin" valueType="num">
                                          <p:cBhvr>
                                            <p:cTn id="3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 to="" calcmode="lin" valueType="num">
                                          <p:cBhvr>
                                            <p:cTn id="38"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 to="" calcmode="lin" valueType="num">
                                          <p:cBhvr>
                                            <p:cTn id="42"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 to="" calcmode="lin" valueType="num">
                                          <p:cBhvr>
                                            <p:cTn id="46"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 to="" calcmode="lin" valueType="num">
                                          <p:cBhvr>
                                            <p:cTn id="50"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 to="" calcmode="lin" valueType="num">
                                          <p:cBhvr>
                                            <p:cTn id="54"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 to="" calcmode="lin" valueType="num">
                                          <p:cBhvr>
                                            <p:cTn id="58"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 to="" calcmode="lin" valueType="num">
                                          <p:cBhvr>
                                            <p:cTn id="62"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3"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 to="" calcmode="lin" valueType="num">
                                          <p:cBhvr>
                                            <p:cTn id="66"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7"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anim to="" calcmode="lin" valueType="num">
                                          <p:cBhvr>
                                            <p:cTn id="70"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1"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 to="" calcmode="lin" valueType="num">
                                          <p:cBhvr>
                                            <p:cTn id="74"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5"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nodeType="withEffect">
                                      <p:stCondLst>
                                        <p:cond delay="0"/>
                                      </p:stCondLst>
                                      <p:childTnLst>
                                        <p:set>
                                          <p:cBhvr>
                                            <p:cTn id="77" dur="1" fill="hold">
                                              <p:stCondLst>
                                                <p:cond delay="0"/>
                                              </p:stCondLst>
                                            </p:cTn>
                                            <p:tgtEl>
                                              <p:spTgt spid="35"/>
                                            </p:tgtEl>
                                            <p:attrNameLst>
                                              <p:attrName>style.visibility</p:attrName>
                                            </p:attrNameLst>
                                          </p:cBhvr>
                                          <p:to>
                                            <p:strVal val="visible"/>
                                          </p:to>
                                        </p:set>
                                        <p:anim to="" calcmode="lin" valueType="num">
                                          <p:cBhvr>
                                            <p:cTn id="78"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9"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27" grpId="0"/>
          <p:bldP spid="28" grpId="0"/>
          <p:bldP spid="29" grpId="0"/>
          <p:bldP spid="30" grpId="0"/>
          <p:bldP spid="31" grpId="0"/>
          <p:bldP spid="32" grpId="0"/>
          <p:bldP spid="33" grpId="0"/>
          <p:bldP spid="34"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cxnSp>
        <p:nvCxnSpPr>
          <p:cNvPr id="4" name="PA-直接连接符 75"/>
          <p:cNvCxnSpPr/>
          <p:nvPr>
            <p:custDataLst>
              <p:tags r:id="rId1"/>
            </p:custDataLst>
          </p:nvPr>
        </p:nvCxnSpPr>
        <p:spPr>
          <a:xfrm flipV="1">
            <a:off x="6938112" y="2206963"/>
            <a:ext cx="290257" cy="267500"/>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 name="PA-直接连接符 76"/>
          <p:cNvCxnSpPr/>
          <p:nvPr>
            <p:custDataLst>
              <p:tags r:id="rId2"/>
            </p:custDataLst>
          </p:nvPr>
        </p:nvCxnSpPr>
        <p:spPr>
          <a:xfrm>
            <a:off x="7231260" y="2205634"/>
            <a:ext cx="839352"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6" name="PA-任意多边形 59"/>
          <p:cNvSpPr/>
          <p:nvPr>
            <p:custDataLst>
              <p:tags r:id="rId3"/>
            </p:custDataLst>
          </p:nvPr>
        </p:nvSpPr>
        <p:spPr bwMode="auto">
          <a:xfrm>
            <a:off x="6161692" y="2210940"/>
            <a:ext cx="1355345" cy="1233311"/>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FF33CC"/>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7" name="PA-任意多边形 55"/>
          <p:cNvSpPr>
            <a:spLocks noEditPoints="1"/>
          </p:cNvSpPr>
          <p:nvPr>
            <p:custDataLst>
              <p:tags r:id="rId4"/>
            </p:custDataLst>
          </p:nvPr>
        </p:nvSpPr>
        <p:spPr bwMode="auto">
          <a:xfrm>
            <a:off x="6563757" y="2710277"/>
            <a:ext cx="374356" cy="279440"/>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8" name="PA-直接连接符 89"/>
          <p:cNvCxnSpPr/>
          <p:nvPr>
            <p:custDataLst>
              <p:tags r:id="rId5"/>
            </p:custDataLst>
          </p:nvPr>
        </p:nvCxnSpPr>
        <p:spPr>
          <a:xfrm flipH="1">
            <a:off x="7758747" y="3835703"/>
            <a:ext cx="558881" cy="0"/>
          </a:xfrm>
          <a:prstGeom prst="line">
            <a:avLst/>
          </a:prstGeom>
          <a:ln w="12700" cap="rnd">
            <a:solidFill>
              <a:schemeClr val="bg1">
                <a:lumMod val="6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9" name="PA-任意多边形 58"/>
          <p:cNvSpPr/>
          <p:nvPr>
            <p:custDataLst>
              <p:tags r:id="rId6"/>
            </p:custDataLst>
          </p:nvPr>
        </p:nvSpPr>
        <p:spPr bwMode="auto">
          <a:xfrm>
            <a:off x="6775400" y="3059283"/>
            <a:ext cx="995138" cy="1560504"/>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0" name="PA-任意多边形 138"/>
          <p:cNvSpPr>
            <a:spLocks noEditPoints="1"/>
          </p:cNvSpPr>
          <p:nvPr>
            <p:custDataLst>
              <p:tags r:id="rId7"/>
            </p:custDataLst>
          </p:nvPr>
        </p:nvSpPr>
        <p:spPr bwMode="auto">
          <a:xfrm>
            <a:off x="7102004" y="3728997"/>
            <a:ext cx="329551" cy="255859"/>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11" name="PA-直接连接符 85"/>
          <p:cNvCxnSpPr/>
          <p:nvPr>
            <p:custDataLst>
              <p:tags r:id="rId8"/>
            </p:custDataLst>
          </p:nvPr>
        </p:nvCxnSpPr>
        <p:spPr>
          <a:xfrm>
            <a:off x="6946955" y="5246464"/>
            <a:ext cx="290243" cy="267500"/>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PA-直接连接符 86"/>
          <p:cNvCxnSpPr/>
          <p:nvPr>
            <p:custDataLst>
              <p:tags r:id="rId9"/>
            </p:custDataLst>
          </p:nvPr>
        </p:nvCxnSpPr>
        <p:spPr>
          <a:xfrm flipV="1">
            <a:off x="7237198" y="5515293"/>
            <a:ext cx="839309"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13" name="PA-任意多边形 60"/>
          <p:cNvSpPr/>
          <p:nvPr>
            <p:custDataLst>
              <p:tags r:id="rId10"/>
            </p:custDataLst>
          </p:nvPr>
        </p:nvSpPr>
        <p:spPr bwMode="auto">
          <a:xfrm>
            <a:off x="6172304" y="4270191"/>
            <a:ext cx="1344733" cy="1233311"/>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FF33CC"/>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4" name="PA-任意多边形 248"/>
          <p:cNvSpPr>
            <a:spLocks noEditPoints="1"/>
          </p:cNvSpPr>
          <p:nvPr>
            <p:custDataLst>
              <p:tags r:id="rId11"/>
            </p:custDataLst>
          </p:nvPr>
        </p:nvSpPr>
        <p:spPr bwMode="auto">
          <a:xfrm>
            <a:off x="6642165" y="4742410"/>
            <a:ext cx="304790" cy="248195"/>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15" name="PA-直接连接符 69"/>
          <p:cNvCxnSpPr/>
          <p:nvPr>
            <p:custDataLst>
              <p:tags r:id="rId12"/>
            </p:custDataLst>
          </p:nvPr>
        </p:nvCxnSpPr>
        <p:spPr>
          <a:xfrm flipH="1" flipV="1">
            <a:off x="4938993" y="2210940"/>
            <a:ext cx="290052" cy="262933"/>
          </a:xfrm>
          <a:prstGeom prst="line">
            <a:avLst/>
          </a:prstGeom>
          <a:solidFill>
            <a:schemeClr val="bg1"/>
          </a:solidFill>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 name="PA-直接连接符 72"/>
          <p:cNvCxnSpPr/>
          <p:nvPr>
            <p:custDataLst>
              <p:tags r:id="rId13"/>
            </p:custDataLst>
          </p:nvPr>
        </p:nvCxnSpPr>
        <p:spPr>
          <a:xfrm flipH="1">
            <a:off x="4099493" y="2212708"/>
            <a:ext cx="838911" cy="0"/>
          </a:xfrm>
          <a:prstGeom prst="line">
            <a:avLst/>
          </a:prstGeom>
          <a:ln w="12700" cap="rnd">
            <a:solidFill>
              <a:schemeClr val="bg1">
                <a:lumMod val="6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sp>
        <p:nvSpPr>
          <p:cNvPr id="17" name="PA-任意多边形 64"/>
          <p:cNvSpPr/>
          <p:nvPr>
            <p:custDataLst>
              <p:tags r:id="rId14"/>
            </p:custDataLst>
          </p:nvPr>
        </p:nvSpPr>
        <p:spPr bwMode="auto">
          <a:xfrm>
            <a:off x="4736193" y="2206813"/>
            <a:ext cx="1355345" cy="1213267"/>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8" name="PA-任意多边形 105"/>
          <p:cNvSpPr>
            <a:spLocks noEditPoints="1"/>
          </p:cNvSpPr>
          <p:nvPr>
            <p:custDataLst>
              <p:tags r:id="rId15"/>
            </p:custDataLst>
          </p:nvPr>
        </p:nvSpPr>
        <p:spPr bwMode="auto">
          <a:xfrm>
            <a:off x="5351669" y="2710277"/>
            <a:ext cx="355491" cy="350185"/>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19" name="PA-直接连接符 87"/>
          <p:cNvCxnSpPr/>
          <p:nvPr>
            <p:custDataLst>
              <p:tags r:id="rId16"/>
            </p:custDataLst>
          </p:nvPr>
        </p:nvCxnSpPr>
        <p:spPr>
          <a:xfrm flipH="1">
            <a:off x="3937371" y="3835703"/>
            <a:ext cx="558881" cy="0"/>
          </a:xfrm>
          <a:prstGeom prst="line">
            <a:avLst/>
          </a:prstGeom>
          <a:ln w="12700" cap="rnd">
            <a:solidFill>
              <a:schemeClr val="bg1">
                <a:lumMod val="6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sp>
        <p:nvSpPr>
          <p:cNvPr id="20" name="PA-任意多边形 62"/>
          <p:cNvSpPr/>
          <p:nvPr>
            <p:custDataLst>
              <p:tags r:id="rId17"/>
            </p:custDataLst>
          </p:nvPr>
        </p:nvSpPr>
        <p:spPr bwMode="auto">
          <a:xfrm>
            <a:off x="4485050" y="3061641"/>
            <a:ext cx="995138" cy="1562862"/>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FF33CC"/>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任意多边形 245"/>
          <p:cNvSpPr/>
          <p:nvPr>
            <p:custDataLst>
              <p:tags r:id="rId18"/>
            </p:custDataLst>
          </p:nvPr>
        </p:nvSpPr>
        <p:spPr bwMode="auto">
          <a:xfrm>
            <a:off x="4781587" y="3683602"/>
            <a:ext cx="317760" cy="317760"/>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cxnSp>
        <p:nvCxnSpPr>
          <p:cNvPr id="22" name="PA-直接连接符 82"/>
          <p:cNvCxnSpPr/>
          <p:nvPr>
            <p:custDataLst>
              <p:tags r:id="rId19"/>
            </p:custDataLst>
          </p:nvPr>
        </p:nvCxnSpPr>
        <p:spPr>
          <a:xfrm flipH="1">
            <a:off x="4938993" y="5204607"/>
            <a:ext cx="290052" cy="262933"/>
          </a:xfrm>
          <a:prstGeom prst="line">
            <a:avLst/>
          </a:prstGeom>
          <a:ln w="12700" cap="rnd">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3" name="PA-直接连接符 83"/>
          <p:cNvCxnSpPr/>
          <p:nvPr>
            <p:custDataLst>
              <p:tags r:id="rId20"/>
            </p:custDataLst>
          </p:nvPr>
        </p:nvCxnSpPr>
        <p:spPr>
          <a:xfrm flipH="1" flipV="1">
            <a:off x="4096545" y="5466361"/>
            <a:ext cx="838911" cy="0"/>
          </a:xfrm>
          <a:prstGeom prst="line">
            <a:avLst/>
          </a:prstGeom>
          <a:ln w="12700" cap="rnd">
            <a:solidFill>
              <a:schemeClr val="bg1">
                <a:lumMod val="65000"/>
              </a:schemeClr>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24" name="PA-任意多边形 61"/>
          <p:cNvSpPr/>
          <p:nvPr>
            <p:custDataLst>
              <p:tags r:id="rId21"/>
            </p:custDataLst>
          </p:nvPr>
        </p:nvSpPr>
        <p:spPr bwMode="auto">
          <a:xfrm>
            <a:off x="4723223" y="4254864"/>
            <a:ext cx="1360061" cy="1224468"/>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bg1">
              <a:lumMod val="50000"/>
            </a:schemeClr>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5" name="PA-任意多边形 101"/>
          <p:cNvSpPr>
            <a:spLocks noEditPoints="1"/>
          </p:cNvSpPr>
          <p:nvPr>
            <p:custDataLst>
              <p:tags r:id="rId22"/>
            </p:custDataLst>
          </p:nvPr>
        </p:nvSpPr>
        <p:spPr bwMode="auto">
          <a:xfrm>
            <a:off x="5326909" y="4689942"/>
            <a:ext cx="390863" cy="36138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E0F6FE"/>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6" name="PA-文本框 23"/>
          <p:cNvSpPr txBox="1"/>
          <p:nvPr>
            <p:custDataLst>
              <p:tags r:id="rId23"/>
            </p:custDataLst>
          </p:nvPr>
        </p:nvSpPr>
        <p:spPr>
          <a:xfrm>
            <a:off x="8386014" y="206591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27" name="PA-文本框 76"/>
          <p:cNvSpPr txBox="1"/>
          <p:nvPr>
            <p:custDataLst>
              <p:tags r:id="rId24"/>
            </p:custDataLst>
          </p:nvPr>
        </p:nvSpPr>
        <p:spPr>
          <a:xfrm>
            <a:off x="8317375" y="173990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28" name="PA-文本框 25"/>
          <p:cNvSpPr txBox="1"/>
          <p:nvPr>
            <p:custDataLst>
              <p:tags r:id="rId25"/>
            </p:custDataLst>
          </p:nvPr>
        </p:nvSpPr>
        <p:spPr>
          <a:xfrm>
            <a:off x="8386014" y="374609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29" name="PA-文本框 76"/>
          <p:cNvSpPr txBox="1"/>
          <p:nvPr>
            <p:custDataLst>
              <p:tags r:id="rId26"/>
            </p:custDataLst>
          </p:nvPr>
        </p:nvSpPr>
        <p:spPr>
          <a:xfrm>
            <a:off x="8317375" y="342008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0" name="PA-文本框 27"/>
          <p:cNvSpPr txBox="1"/>
          <p:nvPr>
            <p:custDataLst>
              <p:tags r:id="rId27"/>
            </p:custDataLst>
          </p:nvPr>
        </p:nvSpPr>
        <p:spPr>
          <a:xfrm>
            <a:off x="8386014" y="5377342"/>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1" name="PA-文本框 76"/>
          <p:cNvSpPr txBox="1"/>
          <p:nvPr>
            <p:custDataLst>
              <p:tags r:id="rId28"/>
            </p:custDataLst>
          </p:nvPr>
        </p:nvSpPr>
        <p:spPr>
          <a:xfrm>
            <a:off x="8317375" y="5051328"/>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2" name="PA-文本框 29"/>
          <p:cNvSpPr txBox="1"/>
          <p:nvPr>
            <p:custDataLst>
              <p:tags r:id="rId29"/>
            </p:custDataLst>
          </p:nvPr>
        </p:nvSpPr>
        <p:spPr>
          <a:xfrm>
            <a:off x="1184823" y="206591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3" name="PA-文本框 76"/>
          <p:cNvSpPr txBox="1"/>
          <p:nvPr>
            <p:custDataLst>
              <p:tags r:id="rId30"/>
            </p:custDataLst>
          </p:nvPr>
        </p:nvSpPr>
        <p:spPr>
          <a:xfrm>
            <a:off x="1116184" y="173990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4" name="PA-文本框 31"/>
          <p:cNvSpPr txBox="1"/>
          <p:nvPr>
            <p:custDataLst>
              <p:tags r:id="rId31"/>
            </p:custDataLst>
          </p:nvPr>
        </p:nvSpPr>
        <p:spPr>
          <a:xfrm>
            <a:off x="1184823" y="3746094"/>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5" name="PA-文本框 76"/>
          <p:cNvSpPr txBox="1"/>
          <p:nvPr>
            <p:custDataLst>
              <p:tags r:id="rId32"/>
            </p:custDataLst>
          </p:nvPr>
        </p:nvSpPr>
        <p:spPr>
          <a:xfrm>
            <a:off x="1116184" y="3420080"/>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
        <p:nvSpPr>
          <p:cNvPr id="36" name="PA-文本框 33"/>
          <p:cNvSpPr txBox="1"/>
          <p:nvPr>
            <p:custDataLst>
              <p:tags r:id="rId33"/>
            </p:custDataLst>
          </p:nvPr>
        </p:nvSpPr>
        <p:spPr>
          <a:xfrm>
            <a:off x="1184823" y="5377342"/>
            <a:ext cx="2689802" cy="695575"/>
          </a:xfrm>
          <a:prstGeom prst="rect">
            <a:avLst/>
          </a:prstGeom>
          <a:noFill/>
        </p:spPr>
        <p:txBody>
          <a:bodyPr wrap="square" rtlCol="0">
            <a:spAutoFit/>
          </a:bodyPr>
          <a:lstStyle/>
          <a:p>
            <a:pPr marL="0" marR="0" lvl="0" indent="0" algn="l" defTabSz="914400" rtl="0" eaLnBrk="1" fontAlgn="auto" latinLnBrk="0" hangingPunct="1">
              <a:lnSpc>
                <a:spcPct val="14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r>
              <a:rPr kumimoji="0" lang="en-US" altLang="zh-CN"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a:t>
            </a:r>
            <a:r>
              <a:rPr kumimoji="0" lang="zh-CN" altLang="en-US" sz="1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单击此处添加简要内容</a:t>
            </a:r>
          </a:p>
        </p:txBody>
      </p:sp>
      <p:sp>
        <p:nvSpPr>
          <p:cNvPr id="37" name="PA-文本框 76"/>
          <p:cNvSpPr txBox="1"/>
          <p:nvPr>
            <p:custDataLst>
              <p:tags r:id="rId34"/>
            </p:custDataLst>
          </p:nvPr>
        </p:nvSpPr>
        <p:spPr>
          <a:xfrm>
            <a:off x="1116184" y="5051328"/>
            <a:ext cx="2591991"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请在此写入标题</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14:bounceEnd="38000">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nodeType="withEffect" p14:presetBounceEnd="38000">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14:bounceEnd="38000">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nodeType="withEffect" p14:presetBounceEnd="38000">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14:bounceEnd="38000">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14:bounceEnd="38000">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14:presetBounceEnd="38000">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14:bounceEnd="38000">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14:presetBounceEnd="38000">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14:bounceEnd="38000">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14:presetBounceEnd="38000">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14:bounceEnd="38000">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14:presetBounceEnd="38000">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14:bounceEnd="38000">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14:presetBounceEnd="38000">
                                      <p:stCondLst>
                                        <p:cond delay="0"/>
                                      </p:stCondLst>
                                      <p:childTnLst>
                                        <p:set>
                                          <p:cBhvr>
                                            <p:cTn id="65" dur="1" fill="hold">
                                              <p:stCondLst>
                                                <p:cond delay="0"/>
                                              </p:stCondLst>
                                            </p:cTn>
                                            <p:tgtEl>
                                              <p:spTgt spid="18"/>
                                            </p:tgtEl>
                                            <p:attrNameLst>
                                              <p:attrName>style.visibility</p:attrName>
                                            </p:attrNameLst>
                                          </p:cBhvr>
                                          <p:to>
                                            <p:strVal val="visible"/>
                                          </p:to>
                                        </p:set>
                                        <p:anim to="" calcmode="lin" valueType="num" p14:bounceEnd="38000">
                                          <p:cBhvr>
                                            <p:cTn id="66"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7"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nodeType="withEffect" p14:presetBounceEnd="38000">
                                      <p:stCondLst>
                                        <p:cond delay="0"/>
                                      </p:stCondLst>
                                      <p:childTnLst>
                                        <p:set>
                                          <p:cBhvr>
                                            <p:cTn id="69" dur="1" fill="hold">
                                              <p:stCondLst>
                                                <p:cond delay="0"/>
                                              </p:stCondLst>
                                            </p:cTn>
                                            <p:tgtEl>
                                              <p:spTgt spid="19"/>
                                            </p:tgtEl>
                                            <p:attrNameLst>
                                              <p:attrName>style.visibility</p:attrName>
                                            </p:attrNameLst>
                                          </p:cBhvr>
                                          <p:to>
                                            <p:strVal val="visible"/>
                                          </p:to>
                                        </p:set>
                                        <p:anim to="" calcmode="lin" valueType="num" p14:bounceEnd="38000">
                                          <p:cBhvr>
                                            <p:cTn id="70"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1"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14:presetBounceEnd="38000">
                                      <p:stCondLst>
                                        <p:cond delay="0"/>
                                      </p:stCondLst>
                                      <p:childTnLst>
                                        <p:set>
                                          <p:cBhvr>
                                            <p:cTn id="73" dur="1" fill="hold">
                                              <p:stCondLst>
                                                <p:cond delay="0"/>
                                              </p:stCondLst>
                                            </p:cTn>
                                            <p:tgtEl>
                                              <p:spTgt spid="20"/>
                                            </p:tgtEl>
                                            <p:attrNameLst>
                                              <p:attrName>style.visibility</p:attrName>
                                            </p:attrNameLst>
                                          </p:cBhvr>
                                          <p:to>
                                            <p:strVal val="visible"/>
                                          </p:to>
                                        </p:set>
                                        <p:anim to="" calcmode="lin" valueType="num" p14:bounceEnd="38000">
                                          <p:cBhvr>
                                            <p:cTn id="74"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5"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grpId="0" nodeType="withEffect" p14:presetBounceEnd="38000">
                                      <p:stCondLst>
                                        <p:cond delay="0"/>
                                      </p:stCondLst>
                                      <p:childTnLst>
                                        <p:set>
                                          <p:cBhvr>
                                            <p:cTn id="77" dur="1" fill="hold">
                                              <p:stCondLst>
                                                <p:cond delay="0"/>
                                              </p:stCondLst>
                                            </p:cTn>
                                            <p:tgtEl>
                                              <p:spTgt spid="21"/>
                                            </p:tgtEl>
                                            <p:attrNameLst>
                                              <p:attrName>style.visibility</p:attrName>
                                            </p:attrNameLst>
                                          </p:cBhvr>
                                          <p:to>
                                            <p:strVal val="visible"/>
                                          </p:to>
                                        </p:set>
                                        <p:anim to="" calcmode="lin" valueType="num" p14:bounceEnd="38000">
                                          <p:cBhvr>
                                            <p:cTn id="78"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9"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nodeType="withEffect" p14:presetBounceEnd="38000">
                                      <p:stCondLst>
                                        <p:cond delay="0"/>
                                      </p:stCondLst>
                                      <p:childTnLst>
                                        <p:set>
                                          <p:cBhvr>
                                            <p:cTn id="81" dur="1" fill="hold">
                                              <p:stCondLst>
                                                <p:cond delay="0"/>
                                              </p:stCondLst>
                                            </p:cTn>
                                            <p:tgtEl>
                                              <p:spTgt spid="22"/>
                                            </p:tgtEl>
                                            <p:attrNameLst>
                                              <p:attrName>style.visibility</p:attrName>
                                            </p:attrNameLst>
                                          </p:cBhvr>
                                          <p:to>
                                            <p:strVal val="visible"/>
                                          </p:to>
                                        </p:set>
                                        <p:anim to="" calcmode="lin" valueType="num" p14:bounceEnd="38000">
                                          <p:cBhvr>
                                            <p:cTn id="82"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3"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nodeType="withEffect" p14:presetBounceEnd="38000">
                                      <p:stCondLst>
                                        <p:cond delay="0"/>
                                      </p:stCondLst>
                                      <p:childTnLst>
                                        <p:set>
                                          <p:cBhvr>
                                            <p:cTn id="85" dur="1" fill="hold">
                                              <p:stCondLst>
                                                <p:cond delay="0"/>
                                              </p:stCondLst>
                                            </p:cTn>
                                            <p:tgtEl>
                                              <p:spTgt spid="23"/>
                                            </p:tgtEl>
                                            <p:attrNameLst>
                                              <p:attrName>style.visibility</p:attrName>
                                            </p:attrNameLst>
                                          </p:cBhvr>
                                          <p:to>
                                            <p:strVal val="visible"/>
                                          </p:to>
                                        </p:set>
                                        <p:anim to="" calcmode="lin" valueType="num" p14:bounceEnd="38000">
                                          <p:cBhvr>
                                            <p:cTn id="86"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7"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14:presetBounceEnd="38000">
                                      <p:stCondLst>
                                        <p:cond delay="0"/>
                                      </p:stCondLst>
                                      <p:childTnLst>
                                        <p:set>
                                          <p:cBhvr>
                                            <p:cTn id="89" dur="1" fill="hold">
                                              <p:stCondLst>
                                                <p:cond delay="0"/>
                                              </p:stCondLst>
                                            </p:cTn>
                                            <p:tgtEl>
                                              <p:spTgt spid="24"/>
                                            </p:tgtEl>
                                            <p:attrNameLst>
                                              <p:attrName>style.visibility</p:attrName>
                                            </p:attrNameLst>
                                          </p:cBhvr>
                                          <p:to>
                                            <p:strVal val="visible"/>
                                          </p:to>
                                        </p:set>
                                        <p:anim to="" calcmode="lin" valueType="num" p14:bounceEnd="38000">
                                          <p:cBhvr>
                                            <p:cTn id="90"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1"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14:presetBounceEnd="38000">
                                      <p:stCondLst>
                                        <p:cond delay="0"/>
                                      </p:stCondLst>
                                      <p:childTnLst>
                                        <p:set>
                                          <p:cBhvr>
                                            <p:cTn id="93" dur="1" fill="hold">
                                              <p:stCondLst>
                                                <p:cond delay="0"/>
                                              </p:stCondLst>
                                            </p:cTn>
                                            <p:tgtEl>
                                              <p:spTgt spid="25"/>
                                            </p:tgtEl>
                                            <p:attrNameLst>
                                              <p:attrName>style.visibility</p:attrName>
                                            </p:attrNameLst>
                                          </p:cBhvr>
                                          <p:to>
                                            <p:strVal val="visible"/>
                                          </p:to>
                                        </p:set>
                                        <p:anim to="" calcmode="lin" valueType="num" p14:bounceEnd="38000">
                                          <p:cBhvr>
                                            <p:cTn id="94"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5"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14:presetBounceEnd="38000">
                                      <p:stCondLst>
                                        <p:cond delay="0"/>
                                      </p:stCondLst>
                                      <p:childTnLst>
                                        <p:set>
                                          <p:cBhvr>
                                            <p:cTn id="97" dur="1" fill="hold">
                                              <p:stCondLst>
                                                <p:cond delay="0"/>
                                              </p:stCondLst>
                                            </p:cTn>
                                            <p:tgtEl>
                                              <p:spTgt spid="26"/>
                                            </p:tgtEl>
                                            <p:attrNameLst>
                                              <p:attrName>style.visibility</p:attrName>
                                            </p:attrNameLst>
                                          </p:cBhvr>
                                          <p:to>
                                            <p:strVal val="visible"/>
                                          </p:to>
                                        </p:set>
                                        <p:anim to="" calcmode="lin" valueType="num" p14:bounceEnd="38000">
                                          <p:cBhvr>
                                            <p:cTn id="98"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9"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14:presetBounceEnd="38000">
                                      <p:stCondLst>
                                        <p:cond delay="0"/>
                                      </p:stCondLst>
                                      <p:childTnLst>
                                        <p:set>
                                          <p:cBhvr>
                                            <p:cTn id="101" dur="1" fill="hold">
                                              <p:stCondLst>
                                                <p:cond delay="0"/>
                                              </p:stCondLst>
                                            </p:cTn>
                                            <p:tgtEl>
                                              <p:spTgt spid="27"/>
                                            </p:tgtEl>
                                            <p:attrNameLst>
                                              <p:attrName>style.visibility</p:attrName>
                                            </p:attrNameLst>
                                          </p:cBhvr>
                                          <p:to>
                                            <p:strVal val="visible"/>
                                          </p:to>
                                        </p:set>
                                        <p:anim to="" calcmode="lin" valueType="num" p14:bounceEnd="38000">
                                          <p:cBhvr>
                                            <p:cTn id="102"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3"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14:presetBounceEnd="38000">
                                      <p:stCondLst>
                                        <p:cond delay="0"/>
                                      </p:stCondLst>
                                      <p:childTnLst>
                                        <p:set>
                                          <p:cBhvr>
                                            <p:cTn id="105" dur="1" fill="hold">
                                              <p:stCondLst>
                                                <p:cond delay="0"/>
                                              </p:stCondLst>
                                            </p:cTn>
                                            <p:tgtEl>
                                              <p:spTgt spid="28"/>
                                            </p:tgtEl>
                                            <p:attrNameLst>
                                              <p:attrName>style.visibility</p:attrName>
                                            </p:attrNameLst>
                                          </p:cBhvr>
                                          <p:to>
                                            <p:strVal val="visible"/>
                                          </p:to>
                                        </p:set>
                                        <p:anim to="" calcmode="lin" valueType="num" p14:bounceEnd="38000">
                                          <p:cBhvr>
                                            <p:cTn id="106"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7"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14:presetBounceEnd="38000">
                                      <p:stCondLst>
                                        <p:cond delay="0"/>
                                      </p:stCondLst>
                                      <p:childTnLst>
                                        <p:set>
                                          <p:cBhvr>
                                            <p:cTn id="109" dur="1" fill="hold">
                                              <p:stCondLst>
                                                <p:cond delay="0"/>
                                              </p:stCondLst>
                                            </p:cTn>
                                            <p:tgtEl>
                                              <p:spTgt spid="29"/>
                                            </p:tgtEl>
                                            <p:attrNameLst>
                                              <p:attrName>style.visibility</p:attrName>
                                            </p:attrNameLst>
                                          </p:cBhvr>
                                          <p:to>
                                            <p:strVal val="visible"/>
                                          </p:to>
                                        </p:set>
                                        <p:anim to="" calcmode="lin" valueType="num" p14:bounceEnd="38000">
                                          <p:cBhvr>
                                            <p:cTn id="110"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1"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14:presetBounceEnd="38000">
                                      <p:stCondLst>
                                        <p:cond delay="0"/>
                                      </p:stCondLst>
                                      <p:childTnLst>
                                        <p:set>
                                          <p:cBhvr>
                                            <p:cTn id="113" dur="1" fill="hold">
                                              <p:stCondLst>
                                                <p:cond delay="0"/>
                                              </p:stCondLst>
                                            </p:cTn>
                                            <p:tgtEl>
                                              <p:spTgt spid="30"/>
                                            </p:tgtEl>
                                            <p:attrNameLst>
                                              <p:attrName>style.visibility</p:attrName>
                                            </p:attrNameLst>
                                          </p:cBhvr>
                                          <p:to>
                                            <p:strVal val="visible"/>
                                          </p:to>
                                        </p:set>
                                        <p:anim to="" calcmode="lin" valueType="num" p14:bounceEnd="38000">
                                          <p:cBhvr>
                                            <p:cTn id="114"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5"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6" presetID="0" presetClass="entr" presetSubtype="0" fill="hold" grpId="0" nodeType="withEffect" p14:presetBounceEnd="38000">
                                      <p:stCondLst>
                                        <p:cond delay="0"/>
                                      </p:stCondLst>
                                      <p:childTnLst>
                                        <p:set>
                                          <p:cBhvr>
                                            <p:cTn id="117" dur="1" fill="hold">
                                              <p:stCondLst>
                                                <p:cond delay="0"/>
                                              </p:stCondLst>
                                            </p:cTn>
                                            <p:tgtEl>
                                              <p:spTgt spid="31"/>
                                            </p:tgtEl>
                                            <p:attrNameLst>
                                              <p:attrName>style.visibility</p:attrName>
                                            </p:attrNameLst>
                                          </p:cBhvr>
                                          <p:to>
                                            <p:strVal val="visible"/>
                                          </p:to>
                                        </p:set>
                                        <p:anim to="" calcmode="lin" valueType="num" p14:bounceEnd="38000">
                                          <p:cBhvr>
                                            <p:cTn id="118"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9"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0" presetID="0" presetClass="entr" presetSubtype="0" fill="hold" grpId="0" nodeType="withEffect" p14:presetBounceEnd="38000">
                                      <p:stCondLst>
                                        <p:cond delay="0"/>
                                      </p:stCondLst>
                                      <p:childTnLst>
                                        <p:set>
                                          <p:cBhvr>
                                            <p:cTn id="121" dur="1" fill="hold">
                                              <p:stCondLst>
                                                <p:cond delay="0"/>
                                              </p:stCondLst>
                                            </p:cTn>
                                            <p:tgtEl>
                                              <p:spTgt spid="32"/>
                                            </p:tgtEl>
                                            <p:attrNameLst>
                                              <p:attrName>style.visibility</p:attrName>
                                            </p:attrNameLst>
                                          </p:cBhvr>
                                          <p:to>
                                            <p:strVal val="visible"/>
                                          </p:to>
                                        </p:set>
                                        <p:anim to="" calcmode="lin" valueType="num" p14:bounceEnd="38000">
                                          <p:cBhvr>
                                            <p:cTn id="122"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3"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4" presetID="0" presetClass="entr" presetSubtype="0" fill="hold" grpId="0" nodeType="withEffect" p14:presetBounceEnd="38000">
                                      <p:stCondLst>
                                        <p:cond delay="0"/>
                                      </p:stCondLst>
                                      <p:childTnLst>
                                        <p:set>
                                          <p:cBhvr>
                                            <p:cTn id="125" dur="1" fill="hold">
                                              <p:stCondLst>
                                                <p:cond delay="0"/>
                                              </p:stCondLst>
                                            </p:cTn>
                                            <p:tgtEl>
                                              <p:spTgt spid="33"/>
                                            </p:tgtEl>
                                            <p:attrNameLst>
                                              <p:attrName>style.visibility</p:attrName>
                                            </p:attrNameLst>
                                          </p:cBhvr>
                                          <p:to>
                                            <p:strVal val="visible"/>
                                          </p:to>
                                        </p:set>
                                        <p:anim to="" calcmode="lin" valueType="num" p14:bounceEnd="38000">
                                          <p:cBhvr>
                                            <p:cTn id="126"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7"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8" presetID="0" presetClass="entr" presetSubtype="0" fill="hold" grpId="0" nodeType="withEffect" p14:presetBounceEnd="38000">
                                      <p:stCondLst>
                                        <p:cond delay="0"/>
                                      </p:stCondLst>
                                      <p:childTnLst>
                                        <p:set>
                                          <p:cBhvr>
                                            <p:cTn id="129" dur="1" fill="hold">
                                              <p:stCondLst>
                                                <p:cond delay="0"/>
                                              </p:stCondLst>
                                            </p:cTn>
                                            <p:tgtEl>
                                              <p:spTgt spid="34"/>
                                            </p:tgtEl>
                                            <p:attrNameLst>
                                              <p:attrName>style.visibility</p:attrName>
                                            </p:attrNameLst>
                                          </p:cBhvr>
                                          <p:to>
                                            <p:strVal val="visible"/>
                                          </p:to>
                                        </p:set>
                                        <p:anim to="" calcmode="lin" valueType="num" p14:bounceEnd="38000">
                                          <p:cBhvr>
                                            <p:cTn id="130"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31"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2" presetID="0" presetClass="entr" presetSubtype="0" fill="hold" grpId="0" nodeType="withEffect" p14:presetBounceEnd="38000">
                                      <p:stCondLst>
                                        <p:cond delay="0"/>
                                      </p:stCondLst>
                                      <p:childTnLst>
                                        <p:set>
                                          <p:cBhvr>
                                            <p:cTn id="133" dur="1" fill="hold">
                                              <p:stCondLst>
                                                <p:cond delay="0"/>
                                              </p:stCondLst>
                                            </p:cTn>
                                            <p:tgtEl>
                                              <p:spTgt spid="35"/>
                                            </p:tgtEl>
                                            <p:attrNameLst>
                                              <p:attrName>style.visibility</p:attrName>
                                            </p:attrNameLst>
                                          </p:cBhvr>
                                          <p:to>
                                            <p:strVal val="visible"/>
                                          </p:to>
                                        </p:set>
                                        <p:anim to="" calcmode="lin" valueType="num" p14:bounceEnd="38000">
                                          <p:cBhvr>
                                            <p:cTn id="134"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35"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6" presetID="0" presetClass="entr" presetSubtype="0" fill="hold" grpId="0" nodeType="withEffect" p14:presetBounceEnd="38000">
                                      <p:stCondLst>
                                        <p:cond delay="0"/>
                                      </p:stCondLst>
                                      <p:childTnLst>
                                        <p:set>
                                          <p:cBhvr>
                                            <p:cTn id="137" dur="1" fill="hold">
                                              <p:stCondLst>
                                                <p:cond delay="0"/>
                                              </p:stCondLst>
                                            </p:cTn>
                                            <p:tgtEl>
                                              <p:spTgt spid="36"/>
                                            </p:tgtEl>
                                            <p:attrNameLst>
                                              <p:attrName>style.visibility</p:attrName>
                                            </p:attrNameLst>
                                          </p:cBhvr>
                                          <p:to>
                                            <p:strVal val="visible"/>
                                          </p:to>
                                        </p:set>
                                        <p:anim to="" calcmode="lin" valueType="num" p14:bounceEnd="38000">
                                          <p:cBhvr>
                                            <p:cTn id="138"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39"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40" presetID="0" presetClass="entr" presetSubtype="0" fill="hold" grpId="0" nodeType="withEffect" p14:presetBounceEnd="38000">
                                      <p:stCondLst>
                                        <p:cond delay="0"/>
                                      </p:stCondLst>
                                      <p:childTnLst>
                                        <p:set>
                                          <p:cBhvr>
                                            <p:cTn id="141" dur="1" fill="hold">
                                              <p:stCondLst>
                                                <p:cond delay="0"/>
                                              </p:stCondLst>
                                            </p:cTn>
                                            <p:tgtEl>
                                              <p:spTgt spid="37"/>
                                            </p:tgtEl>
                                            <p:attrNameLst>
                                              <p:attrName>style.visibility</p:attrName>
                                            </p:attrNameLst>
                                          </p:cBhvr>
                                          <p:to>
                                            <p:strVal val="visible"/>
                                          </p:to>
                                        </p:set>
                                        <p:anim to="" calcmode="lin" valueType="num" p14:bounceEnd="38000">
                                          <p:cBhvr>
                                            <p:cTn id="142"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43"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6" grpId="0" animBg="1"/>
          <p:bldP spid="7" grpId="0" animBg="1"/>
          <p:bldP spid="9" grpId="0" animBg="1"/>
          <p:bldP spid="10" grpId="0" animBg="1"/>
          <p:bldP spid="13" grpId="0" animBg="1"/>
          <p:bldP spid="14" grpId="0" animBg="1"/>
          <p:bldP spid="17" grpId="0" animBg="1"/>
          <p:bldP spid="18" grpId="0" animBg="1"/>
          <p:bldP spid="20" grpId="0" animBg="1"/>
          <p:bldP spid="21" grpId="0" animBg="1"/>
          <p:bldP spid="24" grpId="0" animBg="1"/>
          <p:bldP spid="25" grpId="0" animBg="1"/>
          <p:bldP spid="26" grpId="0"/>
          <p:bldP spid="27" grpId="0"/>
          <p:bldP spid="28" grpId="0"/>
          <p:bldP spid="29" grpId="0"/>
          <p:bldP spid="30" grpId="0"/>
          <p:bldP spid="31" grpId="0"/>
          <p:bldP spid="32" grpId="0"/>
          <p:bldP spid="33" grpId="0"/>
          <p:bldP spid="34" grpId="0"/>
          <p:bldP spid="35" grpId="0"/>
          <p:bldP spid="36" grpId="0"/>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 to="" calcmode="lin" valueType="num">
                                          <p:cBhvr>
                                            <p:cTn id="66"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7"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 to="" calcmode="lin" valueType="num">
                                          <p:cBhvr>
                                            <p:cTn id="70"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1"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to="" calcmode="lin" valueType="num">
                                          <p:cBhvr>
                                            <p:cTn id="74"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5"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 to="" calcmode="lin" valueType="num">
                                          <p:cBhvr>
                                            <p:cTn id="78"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9"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nodeType="withEffect">
                                      <p:stCondLst>
                                        <p:cond delay="0"/>
                                      </p:stCondLst>
                                      <p:childTnLst>
                                        <p:set>
                                          <p:cBhvr>
                                            <p:cTn id="81" dur="1" fill="hold">
                                              <p:stCondLst>
                                                <p:cond delay="0"/>
                                              </p:stCondLst>
                                            </p:cTn>
                                            <p:tgtEl>
                                              <p:spTgt spid="22"/>
                                            </p:tgtEl>
                                            <p:attrNameLst>
                                              <p:attrName>style.visibility</p:attrName>
                                            </p:attrNameLst>
                                          </p:cBhvr>
                                          <p:to>
                                            <p:strVal val="visible"/>
                                          </p:to>
                                        </p:set>
                                        <p:anim to="" calcmode="lin" valueType="num">
                                          <p:cBhvr>
                                            <p:cTn id="82"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3"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nodeType="withEffect">
                                      <p:stCondLst>
                                        <p:cond delay="0"/>
                                      </p:stCondLst>
                                      <p:childTnLst>
                                        <p:set>
                                          <p:cBhvr>
                                            <p:cTn id="85" dur="1" fill="hold">
                                              <p:stCondLst>
                                                <p:cond delay="0"/>
                                              </p:stCondLst>
                                            </p:cTn>
                                            <p:tgtEl>
                                              <p:spTgt spid="23"/>
                                            </p:tgtEl>
                                            <p:attrNameLst>
                                              <p:attrName>style.visibility</p:attrName>
                                            </p:attrNameLst>
                                          </p:cBhvr>
                                          <p:to>
                                            <p:strVal val="visible"/>
                                          </p:to>
                                        </p:set>
                                        <p:anim to="" calcmode="lin" valueType="num">
                                          <p:cBhvr>
                                            <p:cTn id="86"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7"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stCondLst>
                                        <p:cond delay="0"/>
                                      </p:stCondLst>
                                      <p:childTnLst>
                                        <p:set>
                                          <p:cBhvr>
                                            <p:cTn id="89" dur="1" fill="hold">
                                              <p:stCondLst>
                                                <p:cond delay="0"/>
                                              </p:stCondLst>
                                            </p:cTn>
                                            <p:tgtEl>
                                              <p:spTgt spid="24"/>
                                            </p:tgtEl>
                                            <p:attrNameLst>
                                              <p:attrName>style.visibility</p:attrName>
                                            </p:attrNameLst>
                                          </p:cBhvr>
                                          <p:to>
                                            <p:strVal val="visible"/>
                                          </p:to>
                                        </p:set>
                                        <p:anim to="" calcmode="lin" valueType="num">
                                          <p:cBhvr>
                                            <p:cTn id="90"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1"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 to="" calcmode="lin" valueType="num">
                                          <p:cBhvr>
                                            <p:cTn id="94"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5"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 to="" calcmode="lin" valueType="num">
                                          <p:cBhvr>
                                            <p:cTn id="98"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9"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 to="" calcmode="lin" valueType="num">
                                          <p:cBhvr>
                                            <p:cTn id="102"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3"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stCondLst>
                                        <p:cond delay="0"/>
                                      </p:stCondLst>
                                      <p:childTnLst>
                                        <p:set>
                                          <p:cBhvr>
                                            <p:cTn id="105" dur="1" fill="hold">
                                              <p:stCondLst>
                                                <p:cond delay="0"/>
                                              </p:stCondLst>
                                            </p:cTn>
                                            <p:tgtEl>
                                              <p:spTgt spid="28"/>
                                            </p:tgtEl>
                                            <p:attrNameLst>
                                              <p:attrName>style.visibility</p:attrName>
                                            </p:attrNameLst>
                                          </p:cBhvr>
                                          <p:to>
                                            <p:strVal val="visible"/>
                                          </p:to>
                                        </p:set>
                                        <p:anim to="" calcmode="lin" valueType="num">
                                          <p:cBhvr>
                                            <p:cTn id="106"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7"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stCondLst>
                                        <p:cond delay="0"/>
                                      </p:stCondLst>
                                      <p:childTnLst>
                                        <p:set>
                                          <p:cBhvr>
                                            <p:cTn id="109" dur="1" fill="hold">
                                              <p:stCondLst>
                                                <p:cond delay="0"/>
                                              </p:stCondLst>
                                            </p:cTn>
                                            <p:tgtEl>
                                              <p:spTgt spid="29"/>
                                            </p:tgtEl>
                                            <p:attrNameLst>
                                              <p:attrName>style.visibility</p:attrName>
                                            </p:attrNameLst>
                                          </p:cBhvr>
                                          <p:to>
                                            <p:strVal val="visible"/>
                                          </p:to>
                                        </p:set>
                                        <p:anim to="" calcmode="lin" valueType="num">
                                          <p:cBhvr>
                                            <p:cTn id="110"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1"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 to="" calcmode="lin" valueType="num">
                                          <p:cBhvr>
                                            <p:cTn id="114"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5"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6" presetID="0" presetClass="entr" presetSubtype="0" fill="hold" grpId="0" nodeType="withEffect">
                                      <p:stCondLst>
                                        <p:cond delay="0"/>
                                      </p:stCondLst>
                                      <p:childTnLst>
                                        <p:set>
                                          <p:cBhvr>
                                            <p:cTn id="117" dur="1" fill="hold">
                                              <p:stCondLst>
                                                <p:cond delay="0"/>
                                              </p:stCondLst>
                                            </p:cTn>
                                            <p:tgtEl>
                                              <p:spTgt spid="31"/>
                                            </p:tgtEl>
                                            <p:attrNameLst>
                                              <p:attrName>style.visibility</p:attrName>
                                            </p:attrNameLst>
                                          </p:cBhvr>
                                          <p:to>
                                            <p:strVal val="visible"/>
                                          </p:to>
                                        </p:set>
                                        <p:anim to="" calcmode="lin" valueType="num">
                                          <p:cBhvr>
                                            <p:cTn id="118"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9"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0" presetID="0" presetClass="entr" presetSubtype="0"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 to="" calcmode="lin" valueType="num">
                                          <p:cBhvr>
                                            <p:cTn id="122"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3"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4" presetID="0" presetClass="entr" presetSubtype="0" fill="hold" grpId="0" nodeType="withEffect">
                                      <p:stCondLst>
                                        <p:cond delay="0"/>
                                      </p:stCondLst>
                                      <p:childTnLst>
                                        <p:set>
                                          <p:cBhvr>
                                            <p:cTn id="125" dur="1" fill="hold">
                                              <p:stCondLst>
                                                <p:cond delay="0"/>
                                              </p:stCondLst>
                                            </p:cTn>
                                            <p:tgtEl>
                                              <p:spTgt spid="33"/>
                                            </p:tgtEl>
                                            <p:attrNameLst>
                                              <p:attrName>style.visibility</p:attrName>
                                            </p:attrNameLst>
                                          </p:cBhvr>
                                          <p:to>
                                            <p:strVal val="visible"/>
                                          </p:to>
                                        </p:set>
                                        <p:anim to="" calcmode="lin" valueType="num">
                                          <p:cBhvr>
                                            <p:cTn id="126"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7"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8" presetID="0" presetClass="entr" presetSubtype="0" fill="hold" grpId="0" nodeType="withEffect">
                                      <p:stCondLst>
                                        <p:cond delay="0"/>
                                      </p:stCondLst>
                                      <p:childTnLst>
                                        <p:set>
                                          <p:cBhvr>
                                            <p:cTn id="129" dur="1" fill="hold">
                                              <p:stCondLst>
                                                <p:cond delay="0"/>
                                              </p:stCondLst>
                                            </p:cTn>
                                            <p:tgtEl>
                                              <p:spTgt spid="34"/>
                                            </p:tgtEl>
                                            <p:attrNameLst>
                                              <p:attrName>style.visibility</p:attrName>
                                            </p:attrNameLst>
                                          </p:cBhvr>
                                          <p:to>
                                            <p:strVal val="visible"/>
                                          </p:to>
                                        </p:set>
                                        <p:anim to="" calcmode="lin" valueType="num">
                                          <p:cBhvr>
                                            <p:cTn id="130"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31"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2" presetID="0" presetClass="entr" presetSubtype="0" fill="hold" grpId="0" nodeType="withEffect">
                                      <p:stCondLst>
                                        <p:cond delay="0"/>
                                      </p:stCondLst>
                                      <p:childTnLst>
                                        <p:set>
                                          <p:cBhvr>
                                            <p:cTn id="133" dur="1" fill="hold">
                                              <p:stCondLst>
                                                <p:cond delay="0"/>
                                              </p:stCondLst>
                                            </p:cTn>
                                            <p:tgtEl>
                                              <p:spTgt spid="35"/>
                                            </p:tgtEl>
                                            <p:attrNameLst>
                                              <p:attrName>style.visibility</p:attrName>
                                            </p:attrNameLst>
                                          </p:cBhvr>
                                          <p:to>
                                            <p:strVal val="visible"/>
                                          </p:to>
                                        </p:set>
                                        <p:anim to="" calcmode="lin" valueType="num">
                                          <p:cBhvr>
                                            <p:cTn id="134"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35"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6" presetID="0" presetClass="entr" presetSubtype="0" fill="hold" grpId="0" nodeType="withEffect">
                                      <p:stCondLst>
                                        <p:cond delay="0"/>
                                      </p:stCondLst>
                                      <p:childTnLst>
                                        <p:set>
                                          <p:cBhvr>
                                            <p:cTn id="137" dur="1" fill="hold">
                                              <p:stCondLst>
                                                <p:cond delay="0"/>
                                              </p:stCondLst>
                                            </p:cTn>
                                            <p:tgtEl>
                                              <p:spTgt spid="36"/>
                                            </p:tgtEl>
                                            <p:attrNameLst>
                                              <p:attrName>style.visibility</p:attrName>
                                            </p:attrNameLst>
                                          </p:cBhvr>
                                          <p:to>
                                            <p:strVal val="visible"/>
                                          </p:to>
                                        </p:set>
                                        <p:anim to="" calcmode="lin" valueType="num">
                                          <p:cBhvr>
                                            <p:cTn id="138"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39"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40" presetID="0" presetClass="entr" presetSubtype="0" fill="hold" grpId="0" nodeType="withEffect">
                                      <p:stCondLst>
                                        <p:cond delay="0"/>
                                      </p:stCondLst>
                                      <p:childTnLst>
                                        <p:set>
                                          <p:cBhvr>
                                            <p:cTn id="141" dur="1" fill="hold">
                                              <p:stCondLst>
                                                <p:cond delay="0"/>
                                              </p:stCondLst>
                                            </p:cTn>
                                            <p:tgtEl>
                                              <p:spTgt spid="37"/>
                                            </p:tgtEl>
                                            <p:attrNameLst>
                                              <p:attrName>style.visibility</p:attrName>
                                            </p:attrNameLst>
                                          </p:cBhvr>
                                          <p:to>
                                            <p:strVal val="visible"/>
                                          </p:to>
                                        </p:set>
                                        <p:anim to="" calcmode="lin" valueType="num">
                                          <p:cBhvr>
                                            <p:cTn id="142"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43"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6" grpId="0" animBg="1"/>
          <p:bldP spid="7" grpId="0" animBg="1"/>
          <p:bldP spid="9" grpId="0" animBg="1"/>
          <p:bldP spid="10" grpId="0" animBg="1"/>
          <p:bldP spid="13" grpId="0" animBg="1"/>
          <p:bldP spid="14" grpId="0" animBg="1"/>
          <p:bldP spid="17" grpId="0" animBg="1"/>
          <p:bldP spid="18" grpId="0" animBg="1"/>
          <p:bldP spid="20" grpId="0" animBg="1"/>
          <p:bldP spid="21" grpId="0" animBg="1"/>
          <p:bldP spid="24" grpId="0" animBg="1"/>
          <p:bldP spid="25" grpId="0" animBg="1"/>
          <p:bldP spid="26" grpId="0"/>
          <p:bldP spid="27" grpId="0"/>
          <p:bldP spid="28" grpId="0"/>
          <p:bldP spid="29" grpId="0"/>
          <p:bldP spid="30" grpId="0"/>
          <p:bldP spid="31" grpId="0"/>
          <p:bldP spid="32" grpId="0"/>
          <p:bldP spid="33" grpId="0"/>
          <p:bldP spid="34" grpId="0"/>
          <p:bldP spid="35" grpId="0"/>
          <p:bldP spid="36" grpId="0"/>
          <p:bldP spid="37"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cxnSp>
        <p:nvCxnSpPr>
          <p:cNvPr id="4" name="PA-1"/>
          <p:cNvCxnSpPr>
            <a:endCxn id="11" idx="2"/>
          </p:cNvCxnSpPr>
          <p:nvPr>
            <p:custDataLst>
              <p:tags r:id="rId1"/>
            </p:custDataLst>
          </p:nvPr>
        </p:nvCxnSpPr>
        <p:spPr>
          <a:xfrm>
            <a:off x="0" y="3796548"/>
            <a:ext cx="8673592" cy="0"/>
          </a:xfrm>
          <a:prstGeom prst="line">
            <a:avLst/>
          </a:prstGeom>
          <a:ln w="12700">
            <a:solidFill>
              <a:schemeClr val="bg1">
                <a:lumMod val="50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5" name="PA-1"/>
          <p:cNvSpPr/>
          <p:nvPr>
            <p:custDataLst>
              <p:tags r:id="rId2"/>
            </p:custDataLst>
          </p:nvPr>
        </p:nvSpPr>
        <p:spPr>
          <a:xfrm>
            <a:off x="1695699" y="3670229"/>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6" name="PA-1"/>
          <p:cNvSpPr/>
          <p:nvPr>
            <p:custDataLst>
              <p:tags r:id="rId3"/>
            </p:custDataLst>
          </p:nvPr>
        </p:nvSpPr>
        <p:spPr bwMode="auto">
          <a:xfrm>
            <a:off x="1537066" y="2892874"/>
            <a:ext cx="519064" cy="518154"/>
          </a:xfrm>
          <a:custGeom>
            <a:avLst/>
            <a:gdLst>
              <a:gd name="connsiteX0" fmla="*/ 164777 w 604110"/>
              <a:gd name="connsiteY0" fmla="*/ 264973 h 603052"/>
              <a:gd name="connsiteX1" fmla="*/ 457609 w 604110"/>
              <a:gd name="connsiteY1" fmla="*/ 264973 h 603052"/>
              <a:gd name="connsiteX2" fmla="*/ 485066 w 604110"/>
              <a:gd name="connsiteY2" fmla="*/ 292388 h 603052"/>
              <a:gd name="connsiteX3" fmla="*/ 457609 w 604110"/>
              <a:gd name="connsiteY3" fmla="*/ 319802 h 603052"/>
              <a:gd name="connsiteX4" fmla="*/ 164777 w 604110"/>
              <a:gd name="connsiteY4" fmla="*/ 319802 h 603052"/>
              <a:gd name="connsiteX5" fmla="*/ 137320 w 604110"/>
              <a:gd name="connsiteY5" fmla="*/ 292388 h 603052"/>
              <a:gd name="connsiteX6" fmla="*/ 164777 w 604110"/>
              <a:gd name="connsiteY6" fmla="*/ 264973 h 603052"/>
              <a:gd name="connsiteX7" fmla="*/ 164777 w 604110"/>
              <a:gd name="connsiteY7" fmla="*/ 137038 h 603052"/>
              <a:gd name="connsiteX8" fmla="*/ 457609 w 604110"/>
              <a:gd name="connsiteY8" fmla="*/ 137038 h 603052"/>
              <a:gd name="connsiteX9" fmla="*/ 485066 w 604110"/>
              <a:gd name="connsiteY9" fmla="*/ 164453 h 603052"/>
              <a:gd name="connsiteX10" fmla="*/ 457609 w 604110"/>
              <a:gd name="connsiteY10" fmla="*/ 191867 h 603052"/>
              <a:gd name="connsiteX11" fmla="*/ 164777 w 604110"/>
              <a:gd name="connsiteY11" fmla="*/ 191867 h 603052"/>
              <a:gd name="connsiteX12" fmla="*/ 137320 w 604110"/>
              <a:gd name="connsiteY12" fmla="*/ 164453 h 603052"/>
              <a:gd name="connsiteX13" fmla="*/ 164777 w 604110"/>
              <a:gd name="connsiteY13" fmla="*/ 137038 h 603052"/>
              <a:gd name="connsiteX14" fmla="*/ 54919 w 604110"/>
              <a:gd name="connsiteY14" fmla="*/ 54823 h 603052"/>
              <a:gd name="connsiteX15" fmla="*/ 54919 w 604110"/>
              <a:gd name="connsiteY15" fmla="*/ 420355 h 603052"/>
              <a:gd name="connsiteX16" fmla="*/ 137298 w 604110"/>
              <a:gd name="connsiteY16" fmla="*/ 420355 h 603052"/>
              <a:gd name="connsiteX17" fmla="*/ 164757 w 604110"/>
              <a:gd name="connsiteY17" fmla="*/ 447766 h 603052"/>
              <a:gd name="connsiteX18" fmla="*/ 164757 w 604110"/>
              <a:gd name="connsiteY18" fmla="*/ 523011 h 603052"/>
              <a:gd name="connsiteX19" fmla="*/ 304664 w 604110"/>
              <a:gd name="connsiteY19" fmla="*/ 425289 h 603052"/>
              <a:gd name="connsiteX20" fmla="*/ 320316 w 604110"/>
              <a:gd name="connsiteY20" fmla="*/ 420355 h 603052"/>
              <a:gd name="connsiteX21" fmla="*/ 549191 w 604110"/>
              <a:gd name="connsiteY21" fmla="*/ 420355 h 603052"/>
              <a:gd name="connsiteX22" fmla="*/ 549191 w 604110"/>
              <a:gd name="connsiteY22" fmla="*/ 54823 h 603052"/>
              <a:gd name="connsiteX23" fmla="*/ 27460 w 604110"/>
              <a:gd name="connsiteY23" fmla="*/ 0 h 603052"/>
              <a:gd name="connsiteX24" fmla="*/ 576650 w 604110"/>
              <a:gd name="connsiteY24" fmla="*/ 0 h 603052"/>
              <a:gd name="connsiteX25" fmla="*/ 604110 w 604110"/>
              <a:gd name="connsiteY25" fmla="*/ 27411 h 603052"/>
              <a:gd name="connsiteX26" fmla="*/ 604110 w 604110"/>
              <a:gd name="connsiteY26" fmla="*/ 447766 h 603052"/>
              <a:gd name="connsiteX27" fmla="*/ 576650 w 604110"/>
              <a:gd name="connsiteY27" fmla="*/ 475178 h 603052"/>
              <a:gd name="connsiteX28" fmla="*/ 328965 w 604110"/>
              <a:gd name="connsiteY28" fmla="*/ 475178 h 603052"/>
              <a:gd name="connsiteX29" fmla="*/ 153087 w 604110"/>
              <a:gd name="connsiteY29" fmla="*/ 598118 h 603052"/>
              <a:gd name="connsiteX30" fmla="*/ 137298 w 604110"/>
              <a:gd name="connsiteY30" fmla="*/ 603052 h 603052"/>
              <a:gd name="connsiteX31" fmla="*/ 124666 w 604110"/>
              <a:gd name="connsiteY31" fmla="*/ 599900 h 603052"/>
              <a:gd name="connsiteX32" fmla="*/ 109838 w 604110"/>
              <a:gd name="connsiteY32" fmla="*/ 575641 h 603052"/>
              <a:gd name="connsiteX33" fmla="*/ 109838 w 604110"/>
              <a:gd name="connsiteY33" fmla="*/ 475178 h 603052"/>
              <a:gd name="connsiteX34" fmla="*/ 27460 w 604110"/>
              <a:gd name="connsiteY34" fmla="*/ 475178 h 603052"/>
              <a:gd name="connsiteX35" fmla="*/ 0 w 604110"/>
              <a:gd name="connsiteY35" fmla="*/ 447766 h 603052"/>
              <a:gd name="connsiteX36" fmla="*/ 0 w 604110"/>
              <a:gd name="connsiteY36" fmla="*/ 27411 h 603052"/>
              <a:gd name="connsiteX37" fmla="*/ 27460 w 604110"/>
              <a:gd name="connsiteY37" fmla="*/ 0 h 603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4110" h="603052">
                <a:moveTo>
                  <a:pt x="164777" y="264973"/>
                </a:moveTo>
                <a:lnTo>
                  <a:pt x="457609" y="264973"/>
                </a:lnTo>
                <a:cubicBezTo>
                  <a:pt x="472848" y="264973"/>
                  <a:pt x="485066" y="277310"/>
                  <a:pt x="485066" y="292388"/>
                </a:cubicBezTo>
                <a:cubicBezTo>
                  <a:pt x="485066" y="307603"/>
                  <a:pt x="472848" y="319802"/>
                  <a:pt x="457609" y="319802"/>
                </a:cubicBezTo>
                <a:lnTo>
                  <a:pt x="164777" y="319802"/>
                </a:lnTo>
                <a:cubicBezTo>
                  <a:pt x="149676" y="319802"/>
                  <a:pt x="137320" y="307603"/>
                  <a:pt x="137320" y="292388"/>
                </a:cubicBezTo>
                <a:cubicBezTo>
                  <a:pt x="137320" y="277310"/>
                  <a:pt x="149676" y="264973"/>
                  <a:pt x="164777" y="264973"/>
                </a:cubicBezTo>
                <a:close/>
                <a:moveTo>
                  <a:pt x="164777" y="137038"/>
                </a:moveTo>
                <a:lnTo>
                  <a:pt x="457609" y="137038"/>
                </a:lnTo>
                <a:cubicBezTo>
                  <a:pt x="472848" y="137038"/>
                  <a:pt x="485066" y="149375"/>
                  <a:pt x="485066" y="164453"/>
                </a:cubicBezTo>
                <a:cubicBezTo>
                  <a:pt x="485066" y="179531"/>
                  <a:pt x="472848" y="191867"/>
                  <a:pt x="457609" y="191867"/>
                </a:cubicBezTo>
                <a:lnTo>
                  <a:pt x="164777" y="191867"/>
                </a:lnTo>
                <a:cubicBezTo>
                  <a:pt x="149676" y="191867"/>
                  <a:pt x="137320" y="179531"/>
                  <a:pt x="137320" y="164453"/>
                </a:cubicBezTo>
                <a:cubicBezTo>
                  <a:pt x="137320" y="149375"/>
                  <a:pt x="149676" y="137038"/>
                  <a:pt x="164777" y="137038"/>
                </a:cubicBezTo>
                <a:close/>
                <a:moveTo>
                  <a:pt x="54919" y="54823"/>
                </a:moveTo>
                <a:lnTo>
                  <a:pt x="54919" y="420355"/>
                </a:lnTo>
                <a:lnTo>
                  <a:pt x="137298" y="420355"/>
                </a:lnTo>
                <a:cubicBezTo>
                  <a:pt x="152401" y="420355"/>
                  <a:pt x="164757" y="432553"/>
                  <a:pt x="164757" y="447766"/>
                </a:cubicBezTo>
                <a:lnTo>
                  <a:pt x="164757" y="523011"/>
                </a:lnTo>
                <a:lnTo>
                  <a:pt x="304664" y="425289"/>
                </a:lnTo>
                <a:cubicBezTo>
                  <a:pt x="309194" y="422000"/>
                  <a:pt x="314686" y="420355"/>
                  <a:pt x="320316" y="420355"/>
                </a:cubicBezTo>
                <a:lnTo>
                  <a:pt x="549191" y="420355"/>
                </a:lnTo>
                <a:lnTo>
                  <a:pt x="549191" y="54823"/>
                </a:lnTo>
                <a:close/>
                <a:moveTo>
                  <a:pt x="27460" y="0"/>
                </a:moveTo>
                <a:lnTo>
                  <a:pt x="576650" y="0"/>
                </a:lnTo>
                <a:cubicBezTo>
                  <a:pt x="591753" y="0"/>
                  <a:pt x="604110" y="12335"/>
                  <a:pt x="604110" y="27411"/>
                </a:cubicBezTo>
                <a:lnTo>
                  <a:pt x="604110" y="447766"/>
                </a:lnTo>
                <a:cubicBezTo>
                  <a:pt x="604110" y="462843"/>
                  <a:pt x="591753" y="475178"/>
                  <a:pt x="576650" y="475178"/>
                </a:cubicBezTo>
                <a:lnTo>
                  <a:pt x="328965" y="475178"/>
                </a:lnTo>
                <a:lnTo>
                  <a:pt x="153087" y="598118"/>
                </a:lnTo>
                <a:cubicBezTo>
                  <a:pt x="148282" y="601408"/>
                  <a:pt x="142790" y="603052"/>
                  <a:pt x="137298" y="603052"/>
                </a:cubicBezTo>
                <a:cubicBezTo>
                  <a:pt x="132904" y="603052"/>
                  <a:pt x="128648" y="602093"/>
                  <a:pt x="124666" y="599900"/>
                </a:cubicBezTo>
                <a:cubicBezTo>
                  <a:pt x="115467" y="595240"/>
                  <a:pt x="109838" y="585920"/>
                  <a:pt x="109838" y="575641"/>
                </a:cubicBezTo>
                <a:lnTo>
                  <a:pt x="109838" y="475178"/>
                </a:lnTo>
                <a:lnTo>
                  <a:pt x="27460" y="475178"/>
                </a:lnTo>
                <a:cubicBezTo>
                  <a:pt x="12357" y="475178"/>
                  <a:pt x="0" y="462843"/>
                  <a:pt x="0" y="447766"/>
                </a:cubicBezTo>
                <a:lnTo>
                  <a:pt x="0" y="27411"/>
                </a:lnTo>
                <a:cubicBezTo>
                  <a:pt x="0" y="12335"/>
                  <a:pt x="12357" y="0"/>
                  <a:pt x="27460" y="0"/>
                </a:cubicBezTo>
                <a:close/>
              </a:path>
            </a:pathLst>
          </a:custGeom>
          <a:solidFill>
            <a:srgbClr val="FF33CC"/>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7" name="PA-1"/>
          <p:cNvSpPr/>
          <p:nvPr>
            <p:custDataLst>
              <p:tags r:id="rId4"/>
            </p:custDataLst>
          </p:nvPr>
        </p:nvSpPr>
        <p:spPr>
          <a:xfrm>
            <a:off x="4466060" y="3695014"/>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en-US"/>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8" name="PA-1"/>
          <p:cNvSpPr/>
          <p:nvPr>
            <p:custDataLst>
              <p:tags r:id="rId5"/>
            </p:custDataLst>
          </p:nvPr>
        </p:nvSpPr>
        <p:spPr bwMode="auto">
          <a:xfrm>
            <a:off x="4307427" y="4055787"/>
            <a:ext cx="519064" cy="518274"/>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88862 h 440259"/>
              <a:gd name="T27" fmla="*/ 88862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7" h="2757">
                <a:moveTo>
                  <a:pt x="1063" y="2589"/>
                </a:moveTo>
                <a:lnTo>
                  <a:pt x="0" y="2757"/>
                </a:lnTo>
                <a:lnTo>
                  <a:pt x="168" y="1694"/>
                </a:lnTo>
                <a:lnTo>
                  <a:pt x="1226" y="883"/>
                </a:lnTo>
                <a:lnTo>
                  <a:pt x="1503" y="1160"/>
                </a:lnTo>
                <a:lnTo>
                  <a:pt x="984" y="1679"/>
                </a:lnTo>
                <a:cubicBezTo>
                  <a:pt x="914" y="1646"/>
                  <a:pt x="827" y="1659"/>
                  <a:pt x="769" y="1717"/>
                </a:cubicBezTo>
                <a:cubicBezTo>
                  <a:pt x="694" y="1792"/>
                  <a:pt x="694" y="1913"/>
                  <a:pt x="769" y="1988"/>
                </a:cubicBezTo>
                <a:cubicBezTo>
                  <a:pt x="844" y="2063"/>
                  <a:pt x="965" y="2063"/>
                  <a:pt x="1040" y="1988"/>
                </a:cubicBezTo>
                <a:cubicBezTo>
                  <a:pt x="1098" y="1930"/>
                  <a:pt x="1111" y="1844"/>
                  <a:pt x="1079" y="1773"/>
                </a:cubicBezTo>
                <a:lnTo>
                  <a:pt x="1597" y="1254"/>
                </a:lnTo>
                <a:lnTo>
                  <a:pt x="1875" y="1531"/>
                </a:lnTo>
                <a:lnTo>
                  <a:pt x="1063" y="2589"/>
                </a:lnTo>
                <a:close/>
                <a:moveTo>
                  <a:pt x="1763" y="291"/>
                </a:moveTo>
                <a:lnTo>
                  <a:pt x="1695" y="223"/>
                </a:lnTo>
                <a:lnTo>
                  <a:pt x="1266" y="652"/>
                </a:lnTo>
                <a:lnTo>
                  <a:pt x="2105" y="1491"/>
                </a:lnTo>
                <a:lnTo>
                  <a:pt x="2534" y="1062"/>
                </a:lnTo>
                <a:lnTo>
                  <a:pt x="2466" y="994"/>
                </a:lnTo>
                <a:lnTo>
                  <a:pt x="2757" y="755"/>
                </a:lnTo>
                <a:lnTo>
                  <a:pt x="2002" y="0"/>
                </a:lnTo>
                <a:lnTo>
                  <a:pt x="1763" y="291"/>
                </a:lnTo>
                <a:close/>
              </a:path>
            </a:pathLst>
          </a:custGeom>
          <a:solidFill>
            <a:srgbClr val="FF33CC"/>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9" name="PA-1"/>
          <p:cNvSpPr/>
          <p:nvPr>
            <p:custDataLst>
              <p:tags r:id="rId6"/>
            </p:custDataLst>
          </p:nvPr>
        </p:nvSpPr>
        <p:spPr>
          <a:xfrm>
            <a:off x="7236420" y="3695211"/>
            <a:ext cx="201798" cy="201798"/>
          </a:xfrm>
          <a:prstGeom prst="ellipse">
            <a:avLst/>
          </a:prstGeom>
          <a:solidFill>
            <a:schemeClr val="bg1">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0" name="PA-1"/>
          <p:cNvSpPr/>
          <p:nvPr>
            <p:custDataLst>
              <p:tags r:id="rId7"/>
            </p:custDataLst>
          </p:nvPr>
        </p:nvSpPr>
        <p:spPr bwMode="auto">
          <a:xfrm>
            <a:off x="7098023" y="2917401"/>
            <a:ext cx="478592" cy="519064"/>
          </a:xfrm>
          <a:custGeom>
            <a:avLst/>
            <a:gdLst>
              <a:gd name="connsiteX0" fmla="*/ 546381 w 557893"/>
              <a:gd name="connsiteY0" fmla="*/ 346236 h 605070"/>
              <a:gd name="connsiteX1" fmla="*/ 547615 w 557893"/>
              <a:gd name="connsiteY1" fmla="*/ 346236 h 605070"/>
              <a:gd name="connsiteX2" fmla="*/ 557863 w 557893"/>
              <a:gd name="connsiteY2" fmla="*/ 357510 h 605070"/>
              <a:gd name="connsiteX3" fmla="*/ 554352 w 557893"/>
              <a:gd name="connsiteY3" fmla="*/ 433777 h 605070"/>
              <a:gd name="connsiteX4" fmla="*/ 548374 w 557893"/>
              <a:gd name="connsiteY4" fmla="*/ 445146 h 605070"/>
              <a:gd name="connsiteX5" fmla="*/ 544484 w 557893"/>
              <a:gd name="connsiteY5" fmla="*/ 446283 h 605070"/>
              <a:gd name="connsiteX6" fmla="*/ 536987 w 557893"/>
              <a:gd name="connsiteY6" fmla="*/ 441736 h 605070"/>
              <a:gd name="connsiteX7" fmla="*/ 513359 w 557893"/>
              <a:gd name="connsiteY7" fmla="*/ 418334 h 605070"/>
              <a:gd name="connsiteX8" fmla="*/ 504629 w 557893"/>
              <a:gd name="connsiteY8" fmla="*/ 427051 h 605070"/>
              <a:gd name="connsiteX9" fmla="*/ 432320 w 557893"/>
              <a:gd name="connsiteY9" fmla="*/ 499244 h 605070"/>
              <a:gd name="connsiteX10" fmla="*/ 425868 w 557893"/>
              <a:gd name="connsiteY10" fmla="*/ 505686 h 605070"/>
              <a:gd name="connsiteX11" fmla="*/ 410115 w 557893"/>
              <a:gd name="connsiteY11" fmla="*/ 521413 h 605070"/>
              <a:gd name="connsiteX12" fmla="*/ 335720 w 557893"/>
              <a:gd name="connsiteY12" fmla="*/ 595691 h 605070"/>
              <a:gd name="connsiteX13" fmla="*/ 331354 w 557893"/>
              <a:gd name="connsiteY13" fmla="*/ 600049 h 605070"/>
              <a:gd name="connsiteX14" fmla="*/ 319208 w 557893"/>
              <a:gd name="connsiteY14" fmla="*/ 605070 h 605070"/>
              <a:gd name="connsiteX15" fmla="*/ 307062 w 557893"/>
              <a:gd name="connsiteY15" fmla="*/ 600049 h 605070"/>
              <a:gd name="connsiteX16" fmla="*/ 302792 w 557893"/>
              <a:gd name="connsiteY16" fmla="*/ 595691 h 605070"/>
              <a:gd name="connsiteX17" fmla="*/ 286945 w 557893"/>
              <a:gd name="connsiteY17" fmla="*/ 579963 h 605070"/>
              <a:gd name="connsiteX18" fmla="*/ 212549 w 557893"/>
              <a:gd name="connsiteY18" fmla="*/ 505686 h 605070"/>
              <a:gd name="connsiteX19" fmla="*/ 208943 w 557893"/>
              <a:gd name="connsiteY19" fmla="*/ 501991 h 605070"/>
              <a:gd name="connsiteX20" fmla="*/ 130846 w 557893"/>
              <a:gd name="connsiteY20" fmla="*/ 579963 h 605070"/>
              <a:gd name="connsiteX21" fmla="*/ 118700 w 557893"/>
              <a:gd name="connsiteY21" fmla="*/ 584985 h 605070"/>
              <a:gd name="connsiteX22" fmla="*/ 106554 w 557893"/>
              <a:gd name="connsiteY22" fmla="*/ 579963 h 605070"/>
              <a:gd name="connsiteX23" fmla="*/ 102283 w 557893"/>
              <a:gd name="connsiteY23" fmla="*/ 575605 h 605070"/>
              <a:gd name="connsiteX24" fmla="*/ 102283 w 557893"/>
              <a:gd name="connsiteY24" fmla="*/ 551257 h 605070"/>
              <a:gd name="connsiteX25" fmla="*/ 192431 w 557893"/>
              <a:gd name="connsiteY25" fmla="*/ 461158 h 605070"/>
              <a:gd name="connsiteX26" fmla="*/ 196797 w 557893"/>
              <a:gd name="connsiteY26" fmla="*/ 456894 h 605070"/>
              <a:gd name="connsiteX27" fmla="*/ 208943 w 557893"/>
              <a:gd name="connsiteY27" fmla="*/ 451873 h 605070"/>
              <a:gd name="connsiteX28" fmla="*/ 221089 w 557893"/>
              <a:gd name="connsiteY28" fmla="*/ 456894 h 605070"/>
              <a:gd name="connsiteX29" fmla="*/ 225359 w 557893"/>
              <a:gd name="connsiteY29" fmla="*/ 461158 h 605070"/>
              <a:gd name="connsiteX30" fmla="*/ 241206 w 557893"/>
              <a:gd name="connsiteY30" fmla="*/ 476979 h 605070"/>
              <a:gd name="connsiteX31" fmla="*/ 315602 w 557893"/>
              <a:gd name="connsiteY31" fmla="*/ 551257 h 605070"/>
              <a:gd name="connsiteX32" fmla="*/ 319208 w 557893"/>
              <a:gd name="connsiteY32" fmla="*/ 554952 h 605070"/>
              <a:gd name="connsiteX33" fmla="*/ 381458 w 557893"/>
              <a:gd name="connsiteY33" fmla="*/ 492801 h 605070"/>
              <a:gd name="connsiteX34" fmla="*/ 397305 w 557893"/>
              <a:gd name="connsiteY34" fmla="*/ 476979 h 605070"/>
              <a:gd name="connsiteX35" fmla="*/ 403758 w 557893"/>
              <a:gd name="connsiteY35" fmla="*/ 470537 h 605070"/>
              <a:gd name="connsiteX36" fmla="*/ 476161 w 557893"/>
              <a:gd name="connsiteY36" fmla="*/ 398439 h 605070"/>
              <a:gd name="connsiteX37" fmla="*/ 484986 w 557893"/>
              <a:gd name="connsiteY37" fmla="*/ 389533 h 605070"/>
              <a:gd name="connsiteX38" fmla="*/ 460788 w 557893"/>
              <a:gd name="connsiteY38" fmla="*/ 365563 h 605070"/>
              <a:gd name="connsiteX39" fmla="*/ 457752 w 557893"/>
              <a:gd name="connsiteY39" fmla="*/ 355236 h 605070"/>
              <a:gd name="connsiteX40" fmla="*/ 468000 w 557893"/>
              <a:gd name="connsiteY40" fmla="*/ 349931 h 605070"/>
              <a:gd name="connsiteX41" fmla="*/ 546381 w 557893"/>
              <a:gd name="connsiteY41" fmla="*/ 346236 h 605070"/>
              <a:gd name="connsiteX42" fmla="*/ 278625 w 557893"/>
              <a:gd name="connsiteY42" fmla="*/ 278352 h 605070"/>
              <a:gd name="connsiteX43" fmla="*/ 371816 w 557893"/>
              <a:gd name="connsiteY43" fmla="*/ 329810 h 605070"/>
              <a:gd name="connsiteX44" fmla="*/ 412053 w 557893"/>
              <a:gd name="connsiteY44" fmla="*/ 405338 h 605070"/>
              <a:gd name="connsiteX45" fmla="*/ 412148 w 557893"/>
              <a:gd name="connsiteY45" fmla="*/ 405717 h 605070"/>
              <a:gd name="connsiteX46" fmla="*/ 412148 w 557893"/>
              <a:gd name="connsiteY46" fmla="*/ 408086 h 605070"/>
              <a:gd name="connsiteX47" fmla="*/ 412243 w 557893"/>
              <a:gd name="connsiteY47" fmla="*/ 412919 h 605070"/>
              <a:gd name="connsiteX48" fmla="*/ 379123 w 557893"/>
              <a:gd name="connsiteY48" fmla="*/ 445992 h 605070"/>
              <a:gd name="connsiteX49" fmla="*/ 372670 w 557893"/>
              <a:gd name="connsiteY49" fmla="*/ 452436 h 605070"/>
              <a:gd name="connsiteX50" fmla="*/ 356822 w 557893"/>
              <a:gd name="connsiteY50" fmla="*/ 468262 h 605070"/>
              <a:gd name="connsiteX51" fmla="*/ 319147 w 557893"/>
              <a:gd name="connsiteY51" fmla="*/ 505884 h 605070"/>
              <a:gd name="connsiteX52" fmla="*/ 265623 w 557893"/>
              <a:gd name="connsiteY52" fmla="*/ 452436 h 605070"/>
              <a:gd name="connsiteX53" fmla="*/ 249775 w 557893"/>
              <a:gd name="connsiteY53" fmla="*/ 436705 h 605070"/>
              <a:gd name="connsiteX54" fmla="*/ 245505 w 557893"/>
              <a:gd name="connsiteY54" fmla="*/ 432346 h 605070"/>
              <a:gd name="connsiteX55" fmla="*/ 208779 w 557893"/>
              <a:gd name="connsiteY55" fmla="*/ 417184 h 605070"/>
              <a:gd name="connsiteX56" fmla="*/ 172148 w 557893"/>
              <a:gd name="connsiteY56" fmla="*/ 432346 h 605070"/>
              <a:gd name="connsiteX57" fmla="*/ 167782 w 557893"/>
              <a:gd name="connsiteY57" fmla="*/ 436705 h 605070"/>
              <a:gd name="connsiteX58" fmla="*/ 89490 w 557893"/>
              <a:gd name="connsiteY58" fmla="*/ 514887 h 605070"/>
              <a:gd name="connsiteX59" fmla="*/ 190 w 557893"/>
              <a:gd name="connsiteY59" fmla="*/ 514792 h 605070"/>
              <a:gd name="connsiteX60" fmla="*/ 0 w 557893"/>
              <a:gd name="connsiteY60" fmla="*/ 405433 h 605070"/>
              <a:gd name="connsiteX61" fmla="*/ 40237 w 557893"/>
              <a:gd name="connsiteY61" fmla="*/ 329904 h 605070"/>
              <a:gd name="connsiteX62" fmla="*/ 133429 w 557893"/>
              <a:gd name="connsiteY62" fmla="*/ 278447 h 605070"/>
              <a:gd name="connsiteX63" fmla="*/ 172527 w 557893"/>
              <a:gd name="connsiteY63" fmla="*/ 401926 h 605070"/>
              <a:gd name="connsiteX64" fmla="*/ 195398 w 557893"/>
              <a:gd name="connsiteY64" fmla="*/ 337201 h 605070"/>
              <a:gd name="connsiteX65" fmla="*/ 205932 w 557893"/>
              <a:gd name="connsiteY65" fmla="*/ 278447 h 605070"/>
              <a:gd name="connsiteX66" fmla="*/ 206121 w 557893"/>
              <a:gd name="connsiteY66" fmla="*/ 278447 h 605070"/>
              <a:gd name="connsiteX67" fmla="*/ 206406 w 557893"/>
              <a:gd name="connsiteY67" fmla="*/ 278447 h 605070"/>
              <a:gd name="connsiteX68" fmla="*/ 216940 w 557893"/>
              <a:gd name="connsiteY68" fmla="*/ 337201 h 605070"/>
              <a:gd name="connsiteX69" fmla="*/ 239811 w 557893"/>
              <a:gd name="connsiteY69" fmla="*/ 401926 h 605070"/>
              <a:gd name="connsiteX70" fmla="*/ 406730 w 557893"/>
              <a:gd name="connsiteY70" fmla="*/ 85850 h 605070"/>
              <a:gd name="connsiteX71" fmla="*/ 412614 w 557893"/>
              <a:gd name="connsiteY71" fmla="*/ 85850 h 605070"/>
              <a:gd name="connsiteX72" fmla="*/ 426185 w 557893"/>
              <a:gd name="connsiteY72" fmla="*/ 99398 h 605070"/>
              <a:gd name="connsiteX73" fmla="*/ 435770 w 557893"/>
              <a:gd name="connsiteY73" fmla="*/ 110483 h 605070"/>
              <a:gd name="connsiteX74" fmla="*/ 456838 w 557893"/>
              <a:gd name="connsiteY74" fmla="*/ 116641 h 605070"/>
              <a:gd name="connsiteX75" fmla="*/ 460728 w 557893"/>
              <a:gd name="connsiteY75" fmla="*/ 124788 h 605070"/>
              <a:gd name="connsiteX76" fmla="*/ 455509 w 557893"/>
              <a:gd name="connsiteY76" fmla="*/ 142221 h 605070"/>
              <a:gd name="connsiteX77" fmla="*/ 446778 w 557893"/>
              <a:gd name="connsiteY77" fmla="*/ 145821 h 605070"/>
              <a:gd name="connsiteX78" fmla="*/ 413563 w 557893"/>
              <a:gd name="connsiteY78" fmla="*/ 139284 h 605070"/>
              <a:gd name="connsiteX79" fmla="*/ 404642 w 557893"/>
              <a:gd name="connsiteY79" fmla="*/ 141084 h 605070"/>
              <a:gd name="connsiteX80" fmla="*/ 401511 w 557893"/>
              <a:gd name="connsiteY80" fmla="*/ 163443 h 605070"/>
              <a:gd name="connsiteX81" fmla="*/ 415936 w 557893"/>
              <a:gd name="connsiteY81" fmla="*/ 171496 h 605070"/>
              <a:gd name="connsiteX82" fmla="*/ 442223 w 557893"/>
              <a:gd name="connsiteY82" fmla="*/ 183338 h 605070"/>
              <a:gd name="connsiteX83" fmla="*/ 457407 w 557893"/>
              <a:gd name="connsiteY83" fmla="*/ 255152 h 605070"/>
              <a:gd name="connsiteX84" fmla="*/ 431214 w 557893"/>
              <a:gd name="connsiteY84" fmla="*/ 271921 h 605070"/>
              <a:gd name="connsiteX85" fmla="*/ 424951 w 557893"/>
              <a:gd name="connsiteY85" fmla="*/ 280258 h 605070"/>
              <a:gd name="connsiteX86" fmla="*/ 424951 w 557893"/>
              <a:gd name="connsiteY86" fmla="*/ 294185 h 605070"/>
              <a:gd name="connsiteX87" fmla="*/ 418688 w 557893"/>
              <a:gd name="connsiteY87" fmla="*/ 300627 h 605070"/>
              <a:gd name="connsiteX88" fmla="*/ 403693 w 557893"/>
              <a:gd name="connsiteY88" fmla="*/ 300627 h 605070"/>
              <a:gd name="connsiteX89" fmla="*/ 397240 w 557893"/>
              <a:gd name="connsiteY89" fmla="*/ 293806 h 605070"/>
              <a:gd name="connsiteX90" fmla="*/ 397050 w 557893"/>
              <a:gd name="connsiteY90" fmla="*/ 283669 h 605070"/>
              <a:gd name="connsiteX91" fmla="*/ 389648 w 557893"/>
              <a:gd name="connsiteY91" fmla="*/ 274668 h 605070"/>
              <a:gd name="connsiteX92" fmla="*/ 362886 w 557893"/>
              <a:gd name="connsiteY92" fmla="*/ 267089 h 605070"/>
              <a:gd name="connsiteX93" fmla="*/ 357192 w 557893"/>
              <a:gd name="connsiteY93" fmla="*/ 255246 h 605070"/>
              <a:gd name="connsiteX94" fmla="*/ 361653 w 557893"/>
              <a:gd name="connsiteY94" fmla="*/ 239804 h 605070"/>
              <a:gd name="connsiteX95" fmla="*/ 370668 w 557893"/>
              <a:gd name="connsiteY95" fmla="*/ 236014 h 605070"/>
              <a:gd name="connsiteX96" fmla="*/ 400277 w 557893"/>
              <a:gd name="connsiteY96" fmla="*/ 244920 h 605070"/>
              <a:gd name="connsiteX97" fmla="*/ 419732 w 557893"/>
              <a:gd name="connsiteY97" fmla="*/ 242362 h 605070"/>
              <a:gd name="connsiteX98" fmla="*/ 423243 w 557893"/>
              <a:gd name="connsiteY98" fmla="*/ 215929 h 605070"/>
              <a:gd name="connsiteX99" fmla="*/ 412234 w 557893"/>
              <a:gd name="connsiteY99" fmla="*/ 209487 h 605070"/>
              <a:gd name="connsiteX100" fmla="*/ 382056 w 557893"/>
              <a:gd name="connsiteY100" fmla="*/ 196033 h 605070"/>
              <a:gd name="connsiteX101" fmla="*/ 357857 w 557893"/>
              <a:gd name="connsiteY101" fmla="*/ 155105 h 605070"/>
              <a:gd name="connsiteX102" fmla="*/ 390882 w 557893"/>
              <a:gd name="connsiteY102" fmla="*/ 113230 h 605070"/>
              <a:gd name="connsiteX103" fmla="*/ 399138 w 557893"/>
              <a:gd name="connsiteY103" fmla="*/ 102051 h 605070"/>
              <a:gd name="connsiteX104" fmla="*/ 399138 w 557893"/>
              <a:gd name="connsiteY104" fmla="*/ 93429 h 605070"/>
              <a:gd name="connsiteX105" fmla="*/ 406730 w 557893"/>
              <a:gd name="connsiteY105" fmla="*/ 85850 h 605070"/>
              <a:gd name="connsiteX106" fmla="*/ 205945 w 557893"/>
              <a:gd name="connsiteY106" fmla="*/ 50 h 605070"/>
              <a:gd name="connsiteX107" fmla="*/ 302823 w 557893"/>
              <a:gd name="connsiteY107" fmla="*/ 99179 h 605070"/>
              <a:gd name="connsiteX108" fmla="*/ 206514 w 557893"/>
              <a:gd name="connsiteY108" fmla="*/ 250620 h 605070"/>
              <a:gd name="connsiteX109" fmla="*/ 205945 w 557893"/>
              <a:gd name="connsiteY109" fmla="*/ 250620 h 605070"/>
              <a:gd name="connsiteX110" fmla="*/ 205281 w 557893"/>
              <a:gd name="connsiteY110" fmla="*/ 250620 h 605070"/>
              <a:gd name="connsiteX111" fmla="*/ 108972 w 557893"/>
              <a:gd name="connsiteY111" fmla="*/ 99179 h 605070"/>
              <a:gd name="connsiteX112" fmla="*/ 205945 w 557893"/>
              <a:gd name="connsiteY112" fmla="*/ 50 h 60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7893" h="605070">
                <a:moveTo>
                  <a:pt x="546381" y="346236"/>
                </a:moveTo>
                <a:lnTo>
                  <a:pt x="547615" y="346236"/>
                </a:lnTo>
                <a:cubicBezTo>
                  <a:pt x="555112" y="346236"/>
                  <a:pt x="558243" y="349647"/>
                  <a:pt x="557863" y="357510"/>
                </a:cubicBezTo>
                <a:cubicBezTo>
                  <a:pt x="556725" y="382901"/>
                  <a:pt x="555491" y="408386"/>
                  <a:pt x="554352" y="433777"/>
                </a:cubicBezTo>
                <a:cubicBezTo>
                  <a:pt x="554068" y="438420"/>
                  <a:pt x="553024" y="442588"/>
                  <a:pt x="548374" y="445146"/>
                </a:cubicBezTo>
                <a:cubicBezTo>
                  <a:pt x="546856" y="445904"/>
                  <a:pt x="545622" y="446283"/>
                  <a:pt x="544484" y="446283"/>
                </a:cubicBezTo>
                <a:cubicBezTo>
                  <a:pt x="541257" y="446283"/>
                  <a:pt x="539170" y="443915"/>
                  <a:pt x="536987" y="441736"/>
                </a:cubicBezTo>
                <a:lnTo>
                  <a:pt x="513359" y="418334"/>
                </a:lnTo>
                <a:lnTo>
                  <a:pt x="504629" y="427051"/>
                </a:lnTo>
                <a:lnTo>
                  <a:pt x="432320" y="499244"/>
                </a:lnTo>
                <a:lnTo>
                  <a:pt x="425868" y="505686"/>
                </a:lnTo>
                <a:lnTo>
                  <a:pt x="410115" y="521413"/>
                </a:lnTo>
                <a:lnTo>
                  <a:pt x="335720" y="595691"/>
                </a:lnTo>
                <a:lnTo>
                  <a:pt x="331354" y="600049"/>
                </a:lnTo>
                <a:cubicBezTo>
                  <a:pt x="328128" y="603459"/>
                  <a:pt x="323668" y="605070"/>
                  <a:pt x="319208" y="605070"/>
                </a:cubicBezTo>
                <a:cubicBezTo>
                  <a:pt x="314843" y="605070"/>
                  <a:pt x="310478" y="603459"/>
                  <a:pt x="307062" y="600049"/>
                </a:cubicBezTo>
                <a:lnTo>
                  <a:pt x="302792" y="595691"/>
                </a:lnTo>
                <a:lnTo>
                  <a:pt x="286945" y="579963"/>
                </a:lnTo>
                <a:lnTo>
                  <a:pt x="212549" y="505686"/>
                </a:lnTo>
                <a:lnTo>
                  <a:pt x="208943" y="501991"/>
                </a:lnTo>
                <a:lnTo>
                  <a:pt x="130846" y="579963"/>
                </a:lnTo>
                <a:cubicBezTo>
                  <a:pt x="127525" y="583374"/>
                  <a:pt x="123160" y="584985"/>
                  <a:pt x="118700" y="584985"/>
                </a:cubicBezTo>
                <a:cubicBezTo>
                  <a:pt x="114240" y="584985"/>
                  <a:pt x="109970" y="583374"/>
                  <a:pt x="106554" y="579963"/>
                </a:cubicBezTo>
                <a:lnTo>
                  <a:pt x="102283" y="575605"/>
                </a:lnTo>
                <a:cubicBezTo>
                  <a:pt x="95546" y="568973"/>
                  <a:pt x="95546" y="557983"/>
                  <a:pt x="102283" y="551257"/>
                </a:cubicBezTo>
                <a:lnTo>
                  <a:pt x="192431" y="461158"/>
                </a:lnTo>
                <a:lnTo>
                  <a:pt x="196797" y="456894"/>
                </a:lnTo>
                <a:cubicBezTo>
                  <a:pt x="200023" y="453483"/>
                  <a:pt x="204483" y="451873"/>
                  <a:pt x="208943" y="451873"/>
                </a:cubicBezTo>
                <a:cubicBezTo>
                  <a:pt x="213308" y="451873"/>
                  <a:pt x="217673" y="453483"/>
                  <a:pt x="221089" y="456894"/>
                </a:cubicBezTo>
                <a:lnTo>
                  <a:pt x="225359" y="461158"/>
                </a:lnTo>
                <a:lnTo>
                  <a:pt x="241206" y="476979"/>
                </a:lnTo>
                <a:lnTo>
                  <a:pt x="315602" y="551257"/>
                </a:lnTo>
                <a:lnTo>
                  <a:pt x="319208" y="554952"/>
                </a:lnTo>
                <a:lnTo>
                  <a:pt x="381458" y="492801"/>
                </a:lnTo>
                <a:lnTo>
                  <a:pt x="397305" y="476979"/>
                </a:lnTo>
                <a:lnTo>
                  <a:pt x="403758" y="470537"/>
                </a:lnTo>
                <a:lnTo>
                  <a:pt x="476161" y="398439"/>
                </a:lnTo>
                <a:lnTo>
                  <a:pt x="484986" y="389533"/>
                </a:lnTo>
                <a:cubicBezTo>
                  <a:pt x="476730" y="381764"/>
                  <a:pt x="468759" y="373616"/>
                  <a:pt x="460788" y="365563"/>
                </a:cubicBezTo>
                <a:cubicBezTo>
                  <a:pt x="458036" y="362816"/>
                  <a:pt x="455474" y="359974"/>
                  <a:pt x="457752" y="355236"/>
                </a:cubicBezTo>
                <a:cubicBezTo>
                  <a:pt x="459934" y="350310"/>
                  <a:pt x="464015" y="350120"/>
                  <a:pt x="468000" y="349931"/>
                </a:cubicBezTo>
                <a:cubicBezTo>
                  <a:pt x="494095" y="348605"/>
                  <a:pt x="520286" y="347468"/>
                  <a:pt x="546381" y="346236"/>
                </a:cubicBezTo>
                <a:close/>
                <a:moveTo>
                  <a:pt x="278625" y="278352"/>
                </a:moveTo>
                <a:cubicBezTo>
                  <a:pt x="278625" y="278352"/>
                  <a:pt x="327877" y="302233"/>
                  <a:pt x="371816" y="329810"/>
                </a:cubicBezTo>
                <a:cubicBezTo>
                  <a:pt x="404936" y="350469"/>
                  <a:pt x="411104" y="373023"/>
                  <a:pt x="412053" y="405338"/>
                </a:cubicBezTo>
                <a:cubicBezTo>
                  <a:pt x="412148" y="405433"/>
                  <a:pt x="412148" y="405622"/>
                  <a:pt x="412148" y="405717"/>
                </a:cubicBezTo>
                <a:lnTo>
                  <a:pt x="412148" y="408086"/>
                </a:lnTo>
                <a:cubicBezTo>
                  <a:pt x="412243" y="409602"/>
                  <a:pt x="412243" y="411308"/>
                  <a:pt x="412243" y="412919"/>
                </a:cubicBezTo>
                <a:lnTo>
                  <a:pt x="379123" y="445992"/>
                </a:lnTo>
                <a:lnTo>
                  <a:pt x="372670" y="452436"/>
                </a:lnTo>
                <a:lnTo>
                  <a:pt x="356822" y="468262"/>
                </a:lnTo>
                <a:lnTo>
                  <a:pt x="319147" y="505884"/>
                </a:lnTo>
                <a:lnTo>
                  <a:pt x="265623" y="452436"/>
                </a:lnTo>
                <a:lnTo>
                  <a:pt x="249775" y="436705"/>
                </a:lnTo>
                <a:lnTo>
                  <a:pt x="245505" y="432346"/>
                </a:lnTo>
                <a:cubicBezTo>
                  <a:pt x="235730" y="422680"/>
                  <a:pt x="222729" y="417184"/>
                  <a:pt x="208779" y="417184"/>
                </a:cubicBezTo>
                <a:cubicBezTo>
                  <a:pt x="194923" y="417184"/>
                  <a:pt x="181827" y="422680"/>
                  <a:pt x="172148" y="432346"/>
                </a:cubicBezTo>
                <a:lnTo>
                  <a:pt x="167782" y="436705"/>
                </a:lnTo>
                <a:lnTo>
                  <a:pt x="89490" y="514887"/>
                </a:lnTo>
                <a:lnTo>
                  <a:pt x="190" y="514792"/>
                </a:lnTo>
                <a:lnTo>
                  <a:pt x="0" y="405433"/>
                </a:lnTo>
                <a:cubicBezTo>
                  <a:pt x="949" y="373118"/>
                  <a:pt x="7117" y="350753"/>
                  <a:pt x="40237" y="329904"/>
                </a:cubicBezTo>
                <a:cubicBezTo>
                  <a:pt x="84271" y="302233"/>
                  <a:pt x="133429" y="278447"/>
                  <a:pt x="133429" y="278447"/>
                </a:cubicBezTo>
                <a:lnTo>
                  <a:pt x="172527" y="401926"/>
                </a:lnTo>
                <a:lnTo>
                  <a:pt x="195398" y="337201"/>
                </a:lnTo>
                <a:cubicBezTo>
                  <a:pt x="155255" y="281384"/>
                  <a:pt x="198340" y="278636"/>
                  <a:pt x="205932" y="278447"/>
                </a:cubicBezTo>
                <a:lnTo>
                  <a:pt x="206121" y="278447"/>
                </a:lnTo>
                <a:lnTo>
                  <a:pt x="206406" y="278447"/>
                </a:lnTo>
                <a:cubicBezTo>
                  <a:pt x="214093" y="278636"/>
                  <a:pt x="256988" y="281384"/>
                  <a:pt x="216940" y="337201"/>
                </a:cubicBezTo>
                <a:lnTo>
                  <a:pt x="239811" y="401926"/>
                </a:lnTo>
                <a:close/>
                <a:moveTo>
                  <a:pt x="406730" y="85850"/>
                </a:moveTo>
                <a:lnTo>
                  <a:pt x="412614" y="85850"/>
                </a:lnTo>
                <a:cubicBezTo>
                  <a:pt x="426185" y="85850"/>
                  <a:pt x="426185" y="85850"/>
                  <a:pt x="426185" y="99398"/>
                </a:cubicBezTo>
                <a:cubicBezTo>
                  <a:pt x="426280" y="108967"/>
                  <a:pt x="426280" y="108967"/>
                  <a:pt x="435770" y="110483"/>
                </a:cubicBezTo>
                <a:cubicBezTo>
                  <a:pt x="443172" y="111619"/>
                  <a:pt x="450100" y="113799"/>
                  <a:pt x="456838" y="116641"/>
                </a:cubicBezTo>
                <a:cubicBezTo>
                  <a:pt x="460444" y="118346"/>
                  <a:pt x="461867" y="120809"/>
                  <a:pt x="460728" y="124788"/>
                </a:cubicBezTo>
                <a:cubicBezTo>
                  <a:pt x="458925" y="130568"/>
                  <a:pt x="457407" y="136347"/>
                  <a:pt x="455509" y="142221"/>
                </a:cubicBezTo>
                <a:cubicBezTo>
                  <a:pt x="453801" y="147621"/>
                  <a:pt x="451998" y="148379"/>
                  <a:pt x="446778" y="145821"/>
                </a:cubicBezTo>
                <a:cubicBezTo>
                  <a:pt x="436339" y="140800"/>
                  <a:pt x="425141" y="138621"/>
                  <a:pt x="413563" y="139284"/>
                </a:cubicBezTo>
                <a:cubicBezTo>
                  <a:pt x="410526" y="139379"/>
                  <a:pt x="407489" y="139757"/>
                  <a:pt x="404642" y="141084"/>
                </a:cubicBezTo>
                <a:cubicBezTo>
                  <a:pt x="394583" y="145442"/>
                  <a:pt x="392875" y="156621"/>
                  <a:pt x="401511" y="163443"/>
                </a:cubicBezTo>
                <a:cubicBezTo>
                  <a:pt x="405781" y="166853"/>
                  <a:pt x="410716" y="169317"/>
                  <a:pt x="415936" y="171496"/>
                </a:cubicBezTo>
                <a:cubicBezTo>
                  <a:pt x="424761" y="175191"/>
                  <a:pt x="433777" y="178696"/>
                  <a:pt x="442223" y="183338"/>
                </a:cubicBezTo>
                <a:cubicBezTo>
                  <a:pt x="469175" y="198307"/>
                  <a:pt x="476387" y="232130"/>
                  <a:pt x="457407" y="255152"/>
                </a:cubicBezTo>
                <a:cubicBezTo>
                  <a:pt x="450574" y="263489"/>
                  <a:pt x="441654" y="268984"/>
                  <a:pt x="431214" y="271921"/>
                </a:cubicBezTo>
                <a:cubicBezTo>
                  <a:pt x="426659" y="273152"/>
                  <a:pt x="424666" y="275616"/>
                  <a:pt x="424951" y="280258"/>
                </a:cubicBezTo>
                <a:cubicBezTo>
                  <a:pt x="425141" y="284900"/>
                  <a:pt x="424951" y="289448"/>
                  <a:pt x="424951" y="294185"/>
                </a:cubicBezTo>
                <a:cubicBezTo>
                  <a:pt x="424951" y="298353"/>
                  <a:pt x="422768" y="300438"/>
                  <a:pt x="418688" y="300627"/>
                </a:cubicBezTo>
                <a:cubicBezTo>
                  <a:pt x="413658" y="300722"/>
                  <a:pt x="408628" y="300722"/>
                  <a:pt x="403693" y="300627"/>
                </a:cubicBezTo>
                <a:cubicBezTo>
                  <a:pt x="399328" y="300438"/>
                  <a:pt x="397240" y="298069"/>
                  <a:pt x="397240" y="293806"/>
                </a:cubicBezTo>
                <a:cubicBezTo>
                  <a:pt x="397050" y="290490"/>
                  <a:pt x="397050" y="287079"/>
                  <a:pt x="397050" y="283669"/>
                </a:cubicBezTo>
                <a:cubicBezTo>
                  <a:pt x="397050" y="276184"/>
                  <a:pt x="396861" y="275805"/>
                  <a:pt x="389648" y="274668"/>
                </a:cubicBezTo>
                <a:cubicBezTo>
                  <a:pt x="380348" y="273342"/>
                  <a:pt x="371427" y="271163"/>
                  <a:pt x="362886" y="267089"/>
                </a:cubicBezTo>
                <a:cubicBezTo>
                  <a:pt x="356243" y="263963"/>
                  <a:pt x="355579" y="262163"/>
                  <a:pt x="357192" y="255246"/>
                </a:cubicBezTo>
                <a:cubicBezTo>
                  <a:pt x="358616" y="250036"/>
                  <a:pt x="360039" y="244920"/>
                  <a:pt x="361653" y="239804"/>
                </a:cubicBezTo>
                <a:cubicBezTo>
                  <a:pt x="363551" y="233930"/>
                  <a:pt x="365164" y="233172"/>
                  <a:pt x="370668" y="236014"/>
                </a:cubicBezTo>
                <a:cubicBezTo>
                  <a:pt x="379968" y="240846"/>
                  <a:pt x="389838" y="243593"/>
                  <a:pt x="400277" y="244920"/>
                </a:cubicBezTo>
                <a:cubicBezTo>
                  <a:pt x="406920" y="245772"/>
                  <a:pt x="413563" y="245014"/>
                  <a:pt x="419732" y="242362"/>
                </a:cubicBezTo>
                <a:cubicBezTo>
                  <a:pt x="431214" y="237435"/>
                  <a:pt x="433018" y="224077"/>
                  <a:pt x="423243" y="215929"/>
                </a:cubicBezTo>
                <a:cubicBezTo>
                  <a:pt x="420016" y="213276"/>
                  <a:pt x="416220" y="211287"/>
                  <a:pt x="412234" y="209487"/>
                </a:cubicBezTo>
                <a:cubicBezTo>
                  <a:pt x="402175" y="205129"/>
                  <a:pt x="391641" y="201718"/>
                  <a:pt x="382056" y="196033"/>
                </a:cubicBezTo>
                <a:cubicBezTo>
                  <a:pt x="366587" y="186654"/>
                  <a:pt x="356718" y="173864"/>
                  <a:pt x="357857" y="155105"/>
                </a:cubicBezTo>
                <a:cubicBezTo>
                  <a:pt x="359280" y="133694"/>
                  <a:pt x="371238" y="120336"/>
                  <a:pt x="390882" y="113230"/>
                </a:cubicBezTo>
                <a:cubicBezTo>
                  <a:pt x="398948" y="110388"/>
                  <a:pt x="399138" y="110483"/>
                  <a:pt x="399138" y="102051"/>
                </a:cubicBezTo>
                <a:cubicBezTo>
                  <a:pt x="399138" y="99114"/>
                  <a:pt x="398948" y="96366"/>
                  <a:pt x="399138" y="93429"/>
                </a:cubicBezTo>
                <a:cubicBezTo>
                  <a:pt x="399233" y="87082"/>
                  <a:pt x="400372" y="85945"/>
                  <a:pt x="406730" y="85850"/>
                </a:cubicBezTo>
                <a:close/>
                <a:moveTo>
                  <a:pt x="205945" y="50"/>
                </a:moveTo>
                <a:cubicBezTo>
                  <a:pt x="214105" y="-329"/>
                  <a:pt x="298173" y="-1087"/>
                  <a:pt x="302823" y="99179"/>
                </a:cubicBezTo>
                <a:cubicBezTo>
                  <a:pt x="302823" y="99179"/>
                  <a:pt x="319238" y="249483"/>
                  <a:pt x="206514" y="250620"/>
                </a:cubicBezTo>
                <a:lnTo>
                  <a:pt x="205945" y="250620"/>
                </a:lnTo>
                <a:lnTo>
                  <a:pt x="205281" y="250620"/>
                </a:lnTo>
                <a:cubicBezTo>
                  <a:pt x="92652" y="249483"/>
                  <a:pt x="108972" y="99179"/>
                  <a:pt x="108972" y="99179"/>
                </a:cubicBezTo>
                <a:cubicBezTo>
                  <a:pt x="113527" y="-1087"/>
                  <a:pt x="197690" y="-329"/>
                  <a:pt x="205945" y="50"/>
                </a:cubicBezTo>
                <a:close/>
              </a:path>
            </a:pathLst>
          </a:custGeom>
          <a:solidFill>
            <a:srgbClr val="FF33CC"/>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1" name="PA-1"/>
          <p:cNvSpPr/>
          <p:nvPr>
            <p:custDataLst>
              <p:tags r:id="rId8"/>
            </p:custDataLst>
          </p:nvPr>
        </p:nvSpPr>
        <p:spPr>
          <a:xfrm>
            <a:off x="8673592" y="2368052"/>
            <a:ext cx="2856992" cy="2856992"/>
          </a:xfrm>
          <a:prstGeom prst="ellipse">
            <a:avLst/>
          </a:prstGeom>
          <a:solidFill>
            <a:schemeClr val="bg1"/>
          </a:solidFill>
          <a:ln w="12700">
            <a:solidFill>
              <a:schemeClr val="bg1">
                <a:lumMod val="85000"/>
              </a:schemeClr>
            </a:solidFill>
          </a:ln>
          <a:effectLst>
            <a:outerShdw blurRad="228600" dist="76200" dir="8100000" algn="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2" name="PA-1"/>
          <p:cNvSpPr/>
          <p:nvPr>
            <p:custDataLst>
              <p:tags r:id="rId9"/>
            </p:custDataLst>
          </p:nvPr>
        </p:nvSpPr>
        <p:spPr>
          <a:xfrm>
            <a:off x="9059580" y="2754040"/>
            <a:ext cx="2085016" cy="2085016"/>
          </a:xfrm>
          <a:prstGeom prst="ellipse">
            <a:avLst/>
          </a:prstGeom>
          <a:solidFill>
            <a:srgbClr val="FF33CC"/>
          </a:solidFill>
          <a:ln w="12700">
            <a:noFill/>
          </a:ln>
          <a:effectLst>
            <a:outerShdw blurRad="228600" dist="76200" dir="8100000" algn="tr"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3" name="PA-1"/>
          <p:cNvSpPr/>
          <p:nvPr>
            <p:custDataLst>
              <p:tags r:id="rId10"/>
            </p:custDataLst>
          </p:nvPr>
        </p:nvSpPr>
        <p:spPr>
          <a:xfrm>
            <a:off x="9222941" y="2917402"/>
            <a:ext cx="1758294" cy="1758292"/>
          </a:xfrm>
          <a:prstGeom prst="ellipse">
            <a:avLst/>
          </a:prstGeom>
          <a:blipFill rotWithShape="1">
            <a:blip r:embed="rId22"/>
            <a:stretch>
              <a:fillRect/>
            </a:stretch>
          </a:blipFill>
          <a:ln w="5715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grpSp>
        <p:nvGrpSpPr>
          <p:cNvPr id="14" name="PA-1"/>
          <p:cNvGrpSpPr/>
          <p:nvPr>
            <p:custDataLst>
              <p:tags r:id="rId11"/>
            </p:custDataLst>
          </p:nvPr>
        </p:nvGrpSpPr>
        <p:grpSpPr>
          <a:xfrm>
            <a:off x="503025" y="4111282"/>
            <a:ext cx="2587146" cy="1040642"/>
            <a:chOff x="1694568" y="3617971"/>
            <a:chExt cx="2587146" cy="1040642"/>
          </a:xfrm>
        </p:grpSpPr>
        <p:sp>
          <p:nvSpPr>
            <p:cNvPr id="15" name="PA-文本框 15"/>
            <p:cNvSpPr txBox="1"/>
            <p:nvPr>
              <p:custDataLst>
                <p:tags r:id="rId18"/>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6" name="PA-文本框 16"/>
            <p:cNvSpPr txBox="1"/>
            <p:nvPr>
              <p:custDataLst>
                <p:tags r:id="rId19"/>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标题添加</a:t>
              </a:r>
            </a:p>
          </p:txBody>
        </p:sp>
      </p:grpSp>
      <p:grpSp>
        <p:nvGrpSpPr>
          <p:cNvPr id="17" name="PA-1"/>
          <p:cNvGrpSpPr/>
          <p:nvPr>
            <p:custDataLst>
              <p:tags r:id="rId12"/>
            </p:custDataLst>
          </p:nvPr>
        </p:nvGrpSpPr>
        <p:grpSpPr>
          <a:xfrm>
            <a:off x="6050397" y="4111282"/>
            <a:ext cx="2587146" cy="1040642"/>
            <a:chOff x="1694568" y="3617971"/>
            <a:chExt cx="2587146" cy="1040642"/>
          </a:xfrm>
        </p:grpSpPr>
        <p:sp>
          <p:nvSpPr>
            <p:cNvPr id="18" name="PA-文本框 18"/>
            <p:cNvSpPr txBox="1"/>
            <p:nvPr>
              <p:custDataLst>
                <p:tags r:id="rId16"/>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9" name="PA-文本框 19"/>
            <p:cNvSpPr txBox="1"/>
            <p:nvPr>
              <p:custDataLst>
                <p:tags r:id="rId17"/>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标题添加</a:t>
              </a:r>
            </a:p>
          </p:txBody>
        </p:sp>
      </p:grpSp>
      <p:grpSp>
        <p:nvGrpSpPr>
          <p:cNvPr id="20" name="PA-1"/>
          <p:cNvGrpSpPr/>
          <p:nvPr>
            <p:custDataLst>
              <p:tags r:id="rId13"/>
            </p:custDataLst>
          </p:nvPr>
        </p:nvGrpSpPr>
        <p:grpSpPr>
          <a:xfrm>
            <a:off x="3273386" y="2182295"/>
            <a:ext cx="2587146" cy="1040642"/>
            <a:chOff x="1694568" y="3617971"/>
            <a:chExt cx="2587146" cy="1040642"/>
          </a:xfrm>
        </p:grpSpPr>
        <p:sp>
          <p:nvSpPr>
            <p:cNvPr id="21" name="PA-文本框 21"/>
            <p:cNvSpPr txBox="1"/>
            <p:nvPr>
              <p:custDataLst>
                <p:tags r:id="rId14"/>
              </p:custDataLst>
            </p:nvPr>
          </p:nvSpPr>
          <p:spPr>
            <a:xfrm>
              <a:off x="1694568" y="4008373"/>
              <a:ext cx="2587146" cy="65024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点击添加相关标题文字，点击添加相关标题文字</a:t>
              </a:r>
              <a:endParaRPr kumimoji="0" lang="en-US" altLang="zh-CN" sz="1400" b="0" i="0" u="none" strike="noStrike" kern="1200" cap="none" spc="0" normalizeH="0" baseline="0" noProof="0" dirty="0">
                <a:ln>
                  <a:noFill/>
                </a:ln>
                <a:solidFill>
                  <a:prstClr val="black">
                    <a:lumMod val="50000"/>
                    <a:lumOff val="50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22" name="PA-文本框 22"/>
            <p:cNvSpPr txBox="1"/>
            <p:nvPr>
              <p:custDataLst>
                <p:tags r:id="rId15"/>
              </p:custDataLst>
            </p:nvPr>
          </p:nvSpPr>
          <p:spPr>
            <a:xfrm>
              <a:off x="2280255" y="3617971"/>
              <a:ext cx="1415772" cy="461665"/>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标题添加</a:t>
              </a: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14:bounceEnd="38000">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14:presetBounceEnd="38000">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14:bounceEnd="38000">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14:presetBounceEnd="38000">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14:bounceEnd="38000">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14:bounceEnd="38000">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nodeType="withEffect" p14:presetBounceEnd="38000">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14:bounceEnd="38000">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14:presetBounceEnd="38000">
                                      <p:stCondLst>
                                        <p:cond delay="0"/>
                                      </p:stCondLst>
                                      <p:childTnLst>
                                        <p:set>
                                          <p:cBhvr>
                                            <p:cTn id="53" dur="1" fill="hold">
                                              <p:stCondLst>
                                                <p:cond delay="0"/>
                                              </p:stCondLst>
                                            </p:cTn>
                                            <p:tgtEl>
                                              <p:spTgt spid="17"/>
                                            </p:tgtEl>
                                            <p:attrNameLst>
                                              <p:attrName>style.visibility</p:attrName>
                                            </p:attrNameLst>
                                          </p:cBhvr>
                                          <p:to>
                                            <p:strVal val="visible"/>
                                          </p:to>
                                        </p:set>
                                        <p:anim to="" calcmode="lin" valueType="num" p14:bounceEnd="38000">
                                          <p:cBhvr>
                                            <p:cTn id="54"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14:presetBounceEnd="38000">
                                      <p:stCondLst>
                                        <p:cond delay="0"/>
                                      </p:stCondLst>
                                      <p:childTnLst>
                                        <p:set>
                                          <p:cBhvr>
                                            <p:cTn id="57" dur="1" fill="hold">
                                              <p:stCondLst>
                                                <p:cond delay="0"/>
                                              </p:stCondLst>
                                            </p:cTn>
                                            <p:tgtEl>
                                              <p:spTgt spid="20"/>
                                            </p:tgtEl>
                                            <p:attrNameLst>
                                              <p:attrName>style.visibility</p:attrName>
                                            </p:attrNameLst>
                                          </p:cBhvr>
                                          <p:to>
                                            <p:strVal val="visible"/>
                                          </p:to>
                                        </p:set>
                                        <p:anim to="" calcmode="lin" valueType="num" p14:bounceEnd="38000">
                                          <p:cBhvr>
                                            <p:cTn id="58"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5" grpId="0" animBg="1"/>
          <p:bldP spid="6" grpId="0" animBg="1"/>
          <p:bldP spid="7" grpId="0" animBg="1"/>
          <p:bldP spid="8" grpId="0" animBg="1"/>
          <p:bldP spid="9" grpId="0" animBg="1"/>
          <p:bldP spid="10" grpId="0" animBg="1"/>
          <p:bldP spid="11" grpId="0" animBg="1"/>
          <p:bldP spid="12" grpId="0" animBg="1"/>
          <p:bldP spid="1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 to="" calcmode="lin" valueType="num">
                                          <p:cBhvr>
                                            <p:cTn id="54"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stCondLst>
                                        <p:cond delay="0"/>
                                      </p:stCondLst>
                                      <p:childTnLst>
                                        <p:set>
                                          <p:cBhvr>
                                            <p:cTn id="57" dur="1" fill="hold">
                                              <p:stCondLst>
                                                <p:cond delay="0"/>
                                              </p:stCondLst>
                                            </p:cTn>
                                            <p:tgtEl>
                                              <p:spTgt spid="20"/>
                                            </p:tgtEl>
                                            <p:attrNameLst>
                                              <p:attrName>style.visibility</p:attrName>
                                            </p:attrNameLst>
                                          </p:cBhvr>
                                          <p:to>
                                            <p:strVal val="visible"/>
                                          </p:to>
                                        </p:set>
                                        <p:anim to="" calcmode="lin" valueType="num">
                                          <p:cBhvr>
                                            <p:cTn id="58"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5" grpId="0" animBg="1"/>
          <p:bldP spid="6" grpId="0" animBg="1"/>
          <p:bldP spid="7" grpId="0" animBg="1"/>
          <p:bldP spid="8" grpId="0" animBg="1"/>
          <p:bldP spid="9" grpId="0" animBg="1"/>
          <p:bldP spid="10" grpId="0" animBg="1"/>
          <p:bldP spid="11" grpId="0" animBg="1"/>
          <p:bldP spid="12" grpId="0" animBg="1"/>
          <p:bldP spid="13" grpId="0" animBg="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10800000">
            <a:off x="1625251" y="3428999"/>
            <a:ext cx="1412916" cy="121803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Text Placeholder 2"/>
          <p:cNvSpPr txBox="1"/>
          <p:nvPr/>
        </p:nvSpPr>
        <p:spPr>
          <a:xfrm>
            <a:off x="1943160" y="3632794"/>
            <a:ext cx="777095" cy="40349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000" b="1" i="0" u="none" strike="noStrike" kern="1200" cap="none" spc="0" normalizeH="0" baseline="0" noProof="0" dirty="0">
                <a:ln>
                  <a:noFill/>
                </a:ln>
                <a:solidFill>
                  <a:prstClr val="white"/>
                </a:solidFill>
                <a:effectLst/>
                <a:uLnTx/>
                <a:uFillTx/>
                <a:latin typeface="Calibri Light" panose="020F0302020204030204"/>
                <a:ea typeface="Roboto" pitchFamily="2" charset="0"/>
                <a:cs typeface="Open Sans" panose="020B0606030504020204" pitchFamily="34" charset="0"/>
              </a:rPr>
              <a:t>2020</a:t>
            </a:r>
          </a:p>
        </p:txBody>
      </p:sp>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图片占位符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1334" r="11334"/>
          <a:stretch>
            <a:fillRect/>
          </a:stretch>
        </p:blipFill>
        <p:spPr>
          <a:xfrm>
            <a:off x="1108364" y="3006436"/>
            <a:ext cx="4467814" cy="3851564"/>
          </a:xfrm>
        </p:spPr>
      </p:pic>
      <p:grpSp>
        <p:nvGrpSpPr>
          <p:cNvPr id="35" name="组合 34"/>
          <p:cNvGrpSpPr/>
          <p:nvPr/>
        </p:nvGrpSpPr>
        <p:grpSpPr>
          <a:xfrm>
            <a:off x="5367158" y="3912740"/>
            <a:ext cx="5077006" cy="853789"/>
            <a:chOff x="1176158" y="4049955"/>
            <a:chExt cx="5077006" cy="853789"/>
          </a:xfrm>
        </p:grpSpPr>
        <p:sp>
          <p:nvSpPr>
            <p:cNvPr id="36" name="文本框 35"/>
            <p:cNvSpPr txBox="1"/>
            <p:nvPr/>
          </p:nvSpPr>
          <p:spPr>
            <a:xfrm>
              <a:off x="1176158" y="4049955"/>
              <a:ext cx="5077006" cy="261610"/>
            </a:xfrm>
            <a:prstGeom prst="rect">
              <a:avLst/>
            </a:prstGeom>
            <a:noFill/>
          </p:spPr>
          <p:txBody>
            <a:bodyPr wrap="square" rtlCol="0">
              <a:spAutoFit/>
            </a:bodyPr>
            <a:lstStyle/>
            <a:p>
              <a:pPr algn="dist"/>
              <a:r>
                <a:rPr lang="en-US" altLang="zh-CN" sz="1100" i="1" dirty="0">
                  <a:solidFill>
                    <a:schemeClr val="tx1">
                      <a:lumMod val="75000"/>
                      <a:lumOff val="25000"/>
                    </a:schemeClr>
                  </a:solidFill>
                  <a:latin typeface="思源黑体 CN Light" panose="020B0300000000000000" pitchFamily="34" charset="-122"/>
                  <a:ea typeface="思源黑体 CN Light" panose="020B0300000000000000" pitchFamily="34" charset="-122"/>
                </a:rPr>
                <a:t>MASTER OF ARTS THESIS DEFENSE PPT</a:t>
              </a:r>
              <a:endParaRPr lang="zh-CN" altLang="en-US" sz="1100" i="1"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grpSp>
          <p:nvGrpSpPr>
            <p:cNvPr id="37" name="组合 36"/>
            <p:cNvGrpSpPr/>
            <p:nvPr/>
          </p:nvGrpSpPr>
          <p:grpSpPr>
            <a:xfrm>
              <a:off x="1234746" y="4597039"/>
              <a:ext cx="3799370" cy="306705"/>
              <a:chOff x="841046" y="4463510"/>
              <a:chExt cx="3799370" cy="306705"/>
            </a:xfrm>
          </p:grpSpPr>
          <p:sp>
            <p:nvSpPr>
              <p:cNvPr id="38" name="矩形 37"/>
              <p:cNvSpPr/>
              <p:nvPr/>
            </p:nvSpPr>
            <p:spPr>
              <a:xfrm>
                <a:off x="841046" y="4463510"/>
                <a:ext cx="1666070" cy="306705"/>
              </a:xfrm>
              <a:prstGeom prst="rect">
                <a:avLst/>
              </a:prstGeom>
              <a:ln w="6350">
                <a:solidFill>
                  <a:schemeClr val="tx1">
                    <a:lumMod val="95000"/>
                    <a:lumOff val="5000"/>
                  </a:schemeClr>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汇报人：</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sp>
            <p:nvSpPr>
              <p:cNvPr id="39" name="文本框 38"/>
              <p:cNvSpPr txBox="1"/>
              <p:nvPr/>
            </p:nvSpPr>
            <p:spPr>
              <a:xfrm>
                <a:off x="2719402" y="4463510"/>
                <a:ext cx="1921014" cy="306705"/>
              </a:xfrm>
              <a:prstGeom prst="rect">
                <a:avLst/>
              </a:prstGeom>
              <a:noFill/>
              <a:ln w="6350">
                <a:solidFill>
                  <a:schemeClr val="tx1">
                    <a:lumMod val="95000"/>
                    <a:lumOff val="5000"/>
                  </a:schemeClr>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sz="1400">
                    <a:solidFill>
                      <a:schemeClr val="tx1">
                        <a:lumMod val="95000"/>
                        <a:lumOff val="5000"/>
                      </a:schemeClr>
                    </a:solidFill>
                    <a:latin typeface="思源黑体 CN Light" panose="020B0300000000000000" pitchFamily="34" charset="-122"/>
                    <a:ea typeface="思源黑体 CN Light" panose="020B0300000000000000" pitchFamily="34" charset="-122"/>
                  </a:rPr>
                  <a:t>指导老师：</a:t>
                </a:r>
                <a:r>
                  <a:rPr lang="en-US" altLang="zh-CN" sz="1400">
                    <a:solidFill>
                      <a:schemeClr val="tx1">
                        <a:lumMod val="95000"/>
                        <a:lumOff val="5000"/>
                      </a:schemeClr>
                    </a:solidFill>
                    <a:latin typeface="思源黑体 CN Light" panose="020B0300000000000000" pitchFamily="34" charset="-122"/>
                    <a:ea typeface="思源黑体 CN Light" panose="020B0300000000000000" pitchFamily="34" charset="-122"/>
                  </a:rPr>
                  <a:t>xiazaii</a:t>
                </a:r>
                <a:endParaRPr kumimoji="0" lang="zh-CN" altLang="en-US" sz="1400" i="0" u="none" strike="noStrike" kern="1200" cap="none" normalizeH="0" baseline="0" noProof="0" dirty="0">
                  <a:ln>
                    <a:noFill/>
                  </a:ln>
                  <a:solidFill>
                    <a:schemeClr val="tx1">
                      <a:lumMod val="95000"/>
                      <a:lumOff val="5000"/>
                    </a:schemeClr>
                  </a:solidFill>
                  <a:effectLst/>
                  <a:uLnTx/>
                  <a:uFillTx/>
                  <a:latin typeface="思源黑体 CN Light" panose="020B0300000000000000" pitchFamily="34" charset="-122"/>
                  <a:ea typeface="思源黑体 CN Light" panose="020B0300000000000000" pitchFamily="34" charset="-122"/>
                </a:endParaRPr>
              </a:p>
            </p:txBody>
          </p:sp>
        </p:grpSp>
      </p:grpSp>
      <p:grpSp>
        <p:nvGrpSpPr>
          <p:cNvPr id="40" name="组合 39"/>
          <p:cNvGrpSpPr/>
          <p:nvPr/>
        </p:nvGrpSpPr>
        <p:grpSpPr>
          <a:xfrm>
            <a:off x="5323434" y="1414729"/>
            <a:ext cx="6246266" cy="2263784"/>
            <a:chOff x="1132434" y="1551944"/>
            <a:chExt cx="6246266" cy="2263784"/>
          </a:xfrm>
        </p:grpSpPr>
        <p:sp>
          <p:nvSpPr>
            <p:cNvPr id="41" name="文本框 40"/>
            <p:cNvSpPr txBox="1"/>
            <p:nvPr/>
          </p:nvSpPr>
          <p:spPr>
            <a:xfrm>
              <a:off x="1132434" y="1551944"/>
              <a:ext cx="2971019" cy="1107996"/>
            </a:xfrm>
            <a:prstGeom prst="rect">
              <a:avLst/>
            </a:prstGeom>
            <a:noFill/>
          </p:spPr>
          <p:txBody>
            <a:bodyPr wrap="square" rtlCol="0">
              <a:spAutoFit/>
            </a:bodyPr>
            <a:lstStyle/>
            <a:p>
              <a:r>
                <a:rPr lang="en-US" altLang="zh-CN" sz="6600" dirty="0">
                  <a:solidFill>
                    <a:srgbClr val="FF33CC"/>
                  </a:solidFill>
                  <a:latin typeface="胡晓波真帅体" panose="02010600030101010101" pitchFamily="2" charset="-122"/>
                  <a:ea typeface="胡晓波真帅体" panose="02010600030101010101" pitchFamily="2" charset="-122"/>
                </a:rPr>
                <a:t>20XX</a:t>
              </a:r>
              <a:endParaRPr lang="zh-CN" altLang="en-US" sz="6600" dirty="0">
                <a:solidFill>
                  <a:srgbClr val="FF33CC"/>
                </a:solidFill>
                <a:latin typeface="胡晓波真帅体" panose="02010600030101010101" pitchFamily="2" charset="-122"/>
                <a:ea typeface="胡晓波真帅体" panose="02010600030101010101" pitchFamily="2" charset="-122"/>
              </a:endParaRPr>
            </a:p>
          </p:txBody>
        </p:sp>
        <p:sp>
          <p:nvSpPr>
            <p:cNvPr id="42" name="文本框 41"/>
            <p:cNvSpPr txBox="1"/>
            <p:nvPr/>
          </p:nvSpPr>
          <p:spPr>
            <a:xfrm>
              <a:off x="1147856" y="2570117"/>
              <a:ext cx="5964144" cy="829945"/>
            </a:xfrm>
            <a:prstGeom prst="rect">
              <a:avLst/>
            </a:prstGeom>
            <a:noFill/>
          </p:spPr>
          <p:txBody>
            <a:bodyPr wrap="square" rtlCol="0">
              <a:spAutoFit/>
            </a:bodyPr>
            <a:lstStyle/>
            <a:p>
              <a:pPr algn="dist"/>
              <a:r>
                <a:rPr lang="zh-CN" altLang="en-US" sz="4800">
                  <a:solidFill>
                    <a:schemeClr val="tx1">
                      <a:lumMod val="75000"/>
                      <a:lumOff val="25000"/>
                    </a:schemeClr>
                  </a:solidFill>
                  <a:latin typeface="胡晓波真帅体" panose="02010600030101010101" pitchFamily="2" charset="-122"/>
                  <a:ea typeface="胡晓波真帅体" panose="02010600030101010101" pitchFamily="2" charset="-122"/>
                </a:rPr>
                <a:t>感谢各位的仔细聆听</a:t>
              </a:r>
              <a:endParaRPr lang="zh-CN" altLang="en-US" sz="4800" dirty="0">
                <a:solidFill>
                  <a:schemeClr val="tx1">
                    <a:lumMod val="75000"/>
                    <a:lumOff val="25000"/>
                  </a:schemeClr>
                </a:solidFill>
                <a:latin typeface="胡晓波真帅体" panose="02010600030101010101" pitchFamily="2" charset="-122"/>
                <a:ea typeface="胡晓波真帅体" panose="02010600030101010101" pitchFamily="2" charset="-122"/>
              </a:endParaRPr>
            </a:p>
          </p:txBody>
        </p:sp>
        <p:sp>
          <p:nvSpPr>
            <p:cNvPr id="43" name="矩形 42"/>
            <p:cNvSpPr/>
            <p:nvPr/>
          </p:nvSpPr>
          <p:spPr>
            <a:xfrm flipV="1">
              <a:off x="1280028" y="3770009"/>
              <a:ext cx="6098672" cy="45719"/>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FandolFang R" panose="00000500000000000000" pitchFamily="50" charset="-122"/>
              </a:endParaRPr>
            </a:p>
          </p:txBody>
        </p:sp>
      </p:gr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anim calcmode="lin" valueType="num">
                                      <p:cBhvr>
                                        <p:cTn id="8" dur="500" fill="hold"/>
                                        <p:tgtEl>
                                          <p:spTgt spid="40"/>
                                        </p:tgtEl>
                                        <p:attrNameLst>
                                          <p:attrName>ppt_x</p:attrName>
                                        </p:attrNameLst>
                                      </p:cBhvr>
                                      <p:tavLst>
                                        <p:tav tm="0">
                                          <p:val>
                                            <p:strVal val="#ppt_x"/>
                                          </p:val>
                                        </p:tav>
                                        <p:tav tm="100000">
                                          <p:val>
                                            <p:strVal val="#ppt_x"/>
                                          </p:val>
                                        </p:tav>
                                      </p:tavLst>
                                    </p:anim>
                                    <p:anim calcmode="lin" valueType="num">
                                      <p:cBhvr>
                                        <p:cTn id="9" dur="500" fill="hold"/>
                                        <p:tgtEl>
                                          <p:spTgt spid="4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anim calcmode="lin" valueType="num">
                                      <p:cBhvr>
                                        <p:cTn id="14" dur="500" fill="hold"/>
                                        <p:tgtEl>
                                          <p:spTgt spid="35"/>
                                        </p:tgtEl>
                                        <p:attrNameLst>
                                          <p:attrName>ppt_x</p:attrName>
                                        </p:attrNameLst>
                                      </p:cBhvr>
                                      <p:tavLst>
                                        <p:tav tm="0">
                                          <p:val>
                                            <p:strVal val="#ppt_x"/>
                                          </p:val>
                                        </p:tav>
                                        <p:tav tm="100000">
                                          <p:val>
                                            <p:strVal val="#ppt_x"/>
                                          </p:val>
                                        </p:tav>
                                      </p:tavLst>
                                    </p:anim>
                                    <p:anim calcmode="lin" valueType="num">
                                      <p:cBhvr>
                                        <p:cTn id="15" dur="5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
        <p:nvSpPr>
          <p:cNvPr id="19" name="PA-文本框 49"/>
          <p:cNvSpPr txBox="1"/>
          <p:nvPr>
            <p:custDataLst>
              <p:tags r:id="rId1"/>
            </p:custDataLst>
          </p:nvPr>
        </p:nvSpPr>
        <p:spPr>
          <a:xfrm>
            <a:off x="5440680" y="1290320"/>
            <a:ext cx="1691640" cy="922020"/>
          </a:xfrm>
          <a:prstGeom prst="rect">
            <a:avLst/>
          </a:prstGeom>
          <a:noFill/>
        </p:spPr>
        <p:txBody>
          <a:bodyPr wrap="square" rtlCol="0">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dist"/>
            <a:r>
              <a:rPr lang="zh-CN" altLang="en-US" sz="5400" dirty="0">
                <a:solidFill>
                  <a:srgbClr val="FF33CC"/>
                </a:solidFill>
                <a:latin typeface="胡晓波真帅体" panose="02010600030101010101" pitchFamily="2" charset="-122"/>
                <a:ea typeface="胡晓波真帅体" panose="02010600030101010101" pitchFamily="2" charset="-122"/>
              </a:rPr>
              <a:t>目录</a:t>
            </a:r>
          </a:p>
        </p:txBody>
      </p:sp>
      <p:sp>
        <p:nvSpPr>
          <p:cNvPr id="20" name="PA-矩形 11"/>
          <p:cNvSpPr/>
          <p:nvPr>
            <p:custDataLst>
              <p:tags r:id="rId2"/>
            </p:custDataLst>
          </p:nvPr>
        </p:nvSpPr>
        <p:spPr>
          <a:xfrm>
            <a:off x="4644532" y="2134627"/>
            <a:ext cx="2886978" cy="442622"/>
          </a:xfrm>
          <a:prstGeom prst="rect">
            <a:avLst/>
          </a:prstGeom>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lvl="0" algn="ctr" defTabSz="914400">
              <a:lnSpc>
                <a:spcPct val="150000"/>
              </a:lnSpc>
              <a:defRPr/>
            </a:pPr>
            <a:r>
              <a:rPr lang="en-US" altLang="zh-CN" sz="800" kern="0" dirty="0">
                <a:solidFill>
                  <a:schemeClr val="tx1">
                    <a:lumMod val="50000"/>
                    <a:lumOff val="50000"/>
                  </a:schemeClr>
                </a:solidFill>
                <a:ea typeface="思源黑体 CN Regular" panose="020B0500000000000000" pitchFamily="34" charset="-122"/>
              </a:rPr>
              <a:t>PLEASE ENTER YOUR DETAILED TEXT HERE, THE CONTENT SHOULD BE CONCISE AND CLEAR</a:t>
            </a:r>
            <a:endParaRPr lang="zh-CN" altLang="en-US" sz="800" kern="0" dirty="0">
              <a:solidFill>
                <a:schemeClr val="tx1">
                  <a:lumMod val="50000"/>
                  <a:lumOff val="50000"/>
                </a:schemeClr>
              </a:solidFill>
              <a:ea typeface="思源黑体 CN Regular" panose="020B0500000000000000" pitchFamily="34" charset="-122"/>
            </a:endParaRPr>
          </a:p>
        </p:txBody>
      </p:sp>
      <p:sp>
        <p:nvSpPr>
          <p:cNvPr id="21" name="PA-文本框 61"/>
          <p:cNvSpPr txBox="1"/>
          <p:nvPr>
            <p:custDataLst>
              <p:tags r:id="rId3"/>
            </p:custDataLst>
          </p:nvPr>
        </p:nvSpPr>
        <p:spPr>
          <a:xfrm>
            <a:off x="1883833" y="4644412"/>
            <a:ext cx="1466308" cy="337185"/>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dist"/>
            <a:r>
              <a:rPr lang="zh-CN" altLang="en-US" sz="1600" b="0" dirty="0">
                <a:solidFill>
                  <a:schemeClr val="tx1"/>
                </a:solidFill>
                <a:latin typeface="胡晓波真帅体" panose="02010600030101010101" pitchFamily="2" charset="-122"/>
                <a:ea typeface="胡晓波真帅体" panose="02010600030101010101" pitchFamily="2" charset="-122"/>
              </a:rPr>
              <a:t>添加标题内容</a:t>
            </a:r>
          </a:p>
        </p:txBody>
      </p:sp>
      <p:sp>
        <p:nvSpPr>
          <p:cNvPr id="22" name="PA-文本框 61"/>
          <p:cNvSpPr txBox="1"/>
          <p:nvPr>
            <p:custDataLst>
              <p:tags r:id="rId4"/>
            </p:custDataLst>
          </p:nvPr>
        </p:nvSpPr>
        <p:spPr>
          <a:xfrm>
            <a:off x="1564530" y="5097889"/>
            <a:ext cx="2078002" cy="253916"/>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ctr"/>
            <a:r>
              <a:rPr lang="en-US" altLang="zh-CN" sz="1050" b="0">
                <a:solidFill>
                  <a:schemeClr val="tx1"/>
                </a:solidFill>
                <a:latin typeface="胡晓波真帅体" panose="02010600030101010101" pitchFamily="2" charset="-122"/>
                <a:ea typeface="胡晓波真帅体" panose="02010600030101010101" pitchFamily="2" charset="-122"/>
              </a:rPr>
              <a:t>ADD TITLE CONTENT</a:t>
            </a:r>
            <a:endParaRPr lang="zh-CN" altLang="en-US" sz="1050" b="0" dirty="0">
              <a:solidFill>
                <a:schemeClr val="tx1"/>
              </a:solidFill>
              <a:latin typeface="胡晓波真帅体" panose="02010600030101010101" pitchFamily="2" charset="-122"/>
              <a:ea typeface="胡晓波真帅体" panose="02010600030101010101" pitchFamily="2" charset="-122"/>
            </a:endParaRPr>
          </a:p>
        </p:txBody>
      </p:sp>
      <p:sp>
        <p:nvSpPr>
          <p:cNvPr id="23" name="PA-椭圆 18"/>
          <p:cNvSpPr/>
          <p:nvPr>
            <p:custDataLst>
              <p:tags r:id="rId5"/>
            </p:custDataLst>
          </p:nvPr>
        </p:nvSpPr>
        <p:spPr>
          <a:xfrm>
            <a:off x="2258202" y="3716121"/>
            <a:ext cx="732283" cy="732283"/>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zh-CN" altLang="en-US" sz="2800">
                <a:solidFill>
                  <a:srgbClr val="FF33CC"/>
                </a:solidFill>
                <a:latin typeface="胡晓波真帅体" panose="02010600030101010101" pitchFamily="2" charset="-122"/>
                <a:ea typeface="胡晓波真帅体" panose="02010600030101010101" pitchFamily="2" charset="-122"/>
              </a:rPr>
              <a:t>壹</a:t>
            </a:r>
          </a:p>
        </p:txBody>
      </p:sp>
      <p:sp>
        <p:nvSpPr>
          <p:cNvPr id="24" name="PA-椭圆 19"/>
          <p:cNvSpPr/>
          <p:nvPr>
            <p:custDataLst>
              <p:tags r:id="rId6"/>
            </p:custDataLst>
          </p:nvPr>
        </p:nvSpPr>
        <p:spPr>
          <a:xfrm>
            <a:off x="4636349" y="3716121"/>
            <a:ext cx="732283" cy="732283"/>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zh-CN" altLang="en-US" sz="2800">
                <a:solidFill>
                  <a:srgbClr val="FF33CC"/>
                </a:solidFill>
                <a:latin typeface="胡晓波真帅体" panose="02010600030101010101" pitchFamily="2" charset="-122"/>
                <a:ea typeface="胡晓波真帅体" panose="02010600030101010101" pitchFamily="2" charset="-122"/>
              </a:rPr>
              <a:t>贰</a:t>
            </a:r>
          </a:p>
        </p:txBody>
      </p:sp>
      <p:sp>
        <p:nvSpPr>
          <p:cNvPr id="25" name="PA-文本框 61"/>
          <p:cNvSpPr txBox="1"/>
          <p:nvPr>
            <p:custDataLst>
              <p:tags r:id="rId7"/>
            </p:custDataLst>
          </p:nvPr>
        </p:nvSpPr>
        <p:spPr>
          <a:xfrm>
            <a:off x="4295545" y="4644412"/>
            <a:ext cx="1466308" cy="337185"/>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dist"/>
            <a:r>
              <a:rPr lang="zh-CN" altLang="en-US" sz="1600" b="0">
                <a:solidFill>
                  <a:schemeClr val="tx1"/>
                </a:solidFill>
                <a:latin typeface="胡晓波真帅体" panose="02010600030101010101" pitchFamily="2" charset="-122"/>
                <a:ea typeface="胡晓波真帅体" panose="02010600030101010101" pitchFamily="2" charset="-122"/>
              </a:rPr>
              <a:t>添加标题内容</a:t>
            </a:r>
            <a:endParaRPr lang="zh-CN" altLang="en-US" sz="1600" b="0" dirty="0">
              <a:solidFill>
                <a:schemeClr val="tx1"/>
              </a:solidFill>
              <a:latin typeface="胡晓波真帅体" panose="02010600030101010101" pitchFamily="2" charset="-122"/>
              <a:ea typeface="胡晓波真帅体" panose="02010600030101010101" pitchFamily="2" charset="-122"/>
            </a:endParaRPr>
          </a:p>
        </p:txBody>
      </p:sp>
      <p:sp>
        <p:nvSpPr>
          <p:cNvPr id="26" name="PA-文本框 61"/>
          <p:cNvSpPr txBox="1"/>
          <p:nvPr>
            <p:custDataLst>
              <p:tags r:id="rId8"/>
            </p:custDataLst>
          </p:nvPr>
        </p:nvSpPr>
        <p:spPr>
          <a:xfrm>
            <a:off x="3976242" y="5097889"/>
            <a:ext cx="2078002" cy="253916"/>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ctr"/>
            <a:r>
              <a:rPr lang="en-US" altLang="zh-CN" sz="1050" b="0">
                <a:solidFill>
                  <a:schemeClr val="tx1"/>
                </a:solidFill>
                <a:latin typeface="胡晓波真帅体" panose="02010600030101010101" pitchFamily="2" charset="-122"/>
                <a:ea typeface="胡晓波真帅体" panose="02010600030101010101" pitchFamily="2" charset="-122"/>
              </a:rPr>
              <a:t>ADD TITLE CONTENT</a:t>
            </a:r>
            <a:endParaRPr lang="zh-CN" altLang="en-US" sz="1050" b="0" dirty="0">
              <a:solidFill>
                <a:schemeClr val="tx1"/>
              </a:solidFill>
              <a:latin typeface="胡晓波真帅体" panose="02010600030101010101" pitchFamily="2" charset="-122"/>
              <a:ea typeface="胡晓波真帅体" panose="02010600030101010101" pitchFamily="2" charset="-122"/>
            </a:endParaRPr>
          </a:p>
        </p:txBody>
      </p:sp>
      <p:sp>
        <p:nvSpPr>
          <p:cNvPr id="27" name="PA-椭圆 20"/>
          <p:cNvSpPr/>
          <p:nvPr>
            <p:custDataLst>
              <p:tags r:id="rId9"/>
            </p:custDataLst>
          </p:nvPr>
        </p:nvSpPr>
        <p:spPr>
          <a:xfrm>
            <a:off x="7024071" y="3716121"/>
            <a:ext cx="732283" cy="732283"/>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zh-CN" altLang="en-US" sz="2800">
                <a:solidFill>
                  <a:srgbClr val="FF33CC"/>
                </a:solidFill>
                <a:latin typeface="胡晓波真帅体" panose="02010600030101010101" pitchFamily="2" charset="-122"/>
                <a:ea typeface="胡晓波真帅体" panose="02010600030101010101" pitchFamily="2" charset="-122"/>
              </a:rPr>
              <a:t>叁</a:t>
            </a:r>
          </a:p>
        </p:txBody>
      </p:sp>
      <p:sp>
        <p:nvSpPr>
          <p:cNvPr id="28" name="PA-文本框 61"/>
          <p:cNvSpPr txBox="1"/>
          <p:nvPr>
            <p:custDataLst>
              <p:tags r:id="rId10"/>
            </p:custDataLst>
          </p:nvPr>
        </p:nvSpPr>
        <p:spPr>
          <a:xfrm>
            <a:off x="6707257" y="4644412"/>
            <a:ext cx="1466308" cy="337185"/>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dist"/>
            <a:r>
              <a:rPr lang="zh-CN" altLang="en-US" sz="1600" b="0">
                <a:solidFill>
                  <a:schemeClr val="tx1"/>
                </a:solidFill>
                <a:latin typeface="胡晓波真帅体" panose="02010600030101010101" pitchFamily="2" charset="-122"/>
                <a:ea typeface="胡晓波真帅体" panose="02010600030101010101" pitchFamily="2" charset="-122"/>
              </a:rPr>
              <a:t>添加标题内容</a:t>
            </a:r>
            <a:endParaRPr lang="zh-CN" altLang="en-US" sz="1600" b="0" dirty="0">
              <a:solidFill>
                <a:schemeClr val="tx1"/>
              </a:solidFill>
              <a:latin typeface="胡晓波真帅体" panose="02010600030101010101" pitchFamily="2" charset="-122"/>
              <a:ea typeface="胡晓波真帅体" panose="02010600030101010101" pitchFamily="2" charset="-122"/>
            </a:endParaRPr>
          </a:p>
        </p:txBody>
      </p:sp>
      <p:sp>
        <p:nvSpPr>
          <p:cNvPr id="29" name="PA-文本框 61"/>
          <p:cNvSpPr txBox="1"/>
          <p:nvPr>
            <p:custDataLst>
              <p:tags r:id="rId11"/>
            </p:custDataLst>
          </p:nvPr>
        </p:nvSpPr>
        <p:spPr>
          <a:xfrm>
            <a:off x="6387954" y="5097889"/>
            <a:ext cx="2078002" cy="253916"/>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ctr"/>
            <a:r>
              <a:rPr lang="en-US" altLang="zh-CN" sz="1050" b="0">
                <a:solidFill>
                  <a:schemeClr val="tx1"/>
                </a:solidFill>
                <a:latin typeface="胡晓波真帅体" panose="02010600030101010101" pitchFamily="2" charset="-122"/>
                <a:ea typeface="胡晓波真帅体" panose="02010600030101010101" pitchFamily="2" charset="-122"/>
              </a:rPr>
              <a:t>ADD TITLE CONTENT</a:t>
            </a:r>
            <a:endParaRPr lang="zh-CN" altLang="en-US" sz="1050" b="0" dirty="0">
              <a:solidFill>
                <a:schemeClr val="tx1"/>
              </a:solidFill>
              <a:latin typeface="胡晓波真帅体" panose="02010600030101010101" pitchFamily="2" charset="-122"/>
              <a:ea typeface="胡晓波真帅体" panose="02010600030101010101" pitchFamily="2" charset="-122"/>
            </a:endParaRPr>
          </a:p>
        </p:txBody>
      </p:sp>
      <p:sp>
        <p:nvSpPr>
          <p:cNvPr id="33" name="PA-椭圆 21"/>
          <p:cNvSpPr/>
          <p:nvPr>
            <p:custDataLst>
              <p:tags r:id="rId12"/>
            </p:custDataLst>
          </p:nvPr>
        </p:nvSpPr>
        <p:spPr>
          <a:xfrm>
            <a:off x="9490121" y="3716121"/>
            <a:ext cx="732283" cy="732283"/>
          </a:xfrm>
          <a:prstGeom prst="ellipse">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a:r>
              <a:rPr lang="zh-CN" altLang="en-US" sz="2800">
                <a:solidFill>
                  <a:srgbClr val="FF33CC"/>
                </a:solidFill>
                <a:latin typeface="胡晓波真帅体" panose="02010600030101010101" pitchFamily="2" charset="-122"/>
                <a:ea typeface="胡晓波真帅体" panose="02010600030101010101" pitchFamily="2" charset="-122"/>
              </a:rPr>
              <a:t>肆</a:t>
            </a:r>
          </a:p>
        </p:txBody>
      </p:sp>
      <p:sp>
        <p:nvSpPr>
          <p:cNvPr id="34" name="PA-文本框 61"/>
          <p:cNvSpPr txBox="1"/>
          <p:nvPr>
            <p:custDataLst>
              <p:tags r:id="rId13"/>
            </p:custDataLst>
          </p:nvPr>
        </p:nvSpPr>
        <p:spPr>
          <a:xfrm>
            <a:off x="9118969" y="4644412"/>
            <a:ext cx="1466308" cy="337185"/>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dist"/>
            <a:r>
              <a:rPr lang="zh-CN" altLang="en-US" sz="1600" b="0">
                <a:solidFill>
                  <a:schemeClr val="tx1"/>
                </a:solidFill>
                <a:latin typeface="胡晓波真帅体" panose="02010600030101010101" pitchFamily="2" charset="-122"/>
                <a:ea typeface="胡晓波真帅体" panose="02010600030101010101" pitchFamily="2" charset="-122"/>
              </a:rPr>
              <a:t>添加</a:t>
            </a:r>
            <a:r>
              <a:rPr lang="zh-CN" altLang="en-US" sz="1400" b="0">
                <a:solidFill>
                  <a:schemeClr val="tx1"/>
                </a:solidFill>
                <a:latin typeface="胡晓波真帅体" panose="02010600030101010101" pitchFamily="2" charset="-122"/>
                <a:ea typeface="胡晓波真帅体" panose="02010600030101010101" pitchFamily="2" charset="-122"/>
              </a:rPr>
              <a:t>标题</a:t>
            </a:r>
            <a:r>
              <a:rPr lang="zh-CN" altLang="en-US" sz="1600" b="0">
                <a:solidFill>
                  <a:schemeClr val="tx1"/>
                </a:solidFill>
                <a:latin typeface="胡晓波真帅体" panose="02010600030101010101" pitchFamily="2" charset="-122"/>
                <a:ea typeface="胡晓波真帅体" panose="02010600030101010101" pitchFamily="2" charset="-122"/>
              </a:rPr>
              <a:t>内容</a:t>
            </a:r>
            <a:endParaRPr lang="zh-CN" altLang="en-US" sz="1600" b="0" dirty="0">
              <a:solidFill>
                <a:schemeClr val="tx1"/>
              </a:solidFill>
              <a:latin typeface="胡晓波真帅体" panose="02010600030101010101" pitchFamily="2" charset="-122"/>
              <a:ea typeface="胡晓波真帅体" panose="02010600030101010101" pitchFamily="2" charset="-122"/>
            </a:endParaRPr>
          </a:p>
        </p:txBody>
      </p:sp>
      <p:sp>
        <p:nvSpPr>
          <p:cNvPr id="45" name="PA-文本框 61"/>
          <p:cNvSpPr txBox="1"/>
          <p:nvPr>
            <p:custDataLst>
              <p:tags r:id="rId14"/>
            </p:custDataLst>
          </p:nvPr>
        </p:nvSpPr>
        <p:spPr>
          <a:xfrm>
            <a:off x="8799665" y="5097889"/>
            <a:ext cx="2078002" cy="253916"/>
          </a:xfrm>
          <a:prstGeom prst="rect">
            <a:avLst/>
          </a:prstGeom>
          <a:noFill/>
        </p:spPr>
        <p:txBody>
          <a:bodyPr wrap="square" rtlCol="0">
            <a:spAutoFit/>
          </a:bodyPr>
          <a:lstStyle>
            <a:defPPr>
              <a:defRPr lang="zh-CN"/>
            </a:defPPr>
            <a:lvl1pPr>
              <a:defRPr sz="3200" b="1">
                <a:solidFill>
                  <a:schemeClr val="tx2"/>
                </a:solidFill>
                <a:latin typeface="+mn-ea"/>
                <a:ea typeface="+mn-ea"/>
              </a:defRPr>
            </a:lvl1pPr>
          </a:lstStyle>
          <a:p>
            <a:pPr algn="ctr"/>
            <a:r>
              <a:rPr lang="en-US" altLang="zh-CN" sz="1050" b="0">
                <a:solidFill>
                  <a:schemeClr val="tx1"/>
                </a:solidFill>
                <a:latin typeface="胡晓波真帅体" panose="02010600030101010101" pitchFamily="2" charset="-122"/>
                <a:ea typeface="胡晓波真帅体" panose="02010600030101010101" pitchFamily="2" charset="-122"/>
              </a:rPr>
              <a:t>ADD TITLE CONTENT</a:t>
            </a:r>
            <a:endParaRPr lang="zh-CN" altLang="en-US" sz="1050" b="0" dirty="0">
              <a:solidFill>
                <a:schemeClr val="tx1"/>
              </a:solidFill>
              <a:latin typeface="胡晓波真帅体" panose="02010600030101010101" pitchFamily="2" charset="-122"/>
              <a:ea typeface="胡晓波真帅体" panose="02010600030101010101" pitchFamily="2" charset="-122"/>
            </a:endParaRPr>
          </a:p>
        </p:txBody>
      </p:sp>
    </p:spTree>
  </p:cSld>
  <p:clrMapOvr>
    <a:masterClrMapping/>
  </p:clrMapOvr>
  <p:transition spd="slow">
    <p:wip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14:presetBounceEnd="38000">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14:bounceEnd="38000">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14:presetBounceEnd="38000">
                                      <p:stCondLst>
                                        <p:cond delay="0"/>
                                      </p:stCondLst>
                                      <p:childTnLst>
                                        <p:set>
                                          <p:cBhvr>
                                            <p:cTn id="10" dur="1" fill="hold">
                                              <p:stCondLst>
                                                <p:cond delay="0"/>
                                              </p:stCondLst>
                                            </p:cTn>
                                            <p:tgtEl>
                                              <p:spTgt spid="20"/>
                                            </p:tgtEl>
                                            <p:attrNameLst>
                                              <p:attrName>style.visibility</p:attrName>
                                            </p:attrNameLst>
                                          </p:cBhvr>
                                          <p:to>
                                            <p:strVal val="visible"/>
                                          </p:to>
                                        </p:set>
                                        <p:anim to="" calcmode="lin" valueType="num" p14:bounceEnd="38000">
                                          <p:cBhvr>
                                            <p:cTn id="11"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14:presetBounceEnd="38000">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14:bounceEnd="38000">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14:presetBounceEnd="38000">
                                      <p:stCondLst>
                                        <p:cond delay="0"/>
                                      </p:stCondLst>
                                      <p:childTnLst>
                                        <p:set>
                                          <p:cBhvr>
                                            <p:cTn id="18" dur="1" fill="hold">
                                              <p:stCondLst>
                                                <p:cond delay="0"/>
                                              </p:stCondLst>
                                            </p:cTn>
                                            <p:tgtEl>
                                              <p:spTgt spid="22"/>
                                            </p:tgtEl>
                                            <p:attrNameLst>
                                              <p:attrName>style.visibility</p:attrName>
                                            </p:attrNameLst>
                                          </p:cBhvr>
                                          <p:to>
                                            <p:strVal val="visible"/>
                                          </p:to>
                                        </p:set>
                                        <p:anim to="" calcmode="lin" valueType="num" p14:bounceEnd="38000">
                                          <p:cBhvr>
                                            <p:cTn id="19"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0"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14:presetBounceEnd="38000">
                                      <p:stCondLst>
                                        <p:cond delay="0"/>
                                      </p:stCondLst>
                                      <p:childTnLst>
                                        <p:set>
                                          <p:cBhvr>
                                            <p:cTn id="22" dur="1" fill="hold">
                                              <p:stCondLst>
                                                <p:cond delay="0"/>
                                              </p:stCondLst>
                                            </p:cTn>
                                            <p:tgtEl>
                                              <p:spTgt spid="23"/>
                                            </p:tgtEl>
                                            <p:attrNameLst>
                                              <p:attrName>style.visibility</p:attrName>
                                            </p:attrNameLst>
                                          </p:cBhvr>
                                          <p:to>
                                            <p:strVal val="visible"/>
                                          </p:to>
                                        </p:set>
                                        <p:anim to="" calcmode="lin" valueType="num" p14:bounceEnd="38000">
                                          <p:cBhvr>
                                            <p:cTn id="23"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4"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14:presetBounceEnd="38000">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14:bounceEnd="38000">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14:presetBounceEnd="38000">
                                      <p:stCondLst>
                                        <p:cond delay="0"/>
                                      </p:stCondLst>
                                      <p:childTnLst>
                                        <p:set>
                                          <p:cBhvr>
                                            <p:cTn id="30" dur="1" fill="hold">
                                              <p:stCondLst>
                                                <p:cond delay="0"/>
                                              </p:stCondLst>
                                            </p:cTn>
                                            <p:tgtEl>
                                              <p:spTgt spid="25"/>
                                            </p:tgtEl>
                                            <p:attrNameLst>
                                              <p:attrName>style.visibility</p:attrName>
                                            </p:attrNameLst>
                                          </p:cBhvr>
                                          <p:to>
                                            <p:strVal val="visible"/>
                                          </p:to>
                                        </p:set>
                                        <p:anim to="" calcmode="lin" valueType="num" p14:bounceEnd="38000">
                                          <p:cBhvr>
                                            <p:cTn id="3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14:presetBounceEnd="38000">
                                      <p:stCondLst>
                                        <p:cond delay="0"/>
                                      </p:stCondLst>
                                      <p:childTnLst>
                                        <p:set>
                                          <p:cBhvr>
                                            <p:cTn id="34" dur="1" fill="hold">
                                              <p:stCondLst>
                                                <p:cond delay="0"/>
                                              </p:stCondLst>
                                            </p:cTn>
                                            <p:tgtEl>
                                              <p:spTgt spid="26"/>
                                            </p:tgtEl>
                                            <p:attrNameLst>
                                              <p:attrName>style.visibility</p:attrName>
                                            </p:attrNameLst>
                                          </p:cBhvr>
                                          <p:to>
                                            <p:strVal val="visible"/>
                                          </p:to>
                                        </p:set>
                                        <p:anim to="" calcmode="lin" valueType="num" p14:bounceEnd="38000">
                                          <p:cBhvr>
                                            <p:cTn id="3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14:presetBounceEnd="38000">
                                      <p:stCondLst>
                                        <p:cond delay="0"/>
                                      </p:stCondLst>
                                      <p:childTnLst>
                                        <p:set>
                                          <p:cBhvr>
                                            <p:cTn id="38" dur="1" fill="hold">
                                              <p:stCondLst>
                                                <p:cond delay="0"/>
                                              </p:stCondLst>
                                            </p:cTn>
                                            <p:tgtEl>
                                              <p:spTgt spid="27"/>
                                            </p:tgtEl>
                                            <p:attrNameLst>
                                              <p:attrName>style.visibility</p:attrName>
                                            </p:attrNameLst>
                                          </p:cBhvr>
                                          <p:to>
                                            <p:strVal val="visible"/>
                                          </p:to>
                                        </p:set>
                                        <p:anim to="" calcmode="lin" valueType="num" p14:bounceEnd="38000">
                                          <p:cBhvr>
                                            <p:cTn id="39"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0"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14:presetBounceEnd="38000">
                                      <p:stCondLst>
                                        <p:cond delay="0"/>
                                      </p:stCondLst>
                                      <p:childTnLst>
                                        <p:set>
                                          <p:cBhvr>
                                            <p:cTn id="42" dur="1" fill="hold">
                                              <p:stCondLst>
                                                <p:cond delay="0"/>
                                              </p:stCondLst>
                                            </p:cTn>
                                            <p:tgtEl>
                                              <p:spTgt spid="28"/>
                                            </p:tgtEl>
                                            <p:attrNameLst>
                                              <p:attrName>style.visibility</p:attrName>
                                            </p:attrNameLst>
                                          </p:cBhvr>
                                          <p:to>
                                            <p:strVal val="visible"/>
                                          </p:to>
                                        </p:set>
                                        <p:anim to="" calcmode="lin" valueType="num" p14:bounceEnd="38000">
                                          <p:cBhvr>
                                            <p:cTn id="43"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4"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14:presetBounceEnd="38000">
                                      <p:stCondLst>
                                        <p:cond delay="0"/>
                                      </p:stCondLst>
                                      <p:childTnLst>
                                        <p:set>
                                          <p:cBhvr>
                                            <p:cTn id="46" dur="1" fill="hold">
                                              <p:stCondLst>
                                                <p:cond delay="0"/>
                                              </p:stCondLst>
                                            </p:cTn>
                                            <p:tgtEl>
                                              <p:spTgt spid="29"/>
                                            </p:tgtEl>
                                            <p:attrNameLst>
                                              <p:attrName>style.visibility</p:attrName>
                                            </p:attrNameLst>
                                          </p:cBhvr>
                                          <p:to>
                                            <p:strVal val="visible"/>
                                          </p:to>
                                        </p:set>
                                        <p:anim to="" calcmode="lin" valueType="num" p14:bounceEnd="38000">
                                          <p:cBhvr>
                                            <p:cTn id="47"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8"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14:presetBounceEnd="38000">
                                      <p:stCondLst>
                                        <p:cond delay="0"/>
                                      </p:stCondLst>
                                      <p:childTnLst>
                                        <p:set>
                                          <p:cBhvr>
                                            <p:cTn id="50" dur="1" fill="hold">
                                              <p:stCondLst>
                                                <p:cond delay="0"/>
                                              </p:stCondLst>
                                            </p:cTn>
                                            <p:tgtEl>
                                              <p:spTgt spid="33"/>
                                            </p:tgtEl>
                                            <p:attrNameLst>
                                              <p:attrName>style.visibility</p:attrName>
                                            </p:attrNameLst>
                                          </p:cBhvr>
                                          <p:to>
                                            <p:strVal val="visible"/>
                                          </p:to>
                                        </p:set>
                                        <p:anim to="" calcmode="lin" valueType="num" p14:bounceEnd="38000">
                                          <p:cBhvr>
                                            <p:cTn id="5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14:presetBounceEnd="38000">
                                      <p:stCondLst>
                                        <p:cond delay="0"/>
                                      </p:stCondLst>
                                      <p:childTnLst>
                                        <p:set>
                                          <p:cBhvr>
                                            <p:cTn id="54" dur="1" fill="hold">
                                              <p:stCondLst>
                                                <p:cond delay="0"/>
                                              </p:stCondLst>
                                            </p:cTn>
                                            <p:tgtEl>
                                              <p:spTgt spid="34"/>
                                            </p:tgtEl>
                                            <p:attrNameLst>
                                              <p:attrName>style.visibility</p:attrName>
                                            </p:attrNameLst>
                                          </p:cBhvr>
                                          <p:to>
                                            <p:strVal val="visible"/>
                                          </p:to>
                                        </p:set>
                                        <p:anim to="" calcmode="lin" valueType="num" p14:bounceEnd="38000">
                                          <p:cBhvr>
                                            <p:cTn id="5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14:presetBounceEnd="38000">
                                      <p:stCondLst>
                                        <p:cond delay="0"/>
                                      </p:stCondLst>
                                      <p:childTnLst>
                                        <p:set>
                                          <p:cBhvr>
                                            <p:cTn id="58" dur="1" fill="hold">
                                              <p:stCondLst>
                                                <p:cond delay="0"/>
                                              </p:stCondLst>
                                            </p:cTn>
                                            <p:tgtEl>
                                              <p:spTgt spid="45"/>
                                            </p:tgtEl>
                                            <p:attrNameLst>
                                              <p:attrName>style.visibility</p:attrName>
                                            </p:attrNameLst>
                                          </p:cBhvr>
                                          <p:to>
                                            <p:strVal val="visible"/>
                                          </p:to>
                                        </p:set>
                                        <p:anim to="" calcmode="lin" valueType="num" p14:bounceEnd="38000">
                                          <p:cBhvr>
                                            <p:cTn id="59"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0"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animBg="1"/>
          <p:bldP spid="24" grpId="0" animBg="1"/>
          <p:bldP spid="25" grpId="0"/>
          <p:bldP spid="26" grpId="0"/>
          <p:bldP spid="27" grpId="0" animBg="1"/>
          <p:bldP spid="28" grpId="0"/>
          <p:bldP spid="29" grpId="0"/>
          <p:bldP spid="33" grpId="0" animBg="1"/>
          <p:bldP spid="34" grpId="0"/>
          <p:bldP spid="4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to="" calcmode="lin" valueType="num">
                                          <p:cBhvr>
                                            <p:cTn id="7"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 presetID="0"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to="" calcmode="lin" valueType="num">
                                          <p:cBhvr>
                                            <p:cTn id="11"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3" presetID="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to="" calcmode="lin" valueType="num">
                                          <p:cBhvr>
                                            <p:cTn id="15"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6"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7" presetID="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to="" calcmode="lin" valueType="num">
                                          <p:cBhvr>
                                            <p:cTn id="19"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0"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1" presetID="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to="" calcmode="lin" valueType="num">
                                          <p:cBhvr>
                                            <p:cTn id="23"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4"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5" presetID="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to="" calcmode="lin" valueType="num">
                                          <p:cBhvr>
                                            <p:cTn id="27"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8"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9" presetID="0"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to="" calcmode="lin" valueType="num">
                                          <p:cBhvr>
                                            <p:cTn id="31"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2"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3" presetID="0"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 to="" calcmode="lin" valueType="num">
                                          <p:cBhvr>
                                            <p:cTn id="35"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6"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7" presetID="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to="" calcmode="lin" valueType="num">
                                          <p:cBhvr>
                                            <p:cTn id="39"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0"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1" presetID="0"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to="" calcmode="lin" valueType="num">
                                          <p:cBhvr>
                                            <p:cTn id="43"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4"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5" presetID="0"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 to="" calcmode="lin" valueType="num">
                                          <p:cBhvr>
                                            <p:cTn id="47"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8"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9" presetID="0"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to="" calcmode="lin" valueType="num">
                                          <p:cBhvr>
                                            <p:cTn id="51"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2"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3" presetID="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to="" calcmode="lin" valueType="num">
                                          <p:cBhvr>
                                            <p:cTn id="55"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6"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7" presetID="0"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anim to="" calcmode="lin" valueType="num">
                                          <p:cBhvr>
                                            <p:cTn id="59" dur="2000" fill="hold">
                                              <p:stCondLst>
                                                <p:cond delay="0"/>
                                              </p:stCondLst>
                                            </p:cTn>
                                            <p:tgtEl>
                                              <p:spTgt spid="4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0" dur="2000" fill="hold">
                                              <p:stCondLst>
                                                <p:cond delay="0"/>
                                              </p:stCondLst>
                                            </p:cTn>
                                            <p:tgtEl>
                                              <p:spTgt spid="4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animBg="1"/>
          <p:bldP spid="24" grpId="0" animBg="1"/>
          <p:bldP spid="25" grpId="0"/>
          <p:bldP spid="26" grpId="0"/>
          <p:bldP spid="27" grpId="0" animBg="1"/>
          <p:bldP spid="28" grpId="0"/>
          <p:bldP spid="29" grpId="0"/>
          <p:bldP spid="33" grpId="0" animBg="1"/>
          <p:bldP spid="34" grpId="0"/>
          <p:bldP spid="45"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
        <p:nvSpPr>
          <p:cNvPr id="30" name="文本框 29"/>
          <p:cNvSpPr txBox="1"/>
          <p:nvPr/>
        </p:nvSpPr>
        <p:spPr>
          <a:xfrm>
            <a:off x="3505200" y="2901090"/>
            <a:ext cx="5181600" cy="1106805"/>
          </a:xfrm>
          <a:prstGeom prst="rect">
            <a:avLst/>
          </a:prstGeom>
          <a:noFill/>
        </p:spPr>
        <p:txBody>
          <a:bodyPr wrap="square" rtlCol="0">
            <a:spAutoFit/>
          </a:bodyPr>
          <a:lstStyle/>
          <a:p>
            <a:pPr algn="dist"/>
            <a:r>
              <a:rPr lang="zh-CN" altLang="en-US" sz="6600" dirty="0">
                <a:solidFill>
                  <a:srgbClr val="FF33CC"/>
                </a:solidFill>
                <a:latin typeface="胡晓波真帅体" panose="02010600030101010101" pitchFamily="2" charset="-122"/>
                <a:ea typeface="胡晓波真帅体" panose="02010600030101010101" pitchFamily="2" charset="-122"/>
              </a:rPr>
              <a:t>添加</a:t>
            </a:r>
            <a:r>
              <a:rPr lang="zh-CN" altLang="en-US" sz="6000" dirty="0">
                <a:solidFill>
                  <a:srgbClr val="FF33CC"/>
                </a:solidFill>
                <a:latin typeface="胡晓波真帅体" panose="02010600030101010101" pitchFamily="2" charset="-122"/>
                <a:ea typeface="胡晓波真帅体" panose="02010600030101010101" pitchFamily="2" charset="-122"/>
              </a:rPr>
              <a:t>标题</a:t>
            </a:r>
            <a:r>
              <a:rPr lang="zh-CN" altLang="en-US" sz="6600" dirty="0">
                <a:solidFill>
                  <a:srgbClr val="FF33CC"/>
                </a:solidFill>
                <a:latin typeface="胡晓波真帅体" panose="02010600030101010101" pitchFamily="2" charset="-122"/>
                <a:ea typeface="胡晓波真帅体" panose="02010600030101010101" pitchFamily="2" charset="-122"/>
              </a:rPr>
              <a:t>内容</a:t>
            </a:r>
          </a:p>
        </p:txBody>
      </p:sp>
      <p:sp>
        <p:nvSpPr>
          <p:cNvPr id="35" name="矩形 34"/>
          <p:cNvSpPr/>
          <p:nvPr/>
        </p:nvSpPr>
        <p:spPr>
          <a:xfrm>
            <a:off x="2605936" y="4009086"/>
            <a:ext cx="7058764" cy="573170"/>
          </a:xfrm>
          <a:prstGeom prst="rect">
            <a:avLst/>
          </a:prstGeom>
        </p:spPr>
        <p:txBody>
          <a:bodyPr wrap="square">
            <a:spAutoFit/>
          </a:bodyPr>
          <a:lstStyle/>
          <a:p>
            <a:pPr algn="ctr">
              <a:lnSpc>
                <a:spcPct val="150000"/>
              </a:lnSpc>
              <a:defRPr/>
            </a:pPr>
            <a:r>
              <a:rPr lang="en-US" altLang="zh-CN" sz="1100" kern="0" dirty="0">
                <a:solidFill>
                  <a:schemeClr val="tx1">
                    <a:lumMod val="50000"/>
                    <a:lumOff val="50000"/>
                  </a:schemeClr>
                </a:solidFill>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tx1">
                    <a:lumMod val="50000"/>
                    <a:lumOff val="50000"/>
                  </a:schemeClr>
                </a:solidFill>
                <a:ea typeface="思源黑体 CN Regular" panose="020B0500000000000000" pitchFamily="34" charset="-122"/>
              </a:rPr>
              <a:t>。</a:t>
            </a:r>
          </a:p>
        </p:txBody>
      </p:sp>
      <p:sp>
        <p:nvSpPr>
          <p:cNvPr id="36" name="文本框 35"/>
          <p:cNvSpPr txBox="1"/>
          <p:nvPr/>
        </p:nvSpPr>
        <p:spPr>
          <a:xfrm>
            <a:off x="4164700" y="2068830"/>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01</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1"/>
          <p:cNvSpPr/>
          <p:nvPr/>
        </p:nvSpPr>
        <p:spPr>
          <a:xfrm rot="1800000">
            <a:off x="5795076" y="3344416"/>
            <a:ext cx="3831187" cy="2760855"/>
          </a:xfrm>
          <a:custGeom>
            <a:avLst/>
            <a:gdLst>
              <a:gd name="connsiteX0" fmla="*/ 0 w 3831187"/>
              <a:gd name="connsiteY0" fmla="*/ 0 h 2760855"/>
              <a:gd name="connsiteX1" fmla="*/ 3831187 w 3831187"/>
              <a:gd name="connsiteY1" fmla="*/ 0 h 2760855"/>
              <a:gd name="connsiteX2" fmla="*/ 3831187 w 3831187"/>
              <a:gd name="connsiteY2" fmla="*/ 2760855 h 2760855"/>
              <a:gd name="connsiteX3" fmla="*/ 0 w 3831187"/>
              <a:gd name="connsiteY3" fmla="*/ 2760855 h 2760855"/>
              <a:gd name="connsiteX4" fmla="*/ 0 w 3831187"/>
              <a:gd name="connsiteY4" fmla="*/ 0 h 2760855"/>
              <a:gd name="connsiteX0-1" fmla="*/ 0 w 3831187"/>
              <a:gd name="connsiteY0-2" fmla="*/ 0 h 2760855"/>
              <a:gd name="connsiteX1-3" fmla="*/ 3831187 w 3831187"/>
              <a:gd name="connsiteY1-4" fmla="*/ 0 h 2760855"/>
              <a:gd name="connsiteX2-5" fmla="*/ 3831187 w 3831187"/>
              <a:gd name="connsiteY2-6" fmla="*/ 2760855 h 2760855"/>
              <a:gd name="connsiteX3-7" fmla="*/ 838088 w 3831187"/>
              <a:gd name="connsiteY3-8" fmla="*/ 2758712 h 2760855"/>
              <a:gd name="connsiteX4-9" fmla="*/ 0 w 3831187"/>
              <a:gd name="connsiteY4-10" fmla="*/ 2760855 h 2760855"/>
              <a:gd name="connsiteX5" fmla="*/ 0 w 3831187"/>
              <a:gd name="connsiteY5" fmla="*/ 0 h 2760855"/>
              <a:gd name="connsiteX0-11" fmla="*/ 0 w 3831187"/>
              <a:gd name="connsiteY0-12" fmla="*/ 0 h 2760855"/>
              <a:gd name="connsiteX1-13" fmla="*/ 3831187 w 3831187"/>
              <a:gd name="connsiteY1-14" fmla="*/ 0 h 2760855"/>
              <a:gd name="connsiteX2-15" fmla="*/ 3831187 w 3831187"/>
              <a:gd name="connsiteY2-16" fmla="*/ 2760855 h 2760855"/>
              <a:gd name="connsiteX3-17" fmla="*/ 838088 w 3831187"/>
              <a:gd name="connsiteY3-18" fmla="*/ 2758712 h 2760855"/>
              <a:gd name="connsiteX4-19" fmla="*/ 0 w 3831187"/>
              <a:gd name="connsiteY4-20" fmla="*/ 0 h 27608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831187" h="2760855">
                <a:moveTo>
                  <a:pt x="0" y="0"/>
                </a:moveTo>
                <a:lnTo>
                  <a:pt x="3831187" y="0"/>
                </a:lnTo>
                <a:lnTo>
                  <a:pt x="3831187" y="2760855"/>
                </a:lnTo>
                <a:lnTo>
                  <a:pt x="838088" y="2758712"/>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2" name="is1ide-Freeform: Shape 10"/>
          <p:cNvSpPr/>
          <p:nvPr/>
        </p:nvSpPr>
        <p:spPr bwMode="auto">
          <a:xfrm>
            <a:off x="4724401" y="3843366"/>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33CC"/>
          </a:solidFill>
          <a:ln w="9525" cap="flat">
            <a:noFill/>
            <a:prstDash val="solid"/>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cs typeface="+mn-cs"/>
            </a:endParaRPr>
          </a:p>
        </p:txBody>
      </p:sp>
      <p:sp>
        <p:nvSpPr>
          <p:cNvPr id="23" name="is1ide-Freeform: Shape 24"/>
          <p:cNvSpPr/>
          <p:nvPr/>
        </p:nvSpPr>
        <p:spPr bwMode="auto">
          <a:xfrm>
            <a:off x="4724401" y="3298334"/>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FFFF"/>
          </a:solidFill>
          <a:ln w="9525" cap="flat">
            <a:noFill/>
            <a:prstDash val="solid"/>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cs typeface="+mn-cs"/>
            </a:endParaRPr>
          </a:p>
        </p:txBody>
      </p:sp>
      <p:sp>
        <p:nvSpPr>
          <p:cNvPr id="24" name="is1ide-Freeform: Shape 25"/>
          <p:cNvSpPr/>
          <p:nvPr/>
        </p:nvSpPr>
        <p:spPr bwMode="auto">
          <a:xfrm>
            <a:off x="4724401" y="2753302"/>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33CC"/>
          </a:solidFill>
          <a:ln w="9525" cap="flat">
            <a:noFill/>
            <a:prstDash val="solid"/>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cs typeface="+mn-cs"/>
            </a:endParaRPr>
          </a:p>
        </p:txBody>
      </p:sp>
      <p:sp>
        <p:nvSpPr>
          <p:cNvPr id="25" name="is1ide-Freeform: Shape 26"/>
          <p:cNvSpPr/>
          <p:nvPr/>
        </p:nvSpPr>
        <p:spPr bwMode="auto">
          <a:xfrm>
            <a:off x="4724401" y="2208270"/>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FFFF"/>
          </a:solidFill>
          <a:ln w="9525" cap="flat">
            <a:noFill/>
            <a:prstDash val="solid"/>
            <a:miter lim="8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cs typeface="+mn-cs"/>
            </a:endParaRPr>
          </a:p>
        </p:txBody>
      </p:sp>
      <p:grpSp>
        <p:nvGrpSpPr>
          <p:cNvPr id="26" name="组合 25"/>
          <p:cNvGrpSpPr/>
          <p:nvPr/>
        </p:nvGrpSpPr>
        <p:grpSpPr>
          <a:xfrm>
            <a:off x="7914203" y="2558861"/>
            <a:ext cx="3169557" cy="834815"/>
            <a:chOff x="7483989" y="3433235"/>
            <a:chExt cx="3169557" cy="834815"/>
          </a:xfrm>
        </p:grpSpPr>
        <p:sp>
          <p:nvSpPr>
            <p:cNvPr id="27" name="矩形 26"/>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用户可以在投影仪或者计算机上进行演示也可以将演示文稿打印出来制作成胶片</a:t>
              </a:r>
            </a:p>
          </p:txBody>
        </p:sp>
        <p:sp>
          <p:nvSpPr>
            <p:cNvPr id="28" name="矩形 27"/>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rPr>
                <a:t>标题文字添加</a:t>
              </a:r>
            </a:p>
          </p:txBody>
        </p:sp>
      </p:grpSp>
      <p:grpSp>
        <p:nvGrpSpPr>
          <p:cNvPr id="29" name="组合 28"/>
          <p:cNvGrpSpPr/>
          <p:nvPr/>
        </p:nvGrpSpPr>
        <p:grpSpPr>
          <a:xfrm>
            <a:off x="7914203" y="4197454"/>
            <a:ext cx="3169557" cy="834815"/>
            <a:chOff x="7483989" y="3433235"/>
            <a:chExt cx="3169557" cy="834815"/>
          </a:xfrm>
        </p:grpSpPr>
        <p:sp>
          <p:nvSpPr>
            <p:cNvPr id="30" name="矩形 29"/>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用户可以在投影仪或者计算机上进行演示也可以将演示文稿打印出来制作成胶片</a:t>
              </a:r>
            </a:p>
          </p:txBody>
        </p:sp>
        <p:sp>
          <p:nvSpPr>
            <p:cNvPr id="31" name="矩形 30"/>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rPr>
                <a:t>标题文字添加</a:t>
              </a:r>
            </a:p>
          </p:txBody>
        </p:sp>
      </p:grpSp>
      <p:grpSp>
        <p:nvGrpSpPr>
          <p:cNvPr id="32" name="组合 31"/>
          <p:cNvGrpSpPr/>
          <p:nvPr/>
        </p:nvGrpSpPr>
        <p:grpSpPr>
          <a:xfrm>
            <a:off x="1093788" y="2558861"/>
            <a:ext cx="3169557" cy="834815"/>
            <a:chOff x="7483989" y="3433235"/>
            <a:chExt cx="3169557" cy="834815"/>
          </a:xfrm>
        </p:grpSpPr>
        <p:sp>
          <p:nvSpPr>
            <p:cNvPr id="33" name="矩形 32"/>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用户可以在投影仪或者计算机上进行演示也可以将演示文稿打印出来制作成胶片</a:t>
              </a:r>
            </a:p>
          </p:txBody>
        </p:sp>
        <p:sp>
          <p:nvSpPr>
            <p:cNvPr id="34" name="矩形 33"/>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rPr>
                <a:t>标题文字添加</a:t>
              </a:r>
            </a:p>
          </p:txBody>
        </p:sp>
      </p:grpSp>
      <p:grpSp>
        <p:nvGrpSpPr>
          <p:cNvPr id="35" name="组合 34"/>
          <p:cNvGrpSpPr/>
          <p:nvPr/>
        </p:nvGrpSpPr>
        <p:grpSpPr>
          <a:xfrm>
            <a:off x="1093788" y="4197454"/>
            <a:ext cx="3169557" cy="834815"/>
            <a:chOff x="7483989" y="3433235"/>
            <a:chExt cx="3169557" cy="834815"/>
          </a:xfrm>
        </p:grpSpPr>
        <p:sp>
          <p:nvSpPr>
            <p:cNvPr id="36" name="矩形 35"/>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用户可以在投影仪或者计算机上进行演示也可以将演示文稿打印出来制作成胶片</a:t>
              </a:r>
            </a:p>
          </p:txBody>
        </p:sp>
        <p:sp>
          <p:nvSpPr>
            <p:cNvPr id="37" name="矩形 36"/>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rPr>
                <a:t>标题文字添加</a:t>
              </a:r>
            </a:p>
          </p:txBody>
        </p:sp>
      </p:grpSp>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思源黑体 CN Regular" panose="020B0500000000000000" pitchFamily="34" charset="-122"/>
              <a:cs typeface="+mn-cs"/>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par>
                          <p:cTn id="25" fill="hold">
                            <p:stCondLst>
                              <p:cond delay="1000"/>
                            </p:stCondLst>
                            <p:childTnLst>
                              <p:par>
                                <p:cTn id="26" presetID="12" presetClass="entr" presetSubtype="8"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par>
                                <p:cTn id="30" presetID="12" presetClass="entr" presetSubtype="8"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500"/>
                                        <p:tgtEl>
                                          <p:spTgt spid="35"/>
                                        </p:tgtEl>
                                        <p:attrNameLst>
                                          <p:attrName>ppt_x</p:attrName>
                                        </p:attrNameLst>
                                      </p:cBhvr>
                                      <p:tavLst>
                                        <p:tav tm="0">
                                          <p:val>
                                            <p:strVal val="#ppt_x-#ppt_w*1.125000"/>
                                          </p:val>
                                        </p:tav>
                                        <p:tav tm="100000">
                                          <p:val>
                                            <p:strVal val="#ppt_x"/>
                                          </p:val>
                                        </p:tav>
                                      </p:tavLst>
                                    </p:anim>
                                    <p:animEffect transition="in" filter="wipe(right)">
                                      <p:cBhvr>
                                        <p:cTn id="33" dur="500"/>
                                        <p:tgtEl>
                                          <p:spTgt spid="35"/>
                                        </p:tgtEl>
                                      </p:cBhvr>
                                    </p:animEffect>
                                  </p:childTnLst>
                                </p:cTn>
                              </p:par>
                              <p:par>
                                <p:cTn id="34" presetID="12" presetClass="entr" presetSubtype="8"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p:tgtEl>
                                          <p:spTgt spid="26"/>
                                        </p:tgtEl>
                                        <p:attrNameLst>
                                          <p:attrName>ppt_x</p:attrName>
                                        </p:attrNameLst>
                                      </p:cBhvr>
                                      <p:tavLst>
                                        <p:tav tm="0">
                                          <p:val>
                                            <p:strVal val="#ppt_x-#ppt_w*1.125000"/>
                                          </p:val>
                                        </p:tav>
                                        <p:tav tm="100000">
                                          <p:val>
                                            <p:strVal val="#ppt_x"/>
                                          </p:val>
                                        </p:tav>
                                      </p:tavLst>
                                    </p:anim>
                                    <p:animEffect transition="in" filter="wipe(right)">
                                      <p:cBhvr>
                                        <p:cTn id="37" dur="500"/>
                                        <p:tgtEl>
                                          <p:spTgt spid="26"/>
                                        </p:tgtEl>
                                      </p:cBhvr>
                                    </p:animEffect>
                                  </p:childTnLst>
                                </p:cTn>
                              </p:par>
                              <p:par>
                                <p:cTn id="38" presetID="1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500"/>
                                        <p:tgtEl>
                                          <p:spTgt spid="29"/>
                                        </p:tgtEl>
                                        <p:attrNameLst>
                                          <p:attrName>ppt_x</p:attrName>
                                        </p:attrNameLst>
                                      </p:cBhvr>
                                      <p:tavLst>
                                        <p:tav tm="0">
                                          <p:val>
                                            <p:strVal val="#ppt_x-#ppt_w*1.125000"/>
                                          </p:val>
                                        </p:tav>
                                        <p:tav tm="100000">
                                          <p:val>
                                            <p:strVal val="#ppt_x"/>
                                          </p:val>
                                        </p:tav>
                                      </p:tavLst>
                                    </p:anim>
                                    <p:animEffect transition="in" filter="wipe(right)">
                                      <p:cBhvr>
                                        <p:cTn id="41" dur="500"/>
                                        <p:tgtEl>
                                          <p:spTgt spid="2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0" name="PA-4"/>
          <p:cNvSpPr/>
          <p:nvPr>
            <p:custDataLst>
              <p:tags r:id="rId1"/>
            </p:custDataLst>
          </p:nvPr>
        </p:nvSpPr>
        <p:spPr>
          <a:xfrm>
            <a:off x="1027023" y="1998646"/>
            <a:ext cx="4438647" cy="3580643"/>
          </a:xfrm>
          <a:prstGeom prst="rect">
            <a:avLst/>
          </a:prstGeom>
          <a:blipFill rotWithShape="1">
            <a:blip r:embed="rId12"/>
            <a:srcRect/>
            <a:stretch>
              <a:fillRect l="-20000" r="-20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mn-lt"/>
            </a:endParaRPr>
          </a:p>
        </p:txBody>
      </p:sp>
      <p:grpSp>
        <p:nvGrpSpPr>
          <p:cNvPr id="41" name="PA-组合 1"/>
          <p:cNvGrpSpPr/>
          <p:nvPr>
            <p:custDataLst>
              <p:tags r:id="rId2"/>
            </p:custDataLst>
          </p:nvPr>
        </p:nvGrpSpPr>
        <p:grpSpPr>
          <a:xfrm>
            <a:off x="6564223" y="2101455"/>
            <a:ext cx="4438649" cy="3427784"/>
            <a:chOff x="990601" y="2101455"/>
            <a:chExt cx="4438649" cy="3427784"/>
          </a:xfrm>
        </p:grpSpPr>
        <p:sp>
          <p:nvSpPr>
            <p:cNvPr id="42" name="PA-4"/>
            <p:cNvSpPr/>
            <p:nvPr>
              <p:custDataLst>
                <p:tags r:id="rId3"/>
              </p:custDataLst>
            </p:nvPr>
          </p:nvSpPr>
          <p:spPr>
            <a:xfrm>
              <a:off x="990601" y="2101455"/>
              <a:ext cx="4438649" cy="1687513"/>
            </a:xfrm>
            <a:prstGeom prst="roundRect">
              <a:avLst>
                <a:gd name="adj" fmla="val 0"/>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mn-lt"/>
              </a:endParaRPr>
            </a:p>
          </p:txBody>
        </p:sp>
        <p:sp>
          <p:nvSpPr>
            <p:cNvPr id="43" name="PA-4"/>
            <p:cNvSpPr txBox="1"/>
            <p:nvPr>
              <p:custDataLst>
                <p:tags r:id="rId4"/>
              </p:custDataLst>
            </p:nvPr>
          </p:nvSpPr>
          <p:spPr>
            <a:xfrm>
              <a:off x="1750710" y="2912148"/>
              <a:ext cx="3211257" cy="588645"/>
            </a:xfrm>
            <a:prstGeom prst="rect">
              <a:avLst/>
            </a:prstGeom>
            <a:noFill/>
          </p:spPr>
          <p:txBody>
            <a:bodyPr wrap="square" lIns="91440" tIns="45720" rIns="91440" bIns="45720" anchor="ctr" anchorCtr="0">
              <a:noAutofit/>
            </a:bodyPr>
            <a:lstStyle/>
            <a:p>
              <a:pPr marL="0" marR="0" lvl="0" indent="0" algn="l" defTabSz="914400" rtl="0" eaLnBrk="1" fontAlgn="auto" latinLnBrk="0" hangingPunct="1">
                <a:lnSpc>
                  <a:spcPct val="184000"/>
                </a:lnSpc>
                <a:spcBef>
                  <a:spcPts val="0"/>
                </a:spcBef>
                <a:spcAft>
                  <a:spcPts val="0"/>
                </a:spcAft>
                <a:buClrTx/>
                <a:buSzTx/>
                <a:buFontTx/>
                <a:buNone/>
                <a:defRPr/>
              </a:pPr>
              <a:r>
                <a:rPr kumimoji="0" lang="zh-CN" altLang="en-US" sz="105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单击输入标题内容单击输入标题内容单击输入标题内容单击输入标题内容</a:t>
              </a:r>
            </a:p>
          </p:txBody>
        </p:sp>
        <p:sp>
          <p:nvSpPr>
            <p:cNvPr id="44" name="PA-4"/>
            <p:cNvSpPr/>
            <p:nvPr>
              <p:custDataLst>
                <p:tags r:id="rId5"/>
              </p:custDataLst>
            </p:nvPr>
          </p:nvSpPr>
          <p:spPr>
            <a:xfrm>
              <a:off x="1750710" y="2493683"/>
              <a:ext cx="2955061" cy="418308"/>
            </a:xfrm>
            <a:prstGeom prst="rect">
              <a:avLst/>
            </a:prstGeom>
          </p:spPr>
          <p:txBody>
            <a:bodyPr wrap="square" lIns="91440" tIns="45720" rIns="91440" bIns="45720" anchor="t" anchorCtr="0">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添加标题</a:t>
              </a:r>
              <a:endParaRPr kumimoji="0" lang="en-US" altLang="zh-CN" sz="2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45" name="PA-4"/>
            <p:cNvSpPr txBox="1"/>
            <p:nvPr>
              <p:custDataLst>
                <p:tags r:id="rId6"/>
              </p:custDataLst>
            </p:nvPr>
          </p:nvSpPr>
          <p:spPr>
            <a:xfrm>
              <a:off x="1750648" y="4632881"/>
              <a:ext cx="3212017" cy="687705"/>
            </a:xfrm>
            <a:prstGeom prst="rect">
              <a:avLst/>
            </a:prstGeom>
            <a:noFill/>
          </p:spPr>
          <p:txBody>
            <a:bodyPr wrap="square" lIns="91440" tIns="45720" rIns="91440" bIns="45720" anchor="ctr" anchorCtr="0">
              <a:noAutofit/>
            </a:bodyPr>
            <a:lstStyle/>
            <a:p>
              <a:pPr marL="0" marR="0" lvl="0" indent="0" algn="l" defTabSz="914400" rtl="0" eaLnBrk="1" fontAlgn="auto" latinLnBrk="0" hangingPunct="1">
                <a:lnSpc>
                  <a:spcPct val="184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单击输入标题内容单击输入标题内容单击输入标题内容单击输入标题内容</a:t>
              </a:r>
              <a:endParaRPr kumimoji="0" lang="en-US" altLang="zh-CN" sz="1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46" name="PA-4"/>
            <p:cNvSpPr/>
            <p:nvPr>
              <p:custDataLst>
                <p:tags r:id="rId7"/>
              </p:custDataLst>
            </p:nvPr>
          </p:nvSpPr>
          <p:spPr>
            <a:xfrm>
              <a:off x="1750648" y="4214416"/>
              <a:ext cx="2955061" cy="418308"/>
            </a:xfrm>
            <a:prstGeom prst="rect">
              <a:avLst/>
            </a:prstGeom>
          </p:spPr>
          <p:txBody>
            <a:bodyPr wrap="square" lIns="91440" tIns="45720" rIns="91440" bIns="45720" anchor="t" anchorCtr="0">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添加标题</a:t>
              </a:r>
              <a:endParaRPr kumimoji="0" lang="en-US" altLang="zh-CN" sz="2400" b="0" i="0" u="none" strike="noStrike" kern="120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47" name="PA-4"/>
            <p:cNvSpPr/>
            <p:nvPr>
              <p:custDataLst>
                <p:tags r:id="rId8"/>
              </p:custDataLst>
            </p:nvPr>
          </p:nvSpPr>
          <p:spPr>
            <a:xfrm>
              <a:off x="1189130" y="2254043"/>
              <a:ext cx="455191" cy="394306"/>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H" panose="00020600040101010101" pitchFamily="18" charset="-122"/>
                <a:ea typeface="OPPOSans H" panose="00020600040101010101" pitchFamily="18" charset="-122"/>
                <a:cs typeface="OPPOSans R" panose="00020600040101010101" pitchFamily="18" charset="-122"/>
                <a:sym typeface="OPPOSans H" panose="00020600040101010101" pitchFamily="18" charset="-122"/>
              </a:endParaRPr>
            </a:p>
          </p:txBody>
        </p:sp>
        <p:sp>
          <p:nvSpPr>
            <p:cNvPr id="48" name="PA-4"/>
            <p:cNvSpPr/>
            <p:nvPr>
              <p:custDataLst>
                <p:tags r:id="rId9"/>
              </p:custDataLst>
            </p:nvPr>
          </p:nvSpPr>
          <p:spPr>
            <a:xfrm rot="10800000">
              <a:off x="4856339" y="5134933"/>
              <a:ext cx="455191" cy="394306"/>
            </a:xfrm>
            <a:custGeom>
              <a:avLst/>
              <a:gdLst/>
              <a:ahLst/>
              <a:cxnLst/>
              <a:rect l="l" t="t" r="r" b="b"/>
              <a:pathLst>
                <a:path w="512592" h="444029">
                  <a:moveTo>
                    <a:pt x="461442" y="0"/>
                  </a:moveTo>
                  <a:lnTo>
                    <a:pt x="512592" y="96860"/>
                  </a:lnTo>
                  <a:cubicBezTo>
                    <a:pt x="470874" y="116449"/>
                    <a:pt x="442034" y="135948"/>
                    <a:pt x="426072" y="155356"/>
                  </a:cubicBezTo>
                  <a:cubicBezTo>
                    <a:pt x="410110" y="174764"/>
                    <a:pt x="401222" y="197709"/>
                    <a:pt x="399409" y="224191"/>
                  </a:cubicBezTo>
                  <a:lnTo>
                    <a:pt x="512592" y="224191"/>
                  </a:lnTo>
                  <a:lnTo>
                    <a:pt x="512592" y="444029"/>
                  </a:lnTo>
                  <a:lnTo>
                    <a:pt x="275886" y="444029"/>
                  </a:lnTo>
                  <a:lnTo>
                    <a:pt x="275886" y="261738"/>
                  </a:lnTo>
                  <a:cubicBezTo>
                    <a:pt x="275886" y="194626"/>
                    <a:pt x="289853" y="141661"/>
                    <a:pt x="317786" y="102845"/>
                  </a:cubicBezTo>
                  <a:cubicBezTo>
                    <a:pt x="345719" y="64029"/>
                    <a:pt x="393604" y="29747"/>
                    <a:pt x="461442" y="0"/>
                  </a:cubicBezTo>
                  <a:close/>
                  <a:moveTo>
                    <a:pt x="185557" y="0"/>
                  </a:moveTo>
                  <a:lnTo>
                    <a:pt x="236707" y="96860"/>
                  </a:lnTo>
                  <a:cubicBezTo>
                    <a:pt x="194989" y="116449"/>
                    <a:pt x="166149" y="135948"/>
                    <a:pt x="150187" y="155356"/>
                  </a:cubicBezTo>
                  <a:cubicBezTo>
                    <a:pt x="134225" y="174764"/>
                    <a:pt x="125337" y="197709"/>
                    <a:pt x="123523" y="224191"/>
                  </a:cubicBezTo>
                  <a:lnTo>
                    <a:pt x="236707" y="224191"/>
                  </a:lnTo>
                  <a:lnTo>
                    <a:pt x="236707" y="444029"/>
                  </a:lnTo>
                  <a:lnTo>
                    <a:pt x="0" y="444029"/>
                  </a:lnTo>
                  <a:lnTo>
                    <a:pt x="0" y="261738"/>
                  </a:lnTo>
                  <a:cubicBezTo>
                    <a:pt x="0" y="194626"/>
                    <a:pt x="13967" y="141661"/>
                    <a:pt x="41900" y="102845"/>
                  </a:cubicBezTo>
                  <a:cubicBezTo>
                    <a:pt x="69833" y="64029"/>
                    <a:pt x="117719" y="29747"/>
                    <a:pt x="185557"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prstClr val="white"/>
                </a:solidFill>
                <a:effectLst/>
                <a:uLnTx/>
                <a:uFillTx/>
                <a:latin typeface="OPPOSans H" panose="00020600040101010101" pitchFamily="18" charset="-122"/>
                <a:ea typeface="OPPOSans H" panose="00020600040101010101" pitchFamily="18" charset="-122"/>
                <a:cs typeface="OPPOSans R" panose="00020600040101010101" pitchFamily="18" charset="-122"/>
                <a:sym typeface="OPPOSans H"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0"/>
                                            </p:tgtEl>
                                            <p:attrNameLst>
                                              <p:attrName>style.visibility</p:attrName>
                                            </p:attrNameLst>
                                          </p:cBhvr>
                                          <p:to>
                                            <p:strVal val="visible"/>
                                          </p:to>
                                        </p:set>
                                        <p:anim to="" calcmode="lin" valueType="num" p14:bounceEnd="38000">
                                          <p:cBhvr>
                                            <p:cTn id="10"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14:presetBounceEnd="38000">
                                      <p:stCondLst>
                                        <p:cond delay="0"/>
                                      </p:stCondLst>
                                      <p:childTnLst>
                                        <p:set>
                                          <p:cBhvr>
                                            <p:cTn id="13" dur="1" fill="hold">
                                              <p:stCondLst>
                                                <p:cond delay="0"/>
                                              </p:stCondLst>
                                            </p:cTn>
                                            <p:tgtEl>
                                              <p:spTgt spid="41"/>
                                            </p:tgtEl>
                                            <p:attrNameLst>
                                              <p:attrName>style.visibility</p:attrName>
                                            </p:attrNameLst>
                                          </p:cBhvr>
                                          <p:to>
                                            <p:strVal val="visible"/>
                                          </p:to>
                                        </p:set>
                                        <p:anim to="" calcmode="lin" valueType="num" p14:bounceEnd="38000">
                                          <p:cBhvr>
                                            <p:cTn id="14"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 to="" calcmode="lin" valueType="num">
                                          <p:cBhvr>
                                            <p:cTn id="10" dur="2000" fill="hold">
                                              <p:stCondLst>
                                                <p:cond delay="0"/>
                                              </p:stCondLst>
                                            </p:cTn>
                                            <p:tgtEl>
                                              <p:spTgt spid="4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nodeType="withEffect">
                                      <p:stCondLst>
                                        <p:cond delay="0"/>
                                      </p:stCondLst>
                                      <p:childTnLst>
                                        <p:set>
                                          <p:cBhvr>
                                            <p:cTn id="13" dur="1" fill="hold">
                                              <p:stCondLst>
                                                <p:cond delay="0"/>
                                              </p:stCondLst>
                                            </p:cTn>
                                            <p:tgtEl>
                                              <p:spTgt spid="41"/>
                                            </p:tgtEl>
                                            <p:attrNameLst>
                                              <p:attrName>style.visibility</p:attrName>
                                            </p:attrNameLst>
                                          </p:cBhvr>
                                          <p:to>
                                            <p:strVal val="visible"/>
                                          </p:to>
                                        </p:set>
                                        <p:anim to="" calcmode="lin" valueType="num">
                                          <p:cBhvr>
                                            <p:cTn id="14" dur="2000" fill="hold">
                                              <p:stCondLst>
                                                <p:cond delay="0"/>
                                              </p:stCondLst>
                                            </p:cTn>
                                            <p:tgtEl>
                                              <p:spTgt spid="4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4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 name="PA-1"/>
          <p:cNvSpPr/>
          <p:nvPr>
            <p:custDataLst>
              <p:tags r:id="rId1"/>
            </p:custDataLst>
          </p:nvPr>
        </p:nvSpPr>
        <p:spPr bwMode="auto">
          <a:xfrm rot="18900000">
            <a:off x="5328286" y="2070100"/>
            <a:ext cx="1535430" cy="1535430"/>
          </a:xfrm>
          <a:prstGeom prst="rect">
            <a:avLst/>
          </a:prstGeom>
          <a:solidFill>
            <a:srgbClr val="FF33CC"/>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5" name="PA-1"/>
          <p:cNvSpPr>
            <a:spLocks noEditPoints="1"/>
          </p:cNvSpPr>
          <p:nvPr>
            <p:custDataLst>
              <p:tags r:id="rId2"/>
            </p:custDataLst>
          </p:nvPr>
        </p:nvSpPr>
        <p:spPr bwMode="auto">
          <a:xfrm>
            <a:off x="5592905" y="2334185"/>
            <a:ext cx="1007259" cy="1007259"/>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ysClr val="window" lastClr="FFFFFF"/>
          </a:solidFill>
          <a:ln w="9525">
            <a:noFill/>
            <a:round/>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6" name="PA-1"/>
          <p:cNvSpPr/>
          <p:nvPr>
            <p:custDataLst>
              <p:tags r:id="rId3"/>
            </p:custDataLst>
          </p:nvPr>
        </p:nvSpPr>
        <p:spPr>
          <a:xfrm>
            <a:off x="1138537"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75000"/>
            </a:schemeClr>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7" name="PA-1"/>
          <p:cNvSpPr/>
          <p:nvPr>
            <p:custDataLst>
              <p:tags r:id="rId4"/>
            </p:custDataLst>
          </p:nvPr>
        </p:nvSpPr>
        <p:spPr>
          <a:xfrm>
            <a:off x="1199397"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8" name="PA-1"/>
          <p:cNvSpPr/>
          <p:nvPr>
            <p:custDataLst>
              <p:tags r:id="rId5"/>
            </p:custDataLst>
          </p:nvPr>
        </p:nvSpPr>
        <p:spPr bwMode="auto">
          <a:xfrm rot="18900000" flipH="1">
            <a:off x="7672071" y="2211070"/>
            <a:ext cx="1279423" cy="1279423"/>
          </a:xfrm>
          <a:prstGeom prst="corner">
            <a:avLst/>
          </a:prstGeom>
          <a:solidFill>
            <a:srgbClr val="FF33CC"/>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9" name="PA-1"/>
          <p:cNvSpPr/>
          <p:nvPr>
            <p:custDataLst>
              <p:tags r:id="rId6"/>
            </p:custDataLst>
          </p:nvPr>
        </p:nvSpPr>
        <p:spPr bwMode="auto">
          <a:xfrm>
            <a:off x="8587773" y="2643055"/>
            <a:ext cx="194127" cy="415453"/>
          </a:xfrm>
          <a:custGeom>
            <a:avLst/>
            <a:gdLst>
              <a:gd name="T0" fmla="*/ 194 w 21600"/>
              <a:gd name="T1" fmla="*/ 133 h 21600"/>
              <a:gd name="T2" fmla="*/ 129 w 21600"/>
              <a:gd name="T3" fmla="*/ 133 h 21600"/>
              <a:gd name="T4" fmla="*/ 129 w 21600"/>
              <a:gd name="T5" fmla="*/ 90 h 21600"/>
              <a:gd name="T6" fmla="*/ 147 w 21600"/>
              <a:gd name="T7" fmla="*/ 71 h 21600"/>
              <a:gd name="T8" fmla="*/ 194 w 21600"/>
              <a:gd name="T9" fmla="*/ 71 h 21600"/>
              <a:gd name="T10" fmla="*/ 194 w 21600"/>
              <a:gd name="T11" fmla="*/ 0 h 21600"/>
              <a:gd name="T12" fmla="*/ 129 w 21600"/>
              <a:gd name="T13" fmla="*/ 0 h 21600"/>
              <a:gd name="T14" fmla="*/ 43 w 21600"/>
              <a:gd name="T15" fmla="*/ 86 h 21600"/>
              <a:gd name="T16" fmla="*/ 43 w 21600"/>
              <a:gd name="T17" fmla="*/ 133 h 21600"/>
              <a:gd name="T18" fmla="*/ 0 w 21600"/>
              <a:gd name="T19" fmla="*/ 133 h 21600"/>
              <a:gd name="T20" fmla="*/ 0 w 21600"/>
              <a:gd name="T21" fmla="*/ 206 h 21600"/>
              <a:gd name="T22" fmla="*/ 43 w 21600"/>
              <a:gd name="T23" fmla="*/ 206 h 21600"/>
              <a:gd name="T24" fmla="*/ 43 w 21600"/>
              <a:gd name="T25" fmla="*/ 415 h 21600"/>
              <a:gd name="T26" fmla="*/ 129 w 21600"/>
              <a:gd name="T27" fmla="*/ 415 h 21600"/>
              <a:gd name="T28" fmla="*/ 129 w 21600"/>
              <a:gd name="T29" fmla="*/ 206 h 21600"/>
              <a:gd name="T30" fmla="*/ 188 w 21600"/>
              <a:gd name="T31" fmla="*/ 206 h 21600"/>
              <a:gd name="T32" fmla="*/ 194 w 21600"/>
              <a:gd name="T33" fmla="*/ 133 h 21600"/>
              <a:gd name="T34" fmla="*/ 194 w 21600"/>
              <a:gd name="T35" fmla="*/ 133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21600" y="6939"/>
                </a:moveTo>
                <a:cubicBezTo>
                  <a:pt x="14400" y="6939"/>
                  <a:pt x="14400" y="6939"/>
                  <a:pt x="14400" y="6939"/>
                </a:cubicBezTo>
                <a:cubicBezTo>
                  <a:pt x="14400" y="4701"/>
                  <a:pt x="14400" y="4701"/>
                  <a:pt x="14400" y="4701"/>
                </a:cubicBezTo>
                <a:cubicBezTo>
                  <a:pt x="14400" y="3917"/>
                  <a:pt x="15600" y="3693"/>
                  <a:pt x="16320" y="3693"/>
                </a:cubicBezTo>
                <a:cubicBezTo>
                  <a:pt x="17280" y="3693"/>
                  <a:pt x="21600" y="3693"/>
                  <a:pt x="21600" y="3693"/>
                </a:cubicBezTo>
                <a:cubicBezTo>
                  <a:pt x="21600" y="0"/>
                  <a:pt x="21600" y="0"/>
                  <a:pt x="21600" y="0"/>
                </a:cubicBezTo>
                <a:cubicBezTo>
                  <a:pt x="14400" y="0"/>
                  <a:pt x="14400" y="0"/>
                  <a:pt x="14400" y="0"/>
                </a:cubicBezTo>
                <a:cubicBezTo>
                  <a:pt x="6480" y="0"/>
                  <a:pt x="4800" y="2686"/>
                  <a:pt x="4800" y="4477"/>
                </a:cubicBezTo>
                <a:cubicBezTo>
                  <a:pt x="4800" y="6939"/>
                  <a:pt x="4800" y="6939"/>
                  <a:pt x="4800" y="6939"/>
                </a:cubicBezTo>
                <a:cubicBezTo>
                  <a:pt x="0" y="6939"/>
                  <a:pt x="0" y="6939"/>
                  <a:pt x="0" y="6939"/>
                </a:cubicBezTo>
                <a:cubicBezTo>
                  <a:pt x="0" y="10744"/>
                  <a:pt x="0" y="10744"/>
                  <a:pt x="0" y="10744"/>
                </a:cubicBezTo>
                <a:cubicBezTo>
                  <a:pt x="4800" y="10744"/>
                  <a:pt x="4800" y="10744"/>
                  <a:pt x="4800" y="10744"/>
                </a:cubicBezTo>
                <a:cubicBezTo>
                  <a:pt x="4800" y="15668"/>
                  <a:pt x="4800" y="21600"/>
                  <a:pt x="4800" y="21600"/>
                </a:cubicBezTo>
                <a:cubicBezTo>
                  <a:pt x="14400" y="21600"/>
                  <a:pt x="14400" y="21600"/>
                  <a:pt x="14400" y="21600"/>
                </a:cubicBezTo>
                <a:cubicBezTo>
                  <a:pt x="14400" y="21600"/>
                  <a:pt x="14400" y="15556"/>
                  <a:pt x="14400" y="10744"/>
                </a:cubicBezTo>
                <a:cubicBezTo>
                  <a:pt x="20880" y="10744"/>
                  <a:pt x="20880" y="10744"/>
                  <a:pt x="20880" y="10744"/>
                </a:cubicBezTo>
                <a:lnTo>
                  <a:pt x="21600" y="6939"/>
                </a:lnTo>
                <a:close/>
                <a:moveTo>
                  <a:pt x="21600" y="6939"/>
                </a:moveTo>
              </a:path>
            </a:pathLst>
          </a:custGeom>
          <a:solidFill>
            <a:sysClr val="window" lastClr="FFFFFF"/>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0" name="PA-1"/>
          <p:cNvSpPr/>
          <p:nvPr>
            <p:custDataLst>
              <p:tags r:id="rId7"/>
            </p:custDataLst>
          </p:nvPr>
        </p:nvSpPr>
        <p:spPr bwMode="auto">
          <a:xfrm rot="18900000" flipH="1">
            <a:off x="8686801" y="2211070"/>
            <a:ext cx="1279423" cy="1279423"/>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1" name="PA-1"/>
          <p:cNvSpPr/>
          <p:nvPr>
            <p:custDataLst>
              <p:tags r:id="rId8"/>
            </p:custDataLst>
          </p:nvPr>
        </p:nvSpPr>
        <p:spPr bwMode="auto">
          <a:xfrm>
            <a:off x="9524639" y="2684654"/>
            <a:ext cx="409053" cy="332789"/>
          </a:xfrm>
          <a:custGeom>
            <a:avLst/>
            <a:gdLst>
              <a:gd name="T0" fmla="*/ 397 w 21600"/>
              <a:gd name="T1" fmla="*/ 38 h 21600"/>
              <a:gd name="T2" fmla="*/ 351 w 21600"/>
              <a:gd name="T3" fmla="*/ 52 h 21600"/>
              <a:gd name="T4" fmla="*/ 387 w 21600"/>
              <a:gd name="T5" fmla="*/ 6 h 21600"/>
              <a:gd name="T6" fmla="*/ 335 w 21600"/>
              <a:gd name="T7" fmla="*/ 26 h 21600"/>
              <a:gd name="T8" fmla="*/ 276 w 21600"/>
              <a:gd name="T9" fmla="*/ 0 h 21600"/>
              <a:gd name="T10" fmla="*/ 193 w 21600"/>
              <a:gd name="T11" fmla="*/ 83 h 21600"/>
              <a:gd name="T12" fmla="*/ 195 w 21600"/>
              <a:gd name="T13" fmla="*/ 101 h 21600"/>
              <a:gd name="T14" fmla="*/ 28 w 21600"/>
              <a:gd name="T15" fmla="*/ 16 h 21600"/>
              <a:gd name="T16" fmla="*/ 16 w 21600"/>
              <a:gd name="T17" fmla="*/ 57 h 21600"/>
              <a:gd name="T18" fmla="*/ 52 w 21600"/>
              <a:gd name="T19" fmla="*/ 125 h 21600"/>
              <a:gd name="T20" fmla="*/ 16 w 21600"/>
              <a:gd name="T21" fmla="*/ 115 h 21600"/>
              <a:gd name="T22" fmla="*/ 16 w 21600"/>
              <a:gd name="T23" fmla="*/ 115 h 21600"/>
              <a:gd name="T24" fmla="*/ 83 w 21600"/>
              <a:gd name="T25" fmla="*/ 196 h 21600"/>
              <a:gd name="T26" fmla="*/ 60 w 21600"/>
              <a:gd name="T27" fmla="*/ 198 h 21600"/>
              <a:gd name="T28" fmla="*/ 44 w 21600"/>
              <a:gd name="T29" fmla="*/ 196 h 21600"/>
              <a:gd name="T30" fmla="*/ 121 w 21600"/>
              <a:gd name="T31" fmla="*/ 252 h 21600"/>
              <a:gd name="T32" fmla="*/ 20 w 21600"/>
              <a:gd name="T33" fmla="*/ 289 h 21600"/>
              <a:gd name="T34" fmla="*/ 0 w 21600"/>
              <a:gd name="T35" fmla="*/ 287 h 21600"/>
              <a:gd name="T36" fmla="*/ 125 w 21600"/>
              <a:gd name="T37" fmla="*/ 323 h 21600"/>
              <a:gd name="T38" fmla="*/ 357 w 21600"/>
              <a:gd name="T39" fmla="*/ 91 h 21600"/>
              <a:gd name="T40" fmla="*/ 357 w 21600"/>
              <a:gd name="T41" fmla="*/ 81 h 21600"/>
              <a:gd name="T42" fmla="*/ 397 w 21600"/>
              <a:gd name="T43" fmla="*/ 38 h 21600"/>
              <a:gd name="T44" fmla="*/ 397 w 21600"/>
              <a:gd name="T45" fmla="*/ 38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600" y="2565"/>
                </a:moveTo>
                <a:cubicBezTo>
                  <a:pt x="20832" y="2970"/>
                  <a:pt x="19955" y="3375"/>
                  <a:pt x="19078" y="3510"/>
                </a:cubicBezTo>
                <a:cubicBezTo>
                  <a:pt x="19955" y="2835"/>
                  <a:pt x="20723" y="1755"/>
                  <a:pt x="21052" y="405"/>
                </a:cubicBezTo>
                <a:cubicBezTo>
                  <a:pt x="20175" y="1080"/>
                  <a:pt x="19188" y="1485"/>
                  <a:pt x="18201" y="1755"/>
                </a:cubicBezTo>
                <a:cubicBezTo>
                  <a:pt x="17434" y="675"/>
                  <a:pt x="16227" y="0"/>
                  <a:pt x="15021" y="0"/>
                </a:cubicBezTo>
                <a:cubicBezTo>
                  <a:pt x="12499" y="0"/>
                  <a:pt x="10526" y="2430"/>
                  <a:pt x="10526" y="5535"/>
                </a:cubicBezTo>
                <a:cubicBezTo>
                  <a:pt x="10526" y="5940"/>
                  <a:pt x="10636" y="6345"/>
                  <a:pt x="10636" y="6750"/>
                </a:cubicBezTo>
                <a:cubicBezTo>
                  <a:pt x="7017" y="6480"/>
                  <a:pt x="3728" y="4320"/>
                  <a:pt x="1535" y="1080"/>
                </a:cubicBezTo>
                <a:cubicBezTo>
                  <a:pt x="1096" y="1890"/>
                  <a:pt x="877" y="2835"/>
                  <a:pt x="877" y="3780"/>
                </a:cubicBezTo>
                <a:cubicBezTo>
                  <a:pt x="877" y="5670"/>
                  <a:pt x="1754" y="7290"/>
                  <a:pt x="2851" y="8370"/>
                </a:cubicBezTo>
                <a:cubicBezTo>
                  <a:pt x="2193" y="8235"/>
                  <a:pt x="1535" y="8100"/>
                  <a:pt x="877" y="7695"/>
                </a:cubicBezTo>
                <a:cubicBezTo>
                  <a:pt x="877" y="10395"/>
                  <a:pt x="2412" y="12555"/>
                  <a:pt x="4495" y="13095"/>
                </a:cubicBezTo>
                <a:cubicBezTo>
                  <a:pt x="4057" y="13230"/>
                  <a:pt x="3728" y="13230"/>
                  <a:pt x="3289" y="13230"/>
                </a:cubicBezTo>
                <a:cubicBezTo>
                  <a:pt x="2960" y="13230"/>
                  <a:pt x="2741" y="13230"/>
                  <a:pt x="2412" y="13095"/>
                </a:cubicBezTo>
                <a:cubicBezTo>
                  <a:pt x="2960" y="15255"/>
                  <a:pt x="4605" y="16875"/>
                  <a:pt x="6579" y="16875"/>
                </a:cubicBezTo>
                <a:cubicBezTo>
                  <a:pt x="5044" y="18360"/>
                  <a:pt x="3180" y="19305"/>
                  <a:pt x="1096" y="19305"/>
                </a:cubicBezTo>
                <a:cubicBezTo>
                  <a:pt x="768" y="19305"/>
                  <a:pt x="329" y="19305"/>
                  <a:pt x="0" y="19170"/>
                </a:cubicBezTo>
                <a:cubicBezTo>
                  <a:pt x="1974" y="20790"/>
                  <a:pt x="4276" y="21600"/>
                  <a:pt x="6798" y="21600"/>
                </a:cubicBezTo>
                <a:cubicBezTo>
                  <a:pt x="15021" y="21600"/>
                  <a:pt x="19407" y="13365"/>
                  <a:pt x="19407" y="6075"/>
                </a:cubicBezTo>
                <a:cubicBezTo>
                  <a:pt x="19407" y="5940"/>
                  <a:pt x="19407" y="5670"/>
                  <a:pt x="19407" y="5400"/>
                </a:cubicBezTo>
                <a:cubicBezTo>
                  <a:pt x="20284" y="4590"/>
                  <a:pt x="21052" y="3645"/>
                  <a:pt x="21600" y="2565"/>
                </a:cubicBezTo>
                <a:close/>
                <a:moveTo>
                  <a:pt x="21600" y="2565"/>
                </a:moveTo>
              </a:path>
            </a:pathLst>
          </a:custGeom>
          <a:solidFill>
            <a:sysClr val="window" lastClr="FFFFFF"/>
          </a:solidFill>
          <a:ln>
            <a:noFill/>
          </a:ln>
          <a:extLst>
            <a:ext uri="{91240B29-F687-4F45-9708-019B960494DF}">
              <a14:hiddenLine xmlns:a14="http://schemas.microsoft.com/office/drawing/2010/main" w="9525">
                <a:solidFill>
                  <a:schemeClr val="tx1"/>
                </a:solidFill>
                <a:round/>
                <a:headEnd type="none" w="med" len="med"/>
                <a:tailEnd type="none" w="med" len="me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2" name="PA-1"/>
          <p:cNvSpPr/>
          <p:nvPr>
            <p:custDataLst>
              <p:tags r:id="rId9"/>
            </p:custDataLst>
          </p:nvPr>
        </p:nvSpPr>
        <p:spPr bwMode="auto">
          <a:xfrm rot="2700000">
            <a:off x="2222648" y="2197883"/>
            <a:ext cx="1279423" cy="1279128"/>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3" name="PA-1"/>
          <p:cNvSpPr/>
          <p:nvPr>
            <p:custDataLst>
              <p:tags r:id="rId10"/>
            </p:custDataLst>
          </p:nvPr>
        </p:nvSpPr>
        <p:spPr bwMode="auto">
          <a:xfrm>
            <a:off x="2197736" y="2740117"/>
            <a:ext cx="199883" cy="195193"/>
          </a:xfrm>
          <a:prstGeom prst="ellipse">
            <a:avLst/>
          </a:prstGeom>
          <a:solidFill>
            <a:sysClr val="window" lastClr="FFFFFF"/>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4" name="PA-1"/>
          <p:cNvSpPr/>
          <p:nvPr>
            <p:custDataLst>
              <p:tags r:id="rId11"/>
            </p:custDataLst>
          </p:nvPr>
        </p:nvSpPr>
        <p:spPr bwMode="auto">
          <a:xfrm>
            <a:off x="2448383" y="2740117"/>
            <a:ext cx="197768" cy="195193"/>
          </a:xfrm>
          <a:prstGeom prst="ellipse">
            <a:avLst/>
          </a:prstGeom>
          <a:solidFill>
            <a:sysClr val="window" lastClr="FFFFFF"/>
          </a:solidFill>
          <a:ln>
            <a:noFill/>
          </a:ln>
          <a:extLst>
            <a:ext uri="{91240B29-F687-4F45-9708-019B960494DF}">
              <a14:hiddenLine xmlns:a14="http://schemas.microsoft.com/office/drawing/2010/main" w="9525">
                <a:solidFill>
                  <a:schemeClr val="tx1"/>
                </a:solidFill>
                <a:round/>
              </a14:hiddenLine>
            </a:ext>
          </a:extLst>
        </p:spPr>
        <p:txBody>
          <a:bodyPr lIns="0" tIns="0" rIns="0" bIns="0"/>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5" name="PA-1"/>
          <p:cNvSpPr/>
          <p:nvPr>
            <p:custDataLst>
              <p:tags r:id="rId12"/>
            </p:custDataLst>
          </p:nvPr>
        </p:nvSpPr>
        <p:spPr bwMode="auto">
          <a:xfrm rot="2700000">
            <a:off x="3237231" y="2200275"/>
            <a:ext cx="1279423" cy="1279423"/>
          </a:xfrm>
          <a:prstGeom prst="corner">
            <a:avLst/>
          </a:prstGeom>
          <a:solidFill>
            <a:srgbClr val="FF33CC"/>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6" name="PA-1"/>
          <p:cNvSpPr>
            <a:spLocks noEditPoints="1"/>
          </p:cNvSpPr>
          <p:nvPr>
            <p:custDataLst>
              <p:tags r:id="rId13"/>
            </p:custDataLst>
          </p:nvPr>
        </p:nvSpPr>
        <p:spPr bwMode="auto">
          <a:xfrm>
            <a:off x="3290563" y="2682925"/>
            <a:ext cx="323189" cy="323189"/>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7" name="PA-1"/>
          <p:cNvSpPr/>
          <p:nvPr>
            <p:custDataLst>
              <p:tags r:id="rId14"/>
            </p:custDataLst>
          </p:nvPr>
        </p:nvSpPr>
        <p:spPr bwMode="auto">
          <a:xfrm rot="2700000">
            <a:off x="4248151" y="2211705"/>
            <a:ext cx="1279423" cy="1279423"/>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8" name="PA-1"/>
          <p:cNvSpPr/>
          <p:nvPr>
            <p:custDataLst>
              <p:tags r:id="rId15"/>
            </p:custDataLst>
          </p:nvPr>
        </p:nvSpPr>
        <p:spPr bwMode="auto">
          <a:xfrm>
            <a:off x="4299883" y="2676223"/>
            <a:ext cx="297057" cy="375454"/>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19" name="PA-1"/>
          <p:cNvSpPr/>
          <p:nvPr>
            <p:custDataLst>
              <p:tags r:id="rId16"/>
            </p:custDataLst>
          </p:nvPr>
        </p:nvSpPr>
        <p:spPr bwMode="auto">
          <a:xfrm rot="18900000" flipH="1">
            <a:off x="6650308" y="2211118"/>
            <a:ext cx="1279423" cy="1279328"/>
          </a:xfrm>
          <a:prstGeom prst="corner">
            <a:avLst/>
          </a:prstGeom>
          <a:solidFill>
            <a:schemeClr val="bg1">
              <a:lumMod val="75000"/>
            </a:schemeClr>
          </a:solidFill>
          <a:ln w="9525">
            <a:noFill/>
            <a:round/>
          </a:ln>
        </p:spPr>
        <p:txBody>
          <a:bodyPr vert="horz" wrap="square" lIns="91440" tIns="45720" rIns="91440" bIns="45720" numCol="1" rtlCol="0" anchor="t" anchorCtr="0" compatLnSpc="1"/>
          <a:lstStyle/>
          <a:p>
            <a:pPr marL="0" marR="0" lvl="0" indent="0" algn="ctr"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0" name="PA-1"/>
          <p:cNvSpPr/>
          <p:nvPr>
            <p:custDataLst>
              <p:tags r:id="rId17"/>
            </p:custDataLst>
          </p:nvPr>
        </p:nvSpPr>
        <p:spPr bwMode="auto">
          <a:xfrm>
            <a:off x="7544659" y="2683054"/>
            <a:ext cx="411155" cy="335989"/>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ysClr val="window" lastClr="FFFFFF"/>
          </a:solidFill>
          <a:ln>
            <a:noFill/>
          </a:ln>
        </p:spPr>
        <p:txBody>
          <a:bodyPr vert="horz" wrap="square" lIns="91440" tIns="45720" rIns="91440" bIns="45720" numCol="1" anchor="t" anchorCtr="0" compatLnSpc="1"/>
          <a:lstStyle/>
          <a:p>
            <a:pPr marL="0" marR="0" lvl="0" indent="0" algn="l" defTabSz="913765" rtl="0" eaLnBrk="1" fontAlgn="auto" latinLnBrk="0" hangingPunct="1">
              <a:lnSpc>
                <a:spcPct val="100000"/>
              </a:lnSpc>
              <a:spcBef>
                <a:spcPts val="0"/>
              </a:spcBef>
              <a:spcAft>
                <a:spcPts val="0"/>
              </a:spcAft>
              <a:buClrTx/>
              <a:buSzTx/>
              <a:buFontTx/>
              <a:buNone/>
              <a:defRPr/>
            </a:pPr>
            <a:endParaRPr kumimoji="0" lang="en-US" sz="2400" b="0" i="0" u="none" strike="noStrike" kern="0" cap="none" spc="0" normalizeH="0" baseline="0" noProof="0" dirty="0">
              <a:ln>
                <a:noFill/>
              </a:ln>
              <a:solidFill>
                <a:prstClr val="black"/>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1" name="PA-1"/>
          <p:cNvSpPr txBox="1"/>
          <p:nvPr>
            <p:custDataLst>
              <p:tags r:id="rId18"/>
            </p:custDataLst>
          </p:nvPr>
        </p:nvSpPr>
        <p:spPr>
          <a:xfrm>
            <a:off x="1601452"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22" name="PA-1"/>
          <p:cNvSpPr txBox="1"/>
          <p:nvPr>
            <p:custDataLst>
              <p:tags r:id="rId19"/>
            </p:custDataLst>
          </p:nvPr>
        </p:nvSpPr>
        <p:spPr>
          <a:xfrm>
            <a:off x="1595737"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3" name="PA-1"/>
          <p:cNvSpPr/>
          <p:nvPr>
            <p:custDataLst>
              <p:tags r:id="rId20"/>
            </p:custDataLst>
          </p:nvPr>
        </p:nvSpPr>
        <p:spPr>
          <a:xfrm>
            <a:off x="4551580"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33CC"/>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4" name="PA-1"/>
          <p:cNvSpPr/>
          <p:nvPr>
            <p:custDataLst>
              <p:tags r:id="rId21"/>
            </p:custDataLst>
          </p:nvPr>
        </p:nvSpPr>
        <p:spPr>
          <a:xfrm>
            <a:off x="4612440"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5" name="PA-1"/>
          <p:cNvSpPr txBox="1"/>
          <p:nvPr>
            <p:custDataLst>
              <p:tags r:id="rId22"/>
            </p:custDataLst>
          </p:nvPr>
        </p:nvSpPr>
        <p:spPr>
          <a:xfrm>
            <a:off x="5014495"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26" name="PA-1"/>
          <p:cNvSpPr txBox="1"/>
          <p:nvPr>
            <p:custDataLst>
              <p:tags r:id="rId23"/>
            </p:custDataLst>
          </p:nvPr>
        </p:nvSpPr>
        <p:spPr>
          <a:xfrm>
            <a:off x="5008780"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7" name="PA-1"/>
          <p:cNvSpPr/>
          <p:nvPr>
            <p:custDataLst>
              <p:tags r:id="rId24"/>
            </p:custDataLst>
          </p:nvPr>
        </p:nvSpPr>
        <p:spPr>
          <a:xfrm>
            <a:off x="7964623" y="4707986"/>
            <a:ext cx="265329" cy="2653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75000"/>
            </a:schemeClr>
          </a:solidFill>
          <a:ln w="12700" cap="flat">
            <a:noFill/>
            <a:miter lim="400000"/>
          </a:ln>
          <a:effectLst/>
        </p:spPr>
        <p:txBody>
          <a:bodyPr wrap="square" lIns="50800" tIns="50800" rIns="50800" bIns="50800" numCol="1" anchor="ctr">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8" name="PA-1"/>
          <p:cNvSpPr/>
          <p:nvPr>
            <p:custDataLst>
              <p:tags r:id="rId25"/>
            </p:custDataLst>
          </p:nvPr>
        </p:nvSpPr>
        <p:spPr>
          <a:xfrm>
            <a:off x="8025483" y="4780057"/>
            <a:ext cx="143609" cy="121186"/>
          </a:xfrm>
          <a:custGeom>
            <a:avLst/>
            <a:gdLst/>
            <a:ahLst/>
            <a:cxnLst>
              <a:cxn ang="0">
                <a:pos x="wd2" y="hd2"/>
              </a:cxn>
              <a:cxn ang="5400000">
                <a:pos x="wd2" y="hd2"/>
              </a:cxn>
              <a:cxn ang="10800000">
                <a:pos x="wd2" y="hd2"/>
              </a:cxn>
              <a:cxn ang="16200000">
                <a:pos x="wd2" y="hd2"/>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chemeClr val="bg1"/>
          </a:solidFill>
          <a:ln w="12700" cap="flat">
            <a:noFill/>
            <a:miter lim="400000"/>
          </a:ln>
          <a:effectLst/>
        </p:spPr>
        <p:txBody>
          <a:bodyPr wrap="square" lIns="0" tIns="0" rIns="0" bIns="0" numCol="1" anchor="t">
            <a:noAutofit/>
          </a:bodyPr>
          <a:lstStyle/>
          <a:p>
            <a:pPr marL="0" marR="0" lvl="0" indent="0" algn="l" defTabSz="913765" rtl="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
        <p:nvSpPr>
          <p:cNvPr id="29" name="PA-1"/>
          <p:cNvSpPr txBox="1"/>
          <p:nvPr>
            <p:custDataLst>
              <p:tags r:id="rId26"/>
            </p:custDataLst>
          </p:nvPr>
        </p:nvSpPr>
        <p:spPr>
          <a:xfrm>
            <a:off x="8427538" y="4680681"/>
            <a:ext cx="3101637" cy="276999"/>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单击此处输入标题文本</a:t>
            </a:r>
          </a:p>
        </p:txBody>
      </p:sp>
      <p:sp>
        <p:nvSpPr>
          <p:cNvPr id="30" name="PA-1"/>
          <p:cNvSpPr txBox="1"/>
          <p:nvPr>
            <p:custDataLst>
              <p:tags r:id="rId27"/>
            </p:custDataLst>
          </p:nvPr>
        </p:nvSpPr>
        <p:spPr>
          <a:xfrm>
            <a:off x="8421823" y="4921981"/>
            <a:ext cx="2588145" cy="485326"/>
          </a:xfrm>
          <a:prstGeom prst="rect">
            <a:avLst/>
          </a:prstGeom>
          <a:noFill/>
        </p:spPr>
        <p:txBody>
          <a:bodyPr wrap="square" lIns="0" tIns="0" rIns="0" bIns="0" rtlCol="0" anchor="t" anchorCtr="0">
            <a:spAutoFit/>
          </a:bodyPr>
          <a:lstStyle/>
          <a:p>
            <a:pPr marL="0" marR="0" lvl="0" indent="0" algn="l" defTabSz="914400" rtl="0" eaLnBrk="1" fontAlgn="auto" latinLnBrk="0" hangingPunct="1">
              <a:lnSpc>
                <a:spcPct val="150000"/>
              </a:lnSpc>
              <a:spcBef>
                <a:spcPts val="0"/>
              </a:spcBef>
              <a:spcAft>
                <a:spcPts val="600"/>
              </a:spcAft>
              <a:buClr>
                <a:srgbClr val="0F6FC6">
                  <a:lumMod val="75000"/>
                </a:srgbClr>
              </a:buClr>
              <a:buSzPct val="145000"/>
              <a:buFont typeface="Arial" panose="020B0604020202020204"/>
              <a:buNone/>
              <a:defRPr/>
            </a:pPr>
            <a:r>
              <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rPr>
              <a:t>请输入正文文本内容，根据内容复制粘贴到这里，最好符合模板主题</a:t>
            </a:r>
            <a:endParaRPr kumimoji="0" lang="en-US" altLang="zh-CN"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mn-cs"/>
              <a:sym typeface="OPPOSans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14:bounceEnd="38000">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14:presetBounceEnd="38000">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14:bounceEnd="38000">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14:presetBounceEnd="38000">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14:bounceEnd="38000">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14:bounceEnd="38000">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14:presetBounceEnd="38000">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14:bounceEnd="38000">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14:presetBounceEnd="38000">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14:bounceEnd="38000">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14:presetBounceEnd="38000">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14:bounceEnd="38000">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14:presetBounceEnd="38000">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14:bounceEnd="38000">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14:presetBounceEnd="38000">
                                      <p:stCondLst>
                                        <p:cond delay="0"/>
                                      </p:stCondLst>
                                      <p:childTnLst>
                                        <p:set>
                                          <p:cBhvr>
                                            <p:cTn id="65" dur="1" fill="hold">
                                              <p:stCondLst>
                                                <p:cond delay="0"/>
                                              </p:stCondLst>
                                            </p:cTn>
                                            <p:tgtEl>
                                              <p:spTgt spid="18"/>
                                            </p:tgtEl>
                                            <p:attrNameLst>
                                              <p:attrName>style.visibility</p:attrName>
                                            </p:attrNameLst>
                                          </p:cBhvr>
                                          <p:to>
                                            <p:strVal val="visible"/>
                                          </p:to>
                                        </p:set>
                                        <p:anim to="" calcmode="lin" valueType="num" p14:bounceEnd="38000">
                                          <p:cBhvr>
                                            <p:cTn id="66"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7"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14:presetBounceEnd="38000">
                                      <p:stCondLst>
                                        <p:cond delay="0"/>
                                      </p:stCondLst>
                                      <p:childTnLst>
                                        <p:set>
                                          <p:cBhvr>
                                            <p:cTn id="69" dur="1" fill="hold">
                                              <p:stCondLst>
                                                <p:cond delay="0"/>
                                              </p:stCondLst>
                                            </p:cTn>
                                            <p:tgtEl>
                                              <p:spTgt spid="19"/>
                                            </p:tgtEl>
                                            <p:attrNameLst>
                                              <p:attrName>style.visibility</p:attrName>
                                            </p:attrNameLst>
                                          </p:cBhvr>
                                          <p:to>
                                            <p:strVal val="visible"/>
                                          </p:to>
                                        </p:set>
                                        <p:anim to="" calcmode="lin" valueType="num" p14:bounceEnd="38000">
                                          <p:cBhvr>
                                            <p:cTn id="70"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1"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14:presetBounceEnd="38000">
                                      <p:stCondLst>
                                        <p:cond delay="0"/>
                                      </p:stCondLst>
                                      <p:childTnLst>
                                        <p:set>
                                          <p:cBhvr>
                                            <p:cTn id="73" dur="1" fill="hold">
                                              <p:stCondLst>
                                                <p:cond delay="0"/>
                                              </p:stCondLst>
                                            </p:cTn>
                                            <p:tgtEl>
                                              <p:spTgt spid="20"/>
                                            </p:tgtEl>
                                            <p:attrNameLst>
                                              <p:attrName>style.visibility</p:attrName>
                                            </p:attrNameLst>
                                          </p:cBhvr>
                                          <p:to>
                                            <p:strVal val="visible"/>
                                          </p:to>
                                        </p:set>
                                        <p:anim to="" calcmode="lin" valueType="num" p14:bounceEnd="38000">
                                          <p:cBhvr>
                                            <p:cTn id="74"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5"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grpId="0" nodeType="withEffect" p14:presetBounceEnd="38000">
                                      <p:stCondLst>
                                        <p:cond delay="0"/>
                                      </p:stCondLst>
                                      <p:childTnLst>
                                        <p:set>
                                          <p:cBhvr>
                                            <p:cTn id="77" dur="1" fill="hold">
                                              <p:stCondLst>
                                                <p:cond delay="0"/>
                                              </p:stCondLst>
                                            </p:cTn>
                                            <p:tgtEl>
                                              <p:spTgt spid="21"/>
                                            </p:tgtEl>
                                            <p:attrNameLst>
                                              <p:attrName>style.visibility</p:attrName>
                                            </p:attrNameLst>
                                          </p:cBhvr>
                                          <p:to>
                                            <p:strVal val="visible"/>
                                          </p:to>
                                        </p:set>
                                        <p:anim to="" calcmode="lin" valueType="num" p14:bounceEnd="38000">
                                          <p:cBhvr>
                                            <p:cTn id="78"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9"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grpId="0" nodeType="withEffect" p14:presetBounceEnd="38000">
                                      <p:stCondLst>
                                        <p:cond delay="0"/>
                                      </p:stCondLst>
                                      <p:childTnLst>
                                        <p:set>
                                          <p:cBhvr>
                                            <p:cTn id="81" dur="1" fill="hold">
                                              <p:stCondLst>
                                                <p:cond delay="0"/>
                                              </p:stCondLst>
                                            </p:cTn>
                                            <p:tgtEl>
                                              <p:spTgt spid="22"/>
                                            </p:tgtEl>
                                            <p:attrNameLst>
                                              <p:attrName>style.visibility</p:attrName>
                                            </p:attrNameLst>
                                          </p:cBhvr>
                                          <p:to>
                                            <p:strVal val="visible"/>
                                          </p:to>
                                        </p:set>
                                        <p:anim to="" calcmode="lin" valueType="num" p14:bounceEnd="38000">
                                          <p:cBhvr>
                                            <p:cTn id="82"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3"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grpId="0" nodeType="withEffect" p14:presetBounceEnd="38000">
                                      <p:stCondLst>
                                        <p:cond delay="0"/>
                                      </p:stCondLst>
                                      <p:childTnLst>
                                        <p:set>
                                          <p:cBhvr>
                                            <p:cTn id="85" dur="1" fill="hold">
                                              <p:stCondLst>
                                                <p:cond delay="0"/>
                                              </p:stCondLst>
                                            </p:cTn>
                                            <p:tgtEl>
                                              <p:spTgt spid="23"/>
                                            </p:tgtEl>
                                            <p:attrNameLst>
                                              <p:attrName>style.visibility</p:attrName>
                                            </p:attrNameLst>
                                          </p:cBhvr>
                                          <p:to>
                                            <p:strVal val="visible"/>
                                          </p:to>
                                        </p:set>
                                        <p:anim to="" calcmode="lin" valueType="num" p14:bounceEnd="38000">
                                          <p:cBhvr>
                                            <p:cTn id="86"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7"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14:presetBounceEnd="38000">
                                      <p:stCondLst>
                                        <p:cond delay="0"/>
                                      </p:stCondLst>
                                      <p:childTnLst>
                                        <p:set>
                                          <p:cBhvr>
                                            <p:cTn id="89" dur="1" fill="hold">
                                              <p:stCondLst>
                                                <p:cond delay="0"/>
                                              </p:stCondLst>
                                            </p:cTn>
                                            <p:tgtEl>
                                              <p:spTgt spid="24"/>
                                            </p:tgtEl>
                                            <p:attrNameLst>
                                              <p:attrName>style.visibility</p:attrName>
                                            </p:attrNameLst>
                                          </p:cBhvr>
                                          <p:to>
                                            <p:strVal val="visible"/>
                                          </p:to>
                                        </p:set>
                                        <p:anim to="" calcmode="lin" valueType="num" p14:bounceEnd="38000">
                                          <p:cBhvr>
                                            <p:cTn id="90"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1"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14:presetBounceEnd="38000">
                                      <p:stCondLst>
                                        <p:cond delay="0"/>
                                      </p:stCondLst>
                                      <p:childTnLst>
                                        <p:set>
                                          <p:cBhvr>
                                            <p:cTn id="93" dur="1" fill="hold">
                                              <p:stCondLst>
                                                <p:cond delay="0"/>
                                              </p:stCondLst>
                                            </p:cTn>
                                            <p:tgtEl>
                                              <p:spTgt spid="25"/>
                                            </p:tgtEl>
                                            <p:attrNameLst>
                                              <p:attrName>style.visibility</p:attrName>
                                            </p:attrNameLst>
                                          </p:cBhvr>
                                          <p:to>
                                            <p:strVal val="visible"/>
                                          </p:to>
                                        </p:set>
                                        <p:anim to="" calcmode="lin" valueType="num" p14:bounceEnd="38000">
                                          <p:cBhvr>
                                            <p:cTn id="94"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5"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14:presetBounceEnd="38000">
                                      <p:stCondLst>
                                        <p:cond delay="0"/>
                                      </p:stCondLst>
                                      <p:childTnLst>
                                        <p:set>
                                          <p:cBhvr>
                                            <p:cTn id="97" dur="1" fill="hold">
                                              <p:stCondLst>
                                                <p:cond delay="0"/>
                                              </p:stCondLst>
                                            </p:cTn>
                                            <p:tgtEl>
                                              <p:spTgt spid="26"/>
                                            </p:tgtEl>
                                            <p:attrNameLst>
                                              <p:attrName>style.visibility</p:attrName>
                                            </p:attrNameLst>
                                          </p:cBhvr>
                                          <p:to>
                                            <p:strVal val="visible"/>
                                          </p:to>
                                        </p:set>
                                        <p:anim to="" calcmode="lin" valueType="num" p14:bounceEnd="38000">
                                          <p:cBhvr>
                                            <p:cTn id="98"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9"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14:presetBounceEnd="38000">
                                      <p:stCondLst>
                                        <p:cond delay="0"/>
                                      </p:stCondLst>
                                      <p:childTnLst>
                                        <p:set>
                                          <p:cBhvr>
                                            <p:cTn id="101" dur="1" fill="hold">
                                              <p:stCondLst>
                                                <p:cond delay="0"/>
                                              </p:stCondLst>
                                            </p:cTn>
                                            <p:tgtEl>
                                              <p:spTgt spid="27"/>
                                            </p:tgtEl>
                                            <p:attrNameLst>
                                              <p:attrName>style.visibility</p:attrName>
                                            </p:attrNameLst>
                                          </p:cBhvr>
                                          <p:to>
                                            <p:strVal val="visible"/>
                                          </p:to>
                                        </p:set>
                                        <p:anim to="" calcmode="lin" valueType="num" p14:bounceEnd="38000">
                                          <p:cBhvr>
                                            <p:cTn id="102"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3"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14:presetBounceEnd="38000">
                                      <p:stCondLst>
                                        <p:cond delay="0"/>
                                      </p:stCondLst>
                                      <p:childTnLst>
                                        <p:set>
                                          <p:cBhvr>
                                            <p:cTn id="105" dur="1" fill="hold">
                                              <p:stCondLst>
                                                <p:cond delay="0"/>
                                              </p:stCondLst>
                                            </p:cTn>
                                            <p:tgtEl>
                                              <p:spTgt spid="28"/>
                                            </p:tgtEl>
                                            <p:attrNameLst>
                                              <p:attrName>style.visibility</p:attrName>
                                            </p:attrNameLst>
                                          </p:cBhvr>
                                          <p:to>
                                            <p:strVal val="visible"/>
                                          </p:to>
                                        </p:set>
                                        <p:anim to="" calcmode="lin" valueType="num" p14:bounceEnd="38000">
                                          <p:cBhvr>
                                            <p:cTn id="106"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7"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14:presetBounceEnd="38000">
                                      <p:stCondLst>
                                        <p:cond delay="0"/>
                                      </p:stCondLst>
                                      <p:childTnLst>
                                        <p:set>
                                          <p:cBhvr>
                                            <p:cTn id="109" dur="1" fill="hold">
                                              <p:stCondLst>
                                                <p:cond delay="0"/>
                                              </p:stCondLst>
                                            </p:cTn>
                                            <p:tgtEl>
                                              <p:spTgt spid="29"/>
                                            </p:tgtEl>
                                            <p:attrNameLst>
                                              <p:attrName>style.visibility</p:attrName>
                                            </p:attrNameLst>
                                          </p:cBhvr>
                                          <p:to>
                                            <p:strVal val="visible"/>
                                          </p:to>
                                        </p:set>
                                        <p:anim to="" calcmode="lin" valueType="num" p14:bounceEnd="38000">
                                          <p:cBhvr>
                                            <p:cTn id="110"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1"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14:presetBounceEnd="38000">
                                      <p:stCondLst>
                                        <p:cond delay="0"/>
                                      </p:stCondLst>
                                      <p:childTnLst>
                                        <p:set>
                                          <p:cBhvr>
                                            <p:cTn id="113" dur="1" fill="hold">
                                              <p:stCondLst>
                                                <p:cond delay="0"/>
                                              </p:stCondLst>
                                            </p:cTn>
                                            <p:tgtEl>
                                              <p:spTgt spid="30"/>
                                            </p:tgtEl>
                                            <p:attrNameLst>
                                              <p:attrName>style.visibility</p:attrName>
                                            </p:attrNameLst>
                                          </p:cBhvr>
                                          <p:to>
                                            <p:strVal val="visible"/>
                                          </p:to>
                                        </p:set>
                                        <p:anim to="" calcmode="lin" valueType="num" p14:bounceEnd="38000">
                                          <p:cBhvr>
                                            <p:cTn id="114"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5"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animBg="1"/>
          <p:bldP spid="24" grpId="0" animBg="1"/>
          <p:bldP spid="25" grpId="0"/>
          <p:bldP spid="26" grpId="0"/>
          <p:bldP spid="27" grpId="0" animBg="1"/>
          <p:bldP spid="28" grpId="0" animBg="1"/>
          <p:bldP spid="29" grpId="0"/>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to="" calcmode="lin" valueType="num">
                                          <p:cBhvr>
                                            <p:cTn id="42"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to="" calcmode="lin" valueType="num">
                                          <p:cBhvr>
                                            <p:cTn id="46"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 to="" calcmode="lin" valueType="num">
                                          <p:cBhvr>
                                            <p:cTn id="50"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 to="" calcmode="lin" valueType="num">
                                          <p:cBhvr>
                                            <p:cTn id="54"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to="" calcmode="lin" valueType="num">
                                          <p:cBhvr>
                                            <p:cTn id="58"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to="" calcmode="lin" valueType="num">
                                          <p:cBhvr>
                                            <p:cTn id="62"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3"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 to="" calcmode="lin" valueType="num">
                                          <p:cBhvr>
                                            <p:cTn id="66"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7"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 to="" calcmode="lin" valueType="num">
                                          <p:cBhvr>
                                            <p:cTn id="70"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1"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to="" calcmode="lin" valueType="num">
                                          <p:cBhvr>
                                            <p:cTn id="74"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5"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 to="" calcmode="lin" valueType="num">
                                          <p:cBhvr>
                                            <p:cTn id="78" dur="2000" fill="hold">
                                              <p:stCondLst>
                                                <p:cond delay="0"/>
                                              </p:stCondLst>
                                            </p:cTn>
                                            <p:tgtEl>
                                              <p:spTgt spid="2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9" dur="2000" fill="hold">
                                              <p:stCondLst>
                                                <p:cond delay="0"/>
                                              </p:stCondLst>
                                            </p:cTn>
                                            <p:tgtEl>
                                              <p:spTgt spid="2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 to="" calcmode="lin" valueType="num">
                                          <p:cBhvr>
                                            <p:cTn id="82" dur="2000" fill="hold">
                                              <p:stCondLst>
                                                <p:cond delay="0"/>
                                              </p:stCondLst>
                                            </p:cTn>
                                            <p:tgtEl>
                                              <p:spTgt spid="2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3" dur="2000" fill="hold">
                                              <p:stCondLst>
                                                <p:cond delay="0"/>
                                              </p:stCondLst>
                                            </p:cTn>
                                            <p:tgtEl>
                                              <p:spTgt spid="2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 to="" calcmode="lin" valueType="num">
                                          <p:cBhvr>
                                            <p:cTn id="86"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7"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stCondLst>
                                        <p:cond delay="0"/>
                                      </p:stCondLst>
                                      <p:childTnLst>
                                        <p:set>
                                          <p:cBhvr>
                                            <p:cTn id="89" dur="1" fill="hold">
                                              <p:stCondLst>
                                                <p:cond delay="0"/>
                                              </p:stCondLst>
                                            </p:cTn>
                                            <p:tgtEl>
                                              <p:spTgt spid="24"/>
                                            </p:tgtEl>
                                            <p:attrNameLst>
                                              <p:attrName>style.visibility</p:attrName>
                                            </p:attrNameLst>
                                          </p:cBhvr>
                                          <p:to>
                                            <p:strVal val="visible"/>
                                          </p:to>
                                        </p:set>
                                        <p:anim to="" calcmode="lin" valueType="num">
                                          <p:cBhvr>
                                            <p:cTn id="90"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1"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stCondLst>
                                        <p:cond delay="0"/>
                                      </p:stCondLst>
                                      <p:childTnLst>
                                        <p:set>
                                          <p:cBhvr>
                                            <p:cTn id="93" dur="1" fill="hold">
                                              <p:stCondLst>
                                                <p:cond delay="0"/>
                                              </p:stCondLst>
                                            </p:cTn>
                                            <p:tgtEl>
                                              <p:spTgt spid="25"/>
                                            </p:tgtEl>
                                            <p:attrNameLst>
                                              <p:attrName>style.visibility</p:attrName>
                                            </p:attrNameLst>
                                          </p:cBhvr>
                                          <p:to>
                                            <p:strVal val="visible"/>
                                          </p:to>
                                        </p:set>
                                        <p:anim to="" calcmode="lin" valueType="num">
                                          <p:cBhvr>
                                            <p:cTn id="94"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5"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 to="" calcmode="lin" valueType="num">
                                          <p:cBhvr>
                                            <p:cTn id="98"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9"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stCondLst>
                                        <p:cond delay="0"/>
                                      </p:stCondLst>
                                      <p:childTnLst>
                                        <p:set>
                                          <p:cBhvr>
                                            <p:cTn id="101" dur="1" fill="hold">
                                              <p:stCondLst>
                                                <p:cond delay="0"/>
                                              </p:stCondLst>
                                            </p:cTn>
                                            <p:tgtEl>
                                              <p:spTgt spid="27"/>
                                            </p:tgtEl>
                                            <p:attrNameLst>
                                              <p:attrName>style.visibility</p:attrName>
                                            </p:attrNameLst>
                                          </p:cBhvr>
                                          <p:to>
                                            <p:strVal val="visible"/>
                                          </p:to>
                                        </p:set>
                                        <p:anim to="" calcmode="lin" valueType="num">
                                          <p:cBhvr>
                                            <p:cTn id="102"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3"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stCondLst>
                                        <p:cond delay="0"/>
                                      </p:stCondLst>
                                      <p:childTnLst>
                                        <p:set>
                                          <p:cBhvr>
                                            <p:cTn id="105" dur="1" fill="hold">
                                              <p:stCondLst>
                                                <p:cond delay="0"/>
                                              </p:stCondLst>
                                            </p:cTn>
                                            <p:tgtEl>
                                              <p:spTgt spid="28"/>
                                            </p:tgtEl>
                                            <p:attrNameLst>
                                              <p:attrName>style.visibility</p:attrName>
                                            </p:attrNameLst>
                                          </p:cBhvr>
                                          <p:to>
                                            <p:strVal val="visible"/>
                                          </p:to>
                                        </p:set>
                                        <p:anim to="" calcmode="lin" valueType="num">
                                          <p:cBhvr>
                                            <p:cTn id="106"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7"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stCondLst>
                                        <p:cond delay="0"/>
                                      </p:stCondLst>
                                      <p:childTnLst>
                                        <p:set>
                                          <p:cBhvr>
                                            <p:cTn id="109" dur="1" fill="hold">
                                              <p:stCondLst>
                                                <p:cond delay="0"/>
                                              </p:stCondLst>
                                            </p:cTn>
                                            <p:tgtEl>
                                              <p:spTgt spid="29"/>
                                            </p:tgtEl>
                                            <p:attrNameLst>
                                              <p:attrName>style.visibility</p:attrName>
                                            </p:attrNameLst>
                                          </p:cBhvr>
                                          <p:to>
                                            <p:strVal val="visible"/>
                                          </p:to>
                                        </p:set>
                                        <p:anim to="" calcmode="lin" valueType="num">
                                          <p:cBhvr>
                                            <p:cTn id="110"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1"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 to="" calcmode="lin" valueType="num">
                                          <p:cBhvr>
                                            <p:cTn id="114"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5"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animBg="1"/>
          <p:bldP spid="24" grpId="0" animBg="1"/>
          <p:bldP spid="25" grpId="0"/>
          <p:bldP spid="26" grpId="0"/>
          <p:bldP spid="27" grpId="0" animBg="1"/>
          <p:bldP spid="28" grpId="0" animBg="1"/>
          <p:bldP spid="29" grpId="0"/>
          <p:bldP spid="30"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Half Frame 30"/>
          <p:cNvSpPr/>
          <p:nvPr/>
        </p:nvSpPr>
        <p:spPr>
          <a:xfrm rot="16200000" flipH="1" flipV="1">
            <a:off x="10964524" y="282808"/>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Half Frame 31"/>
          <p:cNvSpPr/>
          <p:nvPr/>
        </p:nvSpPr>
        <p:spPr>
          <a:xfrm rot="16200000">
            <a:off x="290428" y="5638144"/>
            <a:ext cx="937049" cy="937049"/>
          </a:xfrm>
          <a:prstGeom prst="halfFram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文本框 43"/>
          <p:cNvSpPr txBox="1"/>
          <p:nvPr/>
        </p:nvSpPr>
        <p:spPr>
          <a:xfrm>
            <a:off x="629776" y="489722"/>
            <a:ext cx="1990948" cy="523220"/>
          </a:xfrm>
          <a:prstGeom prst="rect">
            <a:avLst/>
          </a:prstGeom>
          <a:noFill/>
        </p:spPr>
        <p:txBody>
          <a:bodyPr wrap="square" rtlCol="0">
            <a:spAutoFit/>
          </a:bodyPr>
          <a:lstStyle/>
          <a:p>
            <a:pPr algn="dist"/>
            <a:r>
              <a:rPr lang="en-US" altLang="zh-CN" sz="2800" dirty="0">
                <a:solidFill>
                  <a:srgbClr val="FF33CC"/>
                </a:solidFill>
                <a:latin typeface="胡晓波真帅体" panose="02010600030101010101" pitchFamily="2" charset="-122"/>
                <a:ea typeface="胡晓波真帅体" panose="02010600030101010101" pitchFamily="2" charset="-122"/>
              </a:rPr>
              <a:t>YOUR LOGO</a:t>
            </a:r>
            <a:endParaRPr lang="zh-CN" altLang="en-US" sz="2800" dirty="0">
              <a:solidFill>
                <a:srgbClr val="FF33CC"/>
              </a:solidFill>
              <a:latin typeface="胡晓波真帅体" panose="02010600030101010101" pitchFamily="2" charset="-122"/>
              <a:ea typeface="胡晓波真帅体" panose="02010600030101010101" pitchFamily="2" charset="-122"/>
            </a:endParaRPr>
          </a:p>
        </p:txBody>
      </p:sp>
      <p:sp>
        <p:nvSpPr>
          <p:cNvPr id="30" name="文本框 29"/>
          <p:cNvSpPr txBox="1"/>
          <p:nvPr/>
        </p:nvSpPr>
        <p:spPr>
          <a:xfrm>
            <a:off x="3505200" y="2901090"/>
            <a:ext cx="5181600" cy="1106805"/>
          </a:xfrm>
          <a:prstGeom prst="rect">
            <a:avLst/>
          </a:prstGeom>
          <a:noFill/>
        </p:spPr>
        <p:txBody>
          <a:bodyPr wrap="square" rtlCol="0">
            <a:spAutoFit/>
          </a:bodyPr>
          <a:lstStyle/>
          <a:p>
            <a:pPr algn="dist"/>
            <a:r>
              <a:rPr lang="zh-CN" altLang="en-US" sz="6000" dirty="0">
                <a:solidFill>
                  <a:srgbClr val="FF33CC"/>
                </a:solidFill>
                <a:latin typeface="胡晓波真帅体" panose="02010600030101010101" pitchFamily="2" charset="-122"/>
                <a:ea typeface="胡晓波真帅体" panose="02010600030101010101" pitchFamily="2" charset="-122"/>
              </a:rPr>
              <a:t>添加</a:t>
            </a:r>
            <a:r>
              <a:rPr lang="zh-CN" altLang="en-US" sz="6600" dirty="0">
                <a:solidFill>
                  <a:srgbClr val="FF33CC"/>
                </a:solidFill>
                <a:latin typeface="胡晓波真帅体" panose="02010600030101010101" pitchFamily="2" charset="-122"/>
                <a:ea typeface="胡晓波真帅体" panose="02010600030101010101" pitchFamily="2" charset="-122"/>
              </a:rPr>
              <a:t>标题内容</a:t>
            </a:r>
          </a:p>
        </p:txBody>
      </p:sp>
      <p:sp>
        <p:nvSpPr>
          <p:cNvPr id="35" name="矩形 34"/>
          <p:cNvSpPr/>
          <p:nvPr/>
        </p:nvSpPr>
        <p:spPr>
          <a:xfrm>
            <a:off x="2605936" y="4009086"/>
            <a:ext cx="7058764" cy="573170"/>
          </a:xfrm>
          <a:prstGeom prst="rect">
            <a:avLst/>
          </a:prstGeom>
        </p:spPr>
        <p:txBody>
          <a:bodyPr wrap="square">
            <a:spAutoFit/>
          </a:bodyPr>
          <a:lstStyle/>
          <a:p>
            <a:pPr algn="ctr">
              <a:lnSpc>
                <a:spcPct val="150000"/>
              </a:lnSpc>
              <a:defRPr/>
            </a:pPr>
            <a:r>
              <a:rPr lang="en-US" altLang="zh-CN" sz="1100" kern="0" dirty="0">
                <a:solidFill>
                  <a:schemeClr val="tx1">
                    <a:lumMod val="50000"/>
                    <a:lumOff val="50000"/>
                  </a:schemeClr>
                </a:solidFill>
                <a:ea typeface="思源黑体 CN Regular" panose="020B0500000000000000" pitchFamily="34" charset="-122"/>
              </a:rPr>
              <a:t>PLEASE ENTER YOUR DETAILED TEXT HERE, THE CONTENT SHOULD BE CONCISE AND CLEAR, CONCISE AND CONCISE DO NOT NEED TOO MUCH TEXT MODIFICATION AND EXPRESSION</a:t>
            </a:r>
            <a:r>
              <a:rPr lang="zh-CN" altLang="en-US" sz="1100" kern="0" dirty="0">
                <a:solidFill>
                  <a:schemeClr val="tx1">
                    <a:lumMod val="50000"/>
                    <a:lumOff val="50000"/>
                  </a:schemeClr>
                </a:solidFill>
                <a:ea typeface="思源黑体 CN Regular" panose="020B0500000000000000" pitchFamily="34" charset="-122"/>
              </a:rPr>
              <a:t>。</a:t>
            </a:r>
          </a:p>
        </p:txBody>
      </p:sp>
      <p:sp>
        <p:nvSpPr>
          <p:cNvPr id="36" name="文本框 35"/>
          <p:cNvSpPr txBox="1"/>
          <p:nvPr/>
        </p:nvSpPr>
        <p:spPr>
          <a:xfrm>
            <a:off x="4164700" y="2068830"/>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02</a:t>
            </a:r>
            <a:endParaRPr lang="zh-CN" altLang="en-US" sz="4400" dirty="0">
              <a:latin typeface="思源黑体 CN Regular" panose="020B0500000000000000" pitchFamily="34" charset="-122"/>
              <a:ea typeface="思源黑体 CN Regular" panose="020B0500000000000000"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500" fill="hold"/>
                                        <p:tgtEl>
                                          <p:spTgt spid="36"/>
                                        </p:tgtEl>
                                        <p:attrNameLst>
                                          <p:attrName>ppt_w</p:attrName>
                                        </p:attrNameLst>
                                      </p:cBhvr>
                                      <p:tavLst>
                                        <p:tav tm="0">
                                          <p:val>
                                            <p:fltVal val="0"/>
                                          </p:val>
                                        </p:tav>
                                        <p:tav tm="100000">
                                          <p:val>
                                            <p:strVal val="#ppt_w"/>
                                          </p:val>
                                        </p:tav>
                                      </p:tavLst>
                                    </p:anim>
                                    <p:anim calcmode="lin" valueType="num">
                                      <p:cBhvr>
                                        <p:cTn id="18" dur="500" fill="hold"/>
                                        <p:tgtEl>
                                          <p:spTgt spid="36"/>
                                        </p:tgtEl>
                                        <p:attrNameLst>
                                          <p:attrName>ppt_h</p:attrName>
                                        </p:attrNameLst>
                                      </p:cBhvr>
                                      <p:tavLst>
                                        <p:tav tm="0">
                                          <p:val>
                                            <p:fltVal val="0"/>
                                          </p:val>
                                        </p:tav>
                                        <p:tav tm="100000">
                                          <p:val>
                                            <p:strVal val="#ppt_h"/>
                                          </p:val>
                                        </p:tav>
                                      </p:tavLst>
                                    </p:anim>
                                    <p:animEffect transition="in" filter="fade">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 name="PA-圆角矩形 1"/>
          <p:cNvSpPr/>
          <p:nvPr>
            <p:custDataLst>
              <p:tags r:id="rId1"/>
            </p:custDataLst>
          </p:nvPr>
        </p:nvSpPr>
        <p:spPr>
          <a:xfrm>
            <a:off x="3626506" y="2060505"/>
            <a:ext cx="2375209" cy="3378819"/>
          </a:xfrm>
          <a:prstGeom prst="round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5" name="PA-矩形 2"/>
          <p:cNvSpPr/>
          <p:nvPr>
            <p:custDataLst>
              <p:tags r:id="rId2"/>
            </p:custDataLst>
          </p:nvPr>
        </p:nvSpPr>
        <p:spPr>
          <a:xfrm>
            <a:off x="3662921" y="3974613"/>
            <a:ext cx="2215147" cy="1194686"/>
          </a:xfrm>
          <a:prstGeom prst="rect">
            <a:avLst/>
          </a:prstGeom>
        </p:spPr>
        <p:txBody>
          <a:bodyPr wrap="square">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en-US" altLang="zh-CN" sz="14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Lorem ipsum dolor sit amet, consectetuer adipiscing elit. Maecenas porttitor .</a:t>
            </a:r>
          </a:p>
        </p:txBody>
      </p:sp>
      <p:sp>
        <p:nvSpPr>
          <p:cNvPr id="6" name="PA-television_114712"/>
          <p:cNvSpPr>
            <a:spLocks noChangeAspect="1"/>
          </p:cNvSpPr>
          <p:nvPr>
            <p:custDataLst>
              <p:tags r:id="rId3"/>
            </p:custDataLst>
          </p:nvPr>
        </p:nvSpPr>
        <p:spPr bwMode="auto">
          <a:xfrm>
            <a:off x="4521858" y="2452941"/>
            <a:ext cx="607983" cy="609685"/>
          </a:xfrm>
          <a:custGeom>
            <a:avLst/>
            <a:gdLst>
              <a:gd name="connsiteX0" fmla="*/ 460934 w 605028"/>
              <a:gd name="connsiteY0" fmla="*/ 512940 h 606721"/>
              <a:gd name="connsiteX1" fmla="*/ 535803 w 605028"/>
              <a:gd name="connsiteY1" fmla="*/ 512940 h 606721"/>
              <a:gd name="connsiteX2" fmla="*/ 542507 w 605028"/>
              <a:gd name="connsiteY2" fmla="*/ 519750 h 606721"/>
              <a:gd name="connsiteX3" fmla="*/ 535803 w 605028"/>
              <a:gd name="connsiteY3" fmla="*/ 526559 h 606721"/>
              <a:gd name="connsiteX4" fmla="*/ 460934 w 605028"/>
              <a:gd name="connsiteY4" fmla="*/ 526559 h 606721"/>
              <a:gd name="connsiteX5" fmla="*/ 454230 w 605028"/>
              <a:gd name="connsiteY5" fmla="*/ 519750 h 606721"/>
              <a:gd name="connsiteX6" fmla="*/ 460934 w 605028"/>
              <a:gd name="connsiteY6" fmla="*/ 512940 h 606721"/>
              <a:gd name="connsiteX7" fmla="*/ 460934 w 605028"/>
              <a:gd name="connsiteY7" fmla="*/ 488453 h 606721"/>
              <a:gd name="connsiteX8" fmla="*/ 535803 w 605028"/>
              <a:gd name="connsiteY8" fmla="*/ 488453 h 606721"/>
              <a:gd name="connsiteX9" fmla="*/ 542507 w 605028"/>
              <a:gd name="connsiteY9" fmla="*/ 495243 h 606721"/>
              <a:gd name="connsiteX10" fmla="*/ 535803 w 605028"/>
              <a:gd name="connsiteY10" fmla="*/ 501931 h 606721"/>
              <a:gd name="connsiteX11" fmla="*/ 460934 w 605028"/>
              <a:gd name="connsiteY11" fmla="*/ 501931 h 606721"/>
              <a:gd name="connsiteX12" fmla="*/ 454230 w 605028"/>
              <a:gd name="connsiteY12" fmla="*/ 495243 h 606721"/>
              <a:gd name="connsiteX13" fmla="*/ 460934 w 605028"/>
              <a:gd name="connsiteY13" fmla="*/ 488453 h 606721"/>
              <a:gd name="connsiteX14" fmla="*/ 460934 w 605028"/>
              <a:gd name="connsiteY14" fmla="*/ 463897 h 606721"/>
              <a:gd name="connsiteX15" fmla="*/ 535803 w 605028"/>
              <a:gd name="connsiteY15" fmla="*/ 463897 h 606721"/>
              <a:gd name="connsiteX16" fmla="*/ 542507 w 605028"/>
              <a:gd name="connsiteY16" fmla="*/ 470585 h 606721"/>
              <a:gd name="connsiteX17" fmla="*/ 535803 w 605028"/>
              <a:gd name="connsiteY17" fmla="*/ 477375 h 606721"/>
              <a:gd name="connsiteX18" fmla="*/ 460934 w 605028"/>
              <a:gd name="connsiteY18" fmla="*/ 477375 h 606721"/>
              <a:gd name="connsiteX19" fmla="*/ 454230 w 605028"/>
              <a:gd name="connsiteY19" fmla="*/ 470585 h 606721"/>
              <a:gd name="connsiteX20" fmla="*/ 460934 w 605028"/>
              <a:gd name="connsiteY20" fmla="*/ 463897 h 606721"/>
              <a:gd name="connsiteX21" fmla="*/ 517516 w 605028"/>
              <a:gd name="connsiteY21" fmla="*/ 399133 h 606721"/>
              <a:gd name="connsiteX22" fmla="*/ 488868 w 605028"/>
              <a:gd name="connsiteY22" fmla="*/ 427766 h 606721"/>
              <a:gd name="connsiteX23" fmla="*/ 513453 w 605028"/>
              <a:gd name="connsiteY23" fmla="*/ 423704 h 606721"/>
              <a:gd name="connsiteX24" fmla="*/ 519751 w 605028"/>
              <a:gd name="connsiteY24" fmla="*/ 408677 h 606721"/>
              <a:gd name="connsiteX25" fmla="*/ 517516 w 605028"/>
              <a:gd name="connsiteY25" fmla="*/ 399133 h 606721"/>
              <a:gd name="connsiteX26" fmla="*/ 498316 w 605028"/>
              <a:gd name="connsiteY26" fmla="*/ 387253 h 606721"/>
              <a:gd name="connsiteX27" fmla="*/ 483280 w 605028"/>
              <a:gd name="connsiteY27" fmla="*/ 393548 h 606721"/>
              <a:gd name="connsiteX28" fmla="*/ 479216 w 605028"/>
              <a:gd name="connsiteY28" fmla="*/ 418222 h 606721"/>
              <a:gd name="connsiteX29" fmla="*/ 507865 w 605028"/>
              <a:gd name="connsiteY29" fmla="*/ 389588 h 606721"/>
              <a:gd name="connsiteX30" fmla="*/ 498316 w 605028"/>
              <a:gd name="connsiteY30" fmla="*/ 387253 h 606721"/>
              <a:gd name="connsiteX31" fmla="*/ 498316 w 605028"/>
              <a:gd name="connsiteY31" fmla="*/ 373799 h 606721"/>
              <a:gd name="connsiteX32" fmla="*/ 523002 w 605028"/>
              <a:gd name="connsiteY32" fmla="*/ 384004 h 606721"/>
              <a:gd name="connsiteX33" fmla="*/ 533263 w 605028"/>
              <a:gd name="connsiteY33" fmla="*/ 408677 h 606721"/>
              <a:gd name="connsiteX34" fmla="*/ 523002 w 605028"/>
              <a:gd name="connsiteY34" fmla="*/ 433350 h 606721"/>
              <a:gd name="connsiteX35" fmla="*/ 498316 w 605028"/>
              <a:gd name="connsiteY35" fmla="*/ 443504 h 606721"/>
              <a:gd name="connsiteX36" fmla="*/ 473629 w 605028"/>
              <a:gd name="connsiteY36" fmla="*/ 433350 h 606721"/>
              <a:gd name="connsiteX37" fmla="*/ 473629 w 605028"/>
              <a:gd name="connsiteY37" fmla="*/ 384004 h 606721"/>
              <a:gd name="connsiteX38" fmla="*/ 498316 w 605028"/>
              <a:gd name="connsiteY38" fmla="*/ 373799 h 606721"/>
              <a:gd name="connsiteX39" fmla="*/ 479216 w 605028"/>
              <a:gd name="connsiteY39" fmla="*/ 314003 h 606721"/>
              <a:gd name="connsiteX40" fmla="*/ 483280 w 605028"/>
              <a:gd name="connsiteY40" fmla="*/ 338551 h 606721"/>
              <a:gd name="connsiteX41" fmla="*/ 507865 w 605028"/>
              <a:gd name="connsiteY41" fmla="*/ 342608 h 606721"/>
              <a:gd name="connsiteX42" fmla="*/ 498316 w 605028"/>
              <a:gd name="connsiteY42" fmla="*/ 302135 h 606721"/>
              <a:gd name="connsiteX43" fmla="*/ 488868 w 605028"/>
              <a:gd name="connsiteY43" fmla="*/ 304468 h 606721"/>
              <a:gd name="connsiteX44" fmla="*/ 517516 w 605028"/>
              <a:gd name="connsiteY44" fmla="*/ 333073 h 606721"/>
              <a:gd name="connsiteX45" fmla="*/ 519751 w 605028"/>
              <a:gd name="connsiteY45" fmla="*/ 323538 h 606721"/>
              <a:gd name="connsiteX46" fmla="*/ 513453 w 605028"/>
              <a:gd name="connsiteY46" fmla="*/ 308424 h 606721"/>
              <a:gd name="connsiteX47" fmla="*/ 498316 w 605028"/>
              <a:gd name="connsiteY47" fmla="*/ 302135 h 606721"/>
              <a:gd name="connsiteX48" fmla="*/ 498316 w 605028"/>
              <a:gd name="connsiteY48" fmla="*/ 288694 h 606721"/>
              <a:gd name="connsiteX49" fmla="*/ 523002 w 605028"/>
              <a:gd name="connsiteY49" fmla="*/ 298889 h 606721"/>
              <a:gd name="connsiteX50" fmla="*/ 533263 w 605028"/>
              <a:gd name="connsiteY50" fmla="*/ 323538 h 606721"/>
              <a:gd name="connsiteX51" fmla="*/ 523002 w 605028"/>
              <a:gd name="connsiteY51" fmla="*/ 348187 h 606721"/>
              <a:gd name="connsiteX52" fmla="*/ 498316 w 605028"/>
              <a:gd name="connsiteY52" fmla="*/ 358331 h 606721"/>
              <a:gd name="connsiteX53" fmla="*/ 473629 w 605028"/>
              <a:gd name="connsiteY53" fmla="*/ 348187 h 606721"/>
              <a:gd name="connsiteX54" fmla="*/ 473629 w 605028"/>
              <a:gd name="connsiteY54" fmla="*/ 298889 h 606721"/>
              <a:gd name="connsiteX55" fmla="*/ 498316 w 605028"/>
              <a:gd name="connsiteY55" fmla="*/ 288694 h 606721"/>
              <a:gd name="connsiteX56" fmla="*/ 404609 w 605028"/>
              <a:gd name="connsiteY56" fmla="*/ 283373 h 606721"/>
              <a:gd name="connsiteX57" fmla="*/ 412136 w 605028"/>
              <a:gd name="connsiteY57" fmla="*/ 289359 h 606721"/>
              <a:gd name="connsiteX58" fmla="*/ 414476 w 605028"/>
              <a:gd name="connsiteY58" fmla="*/ 408986 h 606721"/>
              <a:gd name="connsiteX59" fmla="*/ 407762 w 605028"/>
              <a:gd name="connsiteY59" fmla="*/ 415277 h 606721"/>
              <a:gd name="connsiteX60" fmla="*/ 407254 w 605028"/>
              <a:gd name="connsiteY60" fmla="*/ 415176 h 606721"/>
              <a:gd name="connsiteX61" fmla="*/ 400947 w 605028"/>
              <a:gd name="connsiteY61" fmla="*/ 407972 h 606721"/>
              <a:gd name="connsiteX62" fmla="*/ 398608 w 605028"/>
              <a:gd name="connsiteY62" fmla="*/ 290881 h 606721"/>
              <a:gd name="connsiteX63" fmla="*/ 404609 w 605028"/>
              <a:gd name="connsiteY63" fmla="*/ 283373 h 606721"/>
              <a:gd name="connsiteX64" fmla="*/ 530143 w 605028"/>
              <a:gd name="connsiteY64" fmla="*/ 253047 h 606721"/>
              <a:gd name="connsiteX65" fmla="*/ 535007 w 605028"/>
              <a:gd name="connsiteY65" fmla="*/ 254972 h 606721"/>
              <a:gd name="connsiteX66" fmla="*/ 536932 w 605028"/>
              <a:gd name="connsiteY66" fmla="*/ 259735 h 606721"/>
              <a:gd name="connsiteX67" fmla="*/ 535007 w 605028"/>
              <a:gd name="connsiteY67" fmla="*/ 264498 h 606721"/>
              <a:gd name="connsiteX68" fmla="*/ 530143 w 605028"/>
              <a:gd name="connsiteY68" fmla="*/ 266525 h 606721"/>
              <a:gd name="connsiteX69" fmla="*/ 525380 w 605028"/>
              <a:gd name="connsiteY69" fmla="*/ 264498 h 606721"/>
              <a:gd name="connsiteX70" fmla="*/ 523454 w 605028"/>
              <a:gd name="connsiteY70" fmla="*/ 259735 h 606721"/>
              <a:gd name="connsiteX71" fmla="*/ 525380 w 605028"/>
              <a:gd name="connsiteY71" fmla="*/ 254972 h 606721"/>
              <a:gd name="connsiteX72" fmla="*/ 530143 w 605028"/>
              <a:gd name="connsiteY72" fmla="*/ 253047 h 606721"/>
              <a:gd name="connsiteX73" fmla="*/ 509003 w 605028"/>
              <a:gd name="connsiteY73" fmla="*/ 253047 h 606721"/>
              <a:gd name="connsiteX74" fmla="*/ 513766 w 605028"/>
              <a:gd name="connsiteY74" fmla="*/ 254972 h 606721"/>
              <a:gd name="connsiteX75" fmla="*/ 515692 w 605028"/>
              <a:gd name="connsiteY75" fmla="*/ 259735 h 606721"/>
              <a:gd name="connsiteX76" fmla="*/ 513766 w 605028"/>
              <a:gd name="connsiteY76" fmla="*/ 264498 h 606721"/>
              <a:gd name="connsiteX77" fmla="*/ 509003 w 605028"/>
              <a:gd name="connsiteY77" fmla="*/ 266525 h 606721"/>
              <a:gd name="connsiteX78" fmla="*/ 504241 w 605028"/>
              <a:gd name="connsiteY78" fmla="*/ 264498 h 606721"/>
              <a:gd name="connsiteX79" fmla="*/ 502214 w 605028"/>
              <a:gd name="connsiteY79" fmla="*/ 259735 h 606721"/>
              <a:gd name="connsiteX80" fmla="*/ 504241 w 605028"/>
              <a:gd name="connsiteY80" fmla="*/ 254972 h 606721"/>
              <a:gd name="connsiteX81" fmla="*/ 509003 w 605028"/>
              <a:gd name="connsiteY81" fmla="*/ 253047 h 606721"/>
              <a:gd name="connsiteX82" fmla="*/ 487783 w 605028"/>
              <a:gd name="connsiteY82" fmla="*/ 253047 h 606721"/>
              <a:gd name="connsiteX83" fmla="*/ 492560 w 605028"/>
              <a:gd name="connsiteY83" fmla="*/ 254972 h 606721"/>
              <a:gd name="connsiteX84" fmla="*/ 494593 w 605028"/>
              <a:gd name="connsiteY84" fmla="*/ 259735 h 606721"/>
              <a:gd name="connsiteX85" fmla="*/ 492560 w 605028"/>
              <a:gd name="connsiteY85" fmla="*/ 264498 h 606721"/>
              <a:gd name="connsiteX86" fmla="*/ 487783 w 605028"/>
              <a:gd name="connsiteY86" fmla="*/ 266525 h 606721"/>
              <a:gd name="connsiteX87" fmla="*/ 483006 w 605028"/>
              <a:gd name="connsiteY87" fmla="*/ 264498 h 606721"/>
              <a:gd name="connsiteX88" fmla="*/ 480974 w 605028"/>
              <a:gd name="connsiteY88" fmla="*/ 259735 h 606721"/>
              <a:gd name="connsiteX89" fmla="*/ 483006 w 605028"/>
              <a:gd name="connsiteY89" fmla="*/ 254972 h 606721"/>
              <a:gd name="connsiteX90" fmla="*/ 487783 w 605028"/>
              <a:gd name="connsiteY90" fmla="*/ 253047 h 606721"/>
              <a:gd name="connsiteX91" fmla="*/ 466527 w 605028"/>
              <a:gd name="connsiteY91" fmla="*/ 253047 h 606721"/>
              <a:gd name="connsiteX92" fmla="*/ 471315 w 605028"/>
              <a:gd name="connsiteY92" fmla="*/ 254972 h 606721"/>
              <a:gd name="connsiteX93" fmla="*/ 473353 w 605028"/>
              <a:gd name="connsiteY93" fmla="*/ 259735 h 606721"/>
              <a:gd name="connsiteX94" fmla="*/ 471315 w 605028"/>
              <a:gd name="connsiteY94" fmla="*/ 264498 h 606721"/>
              <a:gd name="connsiteX95" fmla="*/ 466527 w 605028"/>
              <a:gd name="connsiteY95" fmla="*/ 266525 h 606721"/>
              <a:gd name="connsiteX96" fmla="*/ 461739 w 605028"/>
              <a:gd name="connsiteY96" fmla="*/ 264498 h 606721"/>
              <a:gd name="connsiteX97" fmla="*/ 459804 w 605028"/>
              <a:gd name="connsiteY97" fmla="*/ 259735 h 606721"/>
              <a:gd name="connsiteX98" fmla="*/ 461739 w 605028"/>
              <a:gd name="connsiteY98" fmla="*/ 254972 h 606721"/>
              <a:gd name="connsiteX99" fmla="*/ 466527 w 605028"/>
              <a:gd name="connsiteY99" fmla="*/ 253047 h 606721"/>
              <a:gd name="connsiteX100" fmla="*/ 530143 w 605028"/>
              <a:gd name="connsiteY100" fmla="*/ 233360 h 606721"/>
              <a:gd name="connsiteX101" fmla="*/ 535007 w 605028"/>
              <a:gd name="connsiteY101" fmla="*/ 235393 h 606721"/>
              <a:gd name="connsiteX102" fmla="*/ 536932 w 605028"/>
              <a:gd name="connsiteY102" fmla="*/ 240170 h 606721"/>
              <a:gd name="connsiteX103" fmla="*/ 535007 w 605028"/>
              <a:gd name="connsiteY103" fmla="*/ 244946 h 606721"/>
              <a:gd name="connsiteX104" fmla="*/ 530143 w 605028"/>
              <a:gd name="connsiteY104" fmla="*/ 246979 h 606721"/>
              <a:gd name="connsiteX105" fmla="*/ 525380 w 605028"/>
              <a:gd name="connsiteY105" fmla="*/ 244946 h 606721"/>
              <a:gd name="connsiteX106" fmla="*/ 523454 w 605028"/>
              <a:gd name="connsiteY106" fmla="*/ 240170 h 606721"/>
              <a:gd name="connsiteX107" fmla="*/ 525380 w 605028"/>
              <a:gd name="connsiteY107" fmla="*/ 235393 h 606721"/>
              <a:gd name="connsiteX108" fmla="*/ 530143 w 605028"/>
              <a:gd name="connsiteY108" fmla="*/ 233360 h 606721"/>
              <a:gd name="connsiteX109" fmla="*/ 509003 w 605028"/>
              <a:gd name="connsiteY109" fmla="*/ 233360 h 606721"/>
              <a:gd name="connsiteX110" fmla="*/ 513766 w 605028"/>
              <a:gd name="connsiteY110" fmla="*/ 235393 h 606721"/>
              <a:gd name="connsiteX111" fmla="*/ 515692 w 605028"/>
              <a:gd name="connsiteY111" fmla="*/ 240170 h 606721"/>
              <a:gd name="connsiteX112" fmla="*/ 513766 w 605028"/>
              <a:gd name="connsiteY112" fmla="*/ 244946 h 606721"/>
              <a:gd name="connsiteX113" fmla="*/ 509003 w 605028"/>
              <a:gd name="connsiteY113" fmla="*/ 246979 h 606721"/>
              <a:gd name="connsiteX114" fmla="*/ 504241 w 605028"/>
              <a:gd name="connsiteY114" fmla="*/ 244946 h 606721"/>
              <a:gd name="connsiteX115" fmla="*/ 502214 w 605028"/>
              <a:gd name="connsiteY115" fmla="*/ 240170 h 606721"/>
              <a:gd name="connsiteX116" fmla="*/ 504241 w 605028"/>
              <a:gd name="connsiteY116" fmla="*/ 235393 h 606721"/>
              <a:gd name="connsiteX117" fmla="*/ 509003 w 605028"/>
              <a:gd name="connsiteY117" fmla="*/ 233360 h 606721"/>
              <a:gd name="connsiteX118" fmla="*/ 487783 w 605028"/>
              <a:gd name="connsiteY118" fmla="*/ 233360 h 606721"/>
              <a:gd name="connsiteX119" fmla="*/ 492560 w 605028"/>
              <a:gd name="connsiteY119" fmla="*/ 235393 h 606721"/>
              <a:gd name="connsiteX120" fmla="*/ 494593 w 605028"/>
              <a:gd name="connsiteY120" fmla="*/ 240170 h 606721"/>
              <a:gd name="connsiteX121" fmla="*/ 492560 w 605028"/>
              <a:gd name="connsiteY121" fmla="*/ 244946 h 606721"/>
              <a:gd name="connsiteX122" fmla="*/ 487783 w 605028"/>
              <a:gd name="connsiteY122" fmla="*/ 246979 h 606721"/>
              <a:gd name="connsiteX123" fmla="*/ 483006 w 605028"/>
              <a:gd name="connsiteY123" fmla="*/ 244946 h 606721"/>
              <a:gd name="connsiteX124" fmla="*/ 480974 w 605028"/>
              <a:gd name="connsiteY124" fmla="*/ 240170 h 606721"/>
              <a:gd name="connsiteX125" fmla="*/ 483006 w 605028"/>
              <a:gd name="connsiteY125" fmla="*/ 235393 h 606721"/>
              <a:gd name="connsiteX126" fmla="*/ 487783 w 605028"/>
              <a:gd name="connsiteY126" fmla="*/ 233360 h 606721"/>
              <a:gd name="connsiteX127" fmla="*/ 466527 w 605028"/>
              <a:gd name="connsiteY127" fmla="*/ 233360 h 606721"/>
              <a:gd name="connsiteX128" fmla="*/ 471315 w 605028"/>
              <a:gd name="connsiteY128" fmla="*/ 235393 h 606721"/>
              <a:gd name="connsiteX129" fmla="*/ 473353 w 605028"/>
              <a:gd name="connsiteY129" fmla="*/ 240170 h 606721"/>
              <a:gd name="connsiteX130" fmla="*/ 471315 w 605028"/>
              <a:gd name="connsiteY130" fmla="*/ 244946 h 606721"/>
              <a:gd name="connsiteX131" fmla="*/ 466527 w 605028"/>
              <a:gd name="connsiteY131" fmla="*/ 246979 h 606721"/>
              <a:gd name="connsiteX132" fmla="*/ 461739 w 605028"/>
              <a:gd name="connsiteY132" fmla="*/ 244946 h 606721"/>
              <a:gd name="connsiteX133" fmla="*/ 459804 w 605028"/>
              <a:gd name="connsiteY133" fmla="*/ 240170 h 606721"/>
              <a:gd name="connsiteX134" fmla="*/ 461739 w 605028"/>
              <a:gd name="connsiteY134" fmla="*/ 235393 h 606721"/>
              <a:gd name="connsiteX135" fmla="*/ 466527 w 605028"/>
              <a:gd name="connsiteY135" fmla="*/ 233360 h 606721"/>
              <a:gd name="connsiteX136" fmla="*/ 396405 w 605028"/>
              <a:gd name="connsiteY136" fmla="*/ 232447 h 606721"/>
              <a:gd name="connsiteX137" fmla="*/ 404346 w 605028"/>
              <a:gd name="connsiteY137" fmla="*/ 237823 h 606721"/>
              <a:gd name="connsiteX138" fmla="*/ 409233 w 605028"/>
              <a:gd name="connsiteY138" fmla="*/ 266932 h 606721"/>
              <a:gd name="connsiteX139" fmla="*/ 403532 w 605028"/>
              <a:gd name="connsiteY139" fmla="*/ 274641 h 606721"/>
              <a:gd name="connsiteX140" fmla="*/ 402514 w 605028"/>
              <a:gd name="connsiteY140" fmla="*/ 274641 h 606721"/>
              <a:gd name="connsiteX141" fmla="*/ 395794 w 605028"/>
              <a:gd name="connsiteY141" fmla="*/ 268860 h 606721"/>
              <a:gd name="connsiteX142" fmla="*/ 391009 w 605028"/>
              <a:gd name="connsiteY142" fmla="*/ 240358 h 606721"/>
              <a:gd name="connsiteX143" fmla="*/ 396405 w 605028"/>
              <a:gd name="connsiteY143" fmla="*/ 232447 h 606721"/>
              <a:gd name="connsiteX144" fmla="*/ 530143 w 605028"/>
              <a:gd name="connsiteY144" fmla="*/ 213742 h 606721"/>
              <a:gd name="connsiteX145" fmla="*/ 535007 w 605028"/>
              <a:gd name="connsiteY145" fmla="*/ 215678 h 606721"/>
              <a:gd name="connsiteX146" fmla="*/ 536932 w 605028"/>
              <a:gd name="connsiteY146" fmla="*/ 220567 h 606721"/>
              <a:gd name="connsiteX147" fmla="*/ 535007 w 605028"/>
              <a:gd name="connsiteY147" fmla="*/ 225355 h 606721"/>
              <a:gd name="connsiteX148" fmla="*/ 530143 w 605028"/>
              <a:gd name="connsiteY148" fmla="*/ 227291 h 606721"/>
              <a:gd name="connsiteX149" fmla="*/ 525380 w 605028"/>
              <a:gd name="connsiteY149" fmla="*/ 225355 h 606721"/>
              <a:gd name="connsiteX150" fmla="*/ 523454 w 605028"/>
              <a:gd name="connsiteY150" fmla="*/ 220567 h 606721"/>
              <a:gd name="connsiteX151" fmla="*/ 525380 w 605028"/>
              <a:gd name="connsiteY151" fmla="*/ 215678 h 606721"/>
              <a:gd name="connsiteX152" fmla="*/ 530143 w 605028"/>
              <a:gd name="connsiteY152" fmla="*/ 213742 h 606721"/>
              <a:gd name="connsiteX153" fmla="*/ 509003 w 605028"/>
              <a:gd name="connsiteY153" fmla="*/ 213742 h 606721"/>
              <a:gd name="connsiteX154" fmla="*/ 513766 w 605028"/>
              <a:gd name="connsiteY154" fmla="*/ 215678 h 606721"/>
              <a:gd name="connsiteX155" fmla="*/ 515692 w 605028"/>
              <a:gd name="connsiteY155" fmla="*/ 220567 h 606721"/>
              <a:gd name="connsiteX156" fmla="*/ 513766 w 605028"/>
              <a:gd name="connsiteY156" fmla="*/ 225355 h 606721"/>
              <a:gd name="connsiteX157" fmla="*/ 509003 w 605028"/>
              <a:gd name="connsiteY157" fmla="*/ 227291 h 606721"/>
              <a:gd name="connsiteX158" fmla="*/ 504241 w 605028"/>
              <a:gd name="connsiteY158" fmla="*/ 225355 h 606721"/>
              <a:gd name="connsiteX159" fmla="*/ 502214 w 605028"/>
              <a:gd name="connsiteY159" fmla="*/ 220567 h 606721"/>
              <a:gd name="connsiteX160" fmla="*/ 504241 w 605028"/>
              <a:gd name="connsiteY160" fmla="*/ 215678 h 606721"/>
              <a:gd name="connsiteX161" fmla="*/ 509003 w 605028"/>
              <a:gd name="connsiteY161" fmla="*/ 213742 h 606721"/>
              <a:gd name="connsiteX162" fmla="*/ 487783 w 605028"/>
              <a:gd name="connsiteY162" fmla="*/ 213742 h 606721"/>
              <a:gd name="connsiteX163" fmla="*/ 492560 w 605028"/>
              <a:gd name="connsiteY163" fmla="*/ 215678 h 606721"/>
              <a:gd name="connsiteX164" fmla="*/ 494593 w 605028"/>
              <a:gd name="connsiteY164" fmla="*/ 220567 h 606721"/>
              <a:gd name="connsiteX165" fmla="*/ 492560 w 605028"/>
              <a:gd name="connsiteY165" fmla="*/ 225355 h 606721"/>
              <a:gd name="connsiteX166" fmla="*/ 487783 w 605028"/>
              <a:gd name="connsiteY166" fmla="*/ 227291 h 606721"/>
              <a:gd name="connsiteX167" fmla="*/ 483006 w 605028"/>
              <a:gd name="connsiteY167" fmla="*/ 225355 h 606721"/>
              <a:gd name="connsiteX168" fmla="*/ 480974 w 605028"/>
              <a:gd name="connsiteY168" fmla="*/ 220567 h 606721"/>
              <a:gd name="connsiteX169" fmla="*/ 483006 w 605028"/>
              <a:gd name="connsiteY169" fmla="*/ 215678 h 606721"/>
              <a:gd name="connsiteX170" fmla="*/ 487783 w 605028"/>
              <a:gd name="connsiteY170" fmla="*/ 213742 h 606721"/>
              <a:gd name="connsiteX171" fmla="*/ 466527 w 605028"/>
              <a:gd name="connsiteY171" fmla="*/ 213742 h 606721"/>
              <a:gd name="connsiteX172" fmla="*/ 471315 w 605028"/>
              <a:gd name="connsiteY172" fmla="*/ 215779 h 606721"/>
              <a:gd name="connsiteX173" fmla="*/ 473353 w 605028"/>
              <a:gd name="connsiteY173" fmla="*/ 220567 h 606721"/>
              <a:gd name="connsiteX174" fmla="*/ 471315 w 605028"/>
              <a:gd name="connsiteY174" fmla="*/ 225355 h 606721"/>
              <a:gd name="connsiteX175" fmla="*/ 466527 w 605028"/>
              <a:gd name="connsiteY175" fmla="*/ 227291 h 606721"/>
              <a:gd name="connsiteX176" fmla="*/ 461739 w 605028"/>
              <a:gd name="connsiteY176" fmla="*/ 225355 h 606721"/>
              <a:gd name="connsiteX177" fmla="*/ 459804 w 605028"/>
              <a:gd name="connsiteY177" fmla="*/ 220567 h 606721"/>
              <a:gd name="connsiteX178" fmla="*/ 461739 w 605028"/>
              <a:gd name="connsiteY178" fmla="*/ 215678 h 606721"/>
              <a:gd name="connsiteX179" fmla="*/ 466527 w 605028"/>
              <a:gd name="connsiteY179" fmla="*/ 213742 h 606721"/>
              <a:gd name="connsiteX180" fmla="*/ 250880 w 605028"/>
              <a:gd name="connsiteY180" fmla="*/ 208060 h 606721"/>
              <a:gd name="connsiteX181" fmla="*/ 99894 w 605028"/>
              <a:gd name="connsiteY181" fmla="*/ 219121 h 606721"/>
              <a:gd name="connsiteX182" fmla="*/ 84450 w 605028"/>
              <a:gd name="connsiteY182" fmla="*/ 234038 h 606721"/>
              <a:gd name="connsiteX183" fmla="*/ 84450 w 605028"/>
              <a:gd name="connsiteY183" fmla="*/ 490370 h 606721"/>
              <a:gd name="connsiteX184" fmla="*/ 99894 w 605028"/>
              <a:gd name="connsiteY184" fmla="*/ 505287 h 606721"/>
              <a:gd name="connsiteX185" fmla="*/ 401967 w 605028"/>
              <a:gd name="connsiteY185" fmla="*/ 505287 h 606721"/>
              <a:gd name="connsiteX186" fmla="*/ 417411 w 605028"/>
              <a:gd name="connsiteY186" fmla="*/ 490370 h 606721"/>
              <a:gd name="connsiteX187" fmla="*/ 417411 w 605028"/>
              <a:gd name="connsiteY187" fmla="*/ 234038 h 606721"/>
              <a:gd name="connsiteX188" fmla="*/ 401967 w 605028"/>
              <a:gd name="connsiteY188" fmla="*/ 219121 h 606721"/>
              <a:gd name="connsiteX189" fmla="*/ 250880 w 605028"/>
              <a:gd name="connsiteY189" fmla="*/ 208060 h 606721"/>
              <a:gd name="connsiteX190" fmla="*/ 250931 w 605028"/>
              <a:gd name="connsiteY190" fmla="*/ 194538 h 606721"/>
              <a:gd name="connsiteX191" fmla="*/ 403898 w 605028"/>
              <a:gd name="connsiteY191" fmla="*/ 205726 h 606721"/>
              <a:gd name="connsiteX192" fmla="*/ 430721 w 605028"/>
              <a:gd name="connsiteY192" fmla="*/ 231501 h 606721"/>
              <a:gd name="connsiteX193" fmla="*/ 430721 w 605028"/>
              <a:gd name="connsiteY193" fmla="*/ 493008 h 606721"/>
              <a:gd name="connsiteX194" fmla="*/ 403898 w 605028"/>
              <a:gd name="connsiteY194" fmla="*/ 518682 h 606721"/>
              <a:gd name="connsiteX195" fmla="*/ 250880 w 605028"/>
              <a:gd name="connsiteY195" fmla="*/ 529946 h 606721"/>
              <a:gd name="connsiteX196" fmla="*/ 97964 w 605028"/>
              <a:gd name="connsiteY196" fmla="*/ 518682 h 606721"/>
              <a:gd name="connsiteX197" fmla="*/ 71140 w 605028"/>
              <a:gd name="connsiteY197" fmla="*/ 493008 h 606721"/>
              <a:gd name="connsiteX198" fmla="*/ 71140 w 605028"/>
              <a:gd name="connsiteY198" fmla="*/ 231501 h 606721"/>
              <a:gd name="connsiteX199" fmla="*/ 97964 w 605028"/>
              <a:gd name="connsiteY199" fmla="*/ 205726 h 606721"/>
              <a:gd name="connsiteX200" fmla="*/ 250931 w 605028"/>
              <a:gd name="connsiteY200" fmla="*/ 194538 h 606721"/>
              <a:gd name="connsiteX201" fmla="*/ 79831 w 605028"/>
              <a:gd name="connsiteY201" fmla="*/ 181934 h 606721"/>
              <a:gd name="connsiteX202" fmla="*/ 46398 w 605028"/>
              <a:gd name="connsiteY202" fmla="*/ 215315 h 606721"/>
              <a:gd name="connsiteX203" fmla="*/ 46398 w 605028"/>
              <a:gd name="connsiteY203" fmla="*/ 509251 h 606721"/>
              <a:gd name="connsiteX204" fmla="*/ 79831 w 605028"/>
              <a:gd name="connsiteY204" fmla="*/ 542530 h 606721"/>
              <a:gd name="connsiteX205" fmla="*/ 525125 w 605028"/>
              <a:gd name="connsiteY205" fmla="*/ 542530 h 606721"/>
              <a:gd name="connsiteX206" fmla="*/ 558558 w 605028"/>
              <a:gd name="connsiteY206" fmla="*/ 509251 h 606721"/>
              <a:gd name="connsiteX207" fmla="*/ 558558 w 605028"/>
              <a:gd name="connsiteY207" fmla="*/ 215315 h 606721"/>
              <a:gd name="connsiteX208" fmla="*/ 525125 w 605028"/>
              <a:gd name="connsiteY208" fmla="*/ 181934 h 606721"/>
              <a:gd name="connsiteX209" fmla="*/ 79831 w 605028"/>
              <a:gd name="connsiteY209" fmla="*/ 168440 h 606721"/>
              <a:gd name="connsiteX210" fmla="*/ 525125 w 605028"/>
              <a:gd name="connsiteY210" fmla="*/ 168440 h 606721"/>
              <a:gd name="connsiteX211" fmla="*/ 572073 w 605028"/>
              <a:gd name="connsiteY211" fmla="*/ 215315 h 606721"/>
              <a:gd name="connsiteX212" fmla="*/ 572073 w 605028"/>
              <a:gd name="connsiteY212" fmla="*/ 509251 h 606721"/>
              <a:gd name="connsiteX213" fmla="*/ 525125 w 605028"/>
              <a:gd name="connsiteY213" fmla="*/ 556126 h 606721"/>
              <a:gd name="connsiteX214" fmla="*/ 79831 w 605028"/>
              <a:gd name="connsiteY214" fmla="*/ 556126 h 606721"/>
              <a:gd name="connsiteX215" fmla="*/ 32883 w 605028"/>
              <a:gd name="connsiteY215" fmla="*/ 509251 h 606721"/>
              <a:gd name="connsiteX216" fmla="*/ 32883 w 605028"/>
              <a:gd name="connsiteY216" fmla="*/ 215315 h 606721"/>
              <a:gd name="connsiteX217" fmla="*/ 79831 w 605028"/>
              <a:gd name="connsiteY217" fmla="*/ 168440 h 606721"/>
              <a:gd name="connsiteX218" fmla="*/ 79363 w 605028"/>
              <a:gd name="connsiteY218" fmla="*/ 155840 h 606721"/>
              <a:gd name="connsiteX219" fmla="*/ 20323 w 605028"/>
              <a:gd name="connsiteY219" fmla="*/ 214787 h 606721"/>
              <a:gd name="connsiteX220" fmla="*/ 20323 w 605028"/>
              <a:gd name="connsiteY220" fmla="*/ 509727 h 606721"/>
              <a:gd name="connsiteX221" fmla="*/ 79363 w 605028"/>
              <a:gd name="connsiteY221" fmla="*/ 568674 h 606721"/>
              <a:gd name="connsiteX222" fmla="*/ 525665 w 605028"/>
              <a:gd name="connsiteY222" fmla="*/ 568674 h 606721"/>
              <a:gd name="connsiteX223" fmla="*/ 584705 w 605028"/>
              <a:gd name="connsiteY223" fmla="*/ 509727 h 606721"/>
              <a:gd name="connsiteX224" fmla="*/ 584705 w 605028"/>
              <a:gd name="connsiteY224" fmla="*/ 214787 h 606721"/>
              <a:gd name="connsiteX225" fmla="*/ 525665 w 605028"/>
              <a:gd name="connsiteY225" fmla="*/ 155840 h 606721"/>
              <a:gd name="connsiteX226" fmla="*/ 305308 w 605028"/>
              <a:gd name="connsiteY226" fmla="*/ 101687 h 606721"/>
              <a:gd name="connsiteX227" fmla="*/ 274163 w 605028"/>
              <a:gd name="connsiteY227" fmla="*/ 114546 h 606721"/>
              <a:gd name="connsiteX228" fmla="*/ 262375 w 605028"/>
              <a:gd name="connsiteY228" fmla="*/ 135548 h 606721"/>
              <a:gd name="connsiteX229" fmla="*/ 348140 w 605028"/>
              <a:gd name="connsiteY229" fmla="*/ 135548 h 606721"/>
              <a:gd name="connsiteX230" fmla="*/ 336454 w 605028"/>
              <a:gd name="connsiteY230" fmla="*/ 114546 h 606721"/>
              <a:gd name="connsiteX231" fmla="*/ 305308 w 605028"/>
              <a:gd name="connsiteY231" fmla="*/ 101687 h 606721"/>
              <a:gd name="connsiteX232" fmla="*/ 424353 w 605028"/>
              <a:gd name="connsiteY232" fmla="*/ 13494 h 606721"/>
              <a:gd name="connsiteX233" fmla="*/ 411244 w 605028"/>
              <a:gd name="connsiteY233" fmla="*/ 26684 h 606721"/>
              <a:gd name="connsiteX234" fmla="*/ 424353 w 605028"/>
              <a:gd name="connsiteY234" fmla="*/ 39873 h 606721"/>
              <a:gd name="connsiteX235" fmla="*/ 437563 w 605028"/>
              <a:gd name="connsiteY235" fmla="*/ 26684 h 606721"/>
              <a:gd name="connsiteX236" fmla="*/ 424353 w 605028"/>
              <a:gd name="connsiteY236" fmla="*/ 13494 h 606721"/>
              <a:gd name="connsiteX237" fmla="*/ 186162 w 605028"/>
              <a:gd name="connsiteY237" fmla="*/ 13494 h 606721"/>
              <a:gd name="connsiteX238" fmla="*/ 172952 w 605028"/>
              <a:gd name="connsiteY238" fmla="*/ 26684 h 606721"/>
              <a:gd name="connsiteX239" fmla="*/ 186162 w 605028"/>
              <a:gd name="connsiteY239" fmla="*/ 39873 h 606721"/>
              <a:gd name="connsiteX240" fmla="*/ 199372 w 605028"/>
              <a:gd name="connsiteY240" fmla="*/ 26684 h 606721"/>
              <a:gd name="connsiteX241" fmla="*/ 186162 w 605028"/>
              <a:gd name="connsiteY241" fmla="*/ 13494 h 606721"/>
              <a:gd name="connsiteX242" fmla="*/ 186162 w 605028"/>
              <a:gd name="connsiteY242" fmla="*/ 0 h 606721"/>
              <a:gd name="connsiteX243" fmla="*/ 212888 w 605028"/>
              <a:gd name="connsiteY243" fmla="*/ 26684 h 606721"/>
              <a:gd name="connsiteX244" fmla="*/ 209229 w 605028"/>
              <a:gd name="connsiteY244" fmla="*/ 40178 h 606721"/>
              <a:gd name="connsiteX245" fmla="*/ 264814 w 605028"/>
              <a:gd name="connsiteY245" fmla="*/ 95675 h 606721"/>
              <a:gd name="connsiteX246" fmla="*/ 345701 w 605028"/>
              <a:gd name="connsiteY246" fmla="*/ 95675 h 606721"/>
              <a:gd name="connsiteX247" fmla="*/ 401286 w 605028"/>
              <a:gd name="connsiteY247" fmla="*/ 40178 h 606721"/>
              <a:gd name="connsiteX248" fmla="*/ 397627 w 605028"/>
              <a:gd name="connsiteY248" fmla="*/ 26684 h 606721"/>
              <a:gd name="connsiteX249" fmla="*/ 424353 w 605028"/>
              <a:gd name="connsiteY249" fmla="*/ 0 h 606721"/>
              <a:gd name="connsiteX250" fmla="*/ 451180 w 605028"/>
              <a:gd name="connsiteY250" fmla="*/ 26684 h 606721"/>
              <a:gd name="connsiteX251" fmla="*/ 424353 w 605028"/>
              <a:gd name="connsiteY251" fmla="*/ 53367 h 606721"/>
              <a:gd name="connsiteX252" fmla="*/ 410939 w 605028"/>
              <a:gd name="connsiteY252" fmla="*/ 49715 h 606721"/>
              <a:gd name="connsiteX253" fmla="*/ 355355 w 605028"/>
              <a:gd name="connsiteY253" fmla="*/ 105212 h 606721"/>
              <a:gd name="connsiteX254" fmla="*/ 368870 w 605028"/>
              <a:gd name="connsiteY254" fmla="*/ 135548 h 606721"/>
              <a:gd name="connsiteX255" fmla="*/ 525665 w 605028"/>
              <a:gd name="connsiteY255" fmla="*/ 135548 h 606721"/>
              <a:gd name="connsiteX256" fmla="*/ 605028 w 605028"/>
              <a:gd name="connsiteY256" fmla="*/ 214787 h 606721"/>
              <a:gd name="connsiteX257" fmla="*/ 605028 w 605028"/>
              <a:gd name="connsiteY257" fmla="*/ 509727 h 606721"/>
              <a:gd name="connsiteX258" fmla="*/ 525665 w 605028"/>
              <a:gd name="connsiteY258" fmla="*/ 588966 h 606721"/>
              <a:gd name="connsiteX259" fmla="*/ 500057 w 605028"/>
              <a:gd name="connsiteY259" fmla="*/ 588966 h 606721"/>
              <a:gd name="connsiteX260" fmla="*/ 500057 w 605028"/>
              <a:gd name="connsiteY260" fmla="*/ 596575 h 606721"/>
              <a:gd name="connsiteX261" fmla="*/ 489896 w 605028"/>
              <a:gd name="connsiteY261" fmla="*/ 606721 h 606721"/>
              <a:gd name="connsiteX262" fmla="*/ 479734 w 605028"/>
              <a:gd name="connsiteY262" fmla="*/ 596575 h 606721"/>
              <a:gd name="connsiteX263" fmla="*/ 479734 w 605028"/>
              <a:gd name="connsiteY263" fmla="*/ 588966 h 606721"/>
              <a:gd name="connsiteX264" fmla="*/ 125294 w 605028"/>
              <a:gd name="connsiteY264" fmla="*/ 588966 h 606721"/>
              <a:gd name="connsiteX265" fmla="*/ 125294 w 605028"/>
              <a:gd name="connsiteY265" fmla="*/ 596575 h 606721"/>
              <a:gd name="connsiteX266" fmla="*/ 115132 w 605028"/>
              <a:gd name="connsiteY266" fmla="*/ 606721 h 606721"/>
              <a:gd name="connsiteX267" fmla="*/ 104970 w 605028"/>
              <a:gd name="connsiteY267" fmla="*/ 596575 h 606721"/>
              <a:gd name="connsiteX268" fmla="*/ 104970 w 605028"/>
              <a:gd name="connsiteY268" fmla="*/ 588966 h 606721"/>
              <a:gd name="connsiteX269" fmla="*/ 79363 w 605028"/>
              <a:gd name="connsiteY269" fmla="*/ 588966 h 606721"/>
              <a:gd name="connsiteX270" fmla="*/ 0 w 605028"/>
              <a:gd name="connsiteY270" fmla="*/ 509727 h 606721"/>
              <a:gd name="connsiteX271" fmla="*/ 0 w 605028"/>
              <a:gd name="connsiteY271" fmla="*/ 214787 h 606721"/>
              <a:gd name="connsiteX272" fmla="*/ 79363 w 605028"/>
              <a:gd name="connsiteY272" fmla="*/ 135548 h 606721"/>
              <a:gd name="connsiteX273" fmla="*/ 241747 w 605028"/>
              <a:gd name="connsiteY273" fmla="*/ 135548 h 606721"/>
              <a:gd name="connsiteX274" fmla="*/ 255262 w 605028"/>
              <a:gd name="connsiteY274" fmla="*/ 105212 h 606721"/>
              <a:gd name="connsiteX275" fmla="*/ 199677 w 605028"/>
              <a:gd name="connsiteY275" fmla="*/ 49715 h 606721"/>
              <a:gd name="connsiteX276" fmla="*/ 186162 w 605028"/>
              <a:gd name="connsiteY276" fmla="*/ 53367 h 606721"/>
              <a:gd name="connsiteX277" fmla="*/ 159437 w 605028"/>
              <a:gd name="connsiteY277" fmla="*/ 26684 h 606721"/>
              <a:gd name="connsiteX278" fmla="*/ 186162 w 605028"/>
              <a:gd name="connsiteY278" fmla="*/ 0 h 606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Lst>
            <a:rect l="l" t="t" r="r" b="b"/>
            <a:pathLst>
              <a:path w="605028" h="606721">
                <a:moveTo>
                  <a:pt x="460934" y="512940"/>
                </a:moveTo>
                <a:lnTo>
                  <a:pt x="535803" y="512940"/>
                </a:lnTo>
                <a:cubicBezTo>
                  <a:pt x="539460" y="512940"/>
                  <a:pt x="542507" y="515989"/>
                  <a:pt x="542507" y="519750"/>
                </a:cubicBezTo>
                <a:cubicBezTo>
                  <a:pt x="542507" y="523510"/>
                  <a:pt x="539460" y="526559"/>
                  <a:pt x="535803" y="526559"/>
                </a:cubicBezTo>
                <a:lnTo>
                  <a:pt x="460934" y="526559"/>
                </a:lnTo>
                <a:cubicBezTo>
                  <a:pt x="457176" y="526559"/>
                  <a:pt x="454230" y="523510"/>
                  <a:pt x="454230" y="519750"/>
                </a:cubicBezTo>
                <a:cubicBezTo>
                  <a:pt x="454230" y="515989"/>
                  <a:pt x="457176" y="512940"/>
                  <a:pt x="460934" y="512940"/>
                </a:cubicBezTo>
                <a:close/>
                <a:moveTo>
                  <a:pt x="460934" y="488453"/>
                </a:moveTo>
                <a:lnTo>
                  <a:pt x="535803" y="488453"/>
                </a:lnTo>
                <a:cubicBezTo>
                  <a:pt x="539460" y="488453"/>
                  <a:pt x="542507" y="491493"/>
                  <a:pt x="542507" y="495243"/>
                </a:cubicBezTo>
                <a:cubicBezTo>
                  <a:pt x="542507" y="498891"/>
                  <a:pt x="539460" y="501931"/>
                  <a:pt x="535803" y="501931"/>
                </a:cubicBezTo>
                <a:lnTo>
                  <a:pt x="460934" y="501931"/>
                </a:lnTo>
                <a:cubicBezTo>
                  <a:pt x="457176" y="501931"/>
                  <a:pt x="454230" y="498891"/>
                  <a:pt x="454230" y="495243"/>
                </a:cubicBezTo>
                <a:cubicBezTo>
                  <a:pt x="454230" y="491493"/>
                  <a:pt x="457176" y="488453"/>
                  <a:pt x="460934" y="488453"/>
                </a:cubicBezTo>
                <a:close/>
                <a:moveTo>
                  <a:pt x="460934" y="463897"/>
                </a:moveTo>
                <a:lnTo>
                  <a:pt x="535803" y="463897"/>
                </a:lnTo>
                <a:cubicBezTo>
                  <a:pt x="539460" y="463897"/>
                  <a:pt x="542507" y="466836"/>
                  <a:pt x="542507" y="470585"/>
                </a:cubicBezTo>
                <a:cubicBezTo>
                  <a:pt x="542507" y="474335"/>
                  <a:pt x="539460" y="477375"/>
                  <a:pt x="535803" y="477375"/>
                </a:cubicBezTo>
                <a:lnTo>
                  <a:pt x="460934" y="477375"/>
                </a:lnTo>
                <a:cubicBezTo>
                  <a:pt x="457176" y="477375"/>
                  <a:pt x="454230" y="474335"/>
                  <a:pt x="454230" y="470585"/>
                </a:cubicBezTo>
                <a:cubicBezTo>
                  <a:pt x="454230" y="466836"/>
                  <a:pt x="457176" y="463897"/>
                  <a:pt x="460934" y="463897"/>
                </a:cubicBezTo>
                <a:close/>
                <a:moveTo>
                  <a:pt x="517516" y="399133"/>
                </a:moveTo>
                <a:lnTo>
                  <a:pt x="488868" y="427766"/>
                </a:lnTo>
                <a:cubicBezTo>
                  <a:pt x="496792" y="431726"/>
                  <a:pt x="506849" y="430406"/>
                  <a:pt x="513453" y="423704"/>
                </a:cubicBezTo>
                <a:cubicBezTo>
                  <a:pt x="517516" y="419745"/>
                  <a:pt x="519751" y="414363"/>
                  <a:pt x="519751" y="408677"/>
                </a:cubicBezTo>
                <a:cubicBezTo>
                  <a:pt x="519751" y="405326"/>
                  <a:pt x="518938" y="402077"/>
                  <a:pt x="517516" y="399133"/>
                </a:cubicBezTo>
                <a:close/>
                <a:moveTo>
                  <a:pt x="498316" y="387253"/>
                </a:moveTo>
                <a:cubicBezTo>
                  <a:pt x="492830" y="387253"/>
                  <a:pt x="487445" y="389385"/>
                  <a:pt x="483280" y="393548"/>
                </a:cubicBezTo>
                <a:cubicBezTo>
                  <a:pt x="476575" y="400148"/>
                  <a:pt x="475254" y="410200"/>
                  <a:pt x="479216" y="418222"/>
                </a:cubicBezTo>
                <a:lnTo>
                  <a:pt x="507865" y="389588"/>
                </a:lnTo>
                <a:cubicBezTo>
                  <a:pt x="504919" y="388065"/>
                  <a:pt x="501668" y="387253"/>
                  <a:pt x="498316" y="387253"/>
                </a:cubicBezTo>
                <a:close/>
                <a:moveTo>
                  <a:pt x="498316" y="373799"/>
                </a:moveTo>
                <a:cubicBezTo>
                  <a:pt x="507256" y="373799"/>
                  <a:pt x="516196" y="377201"/>
                  <a:pt x="523002" y="384004"/>
                </a:cubicBezTo>
                <a:cubicBezTo>
                  <a:pt x="529606" y="390604"/>
                  <a:pt x="533263" y="399336"/>
                  <a:pt x="533263" y="408677"/>
                </a:cubicBezTo>
                <a:cubicBezTo>
                  <a:pt x="533263" y="418018"/>
                  <a:pt x="529606" y="426751"/>
                  <a:pt x="523002" y="433350"/>
                </a:cubicBezTo>
                <a:cubicBezTo>
                  <a:pt x="516195" y="440153"/>
                  <a:pt x="507255" y="443504"/>
                  <a:pt x="498316" y="443504"/>
                </a:cubicBezTo>
                <a:cubicBezTo>
                  <a:pt x="489376" y="443504"/>
                  <a:pt x="480436" y="440153"/>
                  <a:pt x="473629" y="433350"/>
                </a:cubicBezTo>
                <a:cubicBezTo>
                  <a:pt x="460016" y="419745"/>
                  <a:pt x="460016" y="397610"/>
                  <a:pt x="473629" y="384004"/>
                </a:cubicBezTo>
                <a:cubicBezTo>
                  <a:pt x="480436" y="377201"/>
                  <a:pt x="489376" y="373799"/>
                  <a:pt x="498316" y="373799"/>
                </a:cubicBezTo>
                <a:close/>
                <a:moveTo>
                  <a:pt x="479216" y="314003"/>
                </a:moveTo>
                <a:cubicBezTo>
                  <a:pt x="475254" y="322016"/>
                  <a:pt x="476575" y="331957"/>
                  <a:pt x="483280" y="338551"/>
                </a:cubicBezTo>
                <a:cubicBezTo>
                  <a:pt x="489883" y="345246"/>
                  <a:pt x="499839" y="346564"/>
                  <a:pt x="507865" y="342608"/>
                </a:cubicBezTo>
                <a:close/>
                <a:moveTo>
                  <a:pt x="498316" y="302135"/>
                </a:moveTo>
                <a:cubicBezTo>
                  <a:pt x="495065" y="302135"/>
                  <a:pt x="491814" y="302946"/>
                  <a:pt x="488868" y="304468"/>
                </a:cubicBezTo>
                <a:lnTo>
                  <a:pt x="517516" y="333073"/>
                </a:lnTo>
                <a:cubicBezTo>
                  <a:pt x="518938" y="330131"/>
                  <a:pt x="519751" y="326885"/>
                  <a:pt x="519751" y="323538"/>
                </a:cubicBezTo>
                <a:cubicBezTo>
                  <a:pt x="519751" y="317756"/>
                  <a:pt x="517516" y="312481"/>
                  <a:pt x="513453" y="308424"/>
                </a:cubicBezTo>
                <a:cubicBezTo>
                  <a:pt x="509287" y="304265"/>
                  <a:pt x="503801" y="302135"/>
                  <a:pt x="498316" y="302135"/>
                </a:cubicBezTo>
                <a:close/>
                <a:moveTo>
                  <a:pt x="498316" y="288694"/>
                </a:moveTo>
                <a:cubicBezTo>
                  <a:pt x="507256" y="288694"/>
                  <a:pt x="516196" y="292093"/>
                  <a:pt x="523002" y="298889"/>
                </a:cubicBezTo>
                <a:cubicBezTo>
                  <a:pt x="529606" y="305482"/>
                  <a:pt x="533263" y="314206"/>
                  <a:pt x="533263" y="323538"/>
                </a:cubicBezTo>
                <a:cubicBezTo>
                  <a:pt x="533263" y="332769"/>
                  <a:pt x="529606" y="341594"/>
                  <a:pt x="523002" y="348187"/>
                </a:cubicBezTo>
                <a:cubicBezTo>
                  <a:pt x="516195" y="354984"/>
                  <a:pt x="507255" y="358331"/>
                  <a:pt x="498316" y="358331"/>
                </a:cubicBezTo>
                <a:cubicBezTo>
                  <a:pt x="489376" y="358331"/>
                  <a:pt x="480436" y="354984"/>
                  <a:pt x="473629" y="348187"/>
                </a:cubicBezTo>
                <a:cubicBezTo>
                  <a:pt x="460016" y="334595"/>
                  <a:pt x="460016" y="312481"/>
                  <a:pt x="473629" y="298889"/>
                </a:cubicBezTo>
                <a:cubicBezTo>
                  <a:pt x="480436" y="292093"/>
                  <a:pt x="489376" y="288694"/>
                  <a:pt x="498316" y="288694"/>
                </a:cubicBezTo>
                <a:close/>
                <a:moveTo>
                  <a:pt x="404609" y="283373"/>
                </a:moveTo>
                <a:cubicBezTo>
                  <a:pt x="408373" y="282967"/>
                  <a:pt x="411729" y="285707"/>
                  <a:pt x="412136" y="289359"/>
                </a:cubicBezTo>
                <a:cubicBezTo>
                  <a:pt x="416510" y="329032"/>
                  <a:pt x="417324" y="369212"/>
                  <a:pt x="414476" y="408986"/>
                </a:cubicBezTo>
                <a:cubicBezTo>
                  <a:pt x="414272" y="412537"/>
                  <a:pt x="411221" y="415277"/>
                  <a:pt x="407762" y="415277"/>
                </a:cubicBezTo>
                <a:cubicBezTo>
                  <a:pt x="407559" y="415277"/>
                  <a:pt x="407355" y="415277"/>
                  <a:pt x="407254" y="415176"/>
                </a:cubicBezTo>
                <a:cubicBezTo>
                  <a:pt x="403490" y="414973"/>
                  <a:pt x="400642" y="411726"/>
                  <a:pt x="400947" y="407972"/>
                </a:cubicBezTo>
                <a:cubicBezTo>
                  <a:pt x="403694" y="369111"/>
                  <a:pt x="402982" y="329742"/>
                  <a:pt x="398608" y="290881"/>
                </a:cubicBezTo>
                <a:cubicBezTo>
                  <a:pt x="398201" y="287127"/>
                  <a:pt x="400845" y="283779"/>
                  <a:pt x="404609" y="283373"/>
                </a:cubicBezTo>
                <a:close/>
                <a:moveTo>
                  <a:pt x="530143" y="253047"/>
                </a:moveTo>
                <a:cubicBezTo>
                  <a:pt x="531967" y="253047"/>
                  <a:pt x="533689" y="253756"/>
                  <a:pt x="535007" y="254972"/>
                </a:cubicBezTo>
                <a:cubicBezTo>
                  <a:pt x="536223" y="256290"/>
                  <a:pt x="536932" y="258013"/>
                  <a:pt x="536932" y="259735"/>
                </a:cubicBezTo>
                <a:cubicBezTo>
                  <a:pt x="536932" y="261559"/>
                  <a:pt x="536223" y="263282"/>
                  <a:pt x="535007" y="264498"/>
                </a:cubicBezTo>
                <a:cubicBezTo>
                  <a:pt x="533689" y="265816"/>
                  <a:pt x="531967" y="266525"/>
                  <a:pt x="530143" y="266525"/>
                </a:cubicBezTo>
                <a:cubicBezTo>
                  <a:pt x="528420" y="266525"/>
                  <a:pt x="526697" y="265816"/>
                  <a:pt x="525380" y="264498"/>
                </a:cubicBezTo>
                <a:cubicBezTo>
                  <a:pt x="524164" y="263282"/>
                  <a:pt x="523454" y="261559"/>
                  <a:pt x="523454" y="259735"/>
                </a:cubicBezTo>
                <a:cubicBezTo>
                  <a:pt x="523454" y="258013"/>
                  <a:pt x="524164" y="256290"/>
                  <a:pt x="525380" y="254972"/>
                </a:cubicBezTo>
                <a:cubicBezTo>
                  <a:pt x="526697" y="253756"/>
                  <a:pt x="528420" y="253047"/>
                  <a:pt x="530143" y="253047"/>
                </a:cubicBezTo>
                <a:close/>
                <a:moveTo>
                  <a:pt x="509003" y="253047"/>
                </a:moveTo>
                <a:cubicBezTo>
                  <a:pt x="510726" y="253047"/>
                  <a:pt x="512449" y="253756"/>
                  <a:pt x="513766" y="254972"/>
                </a:cubicBezTo>
                <a:cubicBezTo>
                  <a:pt x="514982" y="256290"/>
                  <a:pt x="515692" y="258013"/>
                  <a:pt x="515692" y="259735"/>
                </a:cubicBezTo>
                <a:cubicBezTo>
                  <a:pt x="515692" y="261559"/>
                  <a:pt x="514982" y="263282"/>
                  <a:pt x="513766" y="264498"/>
                </a:cubicBezTo>
                <a:cubicBezTo>
                  <a:pt x="512449" y="265816"/>
                  <a:pt x="510726" y="266525"/>
                  <a:pt x="509003" y="266525"/>
                </a:cubicBezTo>
                <a:cubicBezTo>
                  <a:pt x="507179" y="266525"/>
                  <a:pt x="505457" y="265816"/>
                  <a:pt x="504241" y="264498"/>
                </a:cubicBezTo>
                <a:cubicBezTo>
                  <a:pt x="502923" y="263282"/>
                  <a:pt x="502214" y="261559"/>
                  <a:pt x="502214" y="259735"/>
                </a:cubicBezTo>
                <a:cubicBezTo>
                  <a:pt x="502214" y="258013"/>
                  <a:pt x="502923" y="256188"/>
                  <a:pt x="504241" y="254972"/>
                </a:cubicBezTo>
                <a:cubicBezTo>
                  <a:pt x="505457" y="253756"/>
                  <a:pt x="507179" y="253047"/>
                  <a:pt x="509003" y="253047"/>
                </a:cubicBezTo>
                <a:close/>
                <a:moveTo>
                  <a:pt x="487783" y="253047"/>
                </a:moveTo>
                <a:cubicBezTo>
                  <a:pt x="489613" y="253047"/>
                  <a:pt x="491340" y="253756"/>
                  <a:pt x="492560" y="254972"/>
                </a:cubicBezTo>
                <a:cubicBezTo>
                  <a:pt x="493881" y="256290"/>
                  <a:pt x="494593" y="258013"/>
                  <a:pt x="494593" y="259735"/>
                </a:cubicBezTo>
                <a:cubicBezTo>
                  <a:pt x="494593" y="261559"/>
                  <a:pt x="493881" y="263282"/>
                  <a:pt x="492560" y="264498"/>
                </a:cubicBezTo>
                <a:cubicBezTo>
                  <a:pt x="491340" y="265816"/>
                  <a:pt x="489613" y="266525"/>
                  <a:pt x="487783" y="266525"/>
                </a:cubicBezTo>
                <a:cubicBezTo>
                  <a:pt x="485954" y="266525"/>
                  <a:pt x="484226" y="265816"/>
                  <a:pt x="483006" y="264498"/>
                </a:cubicBezTo>
                <a:cubicBezTo>
                  <a:pt x="481685" y="263282"/>
                  <a:pt x="480974" y="261559"/>
                  <a:pt x="480974" y="259735"/>
                </a:cubicBezTo>
                <a:cubicBezTo>
                  <a:pt x="480974" y="258013"/>
                  <a:pt x="481685" y="256290"/>
                  <a:pt x="483006" y="254972"/>
                </a:cubicBezTo>
                <a:cubicBezTo>
                  <a:pt x="484226" y="253756"/>
                  <a:pt x="485954" y="253047"/>
                  <a:pt x="487783" y="253047"/>
                </a:cubicBezTo>
                <a:close/>
                <a:moveTo>
                  <a:pt x="466527" y="253047"/>
                </a:moveTo>
                <a:cubicBezTo>
                  <a:pt x="468361" y="253047"/>
                  <a:pt x="470093" y="253756"/>
                  <a:pt x="471315" y="254972"/>
                </a:cubicBezTo>
                <a:cubicBezTo>
                  <a:pt x="472640" y="256290"/>
                  <a:pt x="473353" y="258013"/>
                  <a:pt x="473353" y="259735"/>
                </a:cubicBezTo>
                <a:cubicBezTo>
                  <a:pt x="473353" y="261559"/>
                  <a:pt x="472640" y="263282"/>
                  <a:pt x="471315" y="264498"/>
                </a:cubicBezTo>
                <a:cubicBezTo>
                  <a:pt x="470093" y="265816"/>
                  <a:pt x="468361" y="266525"/>
                  <a:pt x="466527" y="266525"/>
                </a:cubicBezTo>
                <a:cubicBezTo>
                  <a:pt x="464795" y="266525"/>
                  <a:pt x="462962" y="265816"/>
                  <a:pt x="461739" y="264498"/>
                </a:cubicBezTo>
                <a:cubicBezTo>
                  <a:pt x="460517" y="263282"/>
                  <a:pt x="459804" y="261559"/>
                  <a:pt x="459804" y="259735"/>
                </a:cubicBezTo>
                <a:cubicBezTo>
                  <a:pt x="459804" y="258013"/>
                  <a:pt x="460517" y="256188"/>
                  <a:pt x="461739" y="254972"/>
                </a:cubicBezTo>
                <a:cubicBezTo>
                  <a:pt x="462962" y="253756"/>
                  <a:pt x="464795" y="253047"/>
                  <a:pt x="466527" y="253047"/>
                </a:cubicBezTo>
                <a:close/>
                <a:moveTo>
                  <a:pt x="530143" y="233360"/>
                </a:moveTo>
                <a:cubicBezTo>
                  <a:pt x="531967" y="233360"/>
                  <a:pt x="533689" y="234071"/>
                  <a:pt x="535007" y="235393"/>
                </a:cubicBezTo>
                <a:cubicBezTo>
                  <a:pt x="536223" y="236612"/>
                  <a:pt x="536932" y="238340"/>
                  <a:pt x="536932" y="240170"/>
                </a:cubicBezTo>
                <a:cubicBezTo>
                  <a:pt x="536932" y="241999"/>
                  <a:pt x="536223" y="243727"/>
                  <a:pt x="535007" y="244946"/>
                </a:cubicBezTo>
                <a:cubicBezTo>
                  <a:pt x="533689" y="246268"/>
                  <a:pt x="531967" y="246979"/>
                  <a:pt x="530143" y="246979"/>
                </a:cubicBezTo>
                <a:cubicBezTo>
                  <a:pt x="528420" y="246979"/>
                  <a:pt x="526697" y="246268"/>
                  <a:pt x="525380" y="244946"/>
                </a:cubicBezTo>
                <a:cubicBezTo>
                  <a:pt x="524164" y="243727"/>
                  <a:pt x="523454" y="241999"/>
                  <a:pt x="523454" y="240170"/>
                </a:cubicBezTo>
                <a:cubicBezTo>
                  <a:pt x="523454" y="238340"/>
                  <a:pt x="524164" y="236612"/>
                  <a:pt x="525380" y="235393"/>
                </a:cubicBezTo>
                <a:cubicBezTo>
                  <a:pt x="526697" y="234071"/>
                  <a:pt x="528420" y="233360"/>
                  <a:pt x="530143" y="233360"/>
                </a:cubicBezTo>
                <a:close/>
                <a:moveTo>
                  <a:pt x="509003" y="233360"/>
                </a:moveTo>
                <a:cubicBezTo>
                  <a:pt x="510726" y="233360"/>
                  <a:pt x="512449" y="234071"/>
                  <a:pt x="513766" y="235393"/>
                </a:cubicBezTo>
                <a:cubicBezTo>
                  <a:pt x="514982" y="236612"/>
                  <a:pt x="515692" y="238340"/>
                  <a:pt x="515692" y="240170"/>
                </a:cubicBezTo>
                <a:cubicBezTo>
                  <a:pt x="515692" y="241999"/>
                  <a:pt x="514982" y="243727"/>
                  <a:pt x="513766" y="244946"/>
                </a:cubicBezTo>
                <a:cubicBezTo>
                  <a:pt x="512449" y="246268"/>
                  <a:pt x="510726" y="246979"/>
                  <a:pt x="509003" y="246979"/>
                </a:cubicBezTo>
                <a:cubicBezTo>
                  <a:pt x="507179" y="246979"/>
                  <a:pt x="505457" y="246268"/>
                  <a:pt x="504241" y="244946"/>
                </a:cubicBezTo>
                <a:cubicBezTo>
                  <a:pt x="502923" y="243727"/>
                  <a:pt x="502214" y="241999"/>
                  <a:pt x="502214" y="240170"/>
                </a:cubicBezTo>
                <a:cubicBezTo>
                  <a:pt x="502214" y="238340"/>
                  <a:pt x="502923" y="236612"/>
                  <a:pt x="504241" y="235393"/>
                </a:cubicBezTo>
                <a:cubicBezTo>
                  <a:pt x="505457" y="234071"/>
                  <a:pt x="507179" y="233360"/>
                  <a:pt x="509003" y="233360"/>
                </a:cubicBezTo>
                <a:close/>
                <a:moveTo>
                  <a:pt x="487783" y="233360"/>
                </a:moveTo>
                <a:cubicBezTo>
                  <a:pt x="489613" y="233360"/>
                  <a:pt x="491340" y="234071"/>
                  <a:pt x="492560" y="235393"/>
                </a:cubicBezTo>
                <a:cubicBezTo>
                  <a:pt x="493881" y="236612"/>
                  <a:pt x="494593" y="238340"/>
                  <a:pt x="494593" y="240170"/>
                </a:cubicBezTo>
                <a:cubicBezTo>
                  <a:pt x="494593" y="241999"/>
                  <a:pt x="493881" y="243727"/>
                  <a:pt x="492560" y="244946"/>
                </a:cubicBezTo>
                <a:cubicBezTo>
                  <a:pt x="491340" y="246268"/>
                  <a:pt x="489613" y="246979"/>
                  <a:pt x="487783" y="246979"/>
                </a:cubicBezTo>
                <a:cubicBezTo>
                  <a:pt x="485954" y="246979"/>
                  <a:pt x="484226" y="246268"/>
                  <a:pt x="483006" y="244946"/>
                </a:cubicBezTo>
                <a:cubicBezTo>
                  <a:pt x="481685" y="243727"/>
                  <a:pt x="480974" y="241999"/>
                  <a:pt x="480974" y="240170"/>
                </a:cubicBezTo>
                <a:cubicBezTo>
                  <a:pt x="480974" y="238340"/>
                  <a:pt x="481685" y="236612"/>
                  <a:pt x="483006" y="235393"/>
                </a:cubicBezTo>
                <a:cubicBezTo>
                  <a:pt x="484226" y="234071"/>
                  <a:pt x="485954" y="233360"/>
                  <a:pt x="487783" y="233360"/>
                </a:cubicBezTo>
                <a:close/>
                <a:moveTo>
                  <a:pt x="466527" y="233360"/>
                </a:moveTo>
                <a:cubicBezTo>
                  <a:pt x="468361" y="233360"/>
                  <a:pt x="470093" y="234071"/>
                  <a:pt x="471315" y="235393"/>
                </a:cubicBezTo>
                <a:cubicBezTo>
                  <a:pt x="472640" y="236612"/>
                  <a:pt x="473353" y="238340"/>
                  <a:pt x="473353" y="240170"/>
                </a:cubicBezTo>
                <a:cubicBezTo>
                  <a:pt x="473353" y="241999"/>
                  <a:pt x="472640" y="243727"/>
                  <a:pt x="471315" y="244946"/>
                </a:cubicBezTo>
                <a:cubicBezTo>
                  <a:pt x="470093" y="246268"/>
                  <a:pt x="468361" y="246979"/>
                  <a:pt x="466527" y="246979"/>
                </a:cubicBezTo>
                <a:cubicBezTo>
                  <a:pt x="464795" y="246979"/>
                  <a:pt x="462962" y="246268"/>
                  <a:pt x="461739" y="244946"/>
                </a:cubicBezTo>
                <a:cubicBezTo>
                  <a:pt x="460517" y="243727"/>
                  <a:pt x="459804" y="241999"/>
                  <a:pt x="459804" y="240170"/>
                </a:cubicBezTo>
                <a:cubicBezTo>
                  <a:pt x="459804" y="238340"/>
                  <a:pt x="460517" y="236612"/>
                  <a:pt x="461739" y="235393"/>
                </a:cubicBezTo>
                <a:cubicBezTo>
                  <a:pt x="462962" y="234071"/>
                  <a:pt x="464795" y="233360"/>
                  <a:pt x="466527" y="233360"/>
                </a:cubicBezTo>
                <a:close/>
                <a:moveTo>
                  <a:pt x="396405" y="232447"/>
                </a:moveTo>
                <a:cubicBezTo>
                  <a:pt x="400070" y="231737"/>
                  <a:pt x="403634" y="234171"/>
                  <a:pt x="404346" y="237823"/>
                </a:cubicBezTo>
                <a:cubicBezTo>
                  <a:pt x="406179" y="247458"/>
                  <a:pt x="407808" y="257297"/>
                  <a:pt x="409233" y="266932"/>
                </a:cubicBezTo>
                <a:cubicBezTo>
                  <a:pt x="409844" y="270584"/>
                  <a:pt x="407197" y="274032"/>
                  <a:pt x="403532" y="274641"/>
                </a:cubicBezTo>
                <a:cubicBezTo>
                  <a:pt x="403226" y="274641"/>
                  <a:pt x="402819" y="274641"/>
                  <a:pt x="402514" y="274641"/>
                </a:cubicBezTo>
                <a:cubicBezTo>
                  <a:pt x="399256" y="274641"/>
                  <a:pt x="396303" y="272207"/>
                  <a:pt x="395794" y="268860"/>
                </a:cubicBezTo>
                <a:cubicBezTo>
                  <a:pt x="394471" y="259427"/>
                  <a:pt x="392842" y="249791"/>
                  <a:pt x="391009" y="240358"/>
                </a:cubicBezTo>
                <a:cubicBezTo>
                  <a:pt x="390297" y="236707"/>
                  <a:pt x="392740" y="233157"/>
                  <a:pt x="396405" y="232447"/>
                </a:cubicBezTo>
                <a:close/>
                <a:moveTo>
                  <a:pt x="530143" y="213742"/>
                </a:moveTo>
                <a:cubicBezTo>
                  <a:pt x="531967" y="213742"/>
                  <a:pt x="533689" y="214455"/>
                  <a:pt x="535007" y="215678"/>
                </a:cubicBezTo>
                <a:cubicBezTo>
                  <a:pt x="536223" y="217002"/>
                  <a:pt x="536932" y="218734"/>
                  <a:pt x="536932" y="220567"/>
                </a:cubicBezTo>
                <a:cubicBezTo>
                  <a:pt x="536932" y="222299"/>
                  <a:pt x="536223" y="224031"/>
                  <a:pt x="535007" y="225355"/>
                </a:cubicBezTo>
                <a:cubicBezTo>
                  <a:pt x="533689" y="226578"/>
                  <a:pt x="531967" y="227291"/>
                  <a:pt x="530143" y="227291"/>
                </a:cubicBezTo>
                <a:cubicBezTo>
                  <a:pt x="528420" y="227291"/>
                  <a:pt x="526697" y="226578"/>
                  <a:pt x="525380" y="225355"/>
                </a:cubicBezTo>
                <a:cubicBezTo>
                  <a:pt x="524164" y="224031"/>
                  <a:pt x="523454" y="222299"/>
                  <a:pt x="523454" y="220567"/>
                </a:cubicBezTo>
                <a:cubicBezTo>
                  <a:pt x="523454" y="218734"/>
                  <a:pt x="524164" y="217002"/>
                  <a:pt x="525380" y="215678"/>
                </a:cubicBezTo>
                <a:cubicBezTo>
                  <a:pt x="526697" y="214455"/>
                  <a:pt x="528420" y="213742"/>
                  <a:pt x="530143" y="213742"/>
                </a:cubicBezTo>
                <a:close/>
                <a:moveTo>
                  <a:pt x="509003" y="213742"/>
                </a:moveTo>
                <a:cubicBezTo>
                  <a:pt x="510726" y="213742"/>
                  <a:pt x="512449" y="214455"/>
                  <a:pt x="513766" y="215678"/>
                </a:cubicBezTo>
                <a:cubicBezTo>
                  <a:pt x="514982" y="217002"/>
                  <a:pt x="515692" y="218734"/>
                  <a:pt x="515692" y="220567"/>
                </a:cubicBezTo>
                <a:cubicBezTo>
                  <a:pt x="515692" y="222299"/>
                  <a:pt x="514982" y="224031"/>
                  <a:pt x="513766" y="225355"/>
                </a:cubicBezTo>
                <a:cubicBezTo>
                  <a:pt x="512449" y="226578"/>
                  <a:pt x="510726" y="227291"/>
                  <a:pt x="509003" y="227291"/>
                </a:cubicBezTo>
                <a:cubicBezTo>
                  <a:pt x="507179" y="227291"/>
                  <a:pt x="505457" y="226578"/>
                  <a:pt x="504241" y="225355"/>
                </a:cubicBezTo>
                <a:cubicBezTo>
                  <a:pt x="502923" y="224031"/>
                  <a:pt x="502214" y="222299"/>
                  <a:pt x="502214" y="220567"/>
                </a:cubicBezTo>
                <a:cubicBezTo>
                  <a:pt x="502214" y="218734"/>
                  <a:pt x="502923" y="217002"/>
                  <a:pt x="504241" y="215678"/>
                </a:cubicBezTo>
                <a:cubicBezTo>
                  <a:pt x="505457" y="214455"/>
                  <a:pt x="507179" y="213742"/>
                  <a:pt x="509003" y="213742"/>
                </a:cubicBezTo>
                <a:close/>
                <a:moveTo>
                  <a:pt x="487783" y="213742"/>
                </a:moveTo>
                <a:cubicBezTo>
                  <a:pt x="489613" y="213742"/>
                  <a:pt x="491340" y="214455"/>
                  <a:pt x="492560" y="215678"/>
                </a:cubicBezTo>
                <a:cubicBezTo>
                  <a:pt x="493881" y="217002"/>
                  <a:pt x="494593" y="218734"/>
                  <a:pt x="494593" y="220567"/>
                </a:cubicBezTo>
                <a:cubicBezTo>
                  <a:pt x="494593" y="222299"/>
                  <a:pt x="493881" y="224031"/>
                  <a:pt x="492560" y="225355"/>
                </a:cubicBezTo>
                <a:cubicBezTo>
                  <a:pt x="491340" y="226578"/>
                  <a:pt x="489613" y="227291"/>
                  <a:pt x="487783" y="227291"/>
                </a:cubicBezTo>
                <a:cubicBezTo>
                  <a:pt x="485954" y="227291"/>
                  <a:pt x="484226" y="226578"/>
                  <a:pt x="483006" y="225355"/>
                </a:cubicBezTo>
                <a:cubicBezTo>
                  <a:pt x="481685" y="224031"/>
                  <a:pt x="480974" y="222299"/>
                  <a:pt x="480974" y="220567"/>
                </a:cubicBezTo>
                <a:cubicBezTo>
                  <a:pt x="480974" y="218734"/>
                  <a:pt x="481685" y="217002"/>
                  <a:pt x="483006" y="215678"/>
                </a:cubicBezTo>
                <a:cubicBezTo>
                  <a:pt x="484226" y="214455"/>
                  <a:pt x="485954" y="213742"/>
                  <a:pt x="487783" y="213742"/>
                </a:cubicBezTo>
                <a:close/>
                <a:moveTo>
                  <a:pt x="466527" y="213742"/>
                </a:moveTo>
                <a:cubicBezTo>
                  <a:pt x="468361" y="213742"/>
                  <a:pt x="470093" y="214455"/>
                  <a:pt x="471315" y="215779"/>
                </a:cubicBezTo>
                <a:cubicBezTo>
                  <a:pt x="472640" y="217002"/>
                  <a:pt x="473353" y="218734"/>
                  <a:pt x="473353" y="220567"/>
                </a:cubicBezTo>
                <a:cubicBezTo>
                  <a:pt x="473353" y="222299"/>
                  <a:pt x="472640" y="224031"/>
                  <a:pt x="471315" y="225355"/>
                </a:cubicBezTo>
                <a:cubicBezTo>
                  <a:pt x="470093" y="226578"/>
                  <a:pt x="468361" y="227291"/>
                  <a:pt x="466527" y="227291"/>
                </a:cubicBezTo>
                <a:cubicBezTo>
                  <a:pt x="464795" y="227291"/>
                  <a:pt x="462962" y="226578"/>
                  <a:pt x="461739" y="225355"/>
                </a:cubicBezTo>
                <a:cubicBezTo>
                  <a:pt x="460517" y="224031"/>
                  <a:pt x="459804" y="222299"/>
                  <a:pt x="459804" y="220567"/>
                </a:cubicBezTo>
                <a:cubicBezTo>
                  <a:pt x="459804" y="218734"/>
                  <a:pt x="460517" y="217002"/>
                  <a:pt x="461739" y="215678"/>
                </a:cubicBezTo>
                <a:cubicBezTo>
                  <a:pt x="462962" y="214455"/>
                  <a:pt x="464795" y="213742"/>
                  <a:pt x="466527" y="213742"/>
                </a:cubicBezTo>
                <a:close/>
                <a:moveTo>
                  <a:pt x="250880" y="208060"/>
                </a:moveTo>
                <a:cubicBezTo>
                  <a:pt x="200484" y="208060"/>
                  <a:pt x="149986" y="211713"/>
                  <a:pt x="99894" y="219121"/>
                </a:cubicBezTo>
                <a:cubicBezTo>
                  <a:pt x="92172" y="220339"/>
                  <a:pt x="85974" y="226326"/>
                  <a:pt x="84450" y="234038"/>
                </a:cubicBezTo>
                <a:cubicBezTo>
                  <a:pt x="68092" y="319076"/>
                  <a:pt x="68092" y="405332"/>
                  <a:pt x="84450" y="490370"/>
                </a:cubicBezTo>
                <a:cubicBezTo>
                  <a:pt x="85974" y="498184"/>
                  <a:pt x="92172" y="504171"/>
                  <a:pt x="99894" y="505287"/>
                </a:cubicBezTo>
                <a:cubicBezTo>
                  <a:pt x="200077" y="520103"/>
                  <a:pt x="301683" y="520103"/>
                  <a:pt x="401967" y="505287"/>
                </a:cubicBezTo>
                <a:cubicBezTo>
                  <a:pt x="409689" y="504171"/>
                  <a:pt x="415887" y="498184"/>
                  <a:pt x="417411" y="490370"/>
                </a:cubicBezTo>
                <a:cubicBezTo>
                  <a:pt x="433770" y="405332"/>
                  <a:pt x="433770" y="319076"/>
                  <a:pt x="417411" y="234038"/>
                </a:cubicBezTo>
                <a:cubicBezTo>
                  <a:pt x="415887" y="226326"/>
                  <a:pt x="409689" y="220339"/>
                  <a:pt x="401967" y="219121"/>
                </a:cubicBezTo>
                <a:cubicBezTo>
                  <a:pt x="351876" y="211713"/>
                  <a:pt x="301378" y="208060"/>
                  <a:pt x="250880" y="208060"/>
                </a:cubicBezTo>
                <a:close/>
                <a:moveTo>
                  <a:pt x="250931" y="194538"/>
                </a:moveTo>
                <a:cubicBezTo>
                  <a:pt x="302038" y="194538"/>
                  <a:pt x="353146" y="198268"/>
                  <a:pt x="403898" y="205726"/>
                </a:cubicBezTo>
                <a:cubicBezTo>
                  <a:pt x="417310" y="207756"/>
                  <a:pt x="428080" y="218106"/>
                  <a:pt x="430721" y="231501"/>
                </a:cubicBezTo>
                <a:cubicBezTo>
                  <a:pt x="447385" y="318264"/>
                  <a:pt x="447385" y="406245"/>
                  <a:pt x="430721" y="493008"/>
                </a:cubicBezTo>
                <a:cubicBezTo>
                  <a:pt x="428080" y="506403"/>
                  <a:pt x="417310" y="516754"/>
                  <a:pt x="403898" y="518682"/>
                </a:cubicBezTo>
                <a:cubicBezTo>
                  <a:pt x="353197" y="526191"/>
                  <a:pt x="302089" y="529946"/>
                  <a:pt x="250880" y="529946"/>
                </a:cubicBezTo>
                <a:cubicBezTo>
                  <a:pt x="199772" y="529946"/>
                  <a:pt x="148665" y="526191"/>
                  <a:pt x="97964" y="518682"/>
                </a:cubicBezTo>
                <a:cubicBezTo>
                  <a:pt x="84450" y="516754"/>
                  <a:pt x="73782" y="506403"/>
                  <a:pt x="71140" y="493008"/>
                </a:cubicBezTo>
                <a:cubicBezTo>
                  <a:pt x="54477" y="406245"/>
                  <a:pt x="54477" y="318264"/>
                  <a:pt x="71140" y="231501"/>
                </a:cubicBezTo>
                <a:cubicBezTo>
                  <a:pt x="73782" y="218106"/>
                  <a:pt x="84450" y="207756"/>
                  <a:pt x="97964" y="205726"/>
                </a:cubicBezTo>
                <a:cubicBezTo>
                  <a:pt x="148716" y="198268"/>
                  <a:pt x="199823" y="194538"/>
                  <a:pt x="250931" y="194538"/>
                </a:cubicBezTo>
                <a:close/>
                <a:moveTo>
                  <a:pt x="79831" y="181934"/>
                </a:moveTo>
                <a:cubicBezTo>
                  <a:pt x="61438" y="181934"/>
                  <a:pt x="46398" y="196951"/>
                  <a:pt x="46398" y="215315"/>
                </a:cubicBezTo>
                <a:lnTo>
                  <a:pt x="46398" y="509251"/>
                </a:lnTo>
                <a:cubicBezTo>
                  <a:pt x="46398" y="527615"/>
                  <a:pt x="61438" y="542530"/>
                  <a:pt x="79831" y="542530"/>
                </a:cubicBezTo>
                <a:lnTo>
                  <a:pt x="525125" y="542530"/>
                </a:lnTo>
                <a:cubicBezTo>
                  <a:pt x="543518" y="542530"/>
                  <a:pt x="558558" y="527615"/>
                  <a:pt x="558558" y="509251"/>
                </a:cubicBezTo>
                <a:lnTo>
                  <a:pt x="558558" y="215315"/>
                </a:lnTo>
                <a:cubicBezTo>
                  <a:pt x="558558" y="196951"/>
                  <a:pt x="543518" y="181934"/>
                  <a:pt x="525125" y="181934"/>
                </a:cubicBezTo>
                <a:close/>
                <a:moveTo>
                  <a:pt x="79831" y="168440"/>
                </a:moveTo>
                <a:lnTo>
                  <a:pt x="525125" y="168440"/>
                </a:lnTo>
                <a:cubicBezTo>
                  <a:pt x="551038" y="168440"/>
                  <a:pt x="572073" y="189443"/>
                  <a:pt x="572073" y="215315"/>
                </a:cubicBezTo>
                <a:lnTo>
                  <a:pt x="572073" y="509251"/>
                </a:lnTo>
                <a:cubicBezTo>
                  <a:pt x="572073" y="535123"/>
                  <a:pt x="551038" y="556126"/>
                  <a:pt x="525125" y="556126"/>
                </a:cubicBezTo>
                <a:lnTo>
                  <a:pt x="79831" y="556126"/>
                </a:lnTo>
                <a:cubicBezTo>
                  <a:pt x="53918" y="556126"/>
                  <a:pt x="32883" y="535123"/>
                  <a:pt x="32883" y="509251"/>
                </a:cubicBezTo>
                <a:lnTo>
                  <a:pt x="32883" y="215315"/>
                </a:lnTo>
                <a:cubicBezTo>
                  <a:pt x="32883" y="189443"/>
                  <a:pt x="53918" y="168440"/>
                  <a:pt x="79831" y="168440"/>
                </a:cubicBezTo>
                <a:close/>
                <a:moveTo>
                  <a:pt x="79363" y="155840"/>
                </a:moveTo>
                <a:cubicBezTo>
                  <a:pt x="46845" y="155840"/>
                  <a:pt x="20323" y="182219"/>
                  <a:pt x="20323" y="214787"/>
                </a:cubicBezTo>
                <a:lnTo>
                  <a:pt x="20323" y="509727"/>
                </a:lnTo>
                <a:cubicBezTo>
                  <a:pt x="20323" y="542194"/>
                  <a:pt x="46845" y="568674"/>
                  <a:pt x="79363" y="568674"/>
                </a:cubicBezTo>
                <a:lnTo>
                  <a:pt x="525665" y="568674"/>
                </a:lnTo>
                <a:cubicBezTo>
                  <a:pt x="558284" y="568674"/>
                  <a:pt x="584705" y="542194"/>
                  <a:pt x="584705" y="509727"/>
                </a:cubicBezTo>
                <a:lnTo>
                  <a:pt x="584705" y="214787"/>
                </a:lnTo>
                <a:cubicBezTo>
                  <a:pt x="584705" y="182219"/>
                  <a:pt x="558284" y="155840"/>
                  <a:pt x="525665" y="155840"/>
                </a:cubicBezTo>
                <a:close/>
                <a:moveTo>
                  <a:pt x="305308" y="101687"/>
                </a:moveTo>
                <a:cubicBezTo>
                  <a:pt x="294029" y="101687"/>
                  <a:pt x="282749" y="105973"/>
                  <a:pt x="274163" y="114546"/>
                </a:cubicBezTo>
                <a:cubicBezTo>
                  <a:pt x="268269" y="120431"/>
                  <a:pt x="264306" y="127635"/>
                  <a:pt x="262375" y="135548"/>
                </a:cubicBezTo>
                <a:lnTo>
                  <a:pt x="348140" y="135548"/>
                </a:lnTo>
                <a:cubicBezTo>
                  <a:pt x="346311" y="127635"/>
                  <a:pt x="342246" y="120431"/>
                  <a:pt x="336454" y="114546"/>
                </a:cubicBezTo>
                <a:cubicBezTo>
                  <a:pt x="327867" y="105973"/>
                  <a:pt x="316588" y="101687"/>
                  <a:pt x="305308" y="101687"/>
                </a:cubicBezTo>
                <a:close/>
                <a:moveTo>
                  <a:pt x="424353" y="13494"/>
                </a:moveTo>
                <a:cubicBezTo>
                  <a:pt x="417138" y="13494"/>
                  <a:pt x="411244" y="19480"/>
                  <a:pt x="411244" y="26684"/>
                </a:cubicBezTo>
                <a:cubicBezTo>
                  <a:pt x="411244" y="33989"/>
                  <a:pt x="417138" y="39873"/>
                  <a:pt x="424353" y="39873"/>
                </a:cubicBezTo>
                <a:cubicBezTo>
                  <a:pt x="431669" y="39873"/>
                  <a:pt x="437563" y="33989"/>
                  <a:pt x="437563" y="26684"/>
                </a:cubicBezTo>
                <a:cubicBezTo>
                  <a:pt x="437563" y="19480"/>
                  <a:pt x="431669" y="13494"/>
                  <a:pt x="424353" y="13494"/>
                </a:cubicBezTo>
                <a:close/>
                <a:moveTo>
                  <a:pt x="186162" y="13494"/>
                </a:moveTo>
                <a:cubicBezTo>
                  <a:pt x="178846" y="13494"/>
                  <a:pt x="172952" y="19480"/>
                  <a:pt x="172952" y="26684"/>
                </a:cubicBezTo>
                <a:cubicBezTo>
                  <a:pt x="172952" y="33989"/>
                  <a:pt x="178846" y="39873"/>
                  <a:pt x="186162" y="39873"/>
                </a:cubicBezTo>
                <a:cubicBezTo>
                  <a:pt x="193377" y="39873"/>
                  <a:pt x="199372" y="33989"/>
                  <a:pt x="199372" y="26684"/>
                </a:cubicBezTo>
                <a:cubicBezTo>
                  <a:pt x="199372" y="19480"/>
                  <a:pt x="193377" y="13494"/>
                  <a:pt x="186162" y="13494"/>
                </a:cubicBezTo>
                <a:close/>
                <a:moveTo>
                  <a:pt x="186162" y="0"/>
                </a:moveTo>
                <a:cubicBezTo>
                  <a:pt x="200897" y="0"/>
                  <a:pt x="212888" y="11972"/>
                  <a:pt x="212888" y="26684"/>
                </a:cubicBezTo>
                <a:cubicBezTo>
                  <a:pt x="212888" y="31655"/>
                  <a:pt x="211566" y="36221"/>
                  <a:pt x="209229" y="40178"/>
                </a:cubicBezTo>
                <a:lnTo>
                  <a:pt x="264814" y="95675"/>
                </a:lnTo>
                <a:cubicBezTo>
                  <a:pt x="288287" y="76703"/>
                  <a:pt x="322227" y="76703"/>
                  <a:pt x="345701" y="95675"/>
                </a:cubicBezTo>
                <a:lnTo>
                  <a:pt x="401286" y="40178"/>
                </a:lnTo>
                <a:cubicBezTo>
                  <a:pt x="399050" y="36221"/>
                  <a:pt x="397627" y="31655"/>
                  <a:pt x="397627" y="26684"/>
                </a:cubicBezTo>
                <a:cubicBezTo>
                  <a:pt x="397627" y="11972"/>
                  <a:pt x="409618" y="0"/>
                  <a:pt x="424353" y="0"/>
                </a:cubicBezTo>
                <a:cubicBezTo>
                  <a:pt x="439189" y="0"/>
                  <a:pt x="451180" y="11972"/>
                  <a:pt x="451180" y="26684"/>
                </a:cubicBezTo>
                <a:cubicBezTo>
                  <a:pt x="451180" y="41395"/>
                  <a:pt x="439189" y="53367"/>
                  <a:pt x="424353" y="53367"/>
                </a:cubicBezTo>
                <a:cubicBezTo>
                  <a:pt x="419475" y="53367"/>
                  <a:pt x="414902" y="52048"/>
                  <a:pt x="410939" y="49715"/>
                </a:cubicBezTo>
                <a:lnTo>
                  <a:pt x="355355" y="105212"/>
                </a:lnTo>
                <a:cubicBezTo>
                  <a:pt x="362468" y="114039"/>
                  <a:pt x="367041" y="124388"/>
                  <a:pt x="368870" y="135548"/>
                </a:cubicBezTo>
                <a:lnTo>
                  <a:pt x="525665" y="135548"/>
                </a:lnTo>
                <a:cubicBezTo>
                  <a:pt x="569462" y="135548"/>
                  <a:pt x="605028" y="171059"/>
                  <a:pt x="605028" y="214787"/>
                </a:cubicBezTo>
                <a:lnTo>
                  <a:pt x="605028" y="509727"/>
                </a:lnTo>
                <a:cubicBezTo>
                  <a:pt x="605028" y="553354"/>
                  <a:pt x="569462" y="588966"/>
                  <a:pt x="525665" y="588966"/>
                </a:cubicBezTo>
                <a:lnTo>
                  <a:pt x="500057" y="588966"/>
                </a:lnTo>
                <a:lnTo>
                  <a:pt x="500057" y="596575"/>
                </a:lnTo>
                <a:cubicBezTo>
                  <a:pt x="500057" y="602155"/>
                  <a:pt x="495485" y="606721"/>
                  <a:pt x="489896" y="606721"/>
                </a:cubicBezTo>
                <a:cubicBezTo>
                  <a:pt x="484307" y="606721"/>
                  <a:pt x="479734" y="602155"/>
                  <a:pt x="479734" y="596575"/>
                </a:cubicBezTo>
                <a:lnTo>
                  <a:pt x="479734" y="588966"/>
                </a:lnTo>
                <a:lnTo>
                  <a:pt x="125294" y="588966"/>
                </a:lnTo>
                <a:lnTo>
                  <a:pt x="125294" y="596575"/>
                </a:lnTo>
                <a:cubicBezTo>
                  <a:pt x="125294" y="602155"/>
                  <a:pt x="120822" y="606721"/>
                  <a:pt x="115132" y="606721"/>
                </a:cubicBezTo>
                <a:cubicBezTo>
                  <a:pt x="109543" y="606721"/>
                  <a:pt x="104970" y="602155"/>
                  <a:pt x="104970" y="596575"/>
                </a:cubicBezTo>
                <a:lnTo>
                  <a:pt x="104970" y="588966"/>
                </a:lnTo>
                <a:lnTo>
                  <a:pt x="79363" y="588966"/>
                </a:lnTo>
                <a:cubicBezTo>
                  <a:pt x="35566" y="588966"/>
                  <a:pt x="0" y="553354"/>
                  <a:pt x="0" y="509727"/>
                </a:cubicBezTo>
                <a:lnTo>
                  <a:pt x="0" y="214787"/>
                </a:lnTo>
                <a:cubicBezTo>
                  <a:pt x="0" y="171059"/>
                  <a:pt x="35566" y="135548"/>
                  <a:pt x="79363" y="135548"/>
                </a:cubicBezTo>
                <a:lnTo>
                  <a:pt x="241747" y="135548"/>
                </a:lnTo>
                <a:cubicBezTo>
                  <a:pt x="243474" y="124388"/>
                  <a:pt x="248047" y="114039"/>
                  <a:pt x="255262" y="105212"/>
                </a:cubicBezTo>
                <a:lnTo>
                  <a:pt x="199677" y="49715"/>
                </a:lnTo>
                <a:cubicBezTo>
                  <a:pt x="195613" y="52048"/>
                  <a:pt x="191040" y="53367"/>
                  <a:pt x="186162" y="53367"/>
                </a:cubicBezTo>
                <a:cubicBezTo>
                  <a:pt x="171428" y="53367"/>
                  <a:pt x="159437" y="41395"/>
                  <a:pt x="159437" y="26684"/>
                </a:cubicBezTo>
                <a:cubicBezTo>
                  <a:pt x="159437" y="11972"/>
                  <a:pt x="171428" y="0"/>
                  <a:pt x="186162"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grpSp>
        <p:nvGrpSpPr>
          <p:cNvPr id="7" name="PA-组合 4"/>
          <p:cNvGrpSpPr/>
          <p:nvPr>
            <p:custDataLst>
              <p:tags r:id="rId4"/>
            </p:custDataLst>
          </p:nvPr>
        </p:nvGrpSpPr>
        <p:grpSpPr>
          <a:xfrm>
            <a:off x="1081500" y="2060505"/>
            <a:ext cx="2375209" cy="3378819"/>
            <a:chOff x="677352" y="2211103"/>
            <a:chExt cx="2375209" cy="3378819"/>
          </a:xfrm>
        </p:grpSpPr>
        <p:sp>
          <p:nvSpPr>
            <p:cNvPr id="8" name="PA-矩形 5"/>
            <p:cNvSpPr/>
            <p:nvPr>
              <p:custDataLst>
                <p:tags r:id="rId33"/>
              </p:custDataLst>
            </p:nvPr>
          </p:nvSpPr>
          <p:spPr>
            <a:xfrm>
              <a:off x="677352" y="2211103"/>
              <a:ext cx="2375209" cy="33788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9" name="PA-矩形 6"/>
            <p:cNvSpPr/>
            <p:nvPr>
              <p:custDataLst>
                <p:tags r:id="rId34"/>
              </p:custDataLst>
            </p:nvPr>
          </p:nvSpPr>
          <p:spPr>
            <a:xfrm>
              <a:off x="875200" y="2356004"/>
              <a:ext cx="1979512" cy="3007734"/>
            </a:xfrm>
            <a:prstGeom prst="rect">
              <a:avLst/>
            </a:prstGeom>
            <a:noFill/>
            <a:ln>
              <a:solidFill>
                <a:srgbClr val="CDC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grpSp>
      <p:sp>
        <p:nvSpPr>
          <p:cNvPr id="10" name="PA-圆角矩形 7"/>
          <p:cNvSpPr/>
          <p:nvPr>
            <p:custDataLst>
              <p:tags r:id="rId5"/>
            </p:custDataLst>
          </p:nvPr>
        </p:nvSpPr>
        <p:spPr>
          <a:xfrm>
            <a:off x="1081500" y="2678992"/>
            <a:ext cx="2380891" cy="517585"/>
          </a:xfrm>
          <a:prstGeom prst="round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1" name="PA-文本框 8"/>
          <p:cNvSpPr txBox="1"/>
          <p:nvPr>
            <p:custDataLst>
              <p:tags r:id="rId6"/>
            </p:custDataLst>
          </p:nvPr>
        </p:nvSpPr>
        <p:spPr>
          <a:xfrm>
            <a:off x="1169749" y="2784799"/>
            <a:ext cx="232920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2" name="PA-文本框 9"/>
          <p:cNvSpPr txBox="1"/>
          <p:nvPr>
            <p:custDataLst>
              <p:tags r:id="rId7"/>
            </p:custDataLst>
          </p:nvPr>
        </p:nvSpPr>
        <p:spPr>
          <a:xfrm>
            <a:off x="1486342" y="2364496"/>
            <a:ext cx="15655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3" name="PA-文本框 10"/>
          <p:cNvSpPr txBox="1"/>
          <p:nvPr>
            <p:custDataLst>
              <p:tags r:id="rId8"/>
            </p:custDataLst>
          </p:nvPr>
        </p:nvSpPr>
        <p:spPr>
          <a:xfrm>
            <a:off x="1592695" y="3292536"/>
            <a:ext cx="145917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4" name="PA-文本框 11"/>
          <p:cNvSpPr txBox="1"/>
          <p:nvPr>
            <p:custDataLst>
              <p:tags r:id="rId9"/>
            </p:custDataLst>
          </p:nvPr>
        </p:nvSpPr>
        <p:spPr>
          <a:xfrm>
            <a:off x="1180526" y="3809149"/>
            <a:ext cx="224813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5" name="PA-文本框 12"/>
          <p:cNvSpPr txBox="1"/>
          <p:nvPr>
            <p:custDataLst>
              <p:tags r:id="rId10"/>
            </p:custDataLst>
          </p:nvPr>
        </p:nvSpPr>
        <p:spPr>
          <a:xfrm>
            <a:off x="1670864" y="4304580"/>
            <a:ext cx="15105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16" name="PA-文本框 13"/>
          <p:cNvSpPr txBox="1"/>
          <p:nvPr>
            <p:custDataLst>
              <p:tags r:id="rId11"/>
            </p:custDataLst>
          </p:nvPr>
        </p:nvSpPr>
        <p:spPr>
          <a:xfrm>
            <a:off x="1620664" y="4818907"/>
            <a:ext cx="15105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cxnSp>
        <p:nvCxnSpPr>
          <p:cNvPr id="17" name="PA-直接连接符 14"/>
          <p:cNvCxnSpPr/>
          <p:nvPr>
            <p:custDataLst>
              <p:tags r:id="rId12"/>
            </p:custDataLst>
          </p:nvPr>
        </p:nvCxnSpPr>
        <p:spPr>
          <a:xfrm>
            <a:off x="1279348" y="3258423"/>
            <a:ext cx="1979295"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18" name="PA-直接连接符 15"/>
          <p:cNvCxnSpPr/>
          <p:nvPr>
            <p:custDataLst>
              <p:tags r:id="rId13"/>
            </p:custDataLst>
          </p:nvPr>
        </p:nvCxnSpPr>
        <p:spPr>
          <a:xfrm>
            <a:off x="1279348" y="418552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19" name="PA-直接连接符 16"/>
          <p:cNvCxnSpPr/>
          <p:nvPr>
            <p:custDataLst>
              <p:tags r:id="rId14"/>
            </p:custDataLst>
          </p:nvPr>
        </p:nvCxnSpPr>
        <p:spPr>
          <a:xfrm>
            <a:off x="1291893" y="469987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grpSp>
        <p:nvGrpSpPr>
          <p:cNvPr id="20" name="PA-组合 17"/>
          <p:cNvGrpSpPr/>
          <p:nvPr>
            <p:custDataLst>
              <p:tags r:id="rId15"/>
            </p:custDataLst>
          </p:nvPr>
        </p:nvGrpSpPr>
        <p:grpSpPr>
          <a:xfrm>
            <a:off x="6189984" y="2060505"/>
            <a:ext cx="2375209" cy="3378819"/>
            <a:chOff x="677352" y="2211103"/>
            <a:chExt cx="2375209" cy="3378819"/>
          </a:xfrm>
        </p:grpSpPr>
        <p:sp>
          <p:nvSpPr>
            <p:cNvPr id="21" name="PA-矩形 18"/>
            <p:cNvSpPr/>
            <p:nvPr>
              <p:custDataLst>
                <p:tags r:id="rId31"/>
              </p:custDataLst>
            </p:nvPr>
          </p:nvSpPr>
          <p:spPr>
            <a:xfrm>
              <a:off x="677352" y="2211103"/>
              <a:ext cx="2375209" cy="33788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22" name="PA-矩形 19"/>
            <p:cNvSpPr/>
            <p:nvPr>
              <p:custDataLst>
                <p:tags r:id="rId32"/>
              </p:custDataLst>
            </p:nvPr>
          </p:nvSpPr>
          <p:spPr>
            <a:xfrm>
              <a:off x="875200" y="2356004"/>
              <a:ext cx="1979512" cy="3007734"/>
            </a:xfrm>
            <a:prstGeom prst="rect">
              <a:avLst/>
            </a:prstGeom>
            <a:noFill/>
            <a:ln>
              <a:solidFill>
                <a:srgbClr val="CDC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grpSp>
      <p:sp>
        <p:nvSpPr>
          <p:cNvPr id="23" name="PA-圆角矩形 20"/>
          <p:cNvSpPr/>
          <p:nvPr>
            <p:custDataLst>
              <p:tags r:id="rId16"/>
            </p:custDataLst>
          </p:nvPr>
        </p:nvSpPr>
        <p:spPr>
          <a:xfrm>
            <a:off x="6189984" y="2678992"/>
            <a:ext cx="2380891" cy="517585"/>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cxnSp>
        <p:nvCxnSpPr>
          <p:cNvPr id="24" name="PA-直接连接符 21"/>
          <p:cNvCxnSpPr/>
          <p:nvPr>
            <p:custDataLst>
              <p:tags r:id="rId17"/>
            </p:custDataLst>
          </p:nvPr>
        </p:nvCxnSpPr>
        <p:spPr>
          <a:xfrm>
            <a:off x="6387832" y="3258423"/>
            <a:ext cx="1979295"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25" name="PA-直接连接符 22"/>
          <p:cNvCxnSpPr/>
          <p:nvPr>
            <p:custDataLst>
              <p:tags r:id="rId18"/>
            </p:custDataLst>
          </p:nvPr>
        </p:nvCxnSpPr>
        <p:spPr>
          <a:xfrm>
            <a:off x="6387832" y="418552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cxnSp>
        <p:nvCxnSpPr>
          <p:cNvPr id="26" name="PA-直接连接符 23"/>
          <p:cNvCxnSpPr/>
          <p:nvPr>
            <p:custDataLst>
              <p:tags r:id="rId19"/>
            </p:custDataLst>
          </p:nvPr>
        </p:nvCxnSpPr>
        <p:spPr>
          <a:xfrm>
            <a:off x="6400377" y="4699873"/>
            <a:ext cx="1979512" cy="0"/>
          </a:xfrm>
          <a:prstGeom prst="line">
            <a:avLst/>
          </a:prstGeom>
          <a:ln>
            <a:solidFill>
              <a:srgbClr val="CDCFCE"/>
            </a:solidFill>
          </a:ln>
        </p:spPr>
        <p:style>
          <a:lnRef idx="1">
            <a:schemeClr val="accent1"/>
          </a:lnRef>
          <a:fillRef idx="0">
            <a:schemeClr val="accent1"/>
          </a:fillRef>
          <a:effectRef idx="0">
            <a:schemeClr val="accent1"/>
          </a:effectRef>
          <a:fontRef idx="minor">
            <a:schemeClr val="tx1"/>
          </a:fontRef>
        </p:style>
      </p:cxnSp>
      <p:sp>
        <p:nvSpPr>
          <p:cNvPr id="27" name="PA-圆角矩形 24"/>
          <p:cNvSpPr/>
          <p:nvPr>
            <p:custDataLst>
              <p:tags r:id="rId20"/>
            </p:custDataLst>
          </p:nvPr>
        </p:nvSpPr>
        <p:spPr>
          <a:xfrm>
            <a:off x="8759144" y="2060505"/>
            <a:ext cx="2375209" cy="3378819"/>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28" name="PA-矩形 25"/>
          <p:cNvSpPr/>
          <p:nvPr>
            <p:custDataLst>
              <p:tags r:id="rId21"/>
            </p:custDataLst>
          </p:nvPr>
        </p:nvSpPr>
        <p:spPr>
          <a:xfrm>
            <a:off x="8795559" y="3974613"/>
            <a:ext cx="2215147" cy="932563"/>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单击文本框，可修改文字内容，调整文字颜色和大小，祝你使用愉快。</a:t>
            </a:r>
          </a:p>
        </p:txBody>
      </p:sp>
      <p:sp>
        <p:nvSpPr>
          <p:cNvPr id="29" name="PA-television_114712"/>
          <p:cNvSpPr>
            <a:spLocks noChangeAspect="1"/>
          </p:cNvSpPr>
          <p:nvPr>
            <p:custDataLst>
              <p:tags r:id="rId22"/>
            </p:custDataLst>
          </p:nvPr>
        </p:nvSpPr>
        <p:spPr bwMode="auto">
          <a:xfrm>
            <a:off x="9653645" y="2503410"/>
            <a:ext cx="609685" cy="508747"/>
          </a:xfrm>
          <a:custGeom>
            <a:avLst/>
            <a:gdLst>
              <a:gd name="connsiteX0" fmla="*/ 346123 w 603969"/>
              <a:gd name="connsiteY0" fmla="*/ 267675 h 503978"/>
              <a:gd name="connsiteX1" fmla="*/ 283742 w 603969"/>
              <a:gd name="connsiteY1" fmla="*/ 329964 h 503978"/>
              <a:gd name="connsiteX2" fmla="*/ 346123 w 603969"/>
              <a:gd name="connsiteY2" fmla="*/ 392253 h 503978"/>
              <a:gd name="connsiteX3" fmla="*/ 408505 w 603969"/>
              <a:gd name="connsiteY3" fmla="*/ 329964 h 503978"/>
              <a:gd name="connsiteX4" fmla="*/ 346123 w 603969"/>
              <a:gd name="connsiteY4" fmla="*/ 267675 h 503978"/>
              <a:gd name="connsiteX5" fmla="*/ 346123 w 603969"/>
              <a:gd name="connsiteY5" fmla="*/ 234630 h 503978"/>
              <a:gd name="connsiteX6" fmla="*/ 441598 w 603969"/>
              <a:gd name="connsiteY6" fmla="*/ 329964 h 503978"/>
              <a:gd name="connsiteX7" fmla="*/ 346123 w 603969"/>
              <a:gd name="connsiteY7" fmla="*/ 425298 h 503978"/>
              <a:gd name="connsiteX8" fmla="*/ 250648 w 603969"/>
              <a:gd name="connsiteY8" fmla="*/ 329964 h 503978"/>
              <a:gd name="connsiteX9" fmla="*/ 346123 w 603969"/>
              <a:gd name="connsiteY9" fmla="*/ 234630 h 503978"/>
              <a:gd name="connsiteX10" fmla="*/ 346165 w 603969"/>
              <a:gd name="connsiteY10" fmla="*/ 189033 h 503978"/>
              <a:gd name="connsiteX11" fmla="*/ 204853 w 603969"/>
              <a:gd name="connsiteY11" fmla="*/ 329982 h 503978"/>
              <a:gd name="connsiteX12" fmla="*/ 346165 w 603969"/>
              <a:gd name="connsiteY12" fmla="*/ 470930 h 503978"/>
              <a:gd name="connsiteX13" fmla="*/ 487312 w 603969"/>
              <a:gd name="connsiteY13" fmla="*/ 329982 h 503978"/>
              <a:gd name="connsiteX14" fmla="*/ 346165 w 603969"/>
              <a:gd name="connsiteY14" fmla="*/ 189033 h 503978"/>
              <a:gd name="connsiteX15" fmla="*/ 85229 w 603969"/>
              <a:gd name="connsiteY15" fmla="*/ 174036 h 503978"/>
              <a:gd name="connsiteX16" fmla="*/ 85229 w 603969"/>
              <a:gd name="connsiteY16" fmla="*/ 205087 h 503978"/>
              <a:gd name="connsiteX17" fmla="*/ 151730 w 603969"/>
              <a:gd name="connsiteY17" fmla="*/ 205087 h 503978"/>
              <a:gd name="connsiteX18" fmla="*/ 151730 w 603969"/>
              <a:gd name="connsiteY18" fmla="*/ 174036 h 503978"/>
              <a:gd name="connsiteX19" fmla="*/ 85229 w 603969"/>
              <a:gd name="connsiteY19" fmla="*/ 152068 h 503978"/>
              <a:gd name="connsiteX20" fmla="*/ 151730 w 603969"/>
              <a:gd name="connsiteY20" fmla="*/ 152068 h 503978"/>
              <a:gd name="connsiteX21" fmla="*/ 173732 w 603969"/>
              <a:gd name="connsiteY21" fmla="*/ 174036 h 503978"/>
              <a:gd name="connsiteX22" fmla="*/ 173732 w 603969"/>
              <a:gd name="connsiteY22" fmla="*/ 205087 h 503978"/>
              <a:gd name="connsiteX23" fmla="*/ 151730 w 603969"/>
              <a:gd name="connsiteY23" fmla="*/ 227220 h 503978"/>
              <a:gd name="connsiteX24" fmla="*/ 85229 w 603969"/>
              <a:gd name="connsiteY24" fmla="*/ 227220 h 503978"/>
              <a:gd name="connsiteX25" fmla="*/ 63227 w 603969"/>
              <a:gd name="connsiteY25" fmla="*/ 205087 h 503978"/>
              <a:gd name="connsiteX26" fmla="*/ 63227 w 603969"/>
              <a:gd name="connsiteY26" fmla="*/ 174036 h 503978"/>
              <a:gd name="connsiteX27" fmla="*/ 85229 w 603969"/>
              <a:gd name="connsiteY27" fmla="*/ 152068 h 503978"/>
              <a:gd name="connsiteX28" fmla="*/ 49641 w 603969"/>
              <a:gd name="connsiteY28" fmla="*/ 129217 h 503978"/>
              <a:gd name="connsiteX29" fmla="*/ 33094 w 603969"/>
              <a:gd name="connsiteY29" fmla="*/ 145741 h 503978"/>
              <a:gd name="connsiteX30" fmla="*/ 33094 w 603969"/>
              <a:gd name="connsiteY30" fmla="*/ 401695 h 503978"/>
              <a:gd name="connsiteX31" fmla="*/ 49641 w 603969"/>
              <a:gd name="connsiteY31" fmla="*/ 418219 h 503978"/>
              <a:gd name="connsiteX32" fmla="*/ 196083 w 603969"/>
              <a:gd name="connsiteY32" fmla="*/ 418219 h 503978"/>
              <a:gd name="connsiteX33" fmla="*/ 171759 w 603969"/>
              <a:gd name="connsiteY33" fmla="*/ 329982 h 503978"/>
              <a:gd name="connsiteX34" fmla="*/ 346165 w 603969"/>
              <a:gd name="connsiteY34" fmla="*/ 155985 h 503978"/>
              <a:gd name="connsiteX35" fmla="*/ 520406 w 603969"/>
              <a:gd name="connsiteY35" fmla="*/ 329982 h 503978"/>
              <a:gd name="connsiteX36" fmla="*/ 496248 w 603969"/>
              <a:gd name="connsiteY36" fmla="*/ 418219 h 503978"/>
              <a:gd name="connsiteX37" fmla="*/ 554328 w 603969"/>
              <a:gd name="connsiteY37" fmla="*/ 418219 h 503978"/>
              <a:gd name="connsiteX38" fmla="*/ 570875 w 603969"/>
              <a:gd name="connsiteY38" fmla="*/ 401695 h 503978"/>
              <a:gd name="connsiteX39" fmla="*/ 570875 w 603969"/>
              <a:gd name="connsiteY39" fmla="*/ 145741 h 503978"/>
              <a:gd name="connsiteX40" fmla="*/ 554328 w 603969"/>
              <a:gd name="connsiteY40" fmla="*/ 129217 h 503978"/>
              <a:gd name="connsiteX41" fmla="*/ 192277 w 603969"/>
              <a:gd name="connsiteY41" fmla="*/ 33048 h 503978"/>
              <a:gd name="connsiteX42" fmla="*/ 190954 w 603969"/>
              <a:gd name="connsiteY42" fmla="*/ 33874 h 503978"/>
              <a:gd name="connsiteX43" fmla="*/ 161169 w 603969"/>
              <a:gd name="connsiteY43" fmla="*/ 96169 h 503978"/>
              <a:gd name="connsiteX44" fmla="*/ 442635 w 603969"/>
              <a:gd name="connsiteY44" fmla="*/ 96169 h 503978"/>
              <a:gd name="connsiteX45" fmla="*/ 412850 w 603969"/>
              <a:gd name="connsiteY45" fmla="*/ 33874 h 503978"/>
              <a:gd name="connsiteX46" fmla="*/ 411526 w 603969"/>
              <a:gd name="connsiteY46" fmla="*/ 33048 h 503978"/>
              <a:gd name="connsiteX47" fmla="*/ 191946 w 603969"/>
              <a:gd name="connsiteY47" fmla="*/ 0 h 503978"/>
              <a:gd name="connsiteX48" fmla="*/ 411857 w 603969"/>
              <a:gd name="connsiteY48" fmla="*/ 0 h 503978"/>
              <a:gd name="connsiteX49" fmla="*/ 442635 w 603969"/>
              <a:gd name="connsiteY49" fmla="*/ 19333 h 503978"/>
              <a:gd name="connsiteX50" fmla="*/ 479370 w 603969"/>
              <a:gd name="connsiteY50" fmla="*/ 96169 h 503978"/>
              <a:gd name="connsiteX51" fmla="*/ 554328 w 603969"/>
              <a:gd name="connsiteY51" fmla="*/ 96169 h 503978"/>
              <a:gd name="connsiteX52" fmla="*/ 603969 w 603969"/>
              <a:gd name="connsiteY52" fmla="*/ 145741 h 503978"/>
              <a:gd name="connsiteX53" fmla="*/ 603969 w 603969"/>
              <a:gd name="connsiteY53" fmla="*/ 401695 h 503978"/>
              <a:gd name="connsiteX54" fmla="*/ 554328 w 603969"/>
              <a:gd name="connsiteY54" fmla="*/ 451267 h 503978"/>
              <a:gd name="connsiteX55" fmla="*/ 478542 w 603969"/>
              <a:gd name="connsiteY55" fmla="*/ 451267 h 503978"/>
              <a:gd name="connsiteX56" fmla="*/ 472089 w 603969"/>
              <a:gd name="connsiteY56" fmla="*/ 449945 h 503978"/>
              <a:gd name="connsiteX57" fmla="*/ 346165 w 603969"/>
              <a:gd name="connsiteY57" fmla="*/ 503978 h 503978"/>
              <a:gd name="connsiteX58" fmla="*/ 220077 w 603969"/>
              <a:gd name="connsiteY58" fmla="*/ 449945 h 503978"/>
              <a:gd name="connsiteX59" fmla="*/ 213623 w 603969"/>
              <a:gd name="connsiteY59" fmla="*/ 451267 h 503978"/>
              <a:gd name="connsiteX60" fmla="*/ 49641 w 603969"/>
              <a:gd name="connsiteY60" fmla="*/ 451267 h 503978"/>
              <a:gd name="connsiteX61" fmla="*/ 0 w 603969"/>
              <a:gd name="connsiteY61" fmla="*/ 401695 h 503978"/>
              <a:gd name="connsiteX62" fmla="*/ 0 w 603969"/>
              <a:gd name="connsiteY62" fmla="*/ 145741 h 503978"/>
              <a:gd name="connsiteX63" fmla="*/ 49641 w 603969"/>
              <a:gd name="connsiteY63" fmla="*/ 96169 h 503978"/>
              <a:gd name="connsiteX64" fmla="*/ 124600 w 603969"/>
              <a:gd name="connsiteY64" fmla="*/ 96169 h 503978"/>
              <a:gd name="connsiteX65" fmla="*/ 161334 w 603969"/>
              <a:gd name="connsiteY65" fmla="*/ 19333 h 503978"/>
              <a:gd name="connsiteX66" fmla="*/ 191946 w 603969"/>
              <a:gd name="connsiteY66" fmla="*/ 0 h 503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3969" h="503978">
                <a:moveTo>
                  <a:pt x="346123" y="267675"/>
                </a:moveTo>
                <a:cubicBezTo>
                  <a:pt x="311706" y="267675"/>
                  <a:pt x="283742" y="295597"/>
                  <a:pt x="283742" y="329964"/>
                </a:cubicBezTo>
                <a:cubicBezTo>
                  <a:pt x="283742" y="364330"/>
                  <a:pt x="311706" y="392253"/>
                  <a:pt x="346123" y="392253"/>
                </a:cubicBezTo>
                <a:cubicBezTo>
                  <a:pt x="380540" y="392253"/>
                  <a:pt x="408505" y="364330"/>
                  <a:pt x="408505" y="329964"/>
                </a:cubicBezTo>
                <a:cubicBezTo>
                  <a:pt x="408505" y="295597"/>
                  <a:pt x="380540" y="267675"/>
                  <a:pt x="346123" y="267675"/>
                </a:cubicBezTo>
                <a:close/>
                <a:moveTo>
                  <a:pt x="346123" y="234630"/>
                </a:moveTo>
                <a:cubicBezTo>
                  <a:pt x="398742" y="234630"/>
                  <a:pt x="441598" y="277258"/>
                  <a:pt x="441598" y="329964"/>
                </a:cubicBezTo>
                <a:cubicBezTo>
                  <a:pt x="441598" y="382505"/>
                  <a:pt x="398742" y="425298"/>
                  <a:pt x="346123" y="425298"/>
                </a:cubicBezTo>
                <a:cubicBezTo>
                  <a:pt x="293339" y="425298"/>
                  <a:pt x="250648" y="382505"/>
                  <a:pt x="250648" y="329964"/>
                </a:cubicBezTo>
                <a:cubicBezTo>
                  <a:pt x="250648" y="277258"/>
                  <a:pt x="293339" y="234630"/>
                  <a:pt x="346123" y="234630"/>
                </a:cubicBezTo>
                <a:close/>
                <a:moveTo>
                  <a:pt x="346165" y="189033"/>
                </a:moveTo>
                <a:cubicBezTo>
                  <a:pt x="268229" y="189033"/>
                  <a:pt x="204853" y="252154"/>
                  <a:pt x="204853" y="329982"/>
                </a:cubicBezTo>
                <a:cubicBezTo>
                  <a:pt x="204853" y="407644"/>
                  <a:pt x="268229" y="470930"/>
                  <a:pt x="346165" y="470930"/>
                </a:cubicBezTo>
                <a:cubicBezTo>
                  <a:pt x="423937" y="470930"/>
                  <a:pt x="487312" y="407644"/>
                  <a:pt x="487312" y="329982"/>
                </a:cubicBezTo>
                <a:cubicBezTo>
                  <a:pt x="487312" y="252154"/>
                  <a:pt x="423937" y="189033"/>
                  <a:pt x="346165" y="189033"/>
                </a:cubicBezTo>
                <a:close/>
                <a:moveTo>
                  <a:pt x="85229" y="174036"/>
                </a:moveTo>
                <a:lnTo>
                  <a:pt x="85229" y="205087"/>
                </a:lnTo>
                <a:lnTo>
                  <a:pt x="151730" y="205087"/>
                </a:lnTo>
                <a:lnTo>
                  <a:pt x="151730" y="174036"/>
                </a:lnTo>
                <a:close/>
                <a:moveTo>
                  <a:pt x="85229" y="152068"/>
                </a:moveTo>
                <a:lnTo>
                  <a:pt x="151730" y="152068"/>
                </a:lnTo>
                <a:cubicBezTo>
                  <a:pt x="163972" y="152068"/>
                  <a:pt x="173732" y="161978"/>
                  <a:pt x="173732" y="174036"/>
                </a:cubicBezTo>
                <a:lnTo>
                  <a:pt x="173732" y="205087"/>
                </a:lnTo>
                <a:cubicBezTo>
                  <a:pt x="173732" y="217310"/>
                  <a:pt x="163972" y="227220"/>
                  <a:pt x="151730" y="227220"/>
                </a:cubicBezTo>
                <a:lnTo>
                  <a:pt x="85229" y="227220"/>
                </a:lnTo>
                <a:cubicBezTo>
                  <a:pt x="72987" y="227220"/>
                  <a:pt x="63227" y="217310"/>
                  <a:pt x="63227" y="205087"/>
                </a:cubicBezTo>
                <a:lnTo>
                  <a:pt x="63227" y="174036"/>
                </a:lnTo>
                <a:cubicBezTo>
                  <a:pt x="63227" y="161978"/>
                  <a:pt x="72987" y="152068"/>
                  <a:pt x="85229" y="152068"/>
                </a:cubicBezTo>
                <a:close/>
                <a:moveTo>
                  <a:pt x="49641" y="129217"/>
                </a:moveTo>
                <a:cubicBezTo>
                  <a:pt x="40540" y="129217"/>
                  <a:pt x="33094" y="136652"/>
                  <a:pt x="33094" y="145741"/>
                </a:cubicBezTo>
                <a:lnTo>
                  <a:pt x="33094" y="401695"/>
                </a:lnTo>
                <a:cubicBezTo>
                  <a:pt x="33094" y="410783"/>
                  <a:pt x="40540" y="418219"/>
                  <a:pt x="49641" y="418219"/>
                </a:cubicBezTo>
                <a:lnTo>
                  <a:pt x="196083" y="418219"/>
                </a:lnTo>
                <a:cubicBezTo>
                  <a:pt x="180694" y="392277"/>
                  <a:pt x="171759" y="362203"/>
                  <a:pt x="171759" y="329982"/>
                </a:cubicBezTo>
                <a:cubicBezTo>
                  <a:pt x="171759" y="233978"/>
                  <a:pt x="250027" y="155985"/>
                  <a:pt x="346165" y="155985"/>
                </a:cubicBezTo>
                <a:cubicBezTo>
                  <a:pt x="442139" y="155985"/>
                  <a:pt x="520406" y="233978"/>
                  <a:pt x="520406" y="329982"/>
                </a:cubicBezTo>
                <a:cubicBezTo>
                  <a:pt x="520406" y="362203"/>
                  <a:pt x="511471" y="392277"/>
                  <a:pt x="496248" y="418219"/>
                </a:cubicBezTo>
                <a:lnTo>
                  <a:pt x="554328" y="418219"/>
                </a:lnTo>
                <a:cubicBezTo>
                  <a:pt x="563429" y="418219"/>
                  <a:pt x="570875" y="410783"/>
                  <a:pt x="570875" y="401695"/>
                </a:cubicBezTo>
                <a:lnTo>
                  <a:pt x="570875" y="145741"/>
                </a:lnTo>
                <a:cubicBezTo>
                  <a:pt x="570875" y="136652"/>
                  <a:pt x="563429" y="129217"/>
                  <a:pt x="554328" y="129217"/>
                </a:cubicBezTo>
                <a:close/>
                <a:moveTo>
                  <a:pt x="192277" y="33048"/>
                </a:moveTo>
                <a:cubicBezTo>
                  <a:pt x="191946" y="33213"/>
                  <a:pt x="191285" y="33543"/>
                  <a:pt x="190954" y="33874"/>
                </a:cubicBezTo>
                <a:lnTo>
                  <a:pt x="161169" y="96169"/>
                </a:lnTo>
                <a:lnTo>
                  <a:pt x="442635" y="96169"/>
                </a:lnTo>
                <a:lnTo>
                  <a:pt x="412850" y="33874"/>
                </a:lnTo>
                <a:cubicBezTo>
                  <a:pt x="412685" y="33543"/>
                  <a:pt x="412023" y="33213"/>
                  <a:pt x="411526" y="33048"/>
                </a:cubicBezTo>
                <a:close/>
                <a:moveTo>
                  <a:pt x="191946" y="0"/>
                </a:moveTo>
                <a:lnTo>
                  <a:pt x="411857" y="0"/>
                </a:lnTo>
                <a:cubicBezTo>
                  <a:pt x="424433" y="0"/>
                  <a:pt x="437340" y="8097"/>
                  <a:pt x="442635" y="19333"/>
                </a:cubicBezTo>
                <a:lnTo>
                  <a:pt x="479370" y="96169"/>
                </a:lnTo>
                <a:lnTo>
                  <a:pt x="554328" y="96169"/>
                </a:lnTo>
                <a:cubicBezTo>
                  <a:pt x="581631" y="96169"/>
                  <a:pt x="603969" y="118476"/>
                  <a:pt x="603969" y="145741"/>
                </a:cubicBezTo>
                <a:lnTo>
                  <a:pt x="603969" y="401695"/>
                </a:lnTo>
                <a:cubicBezTo>
                  <a:pt x="603969" y="429125"/>
                  <a:pt x="581631" y="451267"/>
                  <a:pt x="554328" y="451267"/>
                </a:cubicBezTo>
                <a:lnTo>
                  <a:pt x="478542" y="451267"/>
                </a:lnTo>
                <a:cubicBezTo>
                  <a:pt x="476226" y="451267"/>
                  <a:pt x="474074" y="450771"/>
                  <a:pt x="472089" y="449945"/>
                </a:cubicBezTo>
                <a:cubicBezTo>
                  <a:pt x="440318" y="483158"/>
                  <a:pt x="395641" y="503978"/>
                  <a:pt x="346165" y="503978"/>
                </a:cubicBezTo>
                <a:cubicBezTo>
                  <a:pt x="296524" y="503978"/>
                  <a:pt x="251847" y="483158"/>
                  <a:pt x="220077" y="449945"/>
                </a:cubicBezTo>
                <a:cubicBezTo>
                  <a:pt x="218091" y="450771"/>
                  <a:pt x="215940" y="451267"/>
                  <a:pt x="213623" y="451267"/>
                </a:cubicBezTo>
                <a:lnTo>
                  <a:pt x="49641" y="451267"/>
                </a:lnTo>
                <a:cubicBezTo>
                  <a:pt x="22338" y="451267"/>
                  <a:pt x="0" y="429125"/>
                  <a:pt x="0" y="401695"/>
                </a:cubicBezTo>
                <a:lnTo>
                  <a:pt x="0" y="145741"/>
                </a:lnTo>
                <a:cubicBezTo>
                  <a:pt x="0" y="118311"/>
                  <a:pt x="22338" y="96169"/>
                  <a:pt x="49641" y="96169"/>
                </a:cubicBezTo>
                <a:lnTo>
                  <a:pt x="124600" y="96169"/>
                </a:lnTo>
                <a:lnTo>
                  <a:pt x="161334" y="19333"/>
                </a:lnTo>
                <a:cubicBezTo>
                  <a:pt x="166629" y="8097"/>
                  <a:pt x="179536" y="0"/>
                  <a:pt x="191946" y="0"/>
                </a:cubicBezTo>
                <a:close/>
              </a:path>
            </a:pathLst>
          </a:custGeom>
          <a:solidFill>
            <a:schemeClr val="bg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2000" b="0" i="0" u="none" strike="noStrike" kern="1200" cap="none" spc="0" normalizeH="0" baseline="0" noProof="0">
              <a:ln>
                <a:noFill/>
              </a:ln>
              <a:solidFill>
                <a:prstClr val="black"/>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0" name="PA-文本框 27"/>
          <p:cNvSpPr txBox="1"/>
          <p:nvPr>
            <p:custDataLst>
              <p:tags r:id="rId23"/>
            </p:custDataLst>
          </p:nvPr>
        </p:nvSpPr>
        <p:spPr>
          <a:xfrm>
            <a:off x="6235987" y="2784799"/>
            <a:ext cx="2329206"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1" name="PA-文本框 28"/>
          <p:cNvSpPr txBox="1"/>
          <p:nvPr>
            <p:custDataLst>
              <p:tags r:id="rId24"/>
            </p:custDataLst>
          </p:nvPr>
        </p:nvSpPr>
        <p:spPr>
          <a:xfrm>
            <a:off x="6552580" y="2364496"/>
            <a:ext cx="15655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2" name="PA-文本框 29"/>
          <p:cNvSpPr txBox="1"/>
          <p:nvPr>
            <p:custDataLst>
              <p:tags r:id="rId25"/>
            </p:custDataLst>
          </p:nvPr>
        </p:nvSpPr>
        <p:spPr>
          <a:xfrm>
            <a:off x="6658933" y="3292536"/>
            <a:ext cx="1459172"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3" name="PA-文本框 30"/>
          <p:cNvSpPr txBox="1"/>
          <p:nvPr>
            <p:custDataLst>
              <p:tags r:id="rId26"/>
            </p:custDataLst>
          </p:nvPr>
        </p:nvSpPr>
        <p:spPr>
          <a:xfrm>
            <a:off x="6361770" y="3809149"/>
            <a:ext cx="201812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点击添加文本信息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4" name="PA-文本框 31"/>
          <p:cNvSpPr txBox="1"/>
          <p:nvPr>
            <p:custDataLst>
              <p:tags r:id="rId27"/>
            </p:custDataLst>
          </p:nvPr>
        </p:nvSpPr>
        <p:spPr>
          <a:xfrm>
            <a:off x="6737102" y="4304580"/>
            <a:ext cx="151051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5" name="PA-文本框 32"/>
          <p:cNvSpPr txBox="1"/>
          <p:nvPr>
            <p:custDataLst>
              <p:tags r:id="rId28"/>
            </p:custDataLst>
          </p:nvPr>
        </p:nvSpPr>
        <p:spPr>
          <a:xfrm>
            <a:off x="6686902" y="4818907"/>
            <a:ext cx="1510515"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200" normalizeH="0" baseline="0" noProof="0" dirty="0">
                <a:ln>
                  <a:noFill/>
                </a:ln>
                <a:solidFill>
                  <a:srgbClr val="181617"/>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文本信息</a:t>
            </a:r>
            <a:endParaRPr kumimoji="0" lang="zh-CN" altLang="en-US" sz="1400" b="0" i="0" u="none" strike="noStrike" kern="1200" cap="none" spc="0" normalizeH="0" baseline="0" noProof="0" dirty="0">
              <a:ln>
                <a:noFill/>
              </a:ln>
              <a:solidFill>
                <a:prstClr val="black">
                  <a:lumMod val="75000"/>
                  <a:lumOff val="2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endParaRPr>
          </a:p>
        </p:txBody>
      </p:sp>
      <p:sp>
        <p:nvSpPr>
          <p:cNvPr id="36" name="PA-矩形 33"/>
          <p:cNvSpPr/>
          <p:nvPr>
            <p:custDataLst>
              <p:tags r:id="rId29"/>
            </p:custDataLst>
          </p:nvPr>
        </p:nvSpPr>
        <p:spPr>
          <a:xfrm>
            <a:off x="4064674" y="3466237"/>
            <a:ext cx="1877437"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添加文本信息</a:t>
            </a:r>
          </a:p>
        </p:txBody>
      </p:sp>
      <p:sp>
        <p:nvSpPr>
          <p:cNvPr id="37" name="PA-矩形 34"/>
          <p:cNvSpPr/>
          <p:nvPr>
            <p:custDataLst>
              <p:tags r:id="rId30"/>
            </p:custDataLst>
          </p:nvPr>
        </p:nvSpPr>
        <p:spPr>
          <a:xfrm>
            <a:off x="9176258" y="3497812"/>
            <a:ext cx="1877437"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800" b="0" i="0" u="none" strike="noStrike" kern="1200" cap="none" spc="20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OPPOSans R" panose="00020600040101010101" pitchFamily="18" charset="-122"/>
              </a:rPr>
              <a:t>添加文本信息</a:t>
            </a: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10"/>
                                            </p:tgtEl>
                                            <p:attrNameLst>
                                              <p:attrName>style.visibility</p:attrName>
                                            </p:attrNameLst>
                                          </p:cBhvr>
                                          <p:to>
                                            <p:strVal val="visible"/>
                                          </p:to>
                                        </p:set>
                                        <p:anim to="" calcmode="lin" valueType="num" p14:bounceEnd="38000">
                                          <p:cBhvr>
                                            <p:cTn id="2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14:presetBounceEnd="38000">
                                      <p:stCondLst>
                                        <p:cond delay="0"/>
                                      </p:stCondLst>
                                      <p:childTnLst>
                                        <p:set>
                                          <p:cBhvr>
                                            <p:cTn id="29" dur="1" fill="hold">
                                              <p:stCondLst>
                                                <p:cond delay="0"/>
                                              </p:stCondLst>
                                            </p:cTn>
                                            <p:tgtEl>
                                              <p:spTgt spid="11"/>
                                            </p:tgtEl>
                                            <p:attrNameLst>
                                              <p:attrName>style.visibility</p:attrName>
                                            </p:attrNameLst>
                                          </p:cBhvr>
                                          <p:to>
                                            <p:strVal val="visible"/>
                                          </p:to>
                                        </p:set>
                                        <p:anim to="" calcmode="lin" valueType="num" p14:bounceEnd="38000">
                                          <p:cBhvr>
                                            <p:cTn id="30"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2"/>
                                            </p:tgtEl>
                                            <p:attrNameLst>
                                              <p:attrName>style.visibility</p:attrName>
                                            </p:attrNameLst>
                                          </p:cBhvr>
                                          <p:to>
                                            <p:strVal val="visible"/>
                                          </p:to>
                                        </p:set>
                                        <p:anim to="" calcmode="lin" valueType="num" p14:bounceEnd="38000">
                                          <p:cBhvr>
                                            <p:cTn id="34"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14:presetBounceEnd="38000">
                                      <p:stCondLst>
                                        <p:cond delay="0"/>
                                      </p:stCondLst>
                                      <p:childTnLst>
                                        <p:set>
                                          <p:cBhvr>
                                            <p:cTn id="37" dur="1" fill="hold">
                                              <p:stCondLst>
                                                <p:cond delay="0"/>
                                              </p:stCondLst>
                                            </p:cTn>
                                            <p:tgtEl>
                                              <p:spTgt spid="13"/>
                                            </p:tgtEl>
                                            <p:attrNameLst>
                                              <p:attrName>style.visibility</p:attrName>
                                            </p:attrNameLst>
                                          </p:cBhvr>
                                          <p:to>
                                            <p:strVal val="visible"/>
                                          </p:to>
                                        </p:set>
                                        <p:anim to="" calcmode="lin" valueType="num" p14:bounceEnd="38000">
                                          <p:cBhvr>
                                            <p:cTn id="38"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14:presetBounceEnd="38000">
                                      <p:stCondLst>
                                        <p:cond delay="0"/>
                                      </p:stCondLst>
                                      <p:childTnLst>
                                        <p:set>
                                          <p:cBhvr>
                                            <p:cTn id="41" dur="1" fill="hold">
                                              <p:stCondLst>
                                                <p:cond delay="0"/>
                                              </p:stCondLst>
                                            </p:cTn>
                                            <p:tgtEl>
                                              <p:spTgt spid="14"/>
                                            </p:tgtEl>
                                            <p:attrNameLst>
                                              <p:attrName>style.visibility</p:attrName>
                                            </p:attrNameLst>
                                          </p:cBhvr>
                                          <p:to>
                                            <p:strVal val="visible"/>
                                          </p:to>
                                        </p:set>
                                        <p:anim to="" calcmode="lin" valueType="num" p14:bounceEnd="38000">
                                          <p:cBhvr>
                                            <p:cTn id="42"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3"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14:presetBounceEnd="38000">
                                      <p:stCondLst>
                                        <p:cond delay="0"/>
                                      </p:stCondLst>
                                      <p:childTnLst>
                                        <p:set>
                                          <p:cBhvr>
                                            <p:cTn id="45" dur="1" fill="hold">
                                              <p:stCondLst>
                                                <p:cond delay="0"/>
                                              </p:stCondLst>
                                            </p:cTn>
                                            <p:tgtEl>
                                              <p:spTgt spid="15"/>
                                            </p:tgtEl>
                                            <p:attrNameLst>
                                              <p:attrName>style.visibility</p:attrName>
                                            </p:attrNameLst>
                                          </p:cBhvr>
                                          <p:to>
                                            <p:strVal val="visible"/>
                                          </p:to>
                                        </p:set>
                                        <p:anim to="" calcmode="lin" valueType="num" p14:bounceEnd="38000">
                                          <p:cBhvr>
                                            <p:cTn id="46"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47"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14:presetBounceEnd="38000">
                                      <p:stCondLst>
                                        <p:cond delay="0"/>
                                      </p:stCondLst>
                                      <p:childTnLst>
                                        <p:set>
                                          <p:cBhvr>
                                            <p:cTn id="49" dur="1" fill="hold">
                                              <p:stCondLst>
                                                <p:cond delay="0"/>
                                              </p:stCondLst>
                                            </p:cTn>
                                            <p:tgtEl>
                                              <p:spTgt spid="16"/>
                                            </p:tgtEl>
                                            <p:attrNameLst>
                                              <p:attrName>style.visibility</p:attrName>
                                            </p:attrNameLst>
                                          </p:cBhvr>
                                          <p:to>
                                            <p:strVal val="visible"/>
                                          </p:to>
                                        </p:set>
                                        <p:anim to="" calcmode="lin" valueType="num" p14:bounceEnd="38000">
                                          <p:cBhvr>
                                            <p:cTn id="50"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1"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14:presetBounceEnd="38000">
                                      <p:stCondLst>
                                        <p:cond delay="0"/>
                                      </p:stCondLst>
                                      <p:childTnLst>
                                        <p:set>
                                          <p:cBhvr>
                                            <p:cTn id="53" dur="1" fill="hold">
                                              <p:stCondLst>
                                                <p:cond delay="0"/>
                                              </p:stCondLst>
                                            </p:cTn>
                                            <p:tgtEl>
                                              <p:spTgt spid="17"/>
                                            </p:tgtEl>
                                            <p:attrNameLst>
                                              <p:attrName>style.visibility</p:attrName>
                                            </p:attrNameLst>
                                          </p:cBhvr>
                                          <p:to>
                                            <p:strVal val="visible"/>
                                          </p:to>
                                        </p:set>
                                        <p:anim to="" calcmode="lin" valueType="num" p14:bounceEnd="38000">
                                          <p:cBhvr>
                                            <p:cTn id="54"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5"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14:presetBounceEnd="38000">
                                      <p:stCondLst>
                                        <p:cond delay="0"/>
                                      </p:stCondLst>
                                      <p:childTnLst>
                                        <p:set>
                                          <p:cBhvr>
                                            <p:cTn id="57" dur="1" fill="hold">
                                              <p:stCondLst>
                                                <p:cond delay="0"/>
                                              </p:stCondLst>
                                            </p:cTn>
                                            <p:tgtEl>
                                              <p:spTgt spid="18"/>
                                            </p:tgtEl>
                                            <p:attrNameLst>
                                              <p:attrName>style.visibility</p:attrName>
                                            </p:attrNameLst>
                                          </p:cBhvr>
                                          <p:to>
                                            <p:strVal val="visible"/>
                                          </p:to>
                                        </p:set>
                                        <p:anim to="" calcmode="lin" valueType="num" p14:bounceEnd="38000">
                                          <p:cBhvr>
                                            <p:cTn id="58"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59"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nodeType="withEffect" p14:presetBounceEnd="38000">
                                      <p:stCondLst>
                                        <p:cond delay="0"/>
                                      </p:stCondLst>
                                      <p:childTnLst>
                                        <p:set>
                                          <p:cBhvr>
                                            <p:cTn id="61" dur="1" fill="hold">
                                              <p:stCondLst>
                                                <p:cond delay="0"/>
                                              </p:stCondLst>
                                            </p:cTn>
                                            <p:tgtEl>
                                              <p:spTgt spid="19"/>
                                            </p:tgtEl>
                                            <p:attrNameLst>
                                              <p:attrName>style.visibility</p:attrName>
                                            </p:attrNameLst>
                                          </p:cBhvr>
                                          <p:to>
                                            <p:strVal val="visible"/>
                                          </p:to>
                                        </p:set>
                                        <p:anim to="" calcmode="lin" valueType="num" p14:bounceEnd="38000">
                                          <p:cBhvr>
                                            <p:cTn id="62"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3"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nodeType="withEffect" p14:presetBounceEnd="38000">
                                      <p:stCondLst>
                                        <p:cond delay="0"/>
                                      </p:stCondLst>
                                      <p:childTnLst>
                                        <p:set>
                                          <p:cBhvr>
                                            <p:cTn id="65" dur="1" fill="hold">
                                              <p:stCondLst>
                                                <p:cond delay="0"/>
                                              </p:stCondLst>
                                            </p:cTn>
                                            <p:tgtEl>
                                              <p:spTgt spid="20"/>
                                            </p:tgtEl>
                                            <p:attrNameLst>
                                              <p:attrName>style.visibility</p:attrName>
                                            </p:attrNameLst>
                                          </p:cBhvr>
                                          <p:to>
                                            <p:strVal val="visible"/>
                                          </p:to>
                                        </p:set>
                                        <p:anim to="" calcmode="lin" valueType="num" p14:bounceEnd="38000">
                                          <p:cBhvr>
                                            <p:cTn id="66"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67"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14:presetBounceEnd="38000">
                                      <p:stCondLst>
                                        <p:cond delay="0"/>
                                      </p:stCondLst>
                                      <p:childTnLst>
                                        <p:set>
                                          <p:cBhvr>
                                            <p:cTn id="69" dur="1" fill="hold">
                                              <p:stCondLst>
                                                <p:cond delay="0"/>
                                              </p:stCondLst>
                                            </p:cTn>
                                            <p:tgtEl>
                                              <p:spTgt spid="23"/>
                                            </p:tgtEl>
                                            <p:attrNameLst>
                                              <p:attrName>style.visibility</p:attrName>
                                            </p:attrNameLst>
                                          </p:cBhvr>
                                          <p:to>
                                            <p:strVal val="visible"/>
                                          </p:to>
                                        </p:set>
                                        <p:anim to="" calcmode="lin" valueType="num" p14:bounceEnd="38000">
                                          <p:cBhvr>
                                            <p:cTn id="70"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1"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nodeType="withEffect" p14:presetBounceEnd="38000">
                                      <p:stCondLst>
                                        <p:cond delay="0"/>
                                      </p:stCondLst>
                                      <p:childTnLst>
                                        <p:set>
                                          <p:cBhvr>
                                            <p:cTn id="73" dur="1" fill="hold">
                                              <p:stCondLst>
                                                <p:cond delay="0"/>
                                              </p:stCondLst>
                                            </p:cTn>
                                            <p:tgtEl>
                                              <p:spTgt spid="24"/>
                                            </p:tgtEl>
                                            <p:attrNameLst>
                                              <p:attrName>style.visibility</p:attrName>
                                            </p:attrNameLst>
                                          </p:cBhvr>
                                          <p:to>
                                            <p:strVal val="visible"/>
                                          </p:to>
                                        </p:set>
                                        <p:anim to="" calcmode="lin" valueType="num" p14:bounceEnd="38000">
                                          <p:cBhvr>
                                            <p:cTn id="74"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5"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nodeType="withEffect" p14:presetBounceEnd="38000">
                                      <p:stCondLst>
                                        <p:cond delay="0"/>
                                      </p:stCondLst>
                                      <p:childTnLst>
                                        <p:set>
                                          <p:cBhvr>
                                            <p:cTn id="77" dur="1" fill="hold">
                                              <p:stCondLst>
                                                <p:cond delay="0"/>
                                              </p:stCondLst>
                                            </p:cTn>
                                            <p:tgtEl>
                                              <p:spTgt spid="25"/>
                                            </p:tgtEl>
                                            <p:attrNameLst>
                                              <p:attrName>style.visibility</p:attrName>
                                            </p:attrNameLst>
                                          </p:cBhvr>
                                          <p:to>
                                            <p:strVal val="visible"/>
                                          </p:to>
                                        </p:set>
                                        <p:anim to="" calcmode="lin" valueType="num" p14:bounceEnd="38000">
                                          <p:cBhvr>
                                            <p:cTn id="78"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79"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nodeType="withEffect" p14:presetBounceEnd="38000">
                                      <p:stCondLst>
                                        <p:cond delay="0"/>
                                      </p:stCondLst>
                                      <p:childTnLst>
                                        <p:set>
                                          <p:cBhvr>
                                            <p:cTn id="81" dur="1" fill="hold">
                                              <p:stCondLst>
                                                <p:cond delay="0"/>
                                              </p:stCondLst>
                                            </p:cTn>
                                            <p:tgtEl>
                                              <p:spTgt spid="26"/>
                                            </p:tgtEl>
                                            <p:attrNameLst>
                                              <p:attrName>style.visibility</p:attrName>
                                            </p:attrNameLst>
                                          </p:cBhvr>
                                          <p:to>
                                            <p:strVal val="visible"/>
                                          </p:to>
                                        </p:set>
                                        <p:anim to="" calcmode="lin" valueType="num" p14:bounceEnd="38000">
                                          <p:cBhvr>
                                            <p:cTn id="82"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3"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grpId="0" nodeType="withEffect" p14:presetBounceEnd="38000">
                                      <p:stCondLst>
                                        <p:cond delay="0"/>
                                      </p:stCondLst>
                                      <p:childTnLst>
                                        <p:set>
                                          <p:cBhvr>
                                            <p:cTn id="85" dur="1" fill="hold">
                                              <p:stCondLst>
                                                <p:cond delay="0"/>
                                              </p:stCondLst>
                                            </p:cTn>
                                            <p:tgtEl>
                                              <p:spTgt spid="27"/>
                                            </p:tgtEl>
                                            <p:attrNameLst>
                                              <p:attrName>style.visibility</p:attrName>
                                            </p:attrNameLst>
                                          </p:cBhvr>
                                          <p:to>
                                            <p:strVal val="visible"/>
                                          </p:to>
                                        </p:set>
                                        <p:anim to="" calcmode="lin" valueType="num" p14:bounceEnd="38000">
                                          <p:cBhvr>
                                            <p:cTn id="86"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87"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14:presetBounceEnd="38000">
                                      <p:stCondLst>
                                        <p:cond delay="0"/>
                                      </p:stCondLst>
                                      <p:childTnLst>
                                        <p:set>
                                          <p:cBhvr>
                                            <p:cTn id="89" dur="1" fill="hold">
                                              <p:stCondLst>
                                                <p:cond delay="0"/>
                                              </p:stCondLst>
                                            </p:cTn>
                                            <p:tgtEl>
                                              <p:spTgt spid="28"/>
                                            </p:tgtEl>
                                            <p:attrNameLst>
                                              <p:attrName>style.visibility</p:attrName>
                                            </p:attrNameLst>
                                          </p:cBhvr>
                                          <p:to>
                                            <p:strVal val="visible"/>
                                          </p:to>
                                        </p:set>
                                        <p:anim to="" calcmode="lin" valueType="num" p14:bounceEnd="38000">
                                          <p:cBhvr>
                                            <p:cTn id="90"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1"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14:presetBounceEnd="38000">
                                      <p:stCondLst>
                                        <p:cond delay="0"/>
                                      </p:stCondLst>
                                      <p:childTnLst>
                                        <p:set>
                                          <p:cBhvr>
                                            <p:cTn id="93" dur="1" fill="hold">
                                              <p:stCondLst>
                                                <p:cond delay="0"/>
                                              </p:stCondLst>
                                            </p:cTn>
                                            <p:tgtEl>
                                              <p:spTgt spid="29"/>
                                            </p:tgtEl>
                                            <p:attrNameLst>
                                              <p:attrName>style.visibility</p:attrName>
                                            </p:attrNameLst>
                                          </p:cBhvr>
                                          <p:to>
                                            <p:strVal val="visible"/>
                                          </p:to>
                                        </p:set>
                                        <p:anim to="" calcmode="lin" valueType="num" p14:bounceEnd="38000">
                                          <p:cBhvr>
                                            <p:cTn id="94"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5"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14:presetBounceEnd="38000">
                                      <p:stCondLst>
                                        <p:cond delay="0"/>
                                      </p:stCondLst>
                                      <p:childTnLst>
                                        <p:set>
                                          <p:cBhvr>
                                            <p:cTn id="97" dur="1" fill="hold">
                                              <p:stCondLst>
                                                <p:cond delay="0"/>
                                              </p:stCondLst>
                                            </p:cTn>
                                            <p:tgtEl>
                                              <p:spTgt spid="30"/>
                                            </p:tgtEl>
                                            <p:attrNameLst>
                                              <p:attrName>style.visibility</p:attrName>
                                            </p:attrNameLst>
                                          </p:cBhvr>
                                          <p:to>
                                            <p:strVal val="visible"/>
                                          </p:to>
                                        </p:set>
                                        <p:anim to="" calcmode="lin" valueType="num" p14:bounceEnd="38000">
                                          <p:cBhvr>
                                            <p:cTn id="98"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99"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14:presetBounceEnd="38000">
                                      <p:stCondLst>
                                        <p:cond delay="0"/>
                                      </p:stCondLst>
                                      <p:childTnLst>
                                        <p:set>
                                          <p:cBhvr>
                                            <p:cTn id="101" dur="1" fill="hold">
                                              <p:stCondLst>
                                                <p:cond delay="0"/>
                                              </p:stCondLst>
                                            </p:cTn>
                                            <p:tgtEl>
                                              <p:spTgt spid="31"/>
                                            </p:tgtEl>
                                            <p:attrNameLst>
                                              <p:attrName>style.visibility</p:attrName>
                                            </p:attrNameLst>
                                          </p:cBhvr>
                                          <p:to>
                                            <p:strVal val="visible"/>
                                          </p:to>
                                        </p:set>
                                        <p:anim to="" calcmode="lin" valueType="num" p14:bounceEnd="38000">
                                          <p:cBhvr>
                                            <p:cTn id="102"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3"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14:presetBounceEnd="38000">
                                      <p:stCondLst>
                                        <p:cond delay="0"/>
                                      </p:stCondLst>
                                      <p:childTnLst>
                                        <p:set>
                                          <p:cBhvr>
                                            <p:cTn id="105" dur="1" fill="hold">
                                              <p:stCondLst>
                                                <p:cond delay="0"/>
                                              </p:stCondLst>
                                            </p:cTn>
                                            <p:tgtEl>
                                              <p:spTgt spid="32"/>
                                            </p:tgtEl>
                                            <p:attrNameLst>
                                              <p:attrName>style.visibility</p:attrName>
                                            </p:attrNameLst>
                                          </p:cBhvr>
                                          <p:to>
                                            <p:strVal val="visible"/>
                                          </p:to>
                                        </p:set>
                                        <p:anim to="" calcmode="lin" valueType="num" p14:bounceEnd="38000">
                                          <p:cBhvr>
                                            <p:cTn id="106"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07"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14:presetBounceEnd="38000">
                                      <p:stCondLst>
                                        <p:cond delay="0"/>
                                      </p:stCondLst>
                                      <p:childTnLst>
                                        <p:set>
                                          <p:cBhvr>
                                            <p:cTn id="109" dur="1" fill="hold">
                                              <p:stCondLst>
                                                <p:cond delay="0"/>
                                              </p:stCondLst>
                                            </p:cTn>
                                            <p:tgtEl>
                                              <p:spTgt spid="33"/>
                                            </p:tgtEl>
                                            <p:attrNameLst>
                                              <p:attrName>style.visibility</p:attrName>
                                            </p:attrNameLst>
                                          </p:cBhvr>
                                          <p:to>
                                            <p:strVal val="visible"/>
                                          </p:to>
                                        </p:set>
                                        <p:anim to="" calcmode="lin" valueType="num" p14:bounceEnd="38000">
                                          <p:cBhvr>
                                            <p:cTn id="110"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1"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14:presetBounceEnd="38000">
                                      <p:stCondLst>
                                        <p:cond delay="0"/>
                                      </p:stCondLst>
                                      <p:childTnLst>
                                        <p:set>
                                          <p:cBhvr>
                                            <p:cTn id="113" dur="1" fill="hold">
                                              <p:stCondLst>
                                                <p:cond delay="0"/>
                                              </p:stCondLst>
                                            </p:cTn>
                                            <p:tgtEl>
                                              <p:spTgt spid="34"/>
                                            </p:tgtEl>
                                            <p:attrNameLst>
                                              <p:attrName>style.visibility</p:attrName>
                                            </p:attrNameLst>
                                          </p:cBhvr>
                                          <p:to>
                                            <p:strVal val="visible"/>
                                          </p:to>
                                        </p:set>
                                        <p:anim to="" calcmode="lin" valueType="num" p14:bounceEnd="38000">
                                          <p:cBhvr>
                                            <p:cTn id="114"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5"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6" presetID="0" presetClass="entr" presetSubtype="0" fill="hold" grpId="0" nodeType="withEffect" p14:presetBounceEnd="38000">
                                      <p:stCondLst>
                                        <p:cond delay="0"/>
                                      </p:stCondLst>
                                      <p:childTnLst>
                                        <p:set>
                                          <p:cBhvr>
                                            <p:cTn id="117" dur="1" fill="hold">
                                              <p:stCondLst>
                                                <p:cond delay="0"/>
                                              </p:stCondLst>
                                            </p:cTn>
                                            <p:tgtEl>
                                              <p:spTgt spid="35"/>
                                            </p:tgtEl>
                                            <p:attrNameLst>
                                              <p:attrName>style.visibility</p:attrName>
                                            </p:attrNameLst>
                                          </p:cBhvr>
                                          <p:to>
                                            <p:strVal val="visible"/>
                                          </p:to>
                                        </p:set>
                                        <p:anim to="" calcmode="lin" valueType="num" p14:bounceEnd="38000">
                                          <p:cBhvr>
                                            <p:cTn id="118"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9"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0" presetID="0" presetClass="entr" presetSubtype="0" fill="hold" grpId="0" nodeType="withEffect" p14:presetBounceEnd="38000">
                                      <p:stCondLst>
                                        <p:cond delay="0"/>
                                      </p:stCondLst>
                                      <p:childTnLst>
                                        <p:set>
                                          <p:cBhvr>
                                            <p:cTn id="121" dur="1" fill="hold">
                                              <p:stCondLst>
                                                <p:cond delay="0"/>
                                              </p:stCondLst>
                                            </p:cTn>
                                            <p:tgtEl>
                                              <p:spTgt spid="36"/>
                                            </p:tgtEl>
                                            <p:attrNameLst>
                                              <p:attrName>style.visibility</p:attrName>
                                            </p:attrNameLst>
                                          </p:cBhvr>
                                          <p:to>
                                            <p:strVal val="visible"/>
                                          </p:to>
                                        </p:set>
                                        <p:anim to="" calcmode="lin" valueType="num" p14:bounceEnd="38000">
                                          <p:cBhvr>
                                            <p:cTn id="122"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3"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4" presetID="0" presetClass="entr" presetSubtype="0" fill="hold" grpId="0" nodeType="withEffect" p14:presetBounceEnd="38000">
                                      <p:stCondLst>
                                        <p:cond delay="0"/>
                                      </p:stCondLst>
                                      <p:childTnLst>
                                        <p:set>
                                          <p:cBhvr>
                                            <p:cTn id="125" dur="1" fill="hold">
                                              <p:stCondLst>
                                                <p:cond delay="0"/>
                                              </p:stCondLst>
                                            </p:cTn>
                                            <p:tgtEl>
                                              <p:spTgt spid="37"/>
                                            </p:tgtEl>
                                            <p:attrNameLst>
                                              <p:attrName>style.visibility</p:attrName>
                                            </p:attrNameLst>
                                          </p:cBhvr>
                                          <p:to>
                                            <p:strVal val="visible"/>
                                          </p:to>
                                        </p:set>
                                        <p:anim to="" calcmode="lin" valueType="num" p14:bounceEnd="38000">
                                          <p:cBhvr>
                                            <p:cTn id="126"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27"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p:bldP spid="6" grpId="0" animBg="1"/>
          <p:bldP spid="10" grpId="0" animBg="1"/>
          <p:bldP spid="11" grpId="0"/>
          <p:bldP spid="12" grpId="0"/>
          <p:bldP spid="13" grpId="0"/>
          <p:bldP spid="14" grpId="0"/>
          <p:bldP spid="15" grpId="0"/>
          <p:bldP spid="16" grpId="0"/>
          <p:bldP spid="23" grpId="0" animBg="1"/>
          <p:bldP spid="27" grpId="0" animBg="1"/>
          <p:bldP spid="28" grpId="0"/>
          <p:bldP spid="29" grpId="0" animBg="1"/>
          <p:bldP spid="30" grpId="0"/>
          <p:bldP spid="31" grpId="0"/>
          <p:bldP spid="32" grpId="0"/>
          <p:bldP spid="33" grpId="0"/>
          <p:bldP spid="34" grpId="0"/>
          <p:bldP spid="35" grpId="0"/>
          <p:bldP spid="36" grpId="0"/>
          <p:bldP spid="3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to="" calcmode="lin" valueType="num">
                                          <p:cBhvr>
                                            <p:cTn id="26"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to="" calcmode="lin" valueType="num">
                                          <p:cBhvr>
                                            <p:cTn id="30"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to="" calcmode="lin" valueType="num">
                                          <p:cBhvr>
                                            <p:cTn id="34" dur="2000" fill="hold">
                                              <p:stCondLst>
                                                <p:cond delay="0"/>
                                              </p:stCondLst>
                                            </p:cTn>
                                            <p:tgtEl>
                                              <p:spTgt spid="1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 to="" calcmode="lin" valueType="num">
                                          <p:cBhvr>
                                            <p:cTn id="38" dur="2000" fill="hold">
                                              <p:stCondLst>
                                                <p:cond delay="0"/>
                                              </p:stCondLst>
                                            </p:cTn>
                                            <p:tgtEl>
                                              <p:spTgt spid="1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0" presetID="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to="" calcmode="lin" valueType="num">
                                          <p:cBhvr>
                                            <p:cTn id="42" dur="2000" fill="hold">
                                              <p:stCondLst>
                                                <p:cond delay="0"/>
                                              </p:stCondLst>
                                            </p:cTn>
                                            <p:tgtEl>
                                              <p:spTgt spid="1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3" dur="2000" fill="hold">
                                              <p:stCondLst>
                                                <p:cond delay="0"/>
                                              </p:stCondLst>
                                            </p:cTn>
                                            <p:tgtEl>
                                              <p:spTgt spid="1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4" presetID="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 to="" calcmode="lin" valueType="num">
                                          <p:cBhvr>
                                            <p:cTn id="46" dur="2000" fill="hold">
                                              <p:stCondLst>
                                                <p:cond delay="0"/>
                                              </p:stCondLst>
                                            </p:cTn>
                                            <p:tgtEl>
                                              <p:spTgt spid="1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47" dur="2000" fill="hold">
                                              <p:stCondLst>
                                                <p:cond delay="0"/>
                                              </p:stCondLst>
                                            </p:cTn>
                                            <p:tgtEl>
                                              <p:spTgt spid="1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48" presetID="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 to="" calcmode="lin" valueType="num">
                                          <p:cBhvr>
                                            <p:cTn id="50" dur="2000" fill="hold">
                                              <p:stCondLst>
                                                <p:cond delay="0"/>
                                              </p:stCondLst>
                                            </p:cTn>
                                            <p:tgtEl>
                                              <p:spTgt spid="1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1" dur="2000" fill="hold">
                                              <p:stCondLst>
                                                <p:cond delay="0"/>
                                              </p:stCondLst>
                                            </p:cTn>
                                            <p:tgtEl>
                                              <p:spTgt spid="1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2" presetID="0"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 to="" calcmode="lin" valueType="num">
                                          <p:cBhvr>
                                            <p:cTn id="54" dur="2000" fill="hold">
                                              <p:stCondLst>
                                                <p:cond delay="0"/>
                                              </p:stCondLst>
                                            </p:cTn>
                                            <p:tgtEl>
                                              <p:spTgt spid="1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5" dur="2000" fill="hold">
                                              <p:stCondLst>
                                                <p:cond delay="0"/>
                                              </p:stCondLst>
                                            </p:cTn>
                                            <p:tgtEl>
                                              <p:spTgt spid="1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56" presetID="0"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 to="" calcmode="lin" valueType="num">
                                          <p:cBhvr>
                                            <p:cTn id="58" dur="2000" fill="hold">
                                              <p:stCondLst>
                                                <p:cond delay="0"/>
                                              </p:stCondLst>
                                            </p:cTn>
                                            <p:tgtEl>
                                              <p:spTgt spid="1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59" dur="2000" fill="hold">
                                              <p:stCondLst>
                                                <p:cond delay="0"/>
                                              </p:stCondLst>
                                            </p:cTn>
                                            <p:tgtEl>
                                              <p:spTgt spid="1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0" presetID="0" presetClass="entr" presetSubtype="0" fill="hold" nodeType="withEffect">
                                      <p:stCondLst>
                                        <p:cond delay="0"/>
                                      </p:stCondLst>
                                      <p:childTnLst>
                                        <p:set>
                                          <p:cBhvr>
                                            <p:cTn id="61" dur="1" fill="hold">
                                              <p:stCondLst>
                                                <p:cond delay="0"/>
                                              </p:stCondLst>
                                            </p:cTn>
                                            <p:tgtEl>
                                              <p:spTgt spid="19"/>
                                            </p:tgtEl>
                                            <p:attrNameLst>
                                              <p:attrName>style.visibility</p:attrName>
                                            </p:attrNameLst>
                                          </p:cBhvr>
                                          <p:to>
                                            <p:strVal val="visible"/>
                                          </p:to>
                                        </p:set>
                                        <p:anim to="" calcmode="lin" valueType="num">
                                          <p:cBhvr>
                                            <p:cTn id="62" dur="2000" fill="hold">
                                              <p:stCondLst>
                                                <p:cond delay="0"/>
                                              </p:stCondLst>
                                            </p:cTn>
                                            <p:tgtEl>
                                              <p:spTgt spid="1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3" dur="2000" fill="hold">
                                              <p:stCondLst>
                                                <p:cond delay="0"/>
                                              </p:stCondLst>
                                            </p:cTn>
                                            <p:tgtEl>
                                              <p:spTgt spid="1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4" presetID="0" presetClass="entr" presetSubtype="0" fill="hold" nodeType="withEffect">
                                      <p:stCondLst>
                                        <p:cond delay="0"/>
                                      </p:stCondLst>
                                      <p:childTnLst>
                                        <p:set>
                                          <p:cBhvr>
                                            <p:cTn id="65" dur="1" fill="hold">
                                              <p:stCondLst>
                                                <p:cond delay="0"/>
                                              </p:stCondLst>
                                            </p:cTn>
                                            <p:tgtEl>
                                              <p:spTgt spid="20"/>
                                            </p:tgtEl>
                                            <p:attrNameLst>
                                              <p:attrName>style.visibility</p:attrName>
                                            </p:attrNameLst>
                                          </p:cBhvr>
                                          <p:to>
                                            <p:strVal val="visible"/>
                                          </p:to>
                                        </p:set>
                                        <p:anim to="" calcmode="lin" valueType="num">
                                          <p:cBhvr>
                                            <p:cTn id="66" dur="2000" fill="hold">
                                              <p:stCondLst>
                                                <p:cond delay="0"/>
                                              </p:stCondLst>
                                            </p:cTn>
                                            <p:tgtEl>
                                              <p:spTgt spid="2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67" dur="2000" fill="hold">
                                              <p:stCondLst>
                                                <p:cond delay="0"/>
                                              </p:stCondLst>
                                            </p:cTn>
                                            <p:tgtEl>
                                              <p:spTgt spid="2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68" presetID="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 to="" calcmode="lin" valueType="num">
                                          <p:cBhvr>
                                            <p:cTn id="70" dur="2000" fill="hold">
                                              <p:stCondLst>
                                                <p:cond delay="0"/>
                                              </p:stCondLst>
                                            </p:cTn>
                                            <p:tgtEl>
                                              <p:spTgt spid="2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1" dur="2000" fill="hold">
                                              <p:stCondLst>
                                                <p:cond delay="0"/>
                                              </p:stCondLst>
                                            </p:cTn>
                                            <p:tgtEl>
                                              <p:spTgt spid="2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2" presetID="0" presetClass="entr" presetSubtype="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 to="" calcmode="lin" valueType="num">
                                          <p:cBhvr>
                                            <p:cTn id="74" dur="2000" fill="hold">
                                              <p:stCondLst>
                                                <p:cond delay="0"/>
                                              </p:stCondLst>
                                            </p:cTn>
                                            <p:tgtEl>
                                              <p:spTgt spid="2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5" dur="2000" fill="hold">
                                              <p:stCondLst>
                                                <p:cond delay="0"/>
                                              </p:stCondLst>
                                            </p:cTn>
                                            <p:tgtEl>
                                              <p:spTgt spid="2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76" presetID="0" presetClass="entr" presetSubtype="0" fill="hold" nodeType="withEffect">
                                      <p:stCondLst>
                                        <p:cond delay="0"/>
                                      </p:stCondLst>
                                      <p:childTnLst>
                                        <p:set>
                                          <p:cBhvr>
                                            <p:cTn id="77" dur="1" fill="hold">
                                              <p:stCondLst>
                                                <p:cond delay="0"/>
                                              </p:stCondLst>
                                            </p:cTn>
                                            <p:tgtEl>
                                              <p:spTgt spid="25"/>
                                            </p:tgtEl>
                                            <p:attrNameLst>
                                              <p:attrName>style.visibility</p:attrName>
                                            </p:attrNameLst>
                                          </p:cBhvr>
                                          <p:to>
                                            <p:strVal val="visible"/>
                                          </p:to>
                                        </p:set>
                                        <p:anim to="" calcmode="lin" valueType="num">
                                          <p:cBhvr>
                                            <p:cTn id="78" dur="2000" fill="hold">
                                              <p:stCondLst>
                                                <p:cond delay="0"/>
                                              </p:stCondLst>
                                            </p:cTn>
                                            <p:tgtEl>
                                              <p:spTgt spid="2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79" dur="2000" fill="hold">
                                              <p:stCondLst>
                                                <p:cond delay="0"/>
                                              </p:stCondLst>
                                            </p:cTn>
                                            <p:tgtEl>
                                              <p:spTgt spid="2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0" presetID="0" presetClass="entr" presetSubtype="0"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 to="" calcmode="lin" valueType="num">
                                          <p:cBhvr>
                                            <p:cTn id="82" dur="2000" fill="hold">
                                              <p:stCondLst>
                                                <p:cond delay="0"/>
                                              </p:stCondLst>
                                            </p:cTn>
                                            <p:tgtEl>
                                              <p:spTgt spid="2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3" dur="2000" fill="hold">
                                              <p:stCondLst>
                                                <p:cond delay="0"/>
                                              </p:stCondLst>
                                            </p:cTn>
                                            <p:tgtEl>
                                              <p:spTgt spid="2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4" presetID="0" presetClass="entr" presetSubtype="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 to="" calcmode="lin" valueType="num">
                                          <p:cBhvr>
                                            <p:cTn id="86" dur="2000" fill="hold">
                                              <p:stCondLst>
                                                <p:cond delay="0"/>
                                              </p:stCondLst>
                                            </p:cTn>
                                            <p:tgtEl>
                                              <p:spTgt spid="2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87" dur="2000" fill="hold">
                                              <p:stCondLst>
                                                <p:cond delay="0"/>
                                              </p:stCondLst>
                                            </p:cTn>
                                            <p:tgtEl>
                                              <p:spTgt spid="2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88" presetID="0" presetClass="entr" presetSubtype="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 to="" calcmode="lin" valueType="num">
                                          <p:cBhvr>
                                            <p:cTn id="90" dur="2000" fill="hold">
                                              <p:stCondLst>
                                                <p:cond delay="0"/>
                                              </p:stCondLst>
                                            </p:cTn>
                                            <p:tgtEl>
                                              <p:spTgt spid="2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1" dur="2000" fill="hold">
                                              <p:stCondLst>
                                                <p:cond delay="0"/>
                                              </p:stCondLst>
                                            </p:cTn>
                                            <p:tgtEl>
                                              <p:spTgt spid="2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2" presetID="0" presetClass="entr" presetSubtype="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 to="" calcmode="lin" valueType="num">
                                          <p:cBhvr>
                                            <p:cTn id="94" dur="2000" fill="hold">
                                              <p:stCondLst>
                                                <p:cond delay="0"/>
                                              </p:stCondLst>
                                            </p:cTn>
                                            <p:tgtEl>
                                              <p:spTgt spid="2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5" dur="2000" fill="hold">
                                              <p:stCondLst>
                                                <p:cond delay="0"/>
                                              </p:stCondLst>
                                            </p:cTn>
                                            <p:tgtEl>
                                              <p:spTgt spid="2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96" presetID="0" presetClass="entr" presetSubtype="0" fill="hold" grpId="0" nodeType="withEffect">
                                      <p:stCondLst>
                                        <p:cond delay="0"/>
                                      </p:stCondLst>
                                      <p:childTnLst>
                                        <p:set>
                                          <p:cBhvr>
                                            <p:cTn id="97" dur="1" fill="hold">
                                              <p:stCondLst>
                                                <p:cond delay="0"/>
                                              </p:stCondLst>
                                            </p:cTn>
                                            <p:tgtEl>
                                              <p:spTgt spid="30"/>
                                            </p:tgtEl>
                                            <p:attrNameLst>
                                              <p:attrName>style.visibility</p:attrName>
                                            </p:attrNameLst>
                                          </p:cBhvr>
                                          <p:to>
                                            <p:strVal val="visible"/>
                                          </p:to>
                                        </p:set>
                                        <p:anim to="" calcmode="lin" valueType="num">
                                          <p:cBhvr>
                                            <p:cTn id="98" dur="2000" fill="hold">
                                              <p:stCondLst>
                                                <p:cond delay="0"/>
                                              </p:stCondLst>
                                            </p:cTn>
                                            <p:tgtEl>
                                              <p:spTgt spid="3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99" dur="2000" fill="hold">
                                              <p:stCondLst>
                                                <p:cond delay="0"/>
                                              </p:stCondLst>
                                            </p:cTn>
                                            <p:tgtEl>
                                              <p:spTgt spid="3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0" presetID="0" presetClass="entr" presetSubtype="0" fill="hold" grpId="0" nodeType="withEffect">
                                      <p:stCondLst>
                                        <p:cond delay="0"/>
                                      </p:stCondLst>
                                      <p:childTnLst>
                                        <p:set>
                                          <p:cBhvr>
                                            <p:cTn id="101" dur="1" fill="hold">
                                              <p:stCondLst>
                                                <p:cond delay="0"/>
                                              </p:stCondLst>
                                            </p:cTn>
                                            <p:tgtEl>
                                              <p:spTgt spid="31"/>
                                            </p:tgtEl>
                                            <p:attrNameLst>
                                              <p:attrName>style.visibility</p:attrName>
                                            </p:attrNameLst>
                                          </p:cBhvr>
                                          <p:to>
                                            <p:strVal val="visible"/>
                                          </p:to>
                                        </p:set>
                                        <p:anim to="" calcmode="lin" valueType="num">
                                          <p:cBhvr>
                                            <p:cTn id="102" dur="2000" fill="hold">
                                              <p:stCondLst>
                                                <p:cond delay="0"/>
                                              </p:stCondLst>
                                            </p:cTn>
                                            <p:tgtEl>
                                              <p:spTgt spid="3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3" dur="2000" fill="hold">
                                              <p:stCondLst>
                                                <p:cond delay="0"/>
                                              </p:stCondLst>
                                            </p:cTn>
                                            <p:tgtEl>
                                              <p:spTgt spid="3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4" presetID="0" presetClass="entr" presetSubtype="0" fill="hold" grpId="0" nodeType="withEffect">
                                      <p:stCondLst>
                                        <p:cond delay="0"/>
                                      </p:stCondLst>
                                      <p:childTnLst>
                                        <p:set>
                                          <p:cBhvr>
                                            <p:cTn id="105" dur="1" fill="hold">
                                              <p:stCondLst>
                                                <p:cond delay="0"/>
                                              </p:stCondLst>
                                            </p:cTn>
                                            <p:tgtEl>
                                              <p:spTgt spid="32"/>
                                            </p:tgtEl>
                                            <p:attrNameLst>
                                              <p:attrName>style.visibility</p:attrName>
                                            </p:attrNameLst>
                                          </p:cBhvr>
                                          <p:to>
                                            <p:strVal val="visible"/>
                                          </p:to>
                                        </p:set>
                                        <p:anim to="" calcmode="lin" valueType="num">
                                          <p:cBhvr>
                                            <p:cTn id="106" dur="2000" fill="hold">
                                              <p:stCondLst>
                                                <p:cond delay="0"/>
                                              </p:stCondLst>
                                            </p:cTn>
                                            <p:tgtEl>
                                              <p:spTgt spid="32"/>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07" dur="2000" fill="hold">
                                              <p:stCondLst>
                                                <p:cond delay="0"/>
                                              </p:stCondLst>
                                            </p:cTn>
                                            <p:tgtEl>
                                              <p:spTgt spid="32"/>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08" presetID="0" presetClass="entr" presetSubtype="0" fill="hold" grpId="0" nodeType="withEffect">
                                      <p:stCondLst>
                                        <p:cond delay="0"/>
                                      </p:stCondLst>
                                      <p:childTnLst>
                                        <p:set>
                                          <p:cBhvr>
                                            <p:cTn id="109" dur="1" fill="hold">
                                              <p:stCondLst>
                                                <p:cond delay="0"/>
                                              </p:stCondLst>
                                            </p:cTn>
                                            <p:tgtEl>
                                              <p:spTgt spid="33"/>
                                            </p:tgtEl>
                                            <p:attrNameLst>
                                              <p:attrName>style.visibility</p:attrName>
                                            </p:attrNameLst>
                                          </p:cBhvr>
                                          <p:to>
                                            <p:strVal val="visible"/>
                                          </p:to>
                                        </p:set>
                                        <p:anim to="" calcmode="lin" valueType="num">
                                          <p:cBhvr>
                                            <p:cTn id="110" dur="2000" fill="hold">
                                              <p:stCondLst>
                                                <p:cond delay="0"/>
                                              </p:stCondLst>
                                            </p:cTn>
                                            <p:tgtEl>
                                              <p:spTgt spid="33"/>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1" dur="2000" fill="hold">
                                              <p:stCondLst>
                                                <p:cond delay="0"/>
                                              </p:stCondLst>
                                            </p:cTn>
                                            <p:tgtEl>
                                              <p:spTgt spid="33"/>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2" presetID="0" presetClass="entr" presetSubtype="0" fill="hold" grpId="0" nodeType="withEffect">
                                      <p:stCondLst>
                                        <p:cond delay="0"/>
                                      </p:stCondLst>
                                      <p:childTnLst>
                                        <p:set>
                                          <p:cBhvr>
                                            <p:cTn id="113" dur="1" fill="hold">
                                              <p:stCondLst>
                                                <p:cond delay="0"/>
                                              </p:stCondLst>
                                            </p:cTn>
                                            <p:tgtEl>
                                              <p:spTgt spid="34"/>
                                            </p:tgtEl>
                                            <p:attrNameLst>
                                              <p:attrName>style.visibility</p:attrName>
                                            </p:attrNameLst>
                                          </p:cBhvr>
                                          <p:to>
                                            <p:strVal val="visible"/>
                                          </p:to>
                                        </p:set>
                                        <p:anim to="" calcmode="lin" valueType="num">
                                          <p:cBhvr>
                                            <p:cTn id="114" dur="2000" fill="hold">
                                              <p:stCondLst>
                                                <p:cond delay="0"/>
                                              </p:stCondLst>
                                            </p:cTn>
                                            <p:tgtEl>
                                              <p:spTgt spid="3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5" dur="2000" fill="hold">
                                              <p:stCondLst>
                                                <p:cond delay="0"/>
                                              </p:stCondLst>
                                            </p:cTn>
                                            <p:tgtEl>
                                              <p:spTgt spid="3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16" presetID="0" presetClass="entr" presetSubtype="0"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 to="" calcmode="lin" valueType="num">
                                          <p:cBhvr>
                                            <p:cTn id="118" dur="2000" fill="hold">
                                              <p:stCondLst>
                                                <p:cond delay="0"/>
                                              </p:stCondLst>
                                            </p:cTn>
                                            <p:tgtEl>
                                              <p:spTgt spid="3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9" dur="2000" fill="hold">
                                              <p:stCondLst>
                                                <p:cond delay="0"/>
                                              </p:stCondLst>
                                            </p:cTn>
                                            <p:tgtEl>
                                              <p:spTgt spid="3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0" presetID="0" presetClass="entr" presetSubtype="0" fill="hold" grpId="0" nodeType="withEffect">
                                      <p:stCondLst>
                                        <p:cond delay="0"/>
                                      </p:stCondLst>
                                      <p:childTnLst>
                                        <p:set>
                                          <p:cBhvr>
                                            <p:cTn id="121" dur="1" fill="hold">
                                              <p:stCondLst>
                                                <p:cond delay="0"/>
                                              </p:stCondLst>
                                            </p:cTn>
                                            <p:tgtEl>
                                              <p:spTgt spid="36"/>
                                            </p:tgtEl>
                                            <p:attrNameLst>
                                              <p:attrName>style.visibility</p:attrName>
                                            </p:attrNameLst>
                                          </p:cBhvr>
                                          <p:to>
                                            <p:strVal val="visible"/>
                                          </p:to>
                                        </p:set>
                                        <p:anim to="" calcmode="lin" valueType="num">
                                          <p:cBhvr>
                                            <p:cTn id="122" dur="2000" fill="hold">
                                              <p:stCondLst>
                                                <p:cond delay="0"/>
                                              </p:stCondLst>
                                            </p:cTn>
                                            <p:tgtEl>
                                              <p:spTgt spid="3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3" dur="2000" fill="hold">
                                              <p:stCondLst>
                                                <p:cond delay="0"/>
                                              </p:stCondLst>
                                            </p:cTn>
                                            <p:tgtEl>
                                              <p:spTgt spid="3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4" presetID="0" presetClass="entr" presetSubtype="0" fill="hold" grpId="0" nodeType="withEffect">
                                      <p:stCondLst>
                                        <p:cond delay="0"/>
                                      </p:stCondLst>
                                      <p:childTnLst>
                                        <p:set>
                                          <p:cBhvr>
                                            <p:cTn id="125" dur="1" fill="hold">
                                              <p:stCondLst>
                                                <p:cond delay="0"/>
                                              </p:stCondLst>
                                            </p:cTn>
                                            <p:tgtEl>
                                              <p:spTgt spid="37"/>
                                            </p:tgtEl>
                                            <p:attrNameLst>
                                              <p:attrName>style.visibility</p:attrName>
                                            </p:attrNameLst>
                                          </p:cBhvr>
                                          <p:to>
                                            <p:strVal val="visible"/>
                                          </p:to>
                                        </p:set>
                                        <p:anim to="" calcmode="lin" valueType="num">
                                          <p:cBhvr>
                                            <p:cTn id="126" dur="2000" fill="hold">
                                              <p:stCondLst>
                                                <p:cond delay="0"/>
                                              </p:stCondLst>
                                            </p:cTn>
                                            <p:tgtEl>
                                              <p:spTgt spid="3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27" dur="2000" fill="hold">
                                              <p:stCondLst>
                                                <p:cond delay="0"/>
                                              </p:stCondLst>
                                            </p:cTn>
                                            <p:tgtEl>
                                              <p:spTgt spid="3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animBg="1"/>
          <p:bldP spid="5" grpId="0"/>
          <p:bldP spid="6" grpId="0" animBg="1"/>
          <p:bldP spid="10" grpId="0" animBg="1"/>
          <p:bldP spid="11" grpId="0"/>
          <p:bldP spid="12" grpId="0"/>
          <p:bldP spid="13" grpId="0"/>
          <p:bldP spid="14" grpId="0"/>
          <p:bldP spid="15" grpId="0"/>
          <p:bldP spid="16" grpId="0"/>
          <p:bldP spid="23" grpId="0" animBg="1"/>
          <p:bldP spid="27" grpId="0" animBg="1"/>
          <p:bldP spid="28" grpId="0"/>
          <p:bldP spid="29" grpId="0" animBg="1"/>
          <p:bldP spid="30" grpId="0"/>
          <p:bldP spid="31" grpId="0"/>
          <p:bldP spid="32" grpId="0"/>
          <p:bldP spid="33" grpId="0"/>
          <p:bldP spid="34" grpId="0"/>
          <p:bldP spid="35" grpId="0"/>
          <p:bldP spid="36" grpId="0"/>
          <p:bldP spid="37"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椭圆 37"/>
          <p:cNvSpPr/>
          <p:nvPr/>
        </p:nvSpPr>
        <p:spPr>
          <a:xfrm rot="17100000">
            <a:off x="-139751" y="-267320"/>
            <a:ext cx="1108926" cy="1108926"/>
          </a:xfrm>
          <a:prstGeom prst="ellipse">
            <a:avLst/>
          </a:prstGeom>
          <a:gradFill>
            <a:gsLst>
              <a:gs pos="0">
                <a:srgbClr val="FF33CC"/>
              </a:gs>
              <a:gs pos="100000">
                <a:srgbClr val="FF33CC">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latin typeface="Calibri" panose="020F0502020204030204"/>
              <a:ea typeface="思源黑体 CN Regular" panose="020B0500000000000000" pitchFamily="34" charset="-122"/>
            </a:endParaRPr>
          </a:p>
        </p:txBody>
      </p:sp>
      <p:sp>
        <p:nvSpPr>
          <p:cNvPr id="39" name="文本框 38"/>
          <p:cNvSpPr txBox="1"/>
          <p:nvPr/>
        </p:nvSpPr>
        <p:spPr>
          <a:xfrm>
            <a:off x="511485" y="287143"/>
            <a:ext cx="2823355" cy="58477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latin typeface="站酷庆科黄油体" panose="02000803000000020004" pitchFamily="2" charset="-122"/>
                <a:ea typeface="站酷庆科黄油体" panose="02000803000000020004" pitchFamily="2" charset="-122"/>
                <a:cs typeface="+mn-cs"/>
              </a:rPr>
              <a:t>添加标题内容</a:t>
            </a:r>
          </a:p>
        </p:txBody>
      </p:sp>
      <p:sp>
        <p:nvSpPr>
          <p:cNvPr id="4" name="PA-11"/>
          <p:cNvSpPr txBox="1"/>
          <p:nvPr>
            <p:custDataLst>
              <p:tags r:id="rId1"/>
            </p:custDataLst>
          </p:nvPr>
        </p:nvSpPr>
        <p:spPr bwMode="auto">
          <a:xfrm>
            <a:off x="768043" y="4501515"/>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
        <p:nvSpPr>
          <p:cNvPr id="5" name="PA-11"/>
          <p:cNvSpPr/>
          <p:nvPr>
            <p:custDataLst>
              <p:tags r:id="rId2"/>
            </p:custDataLst>
          </p:nvPr>
        </p:nvSpPr>
        <p:spPr>
          <a:xfrm>
            <a:off x="736492" y="1849972"/>
            <a:ext cx="3480767" cy="2260467"/>
          </a:xfrm>
          <a:prstGeom prst="rect">
            <a:avLst/>
          </a:prstGeom>
          <a:blipFill rotWithShape="1">
            <a:blip r:embed="rId1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id-ID" sz="64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Century Gothic" panose="020B0502020202020204" pitchFamily="34" charset="0"/>
            </a:endParaRPr>
          </a:p>
        </p:txBody>
      </p:sp>
      <p:sp>
        <p:nvSpPr>
          <p:cNvPr id="6" name="PA-11"/>
          <p:cNvSpPr/>
          <p:nvPr>
            <p:custDataLst>
              <p:tags r:id="rId3"/>
            </p:custDataLst>
          </p:nvPr>
        </p:nvSpPr>
        <p:spPr>
          <a:xfrm>
            <a:off x="4352712" y="1849972"/>
            <a:ext cx="3480767" cy="2260467"/>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lIns="68561" tIns="34281" rIns="68561" bIns="34281"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id-ID" sz="64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Century Gothic" panose="020B0502020202020204" pitchFamily="34" charset="0"/>
            </a:endParaRPr>
          </a:p>
        </p:txBody>
      </p:sp>
      <p:sp>
        <p:nvSpPr>
          <p:cNvPr id="7" name="PA-11"/>
          <p:cNvSpPr>
            <a:spLocks noChangeArrowheads="1"/>
          </p:cNvSpPr>
          <p:nvPr>
            <p:custDataLst>
              <p:tags r:id="rId4"/>
            </p:custDataLst>
          </p:nvPr>
        </p:nvSpPr>
        <p:spPr bwMode="auto">
          <a:xfrm>
            <a:off x="4493933" y="2703936"/>
            <a:ext cx="3066415" cy="112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endParaRPr kumimoji="0" lang="en-US" altLang="zh-CN"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endParaRP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宋体" panose="02010600030101010101" pitchFamily="2" charset="-122"/>
                <a:cs typeface="+mn-cs"/>
              </a:rPr>
              <a:t>点击添加相关标题文字，点击添加相关标题文字</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宋体" panose="02010600030101010101" pitchFamily="2" charset="-122"/>
                <a:cs typeface="+mn-cs"/>
              </a:rPr>
              <a:t>点击添加相关标题文字，点击添加相关标题文字</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a:pPr>
            <a:endParaRPr kumimoji="0" lang="zh-CN" altLang="en-US" sz="1000" b="0"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endParaRPr>
          </a:p>
        </p:txBody>
      </p:sp>
      <p:sp>
        <p:nvSpPr>
          <p:cNvPr id="8" name="PA-11"/>
          <p:cNvSpPr>
            <a:spLocks noChangeArrowheads="1"/>
          </p:cNvSpPr>
          <p:nvPr>
            <p:custDataLst>
              <p:tags r:id="rId5"/>
            </p:custDataLst>
          </p:nvPr>
        </p:nvSpPr>
        <p:spPr bwMode="auto">
          <a:xfrm>
            <a:off x="4493933" y="2191172"/>
            <a:ext cx="3066415" cy="384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prstClr val="white"/>
                </a:solidFill>
                <a:effectLst/>
                <a:uLnTx/>
                <a:uFillTx/>
                <a:latin typeface="OPPOSans R" panose="00020600040101010101" pitchFamily="18" charset="-122"/>
                <a:ea typeface="OPPOSans R" panose="00020600040101010101" pitchFamily="18" charset="-122"/>
                <a:cs typeface="+mn-cs"/>
                <a:sym typeface="+mn-ea"/>
              </a:rPr>
              <a:t>单击此处输入标题</a:t>
            </a:r>
          </a:p>
        </p:txBody>
      </p:sp>
      <p:pic>
        <p:nvPicPr>
          <p:cNvPr id="9" name="PA-11"/>
          <p:cNvPicPr>
            <a:picLocks noChangeAspect="1"/>
          </p:cNvPicPr>
          <p:nvPr>
            <p:custDataLst>
              <p:tags r:id="rId6"/>
            </p:custDataLst>
          </p:nvPr>
        </p:nvPicPr>
        <p:blipFill>
          <a:blip r:embed="rId11">
            <a:extLst>
              <a:ext uri="{28A0092B-C50C-407E-A947-70E740481C1C}">
                <a14:useLocalDpi xmlns:a14="http://schemas.microsoft.com/office/drawing/2010/main" val="0"/>
              </a:ext>
            </a:extLst>
          </a:blip>
          <a:srcRect/>
          <a:stretch>
            <a:fillRect/>
          </a:stretch>
        </p:blipFill>
        <p:spPr>
          <a:xfrm>
            <a:off x="8054597" y="1882735"/>
            <a:ext cx="3346011" cy="2227703"/>
          </a:xfrm>
          <a:prstGeom prst="rect">
            <a:avLst/>
          </a:prstGeom>
        </p:spPr>
      </p:pic>
      <p:sp>
        <p:nvSpPr>
          <p:cNvPr id="10" name="PA-11"/>
          <p:cNvSpPr txBox="1"/>
          <p:nvPr>
            <p:custDataLst>
              <p:tags r:id="rId7"/>
            </p:custDataLst>
          </p:nvPr>
        </p:nvSpPr>
        <p:spPr bwMode="auto">
          <a:xfrm>
            <a:off x="7968932" y="4512148"/>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
        <p:nvSpPr>
          <p:cNvPr id="11" name="PA-11"/>
          <p:cNvSpPr txBox="1"/>
          <p:nvPr>
            <p:custDataLst>
              <p:tags r:id="rId8"/>
            </p:custDataLst>
          </p:nvPr>
        </p:nvSpPr>
        <p:spPr bwMode="auto">
          <a:xfrm>
            <a:off x="4327840" y="4501515"/>
            <a:ext cx="3232508" cy="1314593"/>
          </a:xfrm>
          <a:prstGeom prst="rect">
            <a:avLst/>
          </a:prstGeom>
          <a:noFill/>
          <a:ln w="9525">
            <a:noFill/>
            <a:miter lim="800000"/>
          </a:ln>
        </p:spPr>
        <p:txBody>
          <a:bodyPr lIns="91254" tIns="45627" rIns="91254" bIns="45627"/>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OPPOSans R" panose="00020600040101010101" pitchFamily="18" charset="-122"/>
                <a:ea typeface="OPPOSans R" panose="00020600040101010101" pitchFamily="18" charset="-122"/>
                <a:cs typeface="+mn-cs"/>
                <a:sym typeface="+mn-ea"/>
              </a:rPr>
              <a:t>点击添加相关标题文字，点击添加相关标题文字</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black">
                  <a:lumMod val="65000"/>
                  <a:lumOff val="35000"/>
                </a:prstClr>
              </a:solidFill>
              <a:effectLst/>
              <a:uLnTx/>
              <a:uFillTx/>
              <a:latin typeface="OPPOSans R" panose="00020600040101010101" pitchFamily="18" charset="-122"/>
              <a:ea typeface="OPPOSans R" panose="00020600040101010101" pitchFamily="18" charset="-122"/>
              <a:cs typeface="OPPOSans R" panose="00020600040101010101" pitchFamily="18" charset="-122"/>
              <a:sym typeface="+mn-lt"/>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defRPr/>
            </a:pPr>
            <a:endParaRPr kumimoji="0" lang="zh-CN" altLang="en-US" sz="1100" b="0" i="0" u="none" strike="noStrike" kern="1200" cap="none" spc="0" normalizeH="0" baseline="0" noProof="0" dirty="0">
              <a:ln>
                <a:noFill/>
              </a:ln>
              <a:solidFill>
                <a:prstClr val="white">
                  <a:lumMod val="50000"/>
                </a:prstClr>
              </a:solidFill>
              <a:effectLst/>
              <a:uLnTx/>
              <a:uFillTx/>
              <a:latin typeface="OPPOSans R" panose="00020600040101010101" pitchFamily="18" charset="-122"/>
              <a:ea typeface="OPPOSans R" panose="00020600040101010101" pitchFamily="18" charset="-122"/>
              <a:cs typeface="+mn-cs"/>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14:presetBounceEnd="38000">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14:bounceEnd="38000">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14:presetBounceEnd="38000">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14:bounceEnd="38000">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14:presetBounceEnd="38000">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14:bounceEnd="38000">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14:presetBounceEnd="38000">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14:bounceEnd="38000">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14:presetBounceEnd="38000">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14:bounceEnd="38000">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nodeType="withEffect" p14:presetBounceEnd="38000">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14:bounceEnd="38000">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14:presetBounceEnd="38000">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14:bounceEnd="38000">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14:presetBounceEnd="38000">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14:bounceEnd="38000">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14:bounceEnd="38000">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p:bldP spid="5" grpId="0" animBg="1"/>
          <p:bldP spid="6" grpId="0" animBg="1"/>
          <p:bldP spid="7" grpId="0"/>
          <p:bldP spid="8" grpId="0"/>
          <p:bldP spid="10" grpId="0"/>
          <p:bldP spid="1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to="" calcmode="lin" valueType="num">
                                          <p:cBhvr>
                                            <p:cTn id="10" dur="2000" fill="hold">
                                              <p:stCondLst>
                                                <p:cond delay="0"/>
                                              </p:stCondLst>
                                            </p:cTn>
                                            <p:tgtEl>
                                              <p:spTgt spid="4"/>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1" dur="2000" fill="hold">
                                              <p:stCondLst>
                                                <p:cond delay="0"/>
                                              </p:stCondLst>
                                            </p:cTn>
                                            <p:tgtEl>
                                              <p:spTgt spid="4"/>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2" presetID="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to="" calcmode="lin" valueType="num">
                                          <p:cBhvr>
                                            <p:cTn id="14" dur="2000" fill="hold">
                                              <p:stCondLst>
                                                <p:cond delay="0"/>
                                              </p:stCondLst>
                                            </p:cTn>
                                            <p:tgtEl>
                                              <p:spTgt spid="5"/>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5" dur="2000" fill="hold">
                                              <p:stCondLst>
                                                <p:cond delay="0"/>
                                              </p:stCondLst>
                                            </p:cTn>
                                            <p:tgtEl>
                                              <p:spTgt spid="5"/>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16" presetID="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to="" calcmode="lin" valueType="num">
                                          <p:cBhvr>
                                            <p:cTn id="18" dur="2000" fill="hold">
                                              <p:stCondLst>
                                                <p:cond delay="0"/>
                                              </p:stCondLst>
                                            </p:cTn>
                                            <p:tgtEl>
                                              <p:spTgt spid="6"/>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19" dur="2000" fill="hold">
                                              <p:stCondLst>
                                                <p:cond delay="0"/>
                                              </p:stCondLst>
                                            </p:cTn>
                                            <p:tgtEl>
                                              <p:spTgt spid="6"/>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0" presetID="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2000" fill="hold">
                                              <p:stCondLst>
                                                <p:cond delay="0"/>
                                              </p:stCondLst>
                                            </p:cTn>
                                            <p:tgtEl>
                                              <p:spTgt spid="7"/>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3" dur="2000" fill="hold">
                                              <p:stCondLst>
                                                <p:cond delay="0"/>
                                              </p:stCondLst>
                                            </p:cTn>
                                            <p:tgtEl>
                                              <p:spTgt spid="7"/>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4" presetID="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to="" calcmode="lin" valueType="num">
                                          <p:cBhvr>
                                            <p:cTn id="26" dur="2000" fill="hold">
                                              <p:stCondLst>
                                                <p:cond delay="0"/>
                                              </p:stCondLst>
                                            </p:cTn>
                                            <p:tgtEl>
                                              <p:spTgt spid="8"/>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27" dur="2000" fill="hold">
                                              <p:stCondLst>
                                                <p:cond delay="0"/>
                                              </p:stCondLst>
                                            </p:cTn>
                                            <p:tgtEl>
                                              <p:spTgt spid="8"/>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28" presetID="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 to="" calcmode="lin" valueType="num">
                                          <p:cBhvr>
                                            <p:cTn id="30" dur="2000" fill="hold">
                                              <p:stCondLst>
                                                <p:cond delay="0"/>
                                              </p:stCondLst>
                                            </p:cTn>
                                            <p:tgtEl>
                                              <p:spTgt spid="9"/>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1" dur="2000" fill="hold">
                                              <p:stCondLst>
                                                <p:cond delay="0"/>
                                              </p:stCondLst>
                                            </p:cTn>
                                            <p:tgtEl>
                                              <p:spTgt spid="9"/>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2" presetID="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to="" calcmode="lin" valueType="num">
                                          <p:cBhvr>
                                            <p:cTn id="34" dur="2000" fill="hold">
                                              <p:stCondLst>
                                                <p:cond delay="0"/>
                                              </p:stCondLst>
                                            </p:cTn>
                                            <p:tgtEl>
                                              <p:spTgt spid="10"/>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5" dur="2000" fill="hold">
                                              <p:stCondLst>
                                                <p:cond delay="0"/>
                                              </p:stCondLst>
                                            </p:cTn>
                                            <p:tgtEl>
                                              <p:spTgt spid="10"/>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par>
                                    <p:cTn id="36" presetID="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to="" calcmode="lin" valueType="num">
                                          <p:cBhvr>
                                            <p:cTn id="38" dur="2000" fill="hold">
                                              <p:stCondLst>
                                                <p:cond delay="0"/>
                                              </p:stCondLst>
                                            </p:cTn>
                                            <p:tgtEl>
                                              <p:spTgt spid="11"/>
                                            </p:tgtEl>
                                            <p:attrNameLst>
                                              <p:attrName>ppt_x</p:attrName>
                                            </p:attrNameLst>
                                          </p:cBhvr>
                                          <p:tavLst>
                                            <p:tav tm="0">
                                              <p:val>
                                                <p:strVal val="0.5+(((0.0001*(ABS((FLOOR(#ppt_x-0.5))+(CEIL(#ppt_x-0.5)))-1))+#ppt_x-0.5)*(1.42+SQRT((#ppt_w)^2+(#ppt_h)^2)))/SQRT(((0.0001*(ABS((FLOOR(#ppt_x-0.5))+(CEIL(#ppt_x-0.5)))-1))+#ppt_x-0.5)^2+((0.0001*(ABS((FLOOR(#ppt_x-0.5))+(CEIL(#ppt_x-0.5)))-1))+#ppt_y-0.5)^2)&#10;"/>
                                              </p:val>
                                            </p:tav>
                                            <p:tav tm="100000">
                                              <p:val>
                                                <p:strVal val="#ppt_x"/>
                                              </p:val>
                                            </p:tav>
                                          </p:tavLst>
                                        </p:anim>
                                        <p:anim to="" calcmode="lin" valueType="num">
                                          <p:cBhvr>
                                            <p:cTn id="39" dur="2000" fill="hold">
                                              <p:stCondLst>
                                                <p:cond delay="0"/>
                                              </p:stCondLst>
                                            </p:cTn>
                                            <p:tgtEl>
                                              <p:spTgt spid="11"/>
                                            </p:tgtEl>
                                            <p:attrNameLst>
                                              <p:attrName>ppt_y</p:attrName>
                                            </p:attrNameLst>
                                          </p:cBhvr>
                                          <p:tavLst>
                                            <p:tav tm="0">
                                              <p:val>
                                                <p:strVal val="0.5+(((0.0001*(ABS((FLOOR(#ppt_y-0.5))+(CEIL(#ppt_y-0.5)))-1))+#ppt_y-0.5)*(1.42+SQRT((#ppt_w)^2+(#ppt_h)^2)))/SQRT(((0.0001*(ABS((FLOOR(#ppt_y-0.5))+(CEIL(#ppt_y-0.5)))-1))+#ppt_x-0.5)^2+((0.0001*(ABS((FLOOR(#ppt_y-0.5))+(CEIL(#ppt_y-0.5)))-1))+#ppt_y-0.5)^2)&#10;"/>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p:bldP spid="5" grpId="0" animBg="1"/>
          <p:bldP spid="6" grpId="0" animBg="1"/>
          <p:bldP spid="7" grpId="0"/>
          <p:bldP spid="8" grpId="0"/>
          <p:bldP spid="10" grpId="0"/>
          <p:bldP spid="11" grpId="0"/>
        </p:bldLst>
      </p:timing>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1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53.xml><?xml version="1.0" encoding="utf-8"?>
<p:tagLst xmlns:a="http://schemas.openxmlformats.org/drawingml/2006/main" xmlns:r="http://schemas.openxmlformats.org/officeDocument/2006/relationships" xmlns:p="http://schemas.openxmlformats.org/presentationml/2006/main">
  <p:tag name="PA" val="v5.2.9"/>
</p:tagLst>
</file>

<file path=ppt/tags/tag154.xml><?xml version="1.0" encoding="utf-8"?>
<p:tagLst xmlns:a="http://schemas.openxmlformats.org/drawingml/2006/main" xmlns:r="http://schemas.openxmlformats.org/officeDocument/2006/relationships" xmlns:p="http://schemas.openxmlformats.org/presentationml/2006/main">
  <p:tag name="PA" val="v5.2.9"/>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PA" val="v5.2.9"/>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19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2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3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4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5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6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7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8.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8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0.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1.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2.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3.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4.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5.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6.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7.xml><?xml version="1.0" encoding="utf-8"?>
<p:tagLst xmlns:a="http://schemas.openxmlformats.org/drawingml/2006/main" xmlns:r="http://schemas.openxmlformats.org/officeDocument/2006/relationships" xmlns:p="http://schemas.openxmlformats.org/presentationml/2006/main">
  <p:tag name="PA" val="v5.2.9"/>
  <p:tag name="RESOURCELIBID_ANIM" val="553752"/>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办公资源网：www.bangongziyuan.com">
  <a:themeElements>
    <a:clrScheme name="Custom 69">
      <a:dk1>
        <a:sysClr val="windowText" lastClr="000000"/>
      </a:dk1>
      <a:lt1>
        <a:sysClr val="window" lastClr="FFFFFF"/>
      </a:lt1>
      <a:dk2>
        <a:srgbClr val="44546A"/>
      </a:dk2>
      <a:lt2>
        <a:srgbClr val="E7E6E6"/>
      </a:lt2>
      <a:accent1>
        <a:srgbClr val="3FCDFF"/>
      </a:accent1>
      <a:accent2>
        <a:srgbClr val="5B9BD5"/>
      </a:accent2>
      <a:accent3>
        <a:srgbClr val="7030A0"/>
      </a:accent3>
      <a:accent4>
        <a:srgbClr val="FF33CC"/>
      </a:accent4>
      <a:accent5>
        <a:srgbClr val="7030A0"/>
      </a:accent5>
      <a:accent6>
        <a:srgbClr val="954F72"/>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1104</Words>
  <Application>Microsoft Office PowerPoint</Application>
  <PresentationFormat>宽屏</PresentationFormat>
  <Paragraphs>162</Paragraphs>
  <Slides>17</Slides>
  <Notes>17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17</vt:i4>
      </vt:variant>
    </vt:vector>
  </HeadingPairs>
  <TitlesOfParts>
    <vt:vector size="29" baseType="lpstr">
      <vt:lpstr>FandolFang R</vt:lpstr>
      <vt:lpstr>OPPOSans H</vt:lpstr>
      <vt:lpstr>OPPOSans R</vt:lpstr>
      <vt:lpstr>胡晓波真帅体</vt:lpstr>
      <vt:lpstr>锐字真言体免费商用</vt:lpstr>
      <vt:lpstr>思源黑体 CN Light</vt:lpstr>
      <vt:lpstr>思源黑体 CN Regular</vt:lpstr>
      <vt:lpstr>站酷庆科黄油体</vt:lpstr>
      <vt:lpstr>Arial</vt:lpstr>
      <vt:lpstr>Calibri</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dc:description>办公资源网：https://www.bangongziyuan.com/</dc:description>
  <cp:lastModifiedBy>天 下</cp:lastModifiedBy>
  <cp:revision>3</cp:revision>
  <dcterms:created xsi:type="dcterms:W3CDTF">2020-05-27T04:14:59Z</dcterms:created>
  <dcterms:modified xsi:type="dcterms:W3CDTF">2021-01-05T22:41:38Z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