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3" r:id="rId6"/>
    <p:sldId id="264" r:id="rId7"/>
    <p:sldId id="266" r:id="rId8"/>
    <p:sldId id="268" r:id="rId9"/>
    <p:sldId id="269" r:id="rId10"/>
    <p:sldId id="260" r:id="rId11"/>
    <p:sldId id="270" r:id="rId12"/>
    <p:sldId id="271" r:id="rId13"/>
    <p:sldId id="272" r:id="rId14"/>
    <p:sldId id="261" r:id="rId15"/>
    <p:sldId id="274" r:id="rId16"/>
    <p:sldId id="275" r:id="rId17"/>
    <p:sldId id="276" r:id="rId18"/>
    <p:sldId id="277" r:id="rId19"/>
    <p:sldId id="279" r:id="rId20"/>
    <p:sldId id="262" r:id="rId21"/>
    <p:sldId id="280" r:id="rId22"/>
    <p:sldId id="281" r:id="rId23"/>
    <p:sldId id="282" r:id="rId24"/>
    <p:sldId id="283" r:id="rId2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84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F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02"/>
      </p:cViewPr>
      <p:guideLst>
        <p:guide orient="horz" pos="16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F338-1F9D-4929-A1A5-5CE5BDD88BA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80AA-408E-42A5-9D8C-F886955634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F338-1F9D-4929-A1A5-5CE5BDD88BA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80AA-408E-42A5-9D8C-F886955634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F338-1F9D-4929-A1A5-5CE5BDD88BA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80AA-408E-42A5-9D8C-F886955634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F338-1F9D-4929-A1A5-5CE5BDD88BA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80AA-408E-42A5-9D8C-F886955634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F338-1F9D-4929-A1A5-5CE5BDD88BA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80AA-408E-42A5-9D8C-F886955634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F338-1F9D-4929-A1A5-5CE5BDD88BA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80AA-408E-42A5-9D8C-F886955634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F338-1F9D-4929-A1A5-5CE5BDD88BA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80AA-408E-42A5-9D8C-F886955634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F338-1F9D-4929-A1A5-5CE5BDD88BA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80AA-408E-42A5-9D8C-F886955634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F338-1F9D-4929-A1A5-5CE5BDD88BA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80AA-408E-42A5-9D8C-F886955634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F338-1F9D-4929-A1A5-5CE5BDD88BA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80AA-408E-42A5-9D8C-F886955634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F338-1F9D-4929-A1A5-5CE5BDD88BA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80AA-408E-42A5-9D8C-F886955634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AF338-1F9D-4929-A1A5-5CE5BDD88BA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480AA-408E-42A5-9D8C-F886955634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1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" name="组合 121"/>
          <p:cNvGrpSpPr/>
          <p:nvPr/>
        </p:nvGrpSpPr>
        <p:grpSpPr>
          <a:xfrm>
            <a:off x="9525" y="-3174"/>
            <a:ext cx="6931309" cy="4413188"/>
            <a:chOff x="9525" y="-3175"/>
            <a:chExt cx="7646988" cy="4868863"/>
          </a:xfrm>
        </p:grpSpPr>
        <p:sp>
          <p:nvSpPr>
            <p:cNvPr id="5" name="Freeform 5"/>
            <p:cNvSpPr/>
            <p:nvPr/>
          </p:nvSpPr>
          <p:spPr bwMode="auto">
            <a:xfrm>
              <a:off x="4251325" y="779463"/>
              <a:ext cx="271463" cy="442913"/>
            </a:xfrm>
            <a:custGeom>
              <a:avLst/>
              <a:gdLst>
                <a:gd name="T0" fmla="*/ 7 w 171"/>
                <a:gd name="T1" fmla="*/ 0 h 279"/>
                <a:gd name="T2" fmla="*/ 0 w 171"/>
                <a:gd name="T3" fmla="*/ 10 h 279"/>
                <a:gd name="T4" fmla="*/ 160 w 171"/>
                <a:gd name="T5" fmla="*/ 98 h 279"/>
                <a:gd name="T6" fmla="*/ 160 w 171"/>
                <a:gd name="T7" fmla="*/ 279 h 279"/>
                <a:gd name="T8" fmla="*/ 171 w 171"/>
                <a:gd name="T9" fmla="*/ 279 h 279"/>
                <a:gd name="T10" fmla="*/ 167 w 171"/>
                <a:gd name="T11" fmla="*/ 91 h 279"/>
                <a:gd name="T12" fmla="*/ 167 w 171"/>
                <a:gd name="T13" fmla="*/ 91 h 279"/>
                <a:gd name="T14" fmla="*/ 167 w 171"/>
                <a:gd name="T15" fmla="*/ 91 h 279"/>
                <a:gd name="T16" fmla="*/ 7 w 171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1" h="279">
                  <a:moveTo>
                    <a:pt x="7" y="0"/>
                  </a:moveTo>
                  <a:lnTo>
                    <a:pt x="0" y="10"/>
                  </a:lnTo>
                  <a:lnTo>
                    <a:pt x="160" y="98"/>
                  </a:lnTo>
                  <a:lnTo>
                    <a:pt x="160" y="279"/>
                  </a:lnTo>
                  <a:lnTo>
                    <a:pt x="171" y="279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6"/>
            <p:cNvSpPr/>
            <p:nvPr/>
          </p:nvSpPr>
          <p:spPr bwMode="auto">
            <a:xfrm>
              <a:off x="4229100" y="508000"/>
              <a:ext cx="265113" cy="442913"/>
            </a:xfrm>
            <a:custGeom>
              <a:avLst/>
              <a:gdLst>
                <a:gd name="T0" fmla="*/ 164 w 167"/>
                <a:gd name="T1" fmla="*/ 279 h 279"/>
                <a:gd name="T2" fmla="*/ 167 w 167"/>
                <a:gd name="T3" fmla="*/ 272 h 279"/>
                <a:gd name="T4" fmla="*/ 10 w 167"/>
                <a:gd name="T5" fmla="*/ 181 h 279"/>
                <a:gd name="T6" fmla="*/ 10 w 167"/>
                <a:gd name="T7" fmla="*/ 0 h 279"/>
                <a:gd name="T8" fmla="*/ 0 w 167"/>
                <a:gd name="T9" fmla="*/ 0 h 279"/>
                <a:gd name="T10" fmla="*/ 0 w 167"/>
                <a:gd name="T11" fmla="*/ 188 h 279"/>
                <a:gd name="T12" fmla="*/ 0 w 167"/>
                <a:gd name="T13" fmla="*/ 188 h 279"/>
                <a:gd name="T14" fmla="*/ 0 w 167"/>
                <a:gd name="T15" fmla="*/ 188 h 279"/>
                <a:gd name="T16" fmla="*/ 164 w 167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164" y="279"/>
                  </a:moveTo>
                  <a:lnTo>
                    <a:pt x="167" y="272"/>
                  </a:lnTo>
                  <a:lnTo>
                    <a:pt x="10" y="181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164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7"/>
            <p:cNvSpPr/>
            <p:nvPr/>
          </p:nvSpPr>
          <p:spPr bwMode="auto">
            <a:xfrm>
              <a:off x="3951288" y="363538"/>
              <a:ext cx="266700" cy="442913"/>
            </a:xfrm>
            <a:custGeom>
              <a:avLst/>
              <a:gdLst>
                <a:gd name="T0" fmla="*/ 4 w 168"/>
                <a:gd name="T1" fmla="*/ 0 h 279"/>
                <a:gd name="T2" fmla="*/ 0 w 168"/>
                <a:gd name="T3" fmla="*/ 7 h 279"/>
                <a:gd name="T4" fmla="*/ 157 w 168"/>
                <a:gd name="T5" fmla="*/ 98 h 279"/>
                <a:gd name="T6" fmla="*/ 157 w 168"/>
                <a:gd name="T7" fmla="*/ 279 h 279"/>
                <a:gd name="T8" fmla="*/ 168 w 168"/>
                <a:gd name="T9" fmla="*/ 279 h 279"/>
                <a:gd name="T10" fmla="*/ 168 w 168"/>
                <a:gd name="T11" fmla="*/ 94 h 279"/>
                <a:gd name="T12" fmla="*/ 168 w 168"/>
                <a:gd name="T13" fmla="*/ 94 h 279"/>
                <a:gd name="T14" fmla="*/ 168 w 168"/>
                <a:gd name="T15" fmla="*/ 94 h 279"/>
                <a:gd name="T16" fmla="*/ 4 w 168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79">
                  <a:moveTo>
                    <a:pt x="4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57" y="279"/>
                  </a:lnTo>
                  <a:lnTo>
                    <a:pt x="168" y="279"/>
                  </a:lnTo>
                  <a:lnTo>
                    <a:pt x="168" y="94"/>
                  </a:lnTo>
                  <a:lnTo>
                    <a:pt x="168" y="94"/>
                  </a:lnTo>
                  <a:lnTo>
                    <a:pt x="168" y="9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8"/>
            <p:cNvSpPr/>
            <p:nvPr/>
          </p:nvSpPr>
          <p:spPr bwMode="auto">
            <a:xfrm>
              <a:off x="4040188" y="917575"/>
              <a:ext cx="260350" cy="444500"/>
            </a:xfrm>
            <a:custGeom>
              <a:avLst/>
              <a:gdLst>
                <a:gd name="T0" fmla="*/ 161 w 164"/>
                <a:gd name="T1" fmla="*/ 280 h 280"/>
                <a:gd name="T2" fmla="*/ 164 w 164"/>
                <a:gd name="T3" fmla="*/ 273 h 280"/>
                <a:gd name="T4" fmla="*/ 7 w 164"/>
                <a:gd name="T5" fmla="*/ 182 h 280"/>
                <a:gd name="T6" fmla="*/ 7 w 164"/>
                <a:gd name="T7" fmla="*/ 0 h 280"/>
                <a:gd name="T8" fmla="*/ 0 w 164"/>
                <a:gd name="T9" fmla="*/ 0 h 280"/>
                <a:gd name="T10" fmla="*/ 0 w 164"/>
                <a:gd name="T11" fmla="*/ 185 h 280"/>
                <a:gd name="T12" fmla="*/ 0 w 164"/>
                <a:gd name="T13" fmla="*/ 185 h 280"/>
                <a:gd name="T14" fmla="*/ 0 w 164"/>
                <a:gd name="T15" fmla="*/ 185 h 280"/>
                <a:gd name="T16" fmla="*/ 161 w 164"/>
                <a:gd name="T17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80">
                  <a:moveTo>
                    <a:pt x="161" y="280"/>
                  </a:moveTo>
                  <a:lnTo>
                    <a:pt x="164" y="273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161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9"/>
            <p:cNvSpPr/>
            <p:nvPr/>
          </p:nvSpPr>
          <p:spPr bwMode="auto">
            <a:xfrm>
              <a:off x="3481388" y="779463"/>
              <a:ext cx="514350" cy="593725"/>
            </a:xfrm>
            <a:custGeom>
              <a:avLst/>
              <a:gdLst>
                <a:gd name="T0" fmla="*/ 324 w 324"/>
                <a:gd name="T1" fmla="*/ 279 h 374"/>
                <a:gd name="T2" fmla="*/ 324 w 324"/>
                <a:gd name="T3" fmla="*/ 94 h 374"/>
                <a:gd name="T4" fmla="*/ 321 w 324"/>
                <a:gd name="T5" fmla="*/ 94 h 374"/>
                <a:gd name="T6" fmla="*/ 324 w 324"/>
                <a:gd name="T7" fmla="*/ 94 h 374"/>
                <a:gd name="T8" fmla="*/ 160 w 324"/>
                <a:gd name="T9" fmla="*/ 0 h 374"/>
                <a:gd name="T10" fmla="*/ 157 w 324"/>
                <a:gd name="T11" fmla="*/ 7 h 374"/>
                <a:gd name="T12" fmla="*/ 314 w 324"/>
                <a:gd name="T13" fmla="*/ 98 h 374"/>
                <a:gd name="T14" fmla="*/ 314 w 324"/>
                <a:gd name="T15" fmla="*/ 272 h 374"/>
                <a:gd name="T16" fmla="*/ 164 w 324"/>
                <a:gd name="T17" fmla="*/ 363 h 374"/>
                <a:gd name="T18" fmla="*/ 3 w 324"/>
                <a:gd name="T19" fmla="*/ 272 h 374"/>
                <a:gd name="T20" fmla="*/ 0 w 324"/>
                <a:gd name="T21" fmla="*/ 283 h 374"/>
                <a:gd name="T22" fmla="*/ 164 w 324"/>
                <a:gd name="T23" fmla="*/ 374 h 374"/>
                <a:gd name="T24" fmla="*/ 164 w 324"/>
                <a:gd name="T25" fmla="*/ 374 h 374"/>
                <a:gd name="T26" fmla="*/ 164 w 324"/>
                <a:gd name="T27" fmla="*/ 374 h 374"/>
                <a:gd name="T28" fmla="*/ 324 w 324"/>
                <a:gd name="T29" fmla="*/ 279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24" h="374">
                  <a:moveTo>
                    <a:pt x="324" y="279"/>
                  </a:moveTo>
                  <a:lnTo>
                    <a:pt x="324" y="94"/>
                  </a:lnTo>
                  <a:lnTo>
                    <a:pt x="321" y="94"/>
                  </a:lnTo>
                  <a:lnTo>
                    <a:pt x="324" y="94"/>
                  </a:lnTo>
                  <a:lnTo>
                    <a:pt x="160" y="0"/>
                  </a:lnTo>
                  <a:lnTo>
                    <a:pt x="157" y="7"/>
                  </a:lnTo>
                  <a:lnTo>
                    <a:pt x="314" y="98"/>
                  </a:lnTo>
                  <a:lnTo>
                    <a:pt x="314" y="272"/>
                  </a:lnTo>
                  <a:lnTo>
                    <a:pt x="164" y="363"/>
                  </a:lnTo>
                  <a:lnTo>
                    <a:pt x="3" y="272"/>
                  </a:lnTo>
                  <a:lnTo>
                    <a:pt x="0" y="283"/>
                  </a:lnTo>
                  <a:lnTo>
                    <a:pt x="164" y="374"/>
                  </a:lnTo>
                  <a:lnTo>
                    <a:pt x="164" y="374"/>
                  </a:lnTo>
                  <a:lnTo>
                    <a:pt x="164" y="374"/>
                  </a:lnTo>
                  <a:lnTo>
                    <a:pt x="324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10"/>
            <p:cNvSpPr/>
            <p:nvPr/>
          </p:nvSpPr>
          <p:spPr bwMode="auto">
            <a:xfrm>
              <a:off x="3746500" y="1239838"/>
              <a:ext cx="260350" cy="442913"/>
            </a:xfrm>
            <a:custGeom>
              <a:avLst/>
              <a:gdLst>
                <a:gd name="T0" fmla="*/ 0 w 164"/>
                <a:gd name="T1" fmla="*/ 279 h 279"/>
                <a:gd name="T2" fmla="*/ 7 w 164"/>
                <a:gd name="T3" fmla="*/ 279 h 279"/>
                <a:gd name="T4" fmla="*/ 7 w 164"/>
                <a:gd name="T5" fmla="*/ 98 h 279"/>
                <a:gd name="T6" fmla="*/ 164 w 164"/>
                <a:gd name="T7" fmla="*/ 7 h 279"/>
                <a:gd name="T8" fmla="*/ 161 w 164"/>
                <a:gd name="T9" fmla="*/ 0 h 279"/>
                <a:gd name="T10" fmla="*/ 0 w 164"/>
                <a:gd name="T11" fmla="*/ 94 h 279"/>
                <a:gd name="T12" fmla="*/ 0 w 164"/>
                <a:gd name="T13" fmla="*/ 94 h 279"/>
                <a:gd name="T14" fmla="*/ 0 w 164"/>
                <a:gd name="T15" fmla="*/ 94 h 279"/>
                <a:gd name="T16" fmla="*/ 0 w 164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79">
                  <a:moveTo>
                    <a:pt x="0" y="279"/>
                  </a:moveTo>
                  <a:lnTo>
                    <a:pt x="7" y="279"/>
                  </a:lnTo>
                  <a:lnTo>
                    <a:pt x="7" y="98"/>
                  </a:lnTo>
                  <a:lnTo>
                    <a:pt x="164" y="7"/>
                  </a:lnTo>
                  <a:lnTo>
                    <a:pt x="161" y="0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11"/>
            <p:cNvSpPr/>
            <p:nvPr/>
          </p:nvSpPr>
          <p:spPr bwMode="auto">
            <a:xfrm>
              <a:off x="4538663" y="1228725"/>
              <a:ext cx="509588" cy="160338"/>
            </a:xfrm>
            <a:custGeom>
              <a:avLst/>
              <a:gdLst>
                <a:gd name="T0" fmla="*/ 321 w 321"/>
                <a:gd name="T1" fmla="*/ 7 h 101"/>
                <a:gd name="T2" fmla="*/ 318 w 321"/>
                <a:gd name="T3" fmla="*/ 0 h 101"/>
                <a:gd name="T4" fmla="*/ 161 w 321"/>
                <a:gd name="T5" fmla="*/ 91 h 101"/>
                <a:gd name="T6" fmla="*/ 4 w 321"/>
                <a:gd name="T7" fmla="*/ 0 h 101"/>
                <a:gd name="T8" fmla="*/ 0 w 321"/>
                <a:gd name="T9" fmla="*/ 7 h 101"/>
                <a:gd name="T10" fmla="*/ 161 w 321"/>
                <a:gd name="T11" fmla="*/ 101 h 101"/>
                <a:gd name="T12" fmla="*/ 161 w 321"/>
                <a:gd name="T13" fmla="*/ 101 h 101"/>
                <a:gd name="T14" fmla="*/ 161 w 321"/>
                <a:gd name="T15" fmla="*/ 101 h 101"/>
                <a:gd name="T16" fmla="*/ 321 w 321"/>
                <a:gd name="T17" fmla="*/ 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1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12"/>
            <p:cNvSpPr/>
            <p:nvPr/>
          </p:nvSpPr>
          <p:spPr bwMode="auto">
            <a:xfrm>
              <a:off x="4783138" y="912813"/>
              <a:ext cx="265113" cy="442913"/>
            </a:xfrm>
            <a:custGeom>
              <a:avLst/>
              <a:gdLst>
                <a:gd name="T0" fmla="*/ 167 w 167"/>
                <a:gd name="T1" fmla="*/ 0 h 279"/>
                <a:gd name="T2" fmla="*/ 157 w 167"/>
                <a:gd name="T3" fmla="*/ 0 h 279"/>
                <a:gd name="T4" fmla="*/ 157 w 167"/>
                <a:gd name="T5" fmla="*/ 181 h 279"/>
                <a:gd name="T6" fmla="*/ 0 w 167"/>
                <a:gd name="T7" fmla="*/ 272 h 279"/>
                <a:gd name="T8" fmla="*/ 3 w 167"/>
                <a:gd name="T9" fmla="*/ 279 h 279"/>
                <a:gd name="T10" fmla="*/ 167 w 167"/>
                <a:gd name="T11" fmla="*/ 188 h 279"/>
                <a:gd name="T12" fmla="*/ 167 w 167"/>
                <a:gd name="T13" fmla="*/ 188 h 279"/>
                <a:gd name="T14" fmla="*/ 167 w 167"/>
                <a:gd name="T15" fmla="*/ 188 h 279"/>
                <a:gd name="T16" fmla="*/ 167 w 167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7" y="188"/>
                  </a:lnTo>
                  <a:lnTo>
                    <a:pt x="167" y="188"/>
                  </a:lnTo>
                  <a:lnTo>
                    <a:pt x="167" y="188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13"/>
            <p:cNvSpPr/>
            <p:nvPr/>
          </p:nvSpPr>
          <p:spPr bwMode="auto">
            <a:xfrm>
              <a:off x="4827588" y="1811338"/>
              <a:ext cx="260350" cy="442913"/>
            </a:xfrm>
            <a:custGeom>
              <a:avLst/>
              <a:gdLst>
                <a:gd name="T0" fmla="*/ 164 w 164"/>
                <a:gd name="T1" fmla="*/ 0 h 279"/>
                <a:gd name="T2" fmla="*/ 157 w 164"/>
                <a:gd name="T3" fmla="*/ 0 h 279"/>
                <a:gd name="T4" fmla="*/ 157 w 164"/>
                <a:gd name="T5" fmla="*/ 181 h 279"/>
                <a:gd name="T6" fmla="*/ 0 w 164"/>
                <a:gd name="T7" fmla="*/ 272 h 279"/>
                <a:gd name="T8" fmla="*/ 3 w 164"/>
                <a:gd name="T9" fmla="*/ 279 h 279"/>
                <a:gd name="T10" fmla="*/ 164 w 164"/>
                <a:gd name="T11" fmla="*/ 188 h 279"/>
                <a:gd name="T12" fmla="*/ 164 w 164"/>
                <a:gd name="T13" fmla="*/ 188 h 279"/>
                <a:gd name="T14" fmla="*/ 164 w 164"/>
                <a:gd name="T15" fmla="*/ 188 h 279"/>
                <a:gd name="T16" fmla="*/ 164 w 164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79">
                  <a:moveTo>
                    <a:pt x="164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4" y="188"/>
                  </a:lnTo>
                  <a:lnTo>
                    <a:pt x="164" y="188"/>
                  </a:lnTo>
                  <a:lnTo>
                    <a:pt x="164" y="188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4"/>
            <p:cNvSpPr/>
            <p:nvPr/>
          </p:nvSpPr>
          <p:spPr bwMode="auto">
            <a:xfrm>
              <a:off x="4284663" y="1700213"/>
              <a:ext cx="265113" cy="438150"/>
            </a:xfrm>
            <a:custGeom>
              <a:avLst/>
              <a:gdLst>
                <a:gd name="T0" fmla="*/ 3 w 167"/>
                <a:gd name="T1" fmla="*/ 0 h 276"/>
                <a:gd name="T2" fmla="*/ 0 w 167"/>
                <a:gd name="T3" fmla="*/ 7 h 276"/>
                <a:gd name="T4" fmla="*/ 157 w 167"/>
                <a:gd name="T5" fmla="*/ 98 h 276"/>
                <a:gd name="T6" fmla="*/ 157 w 167"/>
                <a:gd name="T7" fmla="*/ 276 h 276"/>
                <a:gd name="T8" fmla="*/ 167 w 167"/>
                <a:gd name="T9" fmla="*/ 276 h 276"/>
                <a:gd name="T10" fmla="*/ 167 w 167"/>
                <a:gd name="T11" fmla="*/ 91 h 276"/>
                <a:gd name="T12" fmla="*/ 167 w 167"/>
                <a:gd name="T13" fmla="*/ 91 h 276"/>
                <a:gd name="T14" fmla="*/ 167 w 167"/>
                <a:gd name="T15" fmla="*/ 91 h 276"/>
                <a:gd name="T16" fmla="*/ 3 w 167"/>
                <a:gd name="T17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57" y="276"/>
                  </a:lnTo>
                  <a:lnTo>
                    <a:pt x="167" y="276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5"/>
            <p:cNvSpPr/>
            <p:nvPr/>
          </p:nvSpPr>
          <p:spPr bwMode="auto">
            <a:xfrm>
              <a:off x="5065713" y="912813"/>
              <a:ext cx="260350" cy="442913"/>
            </a:xfrm>
            <a:custGeom>
              <a:avLst/>
              <a:gdLst>
                <a:gd name="T0" fmla="*/ 160 w 164"/>
                <a:gd name="T1" fmla="*/ 279 h 279"/>
                <a:gd name="T2" fmla="*/ 164 w 164"/>
                <a:gd name="T3" fmla="*/ 272 h 279"/>
                <a:gd name="T4" fmla="*/ 7 w 164"/>
                <a:gd name="T5" fmla="*/ 181 h 279"/>
                <a:gd name="T6" fmla="*/ 7 w 164"/>
                <a:gd name="T7" fmla="*/ 0 h 279"/>
                <a:gd name="T8" fmla="*/ 0 w 164"/>
                <a:gd name="T9" fmla="*/ 0 h 279"/>
                <a:gd name="T10" fmla="*/ 0 w 164"/>
                <a:gd name="T11" fmla="*/ 188 h 279"/>
                <a:gd name="T12" fmla="*/ 0 w 164"/>
                <a:gd name="T13" fmla="*/ 188 h 279"/>
                <a:gd name="T14" fmla="*/ 0 w 164"/>
                <a:gd name="T15" fmla="*/ 188 h 279"/>
                <a:gd name="T16" fmla="*/ 160 w 164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79">
                  <a:moveTo>
                    <a:pt x="160" y="279"/>
                  </a:moveTo>
                  <a:lnTo>
                    <a:pt x="164" y="272"/>
                  </a:lnTo>
                  <a:lnTo>
                    <a:pt x="7" y="181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16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6"/>
            <p:cNvSpPr/>
            <p:nvPr/>
          </p:nvSpPr>
          <p:spPr bwMode="auto">
            <a:xfrm>
              <a:off x="5070475" y="1189038"/>
              <a:ext cx="266700" cy="444500"/>
            </a:xfrm>
            <a:custGeom>
              <a:avLst/>
              <a:gdLst>
                <a:gd name="T0" fmla="*/ 4 w 168"/>
                <a:gd name="T1" fmla="*/ 0 h 280"/>
                <a:gd name="T2" fmla="*/ 0 w 168"/>
                <a:gd name="T3" fmla="*/ 11 h 280"/>
                <a:gd name="T4" fmla="*/ 157 w 168"/>
                <a:gd name="T5" fmla="*/ 98 h 280"/>
                <a:gd name="T6" fmla="*/ 157 w 168"/>
                <a:gd name="T7" fmla="*/ 280 h 280"/>
                <a:gd name="T8" fmla="*/ 168 w 168"/>
                <a:gd name="T9" fmla="*/ 280 h 280"/>
                <a:gd name="T10" fmla="*/ 164 w 168"/>
                <a:gd name="T11" fmla="*/ 95 h 280"/>
                <a:gd name="T12" fmla="*/ 164 w 168"/>
                <a:gd name="T13" fmla="*/ 95 h 280"/>
                <a:gd name="T14" fmla="*/ 164 w 168"/>
                <a:gd name="T15" fmla="*/ 91 h 280"/>
                <a:gd name="T16" fmla="*/ 4 w 168"/>
                <a:gd name="T17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80">
                  <a:moveTo>
                    <a:pt x="4" y="0"/>
                  </a:moveTo>
                  <a:lnTo>
                    <a:pt x="0" y="11"/>
                  </a:lnTo>
                  <a:lnTo>
                    <a:pt x="157" y="98"/>
                  </a:lnTo>
                  <a:lnTo>
                    <a:pt x="157" y="280"/>
                  </a:lnTo>
                  <a:lnTo>
                    <a:pt x="168" y="280"/>
                  </a:lnTo>
                  <a:lnTo>
                    <a:pt x="164" y="95"/>
                  </a:lnTo>
                  <a:lnTo>
                    <a:pt x="164" y="95"/>
                  </a:lnTo>
                  <a:lnTo>
                    <a:pt x="164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7"/>
            <p:cNvSpPr/>
            <p:nvPr/>
          </p:nvSpPr>
          <p:spPr bwMode="auto">
            <a:xfrm>
              <a:off x="5314950" y="1200150"/>
              <a:ext cx="509588" cy="166688"/>
            </a:xfrm>
            <a:custGeom>
              <a:avLst/>
              <a:gdLst>
                <a:gd name="T0" fmla="*/ 0 w 321"/>
                <a:gd name="T1" fmla="*/ 84 h 105"/>
                <a:gd name="T2" fmla="*/ 3 w 321"/>
                <a:gd name="T3" fmla="*/ 95 h 105"/>
                <a:gd name="T4" fmla="*/ 164 w 321"/>
                <a:gd name="T5" fmla="*/ 11 h 105"/>
                <a:gd name="T6" fmla="*/ 317 w 321"/>
                <a:gd name="T7" fmla="*/ 105 h 105"/>
                <a:gd name="T8" fmla="*/ 321 w 321"/>
                <a:gd name="T9" fmla="*/ 98 h 105"/>
                <a:gd name="T10" fmla="*/ 164 w 321"/>
                <a:gd name="T11" fmla="*/ 0 h 105"/>
                <a:gd name="T12" fmla="*/ 164 w 321"/>
                <a:gd name="T13" fmla="*/ 0 h 105"/>
                <a:gd name="T14" fmla="*/ 164 w 321"/>
                <a:gd name="T15" fmla="*/ 0 h 105"/>
                <a:gd name="T16" fmla="*/ 0 w 321"/>
                <a:gd name="T17" fmla="*/ 8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5">
                  <a:moveTo>
                    <a:pt x="0" y="84"/>
                  </a:moveTo>
                  <a:lnTo>
                    <a:pt x="3" y="95"/>
                  </a:lnTo>
                  <a:lnTo>
                    <a:pt x="164" y="11"/>
                  </a:lnTo>
                  <a:lnTo>
                    <a:pt x="317" y="105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8"/>
            <p:cNvSpPr/>
            <p:nvPr/>
          </p:nvSpPr>
          <p:spPr bwMode="auto">
            <a:xfrm>
              <a:off x="5568950" y="1233488"/>
              <a:ext cx="515938" cy="166688"/>
            </a:xfrm>
            <a:custGeom>
              <a:avLst/>
              <a:gdLst>
                <a:gd name="T0" fmla="*/ 325 w 325"/>
                <a:gd name="T1" fmla="*/ 18 h 105"/>
                <a:gd name="T2" fmla="*/ 318 w 325"/>
                <a:gd name="T3" fmla="*/ 11 h 105"/>
                <a:gd name="T4" fmla="*/ 161 w 325"/>
                <a:gd name="T5" fmla="*/ 95 h 105"/>
                <a:gd name="T6" fmla="*/ 7 w 325"/>
                <a:gd name="T7" fmla="*/ 0 h 105"/>
                <a:gd name="T8" fmla="*/ 0 w 325"/>
                <a:gd name="T9" fmla="*/ 7 h 105"/>
                <a:gd name="T10" fmla="*/ 161 w 325"/>
                <a:gd name="T11" fmla="*/ 105 h 105"/>
                <a:gd name="T12" fmla="*/ 161 w 325"/>
                <a:gd name="T13" fmla="*/ 105 h 105"/>
                <a:gd name="T14" fmla="*/ 161 w 325"/>
                <a:gd name="T15" fmla="*/ 105 h 105"/>
                <a:gd name="T16" fmla="*/ 325 w 325"/>
                <a:gd name="T17" fmla="*/ 1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5" h="105">
                  <a:moveTo>
                    <a:pt x="325" y="18"/>
                  </a:moveTo>
                  <a:lnTo>
                    <a:pt x="318" y="11"/>
                  </a:lnTo>
                  <a:lnTo>
                    <a:pt x="161" y="95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1" y="105"/>
                  </a:lnTo>
                  <a:lnTo>
                    <a:pt x="161" y="105"/>
                  </a:lnTo>
                  <a:lnTo>
                    <a:pt x="161" y="105"/>
                  </a:lnTo>
                  <a:lnTo>
                    <a:pt x="325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9"/>
            <p:cNvSpPr/>
            <p:nvPr/>
          </p:nvSpPr>
          <p:spPr bwMode="auto">
            <a:xfrm>
              <a:off x="5564188" y="735013"/>
              <a:ext cx="265113" cy="442913"/>
            </a:xfrm>
            <a:custGeom>
              <a:avLst/>
              <a:gdLst>
                <a:gd name="T0" fmla="*/ 0 w 167"/>
                <a:gd name="T1" fmla="*/ 279 h 279"/>
                <a:gd name="T2" fmla="*/ 10 w 167"/>
                <a:gd name="T3" fmla="*/ 279 h 279"/>
                <a:gd name="T4" fmla="*/ 10 w 167"/>
                <a:gd name="T5" fmla="*/ 98 h 279"/>
                <a:gd name="T6" fmla="*/ 167 w 167"/>
                <a:gd name="T7" fmla="*/ 7 h 279"/>
                <a:gd name="T8" fmla="*/ 164 w 167"/>
                <a:gd name="T9" fmla="*/ 0 h 279"/>
                <a:gd name="T10" fmla="*/ 0 w 167"/>
                <a:gd name="T11" fmla="*/ 94 h 279"/>
                <a:gd name="T12" fmla="*/ 0 w 167"/>
                <a:gd name="T13" fmla="*/ 94 h 279"/>
                <a:gd name="T14" fmla="*/ 0 w 167"/>
                <a:gd name="T15" fmla="*/ 94 h 279"/>
                <a:gd name="T16" fmla="*/ 0 w 167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0" y="279"/>
                  </a:moveTo>
                  <a:lnTo>
                    <a:pt x="10" y="279"/>
                  </a:lnTo>
                  <a:lnTo>
                    <a:pt x="10" y="98"/>
                  </a:lnTo>
                  <a:lnTo>
                    <a:pt x="167" y="7"/>
                  </a:lnTo>
                  <a:lnTo>
                    <a:pt x="164" y="0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20"/>
            <p:cNvSpPr/>
            <p:nvPr/>
          </p:nvSpPr>
          <p:spPr bwMode="auto">
            <a:xfrm>
              <a:off x="5054600" y="303213"/>
              <a:ext cx="514350" cy="874713"/>
            </a:xfrm>
            <a:custGeom>
              <a:avLst/>
              <a:gdLst>
                <a:gd name="T0" fmla="*/ 324 w 324"/>
                <a:gd name="T1" fmla="*/ 366 h 551"/>
                <a:gd name="T2" fmla="*/ 324 w 324"/>
                <a:gd name="T3" fmla="*/ 366 h 551"/>
                <a:gd name="T4" fmla="*/ 167 w 324"/>
                <a:gd name="T5" fmla="*/ 275 h 551"/>
                <a:gd name="T6" fmla="*/ 167 w 324"/>
                <a:gd name="T7" fmla="*/ 94 h 551"/>
                <a:gd name="T8" fmla="*/ 167 w 324"/>
                <a:gd name="T9" fmla="*/ 94 h 551"/>
                <a:gd name="T10" fmla="*/ 167 w 324"/>
                <a:gd name="T11" fmla="*/ 94 h 551"/>
                <a:gd name="T12" fmla="*/ 7 w 324"/>
                <a:gd name="T13" fmla="*/ 0 h 551"/>
                <a:gd name="T14" fmla="*/ 0 w 324"/>
                <a:gd name="T15" fmla="*/ 7 h 551"/>
                <a:gd name="T16" fmla="*/ 157 w 324"/>
                <a:gd name="T17" fmla="*/ 97 h 551"/>
                <a:gd name="T18" fmla="*/ 157 w 324"/>
                <a:gd name="T19" fmla="*/ 279 h 551"/>
                <a:gd name="T20" fmla="*/ 157 w 324"/>
                <a:gd name="T21" fmla="*/ 279 h 551"/>
                <a:gd name="T22" fmla="*/ 314 w 324"/>
                <a:gd name="T23" fmla="*/ 370 h 551"/>
                <a:gd name="T24" fmla="*/ 314 w 324"/>
                <a:gd name="T25" fmla="*/ 551 h 551"/>
                <a:gd name="T26" fmla="*/ 324 w 324"/>
                <a:gd name="T27" fmla="*/ 551 h 551"/>
                <a:gd name="T28" fmla="*/ 324 w 324"/>
                <a:gd name="T29" fmla="*/ 366 h 551"/>
                <a:gd name="T30" fmla="*/ 324 w 324"/>
                <a:gd name="T31" fmla="*/ 366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4" h="551">
                  <a:moveTo>
                    <a:pt x="324" y="366"/>
                  </a:moveTo>
                  <a:lnTo>
                    <a:pt x="324" y="366"/>
                  </a:lnTo>
                  <a:lnTo>
                    <a:pt x="167" y="275"/>
                  </a:lnTo>
                  <a:lnTo>
                    <a:pt x="167" y="94"/>
                  </a:lnTo>
                  <a:lnTo>
                    <a:pt x="167" y="94"/>
                  </a:lnTo>
                  <a:lnTo>
                    <a:pt x="167" y="94"/>
                  </a:lnTo>
                  <a:lnTo>
                    <a:pt x="7" y="0"/>
                  </a:ln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157" y="279"/>
                  </a:lnTo>
                  <a:lnTo>
                    <a:pt x="314" y="370"/>
                  </a:lnTo>
                  <a:lnTo>
                    <a:pt x="314" y="551"/>
                  </a:lnTo>
                  <a:lnTo>
                    <a:pt x="324" y="551"/>
                  </a:lnTo>
                  <a:lnTo>
                    <a:pt x="324" y="366"/>
                  </a:lnTo>
                  <a:lnTo>
                    <a:pt x="324" y="36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21"/>
            <p:cNvSpPr/>
            <p:nvPr/>
          </p:nvSpPr>
          <p:spPr bwMode="auto">
            <a:xfrm>
              <a:off x="6100763" y="1811338"/>
              <a:ext cx="260350" cy="438150"/>
            </a:xfrm>
            <a:custGeom>
              <a:avLst/>
              <a:gdLst>
                <a:gd name="T0" fmla="*/ 161 w 164"/>
                <a:gd name="T1" fmla="*/ 276 h 276"/>
                <a:gd name="T2" fmla="*/ 164 w 164"/>
                <a:gd name="T3" fmla="*/ 269 h 276"/>
                <a:gd name="T4" fmla="*/ 7 w 164"/>
                <a:gd name="T5" fmla="*/ 178 h 276"/>
                <a:gd name="T6" fmla="*/ 7 w 164"/>
                <a:gd name="T7" fmla="*/ 0 h 276"/>
                <a:gd name="T8" fmla="*/ 0 w 164"/>
                <a:gd name="T9" fmla="*/ 0 h 276"/>
                <a:gd name="T10" fmla="*/ 0 w 164"/>
                <a:gd name="T11" fmla="*/ 185 h 276"/>
                <a:gd name="T12" fmla="*/ 0 w 164"/>
                <a:gd name="T13" fmla="*/ 185 h 276"/>
                <a:gd name="T14" fmla="*/ 0 w 164"/>
                <a:gd name="T15" fmla="*/ 185 h 276"/>
                <a:gd name="T16" fmla="*/ 161 w 164"/>
                <a:gd name="T17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76">
                  <a:moveTo>
                    <a:pt x="161" y="276"/>
                  </a:moveTo>
                  <a:lnTo>
                    <a:pt x="164" y="269"/>
                  </a:lnTo>
                  <a:lnTo>
                    <a:pt x="7" y="178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161" y="27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22"/>
            <p:cNvSpPr/>
            <p:nvPr/>
          </p:nvSpPr>
          <p:spPr bwMode="auto">
            <a:xfrm>
              <a:off x="6107113" y="2087563"/>
              <a:ext cx="265113" cy="438150"/>
            </a:xfrm>
            <a:custGeom>
              <a:avLst/>
              <a:gdLst>
                <a:gd name="T0" fmla="*/ 3 w 167"/>
                <a:gd name="T1" fmla="*/ 0 h 276"/>
                <a:gd name="T2" fmla="*/ 0 w 167"/>
                <a:gd name="T3" fmla="*/ 7 h 276"/>
                <a:gd name="T4" fmla="*/ 157 w 167"/>
                <a:gd name="T5" fmla="*/ 95 h 276"/>
                <a:gd name="T6" fmla="*/ 157 w 167"/>
                <a:gd name="T7" fmla="*/ 276 h 276"/>
                <a:gd name="T8" fmla="*/ 167 w 167"/>
                <a:gd name="T9" fmla="*/ 276 h 276"/>
                <a:gd name="T10" fmla="*/ 163 w 167"/>
                <a:gd name="T11" fmla="*/ 91 h 276"/>
                <a:gd name="T12" fmla="*/ 163 w 167"/>
                <a:gd name="T13" fmla="*/ 91 h 276"/>
                <a:gd name="T14" fmla="*/ 163 w 167"/>
                <a:gd name="T15" fmla="*/ 91 h 276"/>
                <a:gd name="T16" fmla="*/ 3 w 167"/>
                <a:gd name="T17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5"/>
                  </a:lnTo>
                  <a:lnTo>
                    <a:pt x="157" y="276"/>
                  </a:lnTo>
                  <a:lnTo>
                    <a:pt x="167" y="276"/>
                  </a:lnTo>
                  <a:lnTo>
                    <a:pt x="163" y="91"/>
                  </a:lnTo>
                  <a:lnTo>
                    <a:pt x="163" y="91"/>
                  </a:lnTo>
                  <a:lnTo>
                    <a:pt x="163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23"/>
            <p:cNvSpPr/>
            <p:nvPr/>
          </p:nvSpPr>
          <p:spPr bwMode="auto">
            <a:xfrm>
              <a:off x="6350000" y="2093913"/>
              <a:ext cx="514350" cy="171450"/>
            </a:xfrm>
            <a:custGeom>
              <a:avLst/>
              <a:gdLst>
                <a:gd name="T0" fmla="*/ 0 w 324"/>
                <a:gd name="T1" fmla="*/ 87 h 108"/>
                <a:gd name="T2" fmla="*/ 7 w 324"/>
                <a:gd name="T3" fmla="*/ 94 h 108"/>
                <a:gd name="T4" fmla="*/ 167 w 324"/>
                <a:gd name="T5" fmla="*/ 10 h 108"/>
                <a:gd name="T6" fmla="*/ 317 w 324"/>
                <a:gd name="T7" fmla="*/ 108 h 108"/>
                <a:gd name="T8" fmla="*/ 324 w 324"/>
                <a:gd name="T9" fmla="*/ 98 h 108"/>
                <a:gd name="T10" fmla="*/ 167 w 324"/>
                <a:gd name="T11" fmla="*/ 0 h 108"/>
                <a:gd name="T12" fmla="*/ 167 w 324"/>
                <a:gd name="T13" fmla="*/ 0 h 108"/>
                <a:gd name="T14" fmla="*/ 167 w 324"/>
                <a:gd name="T15" fmla="*/ 0 h 108"/>
                <a:gd name="T16" fmla="*/ 0 w 324"/>
                <a:gd name="T17" fmla="*/ 87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4" h="108">
                  <a:moveTo>
                    <a:pt x="0" y="87"/>
                  </a:moveTo>
                  <a:lnTo>
                    <a:pt x="7" y="94"/>
                  </a:lnTo>
                  <a:lnTo>
                    <a:pt x="167" y="10"/>
                  </a:lnTo>
                  <a:lnTo>
                    <a:pt x="317" y="108"/>
                  </a:lnTo>
                  <a:lnTo>
                    <a:pt x="324" y="98"/>
                  </a:lnTo>
                  <a:lnTo>
                    <a:pt x="167" y="0"/>
                  </a:lnTo>
                  <a:lnTo>
                    <a:pt x="167" y="0"/>
                  </a:lnTo>
                  <a:lnTo>
                    <a:pt x="167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24"/>
            <p:cNvSpPr/>
            <p:nvPr/>
          </p:nvSpPr>
          <p:spPr bwMode="auto">
            <a:xfrm>
              <a:off x="6610350" y="2127250"/>
              <a:ext cx="509588" cy="166688"/>
            </a:xfrm>
            <a:custGeom>
              <a:avLst/>
              <a:gdLst>
                <a:gd name="T0" fmla="*/ 321 w 321"/>
                <a:gd name="T1" fmla="*/ 17 h 105"/>
                <a:gd name="T2" fmla="*/ 317 w 321"/>
                <a:gd name="T3" fmla="*/ 10 h 105"/>
                <a:gd name="T4" fmla="*/ 157 w 321"/>
                <a:gd name="T5" fmla="*/ 94 h 105"/>
                <a:gd name="T6" fmla="*/ 3 w 321"/>
                <a:gd name="T7" fmla="*/ 0 h 105"/>
                <a:gd name="T8" fmla="*/ 0 w 321"/>
                <a:gd name="T9" fmla="*/ 7 h 105"/>
                <a:gd name="T10" fmla="*/ 157 w 321"/>
                <a:gd name="T11" fmla="*/ 105 h 105"/>
                <a:gd name="T12" fmla="*/ 157 w 321"/>
                <a:gd name="T13" fmla="*/ 105 h 105"/>
                <a:gd name="T14" fmla="*/ 157 w 321"/>
                <a:gd name="T15" fmla="*/ 105 h 105"/>
                <a:gd name="T16" fmla="*/ 321 w 321"/>
                <a:gd name="T17" fmla="*/ 17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5">
                  <a:moveTo>
                    <a:pt x="321" y="17"/>
                  </a:moveTo>
                  <a:lnTo>
                    <a:pt x="317" y="10"/>
                  </a:lnTo>
                  <a:lnTo>
                    <a:pt x="157" y="94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321" y="1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25"/>
            <p:cNvSpPr/>
            <p:nvPr/>
          </p:nvSpPr>
          <p:spPr bwMode="auto">
            <a:xfrm>
              <a:off x="6632575" y="2076450"/>
              <a:ext cx="509588" cy="166688"/>
            </a:xfrm>
            <a:custGeom>
              <a:avLst/>
              <a:gdLst>
                <a:gd name="T0" fmla="*/ 321 w 321"/>
                <a:gd name="T1" fmla="*/ 18 h 105"/>
                <a:gd name="T2" fmla="*/ 317 w 321"/>
                <a:gd name="T3" fmla="*/ 11 h 105"/>
                <a:gd name="T4" fmla="*/ 160 w 321"/>
                <a:gd name="T5" fmla="*/ 95 h 105"/>
                <a:gd name="T6" fmla="*/ 7 w 321"/>
                <a:gd name="T7" fmla="*/ 0 h 105"/>
                <a:gd name="T8" fmla="*/ 0 w 321"/>
                <a:gd name="T9" fmla="*/ 7 h 105"/>
                <a:gd name="T10" fmla="*/ 160 w 321"/>
                <a:gd name="T11" fmla="*/ 105 h 105"/>
                <a:gd name="T12" fmla="*/ 160 w 321"/>
                <a:gd name="T13" fmla="*/ 105 h 105"/>
                <a:gd name="T14" fmla="*/ 160 w 321"/>
                <a:gd name="T15" fmla="*/ 105 h 105"/>
                <a:gd name="T16" fmla="*/ 321 w 321"/>
                <a:gd name="T17" fmla="*/ 1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7" y="11"/>
                  </a:lnTo>
                  <a:lnTo>
                    <a:pt x="160" y="95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0" y="105"/>
                  </a:lnTo>
                  <a:lnTo>
                    <a:pt x="160" y="105"/>
                  </a:lnTo>
                  <a:lnTo>
                    <a:pt x="160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26"/>
            <p:cNvSpPr/>
            <p:nvPr/>
          </p:nvSpPr>
          <p:spPr bwMode="auto">
            <a:xfrm>
              <a:off x="6605588" y="1627188"/>
              <a:ext cx="258763" cy="444500"/>
            </a:xfrm>
            <a:custGeom>
              <a:avLst/>
              <a:gdLst>
                <a:gd name="T0" fmla="*/ 0 w 163"/>
                <a:gd name="T1" fmla="*/ 280 h 280"/>
                <a:gd name="T2" fmla="*/ 6 w 163"/>
                <a:gd name="T3" fmla="*/ 280 h 280"/>
                <a:gd name="T4" fmla="*/ 6 w 163"/>
                <a:gd name="T5" fmla="*/ 98 h 280"/>
                <a:gd name="T6" fmla="*/ 163 w 163"/>
                <a:gd name="T7" fmla="*/ 7 h 280"/>
                <a:gd name="T8" fmla="*/ 160 w 163"/>
                <a:gd name="T9" fmla="*/ 0 h 280"/>
                <a:gd name="T10" fmla="*/ 0 w 163"/>
                <a:gd name="T11" fmla="*/ 95 h 280"/>
                <a:gd name="T12" fmla="*/ 0 w 163"/>
                <a:gd name="T13" fmla="*/ 95 h 280"/>
                <a:gd name="T14" fmla="*/ 0 w 163"/>
                <a:gd name="T15" fmla="*/ 95 h 280"/>
                <a:gd name="T16" fmla="*/ 0 w 163"/>
                <a:gd name="T17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280">
                  <a:moveTo>
                    <a:pt x="0" y="280"/>
                  </a:moveTo>
                  <a:lnTo>
                    <a:pt x="6" y="280"/>
                  </a:lnTo>
                  <a:lnTo>
                    <a:pt x="6" y="98"/>
                  </a:lnTo>
                  <a:lnTo>
                    <a:pt x="163" y="7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0" y="95"/>
                  </a:lnTo>
                  <a:lnTo>
                    <a:pt x="0" y="95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7"/>
            <p:cNvSpPr/>
            <p:nvPr/>
          </p:nvSpPr>
          <p:spPr bwMode="auto">
            <a:xfrm>
              <a:off x="5597525" y="1184275"/>
              <a:ext cx="1008063" cy="887413"/>
            </a:xfrm>
            <a:custGeom>
              <a:avLst/>
              <a:gdLst>
                <a:gd name="T0" fmla="*/ 635 w 635"/>
                <a:gd name="T1" fmla="*/ 374 h 559"/>
                <a:gd name="T2" fmla="*/ 635 w 635"/>
                <a:gd name="T3" fmla="*/ 374 h 559"/>
                <a:gd name="T4" fmla="*/ 478 w 635"/>
                <a:gd name="T5" fmla="*/ 283 h 559"/>
                <a:gd name="T6" fmla="*/ 478 w 635"/>
                <a:gd name="T7" fmla="*/ 101 h 559"/>
                <a:gd name="T8" fmla="*/ 478 w 635"/>
                <a:gd name="T9" fmla="*/ 101 h 559"/>
                <a:gd name="T10" fmla="*/ 478 w 635"/>
                <a:gd name="T11" fmla="*/ 101 h 559"/>
                <a:gd name="T12" fmla="*/ 317 w 635"/>
                <a:gd name="T13" fmla="*/ 7 h 559"/>
                <a:gd name="T14" fmla="*/ 317 w 635"/>
                <a:gd name="T15" fmla="*/ 7 h 559"/>
                <a:gd name="T16" fmla="*/ 157 w 635"/>
                <a:gd name="T17" fmla="*/ 94 h 559"/>
                <a:gd name="T18" fmla="*/ 3 w 635"/>
                <a:gd name="T19" fmla="*/ 0 h 559"/>
                <a:gd name="T20" fmla="*/ 0 w 635"/>
                <a:gd name="T21" fmla="*/ 7 h 559"/>
                <a:gd name="T22" fmla="*/ 157 w 635"/>
                <a:gd name="T23" fmla="*/ 105 h 559"/>
                <a:gd name="T24" fmla="*/ 157 w 635"/>
                <a:gd name="T25" fmla="*/ 105 h 559"/>
                <a:gd name="T26" fmla="*/ 157 w 635"/>
                <a:gd name="T27" fmla="*/ 105 h 559"/>
                <a:gd name="T28" fmla="*/ 317 w 635"/>
                <a:gd name="T29" fmla="*/ 17 h 559"/>
                <a:gd name="T30" fmla="*/ 471 w 635"/>
                <a:gd name="T31" fmla="*/ 105 h 559"/>
                <a:gd name="T32" fmla="*/ 467 w 635"/>
                <a:gd name="T33" fmla="*/ 286 h 559"/>
                <a:gd name="T34" fmla="*/ 467 w 635"/>
                <a:gd name="T35" fmla="*/ 286 h 559"/>
                <a:gd name="T36" fmla="*/ 624 w 635"/>
                <a:gd name="T37" fmla="*/ 377 h 559"/>
                <a:gd name="T38" fmla="*/ 624 w 635"/>
                <a:gd name="T39" fmla="*/ 559 h 559"/>
                <a:gd name="T40" fmla="*/ 635 w 635"/>
                <a:gd name="T41" fmla="*/ 559 h 559"/>
                <a:gd name="T42" fmla="*/ 635 w 635"/>
                <a:gd name="T43" fmla="*/ 374 h 559"/>
                <a:gd name="T44" fmla="*/ 635 w 635"/>
                <a:gd name="T45" fmla="*/ 374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35" h="559">
                  <a:moveTo>
                    <a:pt x="635" y="374"/>
                  </a:moveTo>
                  <a:lnTo>
                    <a:pt x="635" y="374"/>
                  </a:lnTo>
                  <a:lnTo>
                    <a:pt x="478" y="283"/>
                  </a:lnTo>
                  <a:lnTo>
                    <a:pt x="478" y="101"/>
                  </a:lnTo>
                  <a:lnTo>
                    <a:pt x="478" y="101"/>
                  </a:lnTo>
                  <a:lnTo>
                    <a:pt x="478" y="101"/>
                  </a:lnTo>
                  <a:lnTo>
                    <a:pt x="317" y="7"/>
                  </a:lnTo>
                  <a:lnTo>
                    <a:pt x="317" y="7"/>
                  </a:lnTo>
                  <a:lnTo>
                    <a:pt x="157" y="94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317" y="17"/>
                  </a:lnTo>
                  <a:lnTo>
                    <a:pt x="471" y="105"/>
                  </a:lnTo>
                  <a:lnTo>
                    <a:pt x="467" y="286"/>
                  </a:lnTo>
                  <a:lnTo>
                    <a:pt x="467" y="286"/>
                  </a:lnTo>
                  <a:lnTo>
                    <a:pt x="624" y="377"/>
                  </a:lnTo>
                  <a:lnTo>
                    <a:pt x="624" y="559"/>
                  </a:lnTo>
                  <a:lnTo>
                    <a:pt x="635" y="559"/>
                  </a:lnTo>
                  <a:lnTo>
                    <a:pt x="635" y="374"/>
                  </a:lnTo>
                  <a:lnTo>
                    <a:pt x="635" y="37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8"/>
            <p:cNvSpPr/>
            <p:nvPr/>
          </p:nvSpPr>
          <p:spPr bwMode="auto">
            <a:xfrm>
              <a:off x="4013200" y="928688"/>
              <a:ext cx="509588" cy="876300"/>
            </a:xfrm>
            <a:custGeom>
              <a:avLst/>
              <a:gdLst>
                <a:gd name="T0" fmla="*/ 0 w 321"/>
                <a:gd name="T1" fmla="*/ 185 h 552"/>
                <a:gd name="T2" fmla="*/ 0 w 321"/>
                <a:gd name="T3" fmla="*/ 185 h 552"/>
                <a:gd name="T4" fmla="*/ 157 w 321"/>
                <a:gd name="T5" fmla="*/ 276 h 552"/>
                <a:gd name="T6" fmla="*/ 157 w 321"/>
                <a:gd name="T7" fmla="*/ 458 h 552"/>
                <a:gd name="T8" fmla="*/ 157 w 321"/>
                <a:gd name="T9" fmla="*/ 458 h 552"/>
                <a:gd name="T10" fmla="*/ 157 w 321"/>
                <a:gd name="T11" fmla="*/ 458 h 552"/>
                <a:gd name="T12" fmla="*/ 317 w 321"/>
                <a:gd name="T13" fmla="*/ 552 h 552"/>
                <a:gd name="T14" fmla="*/ 321 w 321"/>
                <a:gd name="T15" fmla="*/ 545 h 552"/>
                <a:gd name="T16" fmla="*/ 164 w 321"/>
                <a:gd name="T17" fmla="*/ 454 h 552"/>
                <a:gd name="T18" fmla="*/ 164 w 321"/>
                <a:gd name="T19" fmla="*/ 273 h 552"/>
                <a:gd name="T20" fmla="*/ 164 w 321"/>
                <a:gd name="T21" fmla="*/ 273 h 552"/>
                <a:gd name="T22" fmla="*/ 7 w 321"/>
                <a:gd name="T23" fmla="*/ 182 h 552"/>
                <a:gd name="T24" fmla="*/ 7 w 321"/>
                <a:gd name="T25" fmla="*/ 0 h 552"/>
                <a:gd name="T26" fmla="*/ 0 w 321"/>
                <a:gd name="T27" fmla="*/ 0 h 552"/>
                <a:gd name="T28" fmla="*/ 0 w 321"/>
                <a:gd name="T29" fmla="*/ 185 h 552"/>
                <a:gd name="T30" fmla="*/ 0 w 321"/>
                <a:gd name="T31" fmla="*/ 185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1" h="552">
                  <a:moveTo>
                    <a:pt x="0" y="185"/>
                  </a:move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317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3"/>
                  </a:lnTo>
                  <a:lnTo>
                    <a:pt x="164" y="273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9"/>
            <p:cNvSpPr/>
            <p:nvPr/>
          </p:nvSpPr>
          <p:spPr bwMode="auto">
            <a:xfrm>
              <a:off x="5070475" y="1622425"/>
              <a:ext cx="1008063" cy="160338"/>
            </a:xfrm>
            <a:custGeom>
              <a:avLst/>
              <a:gdLst>
                <a:gd name="T0" fmla="*/ 475 w 635"/>
                <a:gd name="T1" fmla="*/ 0 h 101"/>
                <a:gd name="T2" fmla="*/ 475 w 635"/>
                <a:gd name="T3" fmla="*/ 0 h 101"/>
                <a:gd name="T4" fmla="*/ 318 w 635"/>
                <a:gd name="T5" fmla="*/ 91 h 101"/>
                <a:gd name="T6" fmla="*/ 164 w 635"/>
                <a:gd name="T7" fmla="*/ 0 h 101"/>
                <a:gd name="T8" fmla="*/ 161 w 635"/>
                <a:gd name="T9" fmla="*/ 0 h 101"/>
                <a:gd name="T10" fmla="*/ 161 w 635"/>
                <a:gd name="T11" fmla="*/ 0 h 101"/>
                <a:gd name="T12" fmla="*/ 0 w 635"/>
                <a:gd name="T13" fmla="*/ 91 h 101"/>
                <a:gd name="T14" fmla="*/ 4 w 635"/>
                <a:gd name="T15" fmla="*/ 98 h 101"/>
                <a:gd name="T16" fmla="*/ 161 w 635"/>
                <a:gd name="T17" fmla="*/ 7 h 101"/>
                <a:gd name="T18" fmla="*/ 318 w 635"/>
                <a:gd name="T19" fmla="*/ 101 h 101"/>
                <a:gd name="T20" fmla="*/ 318 w 635"/>
                <a:gd name="T21" fmla="*/ 101 h 101"/>
                <a:gd name="T22" fmla="*/ 475 w 635"/>
                <a:gd name="T23" fmla="*/ 10 h 101"/>
                <a:gd name="T24" fmla="*/ 632 w 635"/>
                <a:gd name="T25" fmla="*/ 101 h 101"/>
                <a:gd name="T26" fmla="*/ 635 w 635"/>
                <a:gd name="T27" fmla="*/ 94 h 101"/>
                <a:gd name="T28" fmla="*/ 475 w 635"/>
                <a:gd name="T29" fmla="*/ 0 h 101"/>
                <a:gd name="T30" fmla="*/ 475 w 635"/>
                <a:gd name="T31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5" h="101">
                  <a:moveTo>
                    <a:pt x="475" y="0"/>
                  </a:moveTo>
                  <a:lnTo>
                    <a:pt x="475" y="0"/>
                  </a:lnTo>
                  <a:lnTo>
                    <a:pt x="318" y="91"/>
                  </a:lnTo>
                  <a:lnTo>
                    <a:pt x="164" y="0"/>
                  </a:lnTo>
                  <a:lnTo>
                    <a:pt x="161" y="0"/>
                  </a:lnTo>
                  <a:lnTo>
                    <a:pt x="161" y="0"/>
                  </a:lnTo>
                  <a:lnTo>
                    <a:pt x="0" y="91"/>
                  </a:lnTo>
                  <a:lnTo>
                    <a:pt x="4" y="98"/>
                  </a:lnTo>
                  <a:lnTo>
                    <a:pt x="161" y="7"/>
                  </a:lnTo>
                  <a:lnTo>
                    <a:pt x="318" y="101"/>
                  </a:lnTo>
                  <a:lnTo>
                    <a:pt x="318" y="101"/>
                  </a:lnTo>
                  <a:lnTo>
                    <a:pt x="475" y="10"/>
                  </a:lnTo>
                  <a:lnTo>
                    <a:pt x="632" y="101"/>
                  </a:lnTo>
                  <a:lnTo>
                    <a:pt x="635" y="94"/>
                  </a:lnTo>
                  <a:lnTo>
                    <a:pt x="475" y="0"/>
                  </a:lnTo>
                  <a:lnTo>
                    <a:pt x="475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30"/>
            <p:cNvSpPr/>
            <p:nvPr/>
          </p:nvSpPr>
          <p:spPr bwMode="auto">
            <a:xfrm>
              <a:off x="4578350" y="1660525"/>
              <a:ext cx="1008063" cy="166688"/>
            </a:xfrm>
            <a:custGeom>
              <a:avLst/>
              <a:gdLst>
                <a:gd name="T0" fmla="*/ 474 w 635"/>
                <a:gd name="T1" fmla="*/ 4 h 105"/>
                <a:gd name="T2" fmla="*/ 474 w 635"/>
                <a:gd name="T3" fmla="*/ 4 h 105"/>
                <a:gd name="T4" fmla="*/ 317 w 635"/>
                <a:gd name="T5" fmla="*/ 91 h 105"/>
                <a:gd name="T6" fmla="*/ 160 w 635"/>
                <a:gd name="T7" fmla="*/ 0 h 105"/>
                <a:gd name="T8" fmla="*/ 160 w 635"/>
                <a:gd name="T9" fmla="*/ 0 h 105"/>
                <a:gd name="T10" fmla="*/ 160 w 635"/>
                <a:gd name="T11" fmla="*/ 0 h 105"/>
                <a:gd name="T12" fmla="*/ 0 w 635"/>
                <a:gd name="T13" fmla="*/ 95 h 105"/>
                <a:gd name="T14" fmla="*/ 3 w 635"/>
                <a:gd name="T15" fmla="*/ 102 h 105"/>
                <a:gd name="T16" fmla="*/ 160 w 635"/>
                <a:gd name="T17" fmla="*/ 11 h 105"/>
                <a:gd name="T18" fmla="*/ 317 w 635"/>
                <a:gd name="T19" fmla="*/ 102 h 105"/>
                <a:gd name="T20" fmla="*/ 317 w 635"/>
                <a:gd name="T21" fmla="*/ 102 h 105"/>
                <a:gd name="T22" fmla="*/ 474 w 635"/>
                <a:gd name="T23" fmla="*/ 14 h 105"/>
                <a:gd name="T24" fmla="*/ 631 w 635"/>
                <a:gd name="T25" fmla="*/ 105 h 105"/>
                <a:gd name="T26" fmla="*/ 635 w 635"/>
                <a:gd name="T27" fmla="*/ 98 h 105"/>
                <a:gd name="T28" fmla="*/ 474 w 635"/>
                <a:gd name="T29" fmla="*/ 4 h 105"/>
                <a:gd name="T30" fmla="*/ 474 w 635"/>
                <a:gd name="T31" fmla="*/ 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5" h="105">
                  <a:moveTo>
                    <a:pt x="474" y="4"/>
                  </a:moveTo>
                  <a:lnTo>
                    <a:pt x="474" y="4"/>
                  </a:lnTo>
                  <a:lnTo>
                    <a:pt x="317" y="91"/>
                  </a:lnTo>
                  <a:lnTo>
                    <a:pt x="160" y="0"/>
                  </a:lnTo>
                  <a:lnTo>
                    <a:pt x="160" y="0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3" y="102"/>
                  </a:lnTo>
                  <a:lnTo>
                    <a:pt x="160" y="11"/>
                  </a:lnTo>
                  <a:lnTo>
                    <a:pt x="317" y="102"/>
                  </a:lnTo>
                  <a:lnTo>
                    <a:pt x="317" y="102"/>
                  </a:lnTo>
                  <a:lnTo>
                    <a:pt x="474" y="14"/>
                  </a:lnTo>
                  <a:lnTo>
                    <a:pt x="631" y="105"/>
                  </a:lnTo>
                  <a:lnTo>
                    <a:pt x="635" y="98"/>
                  </a:lnTo>
                  <a:lnTo>
                    <a:pt x="474" y="4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31"/>
            <p:cNvSpPr/>
            <p:nvPr/>
          </p:nvSpPr>
          <p:spPr bwMode="auto">
            <a:xfrm>
              <a:off x="4527550" y="314325"/>
              <a:ext cx="509588" cy="160338"/>
            </a:xfrm>
            <a:custGeom>
              <a:avLst/>
              <a:gdLst>
                <a:gd name="T0" fmla="*/ 321 w 321"/>
                <a:gd name="T1" fmla="*/ 7 h 101"/>
                <a:gd name="T2" fmla="*/ 318 w 321"/>
                <a:gd name="T3" fmla="*/ 0 h 101"/>
                <a:gd name="T4" fmla="*/ 161 w 321"/>
                <a:gd name="T5" fmla="*/ 90 h 101"/>
                <a:gd name="T6" fmla="*/ 4 w 321"/>
                <a:gd name="T7" fmla="*/ 0 h 101"/>
                <a:gd name="T8" fmla="*/ 0 w 321"/>
                <a:gd name="T9" fmla="*/ 7 h 101"/>
                <a:gd name="T10" fmla="*/ 161 w 321"/>
                <a:gd name="T11" fmla="*/ 101 h 101"/>
                <a:gd name="T12" fmla="*/ 161 w 321"/>
                <a:gd name="T13" fmla="*/ 101 h 101"/>
                <a:gd name="T14" fmla="*/ 161 w 321"/>
                <a:gd name="T15" fmla="*/ 101 h 101"/>
                <a:gd name="T16" fmla="*/ 321 w 321"/>
                <a:gd name="T17" fmla="*/ 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0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32"/>
            <p:cNvSpPr/>
            <p:nvPr/>
          </p:nvSpPr>
          <p:spPr bwMode="auto">
            <a:xfrm>
              <a:off x="4772025" y="-3175"/>
              <a:ext cx="260350" cy="444500"/>
            </a:xfrm>
            <a:custGeom>
              <a:avLst/>
              <a:gdLst>
                <a:gd name="T0" fmla="*/ 164 w 164"/>
                <a:gd name="T1" fmla="*/ 0 h 280"/>
                <a:gd name="T2" fmla="*/ 157 w 164"/>
                <a:gd name="T3" fmla="*/ 0 h 280"/>
                <a:gd name="T4" fmla="*/ 157 w 164"/>
                <a:gd name="T5" fmla="*/ 182 h 280"/>
                <a:gd name="T6" fmla="*/ 0 w 164"/>
                <a:gd name="T7" fmla="*/ 273 h 280"/>
                <a:gd name="T8" fmla="*/ 3 w 164"/>
                <a:gd name="T9" fmla="*/ 280 h 280"/>
                <a:gd name="T10" fmla="*/ 164 w 164"/>
                <a:gd name="T11" fmla="*/ 189 h 280"/>
                <a:gd name="T12" fmla="*/ 164 w 164"/>
                <a:gd name="T13" fmla="*/ 189 h 280"/>
                <a:gd name="T14" fmla="*/ 164 w 164"/>
                <a:gd name="T15" fmla="*/ 189 h 280"/>
                <a:gd name="T16" fmla="*/ 164 w 164"/>
                <a:gd name="T17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80">
                  <a:moveTo>
                    <a:pt x="164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3"/>
                  </a:lnTo>
                  <a:lnTo>
                    <a:pt x="3" y="280"/>
                  </a:lnTo>
                  <a:lnTo>
                    <a:pt x="164" y="189"/>
                  </a:lnTo>
                  <a:lnTo>
                    <a:pt x="164" y="189"/>
                  </a:lnTo>
                  <a:lnTo>
                    <a:pt x="164" y="189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33"/>
            <p:cNvSpPr/>
            <p:nvPr/>
          </p:nvSpPr>
          <p:spPr bwMode="auto">
            <a:xfrm>
              <a:off x="4273550" y="36513"/>
              <a:ext cx="265113" cy="442913"/>
            </a:xfrm>
            <a:custGeom>
              <a:avLst/>
              <a:gdLst>
                <a:gd name="T0" fmla="*/ 164 w 167"/>
                <a:gd name="T1" fmla="*/ 0 h 279"/>
                <a:gd name="T2" fmla="*/ 157 w 167"/>
                <a:gd name="T3" fmla="*/ 0 h 279"/>
                <a:gd name="T4" fmla="*/ 157 w 167"/>
                <a:gd name="T5" fmla="*/ 182 h 279"/>
                <a:gd name="T6" fmla="*/ 0 w 167"/>
                <a:gd name="T7" fmla="*/ 272 h 279"/>
                <a:gd name="T8" fmla="*/ 3 w 167"/>
                <a:gd name="T9" fmla="*/ 279 h 279"/>
                <a:gd name="T10" fmla="*/ 164 w 167"/>
                <a:gd name="T11" fmla="*/ 185 h 279"/>
                <a:gd name="T12" fmla="*/ 164 w 167"/>
                <a:gd name="T13" fmla="*/ 185 h 279"/>
                <a:gd name="T14" fmla="*/ 167 w 167"/>
                <a:gd name="T15" fmla="*/ 185 h 279"/>
                <a:gd name="T16" fmla="*/ 164 w 167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164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4" y="185"/>
                  </a:lnTo>
                  <a:lnTo>
                    <a:pt x="164" y="185"/>
                  </a:lnTo>
                  <a:lnTo>
                    <a:pt x="167" y="185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34"/>
            <p:cNvSpPr/>
            <p:nvPr/>
          </p:nvSpPr>
          <p:spPr bwMode="auto">
            <a:xfrm>
              <a:off x="4017963" y="41275"/>
              <a:ext cx="509588" cy="871538"/>
            </a:xfrm>
            <a:custGeom>
              <a:avLst/>
              <a:gdLst>
                <a:gd name="T0" fmla="*/ 0 w 321"/>
                <a:gd name="T1" fmla="*/ 185 h 549"/>
                <a:gd name="T2" fmla="*/ 0 w 321"/>
                <a:gd name="T3" fmla="*/ 185 h 549"/>
                <a:gd name="T4" fmla="*/ 157 w 321"/>
                <a:gd name="T5" fmla="*/ 276 h 549"/>
                <a:gd name="T6" fmla="*/ 157 w 321"/>
                <a:gd name="T7" fmla="*/ 458 h 549"/>
                <a:gd name="T8" fmla="*/ 157 w 321"/>
                <a:gd name="T9" fmla="*/ 458 h 549"/>
                <a:gd name="T10" fmla="*/ 157 w 321"/>
                <a:gd name="T11" fmla="*/ 458 h 549"/>
                <a:gd name="T12" fmla="*/ 318 w 321"/>
                <a:gd name="T13" fmla="*/ 549 h 549"/>
                <a:gd name="T14" fmla="*/ 321 w 321"/>
                <a:gd name="T15" fmla="*/ 542 h 549"/>
                <a:gd name="T16" fmla="*/ 168 w 321"/>
                <a:gd name="T17" fmla="*/ 451 h 549"/>
                <a:gd name="T18" fmla="*/ 168 w 321"/>
                <a:gd name="T19" fmla="*/ 269 h 549"/>
                <a:gd name="T20" fmla="*/ 168 w 321"/>
                <a:gd name="T21" fmla="*/ 269 h 549"/>
                <a:gd name="T22" fmla="*/ 11 w 321"/>
                <a:gd name="T23" fmla="*/ 182 h 549"/>
                <a:gd name="T24" fmla="*/ 11 w 321"/>
                <a:gd name="T25" fmla="*/ 0 h 549"/>
                <a:gd name="T26" fmla="*/ 0 w 321"/>
                <a:gd name="T27" fmla="*/ 0 h 549"/>
                <a:gd name="T28" fmla="*/ 0 w 321"/>
                <a:gd name="T29" fmla="*/ 185 h 549"/>
                <a:gd name="T30" fmla="*/ 0 w 321"/>
                <a:gd name="T31" fmla="*/ 185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1" h="549">
                  <a:moveTo>
                    <a:pt x="0" y="185"/>
                  </a:move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318" y="549"/>
                  </a:lnTo>
                  <a:lnTo>
                    <a:pt x="321" y="542"/>
                  </a:lnTo>
                  <a:lnTo>
                    <a:pt x="168" y="451"/>
                  </a:lnTo>
                  <a:lnTo>
                    <a:pt x="168" y="269"/>
                  </a:lnTo>
                  <a:lnTo>
                    <a:pt x="168" y="269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35"/>
            <p:cNvSpPr/>
            <p:nvPr/>
          </p:nvSpPr>
          <p:spPr bwMode="auto">
            <a:xfrm>
              <a:off x="6605588" y="1173163"/>
              <a:ext cx="265113" cy="438150"/>
            </a:xfrm>
            <a:custGeom>
              <a:avLst/>
              <a:gdLst>
                <a:gd name="T0" fmla="*/ 3 w 167"/>
                <a:gd name="T1" fmla="*/ 0 h 276"/>
                <a:gd name="T2" fmla="*/ 0 w 167"/>
                <a:gd name="T3" fmla="*/ 7 h 276"/>
                <a:gd name="T4" fmla="*/ 156 w 167"/>
                <a:gd name="T5" fmla="*/ 94 h 276"/>
                <a:gd name="T6" fmla="*/ 156 w 167"/>
                <a:gd name="T7" fmla="*/ 276 h 276"/>
                <a:gd name="T8" fmla="*/ 167 w 167"/>
                <a:gd name="T9" fmla="*/ 276 h 276"/>
                <a:gd name="T10" fmla="*/ 163 w 167"/>
                <a:gd name="T11" fmla="*/ 91 h 276"/>
                <a:gd name="T12" fmla="*/ 163 w 167"/>
                <a:gd name="T13" fmla="*/ 91 h 276"/>
                <a:gd name="T14" fmla="*/ 163 w 167"/>
                <a:gd name="T15" fmla="*/ 91 h 276"/>
                <a:gd name="T16" fmla="*/ 3 w 167"/>
                <a:gd name="T17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6" y="94"/>
                  </a:lnTo>
                  <a:lnTo>
                    <a:pt x="156" y="276"/>
                  </a:lnTo>
                  <a:lnTo>
                    <a:pt x="167" y="276"/>
                  </a:lnTo>
                  <a:lnTo>
                    <a:pt x="163" y="91"/>
                  </a:lnTo>
                  <a:lnTo>
                    <a:pt x="163" y="91"/>
                  </a:lnTo>
                  <a:lnTo>
                    <a:pt x="163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36"/>
            <p:cNvSpPr/>
            <p:nvPr/>
          </p:nvSpPr>
          <p:spPr bwMode="auto">
            <a:xfrm>
              <a:off x="6886575" y="690563"/>
              <a:ext cx="509588" cy="160338"/>
            </a:xfrm>
            <a:custGeom>
              <a:avLst/>
              <a:gdLst>
                <a:gd name="T0" fmla="*/ 321 w 321"/>
                <a:gd name="T1" fmla="*/ 11 h 101"/>
                <a:gd name="T2" fmla="*/ 318 w 321"/>
                <a:gd name="T3" fmla="*/ 0 h 101"/>
                <a:gd name="T4" fmla="*/ 161 w 321"/>
                <a:gd name="T5" fmla="*/ 91 h 101"/>
                <a:gd name="T6" fmla="*/ 4 w 321"/>
                <a:gd name="T7" fmla="*/ 0 h 101"/>
                <a:gd name="T8" fmla="*/ 0 w 321"/>
                <a:gd name="T9" fmla="*/ 11 h 101"/>
                <a:gd name="T10" fmla="*/ 161 w 321"/>
                <a:gd name="T11" fmla="*/ 101 h 101"/>
                <a:gd name="T12" fmla="*/ 161 w 321"/>
                <a:gd name="T13" fmla="*/ 101 h 101"/>
                <a:gd name="T14" fmla="*/ 161 w 321"/>
                <a:gd name="T15" fmla="*/ 101 h 101"/>
                <a:gd name="T16" fmla="*/ 321 w 321"/>
                <a:gd name="T17" fmla="*/ 1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1">
                  <a:moveTo>
                    <a:pt x="321" y="11"/>
                  </a:moveTo>
                  <a:lnTo>
                    <a:pt x="318" y="0"/>
                  </a:lnTo>
                  <a:lnTo>
                    <a:pt x="161" y="91"/>
                  </a:lnTo>
                  <a:lnTo>
                    <a:pt x="4" y="0"/>
                  </a:lnTo>
                  <a:lnTo>
                    <a:pt x="0" y="11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321" y="1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7"/>
            <p:cNvSpPr/>
            <p:nvPr/>
          </p:nvSpPr>
          <p:spPr bwMode="auto">
            <a:xfrm>
              <a:off x="6365875" y="430213"/>
              <a:ext cx="765175" cy="876300"/>
            </a:xfrm>
            <a:custGeom>
              <a:avLst/>
              <a:gdLst>
                <a:gd name="T0" fmla="*/ 321 w 482"/>
                <a:gd name="T1" fmla="*/ 189 h 552"/>
                <a:gd name="T2" fmla="*/ 478 w 482"/>
                <a:gd name="T3" fmla="*/ 279 h 552"/>
                <a:gd name="T4" fmla="*/ 482 w 482"/>
                <a:gd name="T5" fmla="*/ 272 h 552"/>
                <a:gd name="T6" fmla="*/ 321 w 482"/>
                <a:gd name="T7" fmla="*/ 178 h 552"/>
                <a:gd name="T8" fmla="*/ 321 w 482"/>
                <a:gd name="T9" fmla="*/ 178 h 552"/>
                <a:gd name="T10" fmla="*/ 321 w 482"/>
                <a:gd name="T11" fmla="*/ 178 h 552"/>
                <a:gd name="T12" fmla="*/ 164 w 482"/>
                <a:gd name="T13" fmla="*/ 269 h 552"/>
                <a:gd name="T14" fmla="*/ 11 w 482"/>
                <a:gd name="T15" fmla="*/ 182 h 552"/>
                <a:gd name="T16" fmla="*/ 11 w 482"/>
                <a:gd name="T17" fmla="*/ 0 h 552"/>
                <a:gd name="T18" fmla="*/ 0 w 482"/>
                <a:gd name="T19" fmla="*/ 0 h 552"/>
                <a:gd name="T20" fmla="*/ 0 w 482"/>
                <a:gd name="T21" fmla="*/ 189 h 552"/>
                <a:gd name="T22" fmla="*/ 0 w 482"/>
                <a:gd name="T23" fmla="*/ 189 h 552"/>
                <a:gd name="T24" fmla="*/ 0 w 482"/>
                <a:gd name="T25" fmla="*/ 189 h 552"/>
                <a:gd name="T26" fmla="*/ 157 w 482"/>
                <a:gd name="T27" fmla="*/ 276 h 552"/>
                <a:gd name="T28" fmla="*/ 157 w 482"/>
                <a:gd name="T29" fmla="*/ 457 h 552"/>
                <a:gd name="T30" fmla="*/ 157 w 482"/>
                <a:gd name="T31" fmla="*/ 457 h 552"/>
                <a:gd name="T32" fmla="*/ 157 w 482"/>
                <a:gd name="T33" fmla="*/ 457 h 552"/>
                <a:gd name="T34" fmla="*/ 321 w 482"/>
                <a:gd name="T35" fmla="*/ 552 h 552"/>
                <a:gd name="T36" fmla="*/ 325 w 482"/>
                <a:gd name="T37" fmla="*/ 545 h 552"/>
                <a:gd name="T38" fmla="*/ 168 w 482"/>
                <a:gd name="T39" fmla="*/ 454 h 552"/>
                <a:gd name="T40" fmla="*/ 168 w 482"/>
                <a:gd name="T41" fmla="*/ 279 h 552"/>
                <a:gd name="T42" fmla="*/ 321 w 482"/>
                <a:gd name="T43" fmla="*/ 189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82" h="552">
                  <a:moveTo>
                    <a:pt x="321" y="189"/>
                  </a:moveTo>
                  <a:lnTo>
                    <a:pt x="478" y="279"/>
                  </a:lnTo>
                  <a:lnTo>
                    <a:pt x="482" y="272"/>
                  </a:lnTo>
                  <a:lnTo>
                    <a:pt x="321" y="178"/>
                  </a:lnTo>
                  <a:lnTo>
                    <a:pt x="321" y="178"/>
                  </a:lnTo>
                  <a:lnTo>
                    <a:pt x="321" y="178"/>
                  </a:lnTo>
                  <a:lnTo>
                    <a:pt x="164" y="269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157" y="276"/>
                  </a:lnTo>
                  <a:lnTo>
                    <a:pt x="157" y="457"/>
                  </a:lnTo>
                  <a:lnTo>
                    <a:pt x="157" y="457"/>
                  </a:lnTo>
                  <a:lnTo>
                    <a:pt x="157" y="457"/>
                  </a:lnTo>
                  <a:lnTo>
                    <a:pt x="321" y="552"/>
                  </a:lnTo>
                  <a:lnTo>
                    <a:pt x="325" y="545"/>
                  </a:lnTo>
                  <a:lnTo>
                    <a:pt x="168" y="454"/>
                  </a:lnTo>
                  <a:lnTo>
                    <a:pt x="168" y="279"/>
                  </a:lnTo>
                  <a:lnTo>
                    <a:pt x="321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8"/>
            <p:cNvSpPr/>
            <p:nvPr/>
          </p:nvSpPr>
          <p:spPr bwMode="auto">
            <a:xfrm>
              <a:off x="6892925" y="1344613"/>
              <a:ext cx="763588" cy="871538"/>
            </a:xfrm>
            <a:custGeom>
              <a:avLst/>
              <a:gdLst>
                <a:gd name="T0" fmla="*/ 321 w 481"/>
                <a:gd name="T1" fmla="*/ 189 h 549"/>
                <a:gd name="T2" fmla="*/ 478 w 481"/>
                <a:gd name="T3" fmla="*/ 280 h 549"/>
                <a:gd name="T4" fmla="*/ 481 w 481"/>
                <a:gd name="T5" fmla="*/ 273 h 549"/>
                <a:gd name="T6" fmla="*/ 321 w 481"/>
                <a:gd name="T7" fmla="*/ 178 h 549"/>
                <a:gd name="T8" fmla="*/ 321 w 481"/>
                <a:gd name="T9" fmla="*/ 178 h 549"/>
                <a:gd name="T10" fmla="*/ 321 w 481"/>
                <a:gd name="T11" fmla="*/ 178 h 549"/>
                <a:gd name="T12" fmla="*/ 164 w 481"/>
                <a:gd name="T13" fmla="*/ 269 h 549"/>
                <a:gd name="T14" fmla="*/ 10 w 481"/>
                <a:gd name="T15" fmla="*/ 178 h 549"/>
                <a:gd name="T16" fmla="*/ 10 w 481"/>
                <a:gd name="T17" fmla="*/ 0 h 549"/>
                <a:gd name="T18" fmla="*/ 0 w 481"/>
                <a:gd name="T19" fmla="*/ 0 h 549"/>
                <a:gd name="T20" fmla="*/ 0 w 481"/>
                <a:gd name="T21" fmla="*/ 185 h 549"/>
                <a:gd name="T22" fmla="*/ 0 w 481"/>
                <a:gd name="T23" fmla="*/ 185 h 549"/>
                <a:gd name="T24" fmla="*/ 0 w 481"/>
                <a:gd name="T25" fmla="*/ 185 h 549"/>
                <a:gd name="T26" fmla="*/ 157 w 481"/>
                <a:gd name="T27" fmla="*/ 276 h 549"/>
                <a:gd name="T28" fmla="*/ 157 w 481"/>
                <a:gd name="T29" fmla="*/ 458 h 549"/>
                <a:gd name="T30" fmla="*/ 157 w 481"/>
                <a:gd name="T31" fmla="*/ 458 h 549"/>
                <a:gd name="T32" fmla="*/ 157 w 481"/>
                <a:gd name="T33" fmla="*/ 458 h 549"/>
                <a:gd name="T34" fmla="*/ 321 w 481"/>
                <a:gd name="T35" fmla="*/ 549 h 549"/>
                <a:gd name="T36" fmla="*/ 324 w 481"/>
                <a:gd name="T37" fmla="*/ 542 h 549"/>
                <a:gd name="T38" fmla="*/ 167 w 481"/>
                <a:gd name="T39" fmla="*/ 451 h 549"/>
                <a:gd name="T40" fmla="*/ 167 w 481"/>
                <a:gd name="T41" fmla="*/ 276 h 549"/>
                <a:gd name="T42" fmla="*/ 321 w 481"/>
                <a:gd name="T43" fmla="*/ 189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81" h="549">
                  <a:moveTo>
                    <a:pt x="321" y="189"/>
                  </a:moveTo>
                  <a:lnTo>
                    <a:pt x="478" y="280"/>
                  </a:lnTo>
                  <a:lnTo>
                    <a:pt x="481" y="273"/>
                  </a:lnTo>
                  <a:lnTo>
                    <a:pt x="321" y="178"/>
                  </a:lnTo>
                  <a:lnTo>
                    <a:pt x="321" y="178"/>
                  </a:lnTo>
                  <a:lnTo>
                    <a:pt x="321" y="178"/>
                  </a:lnTo>
                  <a:lnTo>
                    <a:pt x="164" y="269"/>
                  </a:lnTo>
                  <a:lnTo>
                    <a:pt x="10" y="178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321" y="549"/>
                  </a:lnTo>
                  <a:lnTo>
                    <a:pt x="324" y="542"/>
                  </a:lnTo>
                  <a:lnTo>
                    <a:pt x="167" y="451"/>
                  </a:lnTo>
                  <a:lnTo>
                    <a:pt x="167" y="276"/>
                  </a:lnTo>
                  <a:lnTo>
                    <a:pt x="321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39"/>
            <p:cNvSpPr/>
            <p:nvPr/>
          </p:nvSpPr>
          <p:spPr bwMode="auto">
            <a:xfrm>
              <a:off x="4899025" y="419100"/>
              <a:ext cx="293688" cy="342900"/>
            </a:xfrm>
            <a:custGeom>
              <a:avLst/>
              <a:gdLst>
                <a:gd name="T0" fmla="*/ 185 w 185"/>
                <a:gd name="T1" fmla="*/ 161 h 216"/>
                <a:gd name="T2" fmla="*/ 91 w 185"/>
                <a:gd name="T3" fmla="*/ 216 h 216"/>
                <a:gd name="T4" fmla="*/ 0 w 185"/>
                <a:gd name="T5" fmla="*/ 161 h 216"/>
                <a:gd name="T6" fmla="*/ 0 w 185"/>
                <a:gd name="T7" fmla="*/ 52 h 216"/>
                <a:gd name="T8" fmla="*/ 91 w 185"/>
                <a:gd name="T9" fmla="*/ 0 h 216"/>
                <a:gd name="T10" fmla="*/ 185 w 185"/>
                <a:gd name="T11" fmla="*/ 52 h 216"/>
                <a:gd name="T12" fmla="*/ 185 w 185"/>
                <a:gd name="T13" fmla="*/ 16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5" h="216">
                  <a:moveTo>
                    <a:pt x="185" y="161"/>
                  </a:moveTo>
                  <a:lnTo>
                    <a:pt x="91" y="216"/>
                  </a:lnTo>
                  <a:lnTo>
                    <a:pt x="0" y="161"/>
                  </a:lnTo>
                  <a:lnTo>
                    <a:pt x="0" y="52"/>
                  </a:lnTo>
                  <a:lnTo>
                    <a:pt x="91" y="0"/>
                  </a:lnTo>
                  <a:lnTo>
                    <a:pt x="185" y="52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40"/>
            <p:cNvSpPr/>
            <p:nvPr/>
          </p:nvSpPr>
          <p:spPr bwMode="auto">
            <a:xfrm>
              <a:off x="4894263" y="1295400"/>
              <a:ext cx="354013" cy="409575"/>
            </a:xfrm>
            <a:custGeom>
              <a:avLst/>
              <a:gdLst>
                <a:gd name="T0" fmla="*/ 223 w 223"/>
                <a:gd name="T1" fmla="*/ 195 h 258"/>
                <a:gd name="T2" fmla="*/ 111 w 223"/>
                <a:gd name="T3" fmla="*/ 258 h 258"/>
                <a:gd name="T4" fmla="*/ 0 w 223"/>
                <a:gd name="T5" fmla="*/ 195 h 258"/>
                <a:gd name="T6" fmla="*/ 0 w 223"/>
                <a:gd name="T7" fmla="*/ 66 h 258"/>
                <a:gd name="T8" fmla="*/ 111 w 223"/>
                <a:gd name="T9" fmla="*/ 0 h 258"/>
                <a:gd name="T10" fmla="*/ 223 w 223"/>
                <a:gd name="T11" fmla="*/ 66 h 258"/>
                <a:gd name="T12" fmla="*/ 223 w 223"/>
                <a:gd name="T13" fmla="*/ 195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3" h="258">
                  <a:moveTo>
                    <a:pt x="223" y="195"/>
                  </a:moveTo>
                  <a:lnTo>
                    <a:pt x="111" y="258"/>
                  </a:lnTo>
                  <a:lnTo>
                    <a:pt x="0" y="195"/>
                  </a:lnTo>
                  <a:lnTo>
                    <a:pt x="0" y="66"/>
                  </a:lnTo>
                  <a:lnTo>
                    <a:pt x="111" y="0"/>
                  </a:lnTo>
                  <a:lnTo>
                    <a:pt x="223" y="66"/>
                  </a:lnTo>
                  <a:lnTo>
                    <a:pt x="223" y="195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41"/>
            <p:cNvSpPr/>
            <p:nvPr/>
          </p:nvSpPr>
          <p:spPr bwMode="auto">
            <a:xfrm>
              <a:off x="5702300" y="895350"/>
              <a:ext cx="293688" cy="344488"/>
            </a:xfrm>
            <a:custGeom>
              <a:avLst/>
              <a:gdLst>
                <a:gd name="T0" fmla="*/ 185 w 185"/>
                <a:gd name="T1" fmla="*/ 161 h 217"/>
                <a:gd name="T2" fmla="*/ 91 w 185"/>
                <a:gd name="T3" fmla="*/ 217 h 217"/>
                <a:gd name="T4" fmla="*/ 0 w 185"/>
                <a:gd name="T5" fmla="*/ 161 h 217"/>
                <a:gd name="T6" fmla="*/ 0 w 185"/>
                <a:gd name="T7" fmla="*/ 53 h 217"/>
                <a:gd name="T8" fmla="*/ 91 w 185"/>
                <a:gd name="T9" fmla="*/ 0 h 217"/>
                <a:gd name="T10" fmla="*/ 185 w 185"/>
                <a:gd name="T11" fmla="*/ 53 h 217"/>
                <a:gd name="T12" fmla="*/ 185 w 185"/>
                <a:gd name="T13" fmla="*/ 161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5" h="217">
                  <a:moveTo>
                    <a:pt x="185" y="161"/>
                  </a:moveTo>
                  <a:lnTo>
                    <a:pt x="91" y="217"/>
                  </a:lnTo>
                  <a:lnTo>
                    <a:pt x="0" y="161"/>
                  </a:lnTo>
                  <a:lnTo>
                    <a:pt x="0" y="53"/>
                  </a:lnTo>
                  <a:lnTo>
                    <a:pt x="91" y="0"/>
                  </a:lnTo>
                  <a:lnTo>
                    <a:pt x="185" y="53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42"/>
            <p:cNvSpPr/>
            <p:nvPr/>
          </p:nvSpPr>
          <p:spPr bwMode="auto">
            <a:xfrm>
              <a:off x="6376988" y="1222375"/>
              <a:ext cx="460375" cy="533400"/>
            </a:xfrm>
            <a:custGeom>
              <a:avLst/>
              <a:gdLst>
                <a:gd name="T0" fmla="*/ 290 w 290"/>
                <a:gd name="T1" fmla="*/ 252 h 336"/>
                <a:gd name="T2" fmla="*/ 144 w 290"/>
                <a:gd name="T3" fmla="*/ 336 h 336"/>
                <a:gd name="T4" fmla="*/ 0 w 290"/>
                <a:gd name="T5" fmla="*/ 252 h 336"/>
                <a:gd name="T6" fmla="*/ 0 w 290"/>
                <a:gd name="T7" fmla="*/ 84 h 336"/>
                <a:gd name="T8" fmla="*/ 144 w 290"/>
                <a:gd name="T9" fmla="*/ 0 h 336"/>
                <a:gd name="T10" fmla="*/ 290 w 290"/>
                <a:gd name="T11" fmla="*/ 84 h 336"/>
                <a:gd name="T12" fmla="*/ 290 w 290"/>
                <a:gd name="T13" fmla="*/ 252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0" h="336">
                  <a:moveTo>
                    <a:pt x="290" y="252"/>
                  </a:moveTo>
                  <a:lnTo>
                    <a:pt x="144" y="336"/>
                  </a:lnTo>
                  <a:lnTo>
                    <a:pt x="0" y="252"/>
                  </a:lnTo>
                  <a:lnTo>
                    <a:pt x="0" y="84"/>
                  </a:lnTo>
                  <a:lnTo>
                    <a:pt x="144" y="0"/>
                  </a:lnTo>
                  <a:lnTo>
                    <a:pt x="290" y="84"/>
                  </a:lnTo>
                  <a:lnTo>
                    <a:pt x="290" y="25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43"/>
            <p:cNvSpPr/>
            <p:nvPr/>
          </p:nvSpPr>
          <p:spPr bwMode="auto">
            <a:xfrm>
              <a:off x="3786188" y="1273175"/>
              <a:ext cx="458788" cy="538163"/>
            </a:xfrm>
            <a:custGeom>
              <a:avLst/>
              <a:gdLst>
                <a:gd name="T0" fmla="*/ 289 w 289"/>
                <a:gd name="T1" fmla="*/ 251 h 339"/>
                <a:gd name="T2" fmla="*/ 143 w 289"/>
                <a:gd name="T3" fmla="*/ 339 h 339"/>
                <a:gd name="T4" fmla="*/ 0 w 289"/>
                <a:gd name="T5" fmla="*/ 251 h 339"/>
                <a:gd name="T6" fmla="*/ 0 w 289"/>
                <a:gd name="T7" fmla="*/ 84 h 339"/>
                <a:gd name="T8" fmla="*/ 143 w 289"/>
                <a:gd name="T9" fmla="*/ 0 h 339"/>
                <a:gd name="T10" fmla="*/ 289 w 289"/>
                <a:gd name="T11" fmla="*/ 84 h 339"/>
                <a:gd name="T12" fmla="*/ 289 w 289"/>
                <a:gd name="T13" fmla="*/ 251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9" h="339">
                  <a:moveTo>
                    <a:pt x="289" y="251"/>
                  </a:moveTo>
                  <a:lnTo>
                    <a:pt x="143" y="339"/>
                  </a:lnTo>
                  <a:lnTo>
                    <a:pt x="0" y="251"/>
                  </a:lnTo>
                  <a:lnTo>
                    <a:pt x="0" y="84"/>
                  </a:lnTo>
                  <a:lnTo>
                    <a:pt x="143" y="0"/>
                  </a:lnTo>
                  <a:lnTo>
                    <a:pt x="289" y="84"/>
                  </a:lnTo>
                  <a:lnTo>
                    <a:pt x="289" y="25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44"/>
            <p:cNvSpPr/>
            <p:nvPr/>
          </p:nvSpPr>
          <p:spPr bwMode="auto">
            <a:xfrm>
              <a:off x="777875" y="1173163"/>
              <a:ext cx="266700" cy="442913"/>
            </a:xfrm>
            <a:custGeom>
              <a:avLst/>
              <a:gdLst>
                <a:gd name="T0" fmla="*/ 4 w 168"/>
                <a:gd name="T1" fmla="*/ 0 h 279"/>
                <a:gd name="T2" fmla="*/ 0 w 168"/>
                <a:gd name="T3" fmla="*/ 7 h 279"/>
                <a:gd name="T4" fmla="*/ 157 w 168"/>
                <a:gd name="T5" fmla="*/ 98 h 279"/>
                <a:gd name="T6" fmla="*/ 161 w 168"/>
                <a:gd name="T7" fmla="*/ 279 h 279"/>
                <a:gd name="T8" fmla="*/ 168 w 168"/>
                <a:gd name="T9" fmla="*/ 279 h 279"/>
                <a:gd name="T10" fmla="*/ 168 w 168"/>
                <a:gd name="T11" fmla="*/ 91 h 279"/>
                <a:gd name="T12" fmla="*/ 168 w 168"/>
                <a:gd name="T13" fmla="*/ 91 h 279"/>
                <a:gd name="T14" fmla="*/ 168 w 168"/>
                <a:gd name="T15" fmla="*/ 91 h 279"/>
                <a:gd name="T16" fmla="*/ 4 w 168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79">
                  <a:moveTo>
                    <a:pt x="4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61" y="279"/>
                  </a:lnTo>
                  <a:lnTo>
                    <a:pt x="168" y="279"/>
                  </a:lnTo>
                  <a:lnTo>
                    <a:pt x="168" y="91"/>
                  </a:lnTo>
                  <a:lnTo>
                    <a:pt x="168" y="91"/>
                  </a:lnTo>
                  <a:lnTo>
                    <a:pt x="168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45"/>
            <p:cNvSpPr/>
            <p:nvPr/>
          </p:nvSpPr>
          <p:spPr bwMode="auto">
            <a:xfrm>
              <a:off x="757238" y="901700"/>
              <a:ext cx="258763" cy="442913"/>
            </a:xfrm>
            <a:custGeom>
              <a:avLst/>
              <a:gdLst>
                <a:gd name="T0" fmla="*/ 160 w 163"/>
                <a:gd name="T1" fmla="*/ 279 h 279"/>
                <a:gd name="T2" fmla="*/ 163 w 163"/>
                <a:gd name="T3" fmla="*/ 272 h 279"/>
                <a:gd name="T4" fmla="*/ 7 w 163"/>
                <a:gd name="T5" fmla="*/ 181 h 279"/>
                <a:gd name="T6" fmla="*/ 7 w 163"/>
                <a:gd name="T7" fmla="*/ 0 h 279"/>
                <a:gd name="T8" fmla="*/ 0 w 163"/>
                <a:gd name="T9" fmla="*/ 0 h 279"/>
                <a:gd name="T10" fmla="*/ 0 w 163"/>
                <a:gd name="T11" fmla="*/ 188 h 279"/>
                <a:gd name="T12" fmla="*/ 0 w 163"/>
                <a:gd name="T13" fmla="*/ 188 h 279"/>
                <a:gd name="T14" fmla="*/ 0 w 163"/>
                <a:gd name="T15" fmla="*/ 188 h 279"/>
                <a:gd name="T16" fmla="*/ 160 w 163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279">
                  <a:moveTo>
                    <a:pt x="160" y="279"/>
                  </a:moveTo>
                  <a:lnTo>
                    <a:pt x="163" y="272"/>
                  </a:lnTo>
                  <a:lnTo>
                    <a:pt x="7" y="181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16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46"/>
            <p:cNvSpPr/>
            <p:nvPr/>
          </p:nvSpPr>
          <p:spPr bwMode="auto">
            <a:xfrm>
              <a:off x="479425" y="757238"/>
              <a:ext cx="260350" cy="442913"/>
            </a:xfrm>
            <a:custGeom>
              <a:avLst/>
              <a:gdLst>
                <a:gd name="T0" fmla="*/ 4 w 164"/>
                <a:gd name="T1" fmla="*/ 0 h 279"/>
                <a:gd name="T2" fmla="*/ 0 w 164"/>
                <a:gd name="T3" fmla="*/ 7 h 279"/>
                <a:gd name="T4" fmla="*/ 157 w 164"/>
                <a:gd name="T5" fmla="*/ 98 h 279"/>
                <a:gd name="T6" fmla="*/ 157 w 164"/>
                <a:gd name="T7" fmla="*/ 279 h 279"/>
                <a:gd name="T8" fmla="*/ 164 w 164"/>
                <a:gd name="T9" fmla="*/ 279 h 279"/>
                <a:gd name="T10" fmla="*/ 164 w 164"/>
                <a:gd name="T11" fmla="*/ 91 h 279"/>
                <a:gd name="T12" fmla="*/ 164 w 164"/>
                <a:gd name="T13" fmla="*/ 91 h 279"/>
                <a:gd name="T14" fmla="*/ 164 w 164"/>
                <a:gd name="T15" fmla="*/ 91 h 279"/>
                <a:gd name="T16" fmla="*/ 4 w 164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79">
                  <a:moveTo>
                    <a:pt x="4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57" y="279"/>
                  </a:lnTo>
                  <a:lnTo>
                    <a:pt x="164" y="279"/>
                  </a:lnTo>
                  <a:lnTo>
                    <a:pt x="164" y="91"/>
                  </a:lnTo>
                  <a:lnTo>
                    <a:pt x="164" y="91"/>
                  </a:lnTo>
                  <a:lnTo>
                    <a:pt x="164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47"/>
            <p:cNvSpPr/>
            <p:nvPr/>
          </p:nvSpPr>
          <p:spPr bwMode="auto">
            <a:xfrm>
              <a:off x="561975" y="1311275"/>
              <a:ext cx="266700" cy="444500"/>
            </a:xfrm>
            <a:custGeom>
              <a:avLst/>
              <a:gdLst>
                <a:gd name="T0" fmla="*/ 161 w 168"/>
                <a:gd name="T1" fmla="*/ 280 h 280"/>
                <a:gd name="T2" fmla="*/ 168 w 168"/>
                <a:gd name="T3" fmla="*/ 273 h 280"/>
                <a:gd name="T4" fmla="*/ 11 w 168"/>
                <a:gd name="T5" fmla="*/ 182 h 280"/>
                <a:gd name="T6" fmla="*/ 11 w 168"/>
                <a:gd name="T7" fmla="*/ 0 h 280"/>
                <a:gd name="T8" fmla="*/ 0 w 168"/>
                <a:gd name="T9" fmla="*/ 0 h 280"/>
                <a:gd name="T10" fmla="*/ 0 w 168"/>
                <a:gd name="T11" fmla="*/ 185 h 280"/>
                <a:gd name="T12" fmla="*/ 0 w 168"/>
                <a:gd name="T13" fmla="*/ 185 h 280"/>
                <a:gd name="T14" fmla="*/ 0 w 168"/>
                <a:gd name="T15" fmla="*/ 185 h 280"/>
                <a:gd name="T16" fmla="*/ 161 w 168"/>
                <a:gd name="T17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80">
                  <a:moveTo>
                    <a:pt x="161" y="280"/>
                  </a:moveTo>
                  <a:lnTo>
                    <a:pt x="168" y="273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161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48"/>
            <p:cNvSpPr/>
            <p:nvPr/>
          </p:nvSpPr>
          <p:spPr bwMode="auto">
            <a:xfrm>
              <a:off x="9525" y="1173163"/>
              <a:ext cx="509588" cy="593725"/>
            </a:xfrm>
            <a:custGeom>
              <a:avLst/>
              <a:gdLst>
                <a:gd name="T0" fmla="*/ 321 w 321"/>
                <a:gd name="T1" fmla="*/ 276 h 374"/>
                <a:gd name="T2" fmla="*/ 321 w 321"/>
                <a:gd name="T3" fmla="*/ 94 h 374"/>
                <a:gd name="T4" fmla="*/ 321 w 321"/>
                <a:gd name="T5" fmla="*/ 94 h 374"/>
                <a:gd name="T6" fmla="*/ 321 w 321"/>
                <a:gd name="T7" fmla="*/ 94 h 374"/>
                <a:gd name="T8" fmla="*/ 160 w 321"/>
                <a:gd name="T9" fmla="*/ 0 h 374"/>
                <a:gd name="T10" fmla="*/ 153 w 321"/>
                <a:gd name="T11" fmla="*/ 7 h 374"/>
                <a:gd name="T12" fmla="*/ 310 w 321"/>
                <a:gd name="T13" fmla="*/ 98 h 374"/>
                <a:gd name="T14" fmla="*/ 310 w 321"/>
                <a:gd name="T15" fmla="*/ 272 h 374"/>
                <a:gd name="T16" fmla="*/ 160 w 321"/>
                <a:gd name="T17" fmla="*/ 363 h 374"/>
                <a:gd name="T18" fmla="*/ 3 w 321"/>
                <a:gd name="T19" fmla="*/ 272 h 374"/>
                <a:gd name="T20" fmla="*/ 0 w 321"/>
                <a:gd name="T21" fmla="*/ 283 h 374"/>
                <a:gd name="T22" fmla="*/ 160 w 321"/>
                <a:gd name="T23" fmla="*/ 374 h 374"/>
                <a:gd name="T24" fmla="*/ 160 w 321"/>
                <a:gd name="T25" fmla="*/ 374 h 374"/>
                <a:gd name="T26" fmla="*/ 160 w 321"/>
                <a:gd name="T27" fmla="*/ 374 h 374"/>
                <a:gd name="T28" fmla="*/ 321 w 321"/>
                <a:gd name="T29" fmla="*/ 276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21" h="374">
                  <a:moveTo>
                    <a:pt x="321" y="276"/>
                  </a:moveTo>
                  <a:lnTo>
                    <a:pt x="321" y="94"/>
                  </a:lnTo>
                  <a:lnTo>
                    <a:pt x="321" y="94"/>
                  </a:lnTo>
                  <a:lnTo>
                    <a:pt x="321" y="94"/>
                  </a:lnTo>
                  <a:lnTo>
                    <a:pt x="160" y="0"/>
                  </a:lnTo>
                  <a:lnTo>
                    <a:pt x="153" y="7"/>
                  </a:lnTo>
                  <a:lnTo>
                    <a:pt x="310" y="98"/>
                  </a:lnTo>
                  <a:lnTo>
                    <a:pt x="310" y="272"/>
                  </a:lnTo>
                  <a:lnTo>
                    <a:pt x="160" y="363"/>
                  </a:lnTo>
                  <a:lnTo>
                    <a:pt x="3" y="272"/>
                  </a:lnTo>
                  <a:lnTo>
                    <a:pt x="0" y="283"/>
                  </a:lnTo>
                  <a:lnTo>
                    <a:pt x="160" y="374"/>
                  </a:lnTo>
                  <a:lnTo>
                    <a:pt x="160" y="374"/>
                  </a:lnTo>
                  <a:lnTo>
                    <a:pt x="160" y="374"/>
                  </a:lnTo>
                  <a:lnTo>
                    <a:pt x="321" y="27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49"/>
            <p:cNvSpPr/>
            <p:nvPr/>
          </p:nvSpPr>
          <p:spPr bwMode="auto">
            <a:xfrm>
              <a:off x="269875" y="1633538"/>
              <a:ext cx="265113" cy="442913"/>
            </a:xfrm>
            <a:custGeom>
              <a:avLst/>
              <a:gdLst>
                <a:gd name="T0" fmla="*/ 0 w 167"/>
                <a:gd name="T1" fmla="*/ 279 h 279"/>
                <a:gd name="T2" fmla="*/ 10 w 167"/>
                <a:gd name="T3" fmla="*/ 279 h 279"/>
                <a:gd name="T4" fmla="*/ 10 w 167"/>
                <a:gd name="T5" fmla="*/ 98 h 279"/>
                <a:gd name="T6" fmla="*/ 167 w 167"/>
                <a:gd name="T7" fmla="*/ 7 h 279"/>
                <a:gd name="T8" fmla="*/ 160 w 167"/>
                <a:gd name="T9" fmla="*/ 0 h 279"/>
                <a:gd name="T10" fmla="*/ 0 w 167"/>
                <a:gd name="T11" fmla="*/ 94 h 279"/>
                <a:gd name="T12" fmla="*/ 0 w 167"/>
                <a:gd name="T13" fmla="*/ 94 h 279"/>
                <a:gd name="T14" fmla="*/ 0 w 167"/>
                <a:gd name="T15" fmla="*/ 94 h 279"/>
                <a:gd name="T16" fmla="*/ 0 w 167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0" y="279"/>
                  </a:moveTo>
                  <a:lnTo>
                    <a:pt x="10" y="279"/>
                  </a:lnTo>
                  <a:lnTo>
                    <a:pt x="10" y="98"/>
                  </a:lnTo>
                  <a:lnTo>
                    <a:pt x="167" y="7"/>
                  </a:lnTo>
                  <a:lnTo>
                    <a:pt x="160" y="0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50"/>
            <p:cNvSpPr/>
            <p:nvPr/>
          </p:nvSpPr>
          <p:spPr bwMode="auto">
            <a:xfrm>
              <a:off x="1066800" y="1622425"/>
              <a:ext cx="509588" cy="160338"/>
            </a:xfrm>
            <a:custGeom>
              <a:avLst/>
              <a:gdLst>
                <a:gd name="T0" fmla="*/ 321 w 321"/>
                <a:gd name="T1" fmla="*/ 7 h 101"/>
                <a:gd name="T2" fmla="*/ 317 w 321"/>
                <a:gd name="T3" fmla="*/ 0 h 101"/>
                <a:gd name="T4" fmla="*/ 160 w 321"/>
                <a:gd name="T5" fmla="*/ 91 h 101"/>
                <a:gd name="T6" fmla="*/ 3 w 321"/>
                <a:gd name="T7" fmla="*/ 0 h 101"/>
                <a:gd name="T8" fmla="*/ 0 w 321"/>
                <a:gd name="T9" fmla="*/ 7 h 101"/>
                <a:gd name="T10" fmla="*/ 160 w 321"/>
                <a:gd name="T11" fmla="*/ 101 h 101"/>
                <a:gd name="T12" fmla="*/ 160 w 321"/>
                <a:gd name="T13" fmla="*/ 101 h 101"/>
                <a:gd name="T14" fmla="*/ 160 w 321"/>
                <a:gd name="T15" fmla="*/ 101 h 101"/>
                <a:gd name="T16" fmla="*/ 321 w 321"/>
                <a:gd name="T17" fmla="*/ 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7" y="0"/>
                  </a:lnTo>
                  <a:lnTo>
                    <a:pt x="160" y="91"/>
                  </a:lnTo>
                  <a:lnTo>
                    <a:pt x="3" y="0"/>
                  </a:lnTo>
                  <a:lnTo>
                    <a:pt x="0" y="7"/>
                  </a:lnTo>
                  <a:lnTo>
                    <a:pt x="160" y="101"/>
                  </a:lnTo>
                  <a:lnTo>
                    <a:pt x="160" y="101"/>
                  </a:lnTo>
                  <a:lnTo>
                    <a:pt x="160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51"/>
            <p:cNvSpPr/>
            <p:nvPr/>
          </p:nvSpPr>
          <p:spPr bwMode="auto">
            <a:xfrm>
              <a:off x="1309688" y="1306513"/>
              <a:ext cx="260350" cy="442913"/>
            </a:xfrm>
            <a:custGeom>
              <a:avLst/>
              <a:gdLst>
                <a:gd name="T0" fmla="*/ 164 w 164"/>
                <a:gd name="T1" fmla="*/ 0 h 279"/>
                <a:gd name="T2" fmla="*/ 157 w 164"/>
                <a:gd name="T3" fmla="*/ 0 h 279"/>
                <a:gd name="T4" fmla="*/ 157 w 164"/>
                <a:gd name="T5" fmla="*/ 181 h 279"/>
                <a:gd name="T6" fmla="*/ 0 w 164"/>
                <a:gd name="T7" fmla="*/ 272 h 279"/>
                <a:gd name="T8" fmla="*/ 4 w 164"/>
                <a:gd name="T9" fmla="*/ 279 h 279"/>
                <a:gd name="T10" fmla="*/ 164 w 164"/>
                <a:gd name="T11" fmla="*/ 188 h 279"/>
                <a:gd name="T12" fmla="*/ 164 w 164"/>
                <a:gd name="T13" fmla="*/ 188 h 279"/>
                <a:gd name="T14" fmla="*/ 164 w 164"/>
                <a:gd name="T15" fmla="*/ 188 h 279"/>
                <a:gd name="T16" fmla="*/ 164 w 164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79">
                  <a:moveTo>
                    <a:pt x="164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4" y="279"/>
                  </a:lnTo>
                  <a:lnTo>
                    <a:pt x="164" y="188"/>
                  </a:lnTo>
                  <a:lnTo>
                    <a:pt x="164" y="188"/>
                  </a:lnTo>
                  <a:lnTo>
                    <a:pt x="164" y="188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52"/>
            <p:cNvSpPr/>
            <p:nvPr/>
          </p:nvSpPr>
          <p:spPr bwMode="auto">
            <a:xfrm>
              <a:off x="1349375" y="2205038"/>
              <a:ext cx="265113" cy="442913"/>
            </a:xfrm>
            <a:custGeom>
              <a:avLst/>
              <a:gdLst>
                <a:gd name="T0" fmla="*/ 167 w 167"/>
                <a:gd name="T1" fmla="*/ 0 h 279"/>
                <a:gd name="T2" fmla="*/ 157 w 167"/>
                <a:gd name="T3" fmla="*/ 0 h 279"/>
                <a:gd name="T4" fmla="*/ 157 w 167"/>
                <a:gd name="T5" fmla="*/ 181 h 279"/>
                <a:gd name="T6" fmla="*/ 0 w 167"/>
                <a:gd name="T7" fmla="*/ 272 h 279"/>
                <a:gd name="T8" fmla="*/ 7 w 167"/>
                <a:gd name="T9" fmla="*/ 279 h 279"/>
                <a:gd name="T10" fmla="*/ 167 w 167"/>
                <a:gd name="T11" fmla="*/ 188 h 279"/>
                <a:gd name="T12" fmla="*/ 167 w 167"/>
                <a:gd name="T13" fmla="*/ 188 h 279"/>
                <a:gd name="T14" fmla="*/ 167 w 167"/>
                <a:gd name="T15" fmla="*/ 188 h 279"/>
                <a:gd name="T16" fmla="*/ 167 w 167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7" y="188"/>
                  </a:lnTo>
                  <a:lnTo>
                    <a:pt x="167" y="188"/>
                  </a:lnTo>
                  <a:lnTo>
                    <a:pt x="167" y="188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53"/>
            <p:cNvSpPr/>
            <p:nvPr/>
          </p:nvSpPr>
          <p:spPr bwMode="auto">
            <a:xfrm>
              <a:off x="806450" y="2093913"/>
              <a:ext cx="265113" cy="438150"/>
            </a:xfrm>
            <a:custGeom>
              <a:avLst/>
              <a:gdLst>
                <a:gd name="T0" fmla="*/ 3 w 167"/>
                <a:gd name="T1" fmla="*/ 0 h 276"/>
                <a:gd name="T2" fmla="*/ 0 w 167"/>
                <a:gd name="T3" fmla="*/ 7 h 276"/>
                <a:gd name="T4" fmla="*/ 157 w 167"/>
                <a:gd name="T5" fmla="*/ 98 h 276"/>
                <a:gd name="T6" fmla="*/ 160 w 167"/>
                <a:gd name="T7" fmla="*/ 276 h 276"/>
                <a:gd name="T8" fmla="*/ 167 w 167"/>
                <a:gd name="T9" fmla="*/ 276 h 276"/>
                <a:gd name="T10" fmla="*/ 167 w 167"/>
                <a:gd name="T11" fmla="*/ 91 h 276"/>
                <a:gd name="T12" fmla="*/ 167 w 167"/>
                <a:gd name="T13" fmla="*/ 91 h 276"/>
                <a:gd name="T14" fmla="*/ 167 w 167"/>
                <a:gd name="T15" fmla="*/ 91 h 276"/>
                <a:gd name="T16" fmla="*/ 3 w 167"/>
                <a:gd name="T17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60" y="276"/>
                  </a:lnTo>
                  <a:lnTo>
                    <a:pt x="167" y="276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54"/>
            <p:cNvSpPr/>
            <p:nvPr/>
          </p:nvSpPr>
          <p:spPr bwMode="auto">
            <a:xfrm>
              <a:off x="1587500" y="1306513"/>
              <a:ext cx="265113" cy="442913"/>
            </a:xfrm>
            <a:custGeom>
              <a:avLst/>
              <a:gdLst>
                <a:gd name="T0" fmla="*/ 160 w 167"/>
                <a:gd name="T1" fmla="*/ 279 h 279"/>
                <a:gd name="T2" fmla="*/ 167 w 167"/>
                <a:gd name="T3" fmla="*/ 272 h 279"/>
                <a:gd name="T4" fmla="*/ 10 w 167"/>
                <a:gd name="T5" fmla="*/ 181 h 279"/>
                <a:gd name="T6" fmla="*/ 10 w 167"/>
                <a:gd name="T7" fmla="*/ 0 h 279"/>
                <a:gd name="T8" fmla="*/ 0 w 167"/>
                <a:gd name="T9" fmla="*/ 0 h 279"/>
                <a:gd name="T10" fmla="*/ 0 w 167"/>
                <a:gd name="T11" fmla="*/ 188 h 279"/>
                <a:gd name="T12" fmla="*/ 0 w 167"/>
                <a:gd name="T13" fmla="*/ 188 h 279"/>
                <a:gd name="T14" fmla="*/ 0 w 167"/>
                <a:gd name="T15" fmla="*/ 188 h 279"/>
                <a:gd name="T16" fmla="*/ 160 w 167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160" y="279"/>
                  </a:moveTo>
                  <a:lnTo>
                    <a:pt x="167" y="272"/>
                  </a:lnTo>
                  <a:lnTo>
                    <a:pt x="10" y="181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16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55"/>
            <p:cNvSpPr/>
            <p:nvPr/>
          </p:nvSpPr>
          <p:spPr bwMode="auto">
            <a:xfrm>
              <a:off x="1592263" y="1582738"/>
              <a:ext cx="266700" cy="444500"/>
            </a:xfrm>
            <a:custGeom>
              <a:avLst/>
              <a:gdLst>
                <a:gd name="T0" fmla="*/ 4 w 168"/>
                <a:gd name="T1" fmla="*/ 0 h 280"/>
                <a:gd name="T2" fmla="*/ 0 w 168"/>
                <a:gd name="T3" fmla="*/ 7 h 280"/>
                <a:gd name="T4" fmla="*/ 157 w 168"/>
                <a:gd name="T5" fmla="*/ 98 h 280"/>
                <a:gd name="T6" fmla="*/ 161 w 168"/>
                <a:gd name="T7" fmla="*/ 280 h 280"/>
                <a:gd name="T8" fmla="*/ 168 w 168"/>
                <a:gd name="T9" fmla="*/ 280 h 280"/>
                <a:gd name="T10" fmla="*/ 168 w 168"/>
                <a:gd name="T11" fmla="*/ 91 h 280"/>
                <a:gd name="T12" fmla="*/ 168 w 168"/>
                <a:gd name="T13" fmla="*/ 91 h 280"/>
                <a:gd name="T14" fmla="*/ 168 w 168"/>
                <a:gd name="T15" fmla="*/ 91 h 280"/>
                <a:gd name="T16" fmla="*/ 4 w 168"/>
                <a:gd name="T17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80">
                  <a:moveTo>
                    <a:pt x="4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61" y="280"/>
                  </a:lnTo>
                  <a:lnTo>
                    <a:pt x="168" y="280"/>
                  </a:lnTo>
                  <a:lnTo>
                    <a:pt x="168" y="91"/>
                  </a:lnTo>
                  <a:lnTo>
                    <a:pt x="168" y="91"/>
                  </a:lnTo>
                  <a:lnTo>
                    <a:pt x="168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56"/>
            <p:cNvSpPr/>
            <p:nvPr/>
          </p:nvSpPr>
          <p:spPr bwMode="auto">
            <a:xfrm>
              <a:off x="1841500" y="1593850"/>
              <a:ext cx="509588" cy="166688"/>
            </a:xfrm>
            <a:custGeom>
              <a:avLst/>
              <a:gdLst>
                <a:gd name="T0" fmla="*/ 0 w 321"/>
                <a:gd name="T1" fmla="*/ 84 h 105"/>
                <a:gd name="T2" fmla="*/ 4 w 321"/>
                <a:gd name="T3" fmla="*/ 95 h 105"/>
                <a:gd name="T4" fmla="*/ 164 w 321"/>
                <a:gd name="T5" fmla="*/ 7 h 105"/>
                <a:gd name="T6" fmla="*/ 318 w 321"/>
                <a:gd name="T7" fmla="*/ 105 h 105"/>
                <a:gd name="T8" fmla="*/ 321 w 321"/>
                <a:gd name="T9" fmla="*/ 98 h 105"/>
                <a:gd name="T10" fmla="*/ 164 w 321"/>
                <a:gd name="T11" fmla="*/ 0 h 105"/>
                <a:gd name="T12" fmla="*/ 164 w 321"/>
                <a:gd name="T13" fmla="*/ 0 h 105"/>
                <a:gd name="T14" fmla="*/ 164 w 321"/>
                <a:gd name="T15" fmla="*/ 0 h 105"/>
                <a:gd name="T16" fmla="*/ 0 w 321"/>
                <a:gd name="T17" fmla="*/ 8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5">
                  <a:moveTo>
                    <a:pt x="0" y="84"/>
                  </a:moveTo>
                  <a:lnTo>
                    <a:pt x="4" y="95"/>
                  </a:lnTo>
                  <a:lnTo>
                    <a:pt x="164" y="7"/>
                  </a:lnTo>
                  <a:lnTo>
                    <a:pt x="318" y="105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57"/>
            <p:cNvSpPr/>
            <p:nvPr/>
          </p:nvSpPr>
          <p:spPr bwMode="auto">
            <a:xfrm>
              <a:off x="2097088" y="1627188"/>
              <a:ext cx="509588" cy="166688"/>
            </a:xfrm>
            <a:custGeom>
              <a:avLst/>
              <a:gdLst>
                <a:gd name="T0" fmla="*/ 321 w 321"/>
                <a:gd name="T1" fmla="*/ 18 h 105"/>
                <a:gd name="T2" fmla="*/ 317 w 321"/>
                <a:gd name="T3" fmla="*/ 11 h 105"/>
                <a:gd name="T4" fmla="*/ 157 w 321"/>
                <a:gd name="T5" fmla="*/ 95 h 105"/>
                <a:gd name="T6" fmla="*/ 3 w 321"/>
                <a:gd name="T7" fmla="*/ 0 h 105"/>
                <a:gd name="T8" fmla="*/ 0 w 321"/>
                <a:gd name="T9" fmla="*/ 7 h 105"/>
                <a:gd name="T10" fmla="*/ 157 w 321"/>
                <a:gd name="T11" fmla="*/ 105 h 105"/>
                <a:gd name="T12" fmla="*/ 157 w 321"/>
                <a:gd name="T13" fmla="*/ 105 h 105"/>
                <a:gd name="T14" fmla="*/ 157 w 321"/>
                <a:gd name="T15" fmla="*/ 105 h 105"/>
                <a:gd name="T16" fmla="*/ 321 w 321"/>
                <a:gd name="T17" fmla="*/ 1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7" y="11"/>
                  </a:lnTo>
                  <a:lnTo>
                    <a:pt x="157" y="95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58"/>
            <p:cNvSpPr/>
            <p:nvPr/>
          </p:nvSpPr>
          <p:spPr bwMode="auto">
            <a:xfrm>
              <a:off x="2090738" y="1128713"/>
              <a:ext cx="260350" cy="442913"/>
            </a:xfrm>
            <a:custGeom>
              <a:avLst/>
              <a:gdLst>
                <a:gd name="T0" fmla="*/ 0 w 164"/>
                <a:gd name="T1" fmla="*/ 279 h 279"/>
                <a:gd name="T2" fmla="*/ 7 w 164"/>
                <a:gd name="T3" fmla="*/ 279 h 279"/>
                <a:gd name="T4" fmla="*/ 7 w 164"/>
                <a:gd name="T5" fmla="*/ 98 h 279"/>
                <a:gd name="T6" fmla="*/ 164 w 164"/>
                <a:gd name="T7" fmla="*/ 7 h 279"/>
                <a:gd name="T8" fmla="*/ 161 w 164"/>
                <a:gd name="T9" fmla="*/ 0 h 279"/>
                <a:gd name="T10" fmla="*/ 0 w 164"/>
                <a:gd name="T11" fmla="*/ 94 h 279"/>
                <a:gd name="T12" fmla="*/ 0 w 164"/>
                <a:gd name="T13" fmla="*/ 94 h 279"/>
                <a:gd name="T14" fmla="*/ 0 w 164"/>
                <a:gd name="T15" fmla="*/ 94 h 279"/>
                <a:gd name="T16" fmla="*/ 0 w 164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79">
                  <a:moveTo>
                    <a:pt x="0" y="279"/>
                  </a:moveTo>
                  <a:lnTo>
                    <a:pt x="7" y="279"/>
                  </a:lnTo>
                  <a:lnTo>
                    <a:pt x="7" y="98"/>
                  </a:lnTo>
                  <a:lnTo>
                    <a:pt x="164" y="7"/>
                  </a:lnTo>
                  <a:lnTo>
                    <a:pt x="161" y="0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59"/>
            <p:cNvSpPr/>
            <p:nvPr/>
          </p:nvSpPr>
          <p:spPr bwMode="auto">
            <a:xfrm>
              <a:off x="1581150" y="696913"/>
              <a:ext cx="509588" cy="874713"/>
            </a:xfrm>
            <a:custGeom>
              <a:avLst/>
              <a:gdLst>
                <a:gd name="T0" fmla="*/ 321 w 321"/>
                <a:gd name="T1" fmla="*/ 366 h 551"/>
                <a:gd name="T2" fmla="*/ 321 w 321"/>
                <a:gd name="T3" fmla="*/ 366 h 551"/>
                <a:gd name="T4" fmla="*/ 164 w 321"/>
                <a:gd name="T5" fmla="*/ 276 h 551"/>
                <a:gd name="T6" fmla="*/ 164 w 321"/>
                <a:gd name="T7" fmla="*/ 94 h 551"/>
                <a:gd name="T8" fmla="*/ 164 w 321"/>
                <a:gd name="T9" fmla="*/ 94 h 551"/>
                <a:gd name="T10" fmla="*/ 164 w 321"/>
                <a:gd name="T11" fmla="*/ 94 h 551"/>
                <a:gd name="T12" fmla="*/ 4 w 321"/>
                <a:gd name="T13" fmla="*/ 0 h 551"/>
                <a:gd name="T14" fmla="*/ 0 w 321"/>
                <a:gd name="T15" fmla="*/ 7 h 551"/>
                <a:gd name="T16" fmla="*/ 157 w 321"/>
                <a:gd name="T17" fmla="*/ 97 h 551"/>
                <a:gd name="T18" fmla="*/ 157 w 321"/>
                <a:gd name="T19" fmla="*/ 279 h 551"/>
                <a:gd name="T20" fmla="*/ 157 w 321"/>
                <a:gd name="T21" fmla="*/ 279 h 551"/>
                <a:gd name="T22" fmla="*/ 314 w 321"/>
                <a:gd name="T23" fmla="*/ 370 h 551"/>
                <a:gd name="T24" fmla="*/ 311 w 321"/>
                <a:gd name="T25" fmla="*/ 551 h 551"/>
                <a:gd name="T26" fmla="*/ 321 w 321"/>
                <a:gd name="T27" fmla="*/ 551 h 551"/>
                <a:gd name="T28" fmla="*/ 321 w 321"/>
                <a:gd name="T29" fmla="*/ 366 h 551"/>
                <a:gd name="T30" fmla="*/ 321 w 321"/>
                <a:gd name="T31" fmla="*/ 366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1" h="551">
                  <a:moveTo>
                    <a:pt x="321" y="366"/>
                  </a:moveTo>
                  <a:lnTo>
                    <a:pt x="321" y="366"/>
                  </a:lnTo>
                  <a:lnTo>
                    <a:pt x="164" y="276"/>
                  </a:lnTo>
                  <a:lnTo>
                    <a:pt x="164" y="94"/>
                  </a:lnTo>
                  <a:lnTo>
                    <a:pt x="164" y="94"/>
                  </a:lnTo>
                  <a:lnTo>
                    <a:pt x="164" y="94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157" y="279"/>
                  </a:lnTo>
                  <a:lnTo>
                    <a:pt x="314" y="370"/>
                  </a:lnTo>
                  <a:lnTo>
                    <a:pt x="311" y="551"/>
                  </a:lnTo>
                  <a:lnTo>
                    <a:pt x="321" y="551"/>
                  </a:lnTo>
                  <a:lnTo>
                    <a:pt x="321" y="366"/>
                  </a:lnTo>
                  <a:lnTo>
                    <a:pt x="321" y="36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60"/>
            <p:cNvSpPr/>
            <p:nvPr/>
          </p:nvSpPr>
          <p:spPr bwMode="auto">
            <a:xfrm>
              <a:off x="2622550" y="2198688"/>
              <a:ext cx="266700" cy="444500"/>
            </a:xfrm>
            <a:custGeom>
              <a:avLst/>
              <a:gdLst>
                <a:gd name="T0" fmla="*/ 161 w 168"/>
                <a:gd name="T1" fmla="*/ 280 h 280"/>
                <a:gd name="T2" fmla="*/ 168 w 168"/>
                <a:gd name="T3" fmla="*/ 273 h 280"/>
                <a:gd name="T4" fmla="*/ 11 w 168"/>
                <a:gd name="T5" fmla="*/ 182 h 280"/>
                <a:gd name="T6" fmla="*/ 11 w 168"/>
                <a:gd name="T7" fmla="*/ 0 h 280"/>
                <a:gd name="T8" fmla="*/ 0 w 168"/>
                <a:gd name="T9" fmla="*/ 0 h 280"/>
                <a:gd name="T10" fmla="*/ 0 w 168"/>
                <a:gd name="T11" fmla="*/ 189 h 280"/>
                <a:gd name="T12" fmla="*/ 0 w 168"/>
                <a:gd name="T13" fmla="*/ 189 h 280"/>
                <a:gd name="T14" fmla="*/ 0 w 168"/>
                <a:gd name="T15" fmla="*/ 189 h 280"/>
                <a:gd name="T16" fmla="*/ 161 w 168"/>
                <a:gd name="T17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80">
                  <a:moveTo>
                    <a:pt x="161" y="280"/>
                  </a:moveTo>
                  <a:lnTo>
                    <a:pt x="168" y="273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161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61"/>
            <p:cNvSpPr/>
            <p:nvPr/>
          </p:nvSpPr>
          <p:spPr bwMode="auto">
            <a:xfrm>
              <a:off x="2628900" y="2476500"/>
              <a:ext cx="265113" cy="442913"/>
            </a:xfrm>
            <a:custGeom>
              <a:avLst/>
              <a:gdLst>
                <a:gd name="T0" fmla="*/ 3 w 167"/>
                <a:gd name="T1" fmla="*/ 0 h 279"/>
                <a:gd name="T2" fmla="*/ 0 w 167"/>
                <a:gd name="T3" fmla="*/ 10 h 279"/>
                <a:gd name="T4" fmla="*/ 157 w 167"/>
                <a:gd name="T5" fmla="*/ 98 h 279"/>
                <a:gd name="T6" fmla="*/ 160 w 167"/>
                <a:gd name="T7" fmla="*/ 279 h 279"/>
                <a:gd name="T8" fmla="*/ 167 w 167"/>
                <a:gd name="T9" fmla="*/ 279 h 279"/>
                <a:gd name="T10" fmla="*/ 167 w 167"/>
                <a:gd name="T11" fmla="*/ 94 h 279"/>
                <a:gd name="T12" fmla="*/ 167 w 167"/>
                <a:gd name="T13" fmla="*/ 94 h 279"/>
                <a:gd name="T14" fmla="*/ 167 w 167"/>
                <a:gd name="T15" fmla="*/ 94 h 279"/>
                <a:gd name="T16" fmla="*/ 3 w 167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3" y="0"/>
                  </a:moveTo>
                  <a:lnTo>
                    <a:pt x="0" y="10"/>
                  </a:lnTo>
                  <a:lnTo>
                    <a:pt x="157" y="98"/>
                  </a:lnTo>
                  <a:lnTo>
                    <a:pt x="160" y="279"/>
                  </a:lnTo>
                  <a:lnTo>
                    <a:pt x="167" y="279"/>
                  </a:lnTo>
                  <a:lnTo>
                    <a:pt x="167" y="94"/>
                  </a:lnTo>
                  <a:lnTo>
                    <a:pt x="167" y="94"/>
                  </a:lnTo>
                  <a:lnTo>
                    <a:pt x="167" y="9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62"/>
            <p:cNvSpPr/>
            <p:nvPr/>
          </p:nvSpPr>
          <p:spPr bwMode="auto">
            <a:xfrm>
              <a:off x="2878138" y="2487613"/>
              <a:ext cx="509588" cy="171450"/>
            </a:xfrm>
            <a:custGeom>
              <a:avLst/>
              <a:gdLst>
                <a:gd name="T0" fmla="*/ 0 w 321"/>
                <a:gd name="T1" fmla="*/ 87 h 108"/>
                <a:gd name="T2" fmla="*/ 3 w 321"/>
                <a:gd name="T3" fmla="*/ 94 h 108"/>
                <a:gd name="T4" fmla="*/ 164 w 321"/>
                <a:gd name="T5" fmla="*/ 10 h 108"/>
                <a:gd name="T6" fmla="*/ 317 w 321"/>
                <a:gd name="T7" fmla="*/ 108 h 108"/>
                <a:gd name="T8" fmla="*/ 321 w 321"/>
                <a:gd name="T9" fmla="*/ 98 h 108"/>
                <a:gd name="T10" fmla="*/ 164 w 321"/>
                <a:gd name="T11" fmla="*/ 0 h 108"/>
                <a:gd name="T12" fmla="*/ 164 w 321"/>
                <a:gd name="T13" fmla="*/ 0 h 108"/>
                <a:gd name="T14" fmla="*/ 164 w 321"/>
                <a:gd name="T15" fmla="*/ 0 h 108"/>
                <a:gd name="T16" fmla="*/ 0 w 321"/>
                <a:gd name="T17" fmla="*/ 87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8">
                  <a:moveTo>
                    <a:pt x="0" y="87"/>
                  </a:moveTo>
                  <a:lnTo>
                    <a:pt x="3" y="94"/>
                  </a:lnTo>
                  <a:lnTo>
                    <a:pt x="164" y="10"/>
                  </a:lnTo>
                  <a:lnTo>
                    <a:pt x="317" y="108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63"/>
            <p:cNvSpPr/>
            <p:nvPr/>
          </p:nvSpPr>
          <p:spPr bwMode="auto">
            <a:xfrm>
              <a:off x="3132138" y="2520950"/>
              <a:ext cx="509588" cy="166688"/>
            </a:xfrm>
            <a:custGeom>
              <a:avLst/>
              <a:gdLst>
                <a:gd name="T0" fmla="*/ 321 w 321"/>
                <a:gd name="T1" fmla="*/ 17 h 105"/>
                <a:gd name="T2" fmla="*/ 318 w 321"/>
                <a:gd name="T3" fmla="*/ 10 h 105"/>
                <a:gd name="T4" fmla="*/ 157 w 321"/>
                <a:gd name="T5" fmla="*/ 94 h 105"/>
                <a:gd name="T6" fmla="*/ 4 w 321"/>
                <a:gd name="T7" fmla="*/ 0 h 105"/>
                <a:gd name="T8" fmla="*/ 0 w 321"/>
                <a:gd name="T9" fmla="*/ 7 h 105"/>
                <a:gd name="T10" fmla="*/ 157 w 321"/>
                <a:gd name="T11" fmla="*/ 105 h 105"/>
                <a:gd name="T12" fmla="*/ 157 w 321"/>
                <a:gd name="T13" fmla="*/ 105 h 105"/>
                <a:gd name="T14" fmla="*/ 157 w 321"/>
                <a:gd name="T15" fmla="*/ 105 h 105"/>
                <a:gd name="T16" fmla="*/ 321 w 321"/>
                <a:gd name="T17" fmla="*/ 17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5">
                  <a:moveTo>
                    <a:pt x="321" y="17"/>
                  </a:moveTo>
                  <a:lnTo>
                    <a:pt x="318" y="10"/>
                  </a:lnTo>
                  <a:lnTo>
                    <a:pt x="157" y="94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321" y="1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64"/>
            <p:cNvSpPr/>
            <p:nvPr/>
          </p:nvSpPr>
          <p:spPr bwMode="auto">
            <a:xfrm>
              <a:off x="3160713" y="2470150"/>
              <a:ext cx="509588" cy="166688"/>
            </a:xfrm>
            <a:custGeom>
              <a:avLst/>
              <a:gdLst>
                <a:gd name="T0" fmla="*/ 321 w 321"/>
                <a:gd name="T1" fmla="*/ 18 h 105"/>
                <a:gd name="T2" fmla="*/ 317 w 321"/>
                <a:gd name="T3" fmla="*/ 7 h 105"/>
                <a:gd name="T4" fmla="*/ 157 w 321"/>
                <a:gd name="T5" fmla="*/ 95 h 105"/>
                <a:gd name="T6" fmla="*/ 3 w 321"/>
                <a:gd name="T7" fmla="*/ 0 h 105"/>
                <a:gd name="T8" fmla="*/ 0 w 321"/>
                <a:gd name="T9" fmla="*/ 7 h 105"/>
                <a:gd name="T10" fmla="*/ 157 w 321"/>
                <a:gd name="T11" fmla="*/ 105 h 105"/>
                <a:gd name="T12" fmla="*/ 157 w 321"/>
                <a:gd name="T13" fmla="*/ 105 h 105"/>
                <a:gd name="T14" fmla="*/ 157 w 321"/>
                <a:gd name="T15" fmla="*/ 105 h 105"/>
                <a:gd name="T16" fmla="*/ 321 w 321"/>
                <a:gd name="T17" fmla="*/ 1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7" y="7"/>
                  </a:lnTo>
                  <a:lnTo>
                    <a:pt x="157" y="95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65"/>
            <p:cNvSpPr/>
            <p:nvPr/>
          </p:nvSpPr>
          <p:spPr bwMode="auto">
            <a:xfrm>
              <a:off x="3127375" y="2020888"/>
              <a:ext cx="265113" cy="444500"/>
            </a:xfrm>
            <a:custGeom>
              <a:avLst/>
              <a:gdLst>
                <a:gd name="T0" fmla="*/ 0 w 167"/>
                <a:gd name="T1" fmla="*/ 280 h 280"/>
                <a:gd name="T2" fmla="*/ 10 w 167"/>
                <a:gd name="T3" fmla="*/ 280 h 280"/>
                <a:gd name="T4" fmla="*/ 10 w 167"/>
                <a:gd name="T5" fmla="*/ 98 h 280"/>
                <a:gd name="T6" fmla="*/ 167 w 167"/>
                <a:gd name="T7" fmla="*/ 7 h 280"/>
                <a:gd name="T8" fmla="*/ 160 w 167"/>
                <a:gd name="T9" fmla="*/ 0 h 280"/>
                <a:gd name="T10" fmla="*/ 0 w 167"/>
                <a:gd name="T11" fmla="*/ 95 h 280"/>
                <a:gd name="T12" fmla="*/ 0 w 167"/>
                <a:gd name="T13" fmla="*/ 95 h 280"/>
                <a:gd name="T14" fmla="*/ 0 w 167"/>
                <a:gd name="T15" fmla="*/ 95 h 280"/>
                <a:gd name="T16" fmla="*/ 0 w 167"/>
                <a:gd name="T17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80">
                  <a:moveTo>
                    <a:pt x="0" y="280"/>
                  </a:moveTo>
                  <a:lnTo>
                    <a:pt x="10" y="280"/>
                  </a:lnTo>
                  <a:lnTo>
                    <a:pt x="10" y="98"/>
                  </a:lnTo>
                  <a:lnTo>
                    <a:pt x="167" y="7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0" y="95"/>
                  </a:lnTo>
                  <a:lnTo>
                    <a:pt x="0" y="95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66"/>
            <p:cNvSpPr/>
            <p:nvPr/>
          </p:nvSpPr>
          <p:spPr bwMode="auto">
            <a:xfrm>
              <a:off x="2119313" y="1571625"/>
              <a:ext cx="1008063" cy="893763"/>
            </a:xfrm>
            <a:custGeom>
              <a:avLst/>
              <a:gdLst>
                <a:gd name="T0" fmla="*/ 635 w 635"/>
                <a:gd name="T1" fmla="*/ 378 h 563"/>
                <a:gd name="T2" fmla="*/ 635 w 635"/>
                <a:gd name="T3" fmla="*/ 378 h 563"/>
                <a:gd name="T4" fmla="*/ 478 w 635"/>
                <a:gd name="T5" fmla="*/ 287 h 563"/>
                <a:gd name="T6" fmla="*/ 481 w 635"/>
                <a:gd name="T7" fmla="*/ 105 h 563"/>
                <a:gd name="T8" fmla="*/ 481 w 635"/>
                <a:gd name="T9" fmla="*/ 105 h 563"/>
                <a:gd name="T10" fmla="*/ 481 w 635"/>
                <a:gd name="T11" fmla="*/ 105 h 563"/>
                <a:gd name="T12" fmla="*/ 321 w 635"/>
                <a:gd name="T13" fmla="*/ 11 h 563"/>
                <a:gd name="T14" fmla="*/ 321 w 635"/>
                <a:gd name="T15" fmla="*/ 11 h 563"/>
                <a:gd name="T16" fmla="*/ 160 w 635"/>
                <a:gd name="T17" fmla="*/ 98 h 563"/>
                <a:gd name="T18" fmla="*/ 7 w 635"/>
                <a:gd name="T19" fmla="*/ 0 h 563"/>
                <a:gd name="T20" fmla="*/ 0 w 635"/>
                <a:gd name="T21" fmla="*/ 11 h 563"/>
                <a:gd name="T22" fmla="*/ 160 w 635"/>
                <a:gd name="T23" fmla="*/ 109 h 563"/>
                <a:gd name="T24" fmla="*/ 160 w 635"/>
                <a:gd name="T25" fmla="*/ 109 h 563"/>
                <a:gd name="T26" fmla="*/ 160 w 635"/>
                <a:gd name="T27" fmla="*/ 109 h 563"/>
                <a:gd name="T28" fmla="*/ 317 w 635"/>
                <a:gd name="T29" fmla="*/ 21 h 563"/>
                <a:gd name="T30" fmla="*/ 471 w 635"/>
                <a:gd name="T31" fmla="*/ 109 h 563"/>
                <a:gd name="T32" fmla="*/ 471 w 635"/>
                <a:gd name="T33" fmla="*/ 290 h 563"/>
                <a:gd name="T34" fmla="*/ 471 w 635"/>
                <a:gd name="T35" fmla="*/ 290 h 563"/>
                <a:gd name="T36" fmla="*/ 628 w 635"/>
                <a:gd name="T37" fmla="*/ 381 h 563"/>
                <a:gd name="T38" fmla="*/ 628 w 635"/>
                <a:gd name="T39" fmla="*/ 563 h 563"/>
                <a:gd name="T40" fmla="*/ 635 w 635"/>
                <a:gd name="T41" fmla="*/ 563 h 563"/>
                <a:gd name="T42" fmla="*/ 635 w 635"/>
                <a:gd name="T43" fmla="*/ 378 h 563"/>
                <a:gd name="T44" fmla="*/ 635 w 635"/>
                <a:gd name="T45" fmla="*/ 378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35" h="563">
                  <a:moveTo>
                    <a:pt x="635" y="378"/>
                  </a:moveTo>
                  <a:lnTo>
                    <a:pt x="635" y="378"/>
                  </a:lnTo>
                  <a:lnTo>
                    <a:pt x="478" y="287"/>
                  </a:lnTo>
                  <a:lnTo>
                    <a:pt x="481" y="105"/>
                  </a:lnTo>
                  <a:lnTo>
                    <a:pt x="481" y="105"/>
                  </a:lnTo>
                  <a:lnTo>
                    <a:pt x="481" y="105"/>
                  </a:lnTo>
                  <a:lnTo>
                    <a:pt x="321" y="11"/>
                  </a:lnTo>
                  <a:lnTo>
                    <a:pt x="321" y="11"/>
                  </a:lnTo>
                  <a:lnTo>
                    <a:pt x="160" y="98"/>
                  </a:lnTo>
                  <a:lnTo>
                    <a:pt x="7" y="0"/>
                  </a:lnTo>
                  <a:lnTo>
                    <a:pt x="0" y="11"/>
                  </a:lnTo>
                  <a:lnTo>
                    <a:pt x="160" y="109"/>
                  </a:lnTo>
                  <a:lnTo>
                    <a:pt x="160" y="109"/>
                  </a:lnTo>
                  <a:lnTo>
                    <a:pt x="160" y="109"/>
                  </a:lnTo>
                  <a:lnTo>
                    <a:pt x="317" y="21"/>
                  </a:lnTo>
                  <a:lnTo>
                    <a:pt x="471" y="109"/>
                  </a:lnTo>
                  <a:lnTo>
                    <a:pt x="471" y="290"/>
                  </a:lnTo>
                  <a:lnTo>
                    <a:pt x="471" y="290"/>
                  </a:lnTo>
                  <a:lnTo>
                    <a:pt x="628" y="381"/>
                  </a:lnTo>
                  <a:lnTo>
                    <a:pt x="628" y="563"/>
                  </a:lnTo>
                  <a:lnTo>
                    <a:pt x="635" y="563"/>
                  </a:lnTo>
                  <a:lnTo>
                    <a:pt x="635" y="378"/>
                  </a:lnTo>
                  <a:lnTo>
                    <a:pt x="635" y="37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67"/>
            <p:cNvSpPr/>
            <p:nvPr/>
          </p:nvSpPr>
          <p:spPr bwMode="auto">
            <a:xfrm>
              <a:off x="534988" y="1322388"/>
              <a:ext cx="514350" cy="876300"/>
            </a:xfrm>
            <a:custGeom>
              <a:avLst/>
              <a:gdLst>
                <a:gd name="T0" fmla="*/ 0 w 324"/>
                <a:gd name="T1" fmla="*/ 185 h 552"/>
                <a:gd name="T2" fmla="*/ 0 w 324"/>
                <a:gd name="T3" fmla="*/ 185 h 552"/>
                <a:gd name="T4" fmla="*/ 157 w 324"/>
                <a:gd name="T5" fmla="*/ 276 h 552"/>
                <a:gd name="T6" fmla="*/ 157 w 324"/>
                <a:gd name="T7" fmla="*/ 458 h 552"/>
                <a:gd name="T8" fmla="*/ 157 w 324"/>
                <a:gd name="T9" fmla="*/ 458 h 552"/>
                <a:gd name="T10" fmla="*/ 157 w 324"/>
                <a:gd name="T11" fmla="*/ 458 h 552"/>
                <a:gd name="T12" fmla="*/ 317 w 324"/>
                <a:gd name="T13" fmla="*/ 552 h 552"/>
                <a:gd name="T14" fmla="*/ 324 w 324"/>
                <a:gd name="T15" fmla="*/ 542 h 552"/>
                <a:gd name="T16" fmla="*/ 167 w 324"/>
                <a:gd name="T17" fmla="*/ 454 h 552"/>
                <a:gd name="T18" fmla="*/ 167 w 324"/>
                <a:gd name="T19" fmla="*/ 273 h 552"/>
                <a:gd name="T20" fmla="*/ 167 w 324"/>
                <a:gd name="T21" fmla="*/ 273 h 552"/>
                <a:gd name="T22" fmla="*/ 10 w 324"/>
                <a:gd name="T23" fmla="*/ 182 h 552"/>
                <a:gd name="T24" fmla="*/ 10 w 324"/>
                <a:gd name="T25" fmla="*/ 0 h 552"/>
                <a:gd name="T26" fmla="*/ 0 w 324"/>
                <a:gd name="T27" fmla="*/ 0 h 552"/>
                <a:gd name="T28" fmla="*/ 0 w 324"/>
                <a:gd name="T29" fmla="*/ 185 h 552"/>
                <a:gd name="T30" fmla="*/ 0 w 324"/>
                <a:gd name="T31" fmla="*/ 185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4" h="552">
                  <a:moveTo>
                    <a:pt x="0" y="185"/>
                  </a:move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317" y="552"/>
                  </a:lnTo>
                  <a:lnTo>
                    <a:pt x="324" y="542"/>
                  </a:lnTo>
                  <a:lnTo>
                    <a:pt x="167" y="454"/>
                  </a:lnTo>
                  <a:lnTo>
                    <a:pt x="167" y="273"/>
                  </a:lnTo>
                  <a:lnTo>
                    <a:pt x="167" y="273"/>
                  </a:lnTo>
                  <a:lnTo>
                    <a:pt x="10" y="18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68"/>
            <p:cNvSpPr/>
            <p:nvPr/>
          </p:nvSpPr>
          <p:spPr bwMode="auto">
            <a:xfrm>
              <a:off x="1598613" y="2009775"/>
              <a:ext cx="1008063" cy="166688"/>
            </a:xfrm>
            <a:custGeom>
              <a:avLst/>
              <a:gdLst>
                <a:gd name="T0" fmla="*/ 474 w 635"/>
                <a:gd name="T1" fmla="*/ 4 h 105"/>
                <a:gd name="T2" fmla="*/ 474 w 635"/>
                <a:gd name="T3" fmla="*/ 4 h 105"/>
                <a:gd name="T4" fmla="*/ 317 w 635"/>
                <a:gd name="T5" fmla="*/ 95 h 105"/>
                <a:gd name="T6" fmla="*/ 160 w 635"/>
                <a:gd name="T7" fmla="*/ 0 h 105"/>
                <a:gd name="T8" fmla="*/ 160 w 635"/>
                <a:gd name="T9" fmla="*/ 0 h 105"/>
                <a:gd name="T10" fmla="*/ 160 w 635"/>
                <a:gd name="T11" fmla="*/ 0 h 105"/>
                <a:gd name="T12" fmla="*/ 0 w 635"/>
                <a:gd name="T13" fmla="*/ 95 h 105"/>
                <a:gd name="T14" fmla="*/ 3 w 635"/>
                <a:gd name="T15" fmla="*/ 102 h 105"/>
                <a:gd name="T16" fmla="*/ 160 w 635"/>
                <a:gd name="T17" fmla="*/ 11 h 105"/>
                <a:gd name="T18" fmla="*/ 317 w 635"/>
                <a:gd name="T19" fmla="*/ 105 h 105"/>
                <a:gd name="T20" fmla="*/ 317 w 635"/>
                <a:gd name="T21" fmla="*/ 105 h 105"/>
                <a:gd name="T22" fmla="*/ 474 w 635"/>
                <a:gd name="T23" fmla="*/ 14 h 105"/>
                <a:gd name="T24" fmla="*/ 628 w 635"/>
                <a:gd name="T25" fmla="*/ 105 h 105"/>
                <a:gd name="T26" fmla="*/ 635 w 635"/>
                <a:gd name="T27" fmla="*/ 98 h 105"/>
                <a:gd name="T28" fmla="*/ 474 w 635"/>
                <a:gd name="T29" fmla="*/ 4 h 105"/>
                <a:gd name="T30" fmla="*/ 474 w 635"/>
                <a:gd name="T31" fmla="*/ 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5" h="105">
                  <a:moveTo>
                    <a:pt x="474" y="4"/>
                  </a:moveTo>
                  <a:lnTo>
                    <a:pt x="474" y="4"/>
                  </a:lnTo>
                  <a:lnTo>
                    <a:pt x="317" y="95"/>
                  </a:lnTo>
                  <a:lnTo>
                    <a:pt x="160" y="0"/>
                  </a:lnTo>
                  <a:lnTo>
                    <a:pt x="160" y="0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3" y="102"/>
                  </a:lnTo>
                  <a:lnTo>
                    <a:pt x="160" y="11"/>
                  </a:lnTo>
                  <a:lnTo>
                    <a:pt x="317" y="105"/>
                  </a:lnTo>
                  <a:lnTo>
                    <a:pt x="317" y="105"/>
                  </a:lnTo>
                  <a:lnTo>
                    <a:pt x="474" y="14"/>
                  </a:lnTo>
                  <a:lnTo>
                    <a:pt x="628" y="105"/>
                  </a:lnTo>
                  <a:lnTo>
                    <a:pt x="635" y="98"/>
                  </a:lnTo>
                  <a:lnTo>
                    <a:pt x="474" y="4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69"/>
            <p:cNvSpPr/>
            <p:nvPr/>
          </p:nvSpPr>
          <p:spPr bwMode="auto">
            <a:xfrm>
              <a:off x="1100138" y="2054225"/>
              <a:ext cx="1008063" cy="166688"/>
            </a:xfrm>
            <a:custGeom>
              <a:avLst/>
              <a:gdLst>
                <a:gd name="T0" fmla="*/ 474 w 635"/>
                <a:gd name="T1" fmla="*/ 4 h 105"/>
                <a:gd name="T2" fmla="*/ 474 w 635"/>
                <a:gd name="T3" fmla="*/ 4 h 105"/>
                <a:gd name="T4" fmla="*/ 317 w 635"/>
                <a:gd name="T5" fmla="*/ 91 h 105"/>
                <a:gd name="T6" fmla="*/ 164 w 635"/>
                <a:gd name="T7" fmla="*/ 0 h 105"/>
                <a:gd name="T8" fmla="*/ 164 w 635"/>
                <a:gd name="T9" fmla="*/ 0 h 105"/>
                <a:gd name="T10" fmla="*/ 164 w 635"/>
                <a:gd name="T11" fmla="*/ 0 h 105"/>
                <a:gd name="T12" fmla="*/ 0 w 635"/>
                <a:gd name="T13" fmla="*/ 95 h 105"/>
                <a:gd name="T14" fmla="*/ 7 w 635"/>
                <a:gd name="T15" fmla="*/ 102 h 105"/>
                <a:gd name="T16" fmla="*/ 164 w 635"/>
                <a:gd name="T17" fmla="*/ 11 h 105"/>
                <a:gd name="T18" fmla="*/ 317 w 635"/>
                <a:gd name="T19" fmla="*/ 102 h 105"/>
                <a:gd name="T20" fmla="*/ 317 w 635"/>
                <a:gd name="T21" fmla="*/ 102 h 105"/>
                <a:gd name="T22" fmla="*/ 474 w 635"/>
                <a:gd name="T23" fmla="*/ 14 h 105"/>
                <a:gd name="T24" fmla="*/ 631 w 635"/>
                <a:gd name="T25" fmla="*/ 105 h 105"/>
                <a:gd name="T26" fmla="*/ 635 w 635"/>
                <a:gd name="T27" fmla="*/ 98 h 105"/>
                <a:gd name="T28" fmla="*/ 474 w 635"/>
                <a:gd name="T29" fmla="*/ 4 h 105"/>
                <a:gd name="T30" fmla="*/ 474 w 635"/>
                <a:gd name="T31" fmla="*/ 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5" h="105">
                  <a:moveTo>
                    <a:pt x="474" y="4"/>
                  </a:moveTo>
                  <a:lnTo>
                    <a:pt x="474" y="4"/>
                  </a:lnTo>
                  <a:lnTo>
                    <a:pt x="317" y="91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0" y="95"/>
                  </a:lnTo>
                  <a:lnTo>
                    <a:pt x="7" y="102"/>
                  </a:lnTo>
                  <a:lnTo>
                    <a:pt x="164" y="11"/>
                  </a:lnTo>
                  <a:lnTo>
                    <a:pt x="317" y="102"/>
                  </a:lnTo>
                  <a:lnTo>
                    <a:pt x="317" y="102"/>
                  </a:lnTo>
                  <a:lnTo>
                    <a:pt x="474" y="14"/>
                  </a:lnTo>
                  <a:lnTo>
                    <a:pt x="631" y="105"/>
                  </a:lnTo>
                  <a:lnTo>
                    <a:pt x="635" y="98"/>
                  </a:lnTo>
                  <a:lnTo>
                    <a:pt x="474" y="4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70"/>
            <p:cNvSpPr/>
            <p:nvPr/>
          </p:nvSpPr>
          <p:spPr bwMode="auto">
            <a:xfrm>
              <a:off x="1049338" y="708025"/>
              <a:ext cx="515938" cy="160338"/>
            </a:xfrm>
            <a:custGeom>
              <a:avLst/>
              <a:gdLst>
                <a:gd name="T0" fmla="*/ 325 w 325"/>
                <a:gd name="T1" fmla="*/ 7 h 101"/>
                <a:gd name="T2" fmla="*/ 318 w 325"/>
                <a:gd name="T3" fmla="*/ 0 h 101"/>
                <a:gd name="T4" fmla="*/ 161 w 325"/>
                <a:gd name="T5" fmla="*/ 90 h 101"/>
                <a:gd name="T6" fmla="*/ 7 w 325"/>
                <a:gd name="T7" fmla="*/ 0 h 101"/>
                <a:gd name="T8" fmla="*/ 0 w 325"/>
                <a:gd name="T9" fmla="*/ 7 h 101"/>
                <a:gd name="T10" fmla="*/ 161 w 325"/>
                <a:gd name="T11" fmla="*/ 101 h 101"/>
                <a:gd name="T12" fmla="*/ 161 w 325"/>
                <a:gd name="T13" fmla="*/ 101 h 101"/>
                <a:gd name="T14" fmla="*/ 161 w 325"/>
                <a:gd name="T15" fmla="*/ 101 h 101"/>
                <a:gd name="T16" fmla="*/ 325 w 325"/>
                <a:gd name="T17" fmla="*/ 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5" h="101">
                  <a:moveTo>
                    <a:pt x="325" y="7"/>
                  </a:moveTo>
                  <a:lnTo>
                    <a:pt x="318" y="0"/>
                  </a:lnTo>
                  <a:lnTo>
                    <a:pt x="161" y="90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325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71"/>
            <p:cNvSpPr/>
            <p:nvPr/>
          </p:nvSpPr>
          <p:spPr bwMode="auto">
            <a:xfrm>
              <a:off x="1293813" y="390525"/>
              <a:ext cx="265113" cy="444500"/>
            </a:xfrm>
            <a:custGeom>
              <a:avLst/>
              <a:gdLst>
                <a:gd name="T0" fmla="*/ 167 w 167"/>
                <a:gd name="T1" fmla="*/ 0 h 280"/>
                <a:gd name="T2" fmla="*/ 157 w 167"/>
                <a:gd name="T3" fmla="*/ 0 h 280"/>
                <a:gd name="T4" fmla="*/ 157 w 167"/>
                <a:gd name="T5" fmla="*/ 182 h 280"/>
                <a:gd name="T6" fmla="*/ 0 w 167"/>
                <a:gd name="T7" fmla="*/ 273 h 280"/>
                <a:gd name="T8" fmla="*/ 3 w 167"/>
                <a:gd name="T9" fmla="*/ 280 h 280"/>
                <a:gd name="T10" fmla="*/ 167 w 167"/>
                <a:gd name="T11" fmla="*/ 189 h 280"/>
                <a:gd name="T12" fmla="*/ 167 w 167"/>
                <a:gd name="T13" fmla="*/ 189 h 280"/>
                <a:gd name="T14" fmla="*/ 167 w 167"/>
                <a:gd name="T15" fmla="*/ 189 h 280"/>
                <a:gd name="T16" fmla="*/ 167 w 167"/>
                <a:gd name="T17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80">
                  <a:moveTo>
                    <a:pt x="167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3"/>
                  </a:lnTo>
                  <a:lnTo>
                    <a:pt x="3" y="280"/>
                  </a:lnTo>
                  <a:lnTo>
                    <a:pt x="167" y="189"/>
                  </a:lnTo>
                  <a:lnTo>
                    <a:pt x="167" y="189"/>
                  </a:lnTo>
                  <a:lnTo>
                    <a:pt x="167" y="189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72"/>
            <p:cNvSpPr/>
            <p:nvPr/>
          </p:nvSpPr>
          <p:spPr bwMode="auto">
            <a:xfrm>
              <a:off x="795338" y="430213"/>
              <a:ext cx="265113" cy="442913"/>
            </a:xfrm>
            <a:custGeom>
              <a:avLst/>
              <a:gdLst>
                <a:gd name="T0" fmla="*/ 167 w 167"/>
                <a:gd name="T1" fmla="*/ 0 h 279"/>
                <a:gd name="T2" fmla="*/ 157 w 167"/>
                <a:gd name="T3" fmla="*/ 0 h 279"/>
                <a:gd name="T4" fmla="*/ 157 w 167"/>
                <a:gd name="T5" fmla="*/ 182 h 279"/>
                <a:gd name="T6" fmla="*/ 0 w 167"/>
                <a:gd name="T7" fmla="*/ 272 h 279"/>
                <a:gd name="T8" fmla="*/ 7 w 167"/>
                <a:gd name="T9" fmla="*/ 279 h 279"/>
                <a:gd name="T10" fmla="*/ 167 w 167"/>
                <a:gd name="T11" fmla="*/ 185 h 279"/>
                <a:gd name="T12" fmla="*/ 167 w 167"/>
                <a:gd name="T13" fmla="*/ 185 h 279"/>
                <a:gd name="T14" fmla="*/ 167 w 167"/>
                <a:gd name="T15" fmla="*/ 185 h 279"/>
                <a:gd name="T16" fmla="*/ 167 w 167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7" y="185"/>
                  </a:lnTo>
                  <a:lnTo>
                    <a:pt x="167" y="185"/>
                  </a:lnTo>
                  <a:lnTo>
                    <a:pt x="167" y="185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73"/>
            <p:cNvSpPr/>
            <p:nvPr/>
          </p:nvSpPr>
          <p:spPr bwMode="auto">
            <a:xfrm>
              <a:off x="539750" y="434975"/>
              <a:ext cx="515938" cy="871538"/>
            </a:xfrm>
            <a:custGeom>
              <a:avLst/>
              <a:gdLst>
                <a:gd name="T0" fmla="*/ 0 w 325"/>
                <a:gd name="T1" fmla="*/ 186 h 549"/>
                <a:gd name="T2" fmla="*/ 0 w 325"/>
                <a:gd name="T3" fmla="*/ 186 h 549"/>
                <a:gd name="T4" fmla="*/ 157 w 325"/>
                <a:gd name="T5" fmla="*/ 276 h 549"/>
                <a:gd name="T6" fmla="*/ 157 w 325"/>
                <a:gd name="T7" fmla="*/ 458 h 549"/>
                <a:gd name="T8" fmla="*/ 157 w 325"/>
                <a:gd name="T9" fmla="*/ 458 h 549"/>
                <a:gd name="T10" fmla="*/ 157 w 325"/>
                <a:gd name="T11" fmla="*/ 458 h 549"/>
                <a:gd name="T12" fmla="*/ 321 w 325"/>
                <a:gd name="T13" fmla="*/ 549 h 549"/>
                <a:gd name="T14" fmla="*/ 325 w 325"/>
                <a:gd name="T15" fmla="*/ 542 h 549"/>
                <a:gd name="T16" fmla="*/ 168 w 325"/>
                <a:gd name="T17" fmla="*/ 451 h 549"/>
                <a:gd name="T18" fmla="*/ 168 w 325"/>
                <a:gd name="T19" fmla="*/ 269 h 549"/>
                <a:gd name="T20" fmla="*/ 168 w 325"/>
                <a:gd name="T21" fmla="*/ 269 h 549"/>
                <a:gd name="T22" fmla="*/ 11 w 325"/>
                <a:gd name="T23" fmla="*/ 182 h 549"/>
                <a:gd name="T24" fmla="*/ 11 w 325"/>
                <a:gd name="T25" fmla="*/ 0 h 549"/>
                <a:gd name="T26" fmla="*/ 0 w 325"/>
                <a:gd name="T27" fmla="*/ 0 h 549"/>
                <a:gd name="T28" fmla="*/ 0 w 325"/>
                <a:gd name="T29" fmla="*/ 186 h 549"/>
                <a:gd name="T30" fmla="*/ 0 w 325"/>
                <a:gd name="T31" fmla="*/ 186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5" h="549">
                  <a:moveTo>
                    <a:pt x="0" y="186"/>
                  </a:moveTo>
                  <a:lnTo>
                    <a:pt x="0" y="186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321" y="549"/>
                  </a:lnTo>
                  <a:lnTo>
                    <a:pt x="325" y="542"/>
                  </a:lnTo>
                  <a:lnTo>
                    <a:pt x="168" y="451"/>
                  </a:lnTo>
                  <a:lnTo>
                    <a:pt x="168" y="269"/>
                  </a:lnTo>
                  <a:lnTo>
                    <a:pt x="168" y="269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6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74"/>
            <p:cNvSpPr/>
            <p:nvPr/>
          </p:nvSpPr>
          <p:spPr bwMode="auto">
            <a:xfrm>
              <a:off x="3127375" y="1566863"/>
              <a:ext cx="265113" cy="438150"/>
            </a:xfrm>
            <a:custGeom>
              <a:avLst/>
              <a:gdLst>
                <a:gd name="T0" fmla="*/ 3 w 167"/>
                <a:gd name="T1" fmla="*/ 0 h 276"/>
                <a:gd name="T2" fmla="*/ 0 w 167"/>
                <a:gd name="T3" fmla="*/ 7 h 276"/>
                <a:gd name="T4" fmla="*/ 157 w 167"/>
                <a:gd name="T5" fmla="*/ 94 h 276"/>
                <a:gd name="T6" fmla="*/ 160 w 167"/>
                <a:gd name="T7" fmla="*/ 276 h 276"/>
                <a:gd name="T8" fmla="*/ 167 w 167"/>
                <a:gd name="T9" fmla="*/ 276 h 276"/>
                <a:gd name="T10" fmla="*/ 167 w 167"/>
                <a:gd name="T11" fmla="*/ 91 h 276"/>
                <a:gd name="T12" fmla="*/ 167 w 167"/>
                <a:gd name="T13" fmla="*/ 91 h 276"/>
                <a:gd name="T14" fmla="*/ 167 w 167"/>
                <a:gd name="T15" fmla="*/ 91 h 276"/>
                <a:gd name="T16" fmla="*/ 3 w 167"/>
                <a:gd name="T17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4"/>
                  </a:lnTo>
                  <a:lnTo>
                    <a:pt x="160" y="276"/>
                  </a:lnTo>
                  <a:lnTo>
                    <a:pt x="167" y="276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75"/>
            <p:cNvSpPr/>
            <p:nvPr/>
          </p:nvSpPr>
          <p:spPr bwMode="auto">
            <a:xfrm>
              <a:off x="3409950" y="1084263"/>
              <a:ext cx="509588" cy="160338"/>
            </a:xfrm>
            <a:custGeom>
              <a:avLst/>
              <a:gdLst>
                <a:gd name="T0" fmla="*/ 321 w 321"/>
                <a:gd name="T1" fmla="*/ 11 h 101"/>
                <a:gd name="T2" fmla="*/ 317 w 321"/>
                <a:gd name="T3" fmla="*/ 0 h 101"/>
                <a:gd name="T4" fmla="*/ 160 w 321"/>
                <a:gd name="T5" fmla="*/ 91 h 101"/>
                <a:gd name="T6" fmla="*/ 3 w 321"/>
                <a:gd name="T7" fmla="*/ 0 h 101"/>
                <a:gd name="T8" fmla="*/ 0 w 321"/>
                <a:gd name="T9" fmla="*/ 11 h 101"/>
                <a:gd name="T10" fmla="*/ 160 w 321"/>
                <a:gd name="T11" fmla="*/ 101 h 101"/>
                <a:gd name="T12" fmla="*/ 160 w 321"/>
                <a:gd name="T13" fmla="*/ 101 h 101"/>
                <a:gd name="T14" fmla="*/ 160 w 321"/>
                <a:gd name="T15" fmla="*/ 101 h 101"/>
                <a:gd name="T16" fmla="*/ 321 w 321"/>
                <a:gd name="T17" fmla="*/ 1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1">
                  <a:moveTo>
                    <a:pt x="321" y="11"/>
                  </a:moveTo>
                  <a:lnTo>
                    <a:pt x="317" y="0"/>
                  </a:lnTo>
                  <a:lnTo>
                    <a:pt x="160" y="91"/>
                  </a:lnTo>
                  <a:lnTo>
                    <a:pt x="3" y="0"/>
                  </a:lnTo>
                  <a:lnTo>
                    <a:pt x="0" y="11"/>
                  </a:lnTo>
                  <a:lnTo>
                    <a:pt x="160" y="101"/>
                  </a:lnTo>
                  <a:lnTo>
                    <a:pt x="160" y="101"/>
                  </a:lnTo>
                  <a:lnTo>
                    <a:pt x="160" y="101"/>
                  </a:lnTo>
                  <a:lnTo>
                    <a:pt x="321" y="1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76"/>
            <p:cNvSpPr/>
            <p:nvPr/>
          </p:nvSpPr>
          <p:spPr bwMode="auto">
            <a:xfrm>
              <a:off x="2894013" y="823913"/>
              <a:ext cx="758825" cy="876300"/>
            </a:xfrm>
            <a:custGeom>
              <a:avLst/>
              <a:gdLst>
                <a:gd name="T0" fmla="*/ 318 w 478"/>
                <a:gd name="T1" fmla="*/ 189 h 552"/>
                <a:gd name="T2" fmla="*/ 475 w 478"/>
                <a:gd name="T3" fmla="*/ 279 h 552"/>
                <a:gd name="T4" fmla="*/ 478 w 478"/>
                <a:gd name="T5" fmla="*/ 272 h 552"/>
                <a:gd name="T6" fmla="*/ 318 w 478"/>
                <a:gd name="T7" fmla="*/ 178 h 552"/>
                <a:gd name="T8" fmla="*/ 318 w 478"/>
                <a:gd name="T9" fmla="*/ 178 h 552"/>
                <a:gd name="T10" fmla="*/ 318 w 478"/>
                <a:gd name="T11" fmla="*/ 178 h 552"/>
                <a:gd name="T12" fmla="*/ 161 w 478"/>
                <a:gd name="T13" fmla="*/ 269 h 552"/>
                <a:gd name="T14" fmla="*/ 7 w 478"/>
                <a:gd name="T15" fmla="*/ 182 h 552"/>
                <a:gd name="T16" fmla="*/ 7 w 478"/>
                <a:gd name="T17" fmla="*/ 0 h 552"/>
                <a:gd name="T18" fmla="*/ 0 w 478"/>
                <a:gd name="T19" fmla="*/ 0 h 552"/>
                <a:gd name="T20" fmla="*/ 0 w 478"/>
                <a:gd name="T21" fmla="*/ 189 h 552"/>
                <a:gd name="T22" fmla="*/ 0 w 478"/>
                <a:gd name="T23" fmla="*/ 189 h 552"/>
                <a:gd name="T24" fmla="*/ 0 w 478"/>
                <a:gd name="T25" fmla="*/ 189 h 552"/>
                <a:gd name="T26" fmla="*/ 157 w 478"/>
                <a:gd name="T27" fmla="*/ 276 h 552"/>
                <a:gd name="T28" fmla="*/ 157 w 478"/>
                <a:gd name="T29" fmla="*/ 457 h 552"/>
                <a:gd name="T30" fmla="*/ 157 w 478"/>
                <a:gd name="T31" fmla="*/ 457 h 552"/>
                <a:gd name="T32" fmla="*/ 157 w 478"/>
                <a:gd name="T33" fmla="*/ 457 h 552"/>
                <a:gd name="T34" fmla="*/ 318 w 478"/>
                <a:gd name="T35" fmla="*/ 552 h 552"/>
                <a:gd name="T36" fmla="*/ 321 w 478"/>
                <a:gd name="T37" fmla="*/ 545 h 552"/>
                <a:gd name="T38" fmla="*/ 164 w 478"/>
                <a:gd name="T39" fmla="*/ 454 h 552"/>
                <a:gd name="T40" fmla="*/ 164 w 478"/>
                <a:gd name="T41" fmla="*/ 279 h 552"/>
                <a:gd name="T42" fmla="*/ 318 w 478"/>
                <a:gd name="T43" fmla="*/ 189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78" h="552">
                  <a:moveTo>
                    <a:pt x="318" y="189"/>
                  </a:moveTo>
                  <a:lnTo>
                    <a:pt x="475" y="279"/>
                  </a:lnTo>
                  <a:lnTo>
                    <a:pt x="478" y="272"/>
                  </a:lnTo>
                  <a:lnTo>
                    <a:pt x="318" y="178"/>
                  </a:lnTo>
                  <a:lnTo>
                    <a:pt x="318" y="178"/>
                  </a:lnTo>
                  <a:lnTo>
                    <a:pt x="318" y="178"/>
                  </a:lnTo>
                  <a:lnTo>
                    <a:pt x="161" y="269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157" y="276"/>
                  </a:lnTo>
                  <a:lnTo>
                    <a:pt x="157" y="457"/>
                  </a:lnTo>
                  <a:lnTo>
                    <a:pt x="157" y="457"/>
                  </a:lnTo>
                  <a:lnTo>
                    <a:pt x="157" y="457"/>
                  </a:lnTo>
                  <a:lnTo>
                    <a:pt x="318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9"/>
                  </a:lnTo>
                  <a:lnTo>
                    <a:pt x="318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77"/>
            <p:cNvSpPr/>
            <p:nvPr/>
          </p:nvSpPr>
          <p:spPr bwMode="auto">
            <a:xfrm>
              <a:off x="3421063" y="1738313"/>
              <a:ext cx="757238" cy="871538"/>
            </a:xfrm>
            <a:custGeom>
              <a:avLst/>
              <a:gdLst>
                <a:gd name="T0" fmla="*/ 317 w 477"/>
                <a:gd name="T1" fmla="*/ 189 h 549"/>
                <a:gd name="T2" fmla="*/ 474 w 477"/>
                <a:gd name="T3" fmla="*/ 280 h 549"/>
                <a:gd name="T4" fmla="*/ 477 w 477"/>
                <a:gd name="T5" fmla="*/ 269 h 549"/>
                <a:gd name="T6" fmla="*/ 317 w 477"/>
                <a:gd name="T7" fmla="*/ 178 h 549"/>
                <a:gd name="T8" fmla="*/ 317 w 477"/>
                <a:gd name="T9" fmla="*/ 178 h 549"/>
                <a:gd name="T10" fmla="*/ 317 w 477"/>
                <a:gd name="T11" fmla="*/ 178 h 549"/>
                <a:gd name="T12" fmla="*/ 160 w 477"/>
                <a:gd name="T13" fmla="*/ 269 h 549"/>
                <a:gd name="T14" fmla="*/ 7 w 477"/>
                <a:gd name="T15" fmla="*/ 178 h 549"/>
                <a:gd name="T16" fmla="*/ 7 w 477"/>
                <a:gd name="T17" fmla="*/ 0 h 549"/>
                <a:gd name="T18" fmla="*/ 0 w 477"/>
                <a:gd name="T19" fmla="*/ 0 h 549"/>
                <a:gd name="T20" fmla="*/ 0 w 477"/>
                <a:gd name="T21" fmla="*/ 185 h 549"/>
                <a:gd name="T22" fmla="*/ 0 w 477"/>
                <a:gd name="T23" fmla="*/ 185 h 549"/>
                <a:gd name="T24" fmla="*/ 0 w 477"/>
                <a:gd name="T25" fmla="*/ 185 h 549"/>
                <a:gd name="T26" fmla="*/ 157 w 477"/>
                <a:gd name="T27" fmla="*/ 276 h 549"/>
                <a:gd name="T28" fmla="*/ 157 w 477"/>
                <a:gd name="T29" fmla="*/ 458 h 549"/>
                <a:gd name="T30" fmla="*/ 157 w 477"/>
                <a:gd name="T31" fmla="*/ 458 h 549"/>
                <a:gd name="T32" fmla="*/ 157 w 477"/>
                <a:gd name="T33" fmla="*/ 458 h 549"/>
                <a:gd name="T34" fmla="*/ 317 w 477"/>
                <a:gd name="T35" fmla="*/ 549 h 549"/>
                <a:gd name="T36" fmla="*/ 321 w 477"/>
                <a:gd name="T37" fmla="*/ 542 h 549"/>
                <a:gd name="T38" fmla="*/ 164 w 477"/>
                <a:gd name="T39" fmla="*/ 451 h 549"/>
                <a:gd name="T40" fmla="*/ 164 w 477"/>
                <a:gd name="T41" fmla="*/ 276 h 549"/>
                <a:gd name="T42" fmla="*/ 317 w 477"/>
                <a:gd name="T43" fmla="*/ 189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77" h="549">
                  <a:moveTo>
                    <a:pt x="317" y="189"/>
                  </a:moveTo>
                  <a:lnTo>
                    <a:pt x="474" y="280"/>
                  </a:lnTo>
                  <a:lnTo>
                    <a:pt x="477" y="269"/>
                  </a:lnTo>
                  <a:lnTo>
                    <a:pt x="317" y="178"/>
                  </a:lnTo>
                  <a:lnTo>
                    <a:pt x="317" y="178"/>
                  </a:lnTo>
                  <a:lnTo>
                    <a:pt x="317" y="178"/>
                  </a:lnTo>
                  <a:lnTo>
                    <a:pt x="160" y="269"/>
                  </a:lnTo>
                  <a:lnTo>
                    <a:pt x="7" y="178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317" y="549"/>
                  </a:lnTo>
                  <a:lnTo>
                    <a:pt x="321" y="542"/>
                  </a:lnTo>
                  <a:lnTo>
                    <a:pt x="164" y="451"/>
                  </a:lnTo>
                  <a:lnTo>
                    <a:pt x="164" y="276"/>
                  </a:lnTo>
                  <a:lnTo>
                    <a:pt x="317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78"/>
            <p:cNvSpPr/>
            <p:nvPr/>
          </p:nvSpPr>
          <p:spPr bwMode="auto">
            <a:xfrm>
              <a:off x="1420813" y="812800"/>
              <a:ext cx="293688" cy="342900"/>
            </a:xfrm>
            <a:custGeom>
              <a:avLst/>
              <a:gdLst>
                <a:gd name="T0" fmla="*/ 185 w 185"/>
                <a:gd name="T1" fmla="*/ 161 h 216"/>
                <a:gd name="T2" fmla="*/ 94 w 185"/>
                <a:gd name="T3" fmla="*/ 216 h 216"/>
                <a:gd name="T4" fmla="*/ 0 w 185"/>
                <a:gd name="T5" fmla="*/ 161 h 216"/>
                <a:gd name="T6" fmla="*/ 0 w 185"/>
                <a:gd name="T7" fmla="*/ 52 h 216"/>
                <a:gd name="T8" fmla="*/ 94 w 185"/>
                <a:gd name="T9" fmla="*/ 0 h 216"/>
                <a:gd name="T10" fmla="*/ 185 w 185"/>
                <a:gd name="T11" fmla="*/ 52 h 216"/>
                <a:gd name="T12" fmla="*/ 185 w 185"/>
                <a:gd name="T13" fmla="*/ 16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5" h="216">
                  <a:moveTo>
                    <a:pt x="185" y="161"/>
                  </a:moveTo>
                  <a:lnTo>
                    <a:pt x="94" y="216"/>
                  </a:lnTo>
                  <a:lnTo>
                    <a:pt x="0" y="161"/>
                  </a:lnTo>
                  <a:lnTo>
                    <a:pt x="0" y="52"/>
                  </a:lnTo>
                  <a:lnTo>
                    <a:pt x="94" y="0"/>
                  </a:lnTo>
                  <a:lnTo>
                    <a:pt x="185" y="52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79"/>
            <p:cNvSpPr/>
            <p:nvPr/>
          </p:nvSpPr>
          <p:spPr bwMode="auto">
            <a:xfrm>
              <a:off x="1420813" y="1689100"/>
              <a:ext cx="354013" cy="409575"/>
            </a:xfrm>
            <a:custGeom>
              <a:avLst/>
              <a:gdLst>
                <a:gd name="T0" fmla="*/ 223 w 223"/>
                <a:gd name="T1" fmla="*/ 192 h 258"/>
                <a:gd name="T2" fmla="*/ 112 w 223"/>
                <a:gd name="T3" fmla="*/ 258 h 258"/>
                <a:gd name="T4" fmla="*/ 0 w 223"/>
                <a:gd name="T5" fmla="*/ 192 h 258"/>
                <a:gd name="T6" fmla="*/ 0 w 223"/>
                <a:gd name="T7" fmla="*/ 63 h 258"/>
                <a:gd name="T8" fmla="*/ 112 w 223"/>
                <a:gd name="T9" fmla="*/ 0 h 258"/>
                <a:gd name="T10" fmla="*/ 223 w 223"/>
                <a:gd name="T11" fmla="*/ 63 h 258"/>
                <a:gd name="T12" fmla="*/ 223 w 223"/>
                <a:gd name="T13" fmla="*/ 192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3" h="258">
                  <a:moveTo>
                    <a:pt x="223" y="192"/>
                  </a:moveTo>
                  <a:lnTo>
                    <a:pt x="112" y="258"/>
                  </a:lnTo>
                  <a:lnTo>
                    <a:pt x="0" y="192"/>
                  </a:lnTo>
                  <a:lnTo>
                    <a:pt x="0" y="63"/>
                  </a:lnTo>
                  <a:lnTo>
                    <a:pt x="112" y="0"/>
                  </a:lnTo>
                  <a:lnTo>
                    <a:pt x="223" y="63"/>
                  </a:lnTo>
                  <a:lnTo>
                    <a:pt x="223" y="19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80"/>
            <p:cNvSpPr/>
            <p:nvPr/>
          </p:nvSpPr>
          <p:spPr bwMode="auto">
            <a:xfrm>
              <a:off x="2224088" y="1289050"/>
              <a:ext cx="293688" cy="344488"/>
            </a:xfrm>
            <a:custGeom>
              <a:avLst/>
              <a:gdLst>
                <a:gd name="T0" fmla="*/ 185 w 185"/>
                <a:gd name="T1" fmla="*/ 161 h 217"/>
                <a:gd name="T2" fmla="*/ 94 w 185"/>
                <a:gd name="T3" fmla="*/ 217 h 217"/>
                <a:gd name="T4" fmla="*/ 0 w 185"/>
                <a:gd name="T5" fmla="*/ 161 h 217"/>
                <a:gd name="T6" fmla="*/ 0 w 185"/>
                <a:gd name="T7" fmla="*/ 53 h 217"/>
                <a:gd name="T8" fmla="*/ 94 w 185"/>
                <a:gd name="T9" fmla="*/ 0 h 217"/>
                <a:gd name="T10" fmla="*/ 185 w 185"/>
                <a:gd name="T11" fmla="*/ 53 h 217"/>
                <a:gd name="T12" fmla="*/ 185 w 185"/>
                <a:gd name="T13" fmla="*/ 161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5" h="217">
                  <a:moveTo>
                    <a:pt x="185" y="161"/>
                  </a:moveTo>
                  <a:lnTo>
                    <a:pt x="94" y="217"/>
                  </a:lnTo>
                  <a:lnTo>
                    <a:pt x="0" y="161"/>
                  </a:lnTo>
                  <a:lnTo>
                    <a:pt x="0" y="53"/>
                  </a:lnTo>
                  <a:lnTo>
                    <a:pt x="94" y="0"/>
                  </a:lnTo>
                  <a:lnTo>
                    <a:pt x="185" y="53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81"/>
            <p:cNvSpPr/>
            <p:nvPr/>
          </p:nvSpPr>
          <p:spPr bwMode="auto">
            <a:xfrm>
              <a:off x="2900363" y="1616075"/>
              <a:ext cx="465138" cy="533400"/>
            </a:xfrm>
            <a:custGeom>
              <a:avLst/>
              <a:gdLst>
                <a:gd name="T0" fmla="*/ 293 w 293"/>
                <a:gd name="T1" fmla="*/ 252 h 336"/>
                <a:gd name="T2" fmla="*/ 146 w 293"/>
                <a:gd name="T3" fmla="*/ 336 h 336"/>
                <a:gd name="T4" fmla="*/ 0 w 293"/>
                <a:gd name="T5" fmla="*/ 252 h 336"/>
                <a:gd name="T6" fmla="*/ 0 w 293"/>
                <a:gd name="T7" fmla="*/ 84 h 336"/>
                <a:gd name="T8" fmla="*/ 146 w 293"/>
                <a:gd name="T9" fmla="*/ 0 h 336"/>
                <a:gd name="T10" fmla="*/ 293 w 293"/>
                <a:gd name="T11" fmla="*/ 84 h 336"/>
                <a:gd name="T12" fmla="*/ 293 w 293"/>
                <a:gd name="T13" fmla="*/ 252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3" h="336">
                  <a:moveTo>
                    <a:pt x="293" y="252"/>
                  </a:moveTo>
                  <a:lnTo>
                    <a:pt x="146" y="336"/>
                  </a:lnTo>
                  <a:lnTo>
                    <a:pt x="0" y="252"/>
                  </a:lnTo>
                  <a:lnTo>
                    <a:pt x="0" y="84"/>
                  </a:lnTo>
                  <a:lnTo>
                    <a:pt x="146" y="0"/>
                  </a:lnTo>
                  <a:lnTo>
                    <a:pt x="293" y="84"/>
                  </a:lnTo>
                  <a:lnTo>
                    <a:pt x="293" y="25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82"/>
            <p:cNvSpPr/>
            <p:nvPr/>
          </p:nvSpPr>
          <p:spPr bwMode="auto">
            <a:xfrm>
              <a:off x="307975" y="1666875"/>
              <a:ext cx="460375" cy="531813"/>
            </a:xfrm>
            <a:custGeom>
              <a:avLst/>
              <a:gdLst>
                <a:gd name="T0" fmla="*/ 290 w 290"/>
                <a:gd name="T1" fmla="*/ 251 h 335"/>
                <a:gd name="T2" fmla="*/ 146 w 290"/>
                <a:gd name="T3" fmla="*/ 335 h 335"/>
                <a:gd name="T4" fmla="*/ 0 w 290"/>
                <a:gd name="T5" fmla="*/ 251 h 335"/>
                <a:gd name="T6" fmla="*/ 0 w 290"/>
                <a:gd name="T7" fmla="*/ 84 h 335"/>
                <a:gd name="T8" fmla="*/ 146 w 290"/>
                <a:gd name="T9" fmla="*/ 0 h 335"/>
                <a:gd name="T10" fmla="*/ 290 w 290"/>
                <a:gd name="T11" fmla="*/ 84 h 335"/>
                <a:gd name="T12" fmla="*/ 290 w 290"/>
                <a:gd name="T13" fmla="*/ 251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0" h="335">
                  <a:moveTo>
                    <a:pt x="290" y="251"/>
                  </a:moveTo>
                  <a:lnTo>
                    <a:pt x="146" y="335"/>
                  </a:lnTo>
                  <a:lnTo>
                    <a:pt x="0" y="251"/>
                  </a:lnTo>
                  <a:lnTo>
                    <a:pt x="0" y="84"/>
                  </a:lnTo>
                  <a:lnTo>
                    <a:pt x="146" y="0"/>
                  </a:lnTo>
                  <a:lnTo>
                    <a:pt x="290" y="84"/>
                  </a:lnTo>
                  <a:lnTo>
                    <a:pt x="290" y="25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83"/>
            <p:cNvSpPr/>
            <p:nvPr/>
          </p:nvSpPr>
          <p:spPr bwMode="auto">
            <a:xfrm>
              <a:off x="1420813" y="3119438"/>
              <a:ext cx="266700" cy="444500"/>
            </a:xfrm>
            <a:custGeom>
              <a:avLst/>
              <a:gdLst>
                <a:gd name="T0" fmla="*/ 4 w 168"/>
                <a:gd name="T1" fmla="*/ 0 h 280"/>
                <a:gd name="T2" fmla="*/ 0 w 168"/>
                <a:gd name="T3" fmla="*/ 7 h 280"/>
                <a:gd name="T4" fmla="*/ 157 w 168"/>
                <a:gd name="T5" fmla="*/ 98 h 280"/>
                <a:gd name="T6" fmla="*/ 157 w 168"/>
                <a:gd name="T7" fmla="*/ 280 h 280"/>
                <a:gd name="T8" fmla="*/ 168 w 168"/>
                <a:gd name="T9" fmla="*/ 280 h 280"/>
                <a:gd name="T10" fmla="*/ 164 w 168"/>
                <a:gd name="T11" fmla="*/ 91 h 280"/>
                <a:gd name="T12" fmla="*/ 164 w 168"/>
                <a:gd name="T13" fmla="*/ 91 h 280"/>
                <a:gd name="T14" fmla="*/ 164 w 168"/>
                <a:gd name="T15" fmla="*/ 91 h 280"/>
                <a:gd name="T16" fmla="*/ 4 w 168"/>
                <a:gd name="T17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80">
                  <a:moveTo>
                    <a:pt x="4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57" y="280"/>
                  </a:lnTo>
                  <a:lnTo>
                    <a:pt x="168" y="280"/>
                  </a:lnTo>
                  <a:lnTo>
                    <a:pt x="164" y="91"/>
                  </a:lnTo>
                  <a:lnTo>
                    <a:pt x="164" y="91"/>
                  </a:lnTo>
                  <a:lnTo>
                    <a:pt x="164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84"/>
            <p:cNvSpPr/>
            <p:nvPr/>
          </p:nvSpPr>
          <p:spPr bwMode="auto">
            <a:xfrm>
              <a:off x="1393825" y="2847975"/>
              <a:ext cx="265113" cy="442913"/>
            </a:xfrm>
            <a:custGeom>
              <a:avLst/>
              <a:gdLst>
                <a:gd name="T0" fmla="*/ 164 w 167"/>
                <a:gd name="T1" fmla="*/ 279 h 279"/>
                <a:gd name="T2" fmla="*/ 167 w 167"/>
                <a:gd name="T3" fmla="*/ 272 h 279"/>
                <a:gd name="T4" fmla="*/ 10 w 167"/>
                <a:gd name="T5" fmla="*/ 182 h 279"/>
                <a:gd name="T6" fmla="*/ 10 w 167"/>
                <a:gd name="T7" fmla="*/ 0 h 279"/>
                <a:gd name="T8" fmla="*/ 0 w 167"/>
                <a:gd name="T9" fmla="*/ 0 h 279"/>
                <a:gd name="T10" fmla="*/ 3 w 167"/>
                <a:gd name="T11" fmla="*/ 185 h 279"/>
                <a:gd name="T12" fmla="*/ 3 w 167"/>
                <a:gd name="T13" fmla="*/ 185 h 279"/>
                <a:gd name="T14" fmla="*/ 3 w 167"/>
                <a:gd name="T15" fmla="*/ 185 h 279"/>
                <a:gd name="T16" fmla="*/ 164 w 167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164" y="279"/>
                  </a:moveTo>
                  <a:lnTo>
                    <a:pt x="167" y="272"/>
                  </a:lnTo>
                  <a:lnTo>
                    <a:pt x="10" y="18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3" y="185"/>
                  </a:lnTo>
                  <a:lnTo>
                    <a:pt x="3" y="185"/>
                  </a:lnTo>
                  <a:lnTo>
                    <a:pt x="3" y="185"/>
                  </a:lnTo>
                  <a:lnTo>
                    <a:pt x="164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85"/>
            <p:cNvSpPr/>
            <p:nvPr/>
          </p:nvSpPr>
          <p:spPr bwMode="auto">
            <a:xfrm>
              <a:off x="1116013" y="2703513"/>
              <a:ext cx="266700" cy="444500"/>
            </a:xfrm>
            <a:custGeom>
              <a:avLst/>
              <a:gdLst>
                <a:gd name="T0" fmla="*/ 7 w 168"/>
                <a:gd name="T1" fmla="*/ 0 h 280"/>
                <a:gd name="T2" fmla="*/ 0 w 168"/>
                <a:gd name="T3" fmla="*/ 7 h 280"/>
                <a:gd name="T4" fmla="*/ 157 w 168"/>
                <a:gd name="T5" fmla="*/ 98 h 280"/>
                <a:gd name="T6" fmla="*/ 157 w 168"/>
                <a:gd name="T7" fmla="*/ 280 h 280"/>
                <a:gd name="T8" fmla="*/ 168 w 168"/>
                <a:gd name="T9" fmla="*/ 280 h 280"/>
                <a:gd name="T10" fmla="*/ 168 w 168"/>
                <a:gd name="T11" fmla="*/ 91 h 280"/>
                <a:gd name="T12" fmla="*/ 168 w 168"/>
                <a:gd name="T13" fmla="*/ 91 h 280"/>
                <a:gd name="T14" fmla="*/ 168 w 168"/>
                <a:gd name="T15" fmla="*/ 91 h 280"/>
                <a:gd name="T16" fmla="*/ 7 w 168"/>
                <a:gd name="T17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80">
                  <a:moveTo>
                    <a:pt x="7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57" y="280"/>
                  </a:lnTo>
                  <a:lnTo>
                    <a:pt x="168" y="280"/>
                  </a:lnTo>
                  <a:lnTo>
                    <a:pt x="168" y="91"/>
                  </a:lnTo>
                  <a:lnTo>
                    <a:pt x="168" y="91"/>
                  </a:lnTo>
                  <a:lnTo>
                    <a:pt x="168" y="9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86"/>
            <p:cNvSpPr/>
            <p:nvPr/>
          </p:nvSpPr>
          <p:spPr bwMode="auto">
            <a:xfrm>
              <a:off x="1204913" y="3257550"/>
              <a:ext cx="266700" cy="444500"/>
            </a:xfrm>
            <a:custGeom>
              <a:avLst/>
              <a:gdLst>
                <a:gd name="T0" fmla="*/ 161 w 168"/>
                <a:gd name="T1" fmla="*/ 280 h 280"/>
                <a:gd name="T2" fmla="*/ 168 w 168"/>
                <a:gd name="T3" fmla="*/ 269 h 280"/>
                <a:gd name="T4" fmla="*/ 11 w 168"/>
                <a:gd name="T5" fmla="*/ 182 h 280"/>
                <a:gd name="T6" fmla="*/ 11 w 168"/>
                <a:gd name="T7" fmla="*/ 0 h 280"/>
                <a:gd name="T8" fmla="*/ 0 w 168"/>
                <a:gd name="T9" fmla="*/ 0 h 280"/>
                <a:gd name="T10" fmla="*/ 0 w 168"/>
                <a:gd name="T11" fmla="*/ 186 h 280"/>
                <a:gd name="T12" fmla="*/ 0 w 168"/>
                <a:gd name="T13" fmla="*/ 186 h 280"/>
                <a:gd name="T14" fmla="*/ 0 w 168"/>
                <a:gd name="T15" fmla="*/ 186 h 280"/>
                <a:gd name="T16" fmla="*/ 161 w 168"/>
                <a:gd name="T17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80">
                  <a:moveTo>
                    <a:pt x="161" y="280"/>
                  </a:moveTo>
                  <a:lnTo>
                    <a:pt x="168" y="269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6"/>
                  </a:lnTo>
                  <a:lnTo>
                    <a:pt x="0" y="186"/>
                  </a:lnTo>
                  <a:lnTo>
                    <a:pt x="0" y="186"/>
                  </a:lnTo>
                  <a:lnTo>
                    <a:pt x="161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87"/>
            <p:cNvSpPr/>
            <p:nvPr/>
          </p:nvSpPr>
          <p:spPr bwMode="auto">
            <a:xfrm>
              <a:off x="646113" y="3119438"/>
              <a:ext cx="514350" cy="593725"/>
            </a:xfrm>
            <a:custGeom>
              <a:avLst/>
              <a:gdLst>
                <a:gd name="T0" fmla="*/ 324 w 324"/>
                <a:gd name="T1" fmla="*/ 276 h 374"/>
                <a:gd name="T2" fmla="*/ 324 w 324"/>
                <a:gd name="T3" fmla="*/ 91 h 374"/>
                <a:gd name="T4" fmla="*/ 324 w 324"/>
                <a:gd name="T5" fmla="*/ 91 h 374"/>
                <a:gd name="T6" fmla="*/ 324 w 324"/>
                <a:gd name="T7" fmla="*/ 91 h 374"/>
                <a:gd name="T8" fmla="*/ 164 w 324"/>
                <a:gd name="T9" fmla="*/ 0 h 374"/>
                <a:gd name="T10" fmla="*/ 157 w 324"/>
                <a:gd name="T11" fmla="*/ 7 h 374"/>
                <a:gd name="T12" fmla="*/ 314 w 324"/>
                <a:gd name="T13" fmla="*/ 98 h 374"/>
                <a:gd name="T14" fmla="*/ 314 w 324"/>
                <a:gd name="T15" fmla="*/ 273 h 374"/>
                <a:gd name="T16" fmla="*/ 164 w 324"/>
                <a:gd name="T17" fmla="*/ 363 h 374"/>
                <a:gd name="T18" fmla="*/ 7 w 324"/>
                <a:gd name="T19" fmla="*/ 273 h 374"/>
                <a:gd name="T20" fmla="*/ 0 w 324"/>
                <a:gd name="T21" fmla="*/ 280 h 374"/>
                <a:gd name="T22" fmla="*/ 164 w 324"/>
                <a:gd name="T23" fmla="*/ 374 h 374"/>
                <a:gd name="T24" fmla="*/ 164 w 324"/>
                <a:gd name="T25" fmla="*/ 374 h 374"/>
                <a:gd name="T26" fmla="*/ 164 w 324"/>
                <a:gd name="T27" fmla="*/ 374 h 374"/>
                <a:gd name="T28" fmla="*/ 324 w 324"/>
                <a:gd name="T29" fmla="*/ 276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24" h="374">
                  <a:moveTo>
                    <a:pt x="324" y="276"/>
                  </a:moveTo>
                  <a:lnTo>
                    <a:pt x="324" y="91"/>
                  </a:lnTo>
                  <a:lnTo>
                    <a:pt x="324" y="91"/>
                  </a:lnTo>
                  <a:lnTo>
                    <a:pt x="324" y="91"/>
                  </a:lnTo>
                  <a:lnTo>
                    <a:pt x="164" y="0"/>
                  </a:lnTo>
                  <a:lnTo>
                    <a:pt x="157" y="7"/>
                  </a:lnTo>
                  <a:lnTo>
                    <a:pt x="314" y="98"/>
                  </a:lnTo>
                  <a:lnTo>
                    <a:pt x="314" y="273"/>
                  </a:lnTo>
                  <a:lnTo>
                    <a:pt x="164" y="363"/>
                  </a:lnTo>
                  <a:lnTo>
                    <a:pt x="7" y="273"/>
                  </a:lnTo>
                  <a:lnTo>
                    <a:pt x="0" y="280"/>
                  </a:lnTo>
                  <a:lnTo>
                    <a:pt x="164" y="374"/>
                  </a:lnTo>
                  <a:lnTo>
                    <a:pt x="164" y="374"/>
                  </a:lnTo>
                  <a:lnTo>
                    <a:pt x="164" y="374"/>
                  </a:lnTo>
                  <a:lnTo>
                    <a:pt x="324" y="27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88"/>
            <p:cNvSpPr/>
            <p:nvPr/>
          </p:nvSpPr>
          <p:spPr bwMode="auto">
            <a:xfrm>
              <a:off x="911225" y="3579813"/>
              <a:ext cx="260350" cy="442913"/>
            </a:xfrm>
            <a:custGeom>
              <a:avLst/>
              <a:gdLst>
                <a:gd name="T0" fmla="*/ 0 w 164"/>
                <a:gd name="T1" fmla="*/ 279 h 279"/>
                <a:gd name="T2" fmla="*/ 11 w 164"/>
                <a:gd name="T3" fmla="*/ 279 h 279"/>
                <a:gd name="T4" fmla="*/ 7 w 164"/>
                <a:gd name="T5" fmla="*/ 98 h 279"/>
                <a:gd name="T6" fmla="*/ 164 w 164"/>
                <a:gd name="T7" fmla="*/ 7 h 279"/>
                <a:gd name="T8" fmla="*/ 161 w 164"/>
                <a:gd name="T9" fmla="*/ 0 h 279"/>
                <a:gd name="T10" fmla="*/ 0 w 164"/>
                <a:gd name="T11" fmla="*/ 94 h 279"/>
                <a:gd name="T12" fmla="*/ 0 w 164"/>
                <a:gd name="T13" fmla="*/ 94 h 279"/>
                <a:gd name="T14" fmla="*/ 0 w 164"/>
                <a:gd name="T15" fmla="*/ 94 h 279"/>
                <a:gd name="T16" fmla="*/ 0 w 164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79">
                  <a:moveTo>
                    <a:pt x="0" y="279"/>
                  </a:moveTo>
                  <a:lnTo>
                    <a:pt x="11" y="279"/>
                  </a:lnTo>
                  <a:lnTo>
                    <a:pt x="7" y="98"/>
                  </a:lnTo>
                  <a:lnTo>
                    <a:pt x="164" y="7"/>
                  </a:lnTo>
                  <a:lnTo>
                    <a:pt x="161" y="0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89"/>
            <p:cNvSpPr/>
            <p:nvPr/>
          </p:nvSpPr>
          <p:spPr bwMode="auto">
            <a:xfrm>
              <a:off x="1703388" y="3568700"/>
              <a:ext cx="515938" cy="160338"/>
            </a:xfrm>
            <a:custGeom>
              <a:avLst/>
              <a:gdLst>
                <a:gd name="T0" fmla="*/ 325 w 325"/>
                <a:gd name="T1" fmla="*/ 7 h 101"/>
                <a:gd name="T2" fmla="*/ 318 w 325"/>
                <a:gd name="T3" fmla="*/ 0 h 101"/>
                <a:gd name="T4" fmla="*/ 164 w 325"/>
                <a:gd name="T5" fmla="*/ 91 h 101"/>
                <a:gd name="T6" fmla="*/ 7 w 325"/>
                <a:gd name="T7" fmla="*/ 0 h 101"/>
                <a:gd name="T8" fmla="*/ 0 w 325"/>
                <a:gd name="T9" fmla="*/ 7 h 101"/>
                <a:gd name="T10" fmla="*/ 164 w 325"/>
                <a:gd name="T11" fmla="*/ 101 h 101"/>
                <a:gd name="T12" fmla="*/ 164 w 325"/>
                <a:gd name="T13" fmla="*/ 101 h 101"/>
                <a:gd name="T14" fmla="*/ 164 w 325"/>
                <a:gd name="T15" fmla="*/ 101 h 101"/>
                <a:gd name="T16" fmla="*/ 325 w 325"/>
                <a:gd name="T17" fmla="*/ 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5" h="101">
                  <a:moveTo>
                    <a:pt x="325" y="7"/>
                  </a:moveTo>
                  <a:lnTo>
                    <a:pt x="318" y="0"/>
                  </a:lnTo>
                  <a:lnTo>
                    <a:pt x="164" y="91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4" y="101"/>
                  </a:lnTo>
                  <a:lnTo>
                    <a:pt x="164" y="101"/>
                  </a:lnTo>
                  <a:lnTo>
                    <a:pt x="164" y="101"/>
                  </a:lnTo>
                  <a:lnTo>
                    <a:pt x="325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90"/>
            <p:cNvSpPr/>
            <p:nvPr/>
          </p:nvSpPr>
          <p:spPr bwMode="auto">
            <a:xfrm>
              <a:off x="1947863" y="3252788"/>
              <a:ext cx="265113" cy="442913"/>
            </a:xfrm>
            <a:custGeom>
              <a:avLst/>
              <a:gdLst>
                <a:gd name="T0" fmla="*/ 167 w 167"/>
                <a:gd name="T1" fmla="*/ 0 h 279"/>
                <a:gd name="T2" fmla="*/ 157 w 167"/>
                <a:gd name="T3" fmla="*/ 0 h 279"/>
                <a:gd name="T4" fmla="*/ 157 w 167"/>
                <a:gd name="T5" fmla="*/ 182 h 279"/>
                <a:gd name="T6" fmla="*/ 0 w 167"/>
                <a:gd name="T7" fmla="*/ 272 h 279"/>
                <a:gd name="T8" fmla="*/ 7 w 167"/>
                <a:gd name="T9" fmla="*/ 279 h 279"/>
                <a:gd name="T10" fmla="*/ 167 w 167"/>
                <a:gd name="T11" fmla="*/ 185 h 279"/>
                <a:gd name="T12" fmla="*/ 167 w 167"/>
                <a:gd name="T13" fmla="*/ 185 h 279"/>
                <a:gd name="T14" fmla="*/ 167 w 167"/>
                <a:gd name="T15" fmla="*/ 185 h 279"/>
                <a:gd name="T16" fmla="*/ 167 w 167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7" y="185"/>
                  </a:lnTo>
                  <a:lnTo>
                    <a:pt x="167" y="185"/>
                  </a:lnTo>
                  <a:lnTo>
                    <a:pt x="167" y="185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91"/>
            <p:cNvSpPr/>
            <p:nvPr/>
          </p:nvSpPr>
          <p:spPr bwMode="auto">
            <a:xfrm>
              <a:off x="1990725" y="4151313"/>
              <a:ext cx="266700" cy="442913"/>
            </a:xfrm>
            <a:custGeom>
              <a:avLst/>
              <a:gdLst>
                <a:gd name="T0" fmla="*/ 168 w 168"/>
                <a:gd name="T1" fmla="*/ 0 h 279"/>
                <a:gd name="T2" fmla="*/ 157 w 168"/>
                <a:gd name="T3" fmla="*/ 0 h 279"/>
                <a:gd name="T4" fmla="*/ 157 w 168"/>
                <a:gd name="T5" fmla="*/ 181 h 279"/>
                <a:gd name="T6" fmla="*/ 0 w 168"/>
                <a:gd name="T7" fmla="*/ 272 h 279"/>
                <a:gd name="T8" fmla="*/ 7 w 168"/>
                <a:gd name="T9" fmla="*/ 279 h 279"/>
                <a:gd name="T10" fmla="*/ 168 w 168"/>
                <a:gd name="T11" fmla="*/ 188 h 279"/>
                <a:gd name="T12" fmla="*/ 168 w 168"/>
                <a:gd name="T13" fmla="*/ 188 h 279"/>
                <a:gd name="T14" fmla="*/ 168 w 168"/>
                <a:gd name="T15" fmla="*/ 188 h 279"/>
                <a:gd name="T16" fmla="*/ 168 w 168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79">
                  <a:moveTo>
                    <a:pt x="168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8" y="188"/>
                  </a:lnTo>
                  <a:lnTo>
                    <a:pt x="168" y="188"/>
                  </a:lnTo>
                  <a:lnTo>
                    <a:pt x="168" y="188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92"/>
            <p:cNvSpPr/>
            <p:nvPr/>
          </p:nvSpPr>
          <p:spPr bwMode="auto">
            <a:xfrm>
              <a:off x="1449388" y="4040188"/>
              <a:ext cx="265113" cy="438150"/>
            </a:xfrm>
            <a:custGeom>
              <a:avLst/>
              <a:gdLst>
                <a:gd name="T0" fmla="*/ 3 w 167"/>
                <a:gd name="T1" fmla="*/ 0 h 276"/>
                <a:gd name="T2" fmla="*/ 0 w 167"/>
                <a:gd name="T3" fmla="*/ 7 h 276"/>
                <a:gd name="T4" fmla="*/ 157 w 167"/>
                <a:gd name="T5" fmla="*/ 94 h 276"/>
                <a:gd name="T6" fmla="*/ 160 w 167"/>
                <a:gd name="T7" fmla="*/ 276 h 276"/>
                <a:gd name="T8" fmla="*/ 167 w 167"/>
                <a:gd name="T9" fmla="*/ 276 h 276"/>
                <a:gd name="T10" fmla="*/ 167 w 167"/>
                <a:gd name="T11" fmla="*/ 91 h 276"/>
                <a:gd name="T12" fmla="*/ 167 w 167"/>
                <a:gd name="T13" fmla="*/ 91 h 276"/>
                <a:gd name="T14" fmla="*/ 167 w 167"/>
                <a:gd name="T15" fmla="*/ 91 h 276"/>
                <a:gd name="T16" fmla="*/ 3 w 167"/>
                <a:gd name="T17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4"/>
                  </a:lnTo>
                  <a:lnTo>
                    <a:pt x="160" y="276"/>
                  </a:lnTo>
                  <a:lnTo>
                    <a:pt x="167" y="276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93"/>
            <p:cNvSpPr/>
            <p:nvPr/>
          </p:nvSpPr>
          <p:spPr bwMode="auto">
            <a:xfrm>
              <a:off x="2230438" y="3252788"/>
              <a:ext cx="258763" cy="442913"/>
            </a:xfrm>
            <a:custGeom>
              <a:avLst/>
              <a:gdLst>
                <a:gd name="T0" fmla="*/ 160 w 163"/>
                <a:gd name="T1" fmla="*/ 279 h 279"/>
                <a:gd name="T2" fmla="*/ 163 w 163"/>
                <a:gd name="T3" fmla="*/ 272 h 279"/>
                <a:gd name="T4" fmla="*/ 6 w 163"/>
                <a:gd name="T5" fmla="*/ 182 h 279"/>
                <a:gd name="T6" fmla="*/ 6 w 163"/>
                <a:gd name="T7" fmla="*/ 0 h 279"/>
                <a:gd name="T8" fmla="*/ 0 w 163"/>
                <a:gd name="T9" fmla="*/ 0 h 279"/>
                <a:gd name="T10" fmla="*/ 0 w 163"/>
                <a:gd name="T11" fmla="*/ 189 h 279"/>
                <a:gd name="T12" fmla="*/ 0 w 163"/>
                <a:gd name="T13" fmla="*/ 189 h 279"/>
                <a:gd name="T14" fmla="*/ 0 w 163"/>
                <a:gd name="T15" fmla="*/ 189 h 279"/>
                <a:gd name="T16" fmla="*/ 160 w 163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279">
                  <a:moveTo>
                    <a:pt x="160" y="279"/>
                  </a:moveTo>
                  <a:lnTo>
                    <a:pt x="163" y="272"/>
                  </a:lnTo>
                  <a:lnTo>
                    <a:pt x="6" y="182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16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94"/>
            <p:cNvSpPr/>
            <p:nvPr/>
          </p:nvSpPr>
          <p:spPr bwMode="auto">
            <a:xfrm>
              <a:off x="2235200" y="3530600"/>
              <a:ext cx="265113" cy="442913"/>
            </a:xfrm>
            <a:custGeom>
              <a:avLst/>
              <a:gdLst>
                <a:gd name="T0" fmla="*/ 3 w 167"/>
                <a:gd name="T1" fmla="*/ 0 h 279"/>
                <a:gd name="T2" fmla="*/ 0 w 167"/>
                <a:gd name="T3" fmla="*/ 7 h 279"/>
                <a:gd name="T4" fmla="*/ 157 w 167"/>
                <a:gd name="T5" fmla="*/ 97 h 279"/>
                <a:gd name="T6" fmla="*/ 157 w 167"/>
                <a:gd name="T7" fmla="*/ 279 h 279"/>
                <a:gd name="T8" fmla="*/ 167 w 167"/>
                <a:gd name="T9" fmla="*/ 279 h 279"/>
                <a:gd name="T10" fmla="*/ 164 w 167"/>
                <a:gd name="T11" fmla="*/ 90 h 279"/>
                <a:gd name="T12" fmla="*/ 164 w 167"/>
                <a:gd name="T13" fmla="*/ 90 h 279"/>
                <a:gd name="T14" fmla="*/ 164 w 167"/>
                <a:gd name="T15" fmla="*/ 90 h 279"/>
                <a:gd name="T16" fmla="*/ 3 w 167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3" y="0"/>
                  </a:move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167" y="279"/>
                  </a:lnTo>
                  <a:lnTo>
                    <a:pt x="164" y="90"/>
                  </a:lnTo>
                  <a:lnTo>
                    <a:pt x="164" y="90"/>
                  </a:lnTo>
                  <a:lnTo>
                    <a:pt x="164" y="9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95"/>
            <p:cNvSpPr/>
            <p:nvPr/>
          </p:nvSpPr>
          <p:spPr bwMode="auto">
            <a:xfrm>
              <a:off x="2478088" y="3535363"/>
              <a:ext cx="515938" cy="171450"/>
            </a:xfrm>
            <a:custGeom>
              <a:avLst/>
              <a:gdLst>
                <a:gd name="T0" fmla="*/ 0 w 325"/>
                <a:gd name="T1" fmla="*/ 87 h 108"/>
                <a:gd name="T2" fmla="*/ 7 w 325"/>
                <a:gd name="T3" fmla="*/ 94 h 108"/>
                <a:gd name="T4" fmla="*/ 168 w 325"/>
                <a:gd name="T5" fmla="*/ 11 h 108"/>
                <a:gd name="T6" fmla="*/ 318 w 325"/>
                <a:gd name="T7" fmla="*/ 108 h 108"/>
                <a:gd name="T8" fmla="*/ 325 w 325"/>
                <a:gd name="T9" fmla="*/ 101 h 108"/>
                <a:gd name="T10" fmla="*/ 168 w 325"/>
                <a:gd name="T11" fmla="*/ 0 h 108"/>
                <a:gd name="T12" fmla="*/ 168 w 325"/>
                <a:gd name="T13" fmla="*/ 0 h 108"/>
                <a:gd name="T14" fmla="*/ 168 w 325"/>
                <a:gd name="T15" fmla="*/ 0 h 108"/>
                <a:gd name="T16" fmla="*/ 0 w 325"/>
                <a:gd name="T17" fmla="*/ 87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5" h="108">
                  <a:moveTo>
                    <a:pt x="0" y="87"/>
                  </a:moveTo>
                  <a:lnTo>
                    <a:pt x="7" y="94"/>
                  </a:lnTo>
                  <a:lnTo>
                    <a:pt x="168" y="11"/>
                  </a:lnTo>
                  <a:lnTo>
                    <a:pt x="318" y="108"/>
                  </a:lnTo>
                  <a:lnTo>
                    <a:pt x="325" y="101"/>
                  </a:lnTo>
                  <a:lnTo>
                    <a:pt x="168" y="0"/>
                  </a:lnTo>
                  <a:lnTo>
                    <a:pt x="168" y="0"/>
                  </a:lnTo>
                  <a:lnTo>
                    <a:pt x="168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96"/>
            <p:cNvSpPr/>
            <p:nvPr/>
          </p:nvSpPr>
          <p:spPr bwMode="auto">
            <a:xfrm>
              <a:off x="2738438" y="3573463"/>
              <a:ext cx="509588" cy="166688"/>
            </a:xfrm>
            <a:custGeom>
              <a:avLst/>
              <a:gdLst>
                <a:gd name="T0" fmla="*/ 321 w 321"/>
                <a:gd name="T1" fmla="*/ 18 h 105"/>
                <a:gd name="T2" fmla="*/ 318 w 321"/>
                <a:gd name="T3" fmla="*/ 11 h 105"/>
                <a:gd name="T4" fmla="*/ 157 w 321"/>
                <a:gd name="T5" fmla="*/ 95 h 105"/>
                <a:gd name="T6" fmla="*/ 4 w 321"/>
                <a:gd name="T7" fmla="*/ 0 h 105"/>
                <a:gd name="T8" fmla="*/ 0 w 321"/>
                <a:gd name="T9" fmla="*/ 7 h 105"/>
                <a:gd name="T10" fmla="*/ 157 w 321"/>
                <a:gd name="T11" fmla="*/ 105 h 105"/>
                <a:gd name="T12" fmla="*/ 157 w 321"/>
                <a:gd name="T13" fmla="*/ 105 h 105"/>
                <a:gd name="T14" fmla="*/ 157 w 321"/>
                <a:gd name="T15" fmla="*/ 105 h 105"/>
                <a:gd name="T16" fmla="*/ 321 w 321"/>
                <a:gd name="T17" fmla="*/ 1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8" y="11"/>
                  </a:lnTo>
                  <a:lnTo>
                    <a:pt x="157" y="95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97"/>
            <p:cNvSpPr/>
            <p:nvPr/>
          </p:nvSpPr>
          <p:spPr bwMode="auto">
            <a:xfrm>
              <a:off x="2733675" y="3074988"/>
              <a:ext cx="260350" cy="444500"/>
            </a:xfrm>
            <a:custGeom>
              <a:avLst/>
              <a:gdLst>
                <a:gd name="T0" fmla="*/ 0 w 164"/>
                <a:gd name="T1" fmla="*/ 280 h 280"/>
                <a:gd name="T2" fmla="*/ 7 w 164"/>
                <a:gd name="T3" fmla="*/ 280 h 280"/>
                <a:gd name="T4" fmla="*/ 7 w 164"/>
                <a:gd name="T5" fmla="*/ 98 h 280"/>
                <a:gd name="T6" fmla="*/ 164 w 164"/>
                <a:gd name="T7" fmla="*/ 7 h 280"/>
                <a:gd name="T8" fmla="*/ 160 w 164"/>
                <a:gd name="T9" fmla="*/ 0 h 280"/>
                <a:gd name="T10" fmla="*/ 0 w 164"/>
                <a:gd name="T11" fmla="*/ 91 h 280"/>
                <a:gd name="T12" fmla="*/ 0 w 164"/>
                <a:gd name="T13" fmla="*/ 91 h 280"/>
                <a:gd name="T14" fmla="*/ 0 w 164"/>
                <a:gd name="T15" fmla="*/ 91 h 280"/>
                <a:gd name="T16" fmla="*/ 0 w 164"/>
                <a:gd name="T17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80">
                  <a:moveTo>
                    <a:pt x="0" y="280"/>
                  </a:moveTo>
                  <a:lnTo>
                    <a:pt x="7" y="280"/>
                  </a:lnTo>
                  <a:lnTo>
                    <a:pt x="7" y="98"/>
                  </a:lnTo>
                  <a:lnTo>
                    <a:pt x="164" y="7"/>
                  </a:lnTo>
                  <a:lnTo>
                    <a:pt x="160" y="0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98"/>
            <p:cNvSpPr/>
            <p:nvPr/>
          </p:nvSpPr>
          <p:spPr bwMode="auto">
            <a:xfrm>
              <a:off x="2224088" y="2643188"/>
              <a:ext cx="509588" cy="876300"/>
            </a:xfrm>
            <a:custGeom>
              <a:avLst/>
              <a:gdLst>
                <a:gd name="T0" fmla="*/ 321 w 321"/>
                <a:gd name="T1" fmla="*/ 363 h 552"/>
                <a:gd name="T2" fmla="*/ 321 w 321"/>
                <a:gd name="T3" fmla="*/ 363 h 552"/>
                <a:gd name="T4" fmla="*/ 164 w 321"/>
                <a:gd name="T5" fmla="*/ 276 h 552"/>
                <a:gd name="T6" fmla="*/ 164 w 321"/>
                <a:gd name="T7" fmla="*/ 94 h 552"/>
                <a:gd name="T8" fmla="*/ 164 w 321"/>
                <a:gd name="T9" fmla="*/ 94 h 552"/>
                <a:gd name="T10" fmla="*/ 164 w 321"/>
                <a:gd name="T11" fmla="*/ 94 h 552"/>
                <a:gd name="T12" fmla="*/ 4 w 321"/>
                <a:gd name="T13" fmla="*/ 0 h 552"/>
                <a:gd name="T14" fmla="*/ 0 w 321"/>
                <a:gd name="T15" fmla="*/ 7 h 552"/>
                <a:gd name="T16" fmla="*/ 157 w 321"/>
                <a:gd name="T17" fmla="*/ 97 h 552"/>
                <a:gd name="T18" fmla="*/ 157 w 321"/>
                <a:gd name="T19" fmla="*/ 279 h 552"/>
                <a:gd name="T20" fmla="*/ 157 w 321"/>
                <a:gd name="T21" fmla="*/ 279 h 552"/>
                <a:gd name="T22" fmla="*/ 310 w 321"/>
                <a:gd name="T23" fmla="*/ 370 h 552"/>
                <a:gd name="T24" fmla="*/ 310 w 321"/>
                <a:gd name="T25" fmla="*/ 552 h 552"/>
                <a:gd name="T26" fmla="*/ 321 w 321"/>
                <a:gd name="T27" fmla="*/ 552 h 552"/>
                <a:gd name="T28" fmla="*/ 321 w 321"/>
                <a:gd name="T29" fmla="*/ 363 h 552"/>
                <a:gd name="T30" fmla="*/ 321 w 321"/>
                <a:gd name="T31" fmla="*/ 363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1" h="552">
                  <a:moveTo>
                    <a:pt x="321" y="363"/>
                  </a:moveTo>
                  <a:lnTo>
                    <a:pt x="321" y="363"/>
                  </a:lnTo>
                  <a:lnTo>
                    <a:pt x="164" y="276"/>
                  </a:lnTo>
                  <a:lnTo>
                    <a:pt x="164" y="94"/>
                  </a:lnTo>
                  <a:lnTo>
                    <a:pt x="164" y="94"/>
                  </a:lnTo>
                  <a:lnTo>
                    <a:pt x="164" y="94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157" y="279"/>
                  </a:lnTo>
                  <a:lnTo>
                    <a:pt x="310" y="370"/>
                  </a:lnTo>
                  <a:lnTo>
                    <a:pt x="310" y="552"/>
                  </a:lnTo>
                  <a:lnTo>
                    <a:pt x="321" y="552"/>
                  </a:lnTo>
                  <a:lnTo>
                    <a:pt x="321" y="363"/>
                  </a:lnTo>
                  <a:lnTo>
                    <a:pt x="321" y="363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99"/>
            <p:cNvSpPr/>
            <p:nvPr/>
          </p:nvSpPr>
          <p:spPr bwMode="auto">
            <a:xfrm>
              <a:off x="3265488" y="4144963"/>
              <a:ext cx="265113" cy="444500"/>
            </a:xfrm>
            <a:custGeom>
              <a:avLst/>
              <a:gdLst>
                <a:gd name="T0" fmla="*/ 160 w 167"/>
                <a:gd name="T1" fmla="*/ 280 h 280"/>
                <a:gd name="T2" fmla="*/ 167 w 167"/>
                <a:gd name="T3" fmla="*/ 273 h 280"/>
                <a:gd name="T4" fmla="*/ 10 w 167"/>
                <a:gd name="T5" fmla="*/ 182 h 280"/>
                <a:gd name="T6" fmla="*/ 10 w 167"/>
                <a:gd name="T7" fmla="*/ 0 h 280"/>
                <a:gd name="T8" fmla="*/ 0 w 167"/>
                <a:gd name="T9" fmla="*/ 0 h 280"/>
                <a:gd name="T10" fmla="*/ 0 w 167"/>
                <a:gd name="T11" fmla="*/ 189 h 280"/>
                <a:gd name="T12" fmla="*/ 0 w 167"/>
                <a:gd name="T13" fmla="*/ 189 h 280"/>
                <a:gd name="T14" fmla="*/ 0 w 167"/>
                <a:gd name="T15" fmla="*/ 189 h 280"/>
                <a:gd name="T16" fmla="*/ 160 w 167"/>
                <a:gd name="T17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80">
                  <a:moveTo>
                    <a:pt x="160" y="280"/>
                  </a:moveTo>
                  <a:lnTo>
                    <a:pt x="167" y="273"/>
                  </a:lnTo>
                  <a:lnTo>
                    <a:pt x="10" y="18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16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100"/>
            <p:cNvSpPr/>
            <p:nvPr/>
          </p:nvSpPr>
          <p:spPr bwMode="auto">
            <a:xfrm>
              <a:off x="3270250" y="4422775"/>
              <a:ext cx="266700" cy="442913"/>
            </a:xfrm>
            <a:custGeom>
              <a:avLst/>
              <a:gdLst>
                <a:gd name="T0" fmla="*/ 4 w 168"/>
                <a:gd name="T1" fmla="*/ 0 h 279"/>
                <a:gd name="T2" fmla="*/ 0 w 168"/>
                <a:gd name="T3" fmla="*/ 10 h 279"/>
                <a:gd name="T4" fmla="*/ 157 w 168"/>
                <a:gd name="T5" fmla="*/ 98 h 279"/>
                <a:gd name="T6" fmla="*/ 161 w 168"/>
                <a:gd name="T7" fmla="*/ 279 h 279"/>
                <a:gd name="T8" fmla="*/ 168 w 168"/>
                <a:gd name="T9" fmla="*/ 279 h 279"/>
                <a:gd name="T10" fmla="*/ 168 w 168"/>
                <a:gd name="T11" fmla="*/ 94 h 279"/>
                <a:gd name="T12" fmla="*/ 168 w 168"/>
                <a:gd name="T13" fmla="*/ 94 h 279"/>
                <a:gd name="T14" fmla="*/ 168 w 168"/>
                <a:gd name="T15" fmla="*/ 94 h 279"/>
                <a:gd name="T16" fmla="*/ 4 w 168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79">
                  <a:moveTo>
                    <a:pt x="4" y="0"/>
                  </a:moveTo>
                  <a:lnTo>
                    <a:pt x="0" y="10"/>
                  </a:lnTo>
                  <a:lnTo>
                    <a:pt x="157" y="98"/>
                  </a:lnTo>
                  <a:lnTo>
                    <a:pt x="161" y="279"/>
                  </a:lnTo>
                  <a:lnTo>
                    <a:pt x="168" y="279"/>
                  </a:lnTo>
                  <a:lnTo>
                    <a:pt x="168" y="94"/>
                  </a:lnTo>
                  <a:lnTo>
                    <a:pt x="168" y="94"/>
                  </a:lnTo>
                  <a:lnTo>
                    <a:pt x="168" y="9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101"/>
            <p:cNvSpPr/>
            <p:nvPr/>
          </p:nvSpPr>
          <p:spPr bwMode="auto">
            <a:xfrm>
              <a:off x="3519488" y="4433888"/>
              <a:ext cx="509588" cy="166688"/>
            </a:xfrm>
            <a:custGeom>
              <a:avLst/>
              <a:gdLst>
                <a:gd name="T0" fmla="*/ 0 w 321"/>
                <a:gd name="T1" fmla="*/ 84 h 105"/>
                <a:gd name="T2" fmla="*/ 4 w 321"/>
                <a:gd name="T3" fmla="*/ 94 h 105"/>
                <a:gd name="T4" fmla="*/ 164 w 321"/>
                <a:gd name="T5" fmla="*/ 10 h 105"/>
                <a:gd name="T6" fmla="*/ 318 w 321"/>
                <a:gd name="T7" fmla="*/ 105 h 105"/>
                <a:gd name="T8" fmla="*/ 321 w 321"/>
                <a:gd name="T9" fmla="*/ 98 h 105"/>
                <a:gd name="T10" fmla="*/ 164 w 321"/>
                <a:gd name="T11" fmla="*/ 0 h 105"/>
                <a:gd name="T12" fmla="*/ 164 w 321"/>
                <a:gd name="T13" fmla="*/ 0 h 105"/>
                <a:gd name="T14" fmla="*/ 164 w 321"/>
                <a:gd name="T15" fmla="*/ 0 h 105"/>
                <a:gd name="T16" fmla="*/ 0 w 321"/>
                <a:gd name="T17" fmla="*/ 8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5">
                  <a:moveTo>
                    <a:pt x="0" y="84"/>
                  </a:moveTo>
                  <a:lnTo>
                    <a:pt x="4" y="94"/>
                  </a:lnTo>
                  <a:lnTo>
                    <a:pt x="164" y="10"/>
                  </a:lnTo>
                  <a:lnTo>
                    <a:pt x="318" y="105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102"/>
            <p:cNvSpPr/>
            <p:nvPr/>
          </p:nvSpPr>
          <p:spPr bwMode="auto">
            <a:xfrm>
              <a:off x="3775075" y="4467225"/>
              <a:ext cx="509588" cy="166688"/>
            </a:xfrm>
            <a:custGeom>
              <a:avLst/>
              <a:gdLst>
                <a:gd name="T0" fmla="*/ 321 w 321"/>
                <a:gd name="T1" fmla="*/ 17 h 105"/>
                <a:gd name="T2" fmla="*/ 317 w 321"/>
                <a:gd name="T3" fmla="*/ 10 h 105"/>
                <a:gd name="T4" fmla="*/ 157 w 321"/>
                <a:gd name="T5" fmla="*/ 94 h 105"/>
                <a:gd name="T6" fmla="*/ 3 w 321"/>
                <a:gd name="T7" fmla="*/ 0 h 105"/>
                <a:gd name="T8" fmla="*/ 0 w 321"/>
                <a:gd name="T9" fmla="*/ 7 h 105"/>
                <a:gd name="T10" fmla="*/ 157 w 321"/>
                <a:gd name="T11" fmla="*/ 105 h 105"/>
                <a:gd name="T12" fmla="*/ 157 w 321"/>
                <a:gd name="T13" fmla="*/ 105 h 105"/>
                <a:gd name="T14" fmla="*/ 157 w 321"/>
                <a:gd name="T15" fmla="*/ 105 h 105"/>
                <a:gd name="T16" fmla="*/ 321 w 321"/>
                <a:gd name="T17" fmla="*/ 17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5">
                  <a:moveTo>
                    <a:pt x="321" y="17"/>
                  </a:moveTo>
                  <a:lnTo>
                    <a:pt x="317" y="10"/>
                  </a:lnTo>
                  <a:lnTo>
                    <a:pt x="157" y="94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321" y="1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103"/>
            <p:cNvSpPr/>
            <p:nvPr/>
          </p:nvSpPr>
          <p:spPr bwMode="auto">
            <a:xfrm>
              <a:off x="3797300" y="4416425"/>
              <a:ext cx="514350" cy="166688"/>
            </a:xfrm>
            <a:custGeom>
              <a:avLst/>
              <a:gdLst>
                <a:gd name="T0" fmla="*/ 324 w 324"/>
                <a:gd name="T1" fmla="*/ 18 h 105"/>
                <a:gd name="T2" fmla="*/ 321 w 324"/>
                <a:gd name="T3" fmla="*/ 7 h 105"/>
                <a:gd name="T4" fmla="*/ 160 w 324"/>
                <a:gd name="T5" fmla="*/ 95 h 105"/>
                <a:gd name="T6" fmla="*/ 7 w 324"/>
                <a:gd name="T7" fmla="*/ 0 h 105"/>
                <a:gd name="T8" fmla="*/ 0 w 324"/>
                <a:gd name="T9" fmla="*/ 7 h 105"/>
                <a:gd name="T10" fmla="*/ 160 w 324"/>
                <a:gd name="T11" fmla="*/ 105 h 105"/>
                <a:gd name="T12" fmla="*/ 160 w 324"/>
                <a:gd name="T13" fmla="*/ 105 h 105"/>
                <a:gd name="T14" fmla="*/ 160 w 324"/>
                <a:gd name="T15" fmla="*/ 105 h 105"/>
                <a:gd name="T16" fmla="*/ 324 w 324"/>
                <a:gd name="T17" fmla="*/ 1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4" h="105">
                  <a:moveTo>
                    <a:pt x="324" y="18"/>
                  </a:moveTo>
                  <a:lnTo>
                    <a:pt x="321" y="7"/>
                  </a:lnTo>
                  <a:lnTo>
                    <a:pt x="160" y="95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0" y="105"/>
                  </a:lnTo>
                  <a:lnTo>
                    <a:pt x="160" y="105"/>
                  </a:lnTo>
                  <a:lnTo>
                    <a:pt x="160" y="105"/>
                  </a:lnTo>
                  <a:lnTo>
                    <a:pt x="324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104"/>
            <p:cNvSpPr/>
            <p:nvPr/>
          </p:nvSpPr>
          <p:spPr bwMode="auto">
            <a:xfrm>
              <a:off x="3768725" y="3968750"/>
              <a:ext cx="260350" cy="442913"/>
            </a:xfrm>
            <a:custGeom>
              <a:avLst/>
              <a:gdLst>
                <a:gd name="T0" fmla="*/ 0 w 164"/>
                <a:gd name="T1" fmla="*/ 279 h 279"/>
                <a:gd name="T2" fmla="*/ 11 w 164"/>
                <a:gd name="T3" fmla="*/ 279 h 279"/>
                <a:gd name="T4" fmla="*/ 7 w 164"/>
                <a:gd name="T5" fmla="*/ 97 h 279"/>
                <a:gd name="T6" fmla="*/ 164 w 164"/>
                <a:gd name="T7" fmla="*/ 6 h 279"/>
                <a:gd name="T8" fmla="*/ 161 w 164"/>
                <a:gd name="T9" fmla="*/ 0 h 279"/>
                <a:gd name="T10" fmla="*/ 0 w 164"/>
                <a:gd name="T11" fmla="*/ 94 h 279"/>
                <a:gd name="T12" fmla="*/ 0 w 164"/>
                <a:gd name="T13" fmla="*/ 94 h 279"/>
                <a:gd name="T14" fmla="*/ 0 w 164"/>
                <a:gd name="T15" fmla="*/ 94 h 279"/>
                <a:gd name="T16" fmla="*/ 0 w 164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79">
                  <a:moveTo>
                    <a:pt x="0" y="279"/>
                  </a:moveTo>
                  <a:lnTo>
                    <a:pt x="11" y="279"/>
                  </a:lnTo>
                  <a:lnTo>
                    <a:pt x="7" y="97"/>
                  </a:lnTo>
                  <a:lnTo>
                    <a:pt x="164" y="6"/>
                  </a:lnTo>
                  <a:lnTo>
                    <a:pt x="161" y="0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105"/>
            <p:cNvSpPr/>
            <p:nvPr/>
          </p:nvSpPr>
          <p:spPr bwMode="auto">
            <a:xfrm>
              <a:off x="2760663" y="3519488"/>
              <a:ext cx="1008063" cy="892175"/>
            </a:xfrm>
            <a:custGeom>
              <a:avLst/>
              <a:gdLst>
                <a:gd name="T0" fmla="*/ 635 w 635"/>
                <a:gd name="T1" fmla="*/ 377 h 562"/>
                <a:gd name="T2" fmla="*/ 635 w 635"/>
                <a:gd name="T3" fmla="*/ 377 h 562"/>
                <a:gd name="T4" fmla="*/ 478 w 635"/>
                <a:gd name="T5" fmla="*/ 286 h 562"/>
                <a:gd name="T6" fmla="*/ 478 w 635"/>
                <a:gd name="T7" fmla="*/ 104 h 562"/>
                <a:gd name="T8" fmla="*/ 478 w 635"/>
                <a:gd name="T9" fmla="*/ 104 h 562"/>
                <a:gd name="T10" fmla="*/ 478 w 635"/>
                <a:gd name="T11" fmla="*/ 104 h 562"/>
                <a:gd name="T12" fmla="*/ 318 w 635"/>
                <a:gd name="T13" fmla="*/ 10 h 562"/>
                <a:gd name="T14" fmla="*/ 318 w 635"/>
                <a:gd name="T15" fmla="*/ 10 h 562"/>
                <a:gd name="T16" fmla="*/ 161 w 635"/>
                <a:gd name="T17" fmla="*/ 97 h 562"/>
                <a:gd name="T18" fmla="*/ 7 w 635"/>
                <a:gd name="T19" fmla="*/ 0 h 562"/>
                <a:gd name="T20" fmla="*/ 0 w 635"/>
                <a:gd name="T21" fmla="*/ 10 h 562"/>
                <a:gd name="T22" fmla="*/ 161 w 635"/>
                <a:gd name="T23" fmla="*/ 108 h 562"/>
                <a:gd name="T24" fmla="*/ 161 w 635"/>
                <a:gd name="T25" fmla="*/ 108 h 562"/>
                <a:gd name="T26" fmla="*/ 161 w 635"/>
                <a:gd name="T27" fmla="*/ 108 h 562"/>
                <a:gd name="T28" fmla="*/ 318 w 635"/>
                <a:gd name="T29" fmla="*/ 21 h 562"/>
                <a:gd name="T30" fmla="*/ 471 w 635"/>
                <a:gd name="T31" fmla="*/ 108 h 562"/>
                <a:gd name="T32" fmla="*/ 471 w 635"/>
                <a:gd name="T33" fmla="*/ 289 h 562"/>
                <a:gd name="T34" fmla="*/ 471 w 635"/>
                <a:gd name="T35" fmla="*/ 289 h 562"/>
                <a:gd name="T36" fmla="*/ 628 w 635"/>
                <a:gd name="T37" fmla="*/ 380 h 562"/>
                <a:gd name="T38" fmla="*/ 628 w 635"/>
                <a:gd name="T39" fmla="*/ 562 h 562"/>
                <a:gd name="T40" fmla="*/ 635 w 635"/>
                <a:gd name="T41" fmla="*/ 562 h 562"/>
                <a:gd name="T42" fmla="*/ 635 w 635"/>
                <a:gd name="T43" fmla="*/ 377 h 562"/>
                <a:gd name="T44" fmla="*/ 635 w 635"/>
                <a:gd name="T45" fmla="*/ 377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35" h="562">
                  <a:moveTo>
                    <a:pt x="635" y="377"/>
                  </a:moveTo>
                  <a:lnTo>
                    <a:pt x="635" y="377"/>
                  </a:lnTo>
                  <a:lnTo>
                    <a:pt x="478" y="286"/>
                  </a:lnTo>
                  <a:lnTo>
                    <a:pt x="478" y="104"/>
                  </a:lnTo>
                  <a:lnTo>
                    <a:pt x="478" y="104"/>
                  </a:lnTo>
                  <a:lnTo>
                    <a:pt x="478" y="104"/>
                  </a:lnTo>
                  <a:lnTo>
                    <a:pt x="318" y="10"/>
                  </a:lnTo>
                  <a:lnTo>
                    <a:pt x="318" y="10"/>
                  </a:lnTo>
                  <a:lnTo>
                    <a:pt x="161" y="97"/>
                  </a:lnTo>
                  <a:lnTo>
                    <a:pt x="7" y="0"/>
                  </a:lnTo>
                  <a:lnTo>
                    <a:pt x="0" y="10"/>
                  </a:lnTo>
                  <a:lnTo>
                    <a:pt x="161" y="108"/>
                  </a:lnTo>
                  <a:lnTo>
                    <a:pt x="161" y="108"/>
                  </a:lnTo>
                  <a:lnTo>
                    <a:pt x="161" y="108"/>
                  </a:lnTo>
                  <a:lnTo>
                    <a:pt x="318" y="21"/>
                  </a:lnTo>
                  <a:lnTo>
                    <a:pt x="471" y="108"/>
                  </a:lnTo>
                  <a:lnTo>
                    <a:pt x="471" y="289"/>
                  </a:lnTo>
                  <a:lnTo>
                    <a:pt x="471" y="289"/>
                  </a:lnTo>
                  <a:lnTo>
                    <a:pt x="628" y="380"/>
                  </a:lnTo>
                  <a:lnTo>
                    <a:pt x="628" y="562"/>
                  </a:lnTo>
                  <a:lnTo>
                    <a:pt x="635" y="562"/>
                  </a:lnTo>
                  <a:lnTo>
                    <a:pt x="635" y="377"/>
                  </a:lnTo>
                  <a:lnTo>
                    <a:pt x="635" y="37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106"/>
            <p:cNvSpPr/>
            <p:nvPr/>
          </p:nvSpPr>
          <p:spPr bwMode="auto">
            <a:xfrm>
              <a:off x="1177925" y="3268663"/>
              <a:ext cx="514350" cy="876300"/>
            </a:xfrm>
            <a:custGeom>
              <a:avLst/>
              <a:gdLst>
                <a:gd name="T0" fmla="*/ 0 w 324"/>
                <a:gd name="T1" fmla="*/ 186 h 552"/>
                <a:gd name="T2" fmla="*/ 0 w 324"/>
                <a:gd name="T3" fmla="*/ 186 h 552"/>
                <a:gd name="T4" fmla="*/ 157 w 324"/>
                <a:gd name="T5" fmla="*/ 276 h 552"/>
                <a:gd name="T6" fmla="*/ 157 w 324"/>
                <a:gd name="T7" fmla="*/ 458 h 552"/>
                <a:gd name="T8" fmla="*/ 157 w 324"/>
                <a:gd name="T9" fmla="*/ 458 h 552"/>
                <a:gd name="T10" fmla="*/ 157 w 324"/>
                <a:gd name="T11" fmla="*/ 458 h 552"/>
                <a:gd name="T12" fmla="*/ 317 w 324"/>
                <a:gd name="T13" fmla="*/ 552 h 552"/>
                <a:gd name="T14" fmla="*/ 324 w 324"/>
                <a:gd name="T15" fmla="*/ 542 h 552"/>
                <a:gd name="T16" fmla="*/ 167 w 324"/>
                <a:gd name="T17" fmla="*/ 454 h 552"/>
                <a:gd name="T18" fmla="*/ 167 w 324"/>
                <a:gd name="T19" fmla="*/ 273 h 552"/>
                <a:gd name="T20" fmla="*/ 167 w 324"/>
                <a:gd name="T21" fmla="*/ 273 h 552"/>
                <a:gd name="T22" fmla="*/ 10 w 324"/>
                <a:gd name="T23" fmla="*/ 182 h 552"/>
                <a:gd name="T24" fmla="*/ 10 w 324"/>
                <a:gd name="T25" fmla="*/ 0 h 552"/>
                <a:gd name="T26" fmla="*/ 0 w 324"/>
                <a:gd name="T27" fmla="*/ 0 h 552"/>
                <a:gd name="T28" fmla="*/ 0 w 324"/>
                <a:gd name="T29" fmla="*/ 186 h 552"/>
                <a:gd name="T30" fmla="*/ 0 w 324"/>
                <a:gd name="T31" fmla="*/ 186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4" h="552">
                  <a:moveTo>
                    <a:pt x="0" y="186"/>
                  </a:moveTo>
                  <a:lnTo>
                    <a:pt x="0" y="186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317" y="552"/>
                  </a:lnTo>
                  <a:lnTo>
                    <a:pt x="324" y="542"/>
                  </a:lnTo>
                  <a:lnTo>
                    <a:pt x="167" y="454"/>
                  </a:lnTo>
                  <a:lnTo>
                    <a:pt x="167" y="273"/>
                  </a:lnTo>
                  <a:lnTo>
                    <a:pt x="167" y="273"/>
                  </a:lnTo>
                  <a:lnTo>
                    <a:pt x="10" y="18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6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107"/>
            <p:cNvSpPr/>
            <p:nvPr/>
          </p:nvSpPr>
          <p:spPr bwMode="auto">
            <a:xfrm>
              <a:off x="2235200" y="3957638"/>
              <a:ext cx="1012825" cy="165100"/>
            </a:xfrm>
            <a:custGeom>
              <a:avLst/>
              <a:gdLst>
                <a:gd name="T0" fmla="*/ 478 w 638"/>
                <a:gd name="T1" fmla="*/ 3 h 104"/>
                <a:gd name="T2" fmla="*/ 478 w 638"/>
                <a:gd name="T3" fmla="*/ 3 h 104"/>
                <a:gd name="T4" fmla="*/ 321 w 638"/>
                <a:gd name="T5" fmla="*/ 94 h 104"/>
                <a:gd name="T6" fmla="*/ 164 w 638"/>
                <a:gd name="T7" fmla="*/ 0 h 104"/>
                <a:gd name="T8" fmla="*/ 164 w 638"/>
                <a:gd name="T9" fmla="*/ 0 h 104"/>
                <a:gd name="T10" fmla="*/ 164 w 638"/>
                <a:gd name="T11" fmla="*/ 0 h 104"/>
                <a:gd name="T12" fmla="*/ 0 w 638"/>
                <a:gd name="T13" fmla="*/ 94 h 104"/>
                <a:gd name="T14" fmla="*/ 7 w 638"/>
                <a:gd name="T15" fmla="*/ 101 h 104"/>
                <a:gd name="T16" fmla="*/ 164 w 638"/>
                <a:gd name="T17" fmla="*/ 10 h 104"/>
                <a:gd name="T18" fmla="*/ 317 w 638"/>
                <a:gd name="T19" fmla="*/ 104 h 104"/>
                <a:gd name="T20" fmla="*/ 317 w 638"/>
                <a:gd name="T21" fmla="*/ 104 h 104"/>
                <a:gd name="T22" fmla="*/ 474 w 638"/>
                <a:gd name="T23" fmla="*/ 13 h 104"/>
                <a:gd name="T24" fmla="*/ 631 w 638"/>
                <a:gd name="T25" fmla="*/ 104 h 104"/>
                <a:gd name="T26" fmla="*/ 638 w 638"/>
                <a:gd name="T27" fmla="*/ 97 h 104"/>
                <a:gd name="T28" fmla="*/ 478 w 638"/>
                <a:gd name="T29" fmla="*/ 3 h 104"/>
                <a:gd name="T30" fmla="*/ 478 w 638"/>
                <a:gd name="T31" fmla="*/ 3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8" h="104">
                  <a:moveTo>
                    <a:pt x="478" y="3"/>
                  </a:moveTo>
                  <a:lnTo>
                    <a:pt x="478" y="3"/>
                  </a:lnTo>
                  <a:lnTo>
                    <a:pt x="321" y="94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0" y="94"/>
                  </a:lnTo>
                  <a:lnTo>
                    <a:pt x="7" y="101"/>
                  </a:lnTo>
                  <a:lnTo>
                    <a:pt x="164" y="10"/>
                  </a:lnTo>
                  <a:lnTo>
                    <a:pt x="317" y="104"/>
                  </a:lnTo>
                  <a:lnTo>
                    <a:pt x="317" y="104"/>
                  </a:lnTo>
                  <a:lnTo>
                    <a:pt x="474" y="13"/>
                  </a:lnTo>
                  <a:lnTo>
                    <a:pt x="631" y="104"/>
                  </a:lnTo>
                  <a:lnTo>
                    <a:pt x="638" y="97"/>
                  </a:lnTo>
                  <a:lnTo>
                    <a:pt x="478" y="3"/>
                  </a:lnTo>
                  <a:lnTo>
                    <a:pt x="478" y="3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108"/>
            <p:cNvSpPr/>
            <p:nvPr/>
          </p:nvSpPr>
          <p:spPr bwMode="auto">
            <a:xfrm>
              <a:off x="1743075" y="4000500"/>
              <a:ext cx="1006475" cy="166688"/>
            </a:xfrm>
            <a:custGeom>
              <a:avLst/>
              <a:gdLst>
                <a:gd name="T0" fmla="*/ 474 w 634"/>
                <a:gd name="T1" fmla="*/ 4 h 105"/>
                <a:gd name="T2" fmla="*/ 474 w 634"/>
                <a:gd name="T3" fmla="*/ 4 h 105"/>
                <a:gd name="T4" fmla="*/ 317 w 634"/>
                <a:gd name="T5" fmla="*/ 91 h 105"/>
                <a:gd name="T6" fmla="*/ 163 w 634"/>
                <a:gd name="T7" fmla="*/ 0 h 105"/>
                <a:gd name="T8" fmla="*/ 163 w 634"/>
                <a:gd name="T9" fmla="*/ 0 h 105"/>
                <a:gd name="T10" fmla="*/ 163 w 634"/>
                <a:gd name="T11" fmla="*/ 0 h 105"/>
                <a:gd name="T12" fmla="*/ 0 w 634"/>
                <a:gd name="T13" fmla="*/ 95 h 105"/>
                <a:gd name="T14" fmla="*/ 3 w 634"/>
                <a:gd name="T15" fmla="*/ 102 h 105"/>
                <a:gd name="T16" fmla="*/ 163 w 634"/>
                <a:gd name="T17" fmla="*/ 11 h 105"/>
                <a:gd name="T18" fmla="*/ 317 w 634"/>
                <a:gd name="T19" fmla="*/ 102 h 105"/>
                <a:gd name="T20" fmla="*/ 317 w 634"/>
                <a:gd name="T21" fmla="*/ 102 h 105"/>
                <a:gd name="T22" fmla="*/ 474 w 634"/>
                <a:gd name="T23" fmla="*/ 14 h 105"/>
                <a:gd name="T24" fmla="*/ 631 w 634"/>
                <a:gd name="T25" fmla="*/ 105 h 105"/>
                <a:gd name="T26" fmla="*/ 634 w 634"/>
                <a:gd name="T27" fmla="*/ 98 h 105"/>
                <a:gd name="T28" fmla="*/ 474 w 634"/>
                <a:gd name="T29" fmla="*/ 4 h 105"/>
                <a:gd name="T30" fmla="*/ 474 w 634"/>
                <a:gd name="T31" fmla="*/ 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4" h="105">
                  <a:moveTo>
                    <a:pt x="474" y="4"/>
                  </a:moveTo>
                  <a:lnTo>
                    <a:pt x="474" y="4"/>
                  </a:lnTo>
                  <a:lnTo>
                    <a:pt x="317" y="91"/>
                  </a:lnTo>
                  <a:lnTo>
                    <a:pt x="163" y="0"/>
                  </a:lnTo>
                  <a:lnTo>
                    <a:pt x="163" y="0"/>
                  </a:lnTo>
                  <a:lnTo>
                    <a:pt x="163" y="0"/>
                  </a:lnTo>
                  <a:lnTo>
                    <a:pt x="0" y="95"/>
                  </a:lnTo>
                  <a:lnTo>
                    <a:pt x="3" y="102"/>
                  </a:lnTo>
                  <a:lnTo>
                    <a:pt x="163" y="11"/>
                  </a:lnTo>
                  <a:lnTo>
                    <a:pt x="317" y="102"/>
                  </a:lnTo>
                  <a:lnTo>
                    <a:pt x="317" y="102"/>
                  </a:lnTo>
                  <a:lnTo>
                    <a:pt x="474" y="14"/>
                  </a:lnTo>
                  <a:lnTo>
                    <a:pt x="631" y="105"/>
                  </a:lnTo>
                  <a:lnTo>
                    <a:pt x="634" y="98"/>
                  </a:lnTo>
                  <a:lnTo>
                    <a:pt x="474" y="4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109"/>
            <p:cNvSpPr/>
            <p:nvPr/>
          </p:nvSpPr>
          <p:spPr bwMode="auto">
            <a:xfrm>
              <a:off x="1692275" y="2654300"/>
              <a:ext cx="509588" cy="160338"/>
            </a:xfrm>
            <a:custGeom>
              <a:avLst/>
              <a:gdLst>
                <a:gd name="T0" fmla="*/ 321 w 321"/>
                <a:gd name="T1" fmla="*/ 7 h 101"/>
                <a:gd name="T2" fmla="*/ 318 w 321"/>
                <a:gd name="T3" fmla="*/ 0 h 101"/>
                <a:gd name="T4" fmla="*/ 161 w 321"/>
                <a:gd name="T5" fmla="*/ 90 h 101"/>
                <a:gd name="T6" fmla="*/ 4 w 321"/>
                <a:gd name="T7" fmla="*/ 0 h 101"/>
                <a:gd name="T8" fmla="*/ 0 w 321"/>
                <a:gd name="T9" fmla="*/ 7 h 101"/>
                <a:gd name="T10" fmla="*/ 161 w 321"/>
                <a:gd name="T11" fmla="*/ 101 h 101"/>
                <a:gd name="T12" fmla="*/ 161 w 321"/>
                <a:gd name="T13" fmla="*/ 101 h 101"/>
                <a:gd name="T14" fmla="*/ 161 w 321"/>
                <a:gd name="T15" fmla="*/ 101 h 101"/>
                <a:gd name="T16" fmla="*/ 321 w 321"/>
                <a:gd name="T17" fmla="*/ 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0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110"/>
            <p:cNvSpPr/>
            <p:nvPr/>
          </p:nvSpPr>
          <p:spPr bwMode="auto">
            <a:xfrm>
              <a:off x="1936750" y="2338388"/>
              <a:ext cx="265113" cy="442913"/>
            </a:xfrm>
            <a:custGeom>
              <a:avLst/>
              <a:gdLst>
                <a:gd name="T0" fmla="*/ 167 w 167"/>
                <a:gd name="T1" fmla="*/ 0 h 279"/>
                <a:gd name="T2" fmla="*/ 157 w 167"/>
                <a:gd name="T3" fmla="*/ 0 h 279"/>
                <a:gd name="T4" fmla="*/ 157 w 167"/>
                <a:gd name="T5" fmla="*/ 181 h 279"/>
                <a:gd name="T6" fmla="*/ 0 w 167"/>
                <a:gd name="T7" fmla="*/ 272 h 279"/>
                <a:gd name="T8" fmla="*/ 3 w 167"/>
                <a:gd name="T9" fmla="*/ 279 h 279"/>
                <a:gd name="T10" fmla="*/ 167 w 167"/>
                <a:gd name="T11" fmla="*/ 185 h 279"/>
                <a:gd name="T12" fmla="*/ 167 w 167"/>
                <a:gd name="T13" fmla="*/ 185 h 279"/>
                <a:gd name="T14" fmla="*/ 167 w 167"/>
                <a:gd name="T15" fmla="*/ 185 h 279"/>
                <a:gd name="T16" fmla="*/ 167 w 167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7" y="185"/>
                  </a:lnTo>
                  <a:lnTo>
                    <a:pt x="167" y="185"/>
                  </a:lnTo>
                  <a:lnTo>
                    <a:pt x="167" y="185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111"/>
            <p:cNvSpPr/>
            <p:nvPr/>
          </p:nvSpPr>
          <p:spPr bwMode="auto">
            <a:xfrm>
              <a:off x="1438275" y="2376488"/>
              <a:ext cx="265113" cy="442913"/>
            </a:xfrm>
            <a:custGeom>
              <a:avLst/>
              <a:gdLst>
                <a:gd name="T0" fmla="*/ 167 w 167"/>
                <a:gd name="T1" fmla="*/ 0 h 279"/>
                <a:gd name="T2" fmla="*/ 157 w 167"/>
                <a:gd name="T3" fmla="*/ 0 h 279"/>
                <a:gd name="T4" fmla="*/ 157 w 167"/>
                <a:gd name="T5" fmla="*/ 182 h 279"/>
                <a:gd name="T6" fmla="*/ 0 w 167"/>
                <a:gd name="T7" fmla="*/ 272 h 279"/>
                <a:gd name="T8" fmla="*/ 7 w 167"/>
                <a:gd name="T9" fmla="*/ 279 h 279"/>
                <a:gd name="T10" fmla="*/ 167 w 167"/>
                <a:gd name="T11" fmla="*/ 185 h 279"/>
                <a:gd name="T12" fmla="*/ 167 w 167"/>
                <a:gd name="T13" fmla="*/ 185 h 279"/>
                <a:gd name="T14" fmla="*/ 167 w 167"/>
                <a:gd name="T15" fmla="*/ 185 h 279"/>
                <a:gd name="T16" fmla="*/ 167 w 167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7" y="185"/>
                  </a:lnTo>
                  <a:lnTo>
                    <a:pt x="167" y="185"/>
                  </a:lnTo>
                  <a:lnTo>
                    <a:pt x="167" y="185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112"/>
            <p:cNvSpPr/>
            <p:nvPr/>
          </p:nvSpPr>
          <p:spPr bwMode="auto">
            <a:xfrm>
              <a:off x="1182688" y="2381250"/>
              <a:ext cx="515938" cy="871538"/>
            </a:xfrm>
            <a:custGeom>
              <a:avLst/>
              <a:gdLst>
                <a:gd name="T0" fmla="*/ 0 w 325"/>
                <a:gd name="T1" fmla="*/ 186 h 549"/>
                <a:gd name="T2" fmla="*/ 0 w 325"/>
                <a:gd name="T3" fmla="*/ 186 h 549"/>
                <a:gd name="T4" fmla="*/ 157 w 325"/>
                <a:gd name="T5" fmla="*/ 276 h 549"/>
                <a:gd name="T6" fmla="*/ 157 w 325"/>
                <a:gd name="T7" fmla="*/ 458 h 549"/>
                <a:gd name="T8" fmla="*/ 157 w 325"/>
                <a:gd name="T9" fmla="*/ 458 h 549"/>
                <a:gd name="T10" fmla="*/ 157 w 325"/>
                <a:gd name="T11" fmla="*/ 458 h 549"/>
                <a:gd name="T12" fmla="*/ 318 w 325"/>
                <a:gd name="T13" fmla="*/ 549 h 549"/>
                <a:gd name="T14" fmla="*/ 325 w 325"/>
                <a:gd name="T15" fmla="*/ 542 h 549"/>
                <a:gd name="T16" fmla="*/ 168 w 325"/>
                <a:gd name="T17" fmla="*/ 451 h 549"/>
                <a:gd name="T18" fmla="*/ 168 w 325"/>
                <a:gd name="T19" fmla="*/ 269 h 549"/>
                <a:gd name="T20" fmla="*/ 168 w 325"/>
                <a:gd name="T21" fmla="*/ 269 h 549"/>
                <a:gd name="T22" fmla="*/ 11 w 325"/>
                <a:gd name="T23" fmla="*/ 179 h 549"/>
                <a:gd name="T24" fmla="*/ 11 w 325"/>
                <a:gd name="T25" fmla="*/ 0 h 549"/>
                <a:gd name="T26" fmla="*/ 0 w 325"/>
                <a:gd name="T27" fmla="*/ 0 h 549"/>
                <a:gd name="T28" fmla="*/ 0 w 325"/>
                <a:gd name="T29" fmla="*/ 186 h 549"/>
                <a:gd name="T30" fmla="*/ 0 w 325"/>
                <a:gd name="T31" fmla="*/ 186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5" h="549">
                  <a:moveTo>
                    <a:pt x="0" y="186"/>
                  </a:moveTo>
                  <a:lnTo>
                    <a:pt x="0" y="186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318" y="549"/>
                  </a:lnTo>
                  <a:lnTo>
                    <a:pt x="325" y="542"/>
                  </a:lnTo>
                  <a:lnTo>
                    <a:pt x="168" y="451"/>
                  </a:lnTo>
                  <a:lnTo>
                    <a:pt x="168" y="269"/>
                  </a:lnTo>
                  <a:lnTo>
                    <a:pt x="168" y="269"/>
                  </a:lnTo>
                  <a:lnTo>
                    <a:pt x="11" y="179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6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113"/>
            <p:cNvSpPr/>
            <p:nvPr/>
          </p:nvSpPr>
          <p:spPr bwMode="auto">
            <a:xfrm>
              <a:off x="3768725" y="3513138"/>
              <a:ext cx="266700" cy="438150"/>
            </a:xfrm>
            <a:custGeom>
              <a:avLst/>
              <a:gdLst>
                <a:gd name="T0" fmla="*/ 4 w 168"/>
                <a:gd name="T1" fmla="*/ 0 h 276"/>
                <a:gd name="T2" fmla="*/ 0 w 168"/>
                <a:gd name="T3" fmla="*/ 7 h 276"/>
                <a:gd name="T4" fmla="*/ 157 w 168"/>
                <a:gd name="T5" fmla="*/ 94 h 276"/>
                <a:gd name="T6" fmla="*/ 161 w 168"/>
                <a:gd name="T7" fmla="*/ 276 h 276"/>
                <a:gd name="T8" fmla="*/ 168 w 168"/>
                <a:gd name="T9" fmla="*/ 276 h 276"/>
                <a:gd name="T10" fmla="*/ 168 w 168"/>
                <a:gd name="T11" fmla="*/ 91 h 276"/>
                <a:gd name="T12" fmla="*/ 168 w 168"/>
                <a:gd name="T13" fmla="*/ 91 h 276"/>
                <a:gd name="T14" fmla="*/ 168 w 168"/>
                <a:gd name="T15" fmla="*/ 91 h 276"/>
                <a:gd name="T16" fmla="*/ 4 w 168"/>
                <a:gd name="T17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76">
                  <a:moveTo>
                    <a:pt x="4" y="0"/>
                  </a:moveTo>
                  <a:lnTo>
                    <a:pt x="0" y="7"/>
                  </a:lnTo>
                  <a:lnTo>
                    <a:pt x="157" y="94"/>
                  </a:lnTo>
                  <a:lnTo>
                    <a:pt x="161" y="276"/>
                  </a:lnTo>
                  <a:lnTo>
                    <a:pt x="168" y="276"/>
                  </a:lnTo>
                  <a:lnTo>
                    <a:pt x="168" y="91"/>
                  </a:lnTo>
                  <a:lnTo>
                    <a:pt x="168" y="91"/>
                  </a:lnTo>
                  <a:lnTo>
                    <a:pt x="168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114"/>
            <p:cNvSpPr/>
            <p:nvPr/>
          </p:nvSpPr>
          <p:spPr bwMode="auto">
            <a:xfrm>
              <a:off x="4051300" y="3030538"/>
              <a:ext cx="509588" cy="160338"/>
            </a:xfrm>
            <a:custGeom>
              <a:avLst/>
              <a:gdLst>
                <a:gd name="T0" fmla="*/ 321 w 321"/>
                <a:gd name="T1" fmla="*/ 7 h 101"/>
                <a:gd name="T2" fmla="*/ 318 w 321"/>
                <a:gd name="T3" fmla="*/ 0 h 101"/>
                <a:gd name="T4" fmla="*/ 161 w 321"/>
                <a:gd name="T5" fmla="*/ 91 h 101"/>
                <a:gd name="T6" fmla="*/ 4 w 321"/>
                <a:gd name="T7" fmla="*/ 0 h 101"/>
                <a:gd name="T8" fmla="*/ 0 w 321"/>
                <a:gd name="T9" fmla="*/ 7 h 101"/>
                <a:gd name="T10" fmla="*/ 161 w 321"/>
                <a:gd name="T11" fmla="*/ 101 h 101"/>
                <a:gd name="T12" fmla="*/ 161 w 321"/>
                <a:gd name="T13" fmla="*/ 101 h 101"/>
                <a:gd name="T14" fmla="*/ 161 w 321"/>
                <a:gd name="T15" fmla="*/ 101 h 101"/>
                <a:gd name="T16" fmla="*/ 321 w 321"/>
                <a:gd name="T17" fmla="*/ 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1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115"/>
            <p:cNvSpPr/>
            <p:nvPr/>
          </p:nvSpPr>
          <p:spPr bwMode="auto">
            <a:xfrm>
              <a:off x="3536950" y="2770188"/>
              <a:ext cx="758825" cy="876300"/>
            </a:xfrm>
            <a:custGeom>
              <a:avLst/>
              <a:gdLst>
                <a:gd name="T0" fmla="*/ 317 w 478"/>
                <a:gd name="T1" fmla="*/ 189 h 552"/>
                <a:gd name="T2" fmla="*/ 474 w 478"/>
                <a:gd name="T3" fmla="*/ 279 h 552"/>
                <a:gd name="T4" fmla="*/ 478 w 478"/>
                <a:gd name="T5" fmla="*/ 272 h 552"/>
                <a:gd name="T6" fmla="*/ 317 w 478"/>
                <a:gd name="T7" fmla="*/ 178 h 552"/>
                <a:gd name="T8" fmla="*/ 317 w 478"/>
                <a:gd name="T9" fmla="*/ 178 h 552"/>
                <a:gd name="T10" fmla="*/ 317 w 478"/>
                <a:gd name="T11" fmla="*/ 178 h 552"/>
                <a:gd name="T12" fmla="*/ 160 w 478"/>
                <a:gd name="T13" fmla="*/ 269 h 552"/>
                <a:gd name="T14" fmla="*/ 7 w 478"/>
                <a:gd name="T15" fmla="*/ 182 h 552"/>
                <a:gd name="T16" fmla="*/ 7 w 478"/>
                <a:gd name="T17" fmla="*/ 0 h 552"/>
                <a:gd name="T18" fmla="*/ 0 w 478"/>
                <a:gd name="T19" fmla="*/ 0 h 552"/>
                <a:gd name="T20" fmla="*/ 0 w 478"/>
                <a:gd name="T21" fmla="*/ 185 h 552"/>
                <a:gd name="T22" fmla="*/ 0 w 478"/>
                <a:gd name="T23" fmla="*/ 185 h 552"/>
                <a:gd name="T24" fmla="*/ 0 w 478"/>
                <a:gd name="T25" fmla="*/ 185 h 552"/>
                <a:gd name="T26" fmla="*/ 157 w 478"/>
                <a:gd name="T27" fmla="*/ 276 h 552"/>
                <a:gd name="T28" fmla="*/ 157 w 478"/>
                <a:gd name="T29" fmla="*/ 458 h 552"/>
                <a:gd name="T30" fmla="*/ 157 w 478"/>
                <a:gd name="T31" fmla="*/ 458 h 552"/>
                <a:gd name="T32" fmla="*/ 157 w 478"/>
                <a:gd name="T33" fmla="*/ 458 h 552"/>
                <a:gd name="T34" fmla="*/ 317 w 478"/>
                <a:gd name="T35" fmla="*/ 552 h 552"/>
                <a:gd name="T36" fmla="*/ 321 w 478"/>
                <a:gd name="T37" fmla="*/ 545 h 552"/>
                <a:gd name="T38" fmla="*/ 164 w 478"/>
                <a:gd name="T39" fmla="*/ 454 h 552"/>
                <a:gd name="T40" fmla="*/ 164 w 478"/>
                <a:gd name="T41" fmla="*/ 279 h 552"/>
                <a:gd name="T42" fmla="*/ 317 w 478"/>
                <a:gd name="T43" fmla="*/ 189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78" h="552">
                  <a:moveTo>
                    <a:pt x="317" y="189"/>
                  </a:moveTo>
                  <a:lnTo>
                    <a:pt x="474" y="279"/>
                  </a:lnTo>
                  <a:lnTo>
                    <a:pt x="478" y="272"/>
                  </a:lnTo>
                  <a:lnTo>
                    <a:pt x="317" y="178"/>
                  </a:lnTo>
                  <a:lnTo>
                    <a:pt x="317" y="178"/>
                  </a:lnTo>
                  <a:lnTo>
                    <a:pt x="317" y="178"/>
                  </a:lnTo>
                  <a:lnTo>
                    <a:pt x="160" y="269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317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9"/>
                  </a:lnTo>
                  <a:lnTo>
                    <a:pt x="317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" name="Freeform 116"/>
            <p:cNvSpPr/>
            <p:nvPr/>
          </p:nvSpPr>
          <p:spPr bwMode="auto">
            <a:xfrm>
              <a:off x="4062413" y="3679825"/>
              <a:ext cx="758825" cy="876300"/>
            </a:xfrm>
            <a:custGeom>
              <a:avLst/>
              <a:gdLst>
                <a:gd name="T0" fmla="*/ 318 w 478"/>
                <a:gd name="T1" fmla="*/ 192 h 552"/>
                <a:gd name="T2" fmla="*/ 475 w 478"/>
                <a:gd name="T3" fmla="*/ 283 h 552"/>
                <a:gd name="T4" fmla="*/ 478 w 478"/>
                <a:gd name="T5" fmla="*/ 272 h 552"/>
                <a:gd name="T6" fmla="*/ 318 w 478"/>
                <a:gd name="T7" fmla="*/ 182 h 552"/>
                <a:gd name="T8" fmla="*/ 318 w 478"/>
                <a:gd name="T9" fmla="*/ 182 h 552"/>
                <a:gd name="T10" fmla="*/ 318 w 478"/>
                <a:gd name="T11" fmla="*/ 182 h 552"/>
                <a:gd name="T12" fmla="*/ 161 w 478"/>
                <a:gd name="T13" fmla="*/ 272 h 552"/>
                <a:gd name="T14" fmla="*/ 7 w 478"/>
                <a:gd name="T15" fmla="*/ 182 h 552"/>
                <a:gd name="T16" fmla="*/ 7 w 478"/>
                <a:gd name="T17" fmla="*/ 0 h 552"/>
                <a:gd name="T18" fmla="*/ 0 w 478"/>
                <a:gd name="T19" fmla="*/ 0 h 552"/>
                <a:gd name="T20" fmla="*/ 0 w 478"/>
                <a:gd name="T21" fmla="*/ 188 h 552"/>
                <a:gd name="T22" fmla="*/ 0 w 478"/>
                <a:gd name="T23" fmla="*/ 188 h 552"/>
                <a:gd name="T24" fmla="*/ 0 w 478"/>
                <a:gd name="T25" fmla="*/ 188 h 552"/>
                <a:gd name="T26" fmla="*/ 157 w 478"/>
                <a:gd name="T27" fmla="*/ 279 h 552"/>
                <a:gd name="T28" fmla="*/ 157 w 478"/>
                <a:gd name="T29" fmla="*/ 457 h 552"/>
                <a:gd name="T30" fmla="*/ 157 w 478"/>
                <a:gd name="T31" fmla="*/ 457 h 552"/>
                <a:gd name="T32" fmla="*/ 157 w 478"/>
                <a:gd name="T33" fmla="*/ 457 h 552"/>
                <a:gd name="T34" fmla="*/ 318 w 478"/>
                <a:gd name="T35" fmla="*/ 552 h 552"/>
                <a:gd name="T36" fmla="*/ 321 w 478"/>
                <a:gd name="T37" fmla="*/ 545 h 552"/>
                <a:gd name="T38" fmla="*/ 164 w 478"/>
                <a:gd name="T39" fmla="*/ 454 h 552"/>
                <a:gd name="T40" fmla="*/ 164 w 478"/>
                <a:gd name="T41" fmla="*/ 279 h 552"/>
                <a:gd name="T42" fmla="*/ 318 w 478"/>
                <a:gd name="T43" fmla="*/ 192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78" h="552">
                  <a:moveTo>
                    <a:pt x="318" y="192"/>
                  </a:moveTo>
                  <a:lnTo>
                    <a:pt x="475" y="283"/>
                  </a:lnTo>
                  <a:lnTo>
                    <a:pt x="478" y="272"/>
                  </a:lnTo>
                  <a:lnTo>
                    <a:pt x="318" y="182"/>
                  </a:lnTo>
                  <a:lnTo>
                    <a:pt x="318" y="182"/>
                  </a:lnTo>
                  <a:lnTo>
                    <a:pt x="318" y="182"/>
                  </a:lnTo>
                  <a:lnTo>
                    <a:pt x="161" y="272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157" y="279"/>
                  </a:lnTo>
                  <a:lnTo>
                    <a:pt x="157" y="457"/>
                  </a:lnTo>
                  <a:lnTo>
                    <a:pt x="157" y="457"/>
                  </a:lnTo>
                  <a:lnTo>
                    <a:pt x="157" y="457"/>
                  </a:lnTo>
                  <a:lnTo>
                    <a:pt x="318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9"/>
                  </a:lnTo>
                  <a:lnTo>
                    <a:pt x="318" y="19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" name="Freeform 117"/>
            <p:cNvSpPr/>
            <p:nvPr/>
          </p:nvSpPr>
          <p:spPr bwMode="auto">
            <a:xfrm>
              <a:off x="2063750" y="2759075"/>
              <a:ext cx="293688" cy="344488"/>
            </a:xfrm>
            <a:custGeom>
              <a:avLst/>
              <a:gdLst>
                <a:gd name="T0" fmla="*/ 185 w 185"/>
                <a:gd name="T1" fmla="*/ 161 h 217"/>
                <a:gd name="T2" fmla="*/ 94 w 185"/>
                <a:gd name="T3" fmla="*/ 217 h 217"/>
                <a:gd name="T4" fmla="*/ 0 w 185"/>
                <a:gd name="T5" fmla="*/ 161 h 217"/>
                <a:gd name="T6" fmla="*/ 0 w 185"/>
                <a:gd name="T7" fmla="*/ 52 h 217"/>
                <a:gd name="T8" fmla="*/ 94 w 185"/>
                <a:gd name="T9" fmla="*/ 0 h 217"/>
                <a:gd name="T10" fmla="*/ 185 w 185"/>
                <a:gd name="T11" fmla="*/ 52 h 217"/>
                <a:gd name="T12" fmla="*/ 185 w 185"/>
                <a:gd name="T13" fmla="*/ 161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5" h="217">
                  <a:moveTo>
                    <a:pt x="185" y="161"/>
                  </a:moveTo>
                  <a:lnTo>
                    <a:pt x="94" y="217"/>
                  </a:lnTo>
                  <a:lnTo>
                    <a:pt x="0" y="161"/>
                  </a:lnTo>
                  <a:lnTo>
                    <a:pt x="0" y="52"/>
                  </a:lnTo>
                  <a:lnTo>
                    <a:pt x="94" y="0"/>
                  </a:lnTo>
                  <a:lnTo>
                    <a:pt x="185" y="52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" name="Freeform 118"/>
            <p:cNvSpPr/>
            <p:nvPr/>
          </p:nvSpPr>
          <p:spPr bwMode="auto">
            <a:xfrm>
              <a:off x="2063750" y="3635375"/>
              <a:ext cx="354013" cy="409575"/>
            </a:xfrm>
            <a:custGeom>
              <a:avLst/>
              <a:gdLst>
                <a:gd name="T0" fmla="*/ 223 w 223"/>
                <a:gd name="T1" fmla="*/ 192 h 258"/>
                <a:gd name="T2" fmla="*/ 111 w 223"/>
                <a:gd name="T3" fmla="*/ 258 h 258"/>
                <a:gd name="T4" fmla="*/ 0 w 223"/>
                <a:gd name="T5" fmla="*/ 192 h 258"/>
                <a:gd name="T6" fmla="*/ 0 w 223"/>
                <a:gd name="T7" fmla="*/ 63 h 258"/>
                <a:gd name="T8" fmla="*/ 111 w 223"/>
                <a:gd name="T9" fmla="*/ 0 h 258"/>
                <a:gd name="T10" fmla="*/ 223 w 223"/>
                <a:gd name="T11" fmla="*/ 63 h 258"/>
                <a:gd name="T12" fmla="*/ 223 w 223"/>
                <a:gd name="T13" fmla="*/ 192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3" h="258">
                  <a:moveTo>
                    <a:pt x="223" y="192"/>
                  </a:moveTo>
                  <a:lnTo>
                    <a:pt x="111" y="258"/>
                  </a:lnTo>
                  <a:lnTo>
                    <a:pt x="0" y="192"/>
                  </a:lnTo>
                  <a:lnTo>
                    <a:pt x="0" y="63"/>
                  </a:lnTo>
                  <a:lnTo>
                    <a:pt x="111" y="0"/>
                  </a:lnTo>
                  <a:lnTo>
                    <a:pt x="223" y="63"/>
                  </a:lnTo>
                  <a:lnTo>
                    <a:pt x="223" y="19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" name="Freeform 119"/>
            <p:cNvSpPr/>
            <p:nvPr/>
          </p:nvSpPr>
          <p:spPr bwMode="auto">
            <a:xfrm>
              <a:off x="2867025" y="3235325"/>
              <a:ext cx="293688" cy="338138"/>
            </a:xfrm>
            <a:custGeom>
              <a:avLst/>
              <a:gdLst>
                <a:gd name="T0" fmla="*/ 185 w 185"/>
                <a:gd name="T1" fmla="*/ 161 h 213"/>
                <a:gd name="T2" fmla="*/ 94 w 185"/>
                <a:gd name="T3" fmla="*/ 213 h 213"/>
                <a:gd name="T4" fmla="*/ 0 w 185"/>
                <a:gd name="T5" fmla="*/ 161 h 213"/>
                <a:gd name="T6" fmla="*/ 0 w 185"/>
                <a:gd name="T7" fmla="*/ 53 h 213"/>
                <a:gd name="T8" fmla="*/ 94 w 185"/>
                <a:gd name="T9" fmla="*/ 0 h 213"/>
                <a:gd name="T10" fmla="*/ 185 w 185"/>
                <a:gd name="T11" fmla="*/ 53 h 213"/>
                <a:gd name="T12" fmla="*/ 185 w 185"/>
                <a:gd name="T13" fmla="*/ 161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5" h="213">
                  <a:moveTo>
                    <a:pt x="185" y="161"/>
                  </a:moveTo>
                  <a:lnTo>
                    <a:pt x="94" y="213"/>
                  </a:lnTo>
                  <a:lnTo>
                    <a:pt x="0" y="161"/>
                  </a:lnTo>
                  <a:lnTo>
                    <a:pt x="0" y="53"/>
                  </a:lnTo>
                  <a:lnTo>
                    <a:pt x="94" y="0"/>
                  </a:lnTo>
                  <a:lnTo>
                    <a:pt x="185" y="53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0" name="Freeform 120"/>
            <p:cNvSpPr/>
            <p:nvPr/>
          </p:nvSpPr>
          <p:spPr bwMode="auto">
            <a:xfrm>
              <a:off x="3541713" y="3563938"/>
              <a:ext cx="460375" cy="531813"/>
            </a:xfrm>
            <a:custGeom>
              <a:avLst/>
              <a:gdLst>
                <a:gd name="T0" fmla="*/ 290 w 290"/>
                <a:gd name="T1" fmla="*/ 251 h 335"/>
                <a:gd name="T2" fmla="*/ 147 w 290"/>
                <a:gd name="T3" fmla="*/ 335 h 335"/>
                <a:gd name="T4" fmla="*/ 0 w 290"/>
                <a:gd name="T5" fmla="*/ 251 h 335"/>
                <a:gd name="T6" fmla="*/ 0 w 290"/>
                <a:gd name="T7" fmla="*/ 83 h 335"/>
                <a:gd name="T8" fmla="*/ 147 w 290"/>
                <a:gd name="T9" fmla="*/ 0 h 335"/>
                <a:gd name="T10" fmla="*/ 290 w 290"/>
                <a:gd name="T11" fmla="*/ 83 h 335"/>
                <a:gd name="T12" fmla="*/ 290 w 290"/>
                <a:gd name="T13" fmla="*/ 251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0" h="335">
                  <a:moveTo>
                    <a:pt x="290" y="251"/>
                  </a:moveTo>
                  <a:lnTo>
                    <a:pt x="147" y="335"/>
                  </a:lnTo>
                  <a:lnTo>
                    <a:pt x="0" y="251"/>
                  </a:lnTo>
                  <a:lnTo>
                    <a:pt x="0" y="83"/>
                  </a:lnTo>
                  <a:lnTo>
                    <a:pt x="147" y="0"/>
                  </a:lnTo>
                  <a:lnTo>
                    <a:pt x="290" y="83"/>
                  </a:lnTo>
                  <a:lnTo>
                    <a:pt x="290" y="25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1" name="Freeform 121"/>
            <p:cNvSpPr/>
            <p:nvPr/>
          </p:nvSpPr>
          <p:spPr bwMode="auto">
            <a:xfrm>
              <a:off x="950913" y="3613150"/>
              <a:ext cx="458788" cy="531813"/>
            </a:xfrm>
            <a:custGeom>
              <a:avLst/>
              <a:gdLst>
                <a:gd name="T0" fmla="*/ 289 w 289"/>
                <a:gd name="T1" fmla="*/ 251 h 335"/>
                <a:gd name="T2" fmla="*/ 143 w 289"/>
                <a:gd name="T3" fmla="*/ 335 h 335"/>
                <a:gd name="T4" fmla="*/ 0 w 289"/>
                <a:gd name="T5" fmla="*/ 251 h 335"/>
                <a:gd name="T6" fmla="*/ 0 w 289"/>
                <a:gd name="T7" fmla="*/ 84 h 335"/>
                <a:gd name="T8" fmla="*/ 143 w 289"/>
                <a:gd name="T9" fmla="*/ 0 h 335"/>
                <a:gd name="T10" fmla="*/ 289 w 289"/>
                <a:gd name="T11" fmla="*/ 84 h 335"/>
                <a:gd name="T12" fmla="*/ 289 w 289"/>
                <a:gd name="T13" fmla="*/ 251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9" h="335">
                  <a:moveTo>
                    <a:pt x="289" y="251"/>
                  </a:moveTo>
                  <a:lnTo>
                    <a:pt x="143" y="335"/>
                  </a:lnTo>
                  <a:lnTo>
                    <a:pt x="0" y="251"/>
                  </a:lnTo>
                  <a:lnTo>
                    <a:pt x="0" y="84"/>
                  </a:lnTo>
                  <a:lnTo>
                    <a:pt x="143" y="0"/>
                  </a:lnTo>
                  <a:lnTo>
                    <a:pt x="289" y="84"/>
                  </a:lnTo>
                  <a:lnTo>
                    <a:pt x="289" y="25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24" name="组合 123"/>
          <p:cNvGrpSpPr/>
          <p:nvPr/>
        </p:nvGrpSpPr>
        <p:grpSpPr>
          <a:xfrm>
            <a:off x="6478440" y="3095626"/>
            <a:ext cx="5071984" cy="1713167"/>
            <a:chOff x="4681584" y="2373593"/>
            <a:chExt cx="5071984" cy="1713167"/>
          </a:xfrm>
        </p:grpSpPr>
        <p:sp>
          <p:nvSpPr>
            <p:cNvPr id="136" name="文本框 135"/>
            <p:cNvSpPr txBox="1"/>
            <p:nvPr/>
          </p:nvSpPr>
          <p:spPr>
            <a:xfrm>
              <a:off x="4681584" y="2373593"/>
              <a:ext cx="507198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>
                  <a:solidFill>
                    <a:srgbClr val="007FA2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化工化学毕业论文</a:t>
              </a:r>
              <a:endParaRPr lang="zh-CN" altLang="en-US" sz="4400" dirty="0">
                <a:solidFill>
                  <a:srgbClr val="007FA2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137" name="文本框 136"/>
            <p:cNvSpPr txBox="1"/>
            <p:nvPr/>
          </p:nvSpPr>
          <p:spPr>
            <a:xfrm>
              <a:off x="4722813" y="3170566"/>
              <a:ext cx="45529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框架完整</a:t>
              </a: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·</a:t>
              </a: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图表详实</a:t>
              </a: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·</a:t>
              </a: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超级好改</a:t>
              </a: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·</a:t>
              </a: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专业团队</a:t>
              </a:r>
            </a:p>
          </p:txBody>
        </p:sp>
        <p:cxnSp>
          <p:nvCxnSpPr>
            <p:cNvPr id="138" name="直接连接符 137"/>
            <p:cNvCxnSpPr/>
            <p:nvPr/>
          </p:nvCxnSpPr>
          <p:spPr>
            <a:xfrm>
              <a:off x="4818856" y="3588344"/>
              <a:ext cx="3921458" cy="0"/>
            </a:xfrm>
            <a:prstGeom prst="line">
              <a:avLst/>
            </a:prstGeom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文本框 138"/>
            <p:cNvSpPr txBox="1"/>
            <p:nvPr/>
          </p:nvSpPr>
          <p:spPr>
            <a:xfrm>
              <a:off x="4735512" y="3687980"/>
              <a:ext cx="5018056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汇报人：</a:t>
              </a:r>
              <a:r>
                <a:rPr lang="en-US" altLang="zh-CN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xiazaii  </a:t>
              </a:r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导师：</a:t>
              </a:r>
              <a:r>
                <a:rPr lang="en-US" altLang="zh-CN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xiazaii</a:t>
              </a:r>
              <a:endPara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</p:grpSp>
      <p:sp>
        <p:nvSpPr>
          <p:cNvPr id="125" name="椭圆 124"/>
          <p:cNvSpPr/>
          <p:nvPr/>
        </p:nvSpPr>
        <p:spPr>
          <a:xfrm>
            <a:off x="9242755" y="4975473"/>
            <a:ext cx="622301" cy="622301"/>
          </a:xfrm>
          <a:prstGeom prst="ellips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6" name="Freeform 90"/>
          <p:cNvSpPr>
            <a:spLocks noEditPoints="1"/>
          </p:cNvSpPr>
          <p:nvPr/>
        </p:nvSpPr>
        <p:spPr bwMode="auto">
          <a:xfrm>
            <a:off x="9471199" y="5124391"/>
            <a:ext cx="203511" cy="325219"/>
          </a:xfrm>
          <a:custGeom>
            <a:avLst/>
            <a:gdLst>
              <a:gd name="T0" fmla="*/ 102 w 102"/>
              <a:gd name="T1" fmla="*/ 92 h 163"/>
              <a:gd name="T2" fmla="*/ 0 w 102"/>
              <a:gd name="T3" fmla="*/ 0 h 163"/>
              <a:gd name="T4" fmla="*/ 0 w 102"/>
              <a:gd name="T5" fmla="*/ 0 h 163"/>
              <a:gd name="T6" fmla="*/ 0 w 102"/>
              <a:gd name="T7" fmla="*/ 137 h 163"/>
              <a:gd name="T8" fmla="*/ 36 w 102"/>
              <a:gd name="T9" fmla="*/ 114 h 163"/>
              <a:gd name="T10" fmla="*/ 57 w 102"/>
              <a:gd name="T11" fmla="*/ 163 h 163"/>
              <a:gd name="T12" fmla="*/ 83 w 102"/>
              <a:gd name="T13" fmla="*/ 152 h 163"/>
              <a:gd name="T14" fmla="*/ 61 w 102"/>
              <a:gd name="T15" fmla="*/ 102 h 163"/>
              <a:gd name="T16" fmla="*/ 102 w 102"/>
              <a:gd name="T17" fmla="*/ 92 h 163"/>
              <a:gd name="T18" fmla="*/ 41 w 102"/>
              <a:gd name="T19" fmla="*/ 93 h 163"/>
              <a:gd name="T20" fmla="*/ 28 w 102"/>
              <a:gd name="T21" fmla="*/ 102 h 163"/>
              <a:gd name="T22" fmla="*/ 14 w 102"/>
              <a:gd name="T23" fmla="*/ 111 h 163"/>
              <a:gd name="T24" fmla="*/ 14 w 102"/>
              <a:gd name="T25" fmla="*/ 30 h 163"/>
              <a:gd name="T26" fmla="*/ 74 w 102"/>
              <a:gd name="T27" fmla="*/ 85 h 163"/>
              <a:gd name="T28" fmla="*/ 57 w 102"/>
              <a:gd name="T29" fmla="*/ 89 h 163"/>
              <a:gd name="T30" fmla="*/ 41 w 102"/>
              <a:gd name="T31" fmla="*/ 93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2" h="163">
                <a:moveTo>
                  <a:pt x="102" y="92"/>
                </a:moveTo>
                <a:lnTo>
                  <a:pt x="0" y="0"/>
                </a:lnTo>
                <a:lnTo>
                  <a:pt x="0" y="0"/>
                </a:lnTo>
                <a:lnTo>
                  <a:pt x="0" y="137"/>
                </a:lnTo>
                <a:lnTo>
                  <a:pt x="36" y="114"/>
                </a:lnTo>
                <a:lnTo>
                  <a:pt x="57" y="163"/>
                </a:lnTo>
                <a:lnTo>
                  <a:pt x="83" y="152"/>
                </a:lnTo>
                <a:lnTo>
                  <a:pt x="61" y="102"/>
                </a:lnTo>
                <a:lnTo>
                  <a:pt x="102" y="92"/>
                </a:lnTo>
                <a:close/>
                <a:moveTo>
                  <a:pt x="41" y="93"/>
                </a:moveTo>
                <a:lnTo>
                  <a:pt x="28" y="102"/>
                </a:lnTo>
                <a:lnTo>
                  <a:pt x="14" y="111"/>
                </a:lnTo>
                <a:lnTo>
                  <a:pt x="14" y="30"/>
                </a:lnTo>
                <a:lnTo>
                  <a:pt x="74" y="85"/>
                </a:lnTo>
                <a:lnTo>
                  <a:pt x="57" y="89"/>
                </a:lnTo>
                <a:lnTo>
                  <a:pt x="41" y="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14924" tIns="57462" rIns="114924" bIns="57462" numCol="1" anchor="t" anchorCtr="0" compatLnSpc="1"/>
          <a:lstStyle/>
          <a:p>
            <a:endParaRPr lang="zh-CN" altLang="en-US" sz="1255"/>
          </a:p>
        </p:txBody>
      </p:sp>
      <p:sp>
        <p:nvSpPr>
          <p:cNvPr id="127" name="椭圆 126"/>
          <p:cNvSpPr/>
          <p:nvPr/>
        </p:nvSpPr>
        <p:spPr>
          <a:xfrm>
            <a:off x="7491393" y="4975473"/>
            <a:ext cx="622301" cy="622301"/>
          </a:xfrm>
          <a:prstGeom prst="ellips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8" name="Freeform 98"/>
          <p:cNvSpPr>
            <a:spLocks noEditPoints="1"/>
          </p:cNvSpPr>
          <p:nvPr/>
        </p:nvSpPr>
        <p:spPr bwMode="auto">
          <a:xfrm>
            <a:off x="7639933" y="5148954"/>
            <a:ext cx="325219" cy="275338"/>
          </a:xfrm>
          <a:custGeom>
            <a:avLst/>
            <a:gdLst>
              <a:gd name="T0" fmla="*/ 262 w 288"/>
              <a:gd name="T1" fmla="*/ 36 h 244"/>
              <a:gd name="T2" fmla="*/ 262 w 288"/>
              <a:gd name="T3" fmla="*/ 0 h 244"/>
              <a:gd name="T4" fmla="*/ 144 w 288"/>
              <a:gd name="T5" fmla="*/ 35 h 244"/>
              <a:gd name="T6" fmla="*/ 26 w 288"/>
              <a:gd name="T7" fmla="*/ 0 h 244"/>
              <a:gd name="T8" fmla="*/ 26 w 288"/>
              <a:gd name="T9" fmla="*/ 36 h 244"/>
              <a:gd name="T10" fmla="*/ 0 w 288"/>
              <a:gd name="T11" fmla="*/ 35 h 244"/>
              <a:gd name="T12" fmla="*/ 0 w 288"/>
              <a:gd name="T13" fmla="*/ 219 h 244"/>
              <a:gd name="T14" fmla="*/ 119 w 288"/>
              <a:gd name="T15" fmla="*/ 231 h 244"/>
              <a:gd name="T16" fmla="*/ 144 w 288"/>
              <a:gd name="T17" fmla="*/ 244 h 244"/>
              <a:gd name="T18" fmla="*/ 169 w 288"/>
              <a:gd name="T19" fmla="*/ 231 h 244"/>
              <a:gd name="T20" fmla="*/ 288 w 288"/>
              <a:gd name="T21" fmla="*/ 219 h 244"/>
              <a:gd name="T22" fmla="*/ 288 w 288"/>
              <a:gd name="T23" fmla="*/ 35 h 244"/>
              <a:gd name="T24" fmla="*/ 262 w 288"/>
              <a:gd name="T25" fmla="*/ 36 h 244"/>
              <a:gd name="T26" fmla="*/ 39 w 288"/>
              <a:gd name="T27" fmla="*/ 13 h 244"/>
              <a:gd name="T28" fmla="*/ 132 w 288"/>
              <a:gd name="T29" fmla="*/ 41 h 244"/>
              <a:gd name="T30" fmla="*/ 135 w 288"/>
              <a:gd name="T31" fmla="*/ 48 h 244"/>
              <a:gd name="T32" fmla="*/ 135 w 288"/>
              <a:gd name="T33" fmla="*/ 207 h 244"/>
              <a:gd name="T34" fmla="*/ 40 w 288"/>
              <a:gd name="T35" fmla="*/ 188 h 244"/>
              <a:gd name="T36" fmla="*/ 39 w 288"/>
              <a:gd name="T37" fmla="*/ 188 h 244"/>
              <a:gd name="T38" fmla="*/ 39 w 288"/>
              <a:gd name="T39" fmla="*/ 13 h 244"/>
              <a:gd name="T40" fmla="*/ 248 w 288"/>
              <a:gd name="T41" fmla="*/ 13 h 244"/>
              <a:gd name="T42" fmla="*/ 248 w 288"/>
              <a:gd name="T43" fmla="*/ 188 h 244"/>
              <a:gd name="T44" fmla="*/ 247 w 288"/>
              <a:gd name="T45" fmla="*/ 188 h 244"/>
              <a:gd name="T46" fmla="*/ 152 w 288"/>
              <a:gd name="T47" fmla="*/ 207 h 244"/>
              <a:gd name="T48" fmla="*/ 152 w 288"/>
              <a:gd name="T49" fmla="*/ 49 h 244"/>
              <a:gd name="T50" fmla="*/ 156 w 288"/>
              <a:gd name="T51" fmla="*/ 41 h 244"/>
              <a:gd name="T52" fmla="*/ 248 w 288"/>
              <a:gd name="T53" fmla="*/ 13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88" h="244">
                <a:moveTo>
                  <a:pt x="262" y="36"/>
                </a:moveTo>
                <a:cubicBezTo>
                  <a:pt x="262" y="0"/>
                  <a:pt x="262" y="0"/>
                  <a:pt x="262" y="0"/>
                </a:cubicBezTo>
                <a:cubicBezTo>
                  <a:pt x="160" y="0"/>
                  <a:pt x="145" y="33"/>
                  <a:pt x="144" y="35"/>
                </a:cubicBezTo>
                <a:cubicBezTo>
                  <a:pt x="143" y="33"/>
                  <a:pt x="127" y="0"/>
                  <a:pt x="26" y="0"/>
                </a:cubicBezTo>
                <a:cubicBezTo>
                  <a:pt x="26" y="36"/>
                  <a:pt x="26" y="36"/>
                  <a:pt x="26" y="36"/>
                </a:cubicBezTo>
                <a:cubicBezTo>
                  <a:pt x="18" y="35"/>
                  <a:pt x="9" y="35"/>
                  <a:pt x="0" y="35"/>
                </a:cubicBezTo>
                <a:cubicBezTo>
                  <a:pt x="0" y="219"/>
                  <a:pt x="0" y="219"/>
                  <a:pt x="0" y="219"/>
                </a:cubicBezTo>
                <a:cubicBezTo>
                  <a:pt x="0" y="219"/>
                  <a:pt x="79" y="210"/>
                  <a:pt x="119" y="231"/>
                </a:cubicBezTo>
                <a:cubicBezTo>
                  <a:pt x="126" y="235"/>
                  <a:pt x="133" y="244"/>
                  <a:pt x="144" y="244"/>
                </a:cubicBezTo>
                <a:cubicBezTo>
                  <a:pt x="155" y="244"/>
                  <a:pt x="162" y="235"/>
                  <a:pt x="169" y="231"/>
                </a:cubicBezTo>
                <a:cubicBezTo>
                  <a:pt x="208" y="210"/>
                  <a:pt x="288" y="219"/>
                  <a:pt x="288" y="219"/>
                </a:cubicBezTo>
                <a:cubicBezTo>
                  <a:pt x="288" y="35"/>
                  <a:pt x="288" y="35"/>
                  <a:pt x="288" y="35"/>
                </a:cubicBezTo>
                <a:cubicBezTo>
                  <a:pt x="278" y="35"/>
                  <a:pt x="270" y="35"/>
                  <a:pt x="262" y="36"/>
                </a:cubicBezTo>
                <a:close/>
                <a:moveTo>
                  <a:pt x="39" y="13"/>
                </a:moveTo>
                <a:cubicBezTo>
                  <a:pt x="117" y="16"/>
                  <a:pt x="131" y="39"/>
                  <a:pt x="132" y="41"/>
                </a:cubicBezTo>
                <a:cubicBezTo>
                  <a:pt x="135" y="48"/>
                  <a:pt x="135" y="48"/>
                  <a:pt x="135" y="48"/>
                </a:cubicBezTo>
                <a:cubicBezTo>
                  <a:pt x="135" y="207"/>
                  <a:pt x="135" y="207"/>
                  <a:pt x="135" y="207"/>
                </a:cubicBezTo>
                <a:cubicBezTo>
                  <a:pt x="107" y="191"/>
                  <a:pt x="66" y="188"/>
                  <a:pt x="40" y="188"/>
                </a:cubicBezTo>
                <a:cubicBezTo>
                  <a:pt x="40" y="188"/>
                  <a:pt x="39" y="188"/>
                  <a:pt x="39" y="188"/>
                </a:cubicBezTo>
                <a:lnTo>
                  <a:pt x="39" y="13"/>
                </a:lnTo>
                <a:close/>
                <a:moveTo>
                  <a:pt x="248" y="13"/>
                </a:moveTo>
                <a:cubicBezTo>
                  <a:pt x="248" y="188"/>
                  <a:pt x="248" y="188"/>
                  <a:pt x="248" y="188"/>
                </a:cubicBezTo>
                <a:cubicBezTo>
                  <a:pt x="248" y="188"/>
                  <a:pt x="248" y="188"/>
                  <a:pt x="247" y="188"/>
                </a:cubicBezTo>
                <a:cubicBezTo>
                  <a:pt x="221" y="188"/>
                  <a:pt x="180" y="191"/>
                  <a:pt x="152" y="207"/>
                </a:cubicBezTo>
                <a:cubicBezTo>
                  <a:pt x="152" y="49"/>
                  <a:pt x="152" y="49"/>
                  <a:pt x="152" y="49"/>
                </a:cubicBezTo>
                <a:cubicBezTo>
                  <a:pt x="156" y="41"/>
                  <a:pt x="156" y="41"/>
                  <a:pt x="156" y="41"/>
                </a:cubicBezTo>
                <a:cubicBezTo>
                  <a:pt x="156" y="39"/>
                  <a:pt x="171" y="16"/>
                  <a:pt x="248" y="1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14924" tIns="57462" rIns="114924" bIns="57462" numCol="1" anchor="t" anchorCtr="0" compatLnSpc="1"/>
          <a:lstStyle/>
          <a:p>
            <a:endParaRPr lang="zh-CN" altLang="en-US" sz="1255"/>
          </a:p>
        </p:txBody>
      </p:sp>
      <p:sp>
        <p:nvSpPr>
          <p:cNvPr id="129" name="椭圆 128"/>
          <p:cNvSpPr/>
          <p:nvPr/>
        </p:nvSpPr>
        <p:spPr>
          <a:xfrm>
            <a:off x="8367074" y="4975473"/>
            <a:ext cx="622301" cy="622301"/>
          </a:xfrm>
          <a:prstGeom prst="ellips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0" name="Freeform 242"/>
          <p:cNvSpPr>
            <a:spLocks noEditPoints="1"/>
          </p:cNvSpPr>
          <p:nvPr/>
        </p:nvSpPr>
        <p:spPr bwMode="auto">
          <a:xfrm>
            <a:off x="8486425" y="5091556"/>
            <a:ext cx="327213" cy="325219"/>
          </a:xfrm>
          <a:custGeom>
            <a:avLst/>
            <a:gdLst>
              <a:gd name="T0" fmla="*/ 164 w 164"/>
              <a:gd name="T1" fmla="*/ 0 h 163"/>
              <a:gd name="T2" fmla="*/ 164 w 164"/>
              <a:gd name="T3" fmla="*/ 0 h 163"/>
              <a:gd name="T4" fmla="*/ 0 w 164"/>
              <a:gd name="T5" fmla="*/ 163 h 163"/>
              <a:gd name="T6" fmla="*/ 0 w 164"/>
              <a:gd name="T7" fmla="*/ 163 h 163"/>
              <a:gd name="T8" fmla="*/ 164 w 164"/>
              <a:gd name="T9" fmla="*/ 163 h 163"/>
              <a:gd name="T10" fmla="*/ 164 w 164"/>
              <a:gd name="T11" fmla="*/ 0 h 163"/>
              <a:gd name="T12" fmla="*/ 129 w 164"/>
              <a:gd name="T13" fmla="*/ 42 h 163"/>
              <a:gd name="T14" fmla="*/ 137 w 164"/>
              <a:gd name="T15" fmla="*/ 50 h 163"/>
              <a:gd name="T16" fmla="*/ 132 w 164"/>
              <a:gd name="T17" fmla="*/ 55 h 163"/>
              <a:gd name="T18" fmla="*/ 125 w 164"/>
              <a:gd name="T19" fmla="*/ 47 h 163"/>
              <a:gd name="T20" fmla="*/ 129 w 164"/>
              <a:gd name="T21" fmla="*/ 42 h 163"/>
              <a:gd name="T22" fmla="*/ 115 w 164"/>
              <a:gd name="T23" fmla="*/ 56 h 163"/>
              <a:gd name="T24" fmla="*/ 130 w 164"/>
              <a:gd name="T25" fmla="*/ 71 h 163"/>
              <a:gd name="T26" fmla="*/ 125 w 164"/>
              <a:gd name="T27" fmla="*/ 75 h 163"/>
              <a:gd name="T28" fmla="*/ 111 w 164"/>
              <a:gd name="T29" fmla="*/ 60 h 163"/>
              <a:gd name="T30" fmla="*/ 115 w 164"/>
              <a:gd name="T31" fmla="*/ 56 h 163"/>
              <a:gd name="T32" fmla="*/ 102 w 164"/>
              <a:gd name="T33" fmla="*/ 69 h 163"/>
              <a:gd name="T34" fmla="*/ 110 w 164"/>
              <a:gd name="T35" fmla="*/ 77 h 163"/>
              <a:gd name="T36" fmla="*/ 105 w 164"/>
              <a:gd name="T37" fmla="*/ 82 h 163"/>
              <a:gd name="T38" fmla="*/ 97 w 164"/>
              <a:gd name="T39" fmla="*/ 74 h 163"/>
              <a:gd name="T40" fmla="*/ 102 w 164"/>
              <a:gd name="T41" fmla="*/ 69 h 163"/>
              <a:gd name="T42" fmla="*/ 88 w 164"/>
              <a:gd name="T43" fmla="*/ 83 h 163"/>
              <a:gd name="T44" fmla="*/ 102 w 164"/>
              <a:gd name="T45" fmla="*/ 98 h 163"/>
              <a:gd name="T46" fmla="*/ 98 w 164"/>
              <a:gd name="T47" fmla="*/ 102 h 163"/>
              <a:gd name="T48" fmla="*/ 84 w 164"/>
              <a:gd name="T49" fmla="*/ 88 h 163"/>
              <a:gd name="T50" fmla="*/ 88 w 164"/>
              <a:gd name="T51" fmla="*/ 83 h 163"/>
              <a:gd name="T52" fmla="*/ 75 w 164"/>
              <a:gd name="T53" fmla="*/ 97 h 163"/>
              <a:gd name="T54" fmla="*/ 83 w 164"/>
              <a:gd name="T55" fmla="*/ 105 h 163"/>
              <a:gd name="T56" fmla="*/ 78 w 164"/>
              <a:gd name="T57" fmla="*/ 109 h 163"/>
              <a:gd name="T58" fmla="*/ 70 w 164"/>
              <a:gd name="T59" fmla="*/ 101 h 163"/>
              <a:gd name="T60" fmla="*/ 75 w 164"/>
              <a:gd name="T61" fmla="*/ 97 h 163"/>
              <a:gd name="T62" fmla="*/ 61 w 164"/>
              <a:gd name="T63" fmla="*/ 110 h 163"/>
              <a:gd name="T64" fmla="*/ 75 w 164"/>
              <a:gd name="T65" fmla="*/ 125 h 163"/>
              <a:gd name="T66" fmla="*/ 71 w 164"/>
              <a:gd name="T67" fmla="*/ 129 h 163"/>
              <a:gd name="T68" fmla="*/ 56 w 164"/>
              <a:gd name="T69" fmla="*/ 115 h 163"/>
              <a:gd name="T70" fmla="*/ 61 w 164"/>
              <a:gd name="T71" fmla="*/ 110 h 163"/>
              <a:gd name="T72" fmla="*/ 51 w 164"/>
              <a:gd name="T73" fmla="*/ 136 h 163"/>
              <a:gd name="T74" fmla="*/ 43 w 164"/>
              <a:gd name="T75" fmla="*/ 128 h 163"/>
              <a:gd name="T76" fmla="*/ 47 w 164"/>
              <a:gd name="T77" fmla="*/ 124 h 163"/>
              <a:gd name="T78" fmla="*/ 55 w 164"/>
              <a:gd name="T79" fmla="*/ 132 h 163"/>
              <a:gd name="T80" fmla="*/ 51 w 164"/>
              <a:gd name="T81" fmla="*/ 136 h 163"/>
              <a:gd name="T82" fmla="*/ 136 w 164"/>
              <a:gd name="T83" fmla="*/ 136 h 163"/>
              <a:gd name="T84" fmla="*/ 82 w 164"/>
              <a:gd name="T85" fmla="*/ 136 h 163"/>
              <a:gd name="T86" fmla="*/ 136 w 164"/>
              <a:gd name="T87" fmla="*/ 81 h 163"/>
              <a:gd name="T88" fmla="*/ 136 w 164"/>
              <a:gd name="T89" fmla="*/ 136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64" h="163">
                <a:moveTo>
                  <a:pt x="164" y="0"/>
                </a:moveTo>
                <a:lnTo>
                  <a:pt x="164" y="0"/>
                </a:lnTo>
                <a:lnTo>
                  <a:pt x="0" y="163"/>
                </a:lnTo>
                <a:lnTo>
                  <a:pt x="0" y="163"/>
                </a:lnTo>
                <a:lnTo>
                  <a:pt x="164" y="163"/>
                </a:lnTo>
                <a:lnTo>
                  <a:pt x="164" y="0"/>
                </a:lnTo>
                <a:close/>
                <a:moveTo>
                  <a:pt x="129" y="42"/>
                </a:moveTo>
                <a:lnTo>
                  <a:pt x="137" y="50"/>
                </a:lnTo>
                <a:lnTo>
                  <a:pt x="132" y="55"/>
                </a:lnTo>
                <a:lnTo>
                  <a:pt x="125" y="47"/>
                </a:lnTo>
                <a:lnTo>
                  <a:pt x="129" y="42"/>
                </a:lnTo>
                <a:close/>
                <a:moveTo>
                  <a:pt x="115" y="56"/>
                </a:moveTo>
                <a:lnTo>
                  <a:pt x="130" y="71"/>
                </a:lnTo>
                <a:lnTo>
                  <a:pt x="125" y="75"/>
                </a:lnTo>
                <a:lnTo>
                  <a:pt x="111" y="60"/>
                </a:lnTo>
                <a:lnTo>
                  <a:pt x="115" y="56"/>
                </a:lnTo>
                <a:close/>
                <a:moveTo>
                  <a:pt x="102" y="69"/>
                </a:moveTo>
                <a:lnTo>
                  <a:pt x="110" y="77"/>
                </a:lnTo>
                <a:lnTo>
                  <a:pt x="105" y="82"/>
                </a:lnTo>
                <a:lnTo>
                  <a:pt x="97" y="74"/>
                </a:lnTo>
                <a:lnTo>
                  <a:pt x="102" y="69"/>
                </a:lnTo>
                <a:close/>
                <a:moveTo>
                  <a:pt x="88" y="83"/>
                </a:moveTo>
                <a:lnTo>
                  <a:pt x="102" y="98"/>
                </a:lnTo>
                <a:lnTo>
                  <a:pt x="98" y="102"/>
                </a:lnTo>
                <a:lnTo>
                  <a:pt x="84" y="88"/>
                </a:lnTo>
                <a:lnTo>
                  <a:pt x="88" y="83"/>
                </a:lnTo>
                <a:close/>
                <a:moveTo>
                  <a:pt x="75" y="97"/>
                </a:moveTo>
                <a:lnTo>
                  <a:pt x="83" y="105"/>
                </a:lnTo>
                <a:lnTo>
                  <a:pt x="78" y="109"/>
                </a:lnTo>
                <a:lnTo>
                  <a:pt x="70" y="101"/>
                </a:lnTo>
                <a:lnTo>
                  <a:pt x="75" y="97"/>
                </a:lnTo>
                <a:close/>
                <a:moveTo>
                  <a:pt x="61" y="110"/>
                </a:moveTo>
                <a:lnTo>
                  <a:pt x="75" y="125"/>
                </a:lnTo>
                <a:lnTo>
                  <a:pt x="71" y="129"/>
                </a:lnTo>
                <a:lnTo>
                  <a:pt x="56" y="115"/>
                </a:lnTo>
                <a:lnTo>
                  <a:pt x="61" y="110"/>
                </a:lnTo>
                <a:close/>
                <a:moveTo>
                  <a:pt x="51" y="136"/>
                </a:moveTo>
                <a:lnTo>
                  <a:pt x="43" y="128"/>
                </a:lnTo>
                <a:lnTo>
                  <a:pt x="47" y="124"/>
                </a:lnTo>
                <a:lnTo>
                  <a:pt x="55" y="132"/>
                </a:lnTo>
                <a:lnTo>
                  <a:pt x="51" y="136"/>
                </a:lnTo>
                <a:close/>
                <a:moveTo>
                  <a:pt x="136" y="136"/>
                </a:moveTo>
                <a:lnTo>
                  <a:pt x="82" y="136"/>
                </a:lnTo>
                <a:lnTo>
                  <a:pt x="136" y="81"/>
                </a:lnTo>
                <a:lnTo>
                  <a:pt x="136" y="1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14924" tIns="57462" rIns="114924" bIns="57462" numCol="1" anchor="t" anchorCtr="0" compatLnSpc="1"/>
          <a:lstStyle/>
          <a:p>
            <a:endParaRPr lang="zh-CN" altLang="en-US" sz="1255"/>
          </a:p>
        </p:txBody>
      </p:sp>
      <p:sp>
        <p:nvSpPr>
          <p:cNvPr id="132" name="椭圆 131"/>
          <p:cNvSpPr/>
          <p:nvPr/>
        </p:nvSpPr>
        <p:spPr>
          <a:xfrm>
            <a:off x="6615712" y="4975473"/>
            <a:ext cx="622301" cy="622301"/>
          </a:xfrm>
          <a:prstGeom prst="ellips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3" name="组合 132"/>
          <p:cNvGrpSpPr/>
          <p:nvPr/>
        </p:nvGrpSpPr>
        <p:grpSpPr>
          <a:xfrm>
            <a:off x="6763641" y="5124391"/>
            <a:ext cx="326442" cy="324464"/>
            <a:chOff x="4283702" y="1539998"/>
            <a:chExt cx="329209" cy="327214"/>
          </a:xfrm>
          <a:solidFill>
            <a:schemeClr val="bg1"/>
          </a:solidFill>
        </p:grpSpPr>
        <p:sp>
          <p:nvSpPr>
            <p:cNvPr id="134" name="Freeform 81"/>
            <p:cNvSpPr>
              <a:spLocks noEditPoints="1"/>
            </p:cNvSpPr>
            <p:nvPr/>
          </p:nvSpPr>
          <p:spPr bwMode="auto">
            <a:xfrm>
              <a:off x="4283702" y="1751490"/>
              <a:ext cx="115722" cy="115722"/>
            </a:xfrm>
            <a:custGeom>
              <a:avLst/>
              <a:gdLst>
                <a:gd name="T0" fmla="*/ 15 w 102"/>
                <a:gd name="T1" fmla="*/ 40 h 102"/>
                <a:gd name="T2" fmla="*/ 0 w 102"/>
                <a:gd name="T3" fmla="*/ 87 h 102"/>
                <a:gd name="T4" fmla="*/ 15 w 102"/>
                <a:gd name="T5" fmla="*/ 102 h 102"/>
                <a:gd name="T6" fmla="*/ 62 w 102"/>
                <a:gd name="T7" fmla="*/ 87 h 102"/>
                <a:gd name="T8" fmla="*/ 102 w 102"/>
                <a:gd name="T9" fmla="*/ 32 h 102"/>
                <a:gd name="T10" fmla="*/ 69 w 102"/>
                <a:gd name="T11" fmla="*/ 0 h 102"/>
                <a:gd name="T12" fmla="*/ 15 w 102"/>
                <a:gd name="T13" fmla="*/ 40 h 102"/>
                <a:gd name="T14" fmla="*/ 47 w 102"/>
                <a:gd name="T15" fmla="*/ 68 h 102"/>
                <a:gd name="T16" fmla="*/ 34 w 102"/>
                <a:gd name="T17" fmla="*/ 68 h 102"/>
                <a:gd name="T18" fmla="*/ 34 w 102"/>
                <a:gd name="T19" fmla="*/ 55 h 102"/>
                <a:gd name="T20" fmla="*/ 47 w 102"/>
                <a:gd name="T21" fmla="*/ 55 h 102"/>
                <a:gd name="T22" fmla="*/ 47 w 102"/>
                <a:gd name="T23" fmla="*/ 68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2" h="102">
                  <a:moveTo>
                    <a:pt x="15" y="40"/>
                  </a:moveTo>
                  <a:cubicBezTo>
                    <a:pt x="22" y="50"/>
                    <a:pt x="16" y="69"/>
                    <a:pt x="0" y="87"/>
                  </a:cubicBezTo>
                  <a:cubicBezTo>
                    <a:pt x="15" y="102"/>
                    <a:pt x="15" y="102"/>
                    <a:pt x="15" y="102"/>
                  </a:cubicBezTo>
                  <a:cubicBezTo>
                    <a:pt x="32" y="87"/>
                    <a:pt x="52" y="80"/>
                    <a:pt x="62" y="87"/>
                  </a:cubicBezTo>
                  <a:cubicBezTo>
                    <a:pt x="102" y="32"/>
                    <a:pt x="102" y="32"/>
                    <a:pt x="102" y="32"/>
                  </a:cubicBezTo>
                  <a:cubicBezTo>
                    <a:pt x="69" y="0"/>
                    <a:pt x="69" y="0"/>
                    <a:pt x="69" y="0"/>
                  </a:cubicBezTo>
                  <a:lnTo>
                    <a:pt x="15" y="40"/>
                  </a:lnTo>
                  <a:close/>
                  <a:moveTo>
                    <a:pt x="47" y="68"/>
                  </a:moveTo>
                  <a:cubicBezTo>
                    <a:pt x="43" y="72"/>
                    <a:pt x="37" y="72"/>
                    <a:pt x="34" y="68"/>
                  </a:cubicBezTo>
                  <a:cubicBezTo>
                    <a:pt x="30" y="65"/>
                    <a:pt x="30" y="59"/>
                    <a:pt x="34" y="55"/>
                  </a:cubicBezTo>
                  <a:cubicBezTo>
                    <a:pt x="37" y="52"/>
                    <a:pt x="43" y="52"/>
                    <a:pt x="47" y="55"/>
                  </a:cubicBezTo>
                  <a:cubicBezTo>
                    <a:pt x="50" y="59"/>
                    <a:pt x="50" y="65"/>
                    <a:pt x="47" y="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4924" tIns="57462" rIns="114924" bIns="57462" numCol="1" anchor="t" anchorCtr="0" compatLnSpc="1"/>
            <a:lstStyle/>
            <a:p>
              <a:endParaRPr lang="zh-CN" altLang="en-US" sz="1255"/>
            </a:p>
          </p:txBody>
        </p:sp>
        <p:sp>
          <p:nvSpPr>
            <p:cNvPr id="135" name="Freeform 82"/>
            <p:cNvSpPr/>
            <p:nvPr/>
          </p:nvSpPr>
          <p:spPr bwMode="auto">
            <a:xfrm>
              <a:off x="4363510" y="1539998"/>
              <a:ext cx="249401" cy="247405"/>
            </a:xfrm>
            <a:custGeom>
              <a:avLst/>
              <a:gdLst>
                <a:gd name="T0" fmla="*/ 209 w 220"/>
                <a:gd name="T1" fmla="*/ 10 h 220"/>
                <a:gd name="T2" fmla="*/ 171 w 220"/>
                <a:gd name="T3" fmla="*/ 10 h 220"/>
                <a:gd name="T4" fmla="*/ 53 w 220"/>
                <a:gd name="T5" fmla="*/ 129 h 220"/>
                <a:gd name="T6" fmla="*/ 48 w 220"/>
                <a:gd name="T7" fmla="*/ 124 h 220"/>
                <a:gd name="T8" fmla="*/ 0 w 220"/>
                <a:gd name="T9" fmla="*/ 172 h 220"/>
                <a:gd name="T10" fmla="*/ 48 w 220"/>
                <a:gd name="T11" fmla="*/ 220 h 220"/>
                <a:gd name="T12" fmla="*/ 96 w 220"/>
                <a:gd name="T13" fmla="*/ 172 h 220"/>
                <a:gd name="T14" fmla="*/ 91 w 220"/>
                <a:gd name="T15" fmla="*/ 167 h 220"/>
                <a:gd name="T16" fmla="*/ 209 w 220"/>
                <a:gd name="T17" fmla="*/ 49 h 220"/>
                <a:gd name="T18" fmla="*/ 209 w 220"/>
                <a:gd name="T19" fmla="*/ 1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0" h="220">
                  <a:moveTo>
                    <a:pt x="209" y="10"/>
                  </a:moveTo>
                  <a:cubicBezTo>
                    <a:pt x="199" y="0"/>
                    <a:pt x="182" y="0"/>
                    <a:pt x="171" y="10"/>
                  </a:cubicBezTo>
                  <a:cubicBezTo>
                    <a:pt x="53" y="129"/>
                    <a:pt x="53" y="129"/>
                    <a:pt x="53" y="129"/>
                  </a:cubicBezTo>
                  <a:cubicBezTo>
                    <a:pt x="48" y="124"/>
                    <a:pt x="48" y="124"/>
                    <a:pt x="48" y="12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48" y="220"/>
                    <a:pt x="48" y="220"/>
                    <a:pt x="48" y="220"/>
                  </a:cubicBezTo>
                  <a:cubicBezTo>
                    <a:pt x="96" y="172"/>
                    <a:pt x="96" y="172"/>
                    <a:pt x="96" y="172"/>
                  </a:cubicBezTo>
                  <a:cubicBezTo>
                    <a:pt x="91" y="167"/>
                    <a:pt x="91" y="167"/>
                    <a:pt x="91" y="167"/>
                  </a:cubicBezTo>
                  <a:cubicBezTo>
                    <a:pt x="209" y="49"/>
                    <a:pt x="209" y="49"/>
                    <a:pt x="209" y="49"/>
                  </a:cubicBezTo>
                  <a:cubicBezTo>
                    <a:pt x="220" y="38"/>
                    <a:pt x="220" y="21"/>
                    <a:pt x="209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4924" tIns="57462" rIns="114924" bIns="57462" numCol="1" anchor="t" anchorCtr="0" compatLnSpc="1"/>
            <a:lstStyle/>
            <a:p>
              <a:endParaRPr lang="zh-CN" altLang="en-US" sz="1255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Freeform 5"/>
          <p:cNvSpPr/>
          <p:nvPr/>
        </p:nvSpPr>
        <p:spPr bwMode="auto">
          <a:xfrm>
            <a:off x="6020821" y="3854194"/>
            <a:ext cx="5791200" cy="2232454"/>
          </a:xfrm>
          <a:custGeom>
            <a:avLst/>
            <a:gdLst>
              <a:gd name="T0" fmla="*/ 3975 w 3975"/>
              <a:gd name="T1" fmla="*/ 729 h 729"/>
              <a:gd name="T2" fmla="*/ 198 w 3975"/>
              <a:gd name="T3" fmla="*/ 729 h 729"/>
              <a:gd name="T4" fmla="*/ 0 w 3975"/>
              <a:gd name="T5" fmla="*/ 371 h 729"/>
              <a:gd name="T6" fmla="*/ 198 w 3975"/>
              <a:gd name="T7" fmla="*/ 0 h 729"/>
              <a:gd name="T8" fmla="*/ 3975 w 3975"/>
              <a:gd name="T9" fmla="*/ 0 h 729"/>
              <a:gd name="T10" fmla="*/ 3975 w 3975"/>
              <a:gd name="T11" fmla="*/ 729 h 7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75" h="729">
                <a:moveTo>
                  <a:pt x="3975" y="729"/>
                </a:moveTo>
                <a:lnTo>
                  <a:pt x="198" y="729"/>
                </a:lnTo>
                <a:lnTo>
                  <a:pt x="0" y="371"/>
                </a:lnTo>
                <a:lnTo>
                  <a:pt x="198" y="0"/>
                </a:lnTo>
                <a:lnTo>
                  <a:pt x="3975" y="0"/>
                </a:lnTo>
                <a:lnTo>
                  <a:pt x="3975" y="729"/>
                </a:lnTo>
                <a:close/>
              </a:path>
            </a:pathLst>
          </a:custGeom>
          <a:solidFill>
            <a:srgbClr val="007F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0" name="矩形 99"/>
          <p:cNvSpPr/>
          <p:nvPr/>
        </p:nvSpPr>
        <p:spPr>
          <a:xfrm>
            <a:off x="6549106" y="4251818"/>
            <a:ext cx="505458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5400" b="1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基本框架及意义</a:t>
            </a:r>
          </a:p>
        </p:txBody>
      </p:sp>
      <p:sp>
        <p:nvSpPr>
          <p:cNvPr id="101" name="文本框 100"/>
          <p:cNvSpPr txBox="1"/>
          <p:nvPr/>
        </p:nvSpPr>
        <p:spPr>
          <a:xfrm>
            <a:off x="7337192" y="5250040"/>
            <a:ext cx="3478416" cy="400110"/>
          </a:xfrm>
          <a:prstGeom prst="rect">
            <a:avLst/>
          </a:prstGeom>
          <a:solidFill>
            <a:srgbClr val="007FA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ENGLISH TITLE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5" name="组合 104"/>
          <p:cNvGrpSpPr/>
          <p:nvPr/>
        </p:nvGrpSpPr>
        <p:grpSpPr>
          <a:xfrm>
            <a:off x="9525" y="-3174"/>
            <a:ext cx="6931309" cy="4413188"/>
            <a:chOff x="9525" y="-3175"/>
            <a:chExt cx="7646988" cy="4868863"/>
          </a:xfrm>
        </p:grpSpPr>
        <p:sp>
          <p:nvSpPr>
            <p:cNvPr id="106" name="Freeform 5"/>
            <p:cNvSpPr/>
            <p:nvPr/>
          </p:nvSpPr>
          <p:spPr bwMode="auto">
            <a:xfrm>
              <a:off x="4251325" y="779463"/>
              <a:ext cx="271463" cy="442913"/>
            </a:xfrm>
            <a:custGeom>
              <a:avLst/>
              <a:gdLst>
                <a:gd name="T0" fmla="*/ 7 w 171"/>
                <a:gd name="T1" fmla="*/ 0 h 279"/>
                <a:gd name="T2" fmla="*/ 0 w 171"/>
                <a:gd name="T3" fmla="*/ 10 h 279"/>
                <a:gd name="T4" fmla="*/ 160 w 171"/>
                <a:gd name="T5" fmla="*/ 98 h 279"/>
                <a:gd name="T6" fmla="*/ 160 w 171"/>
                <a:gd name="T7" fmla="*/ 279 h 279"/>
                <a:gd name="T8" fmla="*/ 171 w 171"/>
                <a:gd name="T9" fmla="*/ 279 h 279"/>
                <a:gd name="T10" fmla="*/ 167 w 171"/>
                <a:gd name="T11" fmla="*/ 91 h 279"/>
                <a:gd name="T12" fmla="*/ 167 w 171"/>
                <a:gd name="T13" fmla="*/ 91 h 279"/>
                <a:gd name="T14" fmla="*/ 167 w 171"/>
                <a:gd name="T15" fmla="*/ 91 h 279"/>
                <a:gd name="T16" fmla="*/ 7 w 171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1" h="279">
                  <a:moveTo>
                    <a:pt x="7" y="0"/>
                  </a:moveTo>
                  <a:lnTo>
                    <a:pt x="0" y="10"/>
                  </a:lnTo>
                  <a:lnTo>
                    <a:pt x="160" y="98"/>
                  </a:lnTo>
                  <a:lnTo>
                    <a:pt x="160" y="279"/>
                  </a:lnTo>
                  <a:lnTo>
                    <a:pt x="171" y="279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6"/>
            <p:cNvSpPr/>
            <p:nvPr/>
          </p:nvSpPr>
          <p:spPr bwMode="auto">
            <a:xfrm>
              <a:off x="4229100" y="508000"/>
              <a:ext cx="265113" cy="442913"/>
            </a:xfrm>
            <a:custGeom>
              <a:avLst/>
              <a:gdLst>
                <a:gd name="T0" fmla="*/ 164 w 167"/>
                <a:gd name="T1" fmla="*/ 279 h 279"/>
                <a:gd name="T2" fmla="*/ 167 w 167"/>
                <a:gd name="T3" fmla="*/ 272 h 279"/>
                <a:gd name="T4" fmla="*/ 10 w 167"/>
                <a:gd name="T5" fmla="*/ 181 h 279"/>
                <a:gd name="T6" fmla="*/ 10 w 167"/>
                <a:gd name="T7" fmla="*/ 0 h 279"/>
                <a:gd name="T8" fmla="*/ 0 w 167"/>
                <a:gd name="T9" fmla="*/ 0 h 279"/>
                <a:gd name="T10" fmla="*/ 0 w 167"/>
                <a:gd name="T11" fmla="*/ 188 h 279"/>
                <a:gd name="T12" fmla="*/ 0 w 167"/>
                <a:gd name="T13" fmla="*/ 188 h 279"/>
                <a:gd name="T14" fmla="*/ 0 w 167"/>
                <a:gd name="T15" fmla="*/ 188 h 279"/>
                <a:gd name="T16" fmla="*/ 164 w 167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164" y="279"/>
                  </a:moveTo>
                  <a:lnTo>
                    <a:pt x="167" y="272"/>
                  </a:lnTo>
                  <a:lnTo>
                    <a:pt x="10" y="181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164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7"/>
            <p:cNvSpPr/>
            <p:nvPr/>
          </p:nvSpPr>
          <p:spPr bwMode="auto">
            <a:xfrm>
              <a:off x="3951288" y="363538"/>
              <a:ext cx="266700" cy="442913"/>
            </a:xfrm>
            <a:custGeom>
              <a:avLst/>
              <a:gdLst>
                <a:gd name="T0" fmla="*/ 4 w 168"/>
                <a:gd name="T1" fmla="*/ 0 h 279"/>
                <a:gd name="T2" fmla="*/ 0 w 168"/>
                <a:gd name="T3" fmla="*/ 7 h 279"/>
                <a:gd name="T4" fmla="*/ 157 w 168"/>
                <a:gd name="T5" fmla="*/ 98 h 279"/>
                <a:gd name="T6" fmla="*/ 157 w 168"/>
                <a:gd name="T7" fmla="*/ 279 h 279"/>
                <a:gd name="T8" fmla="*/ 168 w 168"/>
                <a:gd name="T9" fmla="*/ 279 h 279"/>
                <a:gd name="T10" fmla="*/ 168 w 168"/>
                <a:gd name="T11" fmla="*/ 94 h 279"/>
                <a:gd name="T12" fmla="*/ 168 w 168"/>
                <a:gd name="T13" fmla="*/ 94 h 279"/>
                <a:gd name="T14" fmla="*/ 168 w 168"/>
                <a:gd name="T15" fmla="*/ 94 h 279"/>
                <a:gd name="T16" fmla="*/ 4 w 168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79">
                  <a:moveTo>
                    <a:pt x="4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57" y="279"/>
                  </a:lnTo>
                  <a:lnTo>
                    <a:pt x="168" y="279"/>
                  </a:lnTo>
                  <a:lnTo>
                    <a:pt x="168" y="94"/>
                  </a:lnTo>
                  <a:lnTo>
                    <a:pt x="168" y="94"/>
                  </a:lnTo>
                  <a:lnTo>
                    <a:pt x="168" y="9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8"/>
            <p:cNvSpPr/>
            <p:nvPr/>
          </p:nvSpPr>
          <p:spPr bwMode="auto">
            <a:xfrm>
              <a:off x="4040188" y="917575"/>
              <a:ext cx="260350" cy="444500"/>
            </a:xfrm>
            <a:custGeom>
              <a:avLst/>
              <a:gdLst>
                <a:gd name="T0" fmla="*/ 161 w 164"/>
                <a:gd name="T1" fmla="*/ 280 h 280"/>
                <a:gd name="T2" fmla="*/ 164 w 164"/>
                <a:gd name="T3" fmla="*/ 273 h 280"/>
                <a:gd name="T4" fmla="*/ 7 w 164"/>
                <a:gd name="T5" fmla="*/ 182 h 280"/>
                <a:gd name="T6" fmla="*/ 7 w 164"/>
                <a:gd name="T7" fmla="*/ 0 h 280"/>
                <a:gd name="T8" fmla="*/ 0 w 164"/>
                <a:gd name="T9" fmla="*/ 0 h 280"/>
                <a:gd name="T10" fmla="*/ 0 w 164"/>
                <a:gd name="T11" fmla="*/ 185 h 280"/>
                <a:gd name="T12" fmla="*/ 0 w 164"/>
                <a:gd name="T13" fmla="*/ 185 h 280"/>
                <a:gd name="T14" fmla="*/ 0 w 164"/>
                <a:gd name="T15" fmla="*/ 185 h 280"/>
                <a:gd name="T16" fmla="*/ 161 w 164"/>
                <a:gd name="T17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80">
                  <a:moveTo>
                    <a:pt x="161" y="280"/>
                  </a:moveTo>
                  <a:lnTo>
                    <a:pt x="164" y="273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161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9"/>
            <p:cNvSpPr/>
            <p:nvPr/>
          </p:nvSpPr>
          <p:spPr bwMode="auto">
            <a:xfrm>
              <a:off x="3481388" y="779463"/>
              <a:ext cx="514350" cy="593725"/>
            </a:xfrm>
            <a:custGeom>
              <a:avLst/>
              <a:gdLst>
                <a:gd name="T0" fmla="*/ 324 w 324"/>
                <a:gd name="T1" fmla="*/ 279 h 374"/>
                <a:gd name="T2" fmla="*/ 324 w 324"/>
                <a:gd name="T3" fmla="*/ 94 h 374"/>
                <a:gd name="T4" fmla="*/ 321 w 324"/>
                <a:gd name="T5" fmla="*/ 94 h 374"/>
                <a:gd name="T6" fmla="*/ 324 w 324"/>
                <a:gd name="T7" fmla="*/ 94 h 374"/>
                <a:gd name="T8" fmla="*/ 160 w 324"/>
                <a:gd name="T9" fmla="*/ 0 h 374"/>
                <a:gd name="T10" fmla="*/ 157 w 324"/>
                <a:gd name="T11" fmla="*/ 7 h 374"/>
                <a:gd name="T12" fmla="*/ 314 w 324"/>
                <a:gd name="T13" fmla="*/ 98 h 374"/>
                <a:gd name="T14" fmla="*/ 314 w 324"/>
                <a:gd name="T15" fmla="*/ 272 h 374"/>
                <a:gd name="T16" fmla="*/ 164 w 324"/>
                <a:gd name="T17" fmla="*/ 363 h 374"/>
                <a:gd name="T18" fmla="*/ 3 w 324"/>
                <a:gd name="T19" fmla="*/ 272 h 374"/>
                <a:gd name="T20" fmla="*/ 0 w 324"/>
                <a:gd name="T21" fmla="*/ 283 h 374"/>
                <a:gd name="T22" fmla="*/ 164 w 324"/>
                <a:gd name="T23" fmla="*/ 374 h 374"/>
                <a:gd name="T24" fmla="*/ 164 w 324"/>
                <a:gd name="T25" fmla="*/ 374 h 374"/>
                <a:gd name="T26" fmla="*/ 164 w 324"/>
                <a:gd name="T27" fmla="*/ 374 h 374"/>
                <a:gd name="T28" fmla="*/ 324 w 324"/>
                <a:gd name="T29" fmla="*/ 279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24" h="374">
                  <a:moveTo>
                    <a:pt x="324" y="279"/>
                  </a:moveTo>
                  <a:lnTo>
                    <a:pt x="324" y="94"/>
                  </a:lnTo>
                  <a:lnTo>
                    <a:pt x="321" y="94"/>
                  </a:lnTo>
                  <a:lnTo>
                    <a:pt x="324" y="94"/>
                  </a:lnTo>
                  <a:lnTo>
                    <a:pt x="160" y="0"/>
                  </a:lnTo>
                  <a:lnTo>
                    <a:pt x="157" y="7"/>
                  </a:lnTo>
                  <a:lnTo>
                    <a:pt x="314" y="98"/>
                  </a:lnTo>
                  <a:lnTo>
                    <a:pt x="314" y="272"/>
                  </a:lnTo>
                  <a:lnTo>
                    <a:pt x="164" y="363"/>
                  </a:lnTo>
                  <a:lnTo>
                    <a:pt x="3" y="272"/>
                  </a:lnTo>
                  <a:lnTo>
                    <a:pt x="0" y="283"/>
                  </a:lnTo>
                  <a:lnTo>
                    <a:pt x="164" y="374"/>
                  </a:lnTo>
                  <a:lnTo>
                    <a:pt x="164" y="374"/>
                  </a:lnTo>
                  <a:lnTo>
                    <a:pt x="164" y="374"/>
                  </a:lnTo>
                  <a:lnTo>
                    <a:pt x="324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10"/>
            <p:cNvSpPr/>
            <p:nvPr/>
          </p:nvSpPr>
          <p:spPr bwMode="auto">
            <a:xfrm>
              <a:off x="3746500" y="1239838"/>
              <a:ext cx="260350" cy="442913"/>
            </a:xfrm>
            <a:custGeom>
              <a:avLst/>
              <a:gdLst>
                <a:gd name="T0" fmla="*/ 0 w 164"/>
                <a:gd name="T1" fmla="*/ 279 h 279"/>
                <a:gd name="T2" fmla="*/ 7 w 164"/>
                <a:gd name="T3" fmla="*/ 279 h 279"/>
                <a:gd name="T4" fmla="*/ 7 w 164"/>
                <a:gd name="T5" fmla="*/ 98 h 279"/>
                <a:gd name="T6" fmla="*/ 164 w 164"/>
                <a:gd name="T7" fmla="*/ 7 h 279"/>
                <a:gd name="T8" fmla="*/ 161 w 164"/>
                <a:gd name="T9" fmla="*/ 0 h 279"/>
                <a:gd name="T10" fmla="*/ 0 w 164"/>
                <a:gd name="T11" fmla="*/ 94 h 279"/>
                <a:gd name="T12" fmla="*/ 0 w 164"/>
                <a:gd name="T13" fmla="*/ 94 h 279"/>
                <a:gd name="T14" fmla="*/ 0 w 164"/>
                <a:gd name="T15" fmla="*/ 94 h 279"/>
                <a:gd name="T16" fmla="*/ 0 w 164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79">
                  <a:moveTo>
                    <a:pt x="0" y="279"/>
                  </a:moveTo>
                  <a:lnTo>
                    <a:pt x="7" y="279"/>
                  </a:lnTo>
                  <a:lnTo>
                    <a:pt x="7" y="98"/>
                  </a:lnTo>
                  <a:lnTo>
                    <a:pt x="164" y="7"/>
                  </a:lnTo>
                  <a:lnTo>
                    <a:pt x="161" y="0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11"/>
            <p:cNvSpPr/>
            <p:nvPr/>
          </p:nvSpPr>
          <p:spPr bwMode="auto">
            <a:xfrm>
              <a:off x="4538663" y="1228725"/>
              <a:ext cx="509588" cy="160338"/>
            </a:xfrm>
            <a:custGeom>
              <a:avLst/>
              <a:gdLst>
                <a:gd name="T0" fmla="*/ 321 w 321"/>
                <a:gd name="T1" fmla="*/ 7 h 101"/>
                <a:gd name="T2" fmla="*/ 318 w 321"/>
                <a:gd name="T3" fmla="*/ 0 h 101"/>
                <a:gd name="T4" fmla="*/ 161 w 321"/>
                <a:gd name="T5" fmla="*/ 91 h 101"/>
                <a:gd name="T6" fmla="*/ 4 w 321"/>
                <a:gd name="T7" fmla="*/ 0 h 101"/>
                <a:gd name="T8" fmla="*/ 0 w 321"/>
                <a:gd name="T9" fmla="*/ 7 h 101"/>
                <a:gd name="T10" fmla="*/ 161 w 321"/>
                <a:gd name="T11" fmla="*/ 101 h 101"/>
                <a:gd name="T12" fmla="*/ 161 w 321"/>
                <a:gd name="T13" fmla="*/ 101 h 101"/>
                <a:gd name="T14" fmla="*/ 161 w 321"/>
                <a:gd name="T15" fmla="*/ 101 h 101"/>
                <a:gd name="T16" fmla="*/ 321 w 321"/>
                <a:gd name="T17" fmla="*/ 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1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12"/>
            <p:cNvSpPr/>
            <p:nvPr/>
          </p:nvSpPr>
          <p:spPr bwMode="auto">
            <a:xfrm>
              <a:off x="4783138" y="912813"/>
              <a:ext cx="265113" cy="442913"/>
            </a:xfrm>
            <a:custGeom>
              <a:avLst/>
              <a:gdLst>
                <a:gd name="T0" fmla="*/ 167 w 167"/>
                <a:gd name="T1" fmla="*/ 0 h 279"/>
                <a:gd name="T2" fmla="*/ 157 w 167"/>
                <a:gd name="T3" fmla="*/ 0 h 279"/>
                <a:gd name="T4" fmla="*/ 157 w 167"/>
                <a:gd name="T5" fmla="*/ 181 h 279"/>
                <a:gd name="T6" fmla="*/ 0 w 167"/>
                <a:gd name="T7" fmla="*/ 272 h 279"/>
                <a:gd name="T8" fmla="*/ 3 w 167"/>
                <a:gd name="T9" fmla="*/ 279 h 279"/>
                <a:gd name="T10" fmla="*/ 167 w 167"/>
                <a:gd name="T11" fmla="*/ 188 h 279"/>
                <a:gd name="T12" fmla="*/ 167 w 167"/>
                <a:gd name="T13" fmla="*/ 188 h 279"/>
                <a:gd name="T14" fmla="*/ 167 w 167"/>
                <a:gd name="T15" fmla="*/ 188 h 279"/>
                <a:gd name="T16" fmla="*/ 167 w 167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7" y="188"/>
                  </a:lnTo>
                  <a:lnTo>
                    <a:pt x="167" y="188"/>
                  </a:lnTo>
                  <a:lnTo>
                    <a:pt x="167" y="188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13"/>
            <p:cNvSpPr/>
            <p:nvPr/>
          </p:nvSpPr>
          <p:spPr bwMode="auto">
            <a:xfrm>
              <a:off x="4827588" y="1811338"/>
              <a:ext cx="260350" cy="442913"/>
            </a:xfrm>
            <a:custGeom>
              <a:avLst/>
              <a:gdLst>
                <a:gd name="T0" fmla="*/ 164 w 164"/>
                <a:gd name="T1" fmla="*/ 0 h 279"/>
                <a:gd name="T2" fmla="*/ 157 w 164"/>
                <a:gd name="T3" fmla="*/ 0 h 279"/>
                <a:gd name="T4" fmla="*/ 157 w 164"/>
                <a:gd name="T5" fmla="*/ 181 h 279"/>
                <a:gd name="T6" fmla="*/ 0 w 164"/>
                <a:gd name="T7" fmla="*/ 272 h 279"/>
                <a:gd name="T8" fmla="*/ 3 w 164"/>
                <a:gd name="T9" fmla="*/ 279 h 279"/>
                <a:gd name="T10" fmla="*/ 164 w 164"/>
                <a:gd name="T11" fmla="*/ 188 h 279"/>
                <a:gd name="T12" fmla="*/ 164 w 164"/>
                <a:gd name="T13" fmla="*/ 188 h 279"/>
                <a:gd name="T14" fmla="*/ 164 w 164"/>
                <a:gd name="T15" fmla="*/ 188 h 279"/>
                <a:gd name="T16" fmla="*/ 164 w 164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79">
                  <a:moveTo>
                    <a:pt x="164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4" y="188"/>
                  </a:lnTo>
                  <a:lnTo>
                    <a:pt x="164" y="188"/>
                  </a:lnTo>
                  <a:lnTo>
                    <a:pt x="164" y="188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14"/>
            <p:cNvSpPr/>
            <p:nvPr/>
          </p:nvSpPr>
          <p:spPr bwMode="auto">
            <a:xfrm>
              <a:off x="4284663" y="1700213"/>
              <a:ext cx="265113" cy="438150"/>
            </a:xfrm>
            <a:custGeom>
              <a:avLst/>
              <a:gdLst>
                <a:gd name="T0" fmla="*/ 3 w 167"/>
                <a:gd name="T1" fmla="*/ 0 h 276"/>
                <a:gd name="T2" fmla="*/ 0 w 167"/>
                <a:gd name="T3" fmla="*/ 7 h 276"/>
                <a:gd name="T4" fmla="*/ 157 w 167"/>
                <a:gd name="T5" fmla="*/ 98 h 276"/>
                <a:gd name="T6" fmla="*/ 157 w 167"/>
                <a:gd name="T7" fmla="*/ 276 h 276"/>
                <a:gd name="T8" fmla="*/ 167 w 167"/>
                <a:gd name="T9" fmla="*/ 276 h 276"/>
                <a:gd name="T10" fmla="*/ 167 w 167"/>
                <a:gd name="T11" fmla="*/ 91 h 276"/>
                <a:gd name="T12" fmla="*/ 167 w 167"/>
                <a:gd name="T13" fmla="*/ 91 h 276"/>
                <a:gd name="T14" fmla="*/ 167 w 167"/>
                <a:gd name="T15" fmla="*/ 91 h 276"/>
                <a:gd name="T16" fmla="*/ 3 w 167"/>
                <a:gd name="T17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57" y="276"/>
                  </a:lnTo>
                  <a:lnTo>
                    <a:pt x="167" y="276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" name="Freeform 15"/>
            <p:cNvSpPr/>
            <p:nvPr/>
          </p:nvSpPr>
          <p:spPr bwMode="auto">
            <a:xfrm>
              <a:off x="5065713" y="912813"/>
              <a:ext cx="260350" cy="442913"/>
            </a:xfrm>
            <a:custGeom>
              <a:avLst/>
              <a:gdLst>
                <a:gd name="T0" fmla="*/ 160 w 164"/>
                <a:gd name="T1" fmla="*/ 279 h 279"/>
                <a:gd name="T2" fmla="*/ 164 w 164"/>
                <a:gd name="T3" fmla="*/ 272 h 279"/>
                <a:gd name="T4" fmla="*/ 7 w 164"/>
                <a:gd name="T5" fmla="*/ 181 h 279"/>
                <a:gd name="T6" fmla="*/ 7 w 164"/>
                <a:gd name="T7" fmla="*/ 0 h 279"/>
                <a:gd name="T8" fmla="*/ 0 w 164"/>
                <a:gd name="T9" fmla="*/ 0 h 279"/>
                <a:gd name="T10" fmla="*/ 0 w 164"/>
                <a:gd name="T11" fmla="*/ 188 h 279"/>
                <a:gd name="T12" fmla="*/ 0 w 164"/>
                <a:gd name="T13" fmla="*/ 188 h 279"/>
                <a:gd name="T14" fmla="*/ 0 w 164"/>
                <a:gd name="T15" fmla="*/ 188 h 279"/>
                <a:gd name="T16" fmla="*/ 160 w 164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79">
                  <a:moveTo>
                    <a:pt x="160" y="279"/>
                  </a:moveTo>
                  <a:lnTo>
                    <a:pt x="164" y="272"/>
                  </a:lnTo>
                  <a:lnTo>
                    <a:pt x="7" y="181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16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" name="Freeform 16"/>
            <p:cNvSpPr/>
            <p:nvPr/>
          </p:nvSpPr>
          <p:spPr bwMode="auto">
            <a:xfrm>
              <a:off x="5070475" y="1189038"/>
              <a:ext cx="266700" cy="444500"/>
            </a:xfrm>
            <a:custGeom>
              <a:avLst/>
              <a:gdLst>
                <a:gd name="T0" fmla="*/ 4 w 168"/>
                <a:gd name="T1" fmla="*/ 0 h 280"/>
                <a:gd name="T2" fmla="*/ 0 w 168"/>
                <a:gd name="T3" fmla="*/ 11 h 280"/>
                <a:gd name="T4" fmla="*/ 157 w 168"/>
                <a:gd name="T5" fmla="*/ 98 h 280"/>
                <a:gd name="T6" fmla="*/ 157 w 168"/>
                <a:gd name="T7" fmla="*/ 280 h 280"/>
                <a:gd name="T8" fmla="*/ 168 w 168"/>
                <a:gd name="T9" fmla="*/ 280 h 280"/>
                <a:gd name="T10" fmla="*/ 164 w 168"/>
                <a:gd name="T11" fmla="*/ 95 h 280"/>
                <a:gd name="T12" fmla="*/ 164 w 168"/>
                <a:gd name="T13" fmla="*/ 95 h 280"/>
                <a:gd name="T14" fmla="*/ 164 w 168"/>
                <a:gd name="T15" fmla="*/ 91 h 280"/>
                <a:gd name="T16" fmla="*/ 4 w 168"/>
                <a:gd name="T17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80">
                  <a:moveTo>
                    <a:pt x="4" y="0"/>
                  </a:moveTo>
                  <a:lnTo>
                    <a:pt x="0" y="11"/>
                  </a:lnTo>
                  <a:lnTo>
                    <a:pt x="157" y="98"/>
                  </a:lnTo>
                  <a:lnTo>
                    <a:pt x="157" y="280"/>
                  </a:lnTo>
                  <a:lnTo>
                    <a:pt x="168" y="280"/>
                  </a:lnTo>
                  <a:lnTo>
                    <a:pt x="164" y="95"/>
                  </a:lnTo>
                  <a:lnTo>
                    <a:pt x="164" y="95"/>
                  </a:lnTo>
                  <a:lnTo>
                    <a:pt x="164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" name="Freeform 17"/>
            <p:cNvSpPr/>
            <p:nvPr/>
          </p:nvSpPr>
          <p:spPr bwMode="auto">
            <a:xfrm>
              <a:off x="5314950" y="1200150"/>
              <a:ext cx="509588" cy="166688"/>
            </a:xfrm>
            <a:custGeom>
              <a:avLst/>
              <a:gdLst>
                <a:gd name="T0" fmla="*/ 0 w 321"/>
                <a:gd name="T1" fmla="*/ 84 h 105"/>
                <a:gd name="T2" fmla="*/ 3 w 321"/>
                <a:gd name="T3" fmla="*/ 95 h 105"/>
                <a:gd name="T4" fmla="*/ 164 w 321"/>
                <a:gd name="T5" fmla="*/ 11 h 105"/>
                <a:gd name="T6" fmla="*/ 317 w 321"/>
                <a:gd name="T7" fmla="*/ 105 h 105"/>
                <a:gd name="T8" fmla="*/ 321 w 321"/>
                <a:gd name="T9" fmla="*/ 98 h 105"/>
                <a:gd name="T10" fmla="*/ 164 w 321"/>
                <a:gd name="T11" fmla="*/ 0 h 105"/>
                <a:gd name="T12" fmla="*/ 164 w 321"/>
                <a:gd name="T13" fmla="*/ 0 h 105"/>
                <a:gd name="T14" fmla="*/ 164 w 321"/>
                <a:gd name="T15" fmla="*/ 0 h 105"/>
                <a:gd name="T16" fmla="*/ 0 w 321"/>
                <a:gd name="T17" fmla="*/ 8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5">
                  <a:moveTo>
                    <a:pt x="0" y="84"/>
                  </a:moveTo>
                  <a:lnTo>
                    <a:pt x="3" y="95"/>
                  </a:lnTo>
                  <a:lnTo>
                    <a:pt x="164" y="11"/>
                  </a:lnTo>
                  <a:lnTo>
                    <a:pt x="317" y="105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" name="Freeform 18"/>
            <p:cNvSpPr/>
            <p:nvPr/>
          </p:nvSpPr>
          <p:spPr bwMode="auto">
            <a:xfrm>
              <a:off x="5568950" y="1233488"/>
              <a:ext cx="515938" cy="166688"/>
            </a:xfrm>
            <a:custGeom>
              <a:avLst/>
              <a:gdLst>
                <a:gd name="T0" fmla="*/ 325 w 325"/>
                <a:gd name="T1" fmla="*/ 18 h 105"/>
                <a:gd name="T2" fmla="*/ 318 w 325"/>
                <a:gd name="T3" fmla="*/ 11 h 105"/>
                <a:gd name="T4" fmla="*/ 161 w 325"/>
                <a:gd name="T5" fmla="*/ 95 h 105"/>
                <a:gd name="T6" fmla="*/ 7 w 325"/>
                <a:gd name="T7" fmla="*/ 0 h 105"/>
                <a:gd name="T8" fmla="*/ 0 w 325"/>
                <a:gd name="T9" fmla="*/ 7 h 105"/>
                <a:gd name="T10" fmla="*/ 161 w 325"/>
                <a:gd name="T11" fmla="*/ 105 h 105"/>
                <a:gd name="T12" fmla="*/ 161 w 325"/>
                <a:gd name="T13" fmla="*/ 105 h 105"/>
                <a:gd name="T14" fmla="*/ 161 w 325"/>
                <a:gd name="T15" fmla="*/ 105 h 105"/>
                <a:gd name="T16" fmla="*/ 325 w 325"/>
                <a:gd name="T17" fmla="*/ 1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5" h="105">
                  <a:moveTo>
                    <a:pt x="325" y="18"/>
                  </a:moveTo>
                  <a:lnTo>
                    <a:pt x="318" y="11"/>
                  </a:lnTo>
                  <a:lnTo>
                    <a:pt x="161" y="95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1" y="105"/>
                  </a:lnTo>
                  <a:lnTo>
                    <a:pt x="161" y="105"/>
                  </a:lnTo>
                  <a:lnTo>
                    <a:pt x="161" y="105"/>
                  </a:lnTo>
                  <a:lnTo>
                    <a:pt x="325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0" name="Freeform 19"/>
            <p:cNvSpPr/>
            <p:nvPr/>
          </p:nvSpPr>
          <p:spPr bwMode="auto">
            <a:xfrm>
              <a:off x="5564188" y="735013"/>
              <a:ext cx="265113" cy="442913"/>
            </a:xfrm>
            <a:custGeom>
              <a:avLst/>
              <a:gdLst>
                <a:gd name="T0" fmla="*/ 0 w 167"/>
                <a:gd name="T1" fmla="*/ 279 h 279"/>
                <a:gd name="T2" fmla="*/ 10 w 167"/>
                <a:gd name="T3" fmla="*/ 279 h 279"/>
                <a:gd name="T4" fmla="*/ 10 w 167"/>
                <a:gd name="T5" fmla="*/ 98 h 279"/>
                <a:gd name="T6" fmla="*/ 167 w 167"/>
                <a:gd name="T7" fmla="*/ 7 h 279"/>
                <a:gd name="T8" fmla="*/ 164 w 167"/>
                <a:gd name="T9" fmla="*/ 0 h 279"/>
                <a:gd name="T10" fmla="*/ 0 w 167"/>
                <a:gd name="T11" fmla="*/ 94 h 279"/>
                <a:gd name="T12" fmla="*/ 0 w 167"/>
                <a:gd name="T13" fmla="*/ 94 h 279"/>
                <a:gd name="T14" fmla="*/ 0 w 167"/>
                <a:gd name="T15" fmla="*/ 94 h 279"/>
                <a:gd name="T16" fmla="*/ 0 w 167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0" y="279"/>
                  </a:moveTo>
                  <a:lnTo>
                    <a:pt x="10" y="279"/>
                  </a:lnTo>
                  <a:lnTo>
                    <a:pt x="10" y="98"/>
                  </a:lnTo>
                  <a:lnTo>
                    <a:pt x="167" y="7"/>
                  </a:lnTo>
                  <a:lnTo>
                    <a:pt x="164" y="0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1" name="Freeform 20"/>
            <p:cNvSpPr/>
            <p:nvPr/>
          </p:nvSpPr>
          <p:spPr bwMode="auto">
            <a:xfrm>
              <a:off x="5054600" y="303213"/>
              <a:ext cx="514350" cy="874713"/>
            </a:xfrm>
            <a:custGeom>
              <a:avLst/>
              <a:gdLst>
                <a:gd name="T0" fmla="*/ 324 w 324"/>
                <a:gd name="T1" fmla="*/ 366 h 551"/>
                <a:gd name="T2" fmla="*/ 324 w 324"/>
                <a:gd name="T3" fmla="*/ 366 h 551"/>
                <a:gd name="T4" fmla="*/ 167 w 324"/>
                <a:gd name="T5" fmla="*/ 275 h 551"/>
                <a:gd name="T6" fmla="*/ 167 w 324"/>
                <a:gd name="T7" fmla="*/ 94 h 551"/>
                <a:gd name="T8" fmla="*/ 167 w 324"/>
                <a:gd name="T9" fmla="*/ 94 h 551"/>
                <a:gd name="T10" fmla="*/ 167 w 324"/>
                <a:gd name="T11" fmla="*/ 94 h 551"/>
                <a:gd name="T12" fmla="*/ 7 w 324"/>
                <a:gd name="T13" fmla="*/ 0 h 551"/>
                <a:gd name="T14" fmla="*/ 0 w 324"/>
                <a:gd name="T15" fmla="*/ 7 h 551"/>
                <a:gd name="T16" fmla="*/ 157 w 324"/>
                <a:gd name="T17" fmla="*/ 97 h 551"/>
                <a:gd name="T18" fmla="*/ 157 w 324"/>
                <a:gd name="T19" fmla="*/ 279 h 551"/>
                <a:gd name="T20" fmla="*/ 157 w 324"/>
                <a:gd name="T21" fmla="*/ 279 h 551"/>
                <a:gd name="T22" fmla="*/ 314 w 324"/>
                <a:gd name="T23" fmla="*/ 370 h 551"/>
                <a:gd name="T24" fmla="*/ 314 w 324"/>
                <a:gd name="T25" fmla="*/ 551 h 551"/>
                <a:gd name="T26" fmla="*/ 324 w 324"/>
                <a:gd name="T27" fmla="*/ 551 h 551"/>
                <a:gd name="T28" fmla="*/ 324 w 324"/>
                <a:gd name="T29" fmla="*/ 366 h 551"/>
                <a:gd name="T30" fmla="*/ 324 w 324"/>
                <a:gd name="T31" fmla="*/ 366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4" h="551">
                  <a:moveTo>
                    <a:pt x="324" y="366"/>
                  </a:moveTo>
                  <a:lnTo>
                    <a:pt x="324" y="366"/>
                  </a:lnTo>
                  <a:lnTo>
                    <a:pt x="167" y="275"/>
                  </a:lnTo>
                  <a:lnTo>
                    <a:pt x="167" y="94"/>
                  </a:lnTo>
                  <a:lnTo>
                    <a:pt x="167" y="94"/>
                  </a:lnTo>
                  <a:lnTo>
                    <a:pt x="167" y="94"/>
                  </a:lnTo>
                  <a:lnTo>
                    <a:pt x="7" y="0"/>
                  </a:ln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157" y="279"/>
                  </a:lnTo>
                  <a:lnTo>
                    <a:pt x="314" y="370"/>
                  </a:lnTo>
                  <a:lnTo>
                    <a:pt x="314" y="551"/>
                  </a:lnTo>
                  <a:lnTo>
                    <a:pt x="324" y="551"/>
                  </a:lnTo>
                  <a:lnTo>
                    <a:pt x="324" y="366"/>
                  </a:lnTo>
                  <a:lnTo>
                    <a:pt x="324" y="36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2" name="Freeform 21"/>
            <p:cNvSpPr/>
            <p:nvPr/>
          </p:nvSpPr>
          <p:spPr bwMode="auto">
            <a:xfrm>
              <a:off x="6100763" y="1811338"/>
              <a:ext cx="260350" cy="438150"/>
            </a:xfrm>
            <a:custGeom>
              <a:avLst/>
              <a:gdLst>
                <a:gd name="T0" fmla="*/ 161 w 164"/>
                <a:gd name="T1" fmla="*/ 276 h 276"/>
                <a:gd name="T2" fmla="*/ 164 w 164"/>
                <a:gd name="T3" fmla="*/ 269 h 276"/>
                <a:gd name="T4" fmla="*/ 7 w 164"/>
                <a:gd name="T5" fmla="*/ 178 h 276"/>
                <a:gd name="T6" fmla="*/ 7 w 164"/>
                <a:gd name="T7" fmla="*/ 0 h 276"/>
                <a:gd name="T8" fmla="*/ 0 w 164"/>
                <a:gd name="T9" fmla="*/ 0 h 276"/>
                <a:gd name="T10" fmla="*/ 0 w 164"/>
                <a:gd name="T11" fmla="*/ 185 h 276"/>
                <a:gd name="T12" fmla="*/ 0 w 164"/>
                <a:gd name="T13" fmla="*/ 185 h 276"/>
                <a:gd name="T14" fmla="*/ 0 w 164"/>
                <a:gd name="T15" fmla="*/ 185 h 276"/>
                <a:gd name="T16" fmla="*/ 161 w 164"/>
                <a:gd name="T17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76">
                  <a:moveTo>
                    <a:pt x="161" y="276"/>
                  </a:moveTo>
                  <a:lnTo>
                    <a:pt x="164" y="269"/>
                  </a:lnTo>
                  <a:lnTo>
                    <a:pt x="7" y="178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161" y="27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3" name="Freeform 22"/>
            <p:cNvSpPr/>
            <p:nvPr/>
          </p:nvSpPr>
          <p:spPr bwMode="auto">
            <a:xfrm>
              <a:off x="6107113" y="2087563"/>
              <a:ext cx="265113" cy="438150"/>
            </a:xfrm>
            <a:custGeom>
              <a:avLst/>
              <a:gdLst>
                <a:gd name="T0" fmla="*/ 3 w 167"/>
                <a:gd name="T1" fmla="*/ 0 h 276"/>
                <a:gd name="T2" fmla="*/ 0 w 167"/>
                <a:gd name="T3" fmla="*/ 7 h 276"/>
                <a:gd name="T4" fmla="*/ 157 w 167"/>
                <a:gd name="T5" fmla="*/ 95 h 276"/>
                <a:gd name="T6" fmla="*/ 157 w 167"/>
                <a:gd name="T7" fmla="*/ 276 h 276"/>
                <a:gd name="T8" fmla="*/ 167 w 167"/>
                <a:gd name="T9" fmla="*/ 276 h 276"/>
                <a:gd name="T10" fmla="*/ 163 w 167"/>
                <a:gd name="T11" fmla="*/ 91 h 276"/>
                <a:gd name="T12" fmla="*/ 163 w 167"/>
                <a:gd name="T13" fmla="*/ 91 h 276"/>
                <a:gd name="T14" fmla="*/ 163 w 167"/>
                <a:gd name="T15" fmla="*/ 91 h 276"/>
                <a:gd name="T16" fmla="*/ 3 w 167"/>
                <a:gd name="T17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5"/>
                  </a:lnTo>
                  <a:lnTo>
                    <a:pt x="157" y="276"/>
                  </a:lnTo>
                  <a:lnTo>
                    <a:pt x="167" y="276"/>
                  </a:lnTo>
                  <a:lnTo>
                    <a:pt x="163" y="91"/>
                  </a:lnTo>
                  <a:lnTo>
                    <a:pt x="163" y="91"/>
                  </a:lnTo>
                  <a:lnTo>
                    <a:pt x="163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4" name="Freeform 23"/>
            <p:cNvSpPr/>
            <p:nvPr/>
          </p:nvSpPr>
          <p:spPr bwMode="auto">
            <a:xfrm>
              <a:off x="6350000" y="2093913"/>
              <a:ext cx="514350" cy="171450"/>
            </a:xfrm>
            <a:custGeom>
              <a:avLst/>
              <a:gdLst>
                <a:gd name="T0" fmla="*/ 0 w 324"/>
                <a:gd name="T1" fmla="*/ 87 h 108"/>
                <a:gd name="T2" fmla="*/ 7 w 324"/>
                <a:gd name="T3" fmla="*/ 94 h 108"/>
                <a:gd name="T4" fmla="*/ 167 w 324"/>
                <a:gd name="T5" fmla="*/ 10 h 108"/>
                <a:gd name="T6" fmla="*/ 317 w 324"/>
                <a:gd name="T7" fmla="*/ 108 h 108"/>
                <a:gd name="T8" fmla="*/ 324 w 324"/>
                <a:gd name="T9" fmla="*/ 98 h 108"/>
                <a:gd name="T10" fmla="*/ 167 w 324"/>
                <a:gd name="T11" fmla="*/ 0 h 108"/>
                <a:gd name="T12" fmla="*/ 167 w 324"/>
                <a:gd name="T13" fmla="*/ 0 h 108"/>
                <a:gd name="T14" fmla="*/ 167 w 324"/>
                <a:gd name="T15" fmla="*/ 0 h 108"/>
                <a:gd name="T16" fmla="*/ 0 w 324"/>
                <a:gd name="T17" fmla="*/ 87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4" h="108">
                  <a:moveTo>
                    <a:pt x="0" y="87"/>
                  </a:moveTo>
                  <a:lnTo>
                    <a:pt x="7" y="94"/>
                  </a:lnTo>
                  <a:lnTo>
                    <a:pt x="167" y="10"/>
                  </a:lnTo>
                  <a:lnTo>
                    <a:pt x="317" y="108"/>
                  </a:lnTo>
                  <a:lnTo>
                    <a:pt x="324" y="98"/>
                  </a:lnTo>
                  <a:lnTo>
                    <a:pt x="167" y="0"/>
                  </a:lnTo>
                  <a:lnTo>
                    <a:pt x="167" y="0"/>
                  </a:lnTo>
                  <a:lnTo>
                    <a:pt x="167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5" name="Freeform 24"/>
            <p:cNvSpPr/>
            <p:nvPr/>
          </p:nvSpPr>
          <p:spPr bwMode="auto">
            <a:xfrm>
              <a:off x="6610350" y="2127250"/>
              <a:ext cx="509588" cy="166688"/>
            </a:xfrm>
            <a:custGeom>
              <a:avLst/>
              <a:gdLst>
                <a:gd name="T0" fmla="*/ 321 w 321"/>
                <a:gd name="T1" fmla="*/ 17 h 105"/>
                <a:gd name="T2" fmla="*/ 317 w 321"/>
                <a:gd name="T3" fmla="*/ 10 h 105"/>
                <a:gd name="T4" fmla="*/ 157 w 321"/>
                <a:gd name="T5" fmla="*/ 94 h 105"/>
                <a:gd name="T6" fmla="*/ 3 w 321"/>
                <a:gd name="T7" fmla="*/ 0 h 105"/>
                <a:gd name="T8" fmla="*/ 0 w 321"/>
                <a:gd name="T9" fmla="*/ 7 h 105"/>
                <a:gd name="T10" fmla="*/ 157 w 321"/>
                <a:gd name="T11" fmla="*/ 105 h 105"/>
                <a:gd name="T12" fmla="*/ 157 w 321"/>
                <a:gd name="T13" fmla="*/ 105 h 105"/>
                <a:gd name="T14" fmla="*/ 157 w 321"/>
                <a:gd name="T15" fmla="*/ 105 h 105"/>
                <a:gd name="T16" fmla="*/ 321 w 321"/>
                <a:gd name="T17" fmla="*/ 17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5">
                  <a:moveTo>
                    <a:pt x="321" y="17"/>
                  </a:moveTo>
                  <a:lnTo>
                    <a:pt x="317" y="10"/>
                  </a:lnTo>
                  <a:lnTo>
                    <a:pt x="157" y="94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321" y="1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6" name="Freeform 25"/>
            <p:cNvSpPr/>
            <p:nvPr/>
          </p:nvSpPr>
          <p:spPr bwMode="auto">
            <a:xfrm>
              <a:off x="6632575" y="2076450"/>
              <a:ext cx="509588" cy="166688"/>
            </a:xfrm>
            <a:custGeom>
              <a:avLst/>
              <a:gdLst>
                <a:gd name="T0" fmla="*/ 321 w 321"/>
                <a:gd name="T1" fmla="*/ 18 h 105"/>
                <a:gd name="T2" fmla="*/ 317 w 321"/>
                <a:gd name="T3" fmla="*/ 11 h 105"/>
                <a:gd name="T4" fmla="*/ 160 w 321"/>
                <a:gd name="T5" fmla="*/ 95 h 105"/>
                <a:gd name="T6" fmla="*/ 7 w 321"/>
                <a:gd name="T7" fmla="*/ 0 h 105"/>
                <a:gd name="T8" fmla="*/ 0 w 321"/>
                <a:gd name="T9" fmla="*/ 7 h 105"/>
                <a:gd name="T10" fmla="*/ 160 w 321"/>
                <a:gd name="T11" fmla="*/ 105 h 105"/>
                <a:gd name="T12" fmla="*/ 160 w 321"/>
                <a:gd name="T13" fmla="*/ 105 h 105"/>
                <a:gd name="T14" fmla="*/ 160 w 321"/>
                <a:gd name="T15" fmla="*/ 105 h 105"/>
                <a:gd name="T16" fmla="*/ 321 w 321"/>
                <a:gd name="T17" fmla="*/ 1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7" y="11"/>
                  </a:lnTo>
                  <a:lnTo>
                    <a:pt x="160" y="95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0" y="105"/>
                  </a:lnTo>
                  <a:lnTo>
                    <a:pt x="160" y="105"/>
                  </a:lnTo>
                  <a:lnTo>
                    <a:pt x="160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7" name="Freeform 26"/>
            <p:cNvSpPr/>
            <p:nvPr/>
          </p:nvSpPr>
          <p:spPr bwMode="auto">
            <a:xfrm>
              <a:off x="6605588" y="1627188"/>
              <a:ext cx="258763" cy="444500"/>
            </a:xfrm>
            <a:custGeom>
              <a:avLst/>
              <a:gdLst>
                <a:gd name="T0" fmla="*/ 0 w 163"/>
                <a:gd name="T1" fmla="*/ 280 h 280"/>
                <a:gd name="T2" fmla="*/ 6 w 163"/>
                <a:gd name="T3" fmla="*/ 280 h 280"/>
                <a:gd name="T4" fmla="*/ 6 w 163"/>
                <a:gd name="T5" fmla="*/ 98 h 280"/>
                <a:gd name="T6" fmla="*/ 163 w 163"/>
                <a:gd name="T7" fmla="*/ 7 h 280"/>
                <a:gd name="T8" fmla="*/ 160 w 163"/>
                <a:gd name="T9" fmla="*/ 0 h 280"/>
                <a:gd name="T10" fmla="*/ 0 w 163"/>
                <a:gd name="T11" fmla="*/ 95 h 280"/>
                <a:gd name="T12" fmla="*/ 0 w 163"/>
                <a:gd name="T13" fmla="*/ 95 h 280"/>
                <a:gd name="T14" fmla="*/ 0 w 163"/>
                <a:gd name="T15" fmla="*/ 95 h 280"/>
                <a:gd name="T16" fmla="*/ 0 w 163"/>
                <a:gd name="T17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280">
                  <a:moveTo>
                    <a:pt x="0" y="280"/>
                  </a:moveTo>
                  <a:lnTo>
                    <a:pt x="6" y="280"/>
                  </a:lnTo>
                  <a:lnTo>
                    <a:pt x="6" y="98"/>
                  </a:lnTo>
                  <a:lnTo>
                    <a:pt x="163" y="7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0" y="95"/>
                  </a:lnTo>
                  <a:lnTo>
                    <a:pt x="0" y="95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8" name="Freeform 27"/>
            <p:cNvSpPr/>
            <p:nvPr/>
          </p:nvSpPr>
          <p:spPr bwMode="auto">
            <a:xfrm>
              <a:off x="5597525" y="1184275"/>
              <a:ext cx="1008063" cy="887413"/>
            </a:xfrm>
            <a:custGeom>
              <a:avLst/>
              <a:gdLst>
                <a:gd name="T0" fmla="*/ 635 w 635"/>
                <a:gd name="T1" fmla="*/ 374 h 559"/>
                <a:gd name="T2" fmla="*/ 635 w 635"/>
                <a:gd name="T3" fmla="*/ 374 h 559"/>
                <a:gd name="T4" fmla="*/ 478 w 635"/>
                <a:gd name="T5" fmla="*/ 283 h 559"/>
                <a:gd name="T6" fmla="*/ 478 w 635"/>
                <a:gd name="T7" fmla="*/ 101 h 559"/>
                <a:gd name="T8" fmla="*/ 478 w 635"/>
                <a:gd name="T9" fmla="*/ 101 h 559"/>
                <a:gd name="T10" fmla="*/ 478 w 635"/>
                <a:gd name="T11" fmla="*/ 101 h 559"/>
                <a:gd name="T12" fmla="*/ 317 w 635"/>
                <a:gd name="T13" fmla="*/ 7 h 559"/>
                <a:gd name="T14" fmla="*/ 317 w 635"/>
                <a:gd name="T15" fmla="*/ 7 h 559"/>
                <a:gd name="T16" fmla="*/ 157 w 635"/>
                <a:gd name="T17" fmla="*/ 94 h 559"/>
                <a:gd name="T18" fmla="*/ 3 w 635"/>
                <a:gd name="T19" fmla="*/ 0 h 559"/>
                <a:gd name="T20" fmla="*/ 0 w 635"/>
                <a:gd name="T21" fmla="*/ 7 h 559"/>
                <a:gd name="T22" fmla="*/ 157 w 635"/>
                <a:gd name="T23" fmla="*/ 105 h 559"/>
                <a:gd name="T24" fmla="*/ 157 w 635"/>
                <a:gd name="T25" fmla="*/ 105 h 559"/>
                <a:gd name="T26" fmla="*/ 157 w 635"/>
                <a:gd name="T27" fmla="*/ 105 h 559"/>
                <a:gd name="T28" fmla="*/ 317 w 635"/>
                <a:gd name="T29" fmla="*/ 17 h 559"/>
                <a:gd name="T30" fmla="*/ 471 w 635"/>
                <a:gd name="T31" fmla="*/ 105 h 559"/>
                <a:gd name="T32" fmla="*/ 467 w 635"/>
                <a:gd name="T33" fmla="*/ 286 h 559"/>
                <a:gd name="T34" fmla="*/ 467 w 635"/>
                <a:gd name="T35" fmla="*/ 286 h 559"/>
                <a:gd name="T36" fmla="*/ 624 w 635"/>
                <a:gd name="T37" fmla="*/ 377 h 559"/>
                <a:gd name="T38" fmla="*/ 624 w 635"/>
                <a:gd name="T39" fmla="*/ 559 h 559"/>
                <a:gd name="T40" fmla="*/ 635 w 635"/>
                <a:gd name="T41" fmla="*/ 559 h 559"/>
                <a:gd name="T42" fmla="*/ 635 w 635"/>
                <a:gd name="T43" fmla="*/ 374 h 559"/>
                <a:gd name="T44" fmla="*/ 635 w 635"/>
                <a:gd name="T45" fmla="*/ 374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35" h="559">
                  <a:moveTo>
                    <a:pt x="635" y="374"/>
                  </a:moveTo>
                  <a:lnTo>
                    <a:pt x="635" y="374"/>
                  </a:lnTo>
                  <a:lnTo>
                    <a:pt x="478" y="283"/>
                  </a:lnTo>
                  <a:lnTo>
                    <a:pt x="478" y="101"/>
                  </a:lnTo>
                  <a:lnTo>
                    <a:pt x="478" y="101"/>
                  </a:lnTo>
                  <a:lnTo>
                    <a:pt x="478" y="101"/>
                  </a:lnTo>
                  <a:lnTo>
                    <a:pt x="317" y="7"/>
                  </a:lnTo>
                  <a:lnTo>
                    <a:pt x="317" y="7"/>
                  </a:lnTo>
                  <a:lnTo>
                    <a:pt x="157" y="94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317" y="17"/>
                  </a:lnTo>
                  <a:lnTo>
                    <a:pt x="471" y="105"/>
                  </a:lnTo>
                  <a:lnTo>
                    <a:pt x="467" y="286"/>
                  </a:lnTo>
                  <a:lnTo>
                    <a:pt x="467" y="286"/>
                  </a:lnTo>
                  <a:lnTo>
                    <a:pt x="624" y="377"/>
                  </a:lnTo>
                  <a:lnTo>
                    <a:pt x="624" y="559"/>
                  </a:lnTo>
                  <a:lnTo>
                    <a:pt x="635" y="559"/>
                  </a:lnTo>
                  <a:lnTo>
                    <a:pt x="635" y="374"/>
                  </a:lnTo>
                  <a:lnTo>
                    <a:pt x="635" y="37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9" name="Freeform 28"/>
            <p:cNvSpPr/>
            <p:nvPr/>
          </p:nvSpPr>
          <p:spPr bwMode="auto">
            <a:xfrm>
              <a:off x="4013200" y="928688"/>
              <a:ext cx="509588" cy="876300"/>
            </a:xfrm>
            <a:custGeom>
              <a:avLst/>
              <a:gdLst>
                <a:gd name="T0" fmla="*/ 0 w 321"/>
                <a:gd name="T1" fmla="*/ 185 h 552"/>
                <a:gd name="T2" fmla="*/ 0 w 321"/>
                <a:gd name="T3" fmla="*/ 185 h 552"/>
                <a:gd name="T4" fmla="*/ 157 w 321"/>
                <a:gd name="T5" fmla="*/ 276 h 552"/>
                <a:gd name="T6" fmla="*/ 157 w 321"/>
                <a:gd name="T7" fmla="*/ 458 h 552"/>
                <a:gd name="T8" fmla="*/ 157 w 321"/>
                <a:gd name="T9" fmla="*/ 458 h 552"/>
                <a:gd name="T10" fmla="*/ 157 w 321"/>
                <a:gd name="T11" fmla="*/ 458 h 552"/>
                <a:gd name="T12" fmla="*/ 317 w 321"/>
                <a:gd name="T13" fmla="*/ 552 h 552"/>
                <a:gd name="T14" fmla="*/ 321 w 321"/>
                <a:gd name="T15" fmla="*/ 545 h 552"/>
                <a:gd name="T16" fmla="*/ 164 w 321"/>
                <a:gd name="T17" fmla="*/ 454 h 552"/>
                <a:gd name="T18" fmla="*/ 164 w 321"/>
                <a:gd name="T19" fmla="*/ 273 h 552"/>
                <a:gd name="T20" fmla="*/ 164 w 321"/>
                <a:gd name="T21" fmla="*/ 273 h 552"/>
                <a:gd name="T22" fmla="*/ 7 w 321"/>
                <a:gd name="T23" fmla="*/ 182 h 552"/>
                <a:gd name="T24" fmla="*/ 7 w 321"/>
                <a:gd name="T25" fmla="*/ 0 h 552"/>
                <a:gd name="T26" fmla="*/ 0 w 321"/>
                <a:gd name="T27" fmla="*/ 0 h 552"/>
                <a:gd name="T28" fmla="*/ 0 w 321"/>
                <a:gd name="T29" fmla="*/ 185 h 552"/>
                <a:gd name="T30" fmla="*/ 0 w 321"/>
                <a:gd name="T31" fmla="*/ 185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1" h="552">
                  <a:moveTo>
                    <a:pt x="0" y="185"/>
                  </a:move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317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3"/>
                  </a:lnTo>
                  <a:lnTo>
                    <a:pt x="164" y="273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0" name="Freeform 29"/>
            <p:cNvSpPr/>
            <p:nvPr/>
          </p:nvSpPr>
          <p:spPr bwMode="auto">
            <a:xfrm>
              <a:off x="5070475" y="1622425"/>
              <a:ext cx="1008063" cy="160338"/>
            </a:xfrm>
            <a:custGeom>
              <a:avLst/>
              <a:gdLst>
                <a:gd name="T0" fmla="*/ 475 w 635"/>
                <a:gd name="T1" fmla="*/ 0 h 101"/>
                <a:gd name="T2" fmla="*/ 475 w 635"/>
                <a:gd name="T3" fmla="*/ 0 h 101"/>
                <a:gd name="T4" fmla="*/ 318 w 635"/>
                <a:gd name="T5" fmla="*/ 91 h 101"/>
                <a:gd name="T6" fmla="*/ 164 w 635"/>
                <a:gd name="T7" fmla="*/ 0 h 101"/>
                <a:gd name="T8" fmla="*/ 161 w 635"/>
                <a:gd name="T9" fmla="*/ 0 h 101"/>
                <a:gd name="T10" fmla="*/ 161 w 635"/>
                <a:gd name="T11" fmla="*/ 0 h 101"/>
                <a:gd name="T12" fmla="*/ 0 w 635"/>
                <a:gd name="T13" fmla="*/ 91 h 101"/>
                <a:gd name="T14" fmla="*/ 4 w 635"/>
                <a:gd name="T15" fmla="*/ 98 h 101"/>
                <a:gd name="T16" fmla="*/ 161 w 635"/>
                <a:gd name="T17" fmla="*/ 7 h 101"/>
                <a:gd name="T18" fmla="*/ 318 w 635"/>
                <a:gd name="T19" fmla="*/ 101 h 101"/>
                <a:gd name="T20" fmla="*/ 318 w 635"/>
                <a:gd name="T21" fmla="*/ 101 h 101"/>
                <a:gd name="T22" fmla="*/ 475 w 635"/>
                <a:gd name="T23" fmla="*/ 10 h 101"/>
                <a:gd name="T24" fmla="*/ 632 w 635"/>
                <a:gd name="T25" fmla="*/ 101 h 101"/>
                <a:gd name="T26" fmla="*/ 635 w 635"/>
                <a:gd name="T27" fmla="*/ 94 h 101"/>
                <a:gd name="T28" fmla="*/ 475 w 635"/>
                <a:gd name="T29" fmla="*/ 0 h 101"/>
                <a:gd name="T30" fmla="*/ 475 w 635"/>
                <a:gd name="T31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5" h="101">
                  <a:moveTo>
                    <a:pt x="475" y="0"/>
                  </a:moveTo>
                  <a:lnTo>
                    <a:pt x="475" y="0"/>
                  </a:lnTo>
                  <a:lnTo>
                    <a:pt x="318" y="91"/>
                  </a:lnTo>
                  <a:lnTo>
                    <a:pt x="164" y="0"/>
                  </a:lnTo>
                  <a:lnTo>
                    <a:pt x="161" y="0"/>
                  </a:lnTo>
                  <a:lnTo>
                    <a:pt x="161" y="0"/>
                  </a:lnTo>
                  <a:lnTo>
                    <a:pt x="0" y="91"/>
                  </a:lnTo>
                  <a:lnTo>
                    <a:pt x="4" y="98"/>
                  </a:lnTo>
                  <a:lnTo>
                    <a:pt x="161" y="7"/>
                  </a:lnTo>
                  <a:lnTo>
                    <a:pt x="318" y="101"/>
                  </a:lnTo>
                  <a:lnTo>
                    <a:pt x="318" y="101"/>
                  </a:lnTo>
                  <a:lnTo>
                    <a:pt x="475" y="10"/>
                  </a:lnTo>
                  <a:lnTo>
                    <a:pt x="632" y="101"/>
                  </a:lnTo>
                  <a:lnTo>
                    <a:pt x="635" y="94"/>
                  </a:lnTo>
                  <a:lnTo>
                    <a:pt x="475" y="0"/>
                  </a:lnTo>
                  <a:lnTo>
                    <a:pt x="475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1" name="Freeform 30"/>
            <p:cNvSpPr/>
            <p:nvPr/>
          </p:nvSpPr>
          <p:spPr bwMode="auto">
            <a:xfrm>
              <a:off x="4578350" y="1660525"/>
              <a:ext cx="1008063" cy="166688"/>
            </a:xfrm>
            <a:custGeom>
              <a:avLst/>
              <a:gdLst>
                <a:gd name="T0" fmla="*/ 474 w 635"/>
                <a:gd name="T1" fmla="*/ 4 h 105"/>
                <a:gd name="T2" fmla="*/ 474 w 635"/>
                <a:gd name="T3" fmla="*/ 4 h 105"/>
                <a:gd name="T4" fmla="*/ 317 w 635"/>
                <a:gd name="T5" fmla="*/ 91 h 105"/>
                <a:gd name="T6" fmla="*/ 160 w 635"/>
                <a:gd name="T7" fmla="*/ 0 h 105"/>
                <a:gd name="T8" fmla="*/ 160 w 635"/>
                <a:gd name="T9" fmla="*/ 0 h 105"/>
                <a:gd name="T10" fmla="*/ 160 w 635"/>
                <a:gd name="T11" fmla="*/ 0 h 105"/>
                <a:gd name="T12" fmla="*/ 0 w 635"/>
                <a:gd name="T13" fmla="*/ 95 h 105"/>
                <a:gd name="T14" fmla="*/ 3 w 635"/>
                <a:gd name="T15" fmla="*/ 102 h 105"/>
                <a:gd name="T16" fmla="*/ 160 w 635"/>
                <a:gd name="T17" fmla="*/ 11 h 105"/>
                <a:gd name="T18" fmla="*/ 317 w 635"/>
                <a:gd name="T19" fmla="*/ 102 h 105"/>
                <a:gd name="T20" fmla="*/ 317 w 635"/>
                <a:gd name="T21" fmla="*/ 102 h 105"/>
                <a:gd name="T22" fmla="*/ 474 w 635"/>
                <a:gd name="T23" fmla="*/ 14 h 105"/>
                <a:gd name="T24" fmla="*/ 631 w 635"/>
                <a:gd name="T25" fmla="*/ 105 h 105"/>
                <a:gd name="T26" fmla="*/ 635 w 635"/>
                <a:gd name="T27" fmla="*/ 98 h 105"/>
                <a:gd name="T28" fmla="*/ 474 w 635"/>
                <a:gd name="T29" fmla="*/ 4 h 105"/>
                <a:gd name="T30" fmla="*/ 474 w 635"/>
                <a:gd name="T31" fmla="*/ 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5" h="105">
                  <a:moveTo>
                    <a:pt x="474" y="4"/>
                  </a:moveTo>
                  <a:lnTo>
                    <a:pt x="474" y="4"/>
                  </a:lnTo>
                  <a:lnTo>
                    <a:pt x="317" y="91"/>
                  </a:lnTo>
                  <a:lnTo>
                    <a:pt x="160" y="0"/>
                  </a:lnTo>
                  <a:lnTo>
                    <a:pt x="160" y="0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3" y="102"/>
                  </a:lnTo>
                  <a:lnTo>
                    <a:pt x="160" y="11"/>
                  </a:lnTo>
                  <a:lnTo>
                    <a:pt x="317" y="102"/>
                  </a:lnTo>
                  <a:lnTo>
                    <a:pt x="317" y="102"/>
                  </a:lnTo>
                  <a:lnTo>
                    <a:pt x="474" y="14"/>
                  </a:lnTo>
                  <a:lnTo>
                    <a:pt x="631" y="105"/>
                  </a:lnTo>
                  <a:lnTo>
                    <a:pt x="635" y="98"/>
                  </a:lnTo>
                  <a:lnTo>
                    <a:pt x="474" y="4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2" name="Freeform 31"/>
            <p:cNvSpPr/>
            <p:nvPr/>
          </p:nvSpPr>
          <p:spPr bwMode="auto">
            <a:xfrm>
              <a:off x="4527550" y="314325"/>
              <a:ext cx="509588" cy="160338"/>
            </a:xfrm>
            <a:custGeom>
              <a:avLst/>
              <a:gdLst>
                <a:gd name="T0" fmla="*/ 321 w 321"/>
                <a:gd name="T1" fmla="*/ 7 h 101"/>
                <a:gd name="T2" fmla="*/ 318 w 321"/>
                <a:gd name="T3" fmla="*/ 0 h 101"/>
                <a:gd name="T4" fmla="*/ 161 w 321"/>
                <a:gd name="T5" fmla="*/ 90 h 101"/>
                <a:gd name="T6" fmla="*/ 4 w 321"/>
                <a:gd name="T7" fmla="*/ 0 h 101"/>
                <a:gd name="T8" fmla="*/ 0 w 321"/>
                <a:gd name="T9" fmla="*/ 7 h 101"/>
                <a:gd name="T10" fmla="*/ 161 w 321"/>
                <a:gd name="T11" fmla="*/ 101 h 101"/>
                <a:gd name="T12" fmla="*/ 161 w 321"/>
                <a:gd name="T13" fmla="*/ 101 h 101"/>
                <a:gd name="T14" fmla="*/ 161 w 321"/>
                <a:gd name="T15" fmla="*/ 101 h 101"/>
                <a:gd name="T16" fmla="*/ 321 w 321"/>
                <a:gd name="T17" fmla="*/ 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0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3" name="Freeform 32"/>
            <p:cNvSpPr/>
            <p:nvPr/>
          </p:nvSpPr>
          <p:spPr bwMode="auto">
            <a:xfrm>
              <a:off x="4772025" y="-3175"/>
              <a:ext cx="260350" cy="444500"/>
            </a:xfrm>
            <a:custGeom>
              <a:avLst/>
              <a:gdLst>
                <a:gd name="T0" fmla="*/ 164 w 164"/>
                <a:gd name="T1" fmla="*/ 0 h 280"/>
                <a:gd name="T2" fmla="*/ 157 w 164"/>
                <a:gd name="T3" fmla="*/ 0 h 280"/>
                <a:gd name="T4" fmla="*/ 157 w 164"/>
                <a:gd name="T5" fmla="*/ 182 h 280"/>
                <a:gd name="T6" fmla="*/ 0 w 164"/>
                <a:gd name="T7" fmla="*/ 273 h 280"/>
                <a:gd name="T8" fmla="*/ 3 w 164"/>
                <a:gd name="T9" fmla="*/ 280 h 280"/>
                <a:gd name="T10" fmla="*/ 164 w 164"/>
                <a:gd name="T11" fmla="*/ 189 h 280"/>
                <a:gd name="T12" fmla="*/ 164 w 164"/>
                <a:gd name="T13" fmla="*/ 189 h 280"/>
                <a:gd name="T14" fmla="*/ 164 w 164"/>
                <a:gd name="T15" fmla="*/ 189 h 280"/>
                <a:gd name="T16" fmla="*/ 164 w 164"/>
                <a:gd name="T17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80">
                  <a:moveTo>
                    <a:pt x="164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3"/>
                  </a:lnTo>
                  <a:lnTo>
                    <a:pt x="3" y="280"/>
                  </a:lnTo>
                  <a:lnTo>
                    <a:pt x="164" y="189"/>
                  </a:lnTo>
                  <a:lnTo>
                    <a:pt x="164" y="189"/>
                  </a:lnTo>
                  <a:lnTo>
                    <a:pt x="164" y="189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4" name="Freeform 33"/>
            <p:cNvSpPr/>
            <p:nvPr/>
          </p:nvSpPr>
          <p:spPr bwMode="auto">
            <a:xfrm>
              <a:off x="4273550" y="36513"/>
              <a:ext cx="265113" cy="442913"/>
            </a:xfrm>
            <a:custGeom>
              <a:avLst/>
              <a:gdLst>
                <a:gd name="T0" fmla="*/ 164 w 167"/>
                <a:gd name="T1" fmla="*/ 0 h 279"/>
                <a:gd name="T2" fmla="*/ 157 w 167"/>
                <a:gd name="T3" fmla="*/ 0 h 279"/>
                <a:gd name="T4" fmla="*/ 157 w 167"/>
                <a:gd name="T5" fmla="*/ 182 h 279"/>
                <a:gd name="T6" fmla="*/ 0 w 167"/>
                <a:gd name="T7" fmla="*/ 272 h 279"/>
                <a:gd name="T8" fmla="*/ 3 w 167"/>
                <a:gd name="T9" fmla="*/ 279 h 279"/>
                <a:gd name="T10" fmla="*/ 164 w 167"/>
                <a:gd name="T11" fmla="*/ 185 h 279"/>
                <a:gd name="T12" fmla="*/ 164 w 167"/>
                <a:gd name="T13" fmla="*/ 185 h 279"/>
                <a:gd name="T14" fmla="*/ 167 w 167"/>
                <a:gd name="T15" fmla="*/ 185 h 279"/>
                <a:gd name="T16" fmla="*/ 164 w 167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164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4" y="185"/>
                  </a:lnTo>
                  <a:lnTo>
                    <a:pt x="164" y="185"/>
                  </a:lnTo>
                  <a:lnTo>
                    <a:pt x="167" y="185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5" name="Freeform 34"/>
            <p:cNvSpPr/>
            <p:nvPr/>
          </p:nvSpPr>
          <p:spPr bwMode="auto">
            <a:xfrm>
              <a:off x="4017963" y="41275"/>
              <a:ext cx="509588" cy="871538"/>
            </a:xfrm>
            <a:custGeom>
              <a:avLst/>
              <a:gdLst>
                <a:gd name="T0" fmla="*/ 0 w 321"/>
                <a:gd name="T1" fmla="*/ 185 h 549"/>
                <a:gd name="T2" fmla="*/ 0 w 321"/>
                <a:gd name="T3" fmla="*/ 185 h 549"/>
                <a:gd name="T4" fmla="*/ 157 w 321"/>
                <a:gd name="T5" fmla="*/ 276 h 549"/>
                <a:gd name="T6" fmla="*/ 157 w 321"/>
                <a:gd name="T7" fmla="*/ 458 h 549"/>
                <a:gd name="T8" fmla="*/ 157 w 321"/>
                <a:gd name="T9" fmla="*/ 458 h 549"/>
                <a:gd name="T10" fmla="*/ 157 w 321"/>
                <a:gd name="T11" fmla="*/ 458 h 549"/>
                <a:gd name="T12" fmla="*/ 318 w 321"/>
                <a:gd name="T13" fmla="*/ 549 h 549"/>
                <a:gd name="T14" fmla="*/ 321 w 321"/>
                <a:gd name="T15" fmla="*/ 542 h 549"/>
                <a:gd name="T16" fmla="*/ 168 w 321"/>
                <a:gd name="T17" fmla="*/ 451 h 549"/>
                <a:gd name="T18" fmla="*/ 168 w 321"/>
                <a:gd name="T19" fmla="*/ 269 h 549"/>
                <a:gd name="T20" fmla="*/ 168 w 321"/>
                <a:gd name="T21" fmla="*/ 269 h 549"/>
                <a:gd name="T22" fmla="*/ 11 w 321"/>
                <a:gd name="T23" fmla="*/ 182 h 549"/>
                <a:gd name="T24" fmla="*/ 11 w 321"/>
                <a:gd name="T25" fmla="*/ 0 h 549"/>
                <a:gd name="T26" fmla="*/ 0 w 321"/>
                <a:gd name="T27" fmla="*/ 0 h 549"/>
                <a:gd name="T28" fmla="*/ 0 w 321"/>
                <a:gd name="T29" fmla="*/ 185 h 549"/>
                <a:gd name="T30" fmla="*/ 0 w 321"/>
                <a:gd name="T31" fmla="*/ 185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1" h="549">
                  <a:moveTo>
                    <a:pt x="0" y="185"/>
                  </a:move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318" y="549"/>
                  </a:lnTo>
                  <a:lnTo>
                    <a:pt x="321" y="542"/>
                  </a:lnTo>
                  <a:lnTo>
                    <a:pt x="168" y="451"/>
                  </a:lnTo>
                  <a:lnTo>
                    <a:pt x="168" y="269"/>
                  </a:lnTo>
                  <a:lnTo>
                    <a:pt x="168" y="269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6" name="Freeform 35"/>
            <p:cNvSpPr/>
            <p:nvPr/>
          </p:nvSpPr>
          <p:spPr bwMode="auto">
            <a:xfrm>
              <a:off x="6605588" y="1173163"/>
              <a:ext cx="265113" cy="438150"/>
            </a:xfrm>
            <a:custGeom>
              <a:avLst/>
              <a:gdLst>
                <a:gd name="T0" fmla="*/ 3 w 167"/>
                <a:gd name="T1" fmla="*/ 0 h 276"/>
                <a:gd name="T2" fmla="*/ 0 w 167"/>
                <a:gd name="T3" fmla="*/ 7 h 276"/>
                <a:gd name="T4" fmla="*/ 156 w 167"/>
                <a:gd name="T5" fmla="*/ 94 h 276"/>
                <a:gd name="T6" fmla="*/ 156 w 167"/>
                <a:gd name="T7" fmla="*/ 276 h 276"/>
                <a:gd name="T8" fmla="*/ 167 w 167"/>
                <a:gd name="T9" fmla="*/ 276 h 276"/>
                <a:gd name="T10" fmla="*/ 163 w 167"/>
                <a:gd name="T11" fmla="*/ 91 h 276"/>
                <a:gd name="T12" fmla="*/ 163 w 167"/>
                <a:gd name="T13" fmla="*/ 91 h 276"/>
                <a:gd name="T14" fmla="*/ 163 w 167"/>
                <a:gd name="T15" fmla="*/ 91 h 276"/>
                <a:gd name="T16" fmla="*/ 3 w 167"/>
                <a:gd name="T17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6" y="94"/>
                  </a:lnTo>
                  <a:lnTo>
                    <a:pt x="156" y="276"/>
                  </a:lnTo>
                  <a:lnTo>
                    <a:pt x="167" y="276"/>
                  </a:lnTo>
                  <a:lnTo>
                    <a:pt x="163" y="91"/>
                  </a:lnTo>
                  <a:lnTo>
                    <a:pt x="163" y="91"/>
                  </a:lnTo>
                  <a:lnTo>
                    <a:pt x="163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7" name="Freeform 36"/>
            <p:cNvSpPr/>
            <p:nvPr/>
          </p:nvSpPr>
          <p:spPr bwMode="auto">
            <a:xfrm>
              <a:off x="6886575" y="690563"/>
              <a:ext cx="509588" cy="160338"/>
            </a:xfrm>
            <a:custGeom>
              <a:avLst/>
              <a:gdLst>
                <a:gd name="T0" fmla="*/ 321 w 321"/>
                <a:gd name="T1" fmla="*/ 11 h 101"/>
                <a:gd name="T2" fmla="*/ 318 w 321"/>
                <a:gd name="T3" fmla="*/ 0 h 101"/>
                <a:gd name="T4" fmla="*/ 161 w 321"/>
                <a:gd name="T5" fmla="*/ 91 h 101"/>
                <a:gd name="T6" fmla="*/ 4 w 321"/>
                <a:gd name="T7" fmla="*/ 0 h 101"/>
                <a:gd name="T8" fmla="*/ 0 w 321"/>
                <a:gd name="T9" fmla="*/ 11 h 101"/>
                <a:gd name="T10" fmla="*/ 161 w 321"/>
                <a:gd name="T11" fmla="*/ 101 h 101"/>
                <a:gd name="T12" fmla="*/ 161 w 321"/>
                <a:gd name="T13" fmla="*/ 101 h 101"/>
                <a:gd name="T14" fmla="*/ 161 w 321"/>
                <a:gd name="T15" fmla="*/ 101 h 101"/>
                <a:gd name="T16" fmla="*/ 321 w 321"/>
                <a:gd name="T17" fmla="*/ 1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1">
                  <a:moveTo>
                    <a:pt x="321" y="11"/>
                  </a:moveTo>
                  <a:lnTo>
                    <a:pt x="318" y="0"/>
                  </a:lnTo>
                  <a:lnTo>
                    <a:pt x="161" y="91"/>
                  </a:lnTo>
                  <a:lnTo>
                    <a:pt x="4" y="0"/>
                  </a:lnTo>
                  <a:lnTo>
                    <a:pt x="0" y="11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321" y="1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8" name="Freeform 37"/>
            <p:cNvSpPr/>
            <p:nvPr/>
          </p:nvSpPr>
          <p:spPr bwMode="auto">
            <a:xfrm>
              <a:off x="6365875" y="430213"/>
              <a:ext cx="765175" cy="876300"/>
            </a:xfrm>
            <a:custGeom>
              <a:avLst/>
              <a:gdLst>
                <a:gd name="T0" fmla="*/ 321 w 482"/>
                <a:gd name="T1" fmla="*/ 189 h 552"/>
                <a:gd name="T2" fmla="*/ 478 w 482"/>
                <a:gd name="T3" fmla="*/ 279 h 552"/>
                <a:gd name="T4" fmla="*/ 482 w 482"/>
                <a:gd name="T5" fmla="*/ 272 h 552"/>
                <a:gd name="T6" fmla="*/ 321 w 482"/>
                <a:gd name="T7" fmla="*/ 178 h 552"/>
                <a:gd name="T8" fmla="*/ 321 w 482"/>
                <a:gd name="T9" fmla="*/ 178 h 552"/>
                <a:gd name="T10" fmla="*/ 321 w 482"/>
                <a:gd name="T11" fmla="*/ 178 h 552"/>
                <a:gd name="T12" fmla="*/ 164 w 482"/>
                <a:gd name="T13" fmla="*/ 269 h 552"/>
                <a:gd name="T14" fmla="*/ 11 w 482"/>
                <a:gd name="T15" fmla="*/ 182 h 552"/>
                <a:gd name="T16" fmla="*/ 11 w 482"/>
                <a:gd name="T17" fmla="*/ 0 h 552"/>
                <a:gd name="T18" fmla="*/ 0 w 482"/>
                <a:gd name="T19" fmla="*/ 0 h 552"/>
                <a:gd name="T20" fmla="*/ 0 w 482"/>
                <a:gd name="T21" fmla="*/ 189 h 552"/>
                <a:gd name="T22" fmla="*/ 0 w 482"/>
                <a:gd name="T23" fmla="*/ 189 h 552"/>
                <a:gd name="T24" fmla="*/ 0 w 482"/>
                <a:gd name="T25" fmla="*/ 189 h 552"/>
                <a:gd name="T26" fmla="*/ 157 w 482"/>
                <a:gd name="T27" fmla="*/ 276 h 552"/>
                <a:gd name="T28" fmla="*/ 157 w 482"/>
                <a:gd name="T29" fmla="*/ 457 h 552"/>
                <a:gd name="T30" fmla="*/ 157 w 482"/>
                <a:gd name="T31" fmla="*/ 457 h 552"/>
                <a:gd name="T32" fmla="*/ 157 w 482"/>
                <a:gd name="T33" fmla="*/ 457 h 552"/>
                <a:gd name="T34" fmla="*/ 321 w 482"/>
                <a:gd name="T35" fmla="*/ 552 h 552"/>
                <a:gd name="T36" fmla="*/ 325 w 482"/>
                <a:gd name="T37" fmla="*/ 545 h 552"/>
                <a:gd name="T38" fmla="*/ 168 w 482"/>
                <a:gd name="T39" fmla="*/ 454 h 552"/>
                <a:gd name="T40" fmla="*/ 168 w 482"/>
                <a:gd name="T41" fmla="*/ 279 h 552"/>
                <a:gd name="T42" fmla="*/ 321 w 482"/>
                <a:gd name="T43" fmla="*/ 189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82" h="552">
                  <a:moveTo>
                    <a:pt x="321" y="189"/>
                  </a:moveTo>
                  <a:lnTo>
                    <a:pt x="478" y="279"/>
                  </a:lnTo>
                  <a:lnTo>
                    <a:pt x="482" y="272"/>
                  </a:lnTo>
                  <a:lnTo>
                    <a:pt x="321" y="178"/>
                  </a:lnTo>
                  <a:lnTo>
                    <a:pt x="321" y="178"/>
                  </a:lnTo>
                  <a:lnTo>
                    <a:pt x="321" y="178"/>
                  </a:lnTo>
                  <a:lnTo>
                    <a:pt x="164" y="269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157" y="276"/>
                  </a:lnTo>
                  <a:lnTo>
                    <a:pt x="157" y="457"/>
                  </a:lnTo>
                  <a:lnTo>
                    <a:pt x="157" y="457"/>
                  </a:lnTo>
                  <a:lnTo>
                    <a:pt x="157" y="457"/>
                  </a:lnTo>
                  <a:lnTo>
                    <a:pt x="321" y="552"/>
                  </a:lnTo>
                  <a:lnTo>
                    <a:pt x="325" y="545"/>
                  </a:lnTo>
                  <a:lnTo>
                    <a:pt x="168" y="454"/>
                  </a:lnTo>
                  <a:lnTo>
                    <a:pt x="168" y="279"/>
                  </a:lnTo>
                  <a:lnTo>
                    <a:pt x="321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9" name="Freeform 38"/>
            <p:cNvSpPr/>
            <p:nvPr/>
          </p:nvSpPr>
          <p:spPr bwMode="auto">
            <a:xfrm>
              <a:off x="6892925" y="1344613"/>
              <a:ext cx="763588" cy="871538"/>
            </a:xfrm>
            <a:custGeom>
              <a:avLst/>
              <a:gdLst>
                <a:gd name="T0" fmla="*/ 321 w 481"/>
                <a:gd name="T1" fmla="*/ 189 h 549"/>
                <a:gd name="T2" fmla="*/ 478 w 481"/>
                <a:gd name="T3" fmla="*/ 280 h 549"/>
                <a:gd name="T4" fmla="*/ 481 w 481"/>
                <a:gd name="T5" fmla="*/ 273 h 549"/>
                <a:gd name="T6" fmla="*/ 321 w 481"/>
                <a:gd name="T7" fmla="*/ 178 h 549"/>
                <a:gd name="T8" fmla="*/ 321 w 481"/>
                <a:gd name="T9" fmla="*/ 178 h 549"/>
                <a:gd name="T10" fmla="*/ 321 w 481"/>
                <a:gd name="T11" fmla="*/ 178 h 549"/>
                <a:gd name="T12" fmla="*/ 164 w 481"/>
                <a:gd name="T13" fmla="*/ 269 h 549"/>
                <a:gd name="T14" fmla="*/ 10 w 481"/>
                <a:gd name="T15" fmla="*/ 178 h 549"/>
                <a:gd name="T16" fmla="*/ 10 w 481"/>
                <a:gd name="T17" fmla="*/ 0 h 549"/>
                <a:gd name="T18" fmla="*/ 0 w 481"/>
                <a:gd name="T19" fmla="*/ 0 h 549"/>
                <a:gd name="T20" fmla="*/ 0 w 481"/>
                <a:gd name="T21" fmla="*/ 185 h 549"/>
                <a:gd name="T22" fmla="*/ 0 w 481"/>
                <a:gd name="T23" fmla="*/ 185 h 549"/>
                <a:gd name="T24" fmla="*/ 0 w 481"/>
                <a:gd name="T25" fmla="*/ 185 h 549"/>
                <a:gd name="T26" fmla="*/ 157 w 481"/>
                <a:gd name="T27" fmla="*/ 276 h 549"/>
                <a:gd name="T28" fmla="*/ 157 w 481"/>
                <a:gd name="T29" fmla="*/ 458 h 549"/>
                <a:gd name="T30" fmla="*/ 157 w 481"/>
                <a:gd name="T31" fmla="*/ 458 h 549"/>
                <a:gd name="T32" fmla="*/ 157 w 481"/>
                <a:gd name="T33" fmla="*/ 458 h 549"/>
                <a:gd name="T34" fmla="*/ 321 w 481"/>
                <a:gd name="T35" fmla="*/ 549 h 549"/>
                <a:gd name="T36" fmla="*/ 324 w 481"/>
                <a:gd name="T37" fmla="*/ 542 h 549"/>
                <a:gd name="T38" fmla="*/ 167 w 481"/>
                <a:gd name="T39" fmla="*/ 451 h 549"/>
                <a:gd name="T40" fmla="*/ 167 w 481"/>
                <a:gd name="T41" fmla="*/ 276 h 549"/>
                <a:gd name="T42" fmla="*/ 321 w 481"/>
                <a:gd name="T43" fmla="*/ 189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81" h="549">
                  <a:moveTo>
                    <a:pt x="321" y="189"/>
                  </a:moveTo>
                  <a:lnTo>
                    <a:pt x="478" y="280"/>
                  </a:lnTo>
                  <a:lnTo>
                    <a:pt x="481" y="273"/>
                  </a:lnTo>
                  <a:lnTo>
                    <a:pt x="321" y="178"/>
                  </a:lnTo>
                  <a:lnTo>
                    <a:pt x="321" y="178"/>
                  </a:lnTo>
                  <a:lnTo>
                    <a:pt x="321" y="178"/>
                  </a:lnTo>
                  <a:lnTo>
                    <a:pt x="164" y="269"/>
                  </a:lnTo>
                  <a:lnTo>
                    <a:pt x="10" y="178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321" y="549"/>
                  </a:lnTo>
                  <a:lnTo>
                    <a:pt x="324" y="542"/>
                  </a:lnTo>
                  <a:lnTo>
                    <a:pt x="167" y="451"/>
                  </a:lnTo>
                  <a:lnTo>
                    <a:pt x="167" y="276"/>
                  </a:lnTo>
                  <a:lnTo>
                    <a:pt x="321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0" name="Freeform 39"/>
            <p:cNvSpPr/>
            <p:nvPr/>
          </p:nvSpPr>
          <p:spPr bwMode="auto">
            <a:xfrm>
              <a:off x="4899025" y="419100"/>
              <a:ext cx="293688" cy="342900"/>
            </a:xfrm>
            <a:custGeom>
              <a:avLst/>
              <a:gdLst>
                <a:gd name="T0" fmla="*/ 185 w 185"/>
                <a:gd name="T1" fmla="*/ 161 h 216"/>
                <a:gd name="T2" fmla="*/ 91 w 185"/>
                <a:gd name="T3" fmla="*/ 216 h 216"/>
                <a:gd name="T4" fmla="*/ 0 w 185"/>
                <a:gd name="T5" fmla="*/ 161 h 216"/>
                <a:gd name="T6" fmla="*/ 0 w 185"/>
                <a:gd name="T7" fmla="*/ 52 h 216"/>
                <a:gd name="T8" fmla="*/ 91 w 185"/>
                <a:gd name="T9" fmla="*/ 0 h 216"/>
                <a:gd name="T10" fmla="*/ 185 w 185"/>
                <a:gd name="T11" fmla="*/ 52 h 216"/>
                <a:gd name="T12" fmla="*/ 185 w 185"/>
                <a:gd name="T13" fmla="*/ 16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5" h="216">
                  <a:moveTo>
                    <a:pt x="185" y="161"/>
                  </a:moveTo>
                  <a:lnTo>
                    <a:pt x="91" y="216"/>
                  </a:lnTo>
                  <a:lnTo>
                    <a:pt x="0" y="161"/>
                  </a:lnTo>
                  <a:lnTo>
                    <a:pt x="0" y="52"/>
                  </a:lnTo>
                  <a:lnTo>
                    <a:pt x="91" y="0"/>
                  </a:lnTo>
                  <a:lnTo>
                    <a:pt x="185" y="52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1" name="Freeform 40"/>
            <p:cNvSpPr/>
            <p:nvPr/>
          </p:nvSpPr>
          <p:spPr bwMode="auto">
            <a:xfrm>
              <a:off x="4894263" y="1295400"/>
              <a:ext cx="354013" cy="409575"/>
            </a:xfrm>
            <a:custGeom>
              <a:avLst/>
              <a:gdLst>
                <a:gd name="T0" fmla="*/ 223 w 223"/>
                <a:gd name="T1" fmla="*/ 195 h 258"/>
                <a:gd name="T2" fmla="*/ 111 w 223"/>
                <a:gd name="T3" fmla="*/ 258 h 258"/>
                <a:gd name="T4" fmla="*/ 0 w 223"/>
                <a:gd name="T5" fmla="*/ 195 h 258"/>
                <a:gd name="T6" fmla="*/ 0 w 223"/>
                <a:gd name="T7" fmla="*/ 66 h 258"/>
                <a:gd name="T8" fmla="*/ 111 w 223"/>
                <a:gd name="T9" fmla="*/ 0 h 258"/>
                <a:gd name="T10" fmla="*/ 223 w 223"/>
                <a:gd name="T11" fmla="*/ 66 h 258"/>
                <a:gd name="T12" fmla="*/ 223 w 223"/>
                <a:gd name="T13" fmla="*/ 195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3" h="258">
                  <a:moveTo>
                    <a:pt x="223" y="195"/>
                  </a:moveTo>
                  <a:lnTo>
                    <a:pt x="111" y="258"/>
                  </a:lnTo>
                  <a:lnTo>
                    <a:pt x="0" y="195"/>
                  </a:lnTo>
                  <a:lnTo>
                    <a:pt x="0" y="66"/>
                  </a:lnTo>
                  <a:lnTo>
                    <a:pt x="111" y="0"/>
                  </a:lnTo>
                  <a:lnTo>
                    <a:pt x="223" y="66"/>
                  </a:lnTo>
                  <a:lnTo>
                    <a:pt x="223" y="195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2" name="Freeform 41"/>
            <p:cNvSpPr/>
            <p:nvPr/>
          </p:nvSpPr>
          <p:spPr bwMode="auto">
            <a:xfrm>
              <a:off x="5702300" y="895350"/>
              <a:ext cx="293688" cy="344488"/>
            </a:xfrm>
            <a:custGeom>
              <a:avLst/>
              <a:gdLst>
                <a:gd name="T0" fmla="*/ 185 w 185"/>
                <a:gd name="T1" fmla="*/ 161 h 217"/>
                <a:gd name="T2" fmla="*/ 91 w 185"/>
                <a:gd name="T3" fmla="*/ 217 h 217"/>
                <a:gd name="T4" fmla="*/ 0 w 185"/>
                <a:gd name="T5" fmla="*/ 161 h 217"/>
                <a:gd name="T6" fmla="*/ 0 w 185"/>
                <a:gd name="T7" fmla="*/ 53 h 217"/>
                <a:gd name="T8" fmla="*/ 91 w 185"/>
                <a:gd name="T9" fmla="*/ 0 h 217"/>
                <a:gd name="T10" fmla="*/ 185 w 185"/>
                <a:gd name="T11" fmla="*/ 53 h 217"/>
                <a:gd name="T12" fmla="*/ 185 w 185"/>
                <a:gd name="T13" fmla="*/ 161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5" h="217">
                  <a:moveTo>
                    <a:pt x="185" y="161"/>
                  </a:moveTo>
                  <a:lnTo>
                    <a:pt x="91" y="217"/>
                  </a:lnTo>
                  <a:lnTo>
                    <a:pt x="0" y="161"/>
                  </a:lnTo>
                  <a:lnTo>
                    <a:pt x="0" y="53"/>
                  </a:lnTo>
                  <a:lnTo>
                    <a:pt x="91" y="0"/>
                  </a:lnTo>
                  <a:lnTo>
                    <a:pt x="185" y="53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3" name="Freeform 42"/>
            <p:cNvSpPr/>
            <p:nvPr/>
          </p:nvSpPr>
          <p:spPr bwMode="auto">
            <a:xfrm>
              <a:off x="6376988" y="1222375"/>
              <a:ext cx="460375" cy="533400"/>
            </a:xfrm>
            <a:custGeom>
              <a:avLst/>
              <a:gdLst>
                <a:gd name="T0" fmla="*/ 290 w 290"/>
                <a:gd name="T1" fmla="*/ 252 h 336"/>
                <a:gd name="T2" fmla="*/ 144 w 290"/>
                <a:gd name="T3" fmla="*/ 336 h 336"/>
                <a:gd name="T4" fmla="*/ 0 w 290"/>
                <a:gd name="T5" fmla="*/ 252 h 336"/>
                <a:gd name="T6" fmla="*/ 0 w 290"/>
                <a:gd name="T7" fmla="*/ 84 h 336"/>
                <a:gd name="T8" fmla="*/ 144 w 290"/>
                <a:gd name="T9" fmla="*/ 0 h 336"/>
                <a:gd name="T10" fmla="*/ 290 w 290"/>
                <a:gd name="T11" fmla="*/ 84 h 336"/>
                <a:gd name="T12" fmla="*/ 290 w 290"/>
                <a:gd name="T13" fmla="*/ 252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0" h="336">
                  <a:moveTo>
                    <a:pt x="290" y="252"/>
                  </a:moveTo>
                  <a:lnTo>
                    <a:pt x="144" y="336"/>
                  </a:lnTo>
                  <a:lnTo>
                    <a:pt x="0" y="252"/>
                  </a:lnTo>
                  <a:lnTo>
                    <a:pt x="0" y="84"/>
                  </a:lnTo>
                  <a:lnTo>
                    <a:pt x="144" y="0"/>
                  </a:lnTo>
                  <a:lnTo>
                    <a:pt x="290" y="84"/>
                  </a:lnTo>
                  <a:lnTo>
                    <a:pt x="290" y="25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4" name="Freeform 43"/>
            <p:cNvSpPr/>
            <p:nvPr/>
          </p:nvSpPr>
          <p:spPr bwMode="auto">
            <a:xfrm>
              <a:off x="3786188" y="1273175"/>
              <a:ext cx="458788" cy="538163"/>
            </a:xfrm>
            <a:custGeom>
              <a:avLst/>
              <a:gdLst>
                <a:gd name="T0" fmla="*/ 289 w 289"/>
                <a:gd name="T1" fmla="*/ 251 h 339"/>
                <a:gd name="T2" fmla="*/ 143 w 289"/>
                <a:gd name="T3" fmla="*/ 339 h 339"/>
                <a:gd name="T4" fmla="*/ 0 w 289"/>
                <a:gd name="T5" fmla="*/ 251 h 339"/>
                <a:gd name="T6" fmla="*/ 0 w 289"/>
                <a:gd name="T7" fmla="*/ 84 h 339"/>
                <a:gd name="T8" fmla="*/ 143 w 289"/>
                <a:gd name="T9" fmla="*/ 0 h 339"/>
                <a:gd name="T10" fmla="*/ 289 w 289"/>
                <a:gd name="T11" fmla="*/ 84 h 339"/>
                <a:gd name="T12" fmla="*/ 289 w 289"/>
                <a:gd name="T13" fmla="*/ 251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9" h="339">
                  <a:moveTo>
                    <a:pt x="289" y="251"/>
                  </a:moveTo>
                  <a:lnTo>
                    <a:pt x="143" y="339"/>
                  </a:lnTo>
                  <a:lnTo>
                    <a:pt x="0" y="251"/>
                  </a:lnTo>
                  <a:lnTo>
                    <a:pt x="0" y="84"/>
                  </a:lnTo>
                  <a:lnTo>
                    <a:pt x="143" y="0"/>
                  </a:lnTo>
                  <a:lnTo>
                    <a:pt x="289" y="84"/>
                  </a:lnTo>
                  <a:lnTo>
                    <a:pt x="289" y="25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5" name="Freeform 44"/>
            <p:cNvSpPr/>
            <p:nvPr/>
          </p:nvSpPr>
          <p:spPr bwMode="auto">
            <a:xfrm>
              <a:off x="777875" y="1173163"/>
              <a:ext cx="266700" cy="442913"/>
            </a:xfrm>
            <a:custGeom>
              <a:avLst/>
              <a:gdLst>
                <a:gd name="T0" fmla="*/ 4 w 168"/>
                <a:gd name="T1" fmla="*/ 0 h 279"/>
                <a:gd name="T2" fmla="*/ 0 w 168"/>
                <a:gd name="T3" fmla="*/ 7 h 279"/>
                <a:gd name="T4" fmla="*/ 157 w 168"/>
                <a:gd name="T5" fmla="*/ 98 h 279"/>
                <a:gd name="T6" fmla="*/ 161 w 168"/>
                <a:gd name="T7" fmla="*/ 279 h 279"/>
                <a:gd name="T8" fmla="*/ 168 w 168"/>
                <a:gd name="T9" fmla="*/ 279 h 279"/>
                <a:gd name="T10" fmla="*/ 168 w 168"/>
                <a:gd name="T11" fmla="*/ 91 h 279"/>
                <a:gd name="T12" fmla="*/ 168 w 168"/>
                <a:gd name="T13" fmla="*/ 91 h 279"/>
                <a:gd name="T14" fmla="*/ 168 w 168"/>
                <a:gd name="T15" fmla="*/ 91 h 279"/>
                <a:gd name="T16" fmla="*/ 4 w 168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79">
                  <a:moveTo>
                    <a:pt x="4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61" y="279"/>
                  </a:lnTo>
                  <a:lnTo>
                    <a:pt x="168" y="279"/>
                  </a:lnTo>
                  <a:lnTo>
                    <a:pt x="168" y="91"/>
                  </a:lnTo>
                  <a:lnTo>
                    <a:pt x="168" y="91"/>
                  </a:lnTo>
                  <a:lnTo>
                    <a:pt x="168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6" name="Freeform 45"/>
            <p:cNvSpPr/>
            <p:nvPr/>
          </p:nvSpPr>
          <p:spPr bwMode="auto">
            <a:xfrm>
              <a:off x="757238" y="901700"/>
              <a:ext cx="258763" cy="442913"/>
            </a:xfrm>
            <a:custGeom>
              <a:avLst/>
              <a:gdLst>
                <a:gd name="T0" fmla="*/ 160 w 163"/>
                <a:gd name="T1" fmla="*/ 279 h 279"/>
                <a:gd name="T2" fmla="*/ 163 w 163"/>
                <a:gd name="T3" fmla="*/ 272 h 279"/>
                <a:gd name="T4" fmla="*/ 7 w 163"/>
                <a:gd name="T5" fmla="*/ 181 h 279"/>
                <a:gd name="T6" fmla="*/ 7 w 163"/>
                <a:gd name="T7" fmla="*/ 0 h 279"/>
                <a:gd name="T8" fmla="*/ 0 w 163"/>
                <a:gd name="T9" fmla="*/ 0 h 279"/>
                <a:gd name="T10" fmla="*/ 0 w 163"/>
                <a:gd name="T11" fmla="*/ 188 h 279"/>
                <a:gd name="T12" fmla="*/ 0 w 163"/>
                <a:gd name="T13" fmla="*/ 188 h 279"/>
                <a:gd name="T14" fmla="*/ 0 w 163"/>
                <a:gd name="T15" fmla="*/ 188 h 279"/>
                <a:gd name="T16" fmla="*/ 160 w 163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279">
                  <a:moveTo>
                    <a:pt x="160" y="279"/>
                  </a:moveTo>
                  <a:lnTo>
                    <a:pt x="163" y="272"/>
                  </a:lnTo>
                  <a:lnTo>
                    <a:pt x="7" y="181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16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7" name="Freeform 46"/>
            <p:cNvSpPr/>
            <p:nvPr/>
          </p:nvSpPr>
          <p:spPr bwMode="auto">
            <a:xfrm>
              <a:off x="479425" y="757238"/>
              <a:ext cx="260350" cy="442913"/>
            </a:xfrm>
            <a:custGeom>
              <a:avLst/>
              <a:gdLst>
                <a:gd name="T0" fmla="*/ 4 w 164"/>
                <a:gd name="T1" fmla="*/ 0 h 279"/>
                <a:gd name="T2" fmla="*/ 0 w 164"/>
                <a:gd name="T3" fmla="*/ 7 h 279"/>
                <a:gd name="T4" fmla="*/ 157 w 164"/>
                <a:gd name="T5" fmla="*/ 98 h 279"/>
                <a:gd name="T6" fmla="*/ 157 w 164"/>
                <a:gd name="T7" fmla="*/ 279 h 279"/>
                <a:gd name="T8" fmla="*/ 164 w 164"/>
                <a:gd name="T9" fmla="*/ 279 h 279"/>
                <a:gd name="T10" fmla="*/ 164 w 164"/>
                <a:gd name="T11" fmla="*/ 91 h 279"/>
                <a:gd name="T12" fmla="*/ 164 w 164"/>
                <a:gd name="T13" fmla="*/ 91 h 279"/>
                <a:gd name="T14" fmla="*/ 164 w 164"/>
                <a:gd name="T15" fmla="*/ 91 h 279"/>
                <a:gd name="T16" fmla="*/ 4 w 164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79">
                  <a:moveTo>
                    <a:pt x="4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57" y="279"/>
                  </a:lnTo>
                  <a:lnTo>
                    <a:pt x="164" y="279"/>
                  </a:lnTo>
                  <a:lnTo>
                    <a:pt x="164" y="91"/>
                  </a:lnTo>
                  <a:lnTo>
                    <a:pt x="164" y="91"/>
                  </a:lnTo>
                  <a:lnTo>
                    <a:pt x="164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8" name="Freeform 47"/>
            <p:cNvSpPr/>
            <p:nvPr/>
          </p:nvSpPr>
          <p:spPr bwMode="auto">
            <a:xfrm>
              <a:off x="561975" y="1311275"/>
              <a:ext cx="266700" cy="444500"/>
            </a:xfrm>
            <a:custGeom>
              <a:avLst/>
              <a:gdLst>
                <a:gd name="T0" fmla="*/ 161 w 168"/>
                <a:gd name="T1" fmla="*/ 280 h 280"/>
                <a:gd name="T2" fmla="*/ 168 w 168"/>
                <a:gd name="T3" fmla="*/ 273 h 280"/>
                <a:gd name="T4" fmla="*/ 11 w 168"/>
                <a:gd name="T5" fmla="*/ 182 h 280"/>
                <a:gd name="T6" fmla="*/ 11 w 168"/>
                <a:gd name="T7" fmla="*/ 0 h 280"/>
                <a:gd name="T8" fmla="*/ 0 w 168"/>
                <a:gd name="T9" fmla="*/ 0 h 280"/>
                <a:gd name="T10" fmla="*/ 0 w 168"/>
                <a:gd name="T11" fmla="*/ 185 h 280"/>
                <a:gd name="T12" fmla="*/ 0 w 168"/>
                <a:gd name="T13" fmla="*/ 185 h 280"/>
                <a:gd name="T14" fmla="*/ 0 w 168"/>
                <a:gd name="T15" fmla="*/ 185 h 280"/>
                <a:gd name="T16" fmla="*/ 161 w 168"/>
                <a:gd name="T17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80">
                  <a:moveTo>
                    <a:pt x="161" y="280"/>
                  </a:moveTo>
                  <a:lnTo>
                    <a:pt x="168" y="273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161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9" name="Freeform 48"/>
            <p:cNvSpPr/>
            <p:nvPr/>
          </p:nvSpPr>
          <p:spPr bwMode="auto">
            <a:xfrm>
              <a:off x="9525" y="1173163"/>
              <a:ext cx="509588" cy="593725"/>
            </a:xfrm>
            <a:custGeom>
              <a:avLst/>
              <a:gdLst>
                <a:gd name="T0" fmla="*/ 321 w 321"/>
                <a:gd name="T1" fmla="*/ 276 h 374"/>
                <a:gd name="T2" fmla="*/ 321 w 321"/>
                <a:gd name="T3" fmla="*/ 94 h 374"/>
                <a:gd name="T4" fmla="*/ 321 w 321"/>
                <a:gd name="T5" fmla="*/ 94 h 374"/>
                <a:gd name="T6" fmla="*/ 321 w 321"/>
                <a:gd name="T7" fmla="*/ 94 h 374"/>
                <a:gd name="T8" fmla="*/ 160 w 321"/>
                <a:gd name="T9" fmla="*/ 0 h 374"/>
                <a:gd name="T10" fmla="*/ 153 w 321"/>
                <a:gd name="T11" fmla="*/ 7 h 374"/>
                <a:gd name="T12" fmla="*/ 310 w 321"/>
                <a:gd name="T13" fmla="*/ 98 h 374"/>
                <a:gd name="T14" fmla="*/ 310 w 321"/>
                <a:gd name="T15" fmla="*/ 272 h 374"/>
                <a:gd name="T16" fmla="*/ 160 w 321"/>
                <a:gd name="T17" fmla="*/ 363 h 374"/>
                <a:gd name="T18" fmla="*/ 3 w 321"/>
                <a:gd name="T19" fmla="*/ 272 h 374"/>
                <a:gd name="T20" fmla="*/ 0 w 321"/>
                <a:gd name="T21" fmla="*/ 283 h 374"/>
                <a:gd name="T22" fmla="*/ 160 w 321"/>
                <a:gd name="T23" fmla="*/ 374 h 374"/>
                <a:gd name="T24" fmla="*/ 160 w 321"/>
                <a:gd name="T25" fmla="*/ 374 h 374"/>
                <a:gd name="T26" fmla="*/ 160 w 321"/>
                <a:gd name="T27" fmla="*/ 374 h 374"/>
                <a:gd name="T28" fmla="*/ 321 w 321"/>
                <a:gd name="T29" fmla="*/ 276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21" h="374">
                  <a:moveTo>
                    <a:pt x="321" y="276"/>
                  </a:moveTo>
                  <a:lnTo>
                    <a:pt x="321" y="94"/>
                  </a:lnTo>
                  <a:lnTo>
                    <a:pt x="321" y="94"/>
                  </a:lnTo>
                  <a:lnTo>
                    <a:pt x="321" y="94"/>
                  </a:lnTo>
                  <a:lnTo>
                    <a:pt x="160" y="0"/>
                  </a:lnTo>
                  <a:lnTo>
                    <a:pt x="153" y="7"/>
                  </a:lnTo>
                  <a:lnTo>
                    <a:pt x="310" y="98"/>
                  </a:lnTo>
                  <a:lnTo>
                    <a:pt x="310" y="272"/>
                  </a:lnTo>
                  <a:lnTo>
                    <a:pt x="160" y="363"/>
                  </a:lnTo>
                  <a:lnTo>
                    <a:pt x="3" y="272"/>
                  </a:lnTo>
                  <a:lnTo>
                    <a:pt x="0" y="283"/>
                  </a:lnTo>
                  <a:lnTo>
                    <a:pt x="160" y="374"/>
                  </a:lnTo>
                  <a:lnTo>
                    <a:pt x="160" y="374"/>
                  </a:lnTo>
                  <a:lnTo>
                    <a:pt x="160" y="374"/>
                  </a:lnTo>
                  <a:lnTo>
                    <a:pt x="321" y="27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0" name="Freeform 49"/>
            <p:cNvSpPr/>
            <p:nvPr/>
          </p:nvSpPr>
          <p:spPr bwMode="auto">
            <a:xfrm>
              <a:off x="269875" y="1633538"/>
              <a:ext cx="265113" cy="442913"/>
            </a:xfrm>
            <a:custGeom>
              <a:avLst/>
              <a:gdLst>
                <a:gd name="T0" fmla="*/ 0 w 167"/>
                <a:gd name="T1" fmla="*/ 279 h 279"/>
                <a:gd name="T2" fmla="*/ 10 w 167"/>
                <a:gd name="T3" fmla="*/ 279 h 279"/>
                <a:gd name="T4" fmla="*/ 10 w 167"/>
                <a:gd name="T5" fmla="*/ 98 h 279"/>
                <a:gd name="T6" fmla="*/ 167 w 167"/>
                <a:gd name="T7" fmla="*/ 7 h 279"/>
                <a:gd name="T8" fmla="*/ 160 w 167"/>
                <a:gd name="T9" fmla="*/ 0 h 279"/>
                <a:gd name="T10" fmla="*/ 0 w 167"/>
                <a:gd name="T11" fmla="*/ 94 h 279"/>
                <a:gd name="T12" fmla="*/ 0 w 167"/>
                <a:gd name="T13" fmla="*/ 94 h 279"/>
                <a:gd name="T14" fmla="*/ 0 w 167"/>
                <a:gd name="T15" fmla="*/ 94 h 279"/>
                <a:gd name="T16" fmla="*/ 0 w 167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0" y="279"/>
                  </a:moveTo>
                  <a:lnTo>
                    <a:pt x="10" y="279"/>
                  </a:lnTo>
                  <a:lnTo>
                    <a:pt x="10" y="98"/>
                  </a:lnTo>
                  <a:lnTo>
                    <a:pt x="167" y="7"/>
                  </a:lnTo>
                  <a:lnTo>
                    <a:pt x="160" y="0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1" name="Freeform 50"/>
            <p:cNvSpPr/>
            <p:nvPr/>
          </p:nvSpPr>
          <p:spPr bwMode="auto">
            <a:xfrm>
              <a:off x="1066800" y="1622425"/>
              <a:ext cx="509588" cy="160338"/>
            </a:xfrm>
            <a:custGeom>
              <a:avLst/>
              <a:gdLst>
                <a:gd name="T0" fmla="*/ 321 w 321"/>
                <a:gd name="T1" fmla="*/ 7 h 101"/>
                <a:gd name="T2" fmla="*/ 317 w 321"/>
                <a:gd name="T3" fmla="*/ 0 h 101"/>
                <a:gd name="T4" fmla="*/ 160 w 321"/>
                <a:gd name="T5" fmla="*/ 91 h 101"/>
                <a:gd name="T6" fmla="*/ 3 w 321"/>
                <a:gd name="T7" fmla="*/ 0 h 101"/>
                <a:gd name="T8" fmla="*/ 0 w 321"/>
                <a:gd name="T9" fmla="*/ 7 h 101"/>
                <a:gd name="T10" fmla="*/ 160 w 321"/>
                <a:gd name="T11" fmla="*/ 101 h 101"/>
                <a:gd name="T12" fmla="*/ 160 w 321"/>
                <a:gd name="T13" fmla="*/ 101 h 101"/>
                <a:gd name="T14" fmla="*/ 160 w 321"/>
                <a:gd name="T15" fmla="*/ 101 h 101"/>
                <a:gd name="T16" fmla="*/ 321 w 321"/>
                <a:gd name="T17" fmla="*/ 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7" y="0"/>
                  </a:lnTo>
                  <a:lnTo>
                    <a:pt x="160" y="91"/>
                  </a:lnTo>
                  <a:lnTo>
                    <a:pt x="3" y="0"/>
                  </a:lnTo>
                  <a:lnTo>
                    <a:pt x="0" y="7"/>
                  </a:lnTo>
                  <a:lnTo>
                    <a:pt x="160" y="101"/>
                  </a:lnTo>
                  <a:lnTo>
                    <a:pt x="160" y="101"/>
                  </a:lnTo>
                  <a:lnTo>
                    <a:pt x="160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2" name="Freeform 51"/>
            <p:cNvSpPr/>
            <p:nvPr/>
          </p:nvSpPr>
          <p:spPr bwMode="auto">
            <a:xfrm>
              <a:off x="1309688" y="1306513"/>
              <a:ext cx="260350" cy="442913"/>
            </a:xfrm>
            <a:custGeom>
              <a:avLst/>
              <a:gdLst>
                <a:gd name="T0" fmla="*/ 164 w 164"/>
                <a:gd name="T1" fmla="*/ 0 h 279"/>
                <a:gd name="T2" fmla="*/ 157 w 164"/>
                <a:gd name="T3" fmla="*/ 0 h 279"/>
                <a:gd name="T4" fmla="*/ 157 w 164"/>
                <a:gd name="T5" fmla="*/ 181 h 279"/>
                <a:gd name="T6" fmla="*/ 0 w 164"/>
                <a:gd name="T7" fmla="*/ 272 h 279"/>
                <a:gd name="T8" fmla="*/ 4 w 164"/>
                <a:gd name="T9" fmla="*/ 279 h 279"/>
                <a:gd name="T10" fmla="*/ 164 w 164"/>
                <a:gd name="T11" fmla="*/ 188 h 279"/>
                <a:gd name="T12" fmla="*/ 164 w 164"/>
                <a:gd name="T13" fmla="*/ 188 h 279"/>
                <a:gd name="T14" fmla="*/ 164 w 164"/>
                <a:gd name="T15" fmla="*/ 188 h 279"/>
                <a:gd name="T16" fmla="*/ 164 w 164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79">
                  <a:moveTo>
                    <a:pt x="164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4" y="279"/>
                  </a:lnTo>
                  <a:lnTo>
                    <a:pt x="164" y="188"/>
                  </a:lnTo>
                  <a:lnTo>
                    <a:pt x="164" y="188"/>
                  </a:lnTo>
                  <a:lnTo>
                    <a:pt x="164" y="188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3" name="Freeform 52"/>
            <p:cNvSpPr/>
            <p:nvPr/>
          </p:nvSpPr>
          <p:spPr bwMode="auto">
            <a:xfrm>
              <a:off x="1349375" y="2205038"/>
              <a:ext cx="265113" cy="442913"/>
            </a:xfrm>
            <a:custGeom>
              <a:avLst/>
              <a:gdLst>
                <a:gd name="T0" fmla="*/ 167 w 167"/>
                <a:gd name="T1" fmla="*/ 0 h 279"/>
                <a:gd name="T2" fmla="*/ 157 w 167"/>
                <a:gd name="T3" fmla="*/ 0 h 279"/>
                <a:gd name="T4" fmla="*/ 157 w 167"/>
                <a:gd name="T5" fmla="*/ 181 h 279"/>
                <a:gd name="T6" fmla="*/ 0 w 167"/>
                <a:gd name="T7" fmla="*/ 272 h 279"/>
                <a:gd name="T8" fmla="*/ 7 w 167"/>
                <a:gd name="T9" fmla="*/ 279 h 279"/>
                <a:gd name="T10" fmla="*/ 167 w 167"/>
                <a:gd name="T11" fmla="*/ 188 h 279"/>
                <a:gd name="T12" fmla="*/ 167 w 167"/>
                <a:gd name="T13" fmla="*/ 188 h 279"/>
                <a:gd name="T14" fmla="*/ 167 w 167"/>
                <a:gd name="T15" fmla="*/ 188 h 279"/>
                <a:gd name="T16" fmla="*/ 167 w 167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7" y="188"/>
                  </a:lnTo>
                  <a:lnTo>
                    <a:pt x="167" y="188"/>
                  </a:lnTo>
                  <a:lnTo>
                    <a:pt x="167" y="188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4" name="Freeform 53"/>
            <p:cNvSpPr/>
            <p:nvPr/>
          </p:nvSpPr>
          <p:spPr bwMode="auto">
            <a:xfrm>
              <a:off x="806450" y="2093913"/>
              <a:ext cx="265113" cy="438150"/>
            </a:xfrm>
            <a:custGeom>
              <a:avLst/>
              <a:gdLst>
                <a:gd name="T0" fmla="*/ 3 w 167"/>
                <a:gd name="T1" fmla="*/ 0 h 276"/>
                <a:gd name="T2" fmla="*/ 0 w 167"/>
                <a:gd name="T3" fmla="*/ 7 h 276"/>
                <a:gd name="T4" fmla="*/ 157 w 167"/>
                <a:gd name="T5" fmla="*/ 98 h 276"/>
                <a:gd name="T6" fmla="*/ 160 w 167"/>
                <a:gd name="T7" fmla="*/ 276 h 276"/>
                <a:gd name="T8" fmla="*/ 167 w 167"/>
                <a:gd name="T9" fmla="*/ 276 h 276"/>
                <a:gd name="T10" fmla="*/ 167 w 167"/>
                <a:gd name="T11" fmla="*/ 91 h 276"/>
                <a:gd name="T12" fmla="*/ 167 w 167"/>
                <a:gd name="T13" fmla="*/ 91 h 276"/>
                <a:gd name="T14" fmla="*/ 167 w 167"/>
                <a:gd name="T15" fmla="*/ 91 h 276"/>
                <a:gd name="T16" fmla="*/ 3 w 167"/>
                <a:gd name="T17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60" y="276"/>
                  </a:lnTo>
                  <a:lnTo>
                    <a:pt x="167" y="276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5" name="Freeform 54"/>
            <p:cNvSpPr/>
            <p:nvPr/>
          </p:nvSpPr>
          <p:spPr bwMode="auto">
            <a:xfrm>
              <a:off x="1587500" y="1306513"/>
              <a:ext cx="265113" cy="442913"/>
            </a:xfrm>
            <a:custGeom>
              <a:avLst/>
              <a:gdLst>
                <a:gd name="T0" fmla="*/ 160 w 167"/>
                <a:gd name="T1" fmla="*/ 279 h 279"/>
                <a:gd name="T2" fmla="*/ 167 w 167"/>
                <a:gd name="T3" fmla="*/ 272 h 279"/>
                <a:gd name="T4" fmla="*/ 10 w 167"/>
                <a:gd name="T5" fmla="*/ 181 h 279"/>
                <a:gd name="T6" fmla="*/ 10 w 167"/>
                <a:gd name="T7" fmla="*/ 0 h 279"/>
                <a:gd name="T8" fmla="*/ 0 w 167"/>
                <a:gd name="T9" fmla="*/ 0 h 279"/>
                <a:gd name="T10" fmla="*/ 0 w 167"/>
                <a:gd name="T11" fmla="*/ 188 h 279"/>
                <a:gd name="T12" fmla="*/ 0 w 167"/>
                <a:gd name="T13" fmla="*/ 188 h 279"/>
                <a:gd name="T14" fmla="*/ 0 w 167"/>
                <a:gd name="T15" fmla="*/ 188 h 279"/>
                <a:gd name="T16" fmla="*/ 160 w 167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160" y="279"/>
                  </a:moveTo>
                  <a:lnTo>
                    <a:pt x="167" y="272"/>
                  </a:lnTo>
                  <a:lnTo>
                    <a:pt x="10" y="181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16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6" name="Freeform 55"/>
            <p:cNvSpPr/>
            <p:nvPr/>
          </p:nvSpPr>
          <p:spPr bwMode="auto">
            <a:xfrm>
              <a:off x="1592263" y="1582738"/>
              <a:ext cx="266700" cy="444500"/>
            </a:xfrm>
            <a:custGeom>
              <a:avLst/>
              <a:gdLst>
                <a:gd name="T0" fmla="*/ 4 w 168"/>
                <a:gd name="T1" fmla="*/ 0 h 280"/>
                <a:gd name="T2" fmla="*/ 0 w 168"/>
                <a:gd name="T3" fmla="*/ 7 h 280"/>
                <a:gd name="T4" fmla="*/ 157 w 168"/>
                <a:gd name="T5" fmla="*/ 98 h 280"/>
                <a:gd name="T6" fmla="*/ 161 w 168"/>
                <a:gd name="T7" fmla="*/ 280 h 280"/>
                <a:gd name="T8" fmla="*/ 168 w 168"/>
                <a:gd name="T9" fmla="*/ 280 h 280"/>
                <a:gd name="T10" fmla="*/ 168 w 168"/>
                <a:gd name="T11" fmla="*/ 91 h 280"/>
                <a:gd name="T12" fmla="*/ 168 w 168"/>
                <a:gd name="T13" fmla="*/ 91 h 280"/>
                <a:gd name="T14" fmla="*/ 168 w 168"/>
                <a:gd name="T15" fmla="*/ 91 h 280"/>
                <a:gd name="T16" fmla="*/ 4 w 168"/>
                <a:gd name="T17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80">
                  <a:moveTo>
                    <a:pt x="4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61" y="280"/>
                  </a:lnTo>
                  <a:lnTo>
                    <a:pt x="168" y="280"/>
                  </a:lnTo>
                  <a:lnTo>
                    <a:pt x="168" y="91"/>
                  </a:lnTo>
                  <a:lnTo>
                    <a:pt x="168" y="91"/>
                  </a:lnTo>
                  <a:lnTo>
                    <a:pt x="168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7" name="Freeform 56"/>
            <p:cNvSpPr/>
            <p:nvPr/>
          </p:nvSpPr>
          <p:spPr bwMode="auto">
            <a:xfrm>
              <a:off x="1841500" y="1593850"/>
              <a:ext cx="509588" cy="166688"/>
            </a:xfrm>
            <a:custGeom>
              <a:avLst/>
              <a:gdLst>
                <a:gd name="T0" fmla="*/ 0 w 321"/>
                <a:gd name="T1" fmla="*/ 84 h 105"/>
                <a:gd name="T2" fmla="*/ 4 w 321"/>
                <a:gd name="T3" fmla="*/ 95 h 105"/>
                <a:gd name="T4" fmla="*/ 164 w 321"/>
                <a:gd name="T5" fmla="*/ 7 h 105"/>
                <a:gd name="T6" fmla="*/ 318 w 321"/>
                <a:gd name="T7" fmla="*/ 105 h 105"/>
                <a:gd name="T8" fmla="*/ 321 w 321"/>
                <a:gd name="T9" fmla="*/ 98 h 105"/>
                <a:gd name="T10" fmla="*/ 164 w 321"/>
                <a:gd name="T11" fmla="*/ 0 h 105"/>
                <a:gd name="T12" fmla="*/ 164 w 321"/>
                <a:gd name="T13" fmla="*/ 0 h 105"/>
                <a:gd name="T14" fmla="*/ 164 w 321"/>
                <a:gd name="T15" fmla="*/ 0 h 105"/>
                <a:gd name="T16" fmla="*/ 0 w 321"/>
                <a:gd name="T17" fmla="*/ 8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5">
                  <a:moveTo>
                    <a:pt x="0" y="84"/>
                  </a:moveTo>
                  <a:lnTo>
                    <a:pt x="4" y="95"/>
                  </a:lnTo>
                  <a:lnTo>
                    <a:pt x="164" y="7"/>
                  </a:lnTo>
                  <a:lnTo>
                    <a:pt x="318" y="105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8" name="Freeform 57"/>
            <p:cNvSpPr/>
            <p:nvPr/>
          </p:nvSpPr>
          <p:spPr bwMode="auto">
            <a:xfrm>
              <a:off x="2097088" y="1627188"/>
              <a:ext cx="509588" cy="166688"/>
            </a:xfrm>
            <a:custGeom>
              <a:avLst/>
              <a:gdLst>
                <a:gd name="T0" fmla="*/ 321 w 321"/>
                <a:gd name="T1" fmla="*/ 18 h 105"/>
                <a:gd name="T2" fmla="*/ 317 w 321"/>
                <a:gd name="T3" fmla="*/ 11 h 105"/>
                <a:gd name="T4" fmla="*/ 157 w 321"/>
                <a:gd name="T5" fmla="*/ 95 h 105"/>
                <a:gd name="T6" fmla="*/ 3 w 321"/>
                <a:gd name="T7" fmla="*/ 0 h 105"/>
                <a:gd name="T8" fmla="*/ 0 w 321"/>
                <a:gd name="T9" fmla="*/ 7 h 105"/>
                <a:gd name="T10" fmla="*/ 157 w 321"/>
                <a:gd name="T11" fmla="*/ 105 h 105"/>
                <a:gd name="T12" fmla="*/ 157 w 321"/>
                <a:gd name="T13" fmla="*/ 105 h 105"/>
                <a:gd name="T14" fmla="*/ 157 w 321"/>
                <a:gd name="T15" fmla="*/ 105 h 105"/>
                <a:gd name="T16" fmla="*/ 321 w 321"/>
                <a:gd name="T17" fmla="*/ 1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7" y="11"/>
                  </a:lnTo>
                  <a:lnTo>
                    <a:pt x="157" y="95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9" name="Freeform 58"/>
            <p:cNvSpPr/>
            <p:nvPr/>
          </p:nvSpPr>
          <p:spPr bwMode="auto">
            <a:xfrm>
              <a:off x="2090738" y="1128713"/>
              <a:ext cx="260350" cy="442913"/>
            </a:xfrm>
            <a:custGeom>
              <a:avLst/>
              <a:gdLst>
                <a:gd name="T0" fmla="*/ 0 w 164"/>
                <a:gd name="T1" fmla="*/ 279 h 279"/>
                <a:gd name="T2" fmla="*/ 7 w 164"/>
                <a:gd name="T3" fmla="*/ 279 h 279"/>
                <a:gd name="T4" fmla="*/ 7 w 164"/>
                <a:gd name="T5" fmla="*/ 98 h 279"/>
                <a:gd name="T6" fmla="*/ 164 w 164"/>
                <a:gd name="T7" fmla="*/ 7 h 279"/>
                <a:gd name="T8" fmla="*/ 161 w 164"/>
                <a:gd name="T9" fmla="*/ 0 h 279"/>
                <a:gd name="T10" fmla="*/ 0 w 164"/>
                <a:gd name="T11" fmla="*/ 94 h 279"/>
                <a:gd name="T12" fmla="*/ 0 w 164"/>
                <a:gd name="T13" fmla="*/ 94 h 279"/>
                <a:gd name="T14" fmla="*/ 0 w 164"/>
                <a:gd name="T15" fmla="*/ 94 h 279"/>
                <a:gd name="T16" fmla="*/ 0 w 164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79">
                  <a:moveTo>
                    <a:pt x="0" y="279"/>
                  </a:moveTo>
                  <a:lnTo>
                    <a:pt x="7" y="279"/>
                  </a:lnTo>
                  <a:lnTo>
                    <a:pt x="7" y="98"/>
                  </a:lnTo>
                  <a:lnTo>
                    <a:pt x="164" y="7"/>
                  </a:lnTo>
                  <a:lnTo>
                    <a:pt x="161" y="0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0" name="Freeform 59"/>
            <p:cNvSpPr/>
            <p:nvPr/>
          </p:nvSpPr>
          <p:spPr bwMode="auto">
            <a:xfrm>
              <a:off x="1581150" y="696913"/>
              <a:ext cx="509588" cy="874713"/>
            </a:xfrm>
            <a:custGeom>
              <a:avLst/>
              <a:gdLst>
                <a:gd name="T0" fmla="*/ 321 w 321"/>
                <a:gd name="T1" fmla="*/ 366 h 551"/>
                <a:gd name="T2" fmla="*/ 321 w 321"/>
                <a:gd name="T3" fmla="*/ 366 h 551"/>
                <a:gd name="T4" fmla="*/ 164 w 321"/>
                <a:gd name="T5" fmla="*/ 276 h 551"/>
                <a:gd name="T6" fmla="*/ 164 w 321"/>
                <a:gd name="T7" fmla="*/ 94 h 551"/>
                <a:gd name="T8" fmla="*/ 164 w 321"/>
                <a:gd name="T9" fmla="*/ 94 h 551"/>
                <a:gd name="T10" fmla="*/ 164 w 321"/>
                <a:gd name="T11" fmla="*/ 94 h 551"/>
                <a:gd name="T12" fmla="*/ 4 w 321"/>
                <a:gd name="T13" fmla="*/ 0 h 551"/>
                <a:gd name="T14" fmla="*/ 0 w 321"/>
                <a:gd name="T15" fmla="*/ 7 h 551"/>
                <a:gd name="T16" fmla="*/ 157 w 321"/>
                <a:gd name="T17" fmla="*/ 97 h 551"/>
                <a:gd name="T18" fmla="*/ 157 w 321"/>
                <a:gd name="T19" fmla="*/ 279 h 551"/>
                <a:gd name="T20" fmla="*/ 157 w 321"/>
                <a:gd name="T21" fmla="*/ 279 h 551"/>
                <a:gd name="T22" fmla="*/ 314 w 321"/>
                <a:gd name="T23" fmla="*/ 370 h 551"/>
                <a:gd name="T24" fmla="*/ 311 w 321"/>
                <a:gd name="T25" fmla="*/ 551 h 551"/>
                <a:gd name="T26" fmla="*/ 321 w 321"/>
                <a:gd name="T27" fmla="*/ 551 h 551"/>
                <a:gd name="T28" fmla="*/ 321 w 321"/>
                <a:gd name="T29" fmla="*/ 366 h 551"/>
                <a:gd name="T30" fmla="*/ 321 w 321"/>
                <a:gd name="T31" fmla="*/ 366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1" h="551">
                  <a:moveTo>
                    <a:pt x="321" y="366"/>
                  </a:moveTo>
                  <a:lnTo>
                    <a:pt x="321" y="366"/>
                  </a:lnTo>
                  <a:lnTo>
                    <a:pt x="164" y="276"/>
                  </a:lnTo>
                  <a:lnTo>
                    <a:pt x="164" y="94"/>
                  </a:lnTo>
                  <a:lnTo>
                    <a:pt x="164" y="94"/>
                  </a:lnTo>
                  <a:lnTo>
                    <a:pt x="164" y="94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157" y="279"/>
                  </a:lnTo>
                  <a:lnTo>
                    <a:pt x="314" y="370"/>
                  </a:lnTo>
                  <a:lnTo>
                    <a:pt x="311" y="551"/>
                  </a:lnTo>
                  <a:lnTo>
                    <a:pt x="321" y="551"/>
                  </a:lnTo>
                  <a:lnTo>
                    <a:pt x="321" y="366"/>
                  </a:lnTo>
                  <a:lnTo>
                    <a:pt x="321" y="36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1" name="Freeform 60"/>
            <p:cNvSpPr/>
            <p:nvPr/>
          </p:nvSpPr>
          <p:spPr bwMode="auto">
            <a:xfrm>
              <a:off x="2622550" y="2198688"/>
              <a:ext cx="266700" cy="444500"/>
            </a:xfrm>
            <a:custGeom>
              <a:avLst/>
              <a:gdLst>
                <a:gd name="T0" fmla="*/ 161 w 168"/>
                <a:gd name="T1" fmla="*/ 280 h 280"/>
                <a:gd name="T2" fmla="*/ 168 w 168"/>
                <a:gd name="T3" fmla="*/ 273 h 280"/>
                <a:gd name="T4" fmla="*/ 11 w 168"/>
                <a:gd name="T5" fmla="*/ 182 h 280"/>
                <a:gd name="T6" fmla="*/ 11 w 168"/>
                <a:gd name="T7" fmla="*/ 0 h 280"/>
                <a:gd name="T8" fmla="*/ 0 w 168"/>
                <a:gd name="T9" fmla="*/ 0 h 280"/>
                <a:gd name="T10" fmla="*/ 0 w 168"/>
                <a:gd name="T11" fmla="*/ 189 h 280"/>
                <a:gd name="T12" fmla="*/ 0 w 168"/>
                <a:gd name="T13" fmla="*/ 189 h 280"/>
                <a:gd name="T14" fmla="*/ 0 w 168"/>
                <a:gd name="T15" fmla="*/ 189 h 280"/>
                <a:gd name="T16" fmla="*/ 161 w 168"/>
                <a:gd name="T17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80">
                  <a:moveTo>
                    <a:pt x="161" y="280"/>
                  </a:moveTo>
                  <a:lnTo>
                    <a:pt x="168" y="273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161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2" name="Freeform 61"/>
            <p:cNvSpPr/>
            <p:nvPr/>
          </p:nvSpPr>
          <p:spPr bwMode="auto">
            <a:xfrm>
              <a:off x="2628900" y="2476500"/>
              <a:ext cx="265113" cy="442913"/>
            </a:xfrm>
            <a:custGeom>
              <a:avLst/>
              <a:gdLst>
                <a:gd name="T0" fmla="*/ 3 w 167"/>
                <a:gd name="T1" fmla="*/ 0 h 279"/>
                <a:gd name="T2" fmla="*/ 0 w 167"/>
                <a:gd name="T3" fmla="*/ 10 h 279"/>
                <a:gd name="T4" fmla="*/ 157 w 167"/>
                <a:gd name="T5" fmla="*/ 98 h 279"/>
                <a:gd name="T6" fmla="*/ 160 w 167"/>
                <a:gd name="T7" fmla="*/ 279 h 279"/>
                <a:gd name="T8" fmla="*/ 167 w 167"/>
                <a:gd name="T9" fmla="*/ 279 h 279"/>
                <a:gd name="T10" fmla="*/ 167 w 167"/>
                <a:gd name="T11" fmla="*/ 94 h 279"/>
                <a:gd name="T12" fmla="*/ 167 w 167"/>
                <a:gd name="T13" fmla="*/ 94 h 279"/>
                <a:gd name="T14" fmla="*/ 167 w 167"/>
                <a:gd name="T15" fmla="*/ 94 h 279"/>
                <a:gd name="T16" fmla="*/ 3 w 167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3" y="0"/>
                  </a:moveTo>
                  <a:lnTo>
                    <a:pt x="0" y="10"/>
                  </a:lnTo>
                  <a:lnTo>
                    <a:pt x="157" y="98"/>
                  </a:lnTo>
                  <a:lnTo>
                    <a:pt x="160" y="279"/>
                  </a:lnTo>
                  <a:lnTo>
                    <a:pt x="167" y="279"/>
                  </a:lnTo>
                  <a:lnTo>
                    <a:pt x="167" y="94"/>
                  </a:lnTo>
                  <a:lnTo>
                    <a:pt x="167" y="94"/>
                  </a:lnTo>
                  <a:lnTo>
                    <a:pt x="167" y="9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3" name="Freeform 62"/>
            <p:cNvSpPr/>
            <p:nvPr/>
          </p:nvSpPr>
          <p:spPr bwMode="auto">
            <a:xfrm>
              <a:off x="2878138" y="2487613"/>
              <a:ext cx="509588" cy="171450"/>
            </a:xfrm>
            <a:custGeom>
              <a:avLst/>
              <a:gdLst>
                <a:gd name="T0" fmla="*/ 0 w 321"/>
                <a:gd name="T1" fmla="*/ 87 h 108"/>
                <a:gd name="T2" fmla="*/ 3 w 321"/>
                <a:gd name="T3" fmla="*/ 94 h 108"/>
                <a:gd name="T4" fmla="*/ 164 w 321"/>
                <a:gd name="T5" fmla="*/ 10 h 108"/>
                <a:gd name="T6" fmla="*/ 317 w 321"/>
                <a:gd name="T7" fmla="*/ 108 h 108"/>
                <a:gd name="T8" fmla="*/ 321 w 321"/>
                <a:gd name="T9" fmla="*/ 98 h 108"/>
                <a:gd name="T10" fmla="*/ 164 w 321"/>
                <a:gd name="T11" fmla="*/ 0 h 108"/>
                <a:gd name="T12" fmla="*/ 164 w 321"/>
                <a:gd name="T13" fmla="*/ 0 h 108"/>
                <a:gd name="T14" fmla="*/ 164 w 321"/>
                <a:gd name="T15" fmla="*/ 0 h 108"/>
                <a:gd name="T16" fmla="*/ 0 w 321"/>
                <a:gd name="T17" fmla="*/ 87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8">
                  <a:moveTo>
                    <a:pt x="0" y="87"/>
                  </a:moveTo>
                  <a:lnTo>
                    <a:pt x="3" y="94"/>
                  </a:lnTo>
                  <a:lnTo>
                    <a:pt x="164" y="10"/>
                  </a:lnTo>
                  <a:lnTo>
                    <a:pt x="317" y="108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4" name="Freeform 63"/>
            <p:cNvSpPr/>
            <p:nvPr/>
          </p:nvSpPr>
          <p:spPr bwMode="auto">
            <a:xfrm>
              <a:off x="3132138" y="2520950"/>
              <a:ext cx="509588" cy="166688"/>
            </a:xfrm>
            <a:custGeom>
              <a:avLst/>
              <a:gdLst>
                <a:gd name="T0" fmla="*/ 321 w 321"/>
                <a:gd name="T1" fmla="*/ 17 h 105"/>
                <a:gd name="T2" fmla="*/ 318 w 321"/>
                <a:gd name="T3" fmla="*/ 10 h 105"/>
                <a:gd name="T4" fmla="*/ 157 w 321"/>
                <a:gd name="T5" fmla="*/ 94 h 105"/>
                <a:gd name="T6" fmla="*/ 4 w 321"/>
                <a:gd name="T7" fmla="*/ 0 h 105"/>
                <a:gd name="T8" fmla="*/ 0 w 321"/>
                <a:gd name="T9" fmla="*/ 7 h 105"/>
                <a:gd name="T10" fmla="*/ 157 w 321"/>
                <a:gd name="T11" fmla="*/ 105 h 105"/>
                <a:gd name="T12" fmla="*/ 157 w 321"/>
                <a:gd name="T13" fmla="*/ 105 h 105"/>
                <a:gd name="T14" fmla="*/ 157 w 321"/>
                <a:gd name="T15" fmla="*/ 105 h 105"/>
                <a:gd name="T16" fmla="*/ 321 w 321"/>
                <a:gd name="T17" fmla="*/ 17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5">
                  <a:moveTo>
                    <a:pt x="321" y="17"/>
                  </a:moveTo>
                  <a:lnTo>
                    <a:pt x="318" y="10"/>
                  </a:lnTo>
                  <a:lnTo>
                    <a:pt x="157" y="94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321" y="1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5" name="Freeform 64"/>
            <p:cNvSpPr/>
            <p:nvPr/>
          </p:nvSpPr>
          <p:spPr bwMode="auto">
            <a:xfrm>
              <a:off x="3160713" y="2470150"/>
              <a:ext cx="509588" cy="166688"/>
            </a:xfrm>
            <a:custGeom>
              <a:avLst/>
              <a:gdLst>
                <a:gd name="T0" fmla="*/ 321 w 321"/>
                <a:gd name="T1" fmla="*/ 18 h 105"/>
                <a:gd name="T2" fmla="*/ 317 w 321"/>
                <a:gd name="T3" fmla="*/ 7 h 105"/>
                <a:gd name="T4" fmla="*/ 157 w 321"/>
                <a:gd name="T5" fmla="*/ 95 h 105"/>
                <a:gd name="T6" fmla="*/ 3 w 321"/>
                <a:gd name="T7" fmla="*/ 0 h 105"/>
                <a:gd name="T8" fmla="*/ 0 w 321"/>
                <a:gd name="T9" fmla="*/ 7 h 105"/>
                <a:gd name="T10" fmla="*/ 157 w 321"/>
                <a:gd name="T11" fmla="*/ 105 h 105"/>
                <a:gd name="T12" fmla="*/ 157 w 321"/>
                <a:gd name="T13" fmla="*/ 105 h 105"/>
                <a:gd name="T14" fmla="*/ 157 w 321"/>
                <a:gd name="T15" fmla="*/ 105 h 105"/>
                <a:gd name="T16" fmla="*/ 321 w 321"/>
                <a:gd name="T17" fmla="*/ 1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7" y="7"/>
                  </a:lnTo>
                  <a:lnTo>
                    <a:pt x="157" y="95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6" name="Freeform 65"/>
            <p:cNvSpPr/>
            <p:nvPr/>
          </p:nvSpPr>
          <p:spPr bwMode="auto">
            <a:xfrm>
              <a:off x="3127375" y="2020888"/>
              <a:ext cx="265113" cy="444500"/>
            </a:xfrm>
            <a:custGeom>
              <a:avLst/>
              <a:gdLst>
                <a:gd name="T0" fmla="*/ 0 w 167"/>
                <a:gd name="T1" fmla="*/ 280 h 280"/>
                <a:gd name="T2" fmla="*/ 10 w 167"/>
                <a:gd name="T3" fmla="*/ 280 h 280"/>
                <a:gd name="T4" fmla="*/ 10 w 167"/>
                <a:gd name="T5" fmla="*/ 98 h 280"/>
                <a:gd name="T6" fmla="*/ 167 w 167"/>
                <a:gd name="T7" fmla="*/ 7 h 280"/>
                <a:gd name="T8" fmla="*/ 160 w 167"/>
                <a:gd name="T9" fmla="*/ 0 h 280"/>
                <a:gd name="T10" fmla="*/ 0 w 167"/>
                <a:gd name="T11" fmla="*/ 95 h 280"/>
                <a:gd name="T12" fmla="*/ 0 w 167"/>
                <a:gd name="T13" fmla="*/ 95 h 280"/>
                <a:gd name="T14" fmla="*/ 0 w 167"/>
                <a:gd name="T15" fmla="*/ 95 h 280"/>
                <a:gd name="T16" fmla="*/ 0 w 167"/>
                <a:gd name="T17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80">
                  <a:moveTo>
                    <a:pt x="0" y="280"/>
                  </a:moveTo>
                  <a:lnTo>
                    <a:pt x="10" y="280"/>
                  </a:lnTo>
                  <a:lnTo>
                    <a:pt x="10" y="98"/>
                  </a:lnTo>
                  <a:lnTo>
                    <a:pt x="167" y="7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0" y="95"/>
                  </a:lnTo>
                  <a:lnTo>
                    <a:pt x="0" y="95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7" name="Freeform 66"/>
            <p:cNvSpPr/>
            <p:nvPr/>
          </p:nvSpPr>
          <p:spPr bwMode="auto">
            <a:xfrm>
              <a:off x="2119313" y="1571625"/>
              <a:ext cx="1008063" cy="893763"/>
            </a:xfrm>
            <a:custGeom>
              <a:avLst/>
              <a:gdLst>
                <a:gd name="T0" fmla="*/ 635 w 635"/>
                <a:gd name="T1" fmla="*/ 378 h 563"/>
                <a:gd name="T2" fmla="*/ 635 w 635"/>
                <a:gd name="T3" fmla="*/ 378 h 563"/>
                <a:gd name="T4" fmla="*/ 478 w 635"/>
                <a:gd name="T5" fmla="*/ 287 h 563"/>
                <a:gd name="T6" fmla="*/ 481 w 635"/>
                <a:gd name="T7" fmla="*/ 105 h 563"/>
                <a:gd name="T8" fmla="*/ 481 w 635"/>
                <a:gd name="T9" fmla="*/ 105 h 563"/>
                <a:gd name="T10" fmla="*/ 481 w 635"/>
                <a:gd name="T11" fmla="*/ 105 h 563"/>
                <a:gd name="T12" fmla="*/ 321 w 635"/>
                <a:gd name="T13" fmla="*/ 11 h 563"/>
                <a:gd name="T14" fmla="*/ 321 w 635"/>
                <a:gd name="T15" fmla="*/ 11 h 563"/>
                <a:gd name="T16" fmla="*/ 160 w 635"/>
                <a:gd name="T17" fmla="*/ 98 h 563"/>
                <a:gd name="T18" fmla="*/ 7 w 635"/>
                <a:gd name="T19" fmla="*/ 0 h 563"/>
                <a:gd name="T20" fmla="*/ 0 w 635"/>
                <a:gd name="T21" fmla="*/ 11 h 563"/>
                <a:gd name="T22" fmla="*/ 160 w 635"/>
                <a:gd name="T23" fmla="*/ 109 h 563"/>
                <a:gd name="T24" fmla="*/ 160 w 635"/>
                <a:gd name="T25" fmla="*/ 109 h 563"/>
                <a:gd name="T26" fmla="*/ 160 w 635"/>
                <a:gd name="T27" fmla="*/ 109 h 563"/>
                <a:gd name="T28" fmla="*/ 317 w 635"/>
                <a:gd name="T29" fmla="*/ 21 h 563"/>
                <a:gd name="T30" fmla="*/ 471 w 635"/>
                <a:gd name="T31" fmla="*/ 109 h 563"/>
                <a:gd name="T32" fmla="*/ 471 w 635"/>
                <a:gd name="T33" fmla="*/ 290 h 563"/>
                <a:gd name="T34" fmla="*/ 471 w 635"/>
                <a:gd name="T35" fmla="*/ 290 h 563"/>
                <a:gd name="T36" fmla="*/ 628 w 635"/>
                <a:gd name="T37" fmla="*/ 381 h 563"/>
                <a:gd name="T38" fmla="*/ 628 w 635"/>
                <a:gd name="T39" fmla="*/ 563 h 563"/>
                <a:gd name="T40" fmla="*/ 635 w 635"/>
                <a:gd name="T41" fmla="*/ 563 h 563"/>
                <a:gd name="T42" fmla="*/ 635 w 635"/>
                <a:gd name="T43" fmla="*/ 378 h 563"/>
                <a:gd name="T44" fmla="*/ 635 w 635"/>
                <a:gd name="T45" fmla="*/ 378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35" h="563">
                  <a:moveTo>
                    <a:pt x="635" y="378"/>
                  </a:moveTo>
                  <a:lnTo>
                    <a:pt x="635" y="378"/>
                  </a:lnTo>
                  <a:lnTo>
                    <a:pt x="478" y="287"/>
                  </a:lnTo>
                  <a:lnTo>
                    <a:pt x="481" y="105"/>
                  </a:lnTo>
                  <a:lnTo>
                    <a:pt x="481" y="105"/>
                  </a:lnTo>
                  <a:lnTo>
                    <a:pt x="481" y="105"/>
                  </a:lnTo>
                  <a:lnTo>
                    <a:pt x="321" y="11"/>
                  </a:lnTo>
                  <a:lnTo>
                    <a:pt x="321" y="11"/>
                  </a:lnTo>
                  <a:lnTo>
                    <a:pt x="160" y="98"/>
                  </a:lnTo>
                  <a:lnTo>
                    <a:pt x="7" y="0"/>
                  </a:lnTo>
                  <a:lnTo>
                    <a:pt x="0" y="11"/>
                  </a:lnTo>
                  <a:lnTo>
                    <a:pt x="160" y="109"/>
                  </a:lnTo>
                  <a:lnTo>
                    <a:pt x="160" y="109"/>
                  </a:lnTo>
                  <a:lnTo>
                    <a:pt x="160" y="109"/>
                  </a:lnTo>
                  <a:lnTo>
                    <a:pt x="317" y="21"/>
                  </a:lnTo>
                  <a:lnTo>
                    <a:pt x="471" y="109"/>
                  </a:lnTo>
                  <a:lnTo>
                    <a:pt x="471" y="290"/>
                  </a:lnTo>
                  <a:lnTo>
                    <a:pt x="471" y="290"/>
                  </a:lnTo>
                  <a:lnTo>
                    <a:pt x="628" y="381"/>
                  </a:lnTo>
                  <a:lnTo>
                    <a:pt x="628" y="563"/>
                  </a:lnTo>
                  <a:lnTo>
                    <a:pt x="635" y="563"/>
                  </a:lnTo>
                  <a:lnTo>
                    <a:pt x="635" y="378"/>
                  </a:lnTo>
                  <a:lnTo>
                    <a:pt x="635" y="37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8" name="Freeform 67"/>
            <p:cNvSpPr/>
            <p:nvPr/>
          </p:nvSpPr>
          <p:spPr bwMode="auto">
            <a:xfrm>
              <a:off x="534988" y="1322388"/>
              <a:ext cx="514350" cy="876300"/>
            </a:xfrm>
            <a:custGeom>
              <a:avLst/>
              <a:gdLst>
                <a:gd name="T0" fmla="*/ 0 w 324"/>
                <a:gd name="T1" fmla="*/ 185 h 552"/>
                <a:gd name="T2" fmla="*/ 0 w 324"/>
                <a:gd name="T3" fmla="*/ 185 h 552"/>
                <a:gd name="T4" fmla="*/ 157 w 324"/>
                <a:gd name="T5" fmla="*/ 276 h 552"/>
                <a:gd name="T6" fmla="*/ 157 w 324"/>
                <a:gd name="T7" fmla="*/ 458 h 552"/>
                <a:gd name="T8" fmla="*/ 157 w 324"/>
                <a:gd name="T9" fmla="*/ 458 h 552"/>
                <a:gd name="T10" fmla="*/ 157 w 324"/>
                <a:gd name="T11" fmla="*/ 458 h 552"/>
                <a:gd name="T12" fmla="*/ 317 w 324"/>
                <a:gd name="T13" fmla="*/ 552 h 552"/>
                <a:gd name="T14" fmla="*/ 324 w 324"/>
                <a:gd name="T15" fmla="*/ 542 h 552"/>
                <a:gd name="T16" fmla="*/ 167 w 324"/>
                <a:gd name="T17" fmla="*/ 454 h 552"/>
                <a:gd name="T18" fmla="*/ 167 w 324"/>
                <a:gd name="T19" fmla="*/ 273 h 552"/>
                <a:gd name="T20" fmla="*/ 167 w 324"/>
                <a:gd name="T21" fmla="*/ 273 h 552"/>
                <a:gd name="T22" fmla="*/ 10 w 324"/>
                <a:gd name="T23" fmla="*/ 182 h 552"/>
                <a:gd name="T24" fmla="*/ 10 w 324"/>
                <a:gd name="T25" fmla="*/ 0 h 552"/>
                <a:gd name="T26" fmla="*/ 0 w 324"/>
                <a:gd name="T27" fmla="*/ 0 h 552"/>
                <a:gd name="T28" fmla="*/ 0 w 324"/>
                <a:gd name="T29" fmla="*/ 185 h 552"/>
                <a:gd name="T30" fmla="*/ 0 w 324"/>
                <a:gd name="T31" fmla="*/ 185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4" h="552">
                  <a:moveTo>
                    <a:pt x="0" y="185"/>
                  </a:move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317" y="552"/>
                  </a:lnTo>
                  <a:lnTo>
                    <a:pt x="324" y="542"/>
                  </a:lnTo>
                  <a:lnTo>
                    <a:pt x="167" y="454"/>
                  </a:lnTo>
                  <a:lnTo>
                    <a:pt x="167" y="273"/>
                  </a:lnTo>
                  <a:lnTo>
                    <a:pt x="167" y="273"/>
                  </a:lnTo>
                  <a:lnTo>
                    <a:pt x="10" y="18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9" name="Freeform 68"/>
            <p:cNvSpPr/>
            <p:nvPr/>
          </p:nvSpPr>
          <p:spPr bwMode="auto">
            <a:xfrm>
              <a:off x="1598613" y="2009775"/>
              <a:ext cx="1008063" cy="166688"/>
            </a:xfrm>
            <a:custGeom>
              <a:avLst/>
              <a:gdLst>
                <a:gd name="T0" fmla="*/ 474 w 635"/>
                <a:gd name="T1" fmla="*/ 4 h 105"/>
                <a:gd name="T2" fmla="*/ 474 w 635"/>
                <a:gd name="T3" fmla="*/ 4 h 105"/>
                <a:gd name="T4" fmla="*/ 317 w 635"/>
                <a:gd name="T5" fmla="*/ 95 h 105"/>
                <a:gd name="T6" fmla="*/ 160 w 635"/>
                <a:gd name="T7" fmla="*/ 0 h 105"/>
                <a:gd name="T8" fmla="*/ 160 w 635"/>
                <a:gd name="T9" fmla="*/ 0 h 105"/>
                <a:gd name="T10" fmla="*/ 160 w 635"/>
                <a:gd name="T11" fmla="*/ 0 h 105"/>
                <a:gd name="T12" fmla="*/ 0 w 635"/>
                <a:gd name="T13" fmla="*/ 95 h 105"/>
                <a:gd name="T14" fmla="*/ 3 w 635"/>
                <a:gd name="T15" fmla="*/ 102 h 105"/>
                <a:gd name="T16" fmla="*/ 160 w 635"/>
                <a:gd name="T17" fmla="*/ 11 h 105"/>
                <a:gd name="T18" fmla="*/ 317 w 635"/>
                <a:gd name="T19" fmla="*/ 105 h 105"/>
                <a:gd name="T20" fmla="*/ 317 w 635"/>
                <a:gd name="T21" fmla="*/ 105 h 105"/>
                <a:gd name="T22" fmla="*/ 474 w 635"/>
                <a:gd name="T23" fmla="*/ 14 h 105"/>
                <a:gd name="T24" fmla="*/ 628 w 635"/>
                <a:gd name="T25" fmla="*/ 105 h 105"/>
                <a:gd name="T26" fmla="*/ 635 w 635"/>
                <a:gd name="T27" fmla="*/ 98 h 105"/>
                <a:gd name="T28" fmla="*/ 474 w 635"/>
                <a:gd name="T29" fmla="*/ 4 h 105"/>
                <a:gd name="T30" fmla="*/ 474 w 635"/>
                <a:gd name="T31" fmla="*/ 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5" h="105">
                  <a:moveTo>
                    <a:pt x="474" y="4"/>
                  </a:moveTo>
                  <a:lnTo>
                    <a:pt x="474" y="4"/>
                  </a:lnTo>
                  <a:lnTo>
                    <a:pt x="317" y="95"/>
                  </a:lnTo>
                  <a:lnTo>
                    <a:pt x="160" y="0"/>
                  </a:lnTo>
                  <a:lnTo>
                    <a:pt x="160" y="0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3" y="102"/>
                  </a:lnTo>
                  <a:lnTo>
                    <a:pt x="160" y="11"/>
                  </a:lnTo>
                  <a:lnTo>
                    <a:pt x="317" y="105"/>
                  </a:lnTo>
                  <a:lnTo>
                    <a:pt x="317" y="105"/>
                  </a:lnTo>
                  <a:lnTo>
                    <a:pt x="474" y="14"/>
                  </a:lnTo>
                  <a:lnTo>
                    <a:pt x="628" y="105"/>
                  </a:lnTo>
                  <a:lnTo>
                    <a:pt x="635" y="98"/>
                  </a:lnTo>
                  <a:lnTo>
                    <a:pt x="474" y="4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0" name="Freeform 69"/>
            <p:cNvSpPr/>
            <p:nvPr/>
          </p:nvSpPr>
          <p:spPr bwMode="auto">
            <a:xfrm>
              <a:off x="1100138" y="2054225"/>
              <a:ext cx="1008063" cy="166688"/>
            </a:xfrm>
            <a:custGeom>
              <a:avLst/>
              <a:gdLst>
                <a:gd name="T0" fmla="*/ 474 w 635"/>
                <a:gd name="T1" fmla="*/ 4 h 105"/>
                <a:gd name="T2" fmla="*/ 474 w 635"/>
                <a:gd name="T3" fmla="*/ 4 h 105"/>
                <a:gd name="T4" fmla="*/ 317 w 635"/>
                <a:gd name="T5" fmla="*/ 91 h 105"/>
                <a:gd name="T6" fmla="*/ 164 w 635"/>
                <a:gd name="T7" fmla="*/ 0 h 105"/>
                <a:gd name="T8" fmla="*/ 164 w 635"/>
                <a:gd name="T9" fmla="*/ 0 h 105"/>
                <a:gd name="T10" fmla="*/ 164 w 635"/>
                <a:gd name="T11" fmla="*/ 0 h 105"/>
                <a:gd name="T12" fmla="*/ 0 w 635"/>
                <a:gd name="T13" fmla="*/ 95 h 105"/>
                <a:gd name="T14" fmla="*/ 7 w 635"/>
                <a:gd name="T15" fmla="*/ 102 h 105"/>
                <a:gd name="T16" fmla="*/ 164 w 635"/>
                <a:gd name="T17" fmla="*/ 11 h 105"/>
                <a:gd name="T18" fmla="*/ 317 w 635"/>
                <a:gd name="T19" fmla="*/ 102 h 105"/>
                <a:gd name="T20" fmla="*/ 317 w 635"/>
                <a:gd name="T21" fmla="*/ 102 h 105"/>
                <a:gd name="T22" fmla="*/ 474 w 635"/>
                <a:gd name="T23" fmla="*/ 14 h 105"/>
                <a:gd name="T24" fmla="*/ 631 w 635"/>
                <a:gd name="T25" fmla="*/ 105 h 105"/>
                <a:gd name="T26" fmla="*/ 635 w 635"/>
                <a:gd name="T27" fmla="*/ 98 h 105"/>
                <a:gd name="T28" fmla="*/ 474 w 635"/>
                <a:gd name="T29" fmla="*/ 4 h 105"/>
                <a:gd name="T30" fmla="*/ 474 w 635"/>
                <a:gd name="T31" fmla="*/ 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5" h="105">
                  <a:moveTo>
                    <a:pt x="474" y="4"/>
                  </a:moveTo>
                  <a:lnTo>
                    <a:pt x="474" y="4"/>
                  </a:lnTo>
                  <a:lnTo>
                    <a:pt x="317" y="91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0" y="95"/>
                  </a:lnTo>
                  <a:lnTo>
                    <a:pt x="7" y="102"/>
                  </a:lnTo>
                  <a:lnTo>
                    <a:pt x="164" y="11"/>
                  </a:lnTo>
                  <a:lnTo>
                    <a:pt x="317" y="102"/>
                  </a:lnTo>
                  <a:lnTo>
                    <a:pt x="317" y="102"/>
                  </a:lnTo>
                  <a:lnTo>
                    <a:pt x="474" y="14"/>
                  </a:lnTo>
                  <a:lnTo>
                    <a:pt x="631" y="105"/>
                  </a:lnTo>
                  <a:lnTo>
                    <a:pt x="635" y="98"/>
                  </a:lnTo>
                  <a:lnTo>
                    <a:pt x="474" y="4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1" name="Freeform 70"/>
            <p:cNvSpPr/>
            <p:nvPr/>
          </p:nvSpPr>
          <p:spPr bwMode="auto">
            <a:xfrm>
              <a:off x="1049338" y="708025"/>
              <a:ext cx="515938" cy="160338"/>
            </a:xfrm>
            <a:custGeom>
              <a:avLst/>
              <a:gdLst>
                <a:gd name="T0" fmla="*/ 325 w 325"/>
                <a:gd name="T1" fmla="*/ 7 h 101"/>
                <a:gd name="T2" fmla="*/ 318 w 325"/>
                <a:gd name="T3" fmla="*/ 0 h 101"/>
                <a:gd name="T4" fmla="*/ 161 w 325"/>
                <a:gd name="T5" fmla="*/ 90 h 101"/>
                <a:gd name="T6" fmla="*/ 7 w 325"/>
                <a:gd name="T7" fmla="*/ 0 h 101"/>
                <a:gd name="T8" fmla="*/ 0 w 325"/>
                <a:gd name="T9" fmla="*/ 7 h 101"/>
                <a:gd name="T10" fmla="*/ 161 w 325"/>
                <a:gd name="T11" fmla="*/ 101 h 101"/>
                <a:gd name="T12" fmla="*/ 161 w 325"/>
                <a:gd name="T13" fmla="*/ 101 h 101"/>
                <a:gd name="T14" fmla="*/ 161 w 325"/>
                <a:gd name="T15" fmla="*/ 101 h 101"/>
                <a:gd name="T16" fmla="*/ 325 w 325"/>
                <a:gd name="T17" fmla="*/ 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5" h="101">
                  <a:moveTo>
                    <a:pt x="325" y="7"/>
                  </a:moveTo>
                  <a:lnTo>
                    <a:pt x="318" y="0"/>
                  </a:lnTo>
                  <a:lnTo>
                    <a:pt x="161" y="90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325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2" name="Freeform 71"/>
            <p:cNvSpPr/>
            <p:nvPr/>
          </p:nvSpPr>
          <p:spPr bwMode="auto">
            <a:xfrm>
              <a:off x="1293813" y="390525"/>
              <a:ext cx="265113" cy="444500"/>
            </a:xfrm>
            <a:custGeom>
              <a:avLst/>
              <a:gdLst>
                <a:gd name="T0" fmla="*/ 167 w 167"/>
                <a:gd name="T1" fmla="*/ 0 h 280"/>
                <a:gd name="T2" fmla="*/ 157 w 167"/>
                <a:gd name="T3" fmla="*/ 0 h 280"/>
                <a:gd name="T4" fmla="*/ 157 w 167"/>
                <a:gd name="T5" fmla="*/ 182 h 280"/>
                <a:gd name="T6" fmla="*/ 0 w 167"/>
                <a:gd name="T7" fmla="*/ 273 h 280"/>
                <a:gd name="T8" fmla="*/ 3 w 167"/>
                <a:gd name="T9" fmla="*/ 280 h 280"/>
                <a:gd name="T10" fmla="*/ 167 w 167"/>
                <a:gd name="T11" fmla="*/ 189 h 280"/>
                <a:gd name="T12" fmla="*/ 167 w 167"/>
                <a:gd name="T13" fmla="*/ 189 h 280"/>
                <a:gd name="T14" fmla="*/ 167 w 167"/>
                <a:gd name="T15" fmla="*/ 189 h 280"/>
                <a:gd name="T16" fmla="*/ 167 w 167"/>
                <a:gd name="T17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80">
                  <a:moveTo>
                    <a:pt x="167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3"/>
                  </a:lnTo>
                  <a:lnTo>
                    <a:pt x="3" y="280"/>
                  </a:lnTo>
                  <a:lnTo>
                    <a:pt x="167" y="189"/>
                  </a:lnTo>
                  <a:lnTo>
                    <a:pt x="167" y="189"/>
                  </a:lnTo>
                  <a:lnTo>
                    <a:pt x="167" y="189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3" name="Freeform 72"/>
            <p:cNvSpPr/>
            <p:nvPr/>
          </p:nvSpPr>
          <p:spPr bwMode="auto">
            <a:xfrm>
              <a:off x="795338" y="430213"/>
              <a:ext cx="265113" cy="442913"/>
            </a:xfrm>
            <a:custGeom>
              <a:avLst/>
              <a:gdLst>
                <a:gd name="T0" fmla="*/ 167 w 167"/>
                <a:gd name="T1" fmla="*/ 0 h 279"/>
                <a:gd name="T2" fmla="*/ 157 w 167"/>
                <a:gd name="T3" fmla="*/ 0 h 279"/>
                <a:gd name="T4" fmla="*/ 157 w 167"/>
                <a:gd name="T5" fmla="*/ 182 h 279"/>
                <a:gd name="T6" fmla="*/ 0 w 167"/>
                <a:gd name="T7" fmla="*/ 272 h 279"/>
                <a:gd name="T8" fmla="*/ 7 w 167"/>
                <a:gd name="T9" fmla="*/ 279 h 279"/>
                <a:gd name="T10" fmla="*/ 167 w 167"/>
                <a:gd name="T11" fmla="*/ 185 h 279"/>
                <a:gd name="T12" fmla="*/ 167 w 167"/>
                <a:gd name="T13" fmla="*/ 185 h 279"/>
                <a:gd name="T14" fmla="*/ 167 w 167"/>
                <a:gd name="T15" fmla="*/ 185 h 279"/>
                <a:gd name="T16" fmla="*/ 167 w 167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7" y="185"/>
                  </a:lnTo>
                  <a:lnTo>
                    <a:pt x="167" y="185"/>
                  </a:lnTo>
                  <a:lnTo>
                    <a:pt x="167" y="185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4" name="Freeform 73"/>
            <p:cNvSpPr/>
            <p:nvPr/>
          </p:nvSpPr>
          <p:spPr bwMode="auto">
            <a:xfrm>
              <a:off x="539750" y="434975"/>
              <a:ext cx="515938" cy="871538"/>
            </a:xfrm>
            <a:custGeom>
              <a:avLst/>
              <a:gdLst>
                <a:gd name="T0" fmla="*/ 0 w 325"/>
                <a:gd name="T1" fmla="*/ 186 h 549"/>
                <a:gd name="T2" fmla="*/ 0 w 325"/>
                <a:gd name="T3" fmla="*/ 186 h 549"/>
                <a:gd name="T4" fmla="*/ 157 w 325"/>
                <a:gd name="T5" fmla="*/ 276 h 549"/>
                <a:gd name="T6" fmla="*/ 157 w 325"/>
                <a:gd name="T7" fmla="*/ 458 h 549"/>
                <a:gd name="T8" fmla="*/ 157 w 325"/>
                <a:gd name="T9" fmla="*/ 458 h 549"/>
                <a:gd name="T10" fmla="*/ 157 w 325"/>
                <a:gd name="T11" fmla="*/ 458 h 549"/>
                <a:gd name="T12" fmla="*/ 321 w 325"/>
                <a:gd name="T13" fmla="*/ 549 h 549"/>
                <a:gd name="T14" fmla="*/ 325 w 325"/>
                <a:gd name="T15" fmla="*/ 542 h 549"/>
                <a:gd name="T16" fmla="*/ 168 w 325"/>
                <a:gd name="T17" fmla="*/ 451 h 549"/>
                <a:gd name="T18" fmla="*/ 168 w 325"/>
                <a:gd name="T19" fmla="*/ 269 h 549"/>
                <a:gd name="T20" fmla="*/ 168 w 325"/>
                <a:gd name="T21" fmla="*/ 269 h 549"/>
                <a:gd name="T22" fmla="*/ 11 w 325"/>
                <a:gd name="T23" fmla="*/ 182 h 549"/>
                <a:gd name="T24" fmla="*/ 11 w 325"/>
                <a:gd name="T25" fmla="*/ 0 h 549"/>
                <a:gd name="T26" fmla="*/ 0 w 325"/>
                <a:gd name="T27" fmla="*/ 0 h 549"/>
                <a:gd name="T28" fmla="*/ 0 w 325"/>
                <a:gd name="T29" fmla="*/ 186 h 549"/>
                <a:gd name="T30" fmla="*/ 0 w 325"/>
                <a:gd name="T31" fmla="*/ 186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5" h="549">
                  <a:moveTo>
                    <a:pt x="0" y="186"/>
                  </a:moveTo>
                  <a:lnTo>
                    <a:pt x="0" y="186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321" y="549"/>
                  </a:lnTo>
                  <a:lnTo>
                    <a:pt x="325" y="542"/>
                  </a:lnTo>
                  <a:lnTo>
                    <a:pt x="168" y="451"/>
                  </a:lnTo>
                  <a:lnTo>
                    <a:pt x="168" y="269"/>
                  </a:lnTo>
                  <a:lnTo>
                    <a:pt x="168" y="269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6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5" name="Freeform 74"/>
            <p:cNvSpPr/>
            <p:nvPr/>
          </p:nvSpPr>
          <p:spPr bwMode="auto">
            <a:xfrm>
              <a:off x="3127375" y="1566863"/>
              <a:ext cx="265113" cy="438150"/>
            </a:xfrm>
            <a:custGeom>
              <a:avLst/>
              <a:gdLst>
                <a:gd name="T0" fmla="*/ 3 w 167"/>
                <a:gd name="T1" fmla="*/ 0 h 276"/>
                <a:gd name="T2" fmla="*/ 0 w 167"/>
                <a:gd name="T3" fmla="*/ 7 h 276"/>
                <a:gd name="T4" fmla="*/ 157 w 167"/>
                <a:gd name="T5" fmla="*/ 94 h 276"/>
                <a:gd name="T6" fmla="*/ 160 w 167"/>
                <a:gd name="T7" fmla="*/ 276 h 276"/>
                <a:gd name="T8" fmla="*/ 167 w 167"/>
                <a:gd name="T9" fmla="*/ 276 h 276"/>
                <a:gd name="T10" fmla="*/ 167 w 167"/>
                <a:gd name="T11" fmla="*/ 91 h 276"/>
                <a:gd name="T12" fmla="*/ 167 w 167"/>
                <a:gd name="T13" fmla="*/ 91 h 276"/>
                <a:gd name="T14" fmla="*/ 167 w 167"/>
                <a:gd name="T15" fmla="*/ 91 h 276"/>
                <a:gd name="T16" fmla="*/ 3 w 167"/>
                <a:gd name="T17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4"/>
                  </a:lnTo>
                  <a:lnTo>
                    <a:pt x="160" y="276"/>
                  </a:lnTo>
                  <a:lnTo>
                    <a:pt x="167" y="276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6" name="Freeform 75"/>
            <p:cNvSpPr/>
            <p:nvPr/>
          </p:nvSpPr>
          <p:spPr bwMode="auto">
            <a:xfrm>
              <a:off x="3409950" y="1084263"/>
              <a:ext cx="509588" cy="160338"/>
            </a:xfrm>
            <a:custGeom>
              <a:avLst/>
              <a:gdLst>
                <a:gd name="T0" fmla="*/ 321 w 321"/>
                <a:gd name="T1" fmla="*/ 11 h 101"/>
                <a:gd name="T2" fmla="*/ 317 w 321"/>
                <a:gd name="T3" fmla="*/ 0 h 101"/>
                <a:gd name="T4" fmla="*/ 160 w 321"/>
                <a:gd name="T5" fmla="*/ 91 h 101"/>
                <a:gd name="T6" fmla="*/ 3 w 321"/>
                <a:gd name="T7" fmla="*/ 0 h 101"/>
                <a:gd name="T8" fmla="*/ 0 w 321"/>
                <a:gd name="T9" fmla="*/ 11 h 101"/>
                <a:gd name="T10" fmla="*/ 160 w 321"/>
                <a:gd name="T11" fmla="*/ 101 h 101"/>
                <a:gd name="T12" fmla="*/ 160 w 321"/>
                <a:gd name="T13" fmla="*/ 101 h 101"/>
                <a:gd name="T14" fmla="*/ 160 w 321"/>
                <a:gd name="T15" fmla="*/ 101 h 101"/>
                <a:gd name="T16" fmla="*/ 321 w 321"/>
                <a:gd name="T17" fmla="*/ 1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1">
                  <a:moveTo>
                    <a:pt x="321" y="11"/>
                  </a:moveTo>
                  <a:lnTo>
                    <a:pt x="317" y="0"/>
                  </a:lnTo>
                  <a:lnTo>
                    <a:pt x="160" y="91"/>
                  </a:lnTo>
                  <a:lnTo>
                    <a:pt x="3" y="0"/>
                  </a:lnTo>
                  <a:lnTo>
                    <a:pt x="0" y="11"/>
                  </a:lnTo>
                  <a:lnTo>
                    <a:pt x="160" y="101"/>
                  </a:lnTo>
                  <a:lnTo>
                    <a:pt x="160" y="101"/>
                  </a:lnTo>
                  <a:lnTo>
                    <a:pt x="160" y="101"/>
                  </a:lnTo>
                  <a:lnTo>
                    <a:pt x="321" y="1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7" name="Freeform 76"/>
            <p:cNvSpPr/>
            <p:nvPr/>
          </p:nvSpPr>
          <p:spPr bwMode="auto">
            <a:xfrm>
              <a:off x="2894013" y="823913"/>
              <a:ext cx="758825" cy="876300"/>
            </a:xfrm>
            <a:custGeom>
              <a:avLst/>
              <a:gdLst>
                <a:gd name="T0" fmla="*/ 318 w 478"/>
                <a:gd name="T1" fmla="*/ 189 h 552"/>
                <a:gd name="T2" fmla="*/ 475 w 478"/>
                <a:gd name="T3" fmla="*/ 279 h 552"/>
                <a:gd name="T4" fmla="*/ 478 w 478"/>
                <a:gd name="T5" fmla="*/ 272 h 552"/>
                <a:gd name="T6" fmla="*/ 318 w 478"/>
                <a:gd name="T7" fmla="*/ 178 h 552"/>
                <a:gd name="T8" fmla="*/ 318 w 478"/>
                <a:gd name="T9" fmla="*/ 178 h 552"/>
                <a:gd name="T10" fmla="*/ 318 w 478"/>
                <a:gd name="T11" fmla="*/ 178 h 552"/>
                <a:gd name="T12" fmla="*/ 161 w 478"/>
                <a:gd name="T13" fmla="*/ 269 h 552"/>
                <a:gd name="T14" fmla="*/ 7 w 478"/>
                <a:gd name="T15" fmla="*/ 182 h 552"/>
                <a:gd name="T16" fmla="*/ 7 w 478"/>
                <a:gd name="T17" fmla="*/ 0 h 552"/>
                <a:gd name="T18" fmla="*/ 0 w 478"/>
                <a:gd name="T19" fmla="*/ 0 h 552"/>
                <a:gd name="T20" fmla="*/ 0 w 478"/>
                <a:gd name="T21" fmla="*/ 189 h 552"/>
                <a:gd name="T22" fmla="*/ 0 w 478"/>
                <a:gd name="T23" fmla="*/ 189 h 552"/>
                <a:gd name="T24" fmla="*/ 0 w 478"/>
                <a:gd name="T25" fmla="*/ 189 h 552"/>
                <a:gd name="T26" fmla="*/ 157 w 478"/>
                <a:gd name="T27" fmla="*/ 276 h 552"/>
                <a:gd name="T28" fmla="*/ 157 w 478"/>
                <a:gd name="T29" fmla="*/ 457 h 552"/>
                <a:gd name="T30" fmla="*/ 157 w 478"/>
                <a:gd name="T31" fmla="*/ 457 h 552"/>
                <a:gd name="T32" fmla="*/ 157 w 478"/>
                <a:gd name="T33" fmla="*/ 457 h 552"/>
                <a:gd name="T34" fmla="*/ 318 w 478"/>
                <a:gd name="T35" fmla="*/ 552 h 552"/>
                <a:gd name="T36" fmla="*/ 321 w 478"/>
                <a:gd name="T37" fmla="*/ 545 h 552"/>
                <a:gd name="T38" fmla="*/ 164 w 478"/>
                <a:gd name="T39" fmla="*/ 454 h 552"/>
                <a:gd name="T40" fmla="*/ 164 w 478"/>
                <a:gd name="T41" fmla="*/ 279 h 552"/>
                <a:gd name="T42" fmla="*/ 318 w 478"/>
                <a:gd name="T43" fmla="*/ 189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78" h="552">
                  <a:moveTo>
                    <a:pt x="318" y="189"/>
                  </a:moveTo>
                  <a:lnTo>
                    <a:pt x="475" y="279"/>
                  </a:lnTo>
                  <a:lnTo>
                    <a:pt x="478" y="272"/>
                  </a:lnTo>
                  <a:lnTo>
                    <a:pt x="318" y="178"/>
                  </a:lnTo>
                  <a:lnTo>
                    <a:pt x="318" y="178"/>
                  </a:lnTo>
                  <a:lnTo>
                    <a:pt x="318" y="178"/>
                  </a:lnTo>
                  <a:lnTo>
                    <a:pt x="161" y="269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157" y="276"/>
                  </a:lnTo>
                  <a:lnTo>
                    <a:pt x="157" y="457"/>
                  </a:lnTo>
                  <a:lnTo>
                    <a:pt x="157" y="457"/>
                  </a:lnTo>
                  <a:lnTo>
                    <a:pt x="157" y="457"/>
                  </a:lnTo>
                  <a:lnTo>
                    <a:pt x="318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9"/>
                  </a:lnTo>
                  <a:lnTo>
                    <a:pt x="318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8" name="Freeform 77"/>
            <p:cNvSpPr/>
            <p:nvPr/>
          </p:nvSpPr>
          <p:spPr bwMode="auto">
            <a:xfrm>
              <a:off x="3421063" y="1738313"/>
              <a:ext cx="757238" cy="871538"/>
            </a:xfrm>
            <a:custGeom>
              <a:avLst/>
              <a:gdLst>
                <a:gd name="T0" fmla="*/ 317 w 477"/>
                <a:gd name="T1" fmla="*/ 189 h 549"/>
                <a:gd name="T2" fmla="*/ 474 w 477"/>
                <a:gd name="T3" fmla="*/ 280 h 549"/>
                <a:gd name="T4" fmla="*/ 477 w 477"/>
                <a:gd name="T5" fmla="*/ 269 h 549"/>
                <a:gd name="T6" fmla="*/ 317 w 477"/>
                <a:gd name="T7" fmla="*/ 178 h 549"/>
                <a:gd name="T8" fmla="*/ 317 w 477"/>
                <a:gd name="T9" fmla="*/ 178 h 549"/>
                <a:gd name="T10" fmla="*/ 317 w 477"/>
                <a:gd name="T11" fmla="*/ 178 h 549"/>
                <a:gd name="T12" fmla="*/ 160 w 477"/>
                <a:gd name="T13" fmla="*/ 269 h 549"/>
                <a:gd name="T14" fmla="*/ 7 w 477"/>
                <a:gd name="T15" fmla="*/ 178 h 549"/>
                <a:gd name="T16" fmla="*/ 7 w 477"/>
                <a:gd name="T17" fmla="*/ 0 h 549"/>
                <a:gd name="T18" fmla="*/ 0 w 477"/>
                <a:gd name="T19" fmla="*/ 0 h 549"/>
                <a:gd name="T20" fmla="*/ 0 w 477"/>
                <a:gd name="T21" fmla="*/ 185 h 549"/>
                <a:gd name="T22" fmla="*/ 0 w 477"/>
                <a:gd name="T23" fmla="*/ 185 h 549"/>
                <a:gd name="T24" fmla="*/ 0 w 477"/>
                <a:gd name="T25" fmla="*/ 185 h 549"/>
                <a:gd name="T26" fmla="*/ 157 w 477"/>
                <a:gd name="T27" fmla="*/ 276 h 549"/>
                <a:gd name="T28" fmla="*/ 157 w 477"/>
                <a:gd name="T29" fmla="*/ 458 h 549"/>
                <a:gd name="T30" fmla="*/ 157 w 477"/>
                <a:gd name="T31" fmla="*/ 458 h 549"/>
                <a:gd name="T32" fmla="*/ 157 w 477"/>
                <a:gd name="T33" fmla="*/ 458 h 549"/>
                <a:gd name="T34" fmla="*/ 317 w 477"/>
                <a:gd name="T35" fmla="*/ 549 h 549"/>
                <a:gd name="T36" fmla="*/ 321 w 477"/>
                <a:gd name="T37" fmla="*/ 542 h 549"/>
                <a:gd name="T38" fmla="*/ 164 w 477"/>
                <a:gd name="T39" fmla="*/ 451 h 549"/>
                <a:gd name="T40" fmla="*/ 164 w 477"/>
                <a:gd name="T41" fmla="*/ 276 h 549"/>
                <a:gd name="T42" fmla="*/ 317 w 477"/>
                <a:gd name="T43" fmla="*/ 189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77" h="549">
                  <a:moveTo>
                    <a:pt x="317" y="189"/>
                  </a:moveTo>
                  <a:lnTo>
                    <a:pt x="474" y="280"/>
                  </a:lnTo>
                  <a:lnTo>
                    <a:pt x="477" y="269"/>
                  </a:lnTo>
                  <a:lnTo>
                    <a:pt x="317" y="178"/>
                  </a:lnTo>
                  <a:lnTo>
                    <a:pt x="317" y="178"/>
                  </a:lnTo>
                  <a:lnTo>
                    <a:pt x="317" y="178"/>
                  </a:lnTo>
                  <a:lnTo>
                    <a:pt x="160" y="269"/>
                  </a:lnTo>
                  <a:lnTo>
                    <a:pt x="7" y="178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317" y="549"/>
                  </a:lnTo>
                  <a:lnTo>
                    <a:pt x="321" y="542"/>
                  </a:lnTo>
                  <a:lnTo>
                    <a:pt x="164" y="451"/>
                  </a:lnTo>
                  <a:lnTo>
                    <a:pt x="164" y="276"/>
                  </a:lnTo>
                  <a:lnTo>
                    <a:pt x="317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9" name="Freeform 78"/>
            <p:cNvSpPr/>
            <p:nvPr/>
          </p:nvSpPr>
          <p:spPr bwMode="auto">
            <a:xfrm>
              <a:off x="1420813" y="812800"/>
              <a:ext cx="293688" cy="342900"/>
            </a:xfrm>
            <a:custGeom>
              <a:avLst/>
              <a:gdLst>
                <a:gd name="T0" fmla="*/ 185 w 185"/>
                <a:gd name="T1" fmla="*/ 161 h 216"/>
                <a:gd name="T2" fmla="*/ 94 w 185"/>
                <a:gd name="T3" fmla="*/ 216 h 216"/>
                <a:gd name="T4" fmla="*/ 0 w 185"/>
                <a:gd name="T5" fmla="*/ 161 h 216"/>
                <a:gd name="T6" fmla="*/ 0 w 185"/>
                <a:gd name="T7" fmla="*/ 52 h 216"/>
                <a:gd name="T8" fmla="*/ 94 w 185"/>
                <a:gd name="T9" fmla="*/ 0 h 216"/>
                <a:gd name="T10" fmla="*/ 185 w 185"/>
                <a:gd name="T11" fmla="*/ 52 h 216"/>
                <a:gd name="T12" fmla="*/ 185 w 185"/>
                <a:gd name="T13" fmla="*/ 16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5" h="216">
                  <a:moveTo>
                    <a:pt x="185" y="161"/>
                  </a:moveTo>
                  <a:lnTo>
                    <a:pt x="94" y="216"/>
                  </a:lnTo>
                  <a:lnTo>
                    <a:pt x="0" y="161"/>
                  </a:lnTo>
                  <a:lnTo>
                    <a:pt x="0" y="52"/>
                  </a:lnTo>
                  <a:lnTo>
                    <a:pt x="94" y="0"/>
                  </a:lnTo>
                  <a:lnTo>
                    <a:pt x="185" y="52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0" name="Freeform 79"/>
            <p:cNvSpPr/>
            <p:nvPr/>
          </p:nvSpPr>
          <p:spPr bwMode="auto">
            <a:xfrm>
              <a:off x="1420813" y="1689100"/>
              <a:ext cx="354013" cy="409575"/>
            </a:xfrm>
            <a:custGeom>
              <a:avLst/>
              <a:gdLst>
                <a:gd name="T0" fmla="*/ 223 w 223"/>
                <a:gd name="T1" fmla="*/ 192 h 258"/>
                <a:gd name="T2" fmla="*/ 112 w 223"/>
                <a:gd name="T3" fmla="*/ 258 h 258"/>
                <a:gd name="T4" fmla="*/ 0 w 223"/>
                <a:gd name="T5" fmla="*/ 192 h 258"/>
                <a:gd name="T6" fmla="*/ 0 w 223"/>
                <a:gd name="T7" fmla="*/ 63 h 258"/>
                <a:gd name="T8" fmla="*/ 112 w 223"/>
                <a:gd name="T9" fmla="*/ 0 h 258"/>
                <a:gd name="T10" fmla="*/ 223 w 223"/>
                <a:gd name="T11" fmla="*/ 63 h 258"/>
                <a:gd name="T12" fmla="*/ 223 w 223"/>
                <a:gd name="T13" fmla="*/ 192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3" h="258">
                  <a:moveTo>
                    <a:pt x="223" y="192"/>
                  </a:moveTo>
                  <a:lnTo>
                    <a:pt x="112" y="258"/>
                  </a:lnTo>
                  <a:lnTo>
                    <a:pt x="0" y="192"/>
                  </a:lnTo>
                  <a:lnTo>
                    <a:pt x="0" y="63"/>
                  </a:lnTo>
                  <a:lnTo>
                    <a:pt x="112" y="0"/>
                  </a:lnTo>
                  <a:lnTo>
                    <a:pt x="223" y="63"/>
                  </a:lnTo>
                  <a:lnTo>
                    <a:pt x="223" y="19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1" name="Freeform 80"/>
            <p:cNvSpPr/>
            <p:nvPr/>
          </p:nvSpPr>
          <p:spPr bwMode="auto">
            <a:xfrm>
              <a:off x="2224088" y="1289050"/>
              <a:ext cx="293688" cy="344488"/>
            </a:xfrm>
            <a:custGeom>
              <a:avLst/>
              <a:gdLst>
                <a:gd name="T0" fmla="*/ 185 w 185"/>
                <a:gd name="T1" fmla="*/ 161 h 217"/>
                <a:gd name="T2" fmla="*/ 94 w 185"/>
                <a:gd name="T3" fmla="*/ 217 h 217"/>
                <a:gd name="T4" fmla="*/ 0 w 185"/>
                <a:gd name="T5" fmla="*/ 161 h 217"/>
                <a:gd name="T6" fmla="*/ 0 w 185"/>
                <a:gd name="T7" fmla="*/ 53 h 217"/>
                <a:gd name="T8" fmla="*/ 94 w 185"/>
                <a:gd name="T9" fmla="*/ 0 h 217"/>
                <a:gd name="T10" fmla="*/ 185 w 185"/>
                <a:gd name="T11" fmla="*/ 53 h 217"/>
                <a:gd name="T12" fmla="*/ 185 w 185"/>
                <a:gd name="T13" fmla="*/ 161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5" h="217">
                  <a:moveTo>
                    <a:pt x="185" y="161"/>
                  </a:moveTo>
                  <a:lnTo>
                    <a:pt x="94" y="217"/>
                  </a:lnTo>
                  <a:lnTo>
                    <a:pt x="0" y="161"/>
                  </a:lnTo>
                  <a:lnTo>
                    <a:pt x="0" y="53"/>
                  </a:lnTo>
                  <a:lnTo>
                    <a:pt x="94" y="0"/>
                  </a:lnTo>
                  <a:lnTo>
                    <a:pt x="185" y="53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2" name="Freeform 81"/>
            <p:cNvSpPr/>
            <p:nvPr/>
          </p:nvSpPr>
          <p:spPr bwMode="auto">
            <a:xfrm>
              <a:off x="2900363" y="1616075"/>
              <a:ext cx="465138" cy="533400"/>
            </a:xfrm>
            <a:custGeom>
              <a:avLst/>
              <a:gdLst>
                <a:gd name="T0" fmla="*/ 293 w 293"/>
                <a:gd name="T1" fmla="*/ 252 h 336"/>
                <a:gd name="T2" fmla="*/ 146 w 293"/>
                <a:gd name="T3" fmla="*/ 336 h 336"/>
                <a:gd name="T4" fmla="*/ 0 w 293"/>
                <a:gd name="T5" fmla="*/ 252 h 336"/>
                <a:gd name="T6" fmla="*/ 0 w 293"/>
                <a:gd name="T7" fmla="*/ 84 h 336"/>
                <a:gd name="T8" fmla="*/ 146 w 293"/>
                <a:gd name="T9" fmla="*/ 0 h 336"/>
                <a:gd name="T10" fmla="*/ 293 w 293"/>
                <a:gd name="T11" fmla="*/ 84 h 336"/>
                <a:gd name="T12" fmla="*/ 293 w 293"/>
                <a:gd name="T13" fmla="*/ 252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3" h="336">
                  <a:moveTo>
                    <a:pt x="293" y="252"/>
                  </a:moveTo>
                  <a:lnTo>
                    <a:pt x="146" y="336"/>
                  </a:lnTo>
                  <a:lnTo>
                    <a:pt x="0" y="252"/>
                  </a:lnTo>
                  <a:lnTo>
                    <a:pt x="0" y="84"/>
                  </a:lnTo>
                  <a:lnTo>
                    <a:pt x="146" y="0"/>
                  </a:lnTo>
                  <a:lnTo>
                    <a:pt x="293" y="84"/>
                  </a:lnTo>
                  <a:lnTo>
                    <a:pt x="293" y="25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3" name="Freeform 82"/>
            <p:cNvSpPr/>
            <p:nvPr/>
          </p:nvSpPr>
          <p:spPr bwMode="auto">
            <a:xfrm>
              <a:off x="307975" y="1666875"/>
              <a:ext cx="460375" cy="531813"/>
            </a:xfrm>
            <a:custGeom>
              <a:avLst/>
              <a:gdLst>
                <a:gd name="T0" fmla="*/ 290 w 290"/>
                <a:gd name="T1" fmla="*/ 251 h 335"/>
                <a:gd name="T2" fmla="*/ 146 w 290"/>
                <a:gd name="T3" fmla="*/ 335 h 335"/>
                <a:gd name="T4" fmla="*/ 0 w 290"/>
                <a:gd name="T5" fmla="*/ 251 h 335"/>
                <a:gd name="T6" fmla="*/ 0 w 290"/>
                <a:gd name="T7" fmla="*/ 84 h 335"/>
                <a:gd name="T8" fmla="*/ 146 w 290"/>
                <a:gd name="T9" fmla="*/ 0 h 335"/>
                <a:gd name="T10" fmla="*/ 290 w 290"/>
                <a:gd name="T11" fmla="*/ 84 h 335"/>
                <a:gd name="T12" fmla="*/ 290 w 290"/>
                <a:gd name="T13" fmla="*/ 251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0" h="335">
                  <a:moveTo>
                    <a:pt x="290" y="251"/>
                  </a:moveTo>
                  <a:lnTo>
                    <a:pt x="146" y="335"/>
                  </a:lnTo>
                  <a:lnTo>
                    <a:pt x="0" y="251"/>
                  </a:lnTo>
                  <a:lnTo>
                    <a:pt x="0" y="84"/>
                  </a:lnTo>
                  <a:lnTo>
                    <a:pt x="146" y="0"/>
                  </a:lnTo>
                  <a:lnTo>
                    <a:pt x="290" y="84"/>
                  </a:lnTo>
                  <a:lnTo>
                    <a:pt x="290" y="25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4" name="Freeform 83"/>
            <p:cNvSpPr/>
            <p:nvPr/>
          </p:nvSpPr>
          <p:spPr bwMode="auto">
            <a:xfrm>
              <a:off x="1420813" y="3119438"/>
              <a:ext cx="266700" cy="444500"/>
            </a:xfrm>
            <a:custGeom>
              <a:avLst/>
              <a:gdLst>
                <a:gd name="T0" fmla="*/ 4 w 168"/>
                <a:gd name="T1" fmla="*/ 0 h 280"/>
                <a:gd name="T2" fmla="*/ 0 w 168"/>
                <a:gd name="T3" fmla="*/ 7 h 280"/>
                <a:gd name="T4" fmla="*/ 157 w 168"/>
                <a:gd name="T5" fmla="*/ 98 h 280"/>
                <a:gd name="T6" fmla="*/ 157 w 168"/>
                <a:gd name="T7" fmla="*/ 280 h 280"/>
                <a:gd name="T8" fmla="*/ 168 w 168"/>
                <a:gd name="T9" fmla="*/ 280 h 280"/>
                <a:gd name="T10" fmla="*/ 164 w 168"/>
                <a:gd name="T11" fmla="*/ 91 h 280"/>
                <a:gd name="T12" fmla="*/ 164 w 168"/>
                <a:gd name="T13" fmla="*/ 91 h 280"/>
                <a:gd name="T14" fmla="*/ 164 w 168"/>
                <a:gd name="T15" fmla="*/ 91 h 280"/>
                <a:gd name="T16" fmla="*/ 4 w 168"/>
                <a:gd name="T17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80">
                  <a:moveTo>
                    <a:pt x="4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57" y="280"/>
                  </a:lnTo>
                  <a:lnTo>
                    <a:pt x="168" y="280"/>
                  </a:lnTo>
                  <a:lnTo>
                    <a:pt x="164" y="91"/>
                  </a:lnTo>
                  <a:lnTo>
                    <a:pt x="164" y="91"/>
                  </a:lnTo>
                  <a:lnTo>
                    <a:pt x="164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5" name="Freeform 84"/>
            <p:cNvSpPr/>
            <p:nvPr/>
          </p:nvSpPr>
          <p:spPr bwMode="auto">
            <a:xfrm>
              <a:off x="1393825" y="2847975"/>
              <a:ext cx="265113" cy="442913"/>
            </a:xfrm>
            <a:custGeom>
              <a:avLst/>
              <a:gdLst>
                <a:gd name="T0" fmla="*/ 164 w 167"/>
                <a:gd name="T1" fmla="*/ 279 h 279"/>
                <a:gd name="T2" fmla="*/ 167 w 167"/>
                <a:gd name="T3" fmla="*/ 272 h 279"/>
                <a:gd name="T4" fmla="*/ 10 w 167"/>
                <a:gd name="T5" fmla="*/ 182 h 279"/>
                <a:gd name="T6" fmla="*/ 10 w 167"/>
                <a:gd name="T7" fmla="*/ 0 h 279"/>
                <a:gd name="T8" fmla="*/ 0 w 167"/>
                <a:gd name="T9" fmla="*/ 0 h 279"/>
                <a:gd name="T10" fmla="*/ 3 w 167"/>
                <a:gd name="T11" fmla="*/ 185 h 279"/>
                <a:gd name="T12" fmla="*/ 3 w 167"/>
                <a:gd name="T13" fmla="*/ 185 h 279"/>
                <a:gd name="T14" fmla="*/ 3 w 167"/>
                <a:gd name="T15" fmla="*/ 185 h 279"/>
                <a:gd name="T16" fmla="*/ 164 w 167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164" y="279"/>
                  </a:moveTo>
                  <a:lnTo>
                    <a:pt x="167" y="272"/>
                  </a:lnTo>
                  <a:lnTo>
                    <a:pt x="10" y="18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3" y="185"/>
                  </a:lnTo>
                  <a:lnTo>
                    <a:pt x="3" y="185"/>
                  </a:lnTo>
                  <a:lnTo>
                    <a:pt x="3" y="185"/>
                  </a:lnTo>
                  <a:lnTo>
                    <a:pt x="164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6" name="Freeform 85"/>
            <p:cNvSpPr/>
            <p:nvPr/>
          </p:nvSpPr>
          <p:spPr bwMode="auto">
            <a:xfrm>
              <a:off x="1116013" y="2703513"/>
              <a:ext cx="266700" cy="444500"/>
            </a:xfrm>
            <a:custGeom>
              <a:avLst/>
              <a:gdLst>
                <a:gd name="T0" fmla="*/ 7 w 168"/>
                <a:gd name="T1" fmla="*/ 0 h 280"/>
                <a:gd name="T2" fmla="*/ 0 w 168"/>
                <a:gd name="T3" fmla="*/ 7 h 280"/>
                <a:gd name="T4" fmla="*/ 157 w 168"/>
                <a:gd name="T5" fmla="*/ 98 h 280"/>
                <a:gd name="T6" fmla="*/ 157 w 168"/>
                <a:gd name="T7" fmla="*/ 280 h 280"/>
                <a:gd name="T8" fmla="*/ 168 w 168"/>
                <a:gd name="T9" fmla="*/ 280 h 280"/>
                <a:gd name="T10" fmla="*/ 168 w 168"/>
                <a:gd name="T11" fmla="*/ 91 h 280"/>
                <a:gd name="T12" fmla="*/ 168 w 168"/>
                <a:gd name="T13" fmla="*/ 91 h 280"/>
                <a:gd name="T14" fmla="*/ 168 w 168"/>
                <a:gd name="T15" fmla="*/ 91 h 280"/>
                <a:gd name="T16" fmla="*/ 7 w 168"/>
                <a:gd name="T17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80">
                  <a:moveTo>
                    <a:pt x="7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57" y="280"/>
                  </a:lnTo>
                  <a:lnTo>
                    <a:pt x="168" y="280"/>
                  </a:lnTo>
                  <a:lnTo>
                    <a:pt x="168" y="91"/>
                  </a:lnTo>
                  <a:lnTo>
                    <a:pt x="168" y="91"/>
                  </a:lnTo>
                  <a:lnTo>
                    <a:pt x="168" y="9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7" name="Freeform 86"/>
            <p:cNvSpPr/>
            <p:nvPr/>
          </p:nvSpPr>
          <p:spPr bwMode="auto">
            <a:xfrm>
              <a:off x="1204913" y="3257550"/>
              <a:ext cx="266700" cy="444500"/>
            </a:xfrm>
            <a:custGeom>
              <a:avLst/>
              <a:gdLst>
                <a:gd name="T0" fmla="*/ 161 w 168"/>
                <a:gd name="T1" fmla="*/ 280 h 280"/>
                <a:gd name="T2" fmla="*/ 168 w 168"/>
                <a:gd name="T3" fmla="*/ 269 h 280"/>
                <a:gd name="T4" fmla="*/ 11 w 168"/>
                <a:gd name="T5" fmla="*/ 182 h 280"/>
                <a:gd name="T6" fmla="*/ 11 w 168"/>
                <a:gd name="T7" fmla="*/ 0 h 280"/>
                <a:gd name="T8" fmla="*/ 0 w 168"/>
                <a:gd name="T9" fmla="*/ 0 h 280"/>
                <a:gd name="T10" fmla="*/ 0 w 168"/>
                <a:gd name="T11" fmla="*/ 186 h 280"/>
                <a:gd name="T12" fmla="*/ 0 w 168"/>
                <a:gd name="T13" fmla="*/ 186 h 280"/>
                <a:gd name="T14" fmla="*/ 0 w 168"/>
                <a:gd name="T15" fmla="*/ 186 h 280"/>
                <a:gd name="T16" fmla="*/ 161 w 168"/>
                <a:gd name="T17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80">
                  <a:moveTo>
                    <a:pt x="161" y="280"/>
                  </a:moveTo>
                  <a:lnTo>
                    <a:pt x="168" y="269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6"/>
                  </a:lnTo>
                  <a:lnTo>
                    <a:pt x="0" y="186"/>
                  </a:lnTo>
                  <a:lnTo>
                    <a:pt x="0" y="186"/>
                  </a:lnTo>
                  <a:lnTo>
                    <a:pt x="161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8" name="Freeform 87"/>
            <p:cNvSpPr/>
            <p:nvPr/>
          </p:nvSpPr>
          <p:spPr bwMode="auto">
            <a:xfrm>
              <a:off x="646113" y="3119438"/>
              <a:ext cx="514350" cy="593725"/>
            </a:xfrm>
            <a:custGeom>
              <a:avLst/>
              <a:gdLst>
                <a:gd name="T0" fmla="*/ 324 w 324"/>
                <a:gd name="T1" fmla="*/ 276 h 374"/>
                <a:gd name="T2" fmla="*/ 324 w 324"/>
                <a:gd name="T3" fmla="*/ 91 h 374"/>
                <a:gd name="T4" fmla="*/ 324 w 324"/>
                <a:gd name="T5" fmla="*/ 91 h 374"/>
                <a:gd name="T6" fmla="*/ 324 w 324"/>
                <a:gd name="T7" fmla="*/ 91 h 374"/>
                <a:gd name="T8" fmla="*/ 164 w 324"/>
                <a:gd name="T9" fmla="*/ 0 h 374"/>
                <a:gd name="T10" fmla="*/ 157 w 324"/>
                <a:gd name="T11" fmla="*/ 7 h 374"/>
                <a:gd name="T12" fmla="*/ 314 w 324"/>
                <a:gd name="T13" fmla="*/ 98 h 374"/>
                <a:gd name="T14" fmla="*/ 314 w 324"/>
                <a:gd name="T15" fmla="*/ 273 h 374"/>
                <a:gd name="T16" fmla="*/ 164 w 324"/>
                <a:gd name="T17" fmla="*/ 363 h 374"/>
                <a:gd name="T18" fmla="*/ 7 w 324"/>
                <a:gd name="T19" fmla="*/ 273 h 374"/>
                <a:gd name="T20" fmla="*/ 0 w 324"/>
                <a:gd name="T21" fmla="*/ 280 h 374"/>
                <a:gd name="T22" fmla="*/ 164 w 324"/>
                <a:gd name="T23" fmla="*/ 374 h 374"/>
                <a:gd name="T24" fmla="*/ 164 w 324"/>
                <a:gd name="T25" fmla="*/ 374 h 374"/>
                <a:gd name="T26" fmla="*/ 164 w 324"/>
                <a:gd name="T27" fmla="*/ 374 h 374"/>
                <a:gd name="T28" fmla="*/ 324 w 324"/>
                <a:gd name="T29" fmla="*/ 276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24" h="374">
                  <a:moveTo>
                    <a:pt x="324" y="276"/>
                  </a:moveTo>
                  <a:lnTo>
                    <a:pt x="324" y="91"/>
                  </a:lnTo>
                  <a:lnTo>
                    <a:pt x="324" y="91"/>
                  </a:lnTo>
                  <a:lnTo>
                    <a:pt x="324" y="91"/>
                  </a:lnTo>
                  <a:lnTo>
                    <a:pt x="164" y="0"/>
                  </a:lnTo>
                  <a:lnTo>
                    <a:pt x="157" y="7"/>
                  </a:lnTo>
                  <a:lnTo>
                    <a:pt x="314" y="98"/>
                  </a:lnTo>
                  <a:lnTo>
                    <a:pt x="314" y="273"/>
                  </a:lnTo>
                  <a:lnTo>
                    <a:pt x="164" y="363"/>
                  </a:lnTo>
                  <a:lnTo>
                    <a:pt x="7" y="273"/>
                  </a:lnTo>
                  <a:lnTo>
                    <a:pt x="0" y="280"/>
                  </a:lnTo>
                  <a:lnTo>
                    <a:pt x="164" y="374"/>
                  </a:lnTo>
                  <a:lnTo>
                    <a:pt x="164" y="374"/>
                  </a:lnTo>
                  <a:lnTo>
                    <a:pt x="164" y="374"/>
                  </a:lnTo>
                  <a:lnTo>
                    <a:pt x="324" y="27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9" name="Freeform 88"/>
            <p:cNvSpPr/>
            <p:nvPr/>
          </p:nvSpPr>
          <p:spPr bwMode="auto">
            <a:xfrm>
              <a:off x="911225" y="3579813"/>
              <a:ext cx="260350" cy="442913"/>
            </a:xfrm>
            <a:custGeom>
              <a:avLst/>
              <a:gdLst>
                <a:gd name="T0" fmla="*/ 0 w 164"/>
                <a:gd name="T1" fmla="*/ 279 h 279"/>
                <a:gd name="T2" fmla="*/ 11 w 164"/>
                <a:gd name="T3" fmla="*/ 279 h 279"/>
                <a:gd name="T4" fmla="*/ 7 w 164"/>
                <a:gd name="T5" fmla="*/ 98 h 279"/>
                <a:gd name="T6" fmla="*/ 164 w 164"/>
                <a:gd name="T7" fmla="*/ 7 h 279"/>
                <a:gd name="T8" fmla="*/ 161 w 164"/>
                <a:gd name="T9" fmla="*/ 0 h 279"/>
                <a:gd name="T10" fmla="*/ 0 w 164"/>
                <a:gd name="T11" fmla="*/ 94 h 279"/>
                <a:gd name="T12" fmla="*/ 0 w 164"/>
                <a:gd name="T13" fmla="*/ 94 h 279"/>
                <a:gd name="T14" fmla="*/ 0 w 164"/>
                <a:gd name="T15" fmla="*/ 94 h 279"/>
                <a:gd name="T16" fmla="*/ 0 w 164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79">
                  <a:moveTo>
                    <a:pt x="0" y="279"/>
                  </a:moveTo>
                  <a:lnTo>
                    <a:pt x="11" y="279"/>
                  </a:lnTo>
                  <a:lnTo>
                    <a:pt x="7" y="98"/>
                  </a:lnTo>
                  <a:lnTo>
                    <a:pt x="164" y="7"/>
                  </a:lnTo>
                  <a:lnTo>
                    <a:pt x="161" y="0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0" name="Freeform 89"/>
            <p:cNvSpPr/>
            <p:nvPr/>
          </p:nvSpPr>
          <p:spPr bwMode="auto">
            <a:xfrm>
              <a:off x="1703388" y="3568700"/>
              <a:ext cx="515938" cy="160338"/>
            </a:xfrm>
            <a:custGeom>
              <a:avLst/>
              <a:gdLst>
                <a:gd name="T0" fmla="*/ 325 w 325"/>
                <a:gd name="T1" fmla="*/ 7 h 101"/>
                <a:gd name="T2" fmla="*/ 318 w 325"/>
                <a:gd name="T3" fmla="*/ 0 h 101"/>
                <a:gd name="T4" fmla="*/ 164 w 325"/>
                <a:gd name="T5" fmla="*/ 91 h 101"/>
                <a:gd name="T6" fmla="*/ 7 w 325"/>
                <a:gd name="T7" fmla="*/ 0 h 101"/>
                <a:gd name="T8" fmla="*/ 0 w 325"/>
                <a:gd name="T9" fmla="*/ 7 h 101"/>
                <a:gd name="T10" fmla="*/ 164 w 325"/>
                <a:gd name="T11" fmla="*/ 101 h 101"/>
                <a:gd name="T12" fmla="*/ 164 w 325"/>
                <a:gd name="T13" fmla="*/ 101 h 101"/>
                <a:gd name="T14" fmla="*/ 164 w 325"/>
                <a:gd name="T15" fmla="*/ 101 h 101"/>
                <a:gd name="T16" fmla="*/ 325 w 325"/>
                <a:gd name="T17" fmla="*/ 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5" h="101">
                  <a:moveTo>
                    <a:pt x="325" y="7"/>
                  </a:moveTo>
                  <a:lnTo>
                    <a:pt x="318" y="0"/>
                  </a:lnTo>
                  <a:lnTo>
                    <a:pt x="164" y="91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4" y="101"/>
                  </a:lnTo>
                  <a:lnTo>
                    <a:pt x="164" y="101"/>
                  </a:lnTo>
                  <a:lnTo>
                    <a:pt x="164" y="101"/>
                  </a:lnTo>
                  <a:lnTo>
                    <a:pt x="325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1" name="Freeform 90"/>
            <p:cNvSpPr/>
            <p:nvPr/>
          </p:nvSpPr>
          <p:spPr bwMode="auto">
            <a:xfrm>
              <a:off x="1947863" y="3252788"/>
              <a:ext cx="265113" cy="442913"/>
            </a:xfrm>
            <a:custGeom>
              <a:avLst/>
              <a:gdLst>
                <a:gd name="T0" fmla="*/ 167 w 167"/>
                <a:gd name="T1" fmla="*/ 0 h 279"/>
                <a:gd name="T2" fmla="*/ 157 w 167"/>
                <a:gd name="T3" fmla="*/ 0 h 279"/>
                <a:gd name="T4" fmla="*/ 157 w 167"/>
                <a:gd name="T5" fmla="*/ 182 h 279"/>
                <a:gd name="T6" fmla="*/ 0 w 167"/>
                <a:gd name="T7" fmla="*/ 272 h 279"/>
                <a:gd name="T8" fmla="*/ 7 w 167"/>
                <a:gd name="T9" fmla="*/ 279 h 279"/>
                <a:gd name="T10" fmla="*/ 167 w 167"/>
                <a:gd name="T11" fmla="*/ 185 h 279"/>
                <a:gd name="T12" fmla="*/ 167 w 167"/>
                <a:gd name="T13" fmla="*/ 185 h 279"/>
                <a:gd name="T14" fmla="*/ 167 w 167"/>
                <a:gd name="T15" fmla="*/ 185 h 279"/>
                <a:gd name="T16" fmla="*/ 167 w 167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7" y="185"/>
                  </a:lnTo>
                  <a:lnTo>
                    <a:pt x="167" y="185"/>
                  </a:lnTo>
                  <a:lnTo>
                    <a:pt x="167" y="185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2" name="Freeform 91"/>
            <p:cNvSpPr/>
            <p:nvPr/>
          </p:nvSpPr>
          <p:spPr bwMode="auto">
            <a:xfrm>
              <a:off x="1990725" y="4151313"/>
              <a:ext cx="266700" cy="442913"/>
            </a:xfrm>
            <a:custGeom>
              <a:avLst/>
              <a:gdLst>
                <a:gd name="T0" fmla="*/ 168 w 168"/>
                <a:gd name="T1" fmla="*/ 0 h 279"/>
                <a:gd name="T2" fmla="*/ 157 w 168"/>
                <a:gd name="T3" fmla="*/ 0 h 279"/>
                <a:gd name="T4" fmla="*/ 157 w 168"/>
                <a:gd name="T5" fmla="*/ 181 h 279"/>
                <a:gd name="T6" fmla="*/ 0 w 168"/>
                <a:gd name="T7" fmla="*/ 272 h 279"/>
                <a:gd name="T8" fmla="*/ 7 w 168"/>
                <a:gd name="T9" fmla="*/ 279 h 279"/>
                <a:gd name="T10" fmla="*/ 168 w 168"/>
                <a:gd name="T11" fmla="*/ 188 h 279"/>
                <a:gd name="T12" fmla="*/ 168 w 168"/>
                <a:gd name="T13" fmla="*/ 188 h 279"/>
                <a:gd name="T14" fmla="*/ 168 w 168"/>
                <a:gd name="T15" fmla="*/ 188 h 279"/>
                <a:gd name="T16" fmla="*/ 168 w 168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79">
                  <a:moveTo>
                    <a:pt x="168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8" y="188"/>
                  </a:lnTo>
                  <a:lnTo>
                    <a:pt x="168" y="188"/>
                  </a:lnTo>
                  <a:lnTo>
                    <a:pt x="168" y="188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3" name="Freeform 92"/>
            <p:cNvSpPr/>
            <p:nvPr/>
          </p:nvSpPr>
          <p:spPr bwMode="auto">
            <a:xfrm>
              <a:off x="1449388" y="4040188"/>
              <a:ext cx="265113" cy="438150"/>
            </a:xfrm>
            <a:custGeom>
              <a:avLst/>
              <a:gdLst>
                <a:gd name="T0" fmla="*/ 3 w 167"/>
                <a:gd name="T1" fmla="*/ 0 h 276"/>
                <a:gd name="T2" fmla="*/ 0 w 167"/>
                <a:gd name="T3" fmla="*/ 7 h 276"/>
                <a:gd name="T4" fmla="*/ 157 w 167"/>
                <a:gd name="T5" fmla="*/ 94 h 276"/>
                <a:gd name="T6" fmla="*/ 160 w 167"/>
                <a:gd name="T7" fmla="*/ 276 h 276"/>
                <a:gd name="T8" fmla="*/ 167 w 167"/>
                <a:gd name="T9" fmla="*/ 276 h 276"/>
                <a:gd name="T10" fmla="*/ 167 w 167"/>
                <a:gd name="T11" fmla="*/ 91 h 276"/>
                <a:gd name="T12" fmla="*/ 167 w 167"/>
                <a:gd name="T13" fmla="*/ 91 h 276"/>
                <a:gd name="T14" fmla="*/ 167 w 167"/>
                <a:gd name="T15" fmla="*/ 91 h 276"/>
                <a:gd name="T16" fmla="*/ 3 w 167"/>
                <a:gd name="T17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4"/>
                  </a:lnTo>
                  <a:lnTo>
                    <a:pt x="160" y="276"/>
                  </a:lnTo>
                  <a:lnTo>
                    <a:pt x="167" y="276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4" name="Freeform 93"/>
            <p:cNvSpPr/>
            <p:nvPr/>
          </p:nvSpPr>
          <p:spPr bwMode="auto">
            <a:xfrm>
              <a:off x="2230438" y="3252788"/>
              <a:ext cx="258763" cy="442913"/>
            </a:xfrm>
            <a:custGeom>
              <a:avLst/>
              <a:gdLst>
                <a:gd name="T0" fmla="*/ 160 w 163"/>
                <a:gd name="T1" fmla="*/ 279 h 279"/>
                <a:gd name="T2" fmla="*/ 163 w 163"/>
                <a:gd name="T3" fmla="*/ 272 h 279"/>
                <a:gd name="T4" fmla="*/ 6 w 163"/>
                <a:gd name="T5" fmla="*/ 182 h 279"/>
                <a:gd name="T6" fmla="*/ 6 w 163"/>
                <a:gd name="T7" fmla="*/ 0 h 279"/>
                <a:gd name="T8" fmla="*/ 0 w 163"/>
                <a:gd name="T9" fmla="*/ 0 h 279"/>
                <a:gd name="T10" fmla="*/ 0 w 163"/>
                <a:gd name="T11" fmla="*/ 189 h 279"/>
                <a:gd name="T12" fmla="*/ 0 w 163"/>
                <a:gd name="T13" fmla="*/ 189 h 279"/>
                <a:gd name="T14" fmla="*/ 0 w 163"/>
                <a:gd name="T15" fmla="*/ 189 h 279"/>
                <a:gd name="T16" fmla="*/ 160 w 163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279">
                  <a:moveTo>
                    <a:pt x="160" y="279"/>
                  </a:moveTo>
                  <a:lnTo>
                    <a:pt x="163" y="272"/>
                  </a:lnTo>
                  <a:lnTo>
                    <a:pt x="6" y="182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16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5" name="Freeform 94"/>
            <p:cNvSpPr/>
            <p:nvPr/>
          </p:nvSpPr>
          <p:spPr bwMode="auto">
            <a:xfrm>
              <a:off x="2235200" y="3530600"/>
              <a:ext cx="265113" cy="442913"/>
            </a:xfrm>
            <a:custGeom>
              <a:avLst/>
              <a:gdLst>
                <a:gd name="T0" fmla="*/ 3 w 167"/>
                <a:gd name="T1" fmla="*/ 0 h 279"/>
                <a:gd name="T2" fmla="*/ 0 w 167"/>
                <a:gd name="T3" fmla="*/ 7 h 279"/>
                <a:gd name="T4" fmla="*/ 157 w 167"/>
                <a:gd name="T5" fmla="*/ 97 h 279"/>
                <a:gd name="T6" fmla="*/ 157 w 167"/>
                <a:gd name="T7" fmla="*/ 279 h 279"/>
                <a:gd name="T8" fmla="*/ 167 w 167"/>
                <a:gd name="T9" fmla="*/ 279 h 279"/>
                <a:gd name="T10" fmla="*/ 164 w 167"/>
                <a:gd name="T11" fmla="*/ 90 h 279"/>
                <a:gd name="T12" fmla="*/ 164 w 167"/>
                <a:gd name="T13" fmla="*/ 90 h 279"/>
                <a:gd name="T14" fmla="*/ 164 w 167"/>
                <a:gd name="T15" fmla="*/ 90 h 279"/>
                <a:gd name="T16" fmla="*/ 3 w 167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3" y="0"/>
                  </a:move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167" y="279"/>
                  </a:lnTo>
                  <a:lnTo>
                    <a:pt x="164" y="90"/>
                  </a:lnTo>
                  <a:lnTo>
                    <a:pt x="164" y="90"/>
                  </a:lnTo>
                  <a:lnTo>
                    <a:pt x="164" y="9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6" name="Freeform 95"/>
            <p:cNvSpPr/>
            <p:nvPr/>
          </p:nvSpPr>
          <p:spPr bwMode="auto">
            <a:xfrm>
              <a:off x="2478088" y="3535363"/>
              <a:ext cx="515938" cy="171450"/>
            </a:xfrm>
            <a:custGeom>
              <a:avLst/>
              <a:gdLst>
                <a:gd name="T0" fmla="*/ 0 w 325"/>
                <a:gd name="T1" fmla="*/ 87 h 108"/>
                <a:gd name="T2" fmla="*/ 7 w 325"/>
                <a:gd name="T3" fmla="*/ 94 h 108"/>
                <a:gd name="T4" fmla="*/ 168 w 325"/>
                <a:gd name="T5" fmla="*/ 11 h 108"/>
                <a:gd name="T6" fmla="*/ 318 w 325"/>
                <a:gd name="T7" fmla="*/ 108 h 108"/>
                <a:gd name="T8" fmla="*/ 325 w 325"/>
                <a:gd name="T9" fmla="*/ 101 h 108"/>
                <a:gd name="T10" fmla="*/ 168 w 325"/>
                <a:gd name="T11" fmla="*/ 0 h 108"/>
                <a:gd name="T12" fmla="*/ 168 w 325"/>
                <a:gd name="T13" fmla="*/ 0 h 108"/>
                <a:gd name="T14" fmla="*/ 168 w 325"/>
                <a:gd name="T15" fmla="*/ 0 h 108"/>
                <a:gd name="T16" fmla="*/ 0 w 325"/>
                <a:gd name="T17" fmla="*/ 87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5" h="108">
                  <a:moveTo>
                    <a:pt x="0" y="87"/>
                  </a:moveTo>
                  <a:lnTo>
                    <a:pt x="7" y="94"/>
                  </a:lnTo>
                  <a:lnTo>
                    <a:pt x="168" y="11"/>
                  </a:lnTo>
                  <a:lnTo>
                    <a:pt x="318" y="108"/>
                  </a:lnTo>
                  <a:lnTo>
                    <a:pt x="325" y="101"/>
                  </a:lnTo>
                  <a:lnTo>
                    <a:pt x="168" y="0"/>
                  </a:lnTo>
                  <a:lnTo>
                    <a:pt x="168" y="0"/>
                  </a:lnTo>
                  <a:lnTo>
                    <a:pt x="168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7" name="Freeform 96"/>
            <p:cNvSpPr/>
            <p:nvPr/>
          </p:nvSpPr>
          <p:spPr bwMode="auto">
            <a:xfrm>
              <a:off x="2738438" y="3573463"/>
              <a:ext cx="509588" cy="166688"/>
            </a:xfrm>
            <a:custGeom>
              <a:avLst/>
              <a:gdLst>
                <a:gd name="T0" fmla="*/ 321 w 321"/>
                <a:gd name="T1" fmla="*/ 18 h 105"/>
                <a:gd name="T2" fmla="*/ 318 w 321"/>
                <a:gd name="T3" fmla="*/ 11 h 105"/>
                <a:gd name="T4" fmla="*/ 157 w 321"/>
                <a:gd name="T5" fmla="*/ 95 h 105"/>
                <a:gd name="T6" fmla="*/ 4 w 321"/>
                <a:gd name="T7" fmla="*/ 0 h 105"/>
                <a:gd name="T8" fmla="*/ 0 w 321"/>
                <a:gd name="T9" fmla="*/ 7 h 105"/>
                <a:gd name="T10" fmla="*/ 157 w 321"/>
                <a:gd name="T11" fmla="*/ 105 h 105"/>
                <a:gd name="T12" fmla="*/ 157 w 321"/>
                <a:gd name="T13" fmla="*/ 105 h 105"/>
                <a:gd name="T14" fmla="*/ 157 w 321"/>
                <a:gd name="T15" fmla="*/ 105 h 105"/>
                <a:gd name="T16" fmla="*/ 321 w 321"/>
                <a:gd name="T17" fmla="*/ 1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8" y="11"/>
                  </a:lnTo>
                  <a:lnTo>
                    <a:pt x="157" y="95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" name="Freeform 97"/>
            <p:cNvSpPr/>
            <p:nvPr/>
          </p:nvSpPr>
          <p:spPr bwMode="auto">
            <a:xfrm>
              <a:off x="2733675" y="3074988"/>
              <a:ext cx="260350" cy="444500"/>
            </a:xfrm>
            <a:custGeom>
              <a:avLst/>
              <a:gdLst>
                <a:gd name="T0" fmla="*/ 0 w 164"/>
                <a:gd name="T1" fmla="*/ 280 h 280"/>
                <a:gd name="T2" fmla="*/ 7 w 164"/>
                <a:gd name="T3" fmla="*/ 280 h 280"/>
                <a:gd name="T4" fmla="*/ 7 w 164"/>
                <a:gd name="T5" fmla="*/ 98 h 280"/>
                <a:gd name="T6" fmla="*/ 164 w 164"/>
                <a:gd name="T7" fmla="*/ 7 h 280"/>
                <a:gd name="T8" fmla="*/ 160 w 164"/>
                <a:gd name="T9" fmla="*/ 0 h 280"/>
                <a:gd name="T10" fmla="*/ 0 w 164"/>
                <a:gd name="T11" fmla="*/ 91 h 280"/>
                <a:gd name="T12" fmla="*/ 0 w 164"/>
                <a:gd name="T13" fmla="*/ 91 h 280"/>
                <a:gd name="T14" fmla="*/ 0 w 164"/>
                <a:gd name="T15" fmla="*/ 91 h 280"/>
                <a:gd name="T16" fmla="*/ 0 w 164"/>
                <a:gd name="T17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80">
                  <a:moveTo>
                    <a:pt x="0" y="280"/>
                  </a:moveTo>
                  <a:lnTo>
                    <a:pt x="7" y="280"/>
                  </a:lnTo>
                  <a:lnTo>
                    <a:pt x="7" y="98"/>
                  </a:lnTo>
                  <a:lnTo>
                    <a:pt x="164" y="7"/>
                  </a:lnTo>
                  <a:lnTo>
                    <a:pt x="160" y="0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9" name="Freeform 98"/>
            <p:cNvSpPr/>
            <p:nvPr/>
          </p:nvSpPr>
          <p:spPr bwMode="auto">
            <a:xfrm>
              <a:off x="2224088" y="2643188"/>
              <a:ext cx="509588" cy="876300"/>
            </a:xfrm>
            <a:custGeom>
              <a:avLst/>
              <a:gdLst>
                <a:gd name="T0" fmla="*/ 321 w 321"/>
                <a:gd name="T1" fmla="*/ 363 h 552"/>
                <a:gd name="T2" fmla="*/ 321 w 321"/>
                <a:gd name="T3" fmla="*/ 363 h 552"/>
                <a:gd name="T4" fmla="*/ 164 w 321"/>
                <a:gd name="T5" fmla="*/ 276 h 552"/>
                <a:gd name="T6" fmla="*/ 164 w 321"/>
                <a:gd name="T7" fmla="*/ 94 h 552"/>
                <a:gd name="T8" fmla="*/ 164 w 321"/>
                <a:gd name="T9" fmla="*/ 94 h 552"/>
                <a:gd name="T10" fmla="*/ 164 w 321"/>
                <a:gd name="T11" fmla="*/ 94 h 552"/>
                <a:gd name="T12" fmla="*/ 4 w 321"/>
                <a:gd name="T13" fmla="*/ 0 h 552"/>
                <a:gd name="T14" fmla="*/ 0 w 321"/>
                <a:gd name="T15" fmla="*/ 7 h 552"/>
                <a:gd name="T16" fmla="*/ 157 w 321"/>
                <a:gd name="T17" fmla="*/ 97 h 552"/>
                <a:gd name="T18" fmla="*/ 157 w 321"/>
                <a:gd name="T19" fmla="*/ 279 h 552"/>
                <a:gd name="T20" fmla="*/ 157 w 321"/>
                <a:gd name="T21" fmla="*/ 279 h 552"/>
                <a:gd name="T22" fmla="*/ 310 w 321"/>
                <a:gd name="T23" fmla="*/ 370 h 552"/>
                <a:gd name="T24" fmla="*/ 310 w 321"/>
                <a:gd name="T25" fmla="*/ 552 h 552"/>
                <a:gd name="T26" fmla="*/ 321 w 321"/>
                <a:gd name="T27" fmla="*/ 552 h 552"/>
                <a:gd name="T28" fmla="*/ 321 w 321"/>
                <a:gd name="T29" fmla="*/ 363 h 552"/>
                <a:gd name="T30" fmla="*/ 321 w 321"/>
                <a:gd name="T31" fmla="*/ 363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1" h="552">
                  <a:moveTo>
                    <a:pt x="321" y="363"/>
                  </a:moveTo>
                  <a:lnTo>
                    <a:pt x="321" y="363"/>
                  </a:lnTo>
                  <a:lnTo>
                    <a:pt x="164" y="276"/>
                  </a:lnTo>
                  <a:lnTo>
                    <a:pt x="164" y="94"/>
                  </a:lnTo>
                  <a:lnTo>
                    <a:pt x="164" y="94"/>
                  </a:lnTo>
                  <a:lnTo>
                    <a:pt x="164" y="94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157" y="279"/>
                  </a:lnTo>
                  <a:lnTo>
                    <a:pt x="310" y="370"/>
                  </a:lnTo>
                  <a:lnTo>
                    <a:pt x="310" y="552"/>
                  </a:lnTo>
                  <a:lnTo>
                    <a:pt x="321" y="552"/>
                  </a:lnTo>
                  <a:lnTo>
                    <a:pt x="321" y="363"/>
                  </a:lnTo>
                  <a:lnTo>
                    <a:pt x="321" y="363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0" name="Freeform 99"/>
            <p:cNvSpPr/>
            <p:nvPr/>
          </p:nvSpPr>
          <p:spPr bwMode="auto">
            <a:xfrm>
              <a:off x="3265488" y="4144963"/>
              <a:ext cx="265113" cy="444500"/>
            </a:xfrm>
            <a:custGeom>
              <a:avLst/>
              <a:gdLst>
                <a:gd name="T0" fmla="*/ 160 w 167"/>
                <a:gd name="T1" fmla="*/ 280 h 280"/>
                <a:gd name="T2" fmla="*/ 167 w 167"/>
                <a:gd name="T3" fmla="*/ 273 h 280"/>
                <a:gd name="T4" fmla="*/ 10 w 167"/>
                <a:gd name="T5" fmla="*/ 182 h 280"/>
                <a:gd name="T6" fmla="*/ 10 w 167"/>
                <a:gd name="T7" fmla="*/ 0 h 280"/>
                <a:gd name="T8" fmla="*/ 0 w 167"/>
                <a:gd name="T9" fmla="*/ 0 h 280"/>
                <a:gd name="T10" fmla="*/ 0 w 167"/>
                <a:gd name="T11" fmla="*/ 189 h 280"/>
                <a:gd name="T12" fmla="*/ 0 w 167"/>
                <a:gd name="T13" fmla="*/ 189 h 280"/>
                <a:gd name="T14" fmla="*/ 0 w 167"/>
                <a:gd name="T15" fmla="*/ 189 h 280"/>
                <a:gd name="T16" fmla="*/ 160 w 167"/>
                <a:gd name="T17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80">
                  <a:moveTo>
                    <a:pt x="160" y="280"/>
                  </a:moveTo>
                  <a:lnTo>
                    <a:pt x="167" y="273"/>
                  </a:lnTo>
                  <a:lnTo>
                    <a:pt x="10" y="18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16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1" name="Freeform 100"/>
            <p:cNvSpPr/>
            <p:nvPr/>
          </p:nvSpPr>
          <p:spPr bwMode="auto">
            <a:xfrm>
              <a:off x="3270250" y="4422775"/>
              <a:ext cx="266700" cy="442913"/>
            </a:xfrm>
            <a:custGeom>
              <a:avLst/>
              <a:gdLst>
                <a:gd name="T0" fmla="*/ 4 w 168"/>
                <a:gd name="T1" fmla="*/ 0 h 279"/>
                <a:gd name="T2" fmla="*/ 0 w 168"/>
                <a:gd name="T3" fmla="*/ 10 h 279"/>
                <a:gd name="T4" fmla="*/ 157 w 168"/>
                <a:gd name="T5" fmla="*/ 98 h 279"/>
                <a:gd name="T6" fmla="*/ 161 w 168"/>
                <a:gd name="T7" fmla="*/ 279 h 279"/>
                <a:gd name="T8" fmla="*/ 168 w 168"/>
                <a:gd name="T9" fmla="*/ 279 h 279"/>
                <a:gd name="T10" fmla="*/ 168 w 168"/>
                <a:gd name="T11" fmla="*/ 94 h 279"/>
                <a:gd name="T12" fmla="*/ 168 w 168"/>
                <a:gd name="T13" fmla="*/ 94 h 279"/>
                <a:gd name="T14" fmla="*/ 168 w 168"/>
                <a:gd name="T15" fmla="*/ 94 h 279"/>
                <a:gd name="T16" fmla="*/ 4 w 168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79">
                  <a:moveTo>
                    <a:pt x="4" y="0"/>
                  </a:moveTo>
                  <a:lnTo>
                    <a:pt x="0" y="10"/>
                  </a:lnTo>
                  <a:lnTo>
                    <a:pt x="157" y="98"/>
                  </a:lnTo>
                  <a:lnTo>
                    <a:pt x="161" y="279"/>
                  </a:lnTo>
                  <a:lnTo>
                    <a:pt x="168" y="279"/>
                  </a:lnTo>
                  <a:lnTo>
                    <a:pt x="168" y="94"/>
                  </a:lnTo>
                  <a:lnTo>
                    <a:pt x="168" y="94"/>
                  </a:lnTo>
                  <a:lnTo>
                    <a:pt x="168" y="9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2" name="Freeform 101"/>
            <p:cNvSpPr/>
            <p:nvPr/>
          </p:nvSpPr>
          <p:spPr bwMode="auto">
            <a:xfrm>
              <a:off x="3519488" y="4433888"/>
              <a:ext cx="509588" cy="166688"/>
            </a:xfrm>
            <a:custGeom>
              <a:avLst/>
              <a:gdLst>
                <a:gd name="T0" fmla="*/ 0 w 321"/>
                <a:gd name="T1" fmla="*/ 84 h 105"/>
                <a:gd name="T2" fmla="*/ 4 w 321"/>
                <a:gd name="T3" fmla="*/ 94 h 105"/>
                <a:gd name="T4" fmla="*/ 164 w 321"/>
                <a:gd name="T5" fmla="*/ 10 h 105"/>
                <a:gd name="T6" fmla="*/ 318 w 321"/>
                <a:gd name="T7" fmla="*/ 105 h 105"/>
                <a:gd name="T8" fmla="*/ 321 w 321"/>
                <a:gd name="T9" fmla="*/ 98 h 105"/>
                <a:gd name="T10" fmla="*/ 164 w 321"/>
                <a:gd name="T11" fmla="*/ 0 h 105"/>
                <a:gd name="T12" fmla="*/ 164 w 321"/>
                <a:gd name="T13" fmla="*/ 0 h 105"/>
                <a:gd name="T14" fmla="*/ 164 w 321"/>
                <a:gd name="T15" fmla="*/ 0 h 105"/>
                <a:gd name="T16" fmla="*/ 0 w 321"/>
                <a:gd name="T17" fmla="*/ 8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5">
                  <a:moveTo>
                    <a:pt x="0" y="84"/>
                  </a:moveTo>
                  <a:lnTo>
                    <a:pt x="4" y="94"/>
                  </a:lnTo>
                  <a:lnTo>
                    <a:pt x="164" y="10"/>
                  </a:lnTo>
                  <a:lnTo>
                    <a:pt x="318" y="105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3" name="Freeform 102"/>
            <p:cNvSpPr/>
            <p:nvPr/>
          </p:nvSpPr>
          <p:spPr bwMode="auto">
            <a:xfrm>
              <a:off x="3775075" y="4467225"/>
              <a:ext cx="509588" cy="166688"/>
            </a:xfrm>
            <a:custGeom>
              <a:avLst/>
              <a:gdLst>
                <a:gd name="T0" fmla="*/ 321 w 321"/>
                <a:gd name="T1" fmla="*/ 17 h 105"/>
                <a:gd name="T2" fmla="*/ 317 w 321"/>
                <a:gd name="T3" fmla="*/ 10 h 105"/>
                <a:gd name="T4" fmla="*/ 157 w 321"/>
                <a:gd name="T5" fmla="*/ 94 h 105"/>
                <a:gd name="T6" fmla="*/ 3 w 321"/>
                <a:gd name="T7" fmla="*/ 0 h 105"/>
                <a:gd name="T8" fmla="*/ 0 w 321"/>
                <a:gd name="T9" fmla="*/ 7 h 105"/>
                <a:gd name="T10" fmla="*/ 157 w 321"/>
                <a:gd name="T11" fmla="*/ 105 h 105"/>
                <a:gd name="T12" fmla="*/ 157 w 321"/>
                <a:gd name="T13" fmla="*/ 105 h 105"/>
                <a:gd name="T14" fmla="*/ 157 w 321"/>
                <a:gd name="T15" fmla="*/ 105 h 105"/>
                <a:gd name="T16" fmla="*/ 321 w 321"/>
                <a:gd name="T17" fmla="*/ 17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5">
                  <a:moveTo>
                    <a:pt x="321" y="17"/>
                  </a:moveTo>
                  <a:lnTo>
                    <a:pt x="317" y="10"/>
                  </a:lnTo>
                  <a:lnTo>
                    <a:pt x="157" y="94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321" y="1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4" name="Freeform 103"/>
            <p:cNvSpPr/>
            <p:nvPr/>
          </p:nvSpPr>
          <p:spPr bwMode="auto">
            <a:xfrm>
              <a:off x="3797300" y="4416425"/>
              <a:ext cx="514350" cy="166688"/>
            </a:xfrm>
            <a:custGeom>
              <a:avLst/>
              <a:gdLst>
                <a:gd name="T0" fmla="*/ 324 w 324"/>
                <a:gd name="T1" fmla="*/ 18 h 105"/>
                <a:gd name="T2" fmla="*/ 321 w 324"/>
                <a:gd name="T3" fmla="*/ 7 h 105"/>
                <a:gd name="T4" fmla="*/ 160 w 324"/>
                <a:gd name="T5" fmla="*/ 95 h 105"/>
                <a:gd name="T6" fmla="*/ 7 w 324"/>
                <a:gd name="T7" fmla="*/ 0 h 105"/>
                <a:gd name="T8" fmla="*/ 0 w 324"/>
                <a:gd name="T9" fmla="*/ 7 h 105"/>
                <a:gd name="T10" fmla="*/ 160 w 324"/>
                <a:gd name="T11" fmla="*/ 105 h 105"/>
                <a:gd name="T12" fmla="*/ 160 w 324"/>
                <a:gd name="T13" fmla="*/ 105 h 105"/>
                <a:gd name="T14" fmla="*/ 160 w 324"/>
                <a:gd name="T15" fmla="*/ 105 h 105"/>
                <a:gd name="T16" fmla="*/ 324 w 324"/>
                <a:gd name="T17" fmla="*/ 1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4" h="105">
                  <a:moveTo>
                    <a:pt x="324" y="18"/>
                  </a:moveTo>
                  <a:lnTo>
                    <a:pt x="321" y="7"/>
                  </a:lnTo>
                  <a:lnTo>
                    <a:pt x="160" y="95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0" y="105"/>
                  </a:lnTo>
                  <a:lnTo>
                    <a:pt x="160" y="105"/>
                  </a:lnTo>
                  <a:lnTo>
                    <a:pt x="160" y="105"/>
                  </a:lnTo>
                  <a:lnTo>
                    <a:pt x="324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" name="Freeform 104"/>
            <p:cNvSpPr/>
            <p:nvPr/>
          </p:nvSpPr>
          <p:spPr bwMode="auto">
            <a:xfrm>
              <a:off x="3768725" y="3968750"/>
              <a:ext cx="260350" cy="442913"/>
            </a:xfrm>
            <a:custGeom>
              <a:avLst/>
              <a:gdLst>
                <a:gd name="T0" fmla="*/ 0 w 164"/>
                <a:gd name="T1" fmla="*/ 279 h 279"/>
                <a:gd name="T2" fmla="*/ 11 w 164"/>
                <a:gd name="T3" fmla="*/ 279 h 279"/>
                <a:gd name="T4" fmla="*/ 7 w 164"/>
                <a:gd name="T5" fmla="*/ 97 h 279"/>
                <a:gd name="T6" fmla="*/ 164 w 164"/>
                <a:gd name="T7" fmla="*/ 6 h 279"/>
                <a:gd name="T8" fmla="*/ 161 w 164"/>
                <a:gd name="T9" fmla="*/ 0 h 279"/>
                <a:gd name="T10" fmla="*/ 0 w 164"/>
                <a:gd name="T11" fmla="*/ 94 h 279"/>
                <a:gd name="T12" fmla="*/ 0 w 164"/>
                <a:gd name="T13" fmla="*/ 94 h 279"/>
                <a:gd name="T14" fmla="*/ 0 w 164"/>
                <a:gd name="T15" fmla="*/ 94 h 279"/>
                <a:gd name="T16" fmla="*/ 0 w 164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79">
                  <a:moveTo>
                    <a:pt x="0" y="279"/>
                  </a:moveTo>
                  <a:lnTo>
                    <a:pt x="11" y="279"/>
                  </a:lnTo>
                  <a:lnTo>
                    <a:pt x="7" y="97"/>
                  </a:lnTo>
                  <a:lnTo>
                    <a:pt x="164" y="6"/>
                  </a:lnTo>
                  <a:lnTo>
                    <a:pt x="161" y="0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" name="Freeform 105"/>
            <p:cNvSpPr/>
            <p:nvPr/>
          </p:nvSpPr>
          <p:spPr bwMode="auto">
            <a:xfrm>
              <a:off x="2760663" y="3519488"/>
              <a:ext cx="1008063" cy="892175"/>
            </a:xfrm>
            <a:custGeom>
              <a:avLst/>
              <a:gdLst>
                <a:gd name="T0" fmla="*/ 635 w 635"/>
                <a:gd name="T1" fmla="*/ 377 h 562"/>
                <a:gd name="T2" fmla="*/ 635 w 635"/>
                <a:gd name="T3" fmla="*/ 377 h 562"/>
                <a:gd name="T4" fmla="*/ 478 w 635"/>
                <a:gd name="T5" fmla="*/ 286 h 562"/>
                <a:gd name="T6" fmla="*/ 478 w 635"/>
                <a:gd name="T7" fmla="*/ 104 h 562"/>
                <a:gd name="T8" fmla="*/ 478 w 635"/>
                <a:gd name="T9" fmla="*/ 104 h 562"/>
                <a:gd name="T10" fmla="*/ 478 w 635"/>
                <a:gd name="T11" fmla="*/ 104 h 562"/>
                <a:gd name="T12" fmla="*/ 318 w 635"/>
                <a:gd name="T13" fmla="*/ 10 h 562"/>
                <a:gd name="T14" fmla="*/ 318 w 635"/>
                <a:gd name="T15" fmla="*/ 10 h 562"/>
                <a:gd name="T16" fmla="*/ 161 w 635"/>
                <a:gd name="T17" fmla="*/ 97 h 562"/>
                <a:gd name="T18" fmla="*/ 7 w 635"/>
                <a:gd name="T19" fmla="*/ 0 h 562"/>
                <a:gd name="T20" fmla="*/ 0 w 635"/>
                <a:gd name="T21" fmla="*/ 10 h 562"/>
                <a:gd name="T22" fmla="*/ 161 w 635"/>
                <a:gd name="T23" fmla="*/ 108 h 562"/>
                <a:gd name="T24" fmla="*/ 161 w 635"/>
                <a:gd name="T25" fmla="*/ 108 h 562"/>
                <a:gd name="T26" fmla="*/ 161 w 635"/>
                <a:gd name="T27" fmla="*/ 108 h 562"/>
                <a:gd name="T28" fmla="*/ 318 w 635"/>
                <a:gd name="T29" fmla="*/ 21 h 562"/>
                <a:gd name="T30" fmla="*/ 471 w 635"/>
                <a:gd name="T31" fmla="*/ 108 h 562"/>
                <a:gd name="T32" fmla="*/ 471 w 635"/>
                <a:gd name="T33" fmla="*/ 289 h 562"/>
                <a:gd name="T34" fmla="*/ 471 w 635"/>
                <a:gd name="T35" fmla="*/ 289 h 562"/>
                <a:gd name="T36" fmla="*/ 628 w 635"/>
                <a:gd name="T37" fmla="*/ 380 h 562"/>
                <a:gd name="T38" fmla="*/ 628 w 635"/>
                <a:gd name="T39" fmla="*/ 562 h 562"/>
                <a:gd name="T40" fmla="*/ 635 w 635"/>
                <a:gd name="T41" fmla="*/ 562 h 562"/>
                <a:gd name="T42" fmla="*/ 635 w 635"/>
                <a:gd name="T43" fmla="*/ 377 h 562"/>
                <a:gd name="T44" fmla="*/ 635 w 635"/>
                <a:gd name="T45" fmla="*/ 377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35" h="562">
                  <a:moveTo>
                    <a:pt x="635" y="377"/>
                  </a:moveTo>
                  <a:lnTo>
                    <a:pt x="635" y="377"/>
                  </a:lnTo>
                  <a:lnTo>
                    <a:pt x="478" y="286"/>
                  </a:lnTo>
                  <a:lnTo>
                    <a:pt x="478" y="104"/>
                  </a:lnTo>
                  <a:lnTo>
                    <a:pt x="478" y="104"/>
                  </a:lnTo>
                  <a:lnTo>
                    <a:pt x="478" y="104"/>
                  </a:lnTo>
                  <a:lnTo>
                    <a:pt x="318" y="10"/>
                  </a:lnTo>
                  <a:lnTo>
                    <a:pt x="318" y="10"/>
                  </a:lnTo>
                  <a:lnTo>
                    <a:pt x="161" y="97"/>
                  </a:lnTo>
                  <a:lnTo>
                    <a:pt x="7" y="0"/>
                  </a:lnTo>
                  <a:lnTo>
                    <a:pt x="0" y="10"/>
                  </a:lnTo>
                  <a:lnTo>
                    <a:pt x="161" y="108"/>
                  </a:lnTo>
                  <a:lnTo>
                    <a:pt x="161" y="108"/>
                  </a:lnTo>
                  <a:lnTo>
                    <a:pt x="161" y="108"/>
                  </a:lnTo>
                  <a:lnTo>
                    <a:pt x="318" y="21"/>
                  </a:lnTo>
                  <a:lnTo>
                    <a:pt x="471" y="108"/>
                  </a:lnTo>
                  <a:lnTo>
                    <a:pt x="471" y="289"/>
                  </a:lnTo>
                  <a:lnTo>
                    <a:pt x="471" y="289"/>
                  </a:lnTo>
                  <a:lnTo>
                    <a:pt x="628" y="380"/>
                  </a:lnTo>
                  <a:lnTo>
                    <a:pt x="628" y="562"/>
                  </a:lnTo>
                  <a:lnTo>
                    <a:pt x="635" y="562"/>
                  </a:lnTo>
                  <a:lnTo>
                    <a:pt x="635" y="377"/>
                  </a:lnTo>
                  <a:lnTo>
                    <a:pt x="635" y="37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" name="Freeform 106"/>
            <p:cNvSpPr/>
            <p:nvPr/>
          </p:nvSpPr>
          <p:spPr bwMode="auto">
            <a:xfrm>
              <a:off x="1177925" y="3268663"/>
              <a:ext cx="514350" cy="876300"/>
            </a:xfrm>
            <a:custGeom>
              <a:avLst/>
              <a:gdLst>
                <a:gd name="T0" fmla="*/ 0 w 324"/>
                <a:gd name="T1" fmla="*/ 186 h 552"/>
                <a:gd name="T2" fmla="*/ 0 w 324"/>
                <a:gd name="T3" fmla="*/ 186 h 552"/>
                <a:gd name="T4" fmla="*/ 157 w 324"/>
                <a:gd name="T5" fmla="*/ 276 h 552"/>
                <a:gd name="T6" fmla="*/ 157 w 324"/>
                <a:gd name="T7" fmla="*/ 458 h 552"/>
                <a:gd name="T8" fmla="*/ 157 w 324"/>
                <a:gd name="T9" fmla="*/ 458 h 552"/>
                <a:gd name="T10" fmla="*/ 157 w 324"/>
                <a:gd name="T11" fmla="*/ 458 h 552"/>
                <a:gd name="T12" fmla="*/ 317 w 324"/>
                <a:gd name="T13" fmla="*/ 552 h 552"/>
                <a:gd name="T14" fmla="*/ 324 w 324"/>
                <a:gd name="T15" fmla="*/ 542 h 552"/>
                <a:gd name="T16" fmla="*/ 167 w 324"/>
                <a:gd name="T17" fmla="*/ 454 h 552"/>
                <a:gd name="T18" fmla="*/ 167 w 324"/>
                <a:gd name="T19" fmla="*/ 273 h 552"/>
                <a:gd name="T20" fmla="*/ 167 w 324"/>
                <a:gd name="T21" fmla="*/ 273 h 552"/>
                <a:gd name="T22" fmla="*/ 10 w 324"/>
                <a:gd name="T23" fmla="*/ 182 h 552"/>
                <a:gd name="T24" fmla="*/ 10 w 324"/>
                <a:gd name="T25" fmla="*/ 0 h 552"/>
                <a:gd name="T26" fmla="*/ 0 w 324"/>
                <a:gd name="T27" fmla="*/ 0 h 552"/>
                <a:gd name="T28" fmla="*/ 0 w 324"/>
                <a:gd name="T29" fmla="*/ 186 h 552"/>
                <a:gd name="T30" fmla="*/ 0 w 324"/>
                <a:gd name="T31" fmla="*/ 186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4" h="552">
                  <a:moveTo>
                    <a:pt x="0" y="186"/>
                  </a:moveTo>
                  <a:lnTo>
                    <a:pt x="0" y="186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317" y="552"/>
                  </a:lnTo>
                  <a:lnTo>
                    <a:pt x="324" y="542"/>
                  </a:lnTo>
                  <a:lnTo>
                    <a:pt x="167" y="454"/>
                  </a:lnTo>
                  <a:lnTo>
                    <a:pt x="167" y="273"/>
                  </a:lnTo>
                  <a:lnTo>
                    <a:pt x="167" y="273"/>
                  </a:lnTo>
                  <a:lnTo>
                    <a:pt x="10" y="18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6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" name="Freeform 107"/>
            <p:cNvSpPr/>
            <p:nvPr/>
          </p:nvSpPr>
          <p:spPr bwMode="auto">
            <a:xfrm>
              <a:off x="2235200" y="3957638"/>
              <a:ext cx="1012825" cy="165100"/>
            </a:xfrm>
            <a:custGeom>
              <a:avLst/>
              <a:gdLst>
                <a:gd name="T0" fmla="*/ 478 w 638"/>
                <a:gd name="T1" fmla="*/ 3 h 104"/>
                <a:gd name="T2" fmla="*/ 478 w 638"/>
                <a:gd name="T3" fmla="*/ 3 h 104"/>
                <a:gd name="T4" fmla="*/ 321 w 638"/>
                <a:gd name="T5" fmla="*/ 94 h 104"/>
                <a:gd name="T6" fmla="*/ 164 w 638"/>
                <a:gd name="T7" fmla="*/ 0 h 104"/>
                <a:gd name="T8" fmla="*/ 164 w 638"/>
                <a:gd name="T9" fmla="*/ 0 h 104"/>
                <a:gd name="T10" fmla="*/ 164 w 638"/>
                <a:gd name="T11" fmla="*/ 0 h 104"/>
                <a:gd name="T12" fmla="*/ 0 w 638"/>
                <a:gd name="T13" fmla="*/ 94 h 104"/>
                <a:gd name="T14" fmla="*/ 7 w 638"/>
                <a:gd name="T15" fmla="*/ 101 h 104"/>
                <a:gd name="T16" fmla="*/ 164 w 638"/>
                <a:gd name="T17" fmla="*/ 10 h 104"/>
                <a:gd name="T18" fmla="*/ 317 w 638"/>
                <a:gd name="T19" fmla="*/ 104 h 104"/>
                <a:gd name="T20" fmla="*/ 317 w 638"/>
                <a:gd name="T21" fmla="*/ 104 h 104"/>
                <a:gd name="T22" fmla="*/ 474 w 638"/>
                <a:gd name="T23" fmla="*/ 13 h 104"/>
                <a:gd name="T24" fmla="*/ 631 w 638"/>
                <a:gd name="T25" fmla="*/ 104 h 104"/>
                <a:gd name="T26" fmla="*/ 638 w 638"/>
                <a:gd name="T27" fmla="*/ 97 h 104"/>
                <a:gd name="T28" fmla="*/ 478 w 638"/>
                <a:gd name="T29" fmla="*/ 3 h 104"/>
                <a:gd name="T30" fmla="*/ 478 w 638"/>
                <a:gd name="T31" fmla="*/ 3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8" h="104">
                  <a:moveTo>
                    <a:pt x="478" y="3"/>
                  </a:moveTo>
                  <a:lnTo>
                    <a:pt x="478" y="3"/>
                  </a:lnTo>
                  <a:lnTo>
                    <a:pt x="321" y="94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0" y="94"/>
                  </a:lnTo>
                  <a:lnTo>
                    <a:pt x="7" y="101"/>
                  </a:lnTo>
                  <a:lnTo>
                    <a:pt x="164" y="10"/>
                  </a:lnTo>
                  <a:lnTo>
                    <a:pt x="317" y="104"/>
                  </a:lnTo>
                  <a:lnTo>
                    <a:pt x="317" y="104"/>
                  </a:lnTo>
                  <a:lnTo>
                    <a:pt x="474" y="13"/>
                  </a:lnTo>
                  <a:lnTo>
                    <a:pt x="631" y="104"/>
                  </a:lnTo>
                  <a:lnTo>
                    <a:pt x="638" y="97"/>
                  </a:lnTo>
                  <a:lnTo>
                    <a:pt x="478" y="3"/>
                  </a:lnTo>
                  <a:lnTo>
                    <a:pt x="478" y="3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9" name="Freeform 108"/>
            <p:cNvSpPr/>
            <p:nvPr/>
          </p:nvSpPr>
          <p:spPr bwMode="auto">
            <a:xfrm>
              <a:off x="1743075" y="4000500"/>
              <a:ext cx="1006475" cy="166688"/>
            </a:xfrm>
            <a:custGeom>
              <a:avLst/>
              <a:gdLst>
                <a:gd name="T0" fmla="*/ 474 w 634"/>
                <a:gd name="T1" fmla="*/ 4 h 105"/>
                <a:gd name="T2" fmla="*/ 474 w 634"/>
                <a:gd name="T3" fmla="*/ 4 h 105"/>
                <a:gd name="T4" fmla="*/ 317 w 634"/>
                <a:gd name="T5" fmla="*/ 91 h 105"/>
                <a:gd name="T6" fmla="*/ 163 w 634"/>
                <a:gd name="T7" fmla="*/ 0 h 105"/>
                <a:gd name="T8" fmla="*/ 163 w 634"/>
                <a:gd name="T9" fmla="*/ 0 h 105"/>
                <a:gd name="T10" fmla="*/ 163 w 634"/>
                <a:gd name="T11" fmla="*/ 0 h 105"/>
                <a:gd name="T12" fmla="*/ 0 w 634"/>
                <a:gd name="T13" fmla="*/ 95 h 105"/>
                <a:gd name="T14" fmla="*/ 3 w 634"/>
                <a:gd name="T15" fmla="*/ 102 h 105"/>
                <a:gd name="T16" fmla="*/ 163 w 634"/>
                <a:gd name="T17" fmla="*/ 11 h 105"/>
                <a:gd name="T18" fmla="*/ 317 w 634"/>
                <a:gd name="T19" fmla="*/ 102 h 105"/>
                <a:gd name="T20" fmla="*/ 317 w 634"/>
                <a:gd name="T21" fmla="*/ 102 h 105"/>
                <a:gd name="T22" fmla="*/ 474 w 634"/>
                <a:gd name="T23" fmla="*/ 14 h 105"/>
                <a:gd name="T24" fmla="*/ 631 w 634"/>
                <a:gd name="T25" fmla="*/ 105 h 105"/>
                <a:gd name="T26" fmla="*/ 634 w 634"/>
                <a:gd name="T27" fmla="*/ 98 h 105"/>
                <a:gd name="T28" fmla="*/ 474 w 634"/>
                <a:gd name="T29" fmla="*/ 4 h 105"/>
                <a:gd name="T30" fmla="*/ 474 w 634"/>
                <a:gd name="T31" fmla="*/ 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4" h="105">
                  <a:moveTo>
                    <a:pt x="474" y="4"/>
                  </a:moveTo>
                  <a:lnTo>
                    <a:pt x="474" y="4"/>
                  </a:lnTo>
                  <a:lnTo>
                    <a:pt x="317" y="91"/>
                  </a:lnTo>
                  <a:lnTo>
                    <a:pt x="163" y="0"/>
                  </a:lnTo>
                  <a:lnTo>
                    <a:pt x="163" y="0"/>
                  </a:lnTo>
                  <a:lnTo>
                    <a:pt x="163" y="0"/>
                  </a:lnTo>
                  <a:lnTo>
                    <a:pt x="0" y="95"/>
                  </a:lnTo>
                  <a:lnTo>
                    <a:pt x="3" y="102"/>
                  </a:lnTo>
                  <a:lnTo>
                    <a:pt x="163" y="11"/>
                  </a:lnTo>
                  <a:lnTo>
                    <a:pt x="317" y="102"/>
                  </a:lnTo>
                  <a:lnTo>
                    <a:pt x="317" y="102"/>
                  </a:lnTo>
                  <a:lnTo>
                    <a:pt x="474" y="14"/>
                  </a:lnTo>
                  <a:lnTo>
                    <a:pt x="631" y="105"/>
                  </a:lnTo>
                  <a:lnTo>
                    <a:pt x="634" y="98"/>
                  </a:lnTo>
                  <a:lnTo>
                    <a:pt x="474" y="4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0" name="Freeform 109"/>
            <p:cNvSpPr/>
            <p:nvPr/>
          </p:nvSpPr>
          <p:spPr bwMode="auto">
            <a:xfrm>
              <a:off x="1692275" y="2654300"/>
              <a:ext cx="509588" cy="160338"/>
            </a:xfrm>
            <a:custGeom>
              <a:avLst/>
              <a:gdLst>
                <a:gd name="T0" fmla="*/ 321 w 321"/>
                <a:gd name="T1" fmla="*/ 7 h 101"/>
                <a:gd name="T2" fmla="*/ 318 w 321"/>
                <a:gd name="T3" fmla="*/ 0 h 101"/>
                <a:gd name="T4" fmla="*/ 161 w 321"/>
                <a:gd name="T5" fmla="*/ 90 h 101"/>
                <a:gd name="T6" fmla="*/ 4 w 321"/>
                <a:gd name="T7" fmla="*/ 0 h 101"/>
                <a:gd name="T8" fmla="*/ 0 w 321"/>
                <a:gd name="T9" fmla="*/ 7 h 101"/>
                <a:gd name="T10" fmla="*/ 161 w 321"/>
                <a:gd name="T11" fmla="*/ 101 h 101"/>
                <a:gd name="T12" fmla="*/ 161 w 321"/>
                <a:gd name="T13" fmla="*/ 101 h 101"/>
                <a:gd name="T14" fmla="*/ 161 w 321"/>
                <a:gd name="T15" fmla="*/ 101 h 101"/>
                <a:gd name="T16" fmla="*/ 321 w 321"/>
                <a:gd name="T17" fmla="*/ 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0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1" name="Freeform 110"/>
            <p:cNvSpPr/>
            <p:nvPr/>
          </p:nvSpPr>
          <p:spPr bwMode="auto">
            <a:xfrm>
              <a:off x="1936750" y="2338388"/>
              <a:ext cx="265113" cy="442913"/>
            </a:xfrm>
            <a:custGeom>
              <a:avLst/>
              <a:gdLst>
                <a:gd name="T0" fmla="*/ 167 w 167"/>
                <a:gd name="T1" fmla="*/ 0 h 279"/>
                <a:gd name="T2" fmla="*/ 157 w 167"/>
                <a:gd name="T3" fmla="*/ 0 h 279"/>
                <a:gd name="T4" fmla="*/ 157 w 167"/>
                <a:gd name="T5" fmla="*/ 181 h 279"/>
                <a:gd name="T6" fmla="*/ 0 w 167"/>
                <a:gd name="T7" fmla="*/ 272 h 279"/>
                <a:gd name="T8" fmla="*/ 3 w 167"/>
                <a:gd name="T9" fmla="*/ 279 h 279"/>
                <a:gd name="T10" fmla="*/ 167 w 167"/>
                <a:gd name="T11" fmla="*/ 185 h 279"/>
                <a:gd name="T12" fmla="*/ 167 w 167"/>
                <a:gd name="T13" fmla="*/ 185 h 279"/>
                <a:gd name="T14" fmla="*/ 167 w 167"/>
                <a:gd name="T15" fmla="*/ 185 h 279"/>
                <a:gd name="T16" fmla="*/ 167 w 167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7" y="185"/>
                  </a:lnTo>
                  <a:lnTo>
                    <a:pt x="167" y="185"/>
                  </a:lnTo>
                  <a:lnTo>
                    <a:pt x="167" y="185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2" name="Freeform 111"/>
            <p:cNvSpPr/>
            <p:nvPr/>
          </p:nvSpPr>
          <p:spPr bwMode="auto">
            <a:xfrm>
              <a:off x="1438275" y="2376488"/>
              <a:ext cx="265113" cy="442913"/>
            </a:xfrm>
            <a:custGeom>
              <a:avLst/>
              <a:gdLst>
                <a:gd name="T0" fmla="*/ 167 w 167"/>
                <a:gd name="T1" fmla="*/ 0 h 279"/>
                <a:gd name="T2" fmla="*/ 157 w 167"/>
                <a:gd name="T3" fmla="*/ 0 h 279"/>
                <a:gd name="T4" fmla="*/ 157 w 167"/>
                <a:gd name="T5" fmla="*/ 182 h 279"/>
                <a:gd name="T6" fmla="*/ 0 w 167"/>
                <a:gd name="T7" fmla="*/ 272 h 279"/>
                <a:gd name="T8" fmla="*/ 7 w 167"/>
                <a:gd name="T9" fmla="*/ 279 h 279"/>
                <a:gd name="T10" fmla="*/ 167 w 167"/>
                <a:gd name="T11" fmla="*/ 185 h 279"/>
                <a:gd name="T12" fmla="*/ 167 w 167"/>
                <a:gd name="T13" fmla="*/ 185 h 279"/>
                <a:gd name="T14" fmla="*/ 167 w 167"/>
                <a:gd name="T15" fmla="*/ 185 h 279"/>
                <a:gd name="T16" fmla="*/ 167 w 167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7" y="185"/>
                  </a:lnTo>
                  <a:lnTo>
                    <a:pt x="167" y="185"/>
                  </a:lnTo>
                  <a:lnTo>
                    <a:pt x="167" y="185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3" name="Freeform 112"/>
            <p:cNvSpPr/>
            <p:nvPr/>
          </p:nvSpPr>
          <p:spPr bwMode="auto">
            <a:xfrm>
              <a:off x="1182688" y="2381250"/>
              <a:ext cx="515938" cy="871538"/>
            </a:xfrm>
            <a:custGeom>
              <a:avLst/>
              <a:gdLst>
                <a:gd name="T0" fmla="*/ 0 w 325"/>
                <a:gd name="T1" fmla="*/ 186 h 549"/>
                <a:gd name="T2" fmla="*/ 0 w 325"/>
                <a:gd name="T3" fmla="*/ 186 h 549"/>
                <a:gd name="T4" fmla="*/ 157 w 325"/>
                <a:gd name="T5" fmla="*/ 276 h 549"/>
                <a:gd name="T6" fmla="*/ 157 w 325"/>
                <a:gd name="T7" fmla="*/ 458 h 549"/>
                <a:gd name="T8" fmla="*/ 157 w 325"/>
                <a:gd name="T9" fmla="*/ 458 h 549"/>
                <a:gd name="T10" fmla="*/ 157 w 325"/>
                <a:gd name="T11" fmla="*/ 458 h 549"/>
                <a:gd name="T12" fmla="*/ 318 w 325"/>
                <a:gd name="T13" fmla="*/ 549 h 549"/>
                <a:gd name="T14" fmla="*/ 325 w 325"/>
                <a:gd name="T15" fmla="*/ 542 h 549"/>
                <a:gd name="T16" fmla="*/ 168 w 325"/>
                <a:gd name="T17" fmla="*/ 451 h 549"/>
                <a:gd name="T18" fmla="*/ 168 w 325"/>
                <a:gd name="T19" fmla="*/ 269 h 549"/>
                <a:gd name="T20" fmla="*/ 168 w 325"/>
                <a:gd name="T21" fmla="*/ 269 h 549"/>
                <a:gd name="T22" fmla="*/ 11 w 325"/>
                <a:gd name="T23" fmla="*/ 179 h 549"/>
                <a:gd name="T24" fmla="*/ 11 w 325"/>
                <a:gd name="T25" fmla="*/ 0 h 549"/>
                <a:gd name="T26" fmla="*/ 0 w 325"/>
                <a:gd name="T27" fmla="*/ 0 h 549"/>
                <a:gd name="T28" fmla="*/ 0 w 325"/>
                <a:gd name="T29" fmla="*/ 186 h 549"/>
                <a:gd name="T30" fmla="*/ 0 w 325"/>
                <a:gd name="T31" fmla="*/ 186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5" h="549">
                  <a:moveTo>
                    <a:pt x="0" y="186"/>
                  </a:moveTo>
                  <a:lnTo>
                    <a:pt x="0" y="186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318" y="549"/>
                  </a:lnTo>
                  <a:lnTo>
                    <a:pt x="325" y="542"/>
                  </a:lnTo>
                  <a:lnTo>
                    <a:pt x="168" y="451"/>
                  </a:lnTo>
                  <a:lnTo>
                    <a:pt x="168" y="269"/>
                  </a:lnTo>
                  <a:lnTo>
                    <a:pt x="168" y="269"/>
                  </a:lnTo>
                  <a:lnTo>
                    <a:pt x="11" y="179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6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4" name="Freeform 113"/>
            <p:cNvSpPr/>
            <p:nvPr/>
          </p:nvSpPr>
          <p:spPr bwMode="auto">
            <a:xfrm>
              <a:off x="3768725" y="3513138"/>
              <a:ext cx="266700" cy="438150"/>
            </a:xfrm>
            <a:custGeom>
              <a:avLst/>
              <a:gdLst>
                <a:gd name="T0" fmla="*/ 4 w 168"/>
                <a:gd name="T1" fmla="*/ 0 h 276"/>
                <a:gd name="T2" fmla="*/ 0 w 168"/>
                <a:gd name="T3" fmla="*/ 7 h 276"/>
                <a:gd name="T4" fmla="*/ 157 w 168"/>
                <a:gd name="T5" fmla="*/ 94 h 276"/>
                <a:gd name="T6" fmla="*/ 161 w 168"/>
                <a:gd name="T7" fmla="*/ 276 h 276"/>
                <a:gd name="T8" fmla="*/ 168 w 168"/>
                <a:gd name="T9" fmla="*/ 276 h 276"/>
                <a:gd name="T10" fmla="*/ 168 w 168"/>
                <a:gd name="T11" fmla="*/ 91 h 276"/>
                <a:gd name="T12" fmla="*/ 168 w 168"/>
                <a:gd name="T13" fmla="*/ 91 h 276"/>
                <a:gd name="T14" fmla="*/ 168 w 168"/>
                <a:gd name="T15" fmla="*/ 91 h 276"/>
                <a:gd name="T16" fmla="*/ 4 w 168"/>
                <a:gd name="T17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76">
                  <a:moveTo>
                    <a:pt x="4" y="0"/>
                  </a:moveTo>
                  <a:lnTo>
                    <a:pt x="0" y="7"/>
                  </a:lnTo>
                  <a:lnTo>
                    <a:pt x="157" y="94"/>
                  </a:lnTo>
                  <a:lnTo>
                    <a:pt x="161" y="276"/>
                  </a:lnTo>
                  <a:lnTo>
                    <a:pt x="168" y="276"/>
                  </a:lnTo>
                  <a:lnTo>
                    <a:pt x="168" y="91"/>
                  </a:lnTo>
                  <a:lnTo>
                    <a:pt x="168" y="91"/>
                  </a:lnTo>
                  <a:lnTo>
                    <a:pt x="168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5" name="Freeform 114"/>
            <p:cNvSpPr/>
            <p:nvPr/>
          </p:nvSpPr>
          <p:spPr bwMode="auto">
            <a:xfrm>
              <a:off x="4051300" y="3030538"/>
              <a:ext cx="509588" cy="160338"/>
            </a:xfrm>
            <a:custGeom>
              <a:avLst/>
              <a:gdLst>
                <a:gd name="T0" fmla="*/ 321 w 321"/>
                <a:gd name="T1" fmla="*/ 7 h 101"/>
                <a:gd name="T2" fmla="*/ 318 w 321"/>
                <a:gd name="T3" fmla="*/ 0 h 101"/>
                <a:gd name="T4" fmla="*/ 161 w 321"/>
                <a:gd name="T5" fmla="*/ 91 h 101"/>
                <a:gd name="T6" fmla="*/ 4 w 321"/>
                <a:gd name="T7" fmla="*/ 0 h 101"/>
                <a:gd name="T8" fmla="*/ 0 w 321"/>
                <a:gd name="T9" fmla="*/ 7 h 101"/>
                <a:gd name="T10" fmla="*/ 161 w 321"/>
                <a:gd name="T11" fmla="*/ 101 h 101"/>
                <a:gd name="T12" fmla="*/ 161 w 321"/>
                <a:gd name="T13" fmla="*/ 101 h 101"/>
                <a:gd name="T14" fmla="*/ 161 w 321"/>
                <a:gd name="T15" fmla="*/ 101 h 101"/>
                <a:gd name="T16" fmla="*/ 321 w 321"/>
                <a:gd name="T17" fmla="*/ 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1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6" name="Freeform 115"/>
            <p:cNvSpPr/>
            <p:nvPr/>
          </p:nvSpPr>
          <p:spPr bwMode="auto">
            <a:xfrm>
              <a:off x="3536950" y="2770188"/>
              <a:ext cx="758825" cy="876300"/>
            </a:xfrm>
            <a:custGeom>
              <a:avLst/>
              <a:gdLst>
                <a:gd name="T0" fmla="*/ 317 w 478"/>
                <a:gd name="T1" fmla="*/ 189 h 552"/>
                <a:gd name="T2" fmla="*/ 474 w 478"/>
                <a:gd name="T3" fmla="*/ 279 h 552"/>
                <a:gd name="T4" fmla="*/ 478 w 478"/>
                <a:gd name="T5" fmla="*/ 272 h 552"/>
                <a:gd name="T6" fmla="*/ 317 w 478"/>
                <a:gd name="T7" fmla="*/ 178 h 552"/>
                <a:gd name="T8" fmla="*/ 317 w 478"/>
                <a:gd name="T9" fmla="*/ 178 h 552"/>
                <a:gd name="T10" fmla="*/ 317 w 478"/>
                <a:gd name="T11" fmla="*/ 178 h 552"/>
                <a:gd name="T12" fmla="*/ 160 w 478"/>
                <a:gd name="T13" fmla="*/ 269 h 552"/>
                <a:gd name="T14" fmla="*/ 7 w 478"/>
                <a:gd name="T15" fmla="*/ 182 h 552"/>
                <a:gd name="T16" fmla="*/ 7 w 478"/>
                <a:gd name="T17" fmla="*/ 0 h 552"/>
                <a:gd name="T18" fmla="*/ 0 w 478"/>
                <a:gd name="T19" fmla="*/ 0 h 552"/>
                <a:gd name="T20" fmla="*/ 0 w 478"/>
                <a:gd name="T21" fmla="*/ 185 h 552"/>
                <a:gd name="T22" fmla="*/ 0 w 478"/>
                <a:gd name="T23" fmla="*/ 185 h 552"/>
                <a:gd name="T24" fmla="*/ 0 w 478"/>
                <a:gd name="T25" fmla="*/ 185 h 552"/>
                <a:gd name="T26" fmla="*/ 157 w 478"/>
                <a:gd name="T27" fmla="*/ 276 h 552"/>
                <a:gd name="T28" fmla="*/ 157 w 478"/>
                <a:gd name="T29" fmla="*/ 458 h 552"/>
                <a:gd name="T30" fmla="*/ 157 w 478"/>
                <a:gd name="T31" fmla="*/ 458 h 552"/>
                <a:gd name="T32" fmla="*/ 157 w 478"/>
                <a:gd name="T33" fmla="*/ 458 h 552"/>
                <a:gd name="T34" fmla="*/ 317 w 478"/>
                <a:gd name="T35" fmla="*/ 552 h 552"/>
                <a:gd name="T36" fmla="*/ 321 w 478"/>
                <a:gd name="T37" fmla="*/ 545 h 552"/>
                <a:gd name="T38" fmla="*/ 164 w 478"/>
                <a:gd name="T39" fmla="*/ 454 h 552"/>
                <a:gd name="T40" fmla="*/ 164 w 478"/>
                <a:gd name="T41" fmla="*/ 279 h 552"/>
                <a:gd name="T42" fmla="*/ 317 w 478"/>
                <a:gd name="T43" fmla="*/ 189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78" h="552">
                  <a:moveTo>
                    <a:pt x="317" y="189"/>
                  </a:moveTo>
                  <a:lnTo>
                    <a:pt x="474" y="279"/>
                  </a:lnTo>
                  <a:lnTo>
                    <a:pt x="478" y="272"/>
                  </a:lnTo>
                  <a:lnTo>
                    <a:pt x="317" y="178"/>
                  </a:lnTo>
                  <a:lnTo>
                    <a:pt x="317" y="178"/>
                  </a:lnTo>
                  <a:lnTo>
                    <a:pt x="317" y="178"/>
                  </a:lnTo>
                  <a:lnTo>
                    <a:pt x="160" y="269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317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9"/>
                  </a:lnTo>
                  <a:lnTo>
                    <a:pt x="317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7" name="Freeform 116"/>
            <p:cNvSpPr/>
            <p:nvPr/>
          </p:nvSpPr>
          <p:spPr bwMode="auto">
            <a:xfrm>
              <a:off x="4062413" y="3679825"/>
              <a:ext cx="758825" cy="876300"/>
            </a:xfrm>
            <a:custGeom>
              <a:avLst/>
              <a:gdLst>
                <a:gd name="T0" fmla="*/ 318 w 478"/>
                <a:gd name="T1" fmla="*/ 192 h 552"/>
                <a:gd name="T2" fmla="*/ 475 w 478"/>
                <a:gd name="T3" fmla="*/ 283 h 552"/>
                <a:gd name="T4" fmla="*/ 478 w 478"/>
                <a:gd name="T5" fmla="*/ 272 h 552"/>
                <a:gd name="T6" fmla="*/ 318 w 478"/>
                <a:gd name="T7" fmla="*/ 182 h 552"/>
                <a:gd name="T8" fmla="*/ 318 w 478"/>
                <a:gd name="T9" fmla="*/ 182 h 552"/>
                <a:gd name="T10" fmla="*/ 318 w 478"/>
                <a:gd name="T11" fmla="*/ 182 h 552"/>
                <a:gd name="T12" fmla="*/ 161 w 478"/>
                <a:gd name="T13" fmla="*/ 272 h 552"/>
                <a:gd name="T14" fmla="*/ 7 w 478"/>
                <a:gd name="T15" fmla="*/ 182 h 552"/>
                <a:gd name="T16" fmla="*/ 7 w 478"/>
                <a:gd name="T17" fmla="*/ 0 h 552"/>
                <a:gd name="T18" fmla="*/ 0 w 478"/>
                <a:gd name="T19" fmla="*/ 0 h 552"/>
                <a:gd name="T20" fmla="*/ 0 w 478"/>
                <a:gd name="T21" fmla="*/ 188 h 552"/>
                <a:gd name="T22" fmla="*/ 0 w 478"/>
                <a:gd name="T23" fmla="*/ 188 h 552"/>
                <a:gd name="T24" fmla="*/ 0 w 478"/>
                <a:gd name="T25" fmla="*/ 188 h 552"/>
                <a:gd name="T26" fmla="*/ 157 w 478"/>
                <a:gd name="T27" fmla="*/ 279 h 552"/>
                <a:gd name="T28" fmla="*/ 157 w 478"/>
                <a:gd name="T29" fmla="*/ 457 h 552"/>
                <a:gd name="T30" fmla="*/ 157 w 478"/>
                <a:gd name="T31" fmla="*/ 457 h 552"/>
                <a:gd name="T32" fmla="*/ 157 w 478"/>
                <a:gd name="T33" fmla="*/ 457 h 552"/>
                <a:gd name="T34" fmla="*/ 318 w 478"/>
                <a:gd name="T35" fmla="*/ 552 h 552"/>
                <a:gd name="T36" fmla="*/ 321 w 478"/>
                <a:gd name="T37" fmla="*/ 545 h 552"/>
                <a:gd name="T38" fmla="*/ 164 w 478"/>
                <a:gd name="T39" fmla="*/ 454 h 552"/>
                <a:gd name="T40" fmla="*/ 164 w 478"/>
                <a:gd name="T41" fmla="*/ 279 h 552"/>
                <a:gd name="T42" fmla="*/ 318 w 478"/>
                <a:gd name="T43" fmla="*/ 192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78" h="552">
                  <a:moveTo>
                    <a:pt x="318" y="192"/>
                  </a:moveTo>
                  <a:lnTo>
                    <a:pt x="475" y="283"/>
                  </a:lnTo>
                  <a:lnTo>
                    <a:pt x="478" y="272"/>
                  </a:lnTo>
                  <a:lnTo>
                    <a:pt x="318" y="182"/>
                  </a:lnTo>
                  <a:lnTo>
                    <a:pt x="318" y="182"/>
                  </a:lnTo>
                  <a:lnTo>
                    <a:pt x="318" y="182"/>
                  </a:lnTo>
                  <a:lnTo>
                    <a:pt x="161" y="272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157" y="279"/>
                  </a:lnTo>
                  <a:lnTo>
                    <a:pt x="157" y="457"/>
                  </a:lnTo>
                  <a:lnTo>
                    <a:pt x="157" y="457"/>
                  </a:lnTo>
                  <a:lnTo>
                    <a:pt x="157" y="457"/>
                  </a:lnTo>
                  <a:lnTo>
                    <a:pt x="318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9"/>
                  </a:lnTo>
                  <a:lnTo>
                    <a:pt x="318" y="19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8" name="Freeform 117"/>
            <p:cNvSpPr/>
            <p:nvPr/>
          </p:nvSpPr>
          <p:spPr bwMode="auto">
            <a:xfrm>
              <a:off x="2063750" y="2759075"/>
              <a:ext cx="293688" cy="344488"/>
            </a:xfrm>
            <a:custGeom>
              <a:avLst/>
              <a:gdLst>
                <a:gd name="T0" fmla="*/ 185 w 185"/>
                <a:gd name="T1" fmla="*/ 161 h 217"/>
                <a:gd name="T2" fmla="*/ 94 w 185"/>
                <a:gd name="T3" fmla="*/ 217 h 217"/>
                <a:gd name="T4" fmla="*/ 0 w 185"/>
                <a:gd name="T5" fmla="*/ 161 h 217"/>
                <a:gd name="T6" fmla="*/ 0 w 185"/>
                <a:gd name="T7" fmla="*/ 52 h 217"/>
                <a:gd name="T8" fmla="*/ 94 w 185"/>
                <a:gd name="T9" fmla="*/ 0 h 217"/>
                <a:gd name="T10" fmla="*/ 185 w 185"/>
                <a:gd name="T11" fmla="*/ 52 h 217"/>
                <a:gd name="T12" fmla="*/ 185 w 185"/>
                <a:gd name="T13" fmla="*/ 161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5" h="217">
                  <a:moveTo>
                    <a:pt x="185" y="161"/>
                  </a:moveTo>
                  <a:lnTo>
                    <a:pt x="94" y="217"/>
                  </a:lnTo>
                  <a:lnTo>
                    <a:pt x="0" y="161"/>
                  </a:lnTo>
                  <a:lnTo>
                    <a:pt x="0" y="52"/>
                  </a:lnTo>
                  <a:lnTo>
                    <a:pt x="94" y="0"/>
                  </a:lnTo>
                  <a:lnTo>
                    <a:pt x="185" y="52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9" name="Freeform 118"/>
            <p:cNvSpPr/>
            <p:nvPr/>
          </p:nvSpPr>
          <p:spPr bwMode="auto">
            <a:xfrm>
              <a:off x="2063750" y="3635375"/>
              <a:ext cx="354013" cy="409575"/>
            </a:xfrm>
            <a:custGeom>
              <a:avLst/>
              <a:gdLst>
                <a:gd name="T0" fmla="*/ 223 w 223"/>
                <a:gd name="T1" fmla="*/ 192 h 258"/>
                <a:gd name="T2" fmla="*/ 111 w 223"/>
                <a:gd name="T3" fmla="*/ 258 h 258"/>
                <a:gd name="T4" fmla="*/ 0 w 223"/>
                <a:gd name="T5" fmla="*/ 192 h 258"/>
                <a:gd name="T6" fmla="*/ 0 w 223"/>
                <a:gd name="T7" fmla="*/ 63 h 258"/>
                <a:gd name="T8" fmla="*/ 111 w 223"/>
                <a:gd name="T9" fmla="*/ 0 h 258"/>
                <a:gd name="T10" fmla="*/ 223 w 223"/>
                <a:gd name="T11" fmla="*/ 63 h 258"/>
                <a:gd name="T12" fmla="*/ 223 w 223"/>
                <a:gd name="T13" fmla="*/ 192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3" h="258">
                  <a:moveTo>
                    <a:pt x="223" y="192"/>
                  </a:moveTo>
                  <a:lnTo>
                    <a:pt x="111" y="258"/>
                  </a:lnTo>
                  <a:lnTo>
                    <a:pt x="0" y="192"/>
                  </a:lnTo>
                  <a:lnTo>
                    <a:pt x="0" y="63"/>
                  </a:lnTo>
                  <a:lnTo>
                    <a:pt x="111" y="0"/>
                  </a:lnTo>
                  <a:lnTo>
                    <a:pt x="223" y="63"/>
                  </a:lnTo>
                  <a:lnTo>
                    <a:pt x="223" y="19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0" name="Freeform 119"/>
            <p:cNvSpPr/>
            <p:nvPr/>
          </p:nvSpPr>
          <p:spPr bwMode="auto">
            <a:xfrm>
              <a:off x="2867025" y="3235325"/>
              <a:ext cx="293688" cy="338138"/>
            </a:xfrm>
            <a:custGeom>
              <a:avLst/>
              <a:gdLst>
                <a:gd name="T0" fmla="*/ 185 w 185"/>
                <a:gd name="T1" fmla="*/ 161 h 213"/>
                <a:gd name="T2" fmla="*/ 94 w 185"/>
                <a:gd name="T3" fmla="*/ 213 h 213"/>
                <a:gd name="T4" fmla="*/ 0 w 185"/>
                <a:gd name="T5" fmla="*/ 161 h 213"/>
                <a:gd name="T6" fmla="*/ 0 w 185"/>
                <a:gd name="T7" fmla="*/ 53 h 213"/>
                <a:gd name="T8" fmla="*/ 94 w 185"/>
                <a:gd name="T9" fmla="*/ 0 h 213"/>
                <a:gd name="T10" fmla="*/ 185 w 185"/>
                <a:gd name="T11" fmla="*/ 53 h 213"/>
                <a:gd name="T12" fmla="*/ 185 w 185"/>
                <a:gd name="T13" fmla="*/ 161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5" h="213">
                  <a:moveTo>
                    <a:pt x="185" y="161"/>
                  </a:moveTo>
                  <a:lnTo>
                    <a:pt x="94" y="213"/>
                  </a:lnTo>
                  <a:lnTo>
                    <a:pt x="0" y="161"/>
                  </a:lnTo>
                  <a:lnTo>
                    <a:pt x="0" y="53"/>
                  </a:lnTo>
                  <a:lnTo>
                    <a:pt x="94" y="0"/>
                  </a:lnTo>
                  <a:lnTo>
                    <a:pt x="185" y="53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1" name="Freeform 120"/>
            <p:cNvSpPr/>
            <p:nvPr/>
          </p:nvSpPr>
          <p:spPr bwMode="auto">
            <a:xfrm>
              <a:off x="3541713" y="3563938"/>
              <a:ext cx="460375" cy="531813"/>
            </a:xfrm>
            <a:custGeom>
              <a:avLst/>
              <a:gdLst>
                <a:gd name="T0" fmla="*/ 290 w 290"/>
                <a:gd name="T1" fmla="*/ 251 h 335"/>
                <a:gd name="T2" fmla="*/ 147 w 290"/>
                <a:gd name="T3" fmla="*/ 335 h 335"/>
                <a:gd name="T4" fmla="*/ 0 w 290"/>
                <a:gd name="T5" fmla="*/ 251 h 335"/>
                <a:gd name="T6" fmla="*/ 0 w 290"/>
                <a:gd name="T7" fmla="*/ 83 h 335"/>
                <a:gd name="T8" fmla="*/ 147 w 290"/>
                <a:gd name="T9" fmla="*/ 0 h 335"/>
                <a:gd name="T10" fmla="*/ 290 w 290"/>
                <a:gd name="T11" fmla="*/ 83 h 335"/>
                <a:gd name="T12" fmla="*/ 290 w 290"/>
                <a:gd name="T13" fmla="*/ 251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0" h="335">
                  <a:moveTo>
                    <a:pt x="290" y="251"/>
                  </a:moveTo>
                  <a:lnTo>
                    <a:pt x="147" y="335"/>
                  </a:lnTo>
                  <a:lnTo>
                    <a:pt x="0" y="251"/>
                  </a:lnTo>
                  <a:lnTo>
                    <a:pt x="0" y="83"/>
                  </a:lnTo>
                  <a:lnTo>
                    <a:pt x="147" y="0"/>
                  </a:lnTo>
                  <a:lnTo>
                    <a:pt x="290" y="83"/>
                  </a:lnTo>
                  <a:lnTo>
                    <a:pt x="290" y="25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2" name="Freeform 121"/>
            <p:cNvSpPr/>
            <p:nvPr/>
          </p:nvSpPr>
          <p:spPr bwMode="auto">
            <a:xfrm>
              <a:off x="950913" y="3613150"/>
              <a:ext cx="458788" cy="531813"/>
            </a:xfrm>
            <a:custGeom>
              <a:avLst/>
              <a:gdLst>
                <a:gd name="T0" fmla="*/ 289 w 289"/>
                <a:gd name="T1" fmla="*/ 251 h 335"/>
                <a:gd name="T2" fmla="*/ 143 w 289"/>
                <a:gd name="T3" fmla="*/ 335 h 335"/>
                <a:gd name="T4" fmla="*/ 0 w 289"/>
                <a:gd name="T5" fmla="*/ 251 h 335"/>
                <a:gd name="T6" fmla="*/ 0 w 289"/>
                <a:gd name="T7" fmla="*/ 84 h 335"/>
                <a:gd name="T8" fmla="*/ 143 w 289"/>
                <a:gd name="T9" fmla="*/ 0 h 335"/>
                <a:gd name="T10" fmla="*/ 289 w 289"/>
                <a:gd name="T11" fmla="*/ 84 h 335"/>
                <a:gd name="T12" fmla="*/ 289 w 289"/>
                <a:gd name="T13" fmla="*/ 251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9" h="335">
                  <a:moveTo>
                    <a:pt x="289" y="251"/>
                  </a:moveTo>
                  <a:lnTo>
                    <a:pt x="143" y="335"/>
                  </a:lnTo>
                  <a:lnTo>
                    <a:pt x="0" y="251"/>
                  </a:lnTo>
                  <a:lnTo>
                    <a:pt x="0" y="84"/>
                  </a:lnTo>
                  <a:lnTo>
                    <a:pt x="143" y="0"/>
                  </a:lnTo>
                  <a:lnTo>
                    <a:pt x="289" y="84"/>
                  </a:lnTo>
                  <a:lnTo>
                    <a:pt x="289" y="25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图片 137"/>
          <p:cNvPicPr>
            <a:picLocks noChangeAspect="1"/>
          </p:cNvPicPr>
          <p:nvPr/>
        </p:nvPicPr>
        <p:blipFill rotWithShape="1">
          <a:blip r:embed="rId2" cstate="email"/>
          <a:srcRect l="60442" t="37408"/>
          <a:stretch>
            <a:fillRect/>
          </a:stretch>
        </p:blipFill>
        <p:spPr>
          <a:xfrm>
            <a:off x="-19050" y="-38100"/>
            <a:ext cx="2267910" cy="2164492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295400" y="342900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</a:t>
            </a:r>
          </a:p>
        </p:txBody>
      </p:sp>
      <p:sp>
        <p:nvSpPr>
          <p:cNvPr id="9" name="矩形 8"/>
          <p:cNvSpPr/>
          <p:nvPr/>
        </p:nvSpPr>
        <p:spPr>
          <a:xfrm>
            <a:off x="609182" y="383232"/>
            <a:ext cx="3850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latin typeface="Agency FB" panose="020B0503020202020204" pitchFamily="34" charset="0"/>
              </a:rPr>
              <a:t>2</a:t>
            </a:r>
            <a:endParaRPr lang="zh-CN" altLang="en-US" sz="4000" dirty="0"/>
          </a:p>
        </p:txBody>
      </p:sp>
      <p:cxnSp>
        <p:nvCxnSpPr>
          <p:cNvPr id="5" name="直接连接符 4"/>
          <p:cNvCxnSpPr>
            <a:stCxn id="14" idx="5"/>
            <a:endCxn id="16" idx="2"/>
          </p:cNvCxnSpPr>
          <p:nvPr/>
        </p:nvCxnSpPr>
        <p:spPr>
          <a:xfrm>
            <a:off x="3778278" y="3705507"/>
            <a:ext cx="3326456" cy="1350239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7442071" y="2334536"/>
            <a:ext cx="516295" cy="244882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>
            <a:stCxn id="14" idx="7"/>
            <a:endCxn id="15" idx="2"/>
          </p:cNvCxnSpPr>
          <p:nvPr/>
        </p:nvCxnSpPr>
        <p:spPr>
          <a:xfrm flipV="1">
            <a:off x="3778278" y="2132721"/>
            <a:ext cx="3998064" cy="110669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椭圆 9"/>
          <p:cNvSpPr/>
          <p:nvPr/>
        </p:nvSpPr>
        <p:spPr>
          <a:xfrm>
            <a:off x="4508046" y="1849664"/>
            <a:ext cx="2933700" cy="2933700"/>
          </a:xfrm>
          <a:prstGeom prst="ellips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任意多边形 10"/>
          <p:cNvSpPr/>
          <p:nvPr/>
        </p:nvSpPr>
        <p:spPr>
          <a:xfrm>
            <a:off x="7866001" y="1716314"/>
            <a:ext cx="580672" cy="774372"/>
          </a:xfrm>
          <a:custGeom>
            <a:avLst/>
            <a:gdLst>
              <a:gd name="connsiteX0" fmla="*/ 168696 w 580672"/>
              <a:gd name="connsiteY0" fmla="*/ 0 h 774372"/>
              <a:gd name="connsiteX1" fmla="*/ 580672 w 580672"/>
              <a:gd name="connsiteY1" fmla="*/ 411976 h 774372"/>
              <a:gd name="connsiteX2" fmla="*/ 399036 w 580672"/>
              <a:gd name="connsiteY2" fmla="*/ 753593 h 774372"/>
              <a:gd name="connsiteX3" fmla="*/ 360754 w 580672"/>
              <a:gd name="connsiteY3" fmla="*/ 774372 h 774372"/>
              <a:gd name="connsiteX4" fmla="*/ 282039 w 580672"/>
              <a:gd name="connsiteY4" fmla="*/ 613459 h 774372"/>
              <a:gd name="connsiteX5" fmla="*/ 334685 w 580672"/>
              <a:gd name="connsiteY5" fmla="*/ 577964 h 774372"/>
              <a:gd name="connsiteX6" fmla="*/ 403439 w 580672"/>
              <a:gd name="connsiteY6" fmla="*/ 411975 h 774372"/>
              <a:gd name="connsiteX7" fmla="*/ 168695 w 580672"/>
              <a:gd name="connsiteY7" fmla="*/ 177231 h 774372"/>
              <a:gd name="connsiteX8" fmla="*/ 121386 w 580672"/>
              <a:gd name="connsiteY8" fmla="*/ 182000 h 774372"/>
              <a:gd name="connsiteX9" fmla="*/ 77625 w 580672"/>
              <a:gd name="connsiteY9" fmla="*/ 195584 h 774372"/>
              <a:gd name="connsiteX10" fmla="*/ 0 w 580672"/>
              <a:gd name="connsiteY10" fmla="*/ 36900 h 774372"/>
              <a:gd name="connsiteX11" fmla="*/ 8337 w 580672"/>
              <a:gd name="connsiteY11" fmla="*/ 32375 h 774372"/>
              <a:gd name="connsiteX12" fmla="*/ 168696 w 580672"/>
              <a:gd name="connsiteY12" fmla="*/ 0 h 774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80672" h="774372">
                <a:moveTo>
                  <a:pt x="168696" y="0"/>
                </a:moveTo>
                <a:cubicBezTo>
                  <a:pt x="396224" y="0"/>
                  <a:pt x="580672" y="184448"/>
                  <a:pt x="580672" y="411976"/>
                </a:cubicBezTo>
                <a:cubicBezTo>
                  <a:pt x="580672" y="554181"/>
                  <a:pt x="508622" y="679558"/>
                  <a:pt x="399036" y="753593"/>
                </a:cubicBezTo>
                <a:lnTo>
                  <a:pt x="360754" y="774372"/>
                </a:lnTo>
                <a:lnTo>
                  <a:pt x="282039" y="613459"/>
                </a:lnTo>
                <a:lnTo>
                  <a:pt x="334685" y="577964"/>
                </a:lnTo>
                <a:cubicBezTo>
                  <a:pt x="377165" y="535484"/>
                  <a:pt x="403439" y="476798"/>
                  <a:pt x="403439" y="411975"/>
                </a:cubicBezTo>
                <a:cubicBezTo>
                  <a:pt x="403439" y="282329"/>
                  <a:pt x="298341" y="177231"/>
                  <a:pt x="168695" y="177231"/>
                </a:cubicBezTo>
                <a:cubicBezTo>
                  <a:pt x="152490" y="177231"/>
                  <a:pt x="136667" y="178873"/>
                  <a:pt x="121386" y="182000"/>
                </a:cubicBezTo>
                <a:lnTo>
                  <a:pt x="77625" y="195584"/>
                </a:lnTo>
                <a:lnTo>
                  <a:pt x="0" y="36900"/>
                </a:lnTo>
                <a:lnTo>
                  <a:pt x="8337" y="32375"/>
                </a:lnTo>
                <a:cubicBezTo>
                  <a:pt x="57625" y="11528"/>
                  <a:pt x="111814" y="0"/>
                  <a:pt x="168696" y="0"/>
                </a:cubicBezTo>
                <a:close/>
              </a:path>
            </a:pathLst>
          </a:cu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任意多边形 11"/>
          <p:cNvSpPr/>
          <p:nvPr/>
        </p:nvSpPr>
        <p:spPr>
          <a:xfrm>
            <a:off x="6921740" y="4819275"/>
            <a:ext cx="931982" cy="710892"/>
          </a:xfrm>
          <a:custGeom>
            <a:avLst/>
            <a:gdLst>
              <a:gd name="connsiteX0" fmla="*/ 862193 w 931982"/>
              <a:gd name="connsiteY0" fmla="*/ 0 h 710892"/>
              <a:gd name="connsiteX1" fmla="*/ 895210 w 931982"/>
              <a:gd name="connsiteY1" fmla="*/ 60830 h 710892"/>
              <a:gd name="connsiteX2" fmla="*/ 931982 w 931982"/>
              <a:gd name="connsiteY2" fmla="*/ 242967 h 710892"/>
              <a:gd name="connsiteX3" fmla="*/ 464057 w 931982"/>
              <a:gd name="connsiteY3" fmla="*/ 710892 h 710892"/>
              <a:gd name="connsiteX4" fmla="*/ 5639 w 931982"/>
              <a:gd name="connsiteY4" fmla="*/ 337270 h 710892"/>
              <a:gd name="connsiteX5" fmla="*/ 0 w 931982"/>
              <a:gd name="connsiteY5" fmla="*/ 281337 h 710892"/>
              <a:gd name="connsiteX6" fmla="*/ 195297 w 931982"/>
              <a:gd name="connsiteY6" fmla="*/ 217611 h 710892"/>
              <a:gd name="connsiteX7" fmla="*/ 191769 w 931982"/>
              <a:gd name="connsiteY7" fmla="*/ 252603 h 710892"/>
              <a:gd name="connsiteX8" fmla="*/ 480283 w 931982"/>
              <a:gd name="connsiteY8" fmla="*/ 541117 h 710892"/>
              <a:gd name="connsiteX9" fmla="*/ 768797 w 931982"/>
              <a:gd name="connsiteY9" fmla="*/ 252603 h 710892"/>
              <a:gd name="connsiteX10" fmla="*/ 719524 w 931982"/>
              <a:gd name="connsiteY10" fmla="*/ 91292 h 710892"/>
              <a:gd name="connsiteX11" fmla="*/ 690441 w 931982"/>
              <a:gd name="connsiteY11" fmla="*/ 56044 h 710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31982" h="710892">
                <a:moveTo>
                  <a:pt x="862193" y="0"/>
                </a:moveTo>
                <a:lnTo>
                  <a:pt x="895210" y="60830"/>
                </a:lnTo>
                <a:cubicBezTo>
                  <a:pt x="918889" y="116811"/>
                  <a:pt x="931982" y="178360"/>
                  <a:pt x="931982" y="242967"/>
                </a:cubicBezTo>
                <a:cubicBezTo>
                  <a:pt x="931982" y="501395"/>
                  <a:pt x="722485" y="710892"/>
                  <a:pt x="464057" y="710892"/>
                </a:cubicBezTo>
                <a:cubicBezTo>
                  <a:pt x="237933" y="710892"/>
                  <a:pt x="49271" y="550496"/>
                  <a:pt x="5639" y="337270"/>
                </a:cubicBezTo>
                <a:lnTo>
                  <a:pt x="0" y="281337"/>
                </a:lnTo>
                <a:lnTo>
                  <a:pt x="195297" y="217611"/>
                </a:lnTo>
                <a:lnTo>
                  <a:pt x="191769" y="252603"/>
                </a:lnTo>
                <a:cubicBezTo>
                  <a:pt x="191769" y="411945"/>
                  <a:pt x="320941" y="541117"/>
                  <a:pt x="480283" y="541117"/>
                </a:cubicBezTo>
                <a:cubicBezTo>
                  <a:pt x="639625" y="541117"/>
                  <a:pt x="768797" y="411945"/>
                  <a:pt x="768797" y="252603"/>
                </a:cubicBezTo>
                <a:cubicBezTo>
                  <a:pt x="768797" y="192850"/>
                  <a:pt x="750632" y="137339"/>
                  <a:pt x="719524" y="91292"/>
                </a:cubicBezTo>
                <a:lnTo>
                  <a:pt x="690441" y="56044"/>
                </a:lnTo>
                <a:close/>
              </a:path>
            </a:pathLst>
          </a:cu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任意多边形 12"/>
          <p:cNvSpPr/>
          <p:nvPr/>
        </p:nvSpPr>
        <p:spPr>
          <a:xfrm>
            <a:off x="2962121" y="2935513"/>
            <a:ext cx="741101" cy="1133950"/>
          </a:xfrm>
          <a:custGeom>
            <a:avLst/>
            <a:gdLst>
              <a:gd name="connsiteX0" fmla="*/ 566975 w 741101"/>
              <a:gd name="connsiteY0" fmla="*/ 0 h 1133950"/>
              <a:gd name="connsiteX1" fmla="*/ 681241 w 741101"/>
              <a:gd name="connsiteY1" fmla="*/ 11519 h 1133950"/>
              <a:gd name="connsiteX2" fmla="*/ 741101 w 741101"/>
              <a:gd name="connsiteY2" fmla="*/ 30101 h 1133950"/>
              <a:gd name="connsiteX3" fmla="*/ 741101 w 741101"/>
              <a:gd name="connsiteY3" fmla="*/ 264300 h 1133950"/>
              <a:gd name="connsiteX4" fmla="*/ 701950 w 741101"/>
              <a:gd name="connsiteY4" fmla="*/ 243050 h 1133950"/>
              <a:gd name="connsiteX5" fmla="*/ 573664 w 741101"/>
              <a:gd name="connsiteY5" fmla="*/ 217150 h 1133950"/>
              <a:gd name="connsiteX6" fmla="*/ 244088 w 741101"/>
              <a:gd name="connsiteY6" fmla="*/ 546726 h 1133950"/>
              <a:gd name="connsiteX7" fmla="*/ 573664 w 741101"/>
              <a:gd name="connsiteY7" fmla="*/ 876302 h 1133950"/>
              <a:gd name="connsiteX8" fmla="*/ 701950 w 741101"/>
              <a:gd name="connsiteY8" fmla="*/ 850403 h 1133950"/>
              <a:gd name="connsiteX9" fmla="*/ 741101 w 741101"/>
              <a:gd name="connsiteY9" fmla="*/ 829152 h 1133950"/>
              <a:gd name="connsiteX10" fmla="*/ 741101 w 741101"/>
              <a:gd name="connsiteY10" fmla="*/ 1103850 h 1133950"/>
              <a:gd name="connsiteX11" fmla="*/ 681241 w 741101"/>
              <a:gd name="connsiteY11" fmla="*/ 1122431 h 1133950"/>
              <a:gd name="connsiteX12" fmla="*/ 566975 w 741101"/>
              <a:gd name="connsiteY12" fmla="*/ 1133950 h 1133950"/>
              <a:gd name="connsiteX13" fmla="*/ 0 w 741101"/>
              <a:gd name="connsiteY13" fmla="*/ 566975 h 1133950"/>
              <a:gd name="connsiteX14" fmla="*/ 566975 w 741101"/>
              <a:gd name="connsiteY14" fmla="*/ 0 h 1133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41101" h="1133950">
                <a:moveTo>
                  <a:pt x="566975" y="0"/>
                </a:moveTo>
                <a:cubicBezTo>
                  <a:pt x="606117" y="0"/>
                  <a:pt x="644332" y="3966"/>
                  <a:pt x="681241" y="11519"/>
                </a:cubicBezTo>
                <a:lnTo>
                  <a:pt x="741101" y="30101"/>
                </a:lnTo>
                <a:lnTo>
                  <a:pt x="741101" y="264300"/>
                </a:lnTo>
                <a:lnTo>
                  <a:pt x="701950" y="243050"/>
                </a:lnTo>
                <a:cubicBezTo>
                  <a:pt x="662520" y="226372"/>
                  <a:pt x="619169" y="217150"/>
                  <a:pt x="573664" y="217150"/>
                </a:cubicBezTo>
                <a:cubicBezTo>
                  <a:pt x="391644" y="217150"/>
                  <a:pt x="244088" y="364706"/>
                  <a:pt x="244088" y="546726"/>
                </a:cubicBezTo>
                <a:cubicBezTo>
                  <a:pt x="244088" y="728746"/>
                  <a:pt x="391644" y="876302"/>
                  <a:pt x="573664" y="876302"/>
                </a:cubicBezTo>
                <a:cubicBezTo>
                  <a:pt x="619169" y="876302"/>
                  <a:pt x="662520" y="867080"/>
                  <a:pt x="701950" y="850403"/>
                </a:cubicBezTo>
                <a:lnTo>
                  <a:pt x="741101" y="829152"/>
                </a:lnTo>
                <a:lnTo>
                  <a:pt x="741101" y="1103850"/>
                </a:lnTo>
                <a:lnTo>
                  <a:pt x="681241" y="1122431"/>
                </a:lnTo>
                <a:cubicBezTo>
                  <a:pt x="644332" y="1129984"/>
                  <a:pt x="606117" y="1133950"/>
                  <a:pt x="566975" y="1133950"/>
                </a:cubicBezTo>
                <a:cubicBezTo>
                  <a:pt x="253843" y="1133950"/>
                  <a:pt x="0" y="880107"/>
                  <a:pt x="0" y="566975"/>
                </a:cubicBezTo>
                <a:cubicBezTo>
                  <a:pt x="0" y="253843"/>
                  <a:pt x="253843" y="0"/>
                  <a:pt x="566975" y="0"/>
                </a:cubicBezTo>
                <a:close/>
              </a:path>
            </a:pathLst>
          </a:cu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3215657" y="3142886"/>
            <a:ext cx="659151" cy="659151"/>
          </a:xfrm>
          <a:prstGeom prst="ellipse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7776342" y="1897977"/>
            <a:ext cx="469487" cy="469487"/>
          </a:xfrm>
          <a:prstGeom prst="ellipse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7104734" y="4767232"/>
            <a:ext cx="577027" cy="577027"/>
          </a:xfrm>
          <a:prstGeom prst="ellipse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4860702" y="2948783"/>
            <a:ext cx="23350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078819" y="2564350"/>
            <a:ext cx="1803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19" name="矩形 18"/>
          <p:cNvSpPr/>
          <p:nvPr/>
        </p:nvSpPr>
        <p:spPr>
          <a:xfrm>
            <a:off x="804548" y="3429000"/>
            <a:ext cx="20944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600" dirty="0">
                <a:solidFill>
                  <a:srgbClr val="3735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</a:t>
            </a:r>
            <a:endParaRPr lang="zh-CN" altLang="en-US" sz="1600" dirty="0">
              <a:solidFill>
                <a:srgbClr val="373535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8673194" y="1920691"/>
            <a:ext cx="3005441" cy="791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3735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</a:t>
            </a:r>
            <a:endParaRPr lang="zh-CN" altLang="en-US" sz="1600" dirty="0">
              <a:solidFill>
                <a:srgbClr val="373535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8664658" y="1497867"/>
            <a:ext cx="1803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主要内容二</a:t>
            </a:r>
          </a:p>
        </p:txBody>
      </p:sp>
      <p:sp>
        <p:nvSpPr>
          <p:cNvPr id="22" name="矩形 21"/>
          <p:cNvSpPr/>
          <p:nvPr/>
        </p:nvSpPr>
        <p:spPr>
          <a:xfrm>
            <a:off x="8083520" y="4883869"/>
            <a:ext cx="3005441" cy="791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3735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</a:t>
            </a:r>
            <a:endParaRPr lang="zh-CN" altLang="en-US" sz="1600" dirty="0">
              <a:solidFill>
                <a:srgbClr val="373535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074984" y="4461045"/>
            <a:ext cx="1803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主要内容三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997884" y="3028890"/>
            <a:ext cx="1803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主要内容一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图片 137"/>
          <p:cNvPicPr>
            <a:picLocks noChangeAspect="1"/>
          </p:cNvPicPr>
          <p:nvPr/>
        </p:nvPicPr>
        <p:blipFill rotWithShape="1">
          <a:blip r:embed="rId2" cstate="email"/>
          <a:srcRect l="60442" t="37408"/>
          <a:stretch>
            <a:fillRect/>
          </a:stretch>
        </p:blipFill>
        <p:spPr>
          <a:xfrm>
            <a:off x="-19050" y="-38100"/>
            <a:ext cx="2267910" cy="2164492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295400" y="342900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</a:t>
            </a:r>
          </a:p>
        </p:txBody>
      </p:sp>
      <p:sp>
        <p:nvSpPr>
          <p:cNvPr id="9" name="矩形 8"/>
          <p:cNvSpPr/>
          <p:nvPr/>
        </p:nvSpPr>
        <p:spPr>
          <a:xfrm>
            <a:off x="609182" y="383232"/>
            <a:ext cx="3850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latin typeface="Agency FB" panose="020B0503020202020204" pitchFamily="34" charset="0"/>
              </a:rPr>
              <a:t>2</a:t>
            </a:r>
            <a:endParaRPr lang="zh-CN" altLang="en-US" sz="4000" dirty="0"/>
          </a:p>
        </p:txBody>
      </p:sp>
      <p:grpSp>
        <p:nvGrpSpPr>
          <p:cNvPr id="5" name="组合 10"/>
          <p:cNvGrpSpPr/>
          <p:nvPr/>
        </p:nvGrpSpPr>
        <p:grpSpPr bwMode="auto">
          <a:xfrm rot="21285695">
            <a:off x="2280450" y="1894848"/>
            <a:ext cx="715285" cy="724729"/>
            <a:chOff x="1369378" y="1862976"/>
            <a:chExt cx="2321218" cy="2351881"/>
          </a:xfrm>
        </p:grpSpPr>
        <p:sp>
          <p:nvSpPr>
            <p:cNvPr id="6" name="Freeform 7"/>
            <p:cNvSpPr>
              <a:spLocks noEditPoints="1"/>
            </p:cNvSpPr>
            <p:nvPr/>
          </p:nvSpPr>
          <p:spPr bwMode="auto">
            <a:xfrm>
              <a:off x="2169692" y="1862976"/>
              <a:ext cx="1520904" cy="1523970"/>
            </a:xfrm>
            <a:custGeom>
              <a:avLst/>
              <a:gdLst>
                <a:gd name="T0" fmla="*/ 2147483646 w 483"/>
                <a:gd name="T1" fmla="*/ 0 h 483"/>
                <a:gd name="T2" fmla="*/ 0 w 483"/>
                <a:gd name="T3" fmla="*/ 2147483646 h 483"/>
                <a:gd name="T4" fmla="*/ 2147483646 w 483"/>
                <a:gd name="T5" fmla="*/ 2147483646 h 483"/>
                <a:gd name="T6" fmla="*/ 2147483646 w 483"/>
                <a:gd name="T7" fmla="*/ 2147483646 h 483"/>
                <a:gd name="T8" fmla="*/ 2147483646 w 483"/>
                <a:gd name="T9" fmla="*/ 0 h 483"/>
                <a:gd name="T10" fmla="*/ 2147483646 w 483"/>
                <a:gd name="T11" fmla="*/ 2147483646 h 483"/>
                <a:gd name="T12" fmla="*/ 585006434 w 483"/>
                <a:gd name="T13" fmla="*/ 2147483646 h 483"/>
                <a:gd name="T14" fmla="*/ 2147483646 w 483"/>
                <a:gd name="T15" fmla="*/ 587368959 h 483"/>
                <a:gd name="T16" fmla="*/ 2147483646 w 483"/>
                <a:gd name="T17" fmla="*/ 2147483646 h 483"/>
                <a:gd name="T18" fmla="*/ 2147483646 w 483"/>
                <a:gd name="T19" fmla="*/ 2147483646 h 48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83" h="483">
                  <a:moveTo>
                    <a:pt x="241" y="0"/>
                  </a:moveTo>
                  <a:cubicBezTo>
                    <a:pt x="108" y="0"/>
                    <a:pt x="0" y="108"/>
                    <a:pt x="0" y="242"/>
                  </a:cubicBezTo>
                  <a:cubicBezTo>
                    <a:pt x="0" y="375"/>
                    <a:pt x="108" y="483"/>
                    <a:pt x="241" y="483"/>
                  </a:cubicBezTo>
                  <a:cubicBezTo>
                    <a:pt x="375" y="483"/>
                    <a:pt x="483" y="375"/>
                    <a:pt x="483" y="242"/>
                  </a:cubicBezTo>
                  <a:cubicBezTo>
                    <a:pt x="483" y="108"/>
                    <a:pt x="375" y="0"/>
                    <a:pt x="241" y="0"/>
                  </a:cubicBezTo>
                  <a:moveTo>
                    <a:pt x="241" y="424"/>
                  </a:moveTo>
                  <a:cubicBezTo>
                    <a:pt x="141" y="424"/>
                    <a:pt x="59" y="342"/>
                    <a:pt x="59" y="242"/>
                  </a:cubicBezTo>
                  <a:cubicBezTo>
                    <a:pt x="59" y="141"/>
                    <a:pt x="141" y="59"/>
                    <a:pt x="241" y="59"/>
                  </a:cubicBezTo>
                  <a:cubicBezTo>
                    <a:pt x="342" y="59"/>
                    <a:pt x="424" y="141"/>
                    <a:pt x="424" y="242"/>
                  </a:cubicBezTo>
                  <a:cubicBezTo>
                    <a:pt x="424" y="342"/>
                    <a:pt x="342" y="424"/>
                    <a:pt x="241" y="424"/>
                  </a:cubicBezTo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Freeform 19"/>
            <p:cNvSpPr/>
            <p:nvPr/>
          </p:nvSpPr>
          <p:spPr bwMode="auto">
            <a:xfrm>
              <a:off x="2169692" y="2638759"/>
              <a:ext cx="1520904" cy="748186"/>
            </a:xfrm>
            <a:custGeom>
              <a:avLst/>
              <a:gdLst>
                <a:gd name="T0" fmla="*/ 2147483646 w 483"/>
                <a:gd name="T1" fmla="*/ 0 h 237"/>
                <a:gd name="T2" fmla="*/ 2147483646 w 483"/>
                <a:gd name="T3" fmla="*/ 1773955320 h 237"/>
                <a:gd name="T4" fmla="*/ 585006434 w 483"/>
                <a:gd name="T5" fmla="*/ 0 h 237"/>
                <a:gd name="T6" fmla="*/ 0 w 483"/>
                <a:gd name="T7" fmla="*/ 0 h 237"/>
                <a:gd name="T8" fmla="*/ 2147483646 w 483"/>
                <a:gd name="T9" fmla="*/ 2147483646 h 237"/>
                <a:gd name="T10" fmla="*/ 2147483646 w 483"/>
                <a:gd name="T11" fmla="*/ 0 h 237"/>
                <a:gd name="T12" fmla="*/ 2147483646 w 483"/>
                <a:gd name="T13" fmla="*/ 0 h 2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83" h="237">
                  <a:moveTo>
                    <a:pt x="424" y="0"/>
                  </a:moveTo>
                  <a:cubicBezTo>
                    <a:pt x="421" y="99"/>
                    <a:pt x="341" y="178"/>
                    <a:pt x="241" y="178"/>
                  </a:cubicBezTo>
                  <a:cubicBezTo>
                    <a:pt x="142" y="178"/>
                    <a:pt x="61" y="99"/>
                    <a:pt x="5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32"/>
                    <a:pt x="109" y="237"/>
                    <a:pt x="241" y="237"/>
                  </a:cubicBezTo>
                  <a:cubicBezTo>
                    <a:pt x="373" y="237"/>
                    <a:pt x="481" y="132"/>
                    <a:pt x="483" y="0"/>
                  </a:cubicBezTo>
                  <a:cubicBezTo>
                    <a:pt x="424" y="0"/>
                    <a:pt x="424" y="0"/>
                    <a:pt x="424" y="0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" name="Freeform 29"/>
            <p:cNvSpPr/>
            <p:nvPr/>
          </p:nvSpPr>
          <p:spPr bwMode="auto">
            <a:xfrm>
              <a:off x="2301545" y="3149304"/>
              <a:ext cx="131853" cy="133386"/>
            </a:xfrm>
            <a:custGeom>
              <a:avLst/>
              <a:gdLst>
                <a:gd name="T0" fmla="*/ 110479015 w 86"/>
                <a:gd name="T1" fmla="*/ 204503736 h 87"/>
                <a:gd name="T2" fmla="*/ 0 w 86"/>
                <a:gd name="T3" fmla="*/ 91674511 h 87"/>
                <a:gd name="T4" fmla="*/ 91674631 w 86"/>
                <a:gd name="T5" fmla="*/ 0 h 87"/>
                <a:gd name="T6" fmla="*/ 202153647 w 86"/>
                <a:gd name="T7" fmla="*/ 112829224 h 87"/>
                <a:gd name="T8" fmla="*/ 110479015 w 86"/>
                <a:gd name="T9" fmla="*/ 204503736 h 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" h="87">
                  <a:moveTo>
                    <a:pt x="47" y="87"/>
                  </a:moveTo>
                  <a:lnTo>
                    <a:pt x="0" y="39"/>
                  </a:lnTo>
                  <a:lnTo>
                    <a:pt x="39" y="0"/>
                  </a:lnTo>
                  <a:lnTo>
                    <a:pt x="86" y="48"/>
                  </a:lnTo>
                  <a:lnTo>
                    <a:pt x="47" y="8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Freeform 30"/>
            <p:cNvSpPr/>
            <p:nvPr/>
          </p:nvSpPr>
          <p:spPr bwMode="auto">
            <a:xfrm>
              <a:off x="1369378" y="3238228"/>
              <a:ext cx="976629" cy="976629"/>
            </a:xfrm>
            <a:custGeom>
              <a:avLst/>
              <a:gdLst>
                <a:gd name="T0" fmla="*/ 2147483646 w 310"/>
                <a:gd name="T1" fmla="*/ 0 h 310"/>
                <a:gd name="T2" fmla="*/ 178650647 w 310"/>
                <a:gd name="T3" fmla="*/ 2147483646 h 310"/>
                <a:gd name="T4" fmla="*/ 178650647 w 310"/>
                <a:gd name="T5" fmla="*/ 2147483646 h 310"/>
                <a:gd name="T6" fmla="*/ 833710372 w 310"/>
                <a:gd name="T7" fmla="*/ 2147483646 h 310"/>
                <a:gd name="T8" fmla="*/ 2147483646 w 310"/>
                <a:gd name="T9" fmla="*/ 456555155 h 310"/>
                <a:gd name="T10" fmla="*/ 2147483646 w 310"/>
                <a:gd name="T11" fmla="*/ 0 h 3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10" h="310">
                  <a:moveTo>
                    <a:pt x="263" y="0"/>
                  </a:moveTo>
                  <a:cubicBezTo>
                    <a:pt x="18" y="226"/>
                    <a:pt x="18" y="226"/>
                    <a:pt x="18" y="226"/>
                  </a:cubicBezTo>
                  <a:cubicBezTo>
                    <a:pt x="0" y="244"/>
                    <a:pt x="0" y="273"/>
                    <a:pt x="18" y="291"/>
                  </a:cubicBezTo>
                  <a:cubicBezTo>
                    <a:pt x="36" y="310"/>
                    <a:pt x="66" y="310"/>
                    <a:pt x="84" y="291"/>
                  </a:cubicBezTo>
                  <a:cubicBezTo>
                    <a:pt x="310" y="46"/>
                    <a:pt x="310" y="46"/>
                    <a:pt x="310" y="46"/>
                  </a:cubicBezTo>
                  <a:cubicBezTo>
                    <a:pt x="263" y="0"/>
                    <a:pt x="263" y="0"/>
                    <a:pt x="263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Freeform 31"/>
            <p:cNvSpPr/>
            <p:nvPr/>
          </p:nvSpPr>
          <p:spPr bwMode="auto">
            <a:xfrm>
              <a:off x="2197289" y="3169236"/>
              <a:ext cx="217710" cy="217710"/>
            </a:xfrm>
            <a:custGeom>
              <a:avLst/>
              <a:gdLst>
                <a:gd name="T0" fmla="*/ 467902963 w 69"/>
                <a:gd name="T1" fmla="*/ 686922378 h 69"/>
                <a:gd name="T2" fmla="*/ 627190958 w 69"/>
                <a:gd name="T3" fmla="*/ 537592250 h 69"/>
                <a:gd name="T4" fmla="*/ 627190958 w 69"/>
                <a:gd name="T5" fmla="*/ 298663413 h 69"/>
                <a:gd name="T6" fmla="*/ 388258966 w 69"/>
                <a:gd name="T7" fmla="*/ 59731420 h 69"/>
                <a:gd name="T8" fmla="*/ 149330129 w 69"/>
                <a:gd name="T9" fmla="*/ 59731420 h 69"/>
                <a:gd name="T10" fmla="*/ 0 w 69"/>
                <a:gd name="T11" fmla="*/ 219019415 h 69"/>
                <a:gd name="T12" fmla="*/ 467902963 w 69"/>
                <a:gd name="T13" fmla="*/ 686922378 h 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9" h="69">
                  <a:moveTo>
                    <a:pt x="47" y="69"/>
                  </a:moveTo>
                  <a:cubicBezTo>
                    <a:pt x="63" y="54"/>
                    <a:pt x="63" y="54"/>
                    <a:pt x="63" y="54"/>
                  </a:cubicBezTo>
                  <a:cubicBezTo>
                    <a:pt x="69" y="47"/>
                    <a:pt x="69" y="37"/>
                    <a:pt x="63" y="30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2" y="0"/>
                    <a:pt x="22" y="0"/>
                    <a:pt x="15" y="6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47" y="69"/>
                    <a:pt x="47" y="69"/>
                    <a:pt x="47" y="69"/>
                  </a:cubicBezTo>
                </a:path>
              </a:pathLst>
            </a:custGeom>
            <a:solidFill>
              <a:srgbClr val="D6C4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Freeform 32"/>
            <p:cNvSpPr/>
            <p:nvPr/>
          </p:nvSpPr>
          <p:spPr bwMode="auto">
            <a:xfrm>
              <a:off x="2280081" y="3229029"/>
              <a:ext cx="134919" cy="157917"/>
            </a:xfrm>
            <a:custGeom>
              <a:avLst/>
              <a:gdLst>
                <a:gd name="T0" fmla="*/ 364259336 w 43"/>
                <a:gd name="T1" fmla="*/ 109727048 h 50"/>
                <a:gd name="T2" fmla="*/ 246120495 w 43"/>
                <a:gd name="T3" fmla="*/ 0 h 50"/>
                <a:gd name="T4" fmla="*/ 177208262 w 43"/>
                <a:gd name="T5" fmla="*/ 99749852 h 50"/>
                <a:gd name="T6" fmla="*/ 0 w 43"/>
                <a:gd name="T7" fmla="*/ 279304640 h 50"/>
                <a:gd name="T8" fmla="*/ 206742973 w 43"/>
                <a:gd name="T9" fmla="*/ 498755578 h 50"/>
                <a:gd name="T10" fmla="*/ 364259336 w 43"/>
                <a:gd name="T11" fmla="*/ 339155183 h 50"/>
                <a:gd name="T12" fmla="*/ 364259336 w 43"/>
                <a:gd name="T13" fmla="*/ 109727048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3" h="50">
                  <a:moveTo>
                    <a:pt x="37" y="11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24" y="2"/>
                    <a:pt x="22" y="6"/>
                    <a:pt x="18" y="10"/>
                  </a:cubicBezTo>
                  <a:cubicBezTo>
                    <a:pt x="11" y="17"/>
                    <a:pt x="4" y="24"/>
                    <a:pt x="0" y="28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37" y="34"/>
                    <a:pt x="37" y="34"/>
                    <a:pt x="37" y="34"/>
                  </a:cubicBezTo>
                  <a:cubicBezTo>
                    <a:pt x="43" y="28"/>
                    <a:pt x="43" y="18"/>
                    <a:pt x="37" y="11"/>
                  </a:cubicBezTo>
                </a:path>
              </a:pathLst>
            </a:custGeom>
            <a:solidFill>
              <a:srgbClr val="AF9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Freeform 33"/>
            <p:cNvSpPr/>
            <p:nvPr/>
          </p:nvSpPr>
          <p:spPr bwMode="auto">
            <a:xfrm>
              <a:off x="1403108" y="3247427"/>
              <a:ext cx="870840" cy="814113"/>
            </a:xfrm>
            <a:custGeom>
              <a:avLst/>
              <a:gdLst>
                <a:gd name="T0" fmla="*/ 2147483646 w 276"/>
                <a:gd name="T1" fmla="*/ 0 h 258"/>
                <a:gd name="T2" fmla="*/ 258841414 w 276"/>
                <a:gd name="T3" fmla="*/ 2100935349 h 258"/>
                <a:gd name="T4" fmla="*/ 149330129 w 276"/>
                <a:gd name="T5" fmla="*/ 2147483646 h 258"/>
                <a:gd name="T6" fmla="*/ 308618123 w 276"/>
                <a:gd name="T7" fmla="*/ 2147483646 h 258"/>
                <a:gd name="T8" fmla="*/ 507724962 w 276"/>
                <a:gd name="T9" fmla="*/ 2147483646 h 258"/>
                <a:gd name="T10" fmla="*/ 2147483646 w 276"/>
                <a:gd name="T11" fmla="*/ 248926094 h 258"/>
                <a:gd name="T12" fmla="*/ 2147483646 w 276"/>
                <a:gd name="T13" fmla="*/ 0 h 2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6" h="258">
                  <a:moveTo>
                    <a:pt x="251" y="0"/>
                  </a:moveTo>
                  <a:cubicBezTo>
                    <a:pt x="26" y="211"/>
                    <a:pt x="26" y="211"/>
                    <a:pt x="26" y="211"/>
                  </a:cubicBezTo>
                  <a:cubicBezTo>
                    <a:pt x="26" y="211"/>
                    <a:pt x="0" y="232"/>
                    <a:pt x="15" y="250"/>
                  </a:cubicBezTo>
                  <a:cubicBezTo>
                    <a:pt x="20" y="256"/>
                    <a:pt x="26" y="258"/>
                    <a:pt x="31" y="258"/>
                  </a:cubicBezTo>
                  <a:cubicBezTo>
                    <a:pt x="42" y="258"/>
                    <a:pt x="51" y="249"/>
                    <a:pt x="51" y="249"/>
                  </a:cubicBezTo>
                  <a:cubicBezTo>
                    <a:pt x="276" y="25"/>
                    <a:pt x="276" y="25"/>
                    <a:pt x="276" y="25"/>
                  </a:cubicBezTo>
                  <a:cubicBezTo>
                    <a:pt x="251" y="0"/>
                    <a:pt x="251" y="0"/>
                    <a:pt x="251" y="0"/>
                  </a:cubicBezTo>
                </a:path>
              </a:pathLst>
            </a:custGeom>
            <a:solidFill>
              <a:srgbClr val="2B3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5" name="组合 10"/>
          <p:cNvGrpSpPr/>
          <p:nvPr/>
        </p:nvGrpSpPr>
        <p:grpSpPr bwMode="auto">
          <a:xfrm rot="21285695">
            <a:off x="2343080" y="3397971"/>
            <a:ext cx="715285" cy="724729"/>
            <a:chOff x="1369378" y="1862976"/>
            <a:chExt cx="2321218" cy="2351881"/>
          </a:xfrm>
        </p:grpSpPr>
        <p:sp>
          <p:nvSpPr>
            <p:cNvPr id="16" name="Freeform 7"/>
            <p:cNvSpPr>
              <a:spLocks noEditPoints="1"/>
            </p:cNvSpPr>
            <p:nvPr/>
          </p:nvSpPr>
          <p:spPr bwMode="auto">
            <a:xfrm>
              <a:off x="2169692" y="1862976"/>
              <a:ext cx="1520904" cy="1523970"/>
            </a:xfrm>
            <a:custGeom>
              <a:avLst/>
              <a:gdLst>
                <a:gd name="T0" fmla="*/ 2147483646 w 483"/>
                <a:gd name="T1" fmla="*/ 0 h 483"/>
                <a:gd name="T2" fmla="*/ 0 w 483"/>
                <a:gd name="T3" fmla="*/ 2147483646 h 483"/>
                <a:gd name="T4" fmla="*/ 2147483646 w 483"/>
                <a:gd name="T5" fmla="*/ 2147483646 h 483"/>
                <a:gd name="T6" fmla="*/ 2147483646 w 483"/>
                <a:gd name="T7" fmla="*/ 2147483646 h 483"/>
                <a:gd name="T8" fmla="*/ 2147483646 w 483"/>
                <a:gd name="T9" fmla="*/ 0 h 483"/>
                <a:gd name="T10" fmla="*/ 2147483646 w 483"/>
                <a:gd name="T11" fmla="*/ 2147483646 h 483"/>
                <a:gd name="T12" fmla="*/ 585006434 w 483"/>
                <a:gd name="T13" fmla="*/ 2147483646 h 483"/>
                <a:gd name="T14" fmla="*/ 2147483646 w 483"/>
                <a:gd name="T15" fmla="*/ 587368959 h 483"/>
                <a:gd name="T16" fmla="*/ 2147483646 w 483"/>
                <a:gd name="T17" fmla="*/ 2147483646 h 483"/>
                <a:gd name="T18" fmla="*/ 2147483646 w 483"/>
                <a:gd name="T19" fmla="*/ 2147483646 h 48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83" h="483">
                  <a:moveTo>
                    <a:pt x="241" y="0"/>
                  </a:moveTo>
                  <a:cubicBezTo>
                    <a:pt x="108" y="0"/>
                    <a:pt x="0" y="108"/>
                    <a:pt x="0" y="242"/>
                  </a:cubicBezTo>
                  <a:cubicBezTo>
                    <a:pt x="0" y="375"/>
                    <a:pt x="108" y="483"/>
                    <a:pt x="241" y="483"/>
                  </a:cubicBezTo>
                  <a:cubicBezTo>
                    <a:pt x="375" y="483"/>
                    <a:pt x="483" y="375"/>
                    <a:pt x="483" y="242"/>
                  </a:cubicBezTo>
                  <a:cubicBezTo>
                    <a:pt x="483" y="108"/>
                    <a:pt x="375" y="0"/>
                    <a:pt x="241" y="0"/>
                  </a:cubicBezTo>
                  <a:moveTo>
                    <a:pt x="241" y="424"/>
                  </a:moveTo>
                  <a:cubicBezTo>
                    <a:pt x="141" y="424"/>
                    <a:pt x="59" y="342"/>
                    <a:pt x="59" y="242"/>
                  </a:cubicBezTo>
                  <a:cubicBezTo>
                    <a:pt x="59" y="141"/>
                    <a:pt x="141" y="59"/>
                    <a:pt x="241" y="59"/>
                  </a:cubicBezTo>
                  <a:cubicBezTo>
                    <a:pt x="342" y="59"/>
                    <a:pt x="424" y="141"/>
                    <a:pt x="424" y="242"/>
                  </a:cubicBezTo>
                  <a:cubicBezTo>
                    <a:pt x="424" y="342"/>
                    <a:pt x="342" y="424"/>
                    <a:pt x="241" y="424"/>
                  </a:cubicBezTo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Freeform 19"/>
            <p:cNvSpPr/>
            <p:nvPr/>
          </p:nvSpPr>
          <p:spPr bwMode="auto">
            <a:xfrm>
              <a:off x="2169692" y="2638759"/>
              <a:ext cx="1520904" cy="748186"/>
            </a:xfrm>
            <a:custGeom>
              <a:avLst/>
              <a:gdLst>
                <a:gd name="T0" fmla="*/ 2147483646 w 483"/>
                <a:gd name="T1" fmla="*/ 0 h 237"/>
                <a:gd name="T2" fmla="*/ 2147483646 w 483"/>
                <a:gd name="T3" fmla="*/ 1773955320 h 237"/>
                <a:gd name="T4" fmla="*/ 585006434 w 483"/>
                <a:gd name="T5" fmla="*/ 0 h 237"/>
                <a:gd name="T6" fmla="*/ 0 w 483"/>
                <a:gd name="T7" fmla="*/ 0 h 237"/>
                <a:gd name="T8" fmla="*/ 2147483646 w 483"/>
                <a:gd name="T9" fmla="*/ 2147483646 h 237"/>
                <a:gd name="T10" fmla="*/ 2147483646 w 483"/>
                <a:gd name="T11" fmla="*/ 0 h 237"/>
                <a:gd name="T12" fmla="*/ 2147483646 w 483"/>
                <a:gd name="T13" fmla="*/ 0 h 2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83" h="237">
                  <a:moveTo>
                    <a:pt x="424" y="0"/>
                  </a:moveTo>
                  <a:cubicBezTo>
                    <a:pt x="421" y="99"/>
                    <a:pt x="341" y="178"/>
                    <a:pt x="241" y="178"/>
                  </a:cubicBezTo>
                  <a:cubicBezTo>
                    <a:pt x="142" y="178"/>
                    <a:pt x="61" y="99"/>
                    <a:pt x="5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32"/>
                    <a:pt x="109" y="237"/>
                    <a:pt x="241" y="237"/>
                  </a:cubicBezTo>
                  <a:cubicBezTo>
                    <a:pt x="373" y="237"/>
                    <a:pt x="481" y="132"/>
                    <a:pt x="483" y="0"/>
                  </a:cubicBezTo>
                  <a:cubicBezTo>
                    <a:pt x="424" y="0"/>
                    <a:pt x="424" y="0"/>
                    <a:pt x="424" y="0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Freeform 29"/>
            <p:cNvSpPr/>
            <p:nvPr/>
          </p:nvSpPr>
          <p:spPr bwMode="auto">
            <a:xfrm>
              <a:off x="2301545" y="3149304"/>
              <a:ext cx="131853" cy="133386"/>
            </a:xfrm>
            <a:custGeom>
              <a:avLst/>
              <a:gdLst>
                <a:gd name="T0" fmla="*/ 110479015 w 86"/>
                <a:gd name="T1" fmla="*/ 204503736 h 87"/>
                <a:gd name="T2" fmla="*/ 0 w 86"/>
                <a:gd name="T3" fmla="*/ 91674511 h 87"/>
                <a:gd name="T4" fmla="*/ 91674631 w 86"/>
                <a:gd name="T5" fmla="*/ 0 h 87"/>
                <a:gd name="T6" fmla="*/ 202153647 w 86"/>
                <a:gd name="T7" fmla="*/ 112829224 h 87"/>
                <a:gd name="T8" fmla="*/ 110479015 w 86"/>
                <a:gd name="T9" fmla="*/ 204503736 h 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" h="87">
                  <a:moveTo>
                    <a:pt x="47" y="87"/>
                  </a:moveTo>
                  <a:lnTo>
                    <a:pt x="0" y="39"/>
                  </a:lnTo>
                  <a:lnTo>
                    <a:pt x="39" y="0"/>
                  </a:lnTo>
                  <a:lnTo>
                    <a:pt x="86" y="48"/>
                  </a:lnTo>
                  <a:lnTo>
                    <a:pt x="47" y="8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Freeform 30"/>
            <p:cNvSpPr/>
            <p:nvPr/>
          </p:nvSpPr>
          <p:spPr bwMode="auto">
            <a:xfrm>
              <a:off x="1369378" y="3238228"/>
              <a:ext cx="976629" cy="976629"/>
            </a:xfrm>
            <a:custGeom>
              <a:avLst/>
              <a:gdLst>
                <a:gd name="T0" fmla="*/ 2147483646 w 310"/>
                <a:gd name="T1" fmla="*/ 0 h 310"/>
                <a:gd name="T2" fmla="*/ 178650647 w 310"/>
                <a:gd name="T3" fmla="*/ 2147483646 h 310"/>
                <a:gd name="T4" fmla="*/ 178650647 w 310"/>
                <a:gd name="T5" fmla="*/ 2147483646 h 310"/>
                <a:gd name="T6" fmla="*/ 833710372 w 310"/>
                <a:gd name="T7" fmla="*/ 2147483646 h 310"/>
                <a:gd name="T8" fmla="*/ 2147483646 w 310"/>
                <a:gd name="T9" fmla="*/ 456555155 h 310"/>
                <a:gd name="T10" fmla="*/ 2147483646 w 310"/>
                <a:gd name="T11" fmla="*/ 0 h 3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10" h="310">
                  <a:moveTo>
                    <a:pt x="263" y="0"/>
                  </a:moveTo>
                  <a:cubicBezTo>
                    <a:pt x="18" y="226"/>
                    <a:pt x="18" y="226"/>
                    <a:pt x="18" y="226"/>
                  </a:cubicBezTo>
                  <a:cubicBezTo>
                    <a:pt x="0" y="244"/>
                    <a:pt x="0" y="273"/>
                    <a:pt x="18" y="291"/>
                  </a:cubicBezTo>
                  <a:cubicBezTo>
                    <a:pt x="36" y="310"/>
                    <a:pt x="66" y="310"/>
                    <a:pt x="84" y="291"/>
                  </a:cubicBezTo>
                  <a:cubicBezTo>
                    <a:pt x="310" y="46"/>
                    <a:pt x="310" y="46"/>
                    <a:pt x="310" y="46"/>
                  </a:cubicBezTo>
                  <a:cubicBezTo>
                    <a:pt x="263" y="0"/>
                    <a:pt x="263" y="0"/>
                    <a:pt x="263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Freeform 31"/>
            <p:cNvSpPr/>
            <p:nvPr/>
          </p:nvSpPr>
          <p:spPr bwMode="auto">
            <a:xfrm>
              <a:off x="2197289" y="3169236"/>
              <a:ext cx="217710" cy="217710"/>
            </a:xfrm>
            <a:custGeom>
              <a:avLst/>
              <a:gdLst>
                <a:gd name="T0" fmla="*/ 467902963 w 69"/>
                <a:gd name="T1" fmla="*/ 686922378 h 69"/>
                <a:gd name="T2" fmla="*/ 627190958 w 69"/>
                <a:gd name="T3" fmla="*/ 537592250 h 69"/>
                <a:gd name="T4" fmla="*/ 627190958 w 69"/>
                <a:gd name="T5" fmla="*/ 298663413 h 69"/>
                <a:gd name="T6" fmla="*/ 388258966 w 69"/>
                <a:gd name="T7" fmla="*/ 59731420 h 69"/>
                <a:gd name="T8" fmla="*/ 149330129 w 69"/>
                <a:gd name="T9" fmla="*/ 59731420 h 69"/>
                <a:gd name="T10" fmla="*/ 0 w 69"/>
                <a:gd name="T11" fmla="*/ 219019415 h 69"/>
                <a:gd name="T12" fmla="*/ 467902963 w 69"/>
                <a:gd name="T13" fmla="*/ 686922378 h 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9" h="69">
                  <a:moveTo>
                    <a:pt x="47" y="69"/>
                  </a:moveTo>
                  <a:cubicBezTo>
                    <a:pt x="63" y="54"/>
                    <a:pt x="63" y="54"/>
                    <a:pt x="63" y="54"/>
                  </a:cubicBezTo>
                  <a:cubicBezTo>
                    <a:pt x="69" y="47"/>
                    <a:pt x="69" y="37"/>
                    <a:pt x="63" y="30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2" y="0"/>
                    <a:pt x="22" y="0"/>
                    <a:pt x="15" y="6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47" y="69"/>
                    <a:pt x="47" y="69"/>
                    <a:pt x="47" y="69"/>
                  </a:cubicBezTo>
                </a:path>
              </a:pathLst>
            </a:custGeom>
            <a:solidFill>
              <a:srgbClr val="D6C4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Freeform 32"/>
            <p:cNvSpPr/>
            <p:nvPr/>
          </p:nvSpPr>
          <p:spPr bwMode="auto">
            <a:xfrm>
              <a:off x="2280081" y="3229029"/>
              <a:ext cx="134919" cy="157917"/>
            </a:xfrm>
            <a:custGeom>
              <a:avLst/>
              <a:gdLst>
                <a:gd name="T0" fmla="*/ 364259336 w 43"/>
                <a:gd name="T1" fmla="*/ 109727048 h 50"/>
                <a:gd name="T2" fmla="*/ 246120495 w 43"/>
                <a:gd name="T3" fmla="*/ 0 h 50"/>
                <a:gd name="T4" fmla="*/ 177208262 w 43"/>
                <a:gd name="T5" fmla="*/ 99749852 h 50"/>
                <a:gd name="T6" fmla="*/ 0 w 43"/>
                <a:gd name="T7" fmla="*/ 279304640 h 50"/>
                <a:gd name="T8" fmla="*/ 206742973 w 43"/>
                <a:gd name="T9" fmla="*/ 498755578 h 50"/>
                <a:gd name="T10" fmla="*/ 364259336 w 43"/>
                <a:gd name="T11" fmla="*/ 339155183 h 50"/>
                <a:gd name="T12" fmla="*/ 364259336 w 43"/>
                <a:gd name="T13" fmla="*/ 109727048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3" h="50">
                  <a:moveTo>
                    <a:pt x="37" y="11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24" y="2"/>
                    <a:pt x="22" y="6"/>
                    <a:pt x="18" y="10"/>
                  </a:cubicBezTo>
                  <a:cubicBezTo>
                    <a:pt x="11" y="17"/>
                    <a:pt x="4" y="24"/>
                    <a:pt x="0" y="28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37" y="34"/>
                    <a:pt x="37" y="34"/>
                    <a:pt x="37" y="34"/>
                  </a:cubicBezTo>
                  <a:cubicBezTo>
                    <a:pt x="43" y="28"/>
                    <a:pt x="43" y="18"/>
                    <a:pt x="37" y="11"/>
                  </a:cubicBezTo>
                </a:path>
              </a:pathLst>
            </a:custGeom>
            <a:solidFill>
              <a:srgbClr val="AF9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Freeform 33"/>
            <p:cNvSpPr/>
            <p:nvPr/>
          </p:nvSpPr>
          <p:spPr bwMode="auto">
            <a:xfrm>
              <a:off x="1403108" y="3247427"/>
              <a:ext cx="870840" cy="814113"/>
            </a:xfrm>
            <a:custGeom>
              <a:avLst/>
              <a:gdLst>
                <a:gd name="T0" fmla="*/ 2147483646 w 276"/>
                <a:gd name="T1" fmla="*/ 0 h 258"/>
                <a:gd name="T2" fmla="*/ 258841414 w 276"/>
                <a:gd name="T3" fmla="*/ 2100935349 h 258"/>
                <a:gd name="T4" fmla="*/ 149330129 w 276"/>
                <a:gd name="T5" fmla="*/ 2147483646 h 258"/>
                <a:gd name="T6" fmla="*/ 308618123 w 276"/>
                <a:gd name="T7" fmla="*/ 2147483646 h 258"/>
                <a:gd name="T8" fmla="*/ 507724962 w 276"/>
                <a:gd name="T9" fmla="*/ 2147483646 h 258"/>
                <a:gd name="T10" fmla="*/ 2147483646 w 276"/>
                <a:gd name="T11" fmla="*/ 248926094 h 258"/>
                <a:gd name="T12" fmla="*/ 2147483646 w 276"/>
                <a:gd name="T13" fmla="*/ 0 h 2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6" h="258">
                  <a:moveTo>
                    <a:pt x="251" y="0"/>
                  </a:moveTo>
                  <a:cubicBezTo>
                    <a:pt x="26" y="211"/>
                    <a:pt x="26" y="211"/>
                    <a:pt x="26" y="211"/>
                  </a:cubicBezTo>
                  <a:cubicBezTo>
                    <a:pt x="26" y="211"/>
                    <a:pt x="0" y="232"/>
                    <a:pt x="15" y="250"/>
                  </a:cubicBezTo>
                  <a:cubicBezTo>
                    <a:pt x="20" y="256"/>
                    <a:pt x="26" y="258"/>
                    <a:pt x="31" y="258"/>
                  </a:cubicBezTo>
                  <a:cubicBezTo>
                    <a:pt x="42" y="258"/>
                    <a:pt x="51" y="249"/>
                    <a:pt x="51" y="249"/>
                  </a:cubicBezTo>
                  <a:cubicBezTo>
                    <a:pt x="276" y="25"/>
                    <a:pt x="276" y="25"/>
                    <a:pt x="276" y="25"/>
                  </a:cubicBezTo>
                  <a:cubicBezTo>
                    <a:pt x="251" y="0"/>
                    <a:pt x="251" y="0"/>
                    <a:pt x="251" y="0"/>
                  </a:cubicBezTo>
                </a:path>
              </a:pathLst>
            </a:custGeom>
            <a:solidFill>
              <a:srgbClr val="2B3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3" name="组合 10"/>
          <p:cNvGrpSpPr/>
          <p:nvPr/>
        </p:nvGrpSpPr>
        <p:grpSpPr bwMode="auto">
          <a:xfrm rot="21285695">
            <a:off x="2341800" y="4884855"/>
            <a:ext cx="715285" cy="724729"/>
            <a:chOff x="1369378" y="1862976"/>
            <a:chExt cx="2321218" cy="2351881"/>
          </a:xfrm>
        </p:grpSpPr>
        <p:sp>
          <p:nvSpPr>
            <p:cNvPr id="24" name="Freeform 7"/>
            <p:cNvSpPr>
              <a:spLocks noEditPoints="1"/>
            </p:cNvSpPr>
            <p:nvPr/>
          </p:nvSpPr>
          <p:spPr bwMode="auto">
            <a:xfrm>
              <a:off x="2169692" y="1862976"/>
              <a:ext cx="1520904" cy="1523970"/>
            </a:xfrm>
            <a:custGeom>
              <a:avLst/>
              <a:gdLst>
                <a:gd name="T0" fmla="*/ 2147483646 w 483"/>
                <a:gd name="T1" fmla="*/ 0 h 483"/>
                <a:gd name="T2" fmla="*/ 0 w 483"/>
                <a:gd name="T3" fmla="*/ 2147483646 h 483"/>
                <a:gd name="T4" fmla="*/ 2147483646 w 483"/>
                <a:gd name="T5" fmla="*/ 2147483646 h 483"/>
                <a:gd name="T6" fmla="*/ 2147483646 w 483"/>
                <a:gd name="T7" fmla="*/ 2147483646 h 483"/>
                <a:gd name="T8" fmla="*/ 2147483646 w 483"/>
                <a:gd name="T9" fmla="*/ 0 h 483"/>
                <a:gd name="T10" fmla="*/ 2147483646 w 483"/>
                <a:gd name="T11" fmla="*/ 2147483646 h 483"/>
                <a:gd name="T12" fmla="*/ 585006434 w 483"/>
                <a:gd name="T13" fmla="*/ 2147483646 h 483"/>
                <a:gd name="T14" fmla="*/ 2147483646 w 483"/>
                <a:gd name="T15" fmla="*/ 587368959 h 483"/>
                <a:gd name="T16" fmla="*/ 2147483646 w 483"/>
                <a:gd name="T17" fmla="*/ 2147483646 h 483"/>
                <a:gd name="T18" fmla="*/ 2147483646 w 483"/>
                <a:gd name="T19" fmla="*/ 2147483646 h 48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83" h="483">
                  <a:moveTo>
                    <a:pt x="241" y="0"/>
                  </a:moveTo>
                  <a:cubicBezTo>
                    <a:pt x="108" y="0"/>
                    <a:pt x="0" y="108"/>
                    <a:pt x="0" y="242"/>
                  </a:cubicBezTo>
                  <a:cubicBezTo>
                    <a:pt x="0" y="375"/>
                    <a:pt x="108" y="483"/>
                    <a:pt x="241" y="483"/>
                  </a:cubicBezTo>
                  <a:cubicBezTo>
                    <a:pt x="375" y="483"/>
                    <a:pt x="483" y="375"/>
                    <a:pt x="483" y="242"/>
                  </a:cubicBezTo>
                  <a:cubicBezTo>
                    <a:pt x="483" y="108"/>
                    <a:pt x="375" y="0"/>
                    <a:pt x="241" y="0"/>
                  </a:cubicBezTo>
                  <a:moveTo>
                    <a:pt x="241" y="424"/>
                  </a:moveTo>
                  <a:cubicBezTo>
                    <a:pt x="141" y="424"/>
                    <a:pt x="59" y="342"/>
                    <a:pt x="59" y="242"/>
                  </a:cubicBezTo>
                  <a:cubicBezTo>
                    <a:pt x="59" y="141"/>
                    <a:pt x="141" y="59"/>
                    <a:pt x="241" y="59"/>
                  </a:cubicBezTo>
                  <a:cubicBezTo>
                    <a:pt x="342" y="59"/>
                    <a:pt x="424" y="141"/>
                    <a:pt x="424" y="242"/>
                  </a:cubicBezTo>
                  <a:cubicBezTo>
                    <a:pt x="424" y="342"/>
                    <a:pt x="342" y="424"/>
                    <a:pt x="241" y="424"/>
                  </a:cubicBezTo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Freeform 19"/>
            <p:cNvSpPr/>
            <p:nvPr/>
          </p:nvSpPr>
          <p:spPr bwMode="auto">
            <a:xfrm>
              <a:off x="2169692" y="2638759"/>
              <a:ext cx="1520904" cy="748186"/>
            </a:xfrm>
            <a:custGeom>
              <a:avLst/>
              <a:gdLst>
                <a:gd name="T0" fmla="*/ 2147483646 w 483"/>
                <a:gd name="T1" fmla="*/ 0 h 237"/>
                <a:gd name="T2" fmla="*/ 2147483646 w 483"/>
                <a:gd name="T3" fmla="*/ 1773955320 h 237"/>
                <a:gd name="T4" fmla="*/ 585006434 w 483"/>
                <a:gd name="T5" fmla="*/ 0 h 237"/>
                <a:gd name="T6" fmla="*/ 0 w 483"/>
                <a:gd name="T7" fmla="*/ 0 h 237"/>
                <a:gd name="T8" fmla="*/ 2147483646 w 483"/>
                <a:gd name="T9" fmla="*/ 2147483646 h 237"/>
                <a:gd name="T10" fmla="*/ 2147483646 w 483"/>
                <a:gd name="T11" fmla="*/ 0 h 237"/>
                <a:gd name="T12" fmla="*/ 2147483646 w 483"/>
                <a:gd name="T13" fmla="*/ 0 h 2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83" h="237">
                  <a:moveTo>
                    <a:pt x="424" y="0"/>
                  </a:moveTo>
                  <a:cubicBezTo>
                    <a:pt x="421" y="99"/>
                    <a:pt x="341" y="178"/>
                    <a:pt x="241" y="178"/>
                  </a:cubicBezTo>
                  <a:cubicBezTo>
                    <a:pt x="142" y="178"/>
                    <a:pt x="61" y="99"/>
                    <a:pt x="5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32"/>
                    <a:pt x="109" y="237"/>
                    <a:pt x="241" y="237"/>
                  </a:cubicBezTo>
                  <a:cubicBezTo>
                    <a:pt x="373" y="237"/>
                    <a:pt x="481" y="132"/>
                    <a:pt x="483" y="0"/>
                  </a:cubicBezTo>
                  <a:cubicBezTo>
                    <a:pt x="424" y="0"/>
                    <a:pt x="424" y="0"/>
                    <a:pt x="424" y="0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" name="Freeform 29"/>
            <p:cNvSpPr/>
            <p:nvPr/>
          </p:nvSpPr>
          <p:spPr bwMode="auto">
            <a:xfrm>
              <a:off x="2301545" y="3149304"/>
              <a:ext cx="131853" cy="133386"/>
            </a:xfrm>
            <a:custGeom>
              <a:avLst/>
              <a:gdLst>
                <a:gd name="T0" fmla="*/ 110479015 w 86"/>
                <a:gd name="T1" fmla="*/ 204503736 h 87"/>
                <a:gd name="T2" fmla="*/ 0 w 86"/>
                <a:gd name="T3" fmla="*/ 91674511 h 87"/>
                <a:gd name="T4" fmla="*/ 91674631 w 86"/>
                <a:gd name="T5" fmla="*/ 0 h 87"/>
                <a:gd name="T6" fmla="*/ 202153647 w 86"/>
                <a:gd name="T7" fmla="*/ 112829224 h 87"/>
                <a:gd name="T8" fmla="*/ 110479015 w 86"/>
                <a:gd name="T9" fmla="*/ 204503736 h 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" h="87">
                  <a:moveTo>
                    <a:pt x="47" y="87"/>
                  </a:moveTo>
                  <a:lnTo>
                    <a:pt x="0" y="39"/>
                  </a:lnTo>
                  <a:lnTo>
                    <a:pt x="39" y="0"/>
                  </a:lnTo>
                  <a:lnTo>
                    <a:pt x="86" y="48"/>
                  </a:lnTo>
                  <a:lnTo>
                    <a:pt x="47" y="8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" name="Freeform 30"/>
            <p:cNvSpPr/>
            <p:nvPr/>
          </p:nvSpPr>
          <p:spPr bwMode="auto">
            <a:xfrm>
              <a:off x="1369378" y="3238228"/>
              <a:ext cx="976629" cy="976629"/>
            </a:xfrm>
            <a:custGeom>
              <a:avLst/>
              <a:gdLst>
                <a:gd name="T0" fmla="*/ 2147483646 w 310"/>
                <a:gd name="T1" fmla="*/ 0 h 310"/>
                <a:gd name="T2" fmla="*/ 178650647 w 310"/>
                <a:gd name="T3" fmla="*/ 2147483646 h 310"/>
                <a:gd name="T4" fmla="*/ 178650647 w 310"/>
                <a:gd name="T5" fmla="*/ 2147483646 h 310"/>
                <a:gd name="T6" fmla="*/ 833710372 w 310"/>
                <a:gd name="T7" fmla="*/ 2147483646 h 310"/>
                <a:gd name="T8" fmla="*/ 2147483646 w 310"/>
                <a:gd name="T9" fmla="*/ 456555155 h 310"/>
                <a:gd name="T10" fmla="*/ 2147483646 w 310"/>
                <a:gd name="T11" fmla="*/ 0 h 3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10" h="310">
                  <a:moveTo>
                    <a:pt x="263" y="0"/>
                  </a:moveTo>
                  <a:cubicBezTo>
                    <a:pt x="18" y="226"/>
                    <a:pt x="18" y="226"/>
                    <a:pt x="18" y="226"/>
                  </a:cubicBezTo>
                  <a:cubicBezTo>
                    <a:pt x="0" y="244"/>
                    <a:pt x="0" y="273"/>
                    <a:pt x="18" y="291"/>
                  </a:cubicBezTo>
                  <a:cubicBezTo>
                    <a:pt x="36" y="310"/>
                    <a:pt x="66" y="310"/>
                    <a:pt x="84" y="291"/>
                  </a:cubicBezTo>
                  <a:cubicBezTo>
                    <a:pt x="310" y="46"/>
                    <a:pt x="310" y="46"/>
                    <a:pt x="310" y="46"/>
                  </a:cubicBezTo>
                  <a:cubicBezTo>
                    <a:pt x="263" y="0"/>
                    <a:pt x="263" y="0"/>
                    <a:pt x="263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Freeform 31"/>
            <p:cNvSpPr/>
            <p:nvPr/>
          </p:nvSpPr>
          <p:spPr bwMode="auto">
            <a:xfrm>
              <a:off x="2197289" y="3169236"/>
              <a:ext cx="217710" cy="217710"/>
            </a:xfrm>
            <a:custGeom>
              <a:avLst/>
              <a:gdLst>
                <a:gd name="T0" fmla="*/ 467902963 w 69"/>
                <a:gd name="T1" fmla="*/ 686922378 h 69"/>
                <a:gd name="T2" fmla="*/ 627190958 w 69"/>
                <a:gd name="T3" fmla="*/ 537592250 h 69"/>
                <a:gd name="T4" fmla="*/ 627190958 w 69"/>
                <a:gd name="T5" fmla="*/ 298663413 h 69"/>
                <a:gd name="T6" fmla="*/ 388258966 w 69"/>
                <a:gd name="T7" fmla="*/ 59731420 h 69"/>
                <a:gd name="T8" fmla="*/ 149330129 w 69"/>
                <a:gd name="T9" fmla="*/ 59731420 h 69"/>
                <a:gd name="T10" fmla="*/ 0 w 69"/>
                <a:gd name="T11" fmla="*/ 219019415 h 69"/>
                <a:gd name="T12" fmla="*/ 467902963 w 69"/>
                <a:gd name="T13" fmla="*/ 686922378 h 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9" h="69">
                  <a:moveTo>
                    <a:pt x="47" y="69"/>
                  </a:moveTo>
                  <a:cubicBezTo>
                    <a:pt x="63" y="54"/>
                    <a:pt x="63" y="54"/>
                    <a:pt x="63" y="54"/>
                  </a:cubicBezTo>
                  <a:cubicBezTo>
                    <a:pt x="69" y="47"/>
                    <a:pt x="69" y="37"/>
                    <a:pt x="63" y="30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2" y="0"/>
                    <a:pt x="22" y="0"/>
                    <a:pt x="15" y="6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47" y="69"/>
                    <a:pt x="47" y="69"/>
                    <a:pt x="47" y="69"/>
                  </a:cubicBezTo>
                </a:path>
              </a:pathLst>
            </a:custGeom>
            <a:solidFill>
              <a:srgbClr val="D6C4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Freeform 32"/>
            <p:cNvSpPr/>
            <p:nvPr/>
          </p:nvSpPr>
          <p:spPr bwMode="auto">
            <a:xfrm>
              <a:off x="2280081" y="3229029"/>
              <a:ext cx="134919" cy="157917"/>
            </a:xfrm>
            <a:custGeom>
              <a:avLst/>
              <a:gdLst>
                <a:gd name="T0" fmla="*/ 364259336 w 43"/>
                <a:gd name="T1" fmla="*/ 109727048 h 50"/>
                <a:gd name="T2" fmla="*/ 246120495 w 43"/>
                <a:gd name="T3" fmla="*/ 0 h 50"/>
                <a:gd name="T4" fmla="*/ 177208262 w 43"/>
                <a:gd name="T5" fmla="*/ 99749852 h 50"/>
                <a:gd name="T6" fmla="*/ 0 w 43"/>
                <a:gd name="T7" fmla="*/ 279304640 h 50"/>
                <a:gd name="T8" fmla="*/ 206742973 w 43"/>
                <a:gd name="T9" fmla="*/ 498755578 h 50"/>
                <a:gd name="T10" fmla="*/ 364259336 w 43"/>
                <a:gd name="T11" fmla="*/ 339155183 h 50"/>
                <a:gd name="T12" fmla="*/ 364259336 w 43"/>
                <a:gd name="T13" fmla="*/ 109727048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3" h="50">
                  <a:moveTo>
                    <a:pt x="37" y="11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24" y="2"/>
                    <a:pt x="22" y="6"/>
                    <a:pt x="18" y="10"/>
                  </a:cubicBezTo>
                  <a:cubicBezTo>
                    <a:pt x="11" y="17"/>
                    <a:pt x="4" y="24"/>
                    <a:pt x="0" y="28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37" y="34"/>
                    <a:pt x="37" y="34"/>
                    <a:pt x="37" y="34"/>
                  </a:cubicBezTo>
                  <a:cubicBezTo>
                    <a:pt x="43" y="28"/>
                    <a:pt x="43" y="18"/>
                    <a:pt x="37" y="11"/>
                  </a:cubicBezTo>
                </a:path>
              </a:pathLst>
            </a:custGeom>
            <a:solidFill>
              <a:srgbClr val="AF9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Freeform 33"/>
            <p:cNvSpPr/>
            <p:nvPr/>
          </p:nvSpPr>
          <p:spPr bwMode="auto">
            <a:xfrm>
              <a:off x="1403108" y="3247427"/>
              <a:ext cx="870840" cy="814113"/>
            </a:xfrm>
            <a:custGeom>
              <a:avLst/>
              <a:gdLst>
                <a:gd name="T0" fmla="*/ 2147483646 w 276"/>
                <a:gd name="T1" fmla="*/ 0 h 258"/>
                <a:gd name="T2" fmla="*/ 258841414 w 276"/>
                <a:gd name="T3" fmla="*/ 2100935349 h 258"/>
                <a:gd name="T4" fmla="*/ 149330129 w 276"/>
                <a:gd name="T5" fmla="*/ 2147483646 h 258"/>
                <a:gd name="T6" fmla="*/ 308618123 w 276"/>
                <a:gd name="T7" fmla="*/ 2147483646 h 258"/>
                <a:gd name="T8" fmla="*/ 507724962 w 276"/>
                <a:gd name="T9" fmla="*/ 2147483646 h 258"/>
                <a:gd name="T10" fmla="*/ 2147483646 w 276"/>
                <a:gd name="T11" fmla="*/ 248926094 h 258"/>
                <a:gd name="T12" fmla="*/ 2147483646 w 276"/>
                <a:gd name="T13" fmla="*/ 0 h 2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6" h="258">
                  <a:moveTo>
                    <a:pt x="251" y="0"/>
                  </a:moveTo>
                  <a:cubicBezTo>
                    <a:pt x="26" y="211"/>
                    <a:pt x="26" y="211"/>
                    <a:pt x="26" y="211"/>
                  </a:cubicBezTo>
                  <a:cubicBezTo>
                    <a:pt x="26" y="211"/>
                    <a:pt x="0" y="232"/>
                    <a:pt x="15" y="250"/>
                  </a:cubicBezTo>
                  <a:cubicBezTo>
                    <a:pt x="20" y="256"/>
                    <a:pt x="26" y="258"/>
                    <a:pt x="31" y="258"/>
                  </a:cubicBezTo>
                  <a:cubicBezTo>
                    <a:pt x="42" y="258"/>
                    <a:pt x="51" y="249"/>
                    <a:pt x="51" y="249"/>
                  </a:cubicBezTo>
                  <a:cubicBezTo>
                    <a:pt x="276" y="25"/>
                    <a:pt x="276" y="25"/>
                    <a:pt x="276" y="25"/>
                  </a:cubicBezTo>
                  <a:cubicBezTo>
                    <a:pt x="251" y="0"/>
                    <a:pt x="251" y="0"/>
                    <a:pt x="251" y="0"/>
                  </a:cubicBezTo>
                </a:path>
              </a:pathLst>
            </a:custGeom>
            <a:solidFill>
              <a:srgbClr val="2B3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1" name="文本框 30"/>
          <p:cNvSpPr txBox="1"/>
          <p:nvPr/>
        </p:nvSpPr>
        <p:spPr>
          <a:xfrm>
            <a:off x="3139327" y="1726282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主要内容一</a:t>
            </a:r>
          </a:p>
        </p:txBody>
      </p:sp>
      <p:sp>
        <p:nvSpPr>
          <p:cNvPr id="32" name="矩形 31"/>
          <p:cNvSpPr/>
          <p:nvPr/>
        </p:nvSpPr>
        <p:spPr>
          <a:xfrm>
            <a:off x="3139327" y="2146641"/>
            <a:ext cx="278873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/>
          </a:p>
        </p:txBody>
      </p:sp>
      <p:sp>
        <p:nvSpPr>
          <p:cNvPr id="33" name="矩形 32"/>
          <p:cNvSpPr/>
          <p:nvPr/>
        </p:nvSpPr>
        <p:spPr>
          <a:xfrm>
            <a:off x="3139327" y="3725702"/>
            <a:ext cx="278873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/>
          </a:p>
        </p:txBody>
      </p:sp>
      <p:sp>
        <p:nvSpPr>
          <p:cNvPr id="34" name="文本框 33"/>
          <p:cNvSpPr txBox="1"/>
          <p:nvPr/>
        </p:nvSpPr>
        <p:spPr>
          <a:xfrm>
            <a:off x="3164820" y="3323915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主要内容二</a:t>
            </a:r>
          </a:p>
        </p:txBody>
      </p:sp>
      <p:sp>
        <p:nvSpPr>
          <p:cNvPr id="35" name="矩形 34"/>
          <p:cNvSpPr/>
          <p:nvPr/>
        </p:nvSpPr>
        <p:spPr>
          <a:xfrm>
            <a:off x="3139327" y="5318131"/>
            <a:ext cx="278873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/>
          </a:p>
        </p:txBody>
      </p:sp>
      <p:sp>
        <p:nvSpPr>
          <p:cNvPr id="36" name="文本框 35"/>
          <p:cNvSpPr txBox="1"/>
          <p:nvPr/>
        </p:nvSpPr>
        <p:spPr>
          <a:xfrm>
            <a:off x="3164820" y="4916344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主要内容三</a:t>
            </a:r>
          </a:p>
        </p:txBody>
      </p:sp>
      <p:cxnSp>
        <p:nvCxnSpPr>
          <p:cNvPr id="37" name="直接连接符 36"/>
          <p:cNvCxnSpPr/>
          <p:nvPr/>
        </p:nvCxnSpPr>
        <p:spPr>
          <a:xfrm>
            <a:off x="6145336" y="1849201"/>
            <a:ext cx="0" cy="1021597"/>
          </a:xfrm>
          <a:prstGeom prst="line">
            <a:avLst/>
          </a:prstGeom>
          <a:ln>
            <a:solidFill>
              <a:srgbClr val="007FA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>
            <a:off x="6132457" y="3350696"/>
            <a:ext cx="0" cy="1021597"/>
          </a:xfrm>
          <a:prstGeom prst="line">
            <a:avLst/>
          </a:prstGeom>
          <a:ln>
            <a:solidFill>
              <a:srgbClr val="007FA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>
            <a:off x="6132115" y="4974467"/>
            <a:ext cx="0" cy="1021597"/>
          </a:xfrm>
          <a:prstGeom prst="line">
            <a:avLst/>
          </a:prstGeom>
          <a:ln>
            <a:solidFill>
              <a:srgbClr val="007FA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/>
          <p:cNvSpPr/>
          <p:nvPr/>
        </p:nvSpPr>
        <p:spPr>
          <a:xfrm>
            <a:off x="6391314" y="1981658"/>
            <a:ext cx="45830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/>
          </a:p>
        </p:txBody>
      </p:sp>
      <p:sp>
        <p:nvSpPr>
          <p:cNvPr id="41" name="矩形 40"/>
          <p:cNvSpPr/>
          <p:nvPr/>
        </p:nvSpPr>
        <p:spPr>
          <a:xfrm>
            <a:off x="6336858" y="3642730"/>
            <a:ext cx="45830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/>
          </a:p>
        </p:txBody>
      </p:sp>
      <p:sp>
        <p:nvSpPr>
          <p:cNvPr id="42" name="矩形 41"/>
          <p:cNvSpPr/>
          <p:nvPr/>
        </p:nvSpPr>
        <p:spPr>
          <a:xfrm>
            <a:off x="6391314" y="5227963"/>
            <a:ext cx="45830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图片 137"/>
          <p:cNvPicPr>
            <a:picLocks noChangeAspect="1"/>
          </p:cNvPicPr>
          <p:nvPr/>
        </p:nvPicPr>
        <p:blipFill rotWithShape="1">
          <a:blip r:embed="rId2" cstate="email"/>
          <a:srcRect l="60442" t="37408"/>
          <a:stretch>
            <a:fillRect/>
          </a:stretch>
        </p:blipFill>
        <p:spPr>
          <a:xfrm>
            <a:off x="-19050" y="-38100"/>
            <a:ext cx="2267910" cy="2164492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295400" y="342900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</a:t>
            </a:r>
          </a:p>
        </p:txBody>
      </p:sp>
      <p:sp>
        <p:nvSpPr>
          <p:cNvPr id="9" name="矩形 8"/>
          <p:cNvSpPr/>
          <p:nvPr/>
        </p:nvSpPr>
        <p:spPr>
          <a:xfrm>
            <a:off x="609182" y="383232"/>
            <a:ext cx="3850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latin typeface="Agency FB" panose="020B0503020202020204" pitchFamily="34" charset="0"/>
              </a:rPr>
              <a:t>2</a:t>
            </a:r>
            <a:endParaRPr lang="zh-CN" altLang="en-US" sz="4000" dirty="0"/>
          </a:p>
        </p:txBody>
      </p:sp>
      <p:sp>
        <p:nvSpPr>
          <p:cNvPr id="5" name="矩形 4"/>
          <p:cNvSpPr/>
          <p:nvPr/>
        </p:nvSpPr>
        <p:spPr>
          <a:xfrm>
            <a:off x="1382178" y="2850408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695484" y="2850408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008790" y="2850408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328946" y="2850408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1382178" y="3165998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1695484" y="3165998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2008790" y="3165998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2328946" y="3165998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380326" y="3477451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693632" y="3477451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2006938" y="3477451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2327094" y="3477451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1382178" y="3792244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1695484" y="3792244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008790" y="3792244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2328946" y="3792244"/>
            <a:ext cx="252472" cy="252472"/>
          </a:xfrm>
          <a:prstGeom prst="rect">
            <a:avLst/>
          </a:prstGeom>
          <a:solidFill>
            <a:srgbClr val="007FA2"/>
          </a:solidFill>
          <a:ln>
            <a:solidFill>
              <a:srgbClr val="98D4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1380326" y="4104493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1693632" y="4104493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2006938" y="4104493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2327094" y="4104493"/>
            <a:ext cx="252472" cy="252472"/>
          </a:xfrm>
          <a:prstGeom prst="rect">
            <a:avLst/>
          </a:prstGeom>
          <a:solidFill>
            <a:srgbClr val="007FA2"/>
          </a:solidFill>
          <a:ln>
            <a:solidFill>
              <a:srgbClr val="98D4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1380326" y="4418490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1693632" y="4418490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2006938" y="4418490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2327094" y="4418490"/>
            <a:ext cx="252472" cy="252472"/>
          </a:xfrm>
          <a:prstGeom prst="rect">
            <a:avLst/>
          </a:prstGeom>
          <a:solidFill>
            <a:srgbClr val="007FA2"/>
          </a:solidFill>
          <a:ln>
            <a:solidFill>
              <a:srgbClr val="98D4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1380326" y="4731536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1693632" y="4731536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2006938" y="4731536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2327094" y="4731536"/>
            <a:ext cx="252472" cy="252472"/>
          </a:xfrm>
          <a:prstGeom prst="rect">
            <a:avLst/>
          </a:prstGeom>
          <a:solidFill>
            <a:srgbClr val="007FA2"/>
          </a:solidFill>
          <a:ln>
            <a:solidFill>
              <a:srgbClr val="98D4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1382178" y="2223366"/>
            <a:ext cx="252472" cy="25247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1695484" y="2223366"/>
            <a:ext cx="252472" cy="25247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2008790" y="2223366"/>
            <a:ext cx="252472" cy="25247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2328946" y="2223366"/>
            <a:ext cx="252472" cy="25247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1382178" y="2538956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1695484" y="2538956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2008790" y="2538956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矩形 41"/>
          <p:cNvSpPr/>
          <p:nvPr/>
        </p:nvSpPr>
        <p:spPr>
          <a:xfrm>
            <a:off x="2328946" y="2538956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矩形 42"/>
          <p:cNvSpPr/>
          <p:nvPr/>
        </p:nvSpPr>
        <p:spPr>
          <a:xfrm>
            <a:off x="3101890" y="2850408"/>
            <a:ext cx="252472" cy="25247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矩形 43"/>
          <p:cNvSpPr/>
          <p:nvPr/>
        </p:nvSpPr>
        <p:spPr>
          <a:xfrm>
            <a:off x="3415196" y="2850408"/>
            <a:ext cx="252472" cy="25247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矩形 44"/>
          <p:cNvSpPr/>
          <p:nvPr/>
        </p:nvSpPr>
        <p:spPr>
          <a:xfrm>
            <a:off x="3728502" y="2850408"/>
            <a:ext cx="252472" cy="25247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矩形 45"/>
          <p:cNvSpPr/>
          <p:nvPr/>
        </p:nvSpPr>
        <p:spPr>
          <a:xfrm>
            <a:off x="4048658" y="2850408"/>
            <a:ext cx="252472" cy="25247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矩形 46"/>
          <p:cNvSpPr/>
          <p:nvPr/>
        </p:nvSpPr>
        <p:spPr>
          <a:xfrm>
            <a:off x="3101890" y="3165998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矩形 47"/>
          <p:cNvSpPr/>
          <p:nvPr/>
        </p:nvSpPr>
        <p:spPr>
          <a:xfrm>
            <a:off x="3415196" y="3165998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矩形 48"/>
          <p:cNvSpPr/>
          <p:nvPr/>
        </p:nvSpPr>
        <p:spPr>
          <a:xfrm>
            <a:off x="3728502" y="3165998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矩形 49"/>
          <p:cNvSpPr/>
          <p:nvPr/>
        </p:nvSpPr>
        <p:spPr>
          <a:xfrm>
            <a:off x="4048658" y="3165998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矩形 50"/>
          <p:cNvSpPr/>
          <p:nvPr/>
        </p:nvSpPr>
        <p:spPr>
          <a:xfrm>
            <a:off x="3100038" y="3477451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矩形 51"/>
          <p:cNvSpPr/>
          <p:nvPr/>
        </p:nvSpPr>
        <p:spPr>
          <a:xfrm>
            <a:off x="3413344" y="3477451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矩形 52"/>
          <p:cNvSpPr/>
          <p:nvPr/>
        </p:nvSpPr>
        <p:spPr>
          <a:xfrm>
            <a:off x="3726650" y="3477451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矩形 53"/>
          <p:cNvSpPr/>
          <p:nvPr/>
        </p:nvSpPr>
        <p:spPr>
          <a:xfrm>
            <a:off x="4046806" y="3477451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矩形 54"/>
          <p:cNvSpPr/>
          <p:nvPr/>
        </p:nvSpPr>
        <p:spPr>
          <a:xfrm>
            <a:off x="3101890" y="3792244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矩形 55"/>
          <p:cNvSpPr/>
          <p:nvPr/>
        </p:nvSpPr>
        <p:spPr>
          <a:xfrm>
            <a:off x="3415196" y="3792244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矩形 56"/>
          <p:cNvSpPr/>
          <p:nvPr/>
        </p:nvSpPr>
        <p:spPr>
          <a:xfrm>
            <a:off x="3728502" y="3792244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矩形 57"/>
          <p:cNvSpPr/>
          <p:nvPr/>
        </p:nvSpPr>
        <p:spPr>
          <a:xfrm>
            <a:off x="4048658" y="3792244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矩形 58"/>
          <p:cNvSpPr/>
          <p:nvPr/>
        </p:nvSpPr>
        <p:spPr>
          <a:xfrm>
            <a:off x="3100038" y="4104493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 59"/>
          <p:cNvSpPr/>
          <p:nvPr/>
        </p:nvSpPr>
        <p:spPr>
          <a:xfrm>
            <a:off x="3413344" y="4104493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矩形 60"/>
          <p:cNvSpPr/>
          <p:nvPr/>
        </p:nvSpPr>
        <p:spPr>
          <a:xfrm>
            <a:off x="3726650" y="4104493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矩形 61"/>
          <p:cNvSpPr/>
          <p:nvPr/>
        </p:nvSpPr>
        <p:spPr>
          <a:xfrm>
            <a:off x="4046806" y="4104493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矩形 62"/>
          <p:cNvSpPr/>
          <p:nvPr/>
        </p:nvSpPr>
        <p:spPr>
          <a:xfrm>
            <a:off x="3100038" y="4418490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矩形 63"/>
          <p:cNvSpPr/>
          <p:nvPr/>
        </p:nvSpPr>
        <p:spPr>
          <a:xfrm>
            <a:off x="3413344" y="4418490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矩形 64"/>
          <p:cNvSpPr/>
          <p:nvPr/>
        </p:nvSpPr>
        <p:spPr>
          <a:xfrm>
            <a:off x="3726650" y="4418490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矩形 65"/>
          <p:cNvSpPr/>
          <p:nvPr/>
        </p:nvSpPr>
        <p:spPr>
          <a:xfrm>
            <a:off x="4046806" y="4418490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矩形 66"/>
          <p:cNvSpPr/>
          <p:nvPr/>
        </p:nvSpPr>
        <p:spPr>
          <a:xfrm>
            <a:off x="3100038" y="4731536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矩形 67"/>
          <p:cNvSpPr/>
          <p:nvPr/>
        </p:nvSpPr>
        <p:spPr>
          <a:xfrm>
            <a:off x="3413344" y="4731536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矩形 68"/>
          <p:cNvSpPr/>
          <p:nvPr/>
        </p:nvSpPr>
        <p:spPr>
          <a:xfrm>
            <a:off x="3726650" y="4731536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矩形 69"/>
          <p:cNvSpPr/>
          <p:nvPr/>
        </p:nvSpPr>
        <p:spPr>
          <a:xfrm>
            <a:off x="4046806" y="4731536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矩形 70"/>
          <p:cNvSpPr/>
          <p:nvPr/>
        </p:nvSpPr>
        <p:spPr>
          <a:xfrm>
            <a:off x="3101890" y="2223366"/>
            <a:ext cx="252472" cy="25247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矩形 71"/>
          <p:cNvSpPr/>
          <p:nvPr/>
        </p:nvSpPr>
        <p:spPr>
          <a:xfrm>
            <a:off x="3415196" y="2223366"/>
            <a:ext cx="252472" cy="25247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矩形 72"/>
          <p:cNvSpPr/>
          <p:nvPr/>
        </p:nvSpPr>
        <p:spPr>
          <a:xfrm>
            <a:off x="3728502" y="2223366"/>
            <a:ext cx="252472" cy="25247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矩形 73"/>
          <p:cNvSpPr/>
          <p:nvPr/>
        </p:nvSpPr>
        <p:spPr>
          <a:xfrm>
            <a:off x="4048658" y="2223366"/>
            <a:ext cx="252472" cy="25247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矩形 74"/>
          <p:cNvSpPr/>
          <p:nvPr/>
        </p:nvSpPr>
        <p:spPr>
          <a:xfrm>
            <a:off x="3101890" y="2538956"/>
            <a:ext cx="252472" cy="25247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矩形 75"/>
          <p:cNvSpPr/>
          <p:nvPr/>
        </p:nvSpPr>
        <p:spPr>
          <a:xfrm>
            <a:off x="3415196" y="2538956"/>
            <a:ext cx="252472" cy="25247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矩形 76"/>
          <p:cNvSpPr/>
          <p:nvPr/>
        </p:nvSpPr>
        <p:spPr>
          <a:xfrm>
            <a:off x="3728502" y="2538956"/>
            <a:ext cx="252472" cy="25247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8" name="矩形 77"/>
          <p:cNvSpPr/>
          <p:nvPr/>
        </p:nvSpPr>
        <p:spPr>
          <a:xfrm>
            <a:off x="4048658" y="2538956"/>
            <a:ext cx="252472" cy="25247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矩形 78"/>
          <p:cNvSpPr/>
          <p:nvPr/>
        </p:nvSpPr>
        <p:spPr>
          <a:xfrm>
            <a:off x="4760359" y="2850408"/>
            <a:ext cx="252472" cy="25247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矩形 79"/>
          <p:cNvSpPr/>
          <p:nvPr/>
        </p:nvSpPr>
        <p:spPr>
          <a:xfrm>
            <a:off x="5073665" y="2850408"/>
            <a:ext cx="252472" cy="25247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矩形 80"/>
          <p:cNvSpPr/>
          <p:nvPr/>
        </p:nvSpPr>
        <p:spPr>
          <a:xfrm>
            <a:off x="5386971" y="2850408"/>
            <a:ext cx="252472" cy="25247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2" name="矩形 81"/>
          <p:cNvSpPr/>
          <p:nvPr/>
        </p:nvSpPr>
        <p:spPr>
          <a:xfrm>
            <a:off x="5707127" y="2850408"/>
            <a:ext cx="252472" cy="25247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3" name="矩形 82"/>
          <p:cNvSpPr/>
          <p:nvPr/>
        </p:nvSpPr>
        <p:spPr>
          <a:xfrm>
            <a:off x="4760359" y="3165998"/>
            <a:ext cx="252472" cy="25247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矩形 83"/>
          <p:cNvSpPr/>
          <p:nvPr/>
        </p:nvSpPr>
        <p:spPr>
          <a:xfrm>
            <a:off x="5073665" y="3165998"/>
            <a:ext cx="252472" cy="25247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矩形 84"/>
          <p:cNvSpPr/>
          <p:nvPr/>
        </p:nvSpPr>
        <p:spPr>
          <a:xfrm>
            <a:off x="5386971" y="3165998"/>
            <a:ext cx="252472" cy="25247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6" name="矩形 85"/>
          <p:cNvSpPr/>
          <p:nvPr/>
        </p:nvSpPr>
        <p:spPr>
          <a:xfrm>
            <a:off x="5707127" y="3165998"/>
            <a:ext cx="252472" cy="25247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矩形 86"/>
          <p:cNvSpPr/>
          <p:nvPr/>
        </p:nvSpPr>
        <p:spPr>
          <a:xfrm>
            <a:off x="4758507" y="3477451"/>
            <a:ext cx="252472" cy="25247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8" name="矩形 87"/>
          <p:cNvSpPr/>
          <p:nvPr/>
        </p:nvSpPr>
        <p:spPr>
          <a:xfrm>
            <a:off x="5071813" y="3477451"/>
            <a:ext cx="252472" cy="25247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矩形 88"/>
          <p:cNvSpPr/>
          <p:nvPr/>
        </p:nvSpPr>
        <p:spPr>
          <a:xfrm>
            <a:off x="5385119" y="3477451"/>
            <a:ext cx="252472" cy="25247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0" name="矩形 89"/>
          <p:cNvSpPr/>
          <p:nvPr/>
        </p:nvSpPr>
        <p:spPr>
          <a:xfrm>
            <a:off x="5705275" y="3477451"/>
            <a:ext cx="252472" cy="25247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矩形 90"/>
          <p:cNvSpPr/>
          <p:nvPr/>
        </p:nvSpPr>
        <p:spPr>
          <a:xfrm>
            <a:off x="4760359" y="3792244"/>
            <a:ext cx="252472" cy="25247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矩形 91"/>
          <p:cNvSpPr/>
          <p:nvPr/>
        </p:nvSpPr>
        <p:spPr>
          <a:xfrm>
            <a:off x="5073665" y="3792244"/>
            <a:ext cx="252472" cy="25247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矩形 92"/>
          <p:cNvSpPr/>
          <p:nvPr/>
        </p:nvSpPr>
        <p:spPr>
          <a:xfrm>
            <a:off x="5386971" y="3792244"/>
            <a:ext cx="252472" cy="25247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矩形 93"/>
          <p:cNvSpPr/>
          <p:nvPr/>
        </p:nvSpPr>
        <p:spPr>
          <a:xfrm>
            <a:off x="5707127" y="3792244"/>
            <a:ext cx="252472" cy="25247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5" name="矩形 94"/>
          <p:cNvSpPr/>
          <p:nvPr/>
        </p:nvSpPr>
        <p:spPr>
          <a:xfrm>
            <a:off x="4758507" y="4104493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6" name="矩形 95"/>
          <p:cNvSpPr/>
          <p:nvPr/>
        </p:nvSpPr>
        <p:spPr>
          <a:xfrm>
            <a:off x="5071813" y="4104493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7" name="矩形 96"/>
          <p:cNvSpPr/>
          <p:nvPr/>
        </p:nvSpPr>
        <p:spPr>
          <a:xfrm>
            <a:off x="5385119" y="4104493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8" name="矩形 97"/>
          <p:cNvSpPr/>
          <p:nvPr/>
        </p:nvSpPr>
        <p:spPr>
          <a:xfrm>
            <a:off x="5705275" y="4104493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9" name="矩形 98"/>
          <p:cNvSpPr/>
          <p:nvPr/>
        </p:nvSpPr>
        <p:spPr>
          <a:xfrm>
            <a:off x="4758507" y="4418490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矩形 99"/>
          <p:cNvSpPr/>
          <p:nvPr/>
        </p:nvSpPr>
        <p:spPr>
          <a:xfrm>
            <a:off x="5071813" y="4418490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1" name="矩形 100"/>
          <p:cNvSpPr/>
          <p:nvPr/>
        </p:nvSpPr>
        <p:spPr>
          <a:xfrm>
            <a:off x="5385119" y="4418490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" name="矩形 101"/>
          <p:cNvSpPr/>
          <p:nvPr/>
        </p:nvSpPr>
        <p:spPr>
          <a:xfrm>
            <a:off x="5705275" y="4418490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" name="矩形 102"/>
          <p:cNvSpPr/>
          <p:nvPr/>
        </p:nvSpPr>
        <p:spPr>
          <a:xfrm>
            <a:off x="4758507" y="4731536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" name="矩形 103"/>
          <p:cNvSpPr/>
          <p:nvPr/>
        </p:nvSpPr>
        <p:spPr>
          <a:xfrm>
            <a:off x="5071813" y="4731536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5" name="矩形 104"/>
          <p:cNvSpPr/>
          <p:nvPr/>
        </p:nvSpPr>
        <p:spPr>
          <a:xfrm>
            <a:off x="5385119" y="4731536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6" name="矩形 105"/>
          <p:cNvSpPr/>
          <p:nvPr/>
        </p:nvSpPr>
        <p:spPr>
          <a:xfrm>
            <a:off x="5705275" y="4731536"/>
            <a:ext cx="252472" cy="25247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7" name="矩形 106"/>
          <p:cNvSpPr/>
          <p:nvPr/>
        </p:nvSpPr>
        <p:spPr>
          <a:xfrm>
            <a:off x="4760359" y="2223366"/>
            <a:ext cx="252472" cy="25247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8" name="矩形 107"/>
          <p:cNvSpPr/>
          <p:nvPr/>
        </p:nvSpPr>
        <p:spPr>
          <a:xfrm>
            <a:off x="5073665" y="2223366"/>
            <a:ext cx="252472" cy="25247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9" name="矩形 108"/>
          <p:cNvSpPr/>
          <p:nvPr/>
        </p:nvSpPr>
        <p:spPr>
          <a:xfrm>
            <a:off x="5386971" y="2223366"/>
            <a:ext cx="252472" cy="25247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0" name="矩形 109"/>
          <p:cNvSpPr/>
          <p:nvPr/>
        </p:nvSpPr>
        <p:spPr>
          <a:xfrm>
            <a:off x="5707127" y="2223366"/>
            <a:ext cx="252472" cy="25247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1" name="矩形 110"/>
          <p:cNvSpPr/>
          <p:nvPr/>
        </p:nvSpPr>
        <p:spPr>
          <a:xfrm>
            <a:off x="4760359" y="2538956"/>
            <a:ext cx="252472" cy="25247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2" name="矩形 111"/>
          <p:cNvSpPr/>
          <p:nvPr/>
        </p:nvSpPr>
        <p:spPr>
          <a:xfrm>
            <a:off x="5073665" y="2538956"/>
            <a:ext cx="252472" cy="25247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3" name="矩形 112"/>
          <p:cNvSpPr/>
          <p:nvPr/>
        </p:nvSpPr>
        <p:spPr>
          <a:xfrm>
            <a:off x="5386971" y="2538956"/>
            <a:ext cx="252472" cy="25247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4" name="矩形 113"/>
          <p:cNvSpPr/>
          <p:nvPr/>
        </p:nvSpPr>
        <p:spPr>
          <a:xfrm>
            <a:off x="5707127" y="2538956"/>
            <a:ext cx="252472" cy="25247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5" name="文本框 114"/>
          <p:cNvSpPr txBox="1"/>
          <p:nvPr/>
        </p:nvSpPr>
        <p:spPr>
          <a:xfrm>
            <a:off x="1571759" y="5044582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2013</a:t>
            </a:r>
            <a:endParaRPr lang="zh-CN" altLang="en-US" b="1" dirty="0">
              <a:solidFill>
                <a:srgbClr val="007F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6" name="文本框 115"/>
          <p:cNvSpPr txBox="1"/>
          <p:nvPr/>
        </p:nvSpPr>
        <p:spPr>
          <a:xfrm>
            <a:off x="3313984" y="5044582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endParaRPr lang="zh-CN" altLang="en-US" b="1" dirty="0">
              <a:solidFill>
                <a:srgbClr val="007F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7" name="文本框 116"/>
          <p:cNvSpPr txBox="1"/>
          <p:nvPr/>
        </p:nvSpPr>
        <p:spPr>
          <a:xfrm>
            <a:off x="4949940" y="5044582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endParaRPr lang="zh-CN" altLang="en-US" b="1" dirty="0">
              <a:solidFill>
                <a:srgbClr val="007F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8" name="矩形 117"/>
          <p:cNvSpPr/>
          <p:nvPr/>
        </p:nvSpPr>
        <p:spPr>
          <a:xfrm>
            <a:off x="1192196" y="5356748"/>
            <a:ext cx="1387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</a:t>
            </a:r>
            <a:endParaRPr lang="zh-CN" altLang="en-US" sz="1200" dirty="0"/>
          </a:p>
        </p:txBody>
      </p:sp>
      <p:sp>
        <p:nvSpPr>
          <p:cNvPr id="119" name="矩形 118"/>
          <p:cNvSpPr/>
          <p:nvPr/>
        </p:nvSpPr>
        <p:spPr>
          <a:xfrm>
            <a:off x="3029880" y="5356748"/>
            <a:ext cx="13400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</a:t>
            </a:r>
            <a:endParaRPr lang="zh-CN" altLang="en-US" sz="1200" dirty="0"/>
          </a:p>
        </p:txBody>
      </p:sp>
      <p:sp>
        <p:nvSpPr>
          <p:cNvPr id="120" name="矩形 119"/>
          <p:cNvSpPr/>
          <p:nvPr/>
        </p:nvSpPr>
        <p:spPr>
          <a:xfrm>
            <a:off x="4758507" y="5356034"/>
            <a:ext cx="12871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</a:t>
            </a:r>
            <a:endParaRPr lang="zh-CN" altLang="en-US" sz="1200" dirty="0"/>
          </a:p>
        </p:txBody>
      </p:sp>
      <p:sp>
        <p:nvSpPr>
          <p:cNvPr id="121" name="矩形 120"/>
          <p:cNvSpPr/>
          <p:nvPr/>
        </p:nvSpPr>
        <p:spPr>
          <a:xfrm>
            <a:off x="7556500" y="1822484"/>
            <a:ext cx="381000" cy="381000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122" name="矩形 121"/>
          <p:cNvSpPr/>
          <p:nvPr/>
        </p:nvSpPr>
        <p:spPr>
          <a:xfrm>
            <a:off x="7552012" y="2784494"/>
            <a:ext cx="381000" cy="381000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123" name="矩形 122"/>
          <p:cNvSpPr/>
          <p:nvPr/>
        </p:nvSpPr>
        <p:spPr>
          <a:xfrm>
            <a:off x="7547798" y="3779164"/>
            <a:ext cx="381000" cy="381000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124" name="矩形 123"/>
          <p:cNvSpPr/>
          <p:nvPr/>
        </p:nvSpPr>
        <p:spPr>
          <a:xfrm>
            <a:off x="7539096" y="4761043"/>
            <a:ext cx="381000" cy="381000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4</a:t>
            </a:r>
            <a:endParaRPr lang="zh-CN" altLang="en-US" dirty="0"/>
          </a:p>
        </p:txBody>
      </p:sp>
      <p:sp>
        <p:nvSpPr>
          <p:cNvPr id="125" name="文本框 124"/>
          <p:cNvSpPr txBox="1"/>
          <p:nvPr/>
        </p:nvSpPr>
        <p:spPr>
          <a:xfrm>
            <a:off x="7937500" y="1826763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数据一</a:t>
            </a:r>
          </a:p>
        </p:txBody>
      </p:sp>
      <p:sp>
        <p:nvSpPr>
          <p:cNvPr id="126" name="文本框 125"/>
          <p:cNvSpPr txBox="1"/>
          <p:nvPr/>
        </p:nvSpPr>
        <p:spPr>
          <a:xfrm>
            <a:off x="7933012" y="2727042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数据二</a:t>
            </a:r>
          </a:p>
        </p:txBody>
      </p:sp>
      <p:sp>
        <p:nvSpPr>
          <p:cNvPr id="127" name="文本框 126"/>
          <p:cNvSpPr txBox="1"/>
          <p:nvPr/>
        </p:nvSpPr>
        <p:spPr>
          <a:xfrm>
            <a:off x="7924310" y="3746504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数据三</a:t>
            </a:r>
          </a:p>
        </p:txBody>
      </p:sp>
      <p:sp>
        <p:nvSpPr>
          <p:cNvPr id="128" name="文本框 127"/>
          <p:cNvSpPr txBox="1"/>
          <p:nvPr/>
        </p:nvSpPr>
        <p:spPr>
          <a:xfrm>
            <a:off x="7924310" y="4746445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数据四</a:t>
            </a:r>
          </a:p>
        </p:txBody>
      </p:sp>
      <p:sp>
        <p:nvSpPr>
          <p:cNvPr id="129" name="矩形 128"/>
          <p:cNvSpPr/>
          <p:nvPr/>
        </p:nvSpPr>
        <p:spPr>
          <a:xfrm>
            <a:off x="7937226" y="2191869"/>
            <a:ext cx="2671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</a:t>
            </a:r>
            <a:endParaRPr lang="zh-CN" altLang="en-US" sz="1400" dirty="0"/>
          </a:p>
        </p:txBody>
      </p:sp>
      <p:sp>
        <p:nvSpPr>
          <p:cNvPr id="130" name="矩形 129"/>
          <p:cNvSpPr/>
          <p:nvPr/>
        </p:nvSpPr>
        <p:spPr>
          <a:xfrm>
            <a:off x="7943547" y="3119220"/>
            <a:ext cx="2671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</a:t>
            </a:r>
            <a:endParaRPr lang="zh-CN" altLang="en-US" sz="1400" dirty="0"/>
          </a:p>
        </p:txBody>
      </p:sp>
      <p:sp>
        <p:nvSpPr>
          <p:cNvPr id="131" name="矩形 130"/>
          <p:cNvSpPr/>
          <p:nvPr/>
        </p:nvSpPr>
        <p:spPr>
          <a:xfrm>
            <a:off x="7930418" y="4122261"/>
            <a:ext cx="2671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</a:t>
            </a:r>
            <a:endParaRPr lang="zh-CN" altLang="en-US" sz="1400" dirty="0"/>
          </a:p>
        </p:txBody>
      </p:sp>
      <p:sp>
        <p:nvSpPr>
          <p:cNvPr id="132" name="矩形 131"/>
          <p:cNvSpPr/>
          <p:nvPr/>
        </p:nvSpPr>
        <p:spPr>
          <a:xfrm>
            <a:off x="7945577" y="5084999"/>
            <a:ext cx="2671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</a:t>
            </a:r>
            <a:endParaRPr lang="zh-CN" altLang="en-US" sz="1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Freeform 5"/>
          <p:cNvSpPr/>
          <p:nvPr/>
        </p:nvSpPr>
        <p:spPr bwMode="auto">
          <a:xfrm>
            <a:off x="6020821" y="3854194"/>
            <a:ext cx="5791200" cy="2232454"/>
          </a:xfrm>
          <a:custGeom>
            <a:avLst/>
            <a:gdLst>
              <a:gd name="T0" fmla="*/ 3975 w 3975"/>
              <a:gd name="T1" fmla="*/ 729 h 729"/>
              <a:gd name="T2" fmla="*/ 198 w 3975"/>
              <a:gd name="T3" fmla="*/ 729 h 729"/>
              <a:gd name="T4" fmla="*/ 0 w 3975"/>
              <a:gd name="T5" fmla="*/ 371 h 729"/>
              <a:gd name="T6" fmla="*/ 198 w 3975"/>
              <a:gd name="T7" fmla="*/ 0 h 729"/>
              <a:gd name="T8" fmla="*/ 3975 w 3975"/>
              <a:gd name="T9" fmla="*/ 0 h 729"/>
              <a:gd name="T10" fmla="*/ 3975 w 3975"/>
              <a:gd name="T11" fmla="*/ 729 h 7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75" h="729">
                <a:moveTo>
                  <a:pt x="3975" y="729"/>
                </a:moveTo>
                <a:lnTo>
                  <a:pt x="198" y="729"/>
                </a:lnTo>
                <a:lnTo>
                  <a:pt x="0" y="371"/>
                </a:lnTo>
                <a:lnTo>
                  <a:pt x="198" y="0"/>
                </a:lnTo>
                <a:lnTo>
                  <a:pt x="3975" y="0"/>
                </a:lnTo>
                <a:lnTo>
                  <a:pt x="3975" y="729"/>
                </a:lnTo>
                <a:close/>
              </a:path>
            </a:pathLst>
          </a:custGeom>
          <a:solidFill>
            <a:srgbClr val="007F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0" name="矩形 99"/>
          <p:cNvSpPr/>
          <p:nvPr/>
        </p:nvSpPr>
        <p:spPr>
          <a:xfrm>
            <a:off x="6549106" y="4251818"/>
            <a:ext cx="505458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5400" b="1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研究思路与方法</a:t>
            </a:r>
          </a:p>
        </p:txBody>
      </p:sp>
      <p:sp>
        <p:nvSpPr>
          <p:cNvPr id="101" name="文本框 100"/>
          <p:cNvSpPr txBox="1"/>
          <p:nvPr/>
        </p:nvSpPr>
        <p:spPr>
          <a:xfrm>
            <a:off x="7337192" y="5250040"/>
            <a:ext cx="3478416" cy="400110"/>
          </a:xfrm>
          <a:prstGeom prst="rect">
            <a:avLst/>
          </a:prstGeom>
          <a:solidFill>
            <a:srgbClr val="007FA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ENGLISH TITLE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5" name="组合 104"/>
          <p:cNvGrpSpPr/>
          <p:nvPr/>
        </p:nvGrpSpPr>
        <p:grpSpPr>
          <a:xfrm>
            <a:off x="9525" y="-3174"/>
            <a:ext cx="6931309" cy="4413188"/>
            <a:chOff x="9525" y="-3175"/>
            <a:chExt cx="7646988" cy="4868863"/>
          </a:xfrm>
        </p:grpSpPr>
        <p:sp>
          <p:nvSpPr>
            <p:cNvPr id="106" name="Freeform 5"/>
            <p:cNvSpPr/>
            <p:nvPr/>
          </p:nvSpPr>
          <p:spPr bwMode="auto">
            <a:xfrm>
              <a:off x="4251325" y="779463"/>
              <a:ext cx="271463" cy="442913"/>
            </a:xfrm>
            <a:custGeom>
              <a:avLst/>
              <a:gdLst>
                <a:gd name="T0" fmla="*/ 7 w 171"/>
                <a:gd name="T1" fmla="*/ 0 h 279"/>
                <a:gd name="T2" fmla="*/ 0 w 171"/>
                <a:gd name="T3" fmla="*/ 10 h 279"/>
                <a:gd name="T4" fmla="*/ 160 w 171"/>
                <a:gd name="T5" fmla="*/ 98 h 279"/>
                <a:gd name="T6" fmla="*/ 160 w 171"/>
                <a:gd name="T7" fmla="*/ 279 h 279"/>
                <a:gd name="T8" fmla="*/ 171 w 171"/>
                <a:gd name="T9" fmla="*/ 279 h 279"/>
                <a:gd name="T10" fmla="*/ 167 w 171"/>
                <a:gd name="T11" fmla="*/ 91 h 279"/>
                <a:gd name="T12" fmla="*/ 167 w 171"/>
                <a:gd name="T13" fmla="*/ 91 h 279"/>
                <a:gd name="T14" fmla="*/ 167 w 171"/>
                <a:gd name="T15" fmla="*/ 91 h 279"/>
                <a:gd name="T16" fmla="*/ 7 w 171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1" h="279">
                  <a:moveTo>
                    <a:pt x="7" y="0"/>
                  </a:moveTo>
                  <a:lnTo>
                    <a:pt x="0" y="10"/>
                  </a:lnTo>
                  <a:lnTo>
                    <a:pt x="160" y="98"/>
                  </a:lnTo>
                  <a:lnTo>
                    <a:pt x="160" y="279"/>
                  </a:lnTo>
                  <a:lnTo>
                    <a:pt x="171" y="279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6"/>
            <p:cNvSpPr/>
            <p:nvPr/>
          </p:nvSpPr>
          <p:spPr bwMode="auto">
            <a:xfrm>
              <a:off x="4229100" y="508000"/>
              <a:ext cx="265113" cy="442913"/>
            </a:xfrm>
            <a:custGeom>
              <a:avLst/>
              <a:gdLst>
                <a:gd name="T0" fmla="*/ 164 w 167"/>
                <a:gd name="T1" fmla="*/ 279 h 279"/>
                <a:gd name="T2" fmla="*/ 167 w 167"/>
                <a:gd name="T3" fmla="*/ 272 h 279"/>
                <a:gd name="T4" fmla="*/ 10 w 167"/>
                <a:gd name="T5" fmla="*/ 181 h 279"/>
                <a:gd name="T6" fmla="*/ 10 w 167"/>
                <a:gd name="T7" fmla="*/ 0 h 279"/>
                <a:gd name="T8" fmla="*/ 0 w 167"/>
                <a:gd name="T9" fmla="*/ 0 h 279"/>
                <a:gd name="T10" fmla="*/ 0 w 167"/>
                <a:gd name="T11" fmla="*/ 188 h 279"/>
                <a:gd name="T12" fmla="*/ 0 w 167"/>
                <a:gd name="T13" fmla="*/ 188 h 279"/>
                <a:gd name="T14" fmla="*/ 0 w 167"/>
                <a:gd name="T15" fmla="*/ 188 h 279"/>
                <a:gd name="T16" fmla="*/ 164 w 167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164" y="279"/>
                  </a:moveTo>
                  <a:lnTo>
                    <a:pt x="167" y="272"/>
                  </a:lnTo>
                  <a:lnTo>
                    <a:pt x="10" y="181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164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7"/>
            <p:cNvSpPr/>
            <p:nvPr/>
          </p:nvSpPr>
          <p:spPr bwMode="auto">
            <a:xfrm>
              <a:off x="3951288" y="363538"/>
              <a:ext cx="266700" cy="442913"/>
            </a:xfrm>
            <a:custGeom>
              <a:avLst/>
              <a:gdLst>
                <a:gd name="T0" fmla="*/ 4 w 168"/>
                <a:gd name="T1" fmla="*/ 0 h 279"/>
                <a:gd name="T2" fmla="*/ 0 w 168"/>
                <a:gd name="T3" fmla="*/ 7 h 279"/>
                <a:gd name="T4" fmla="*/ 157 w 168"/>
                <a:gd name="T5" fmla="*/ 98 h 279"/>
                <a:gd name="T6" fmla="*/ 157 w 168"/>
                <a:gd name="T7" fmla="*/ 279 h 279"/>
                <a:gd name="T8" fmla="*/ 168 w 168"/>
                <a:gd name="T9" fmla="*/ 279 h 279"/>
                <a:gd name="T10" fmla="*/ 168 w 168"/>
                <a:gd name="T11" fmla="*/ 94 h 279"/>
                <a:gd name="T12" fmla="*/ 168 w 168"/>
                <a:gd name="T13" fmla="*/ 94 h 279"/>
                <a:gd name="T14" fmla="*/ 168 w 168"/>
                <a:gd name="T15" fmla="*/ 94 h 279"/>
                <a:gd name="T16" fmla="*/ 4 w 168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79">
                  <a:moveTo>
                    <a:pt x="4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57" y="279"/>
                  </a:lnTo>
                  <a:lnTo>
                    <a:pt x="168" y="279"/>
                  </a:lnTo>
                  <a:lnTo>
                    <a:pt x="168" y="94"/>
                  </a:lnTo>
                  <a:lnTo>
                    <a:pt x="168" y="94"/>
                  </a:lnTo>
                  <a:lnTo>
                    <a:pt x="168" y="9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8"/>
            <p:cNvSpPr/>
            <p:nvPr/>
          </p:nvSpPr>
          <p:spPr bwMode="auto">
            <a:xfrm>
              <a:off x="4040188" y="917575"/>
              <a:ext cx="260350" cy="444500"/>
            </a:xfrm>
            <a:custGeom>
              <a:avLst/>
              <a:gdLst>
                <a:gd name="T0" fmla="*/ 161 w 164"/>
                <a:gd name="T1" fmla="*/ 280 h 280"/>
                <a:gd name="T2" fmla="*/ 164 w 164"/>
                <a:gd name="T3" fmla="*/ 273 h 280"/>
                <a:gd name="T4" fmla="*/ 7 w 164"/>
                <a:gd name="T5" fmla="*/ 182 h 280"/>
                <a:gd name="T6" fmla="*/ 7 w 164"/>
                <a:gd name="T7" fmla="*/ 0 h 280"/>
                <a:gd name="T8" fmla="*/ 0 w 164"/>
                <a:gd name="T9" fmla="*/ 0 h 280"/>
                <a:gd name="T10" fmla="*/ 0 w 164"/>
                <a:gd name="T11" fmla="*/ 185 h 280"/>
                <a:gd name="T12" fmla="*/ 0 w 164"/>
                <a:gd name="T13" fmla="*/ 185 h 280"/>
                <a:gd name="T14" fmla="*/ 0 w 164"/>
                <a:gd name="T15" fmla="*/ 185 h 280"/>
                <a:gd name="T16" fmla="*/ 161 w 164"/>
                <a:gd name="T17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80">
                  <a:moveTo>
                    <a:pt x="161" y="280"/>
                  </a:moveTo>
                  <a:lnTo>
                    <a:pt x="164" y="273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161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9"/>
            <p:cNvSpPr/>
            <p:nvPr/>
          </p:nvSpPr>
          <p:spPr bwMode="auto">
            <a:xfrm>
              <a:off x="3481388" y="779463"/>
              <a:ext cx="514350" cy="593725"/>
            </a:xfrm>
            <a:custGeom>
              <a:avLst/>
              <a:gdLst>
                <a:gd name="T0" fmla="*/ 324 w 324"/>
                <a:gd name="T1" fmla="*/ 279 h 374"/>
                <a:gd name="T2" fmla="*/ 324 w 324"/>
                <a:gd name="T3" fmla="*/ 94 h 374"/>
                <a:gd name="T4" fmla="*/ 321 w 324"/>
                <a:gd name="T5" fmla="*/ 94 h 374"/>
                <a:gd name="T6" fmla="*/ 324 w 324"/>
                <a:gd name="T7" fmla="*/ 94 h 374"/>
                <a:gd name="T8" fmla="*/ 160 w 324"/>
                <a:gd name="T9" fmla="*/ 0 h 374"/>
                <a:gd name="T10" fmla="*/ 157 w 324"/>
                <a:gd name="T11" fmla="*/ 7 h 374"/>
                <a:gd name="T12" fmla="*/ 314 w 324"/>
                <a:gd name="T13" fmla="*/ 98 h 374"/>
                <a:gd name="T14" fmla="*/ 314 w 324"/>
                <a:gd name="T15" fmla="*/ 272 h 374"/>
                <a:gd name="T16" fmla="*/ 164 w 324"/>
                <a:gd name="T17" fmla="*/ 363 h 374"/>
                <a:gd name="T18" fmla="*/ 3 w 324"/>
                <a:gd name="T19" fmla="*/ 272 h 374"/>
                <a:gd name="T20" fmla="*/ 0 w 324"/>
                <a:gd name="T21" fmla="*/ 283 h 374"/>
                <a:gd name="T22" fmla="*/ 164 w 324"/>
                <a:gd name="T23" fmla="*/ 374 h 374"/>
                <a:gd name="T24" fmla="*/ 164 w 324"/>
                <a:gd name="T25" fmla="*/ 374 h 374"/>
                <a:gd name="T26" fmla="*/ 164 w 324"/>
                <a:gd name="T27" fmla="*/ 374 h 374"/>
                <a:gd name="T28" fmla="*/ 324 w 324"/>
                <a:gd name="T29" fmla="*/ 279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24" h="374">
                  <a:moveTo>
                    <a:pt x="324" y="279"/>
                  </a:moveTo>
                  <a:lnTo>
                    <a:pt x="324" y="94"/>
                  </a:lnTo>
                  <a:lnTo>
                    <a:pt x="321" y="94"/>
                  </a:lnTo>
                  <a:lnTo>
                    <a:pt x="324" y="94"/>
                  </a:lnTo>
                  <a:lnTo>
                    <a:pt x="160" y="0"/>
                  </a:lnTo>
                  <a:lnTo>
                    <a:pt x="157" y="7"/>
                  </a:lnTo>
                  <a:lnTo>
                    <a:pt x="314" y="98"/>
                  </a:lnTo>
                  <a:lnTo>
                    <a:pt x="314" y="272"/>
                  </a:lnTo>
                  <a:lnTo>
                    <a:pt x="164" y="363"/>
                  </a:lnTo>
                  <a:lnTo>
                    <a:pt x="3" y="272"/>
                  </a:lnTo>
                  <a:lnTo>
                    <a:pt x="0" y="283"/>
                  </a:lnTo>
                  <a:lnTo>
                    <a:pt x="164" y="374"/>
                  </a:lnTo>
                  <a:lnTo>
                    <a:pt x="164" y="374"/>
                  </a:lnTo>
                  <a:lnTo>
                    <a:pt x="164" y="374"/>
                  </a:lnTo>
                  <a:lnTo>
                    <a:pt x="324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10"/>
            <p:cNvSpPr/>
            <p:nvPr/>
          </p:nvSpPr>
          <p:spPr bwMode="auto">
            <a:xfrm>
              <a:off x="3746500" y="1239838"/>
              <a:ext cx="260350" cy="442913"/>
            </a:xfrm>
            <a:custGeom>
              <a:avLst/>
              <a:gdLst>
                <a:gd name="T0" fmla="*/ 0 w 164"/>
                <a:gd name="T1" fmla="*/ 279 h 279"/>
                <a:gd name="T2" fmla="*/ 7 w 164"/>
                <a:gd name="T3" fmla="*/ 279 h 279"/>
                <a:gd name="T4" fmla="*/ 7 w 164"/>
                <a:gd name="T5" fmla="*/ 98 h 279"/>
                <a:gd name="T6" fmla="*/ 164 w 164"/>
                <a:gd name="T7" fmla="*/ 7 h 279"/>
                <a:gd name="T8" fmla="*/ 161 w 164"/>
                <a:gd name="T9" fmla="*/ 0 h 279"/>
                <a:gd name="T10" fmla="*/ 0 w 164"/>
                <a:gd name="T11" fmla="*/ 94 h 279"/>
                <a:gd name="T12" fmla="*/ 0 w 164"/>
                <a:gd name="T13" fmla="*/ 94 h 279"/>
                <a:gd name="T14" fmla="*/ 0 w 164"/>
                <a:gd name="T15" fmla="*/ 94 h 279"/>
                <a:gd name="T16" fmla="*/ 0 w 164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79">
                  <a:moveTo>
                    <a:pt x="0" y="279"/>
                  </a:moveTo>
                  <a:lnTo>
                    <a:pt x="7" y="279"/>
                  </a:lnTo>
                  <a:lnTo>
                    <a:pt x="7" y="98"/>
                  </a:lnTo>
                  <a:lnTo>
                    <a:pt x="164" y="7"/>
                  </a:lnTo>
                  <a:lnTo>
                    <a:pt x="161" y="0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11"/>
            <p:cNvSpPr/>
            <p:nvPr/>
          </p:nvSpPr>
          <p:spPr bwMode="auto">
            <a:xfrm>
              <a:off x="4538663" y="1228725"/>
              <a:ext cx="509588" cy="160338"/>
            </a:xfrm>
            <a:custGeom>
              <a:avLst/>
              <a:gdLst>
                <a:gd name="T0" fmla="*/ 321 w 321"/>
                <a:gd name="T1" fmla="*/ 7 h 101"/>
                <a:gd name="T2" fmla="*/ 318 w 321"/>
                <a:gd name="T3" fmla="*/ 0 h 101"/>
                <a:gd name="T4" fmla="*/ 161 w 321"/>
                <a:gd name="T5" fmla="*/ 91 h 101"/>
                <a:gd name="T6" fmla="*/ 4 w 321"/>
                <a:gd name="T7" fmla="*/ 0 h 101"/>
                <a:gd name="T8" fmla="*/ 0 w 321"/>
                <a:gd name="T9" fmla="*/ 7 h 101"/>
                <a:gd name="T10" fmla="*/ 161 w 321"/>
                <a:gd name="T11" fmla="*/ 101 h 101"/>
                <a:gd name="T12" fmla="*/ 161 w 321"/>
                <a:gd name="T13" fmla="*/ 101 h 101"/>
                <a:gd name="T14" fmla="*/ 161 w 321"/>
                <a:gd name="T15" fmla="*/ 101 h 101"/>
                <a:gd name="T16" fmla="*/ 321 w 321"/>
                <a:gd name="T17" fmla="*/ 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1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12"/>
            <p:cNvSpPr/>
            <p:nvPr/>
          </p:nvSpPr>
          <p:spPr bwMode="auto">
            <a:xfrm>
              <a:off x="4783138" y="912813"/>
              <a:ext cx="265113" cy="442913"/>
            </a:xfrm>
            <a:custGeom>
              <a:avLst/>
              <a:gdLst>
                <a:gd name="T0" fmla="*/ 167 w 167"/>
                <a:gd name="T1" fmla="*/ 0 h 279"/>
                <a:gd name="T2" fmla="*/ 157 w 167"/>
                <a:gd name="T3" fmla="*/ 0 h 279"/>
                <a:gd name="T4" fmla="*/ 157 w 167"/>
                <a:gd name="T5" fmla="*/ 181 h 279"/>
                <a:gd name="T6" fmla="*/ 0 w 167"/>
                <a:gd name="T7" fmla="*/ 272 h 279"/>
                <a:gd name="T8" fmla="*/ 3 w 167"/>
                <a:gd name="T9" fmla="*/ 279 h 279"/>
                <a:gd name="T10" fmla="*/ 167 w 167"/>
                <a:gd name="T11" fmla="*/ 188 h 279"/>
                <a:gd name="T12" fmla="*/ 167 w 167"/>
                <a:gd name="T13" fmla="*/ 188 h 279"/>
                <a:gd name="T14" fmla="*/ 167 w 167"/>
                <a:gd name="T15" fmla="*/ 188 h 279"/>
                <a:gd name="T16" fmla="*/ 167 w 167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7" y="188"/>
                  </a:lnTo>
                  <a:lnTo>
                    <a:pt x="167" y="188"/>
                  </a:lnTo>
                  <a:lnTo>
                    <a:pt x="167" y="188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13"/>
            <p:cNvSpPr/>
            <p:nvPr/>
          </p:nvSpPr>
          <p:spPr bwMode="auto">
            <a:xfrm>
              <a:off x="4827588" y="1811338"/>
              <a:ext cx="260350" cy="442913"/>
            </a:xfrm>
            <a:custGeom>
              <a:avLst/>
              <a:gdLst>
                <a:gd name="T0" fmla="*/ 164 w 164"/>
                <a:gd name="T1" fmla="*/ 0 h 279"/>
                <a:gd name="T2" fmla="*/ 157 w 164"/>
                <a:gd name="T3" fmla="*/ 0 h 279"/>
                <a:gd name="T4" fmla="*/ 157 w 164"/>
                <a:gd name="T5" fmla="*/ 181 h 279"/>
                <a:gd name="T6" fmla="*/ 0 w 164"/>
                <a:gd name="T7" fmla="*/ 272 h 279"/>
                <a:gd name="T8" fmla="*/ 3 w 164"/>
                <a:gd name="T9" fmla="*/ 279 h 279"/>
                <a:gd name="T10" fmla="*/ 164 w 164"/>
                <a:gd name="T11" fmla="*/ 188 h 279"/>
                <a:gd name="T12" fmla="*/ 164 w 164"/>
                <a:gd name="T13" fmla="*/ 188 h 279"/>
                <a:gd name="T14" fmla="*/ 164 w 164"/>
                <a:gd name="T15" fmla="*/ 188 h 279"/>
                <a:gd name="T16" fmla="*/ 164 w 164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79">
                  <a:moveTo>
                    <a:pt x="164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4" y="188"/>
                  </a:lnTo>
                  <a:lnTo>
                    <a:pt x="164" y="188"/>
                  </a:lnTo>
                  <a:lnTo>
                    <a:pt x="164" y="188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14"/>
            <p:cNvSpPr/>
            <p:nvPr/>
          </p:nvSpPr>
          <p:spPr bwMode="auto">
            <a:xfrm>
              <a:off x="4284663" y="1700213"/>
              <a:ext cx="265113" cy="438150"/>
            </a:xfrm>
            <a:custGeom>
              <a:avLst/>
              <a:gdLst>
                <a:gd name="T0" fmla="*/ 3 w 167"/>
                <a:gd name="T1" fmla="*/ 0 h 276"/>
                <a:gd name="T2" fmla="*/ 0 w 167"/>
                <a:gd name="T3" fmla="*/ 7 h 276"/>
                <a:gd name="T4" fmla="*/ 157 w 167"/>
                <a:gd name="T5" fmla="*/ 98 h 276"/>
                <a:gd name="T6" fmla="*/ 157 w 167"/>
                <a:gd name="T7" fmla="*/ 276 h 276"/>
                <a:gd name="T8" fmla="*/ 167 w 167"/>
                <a:gd name="T9" fmla="*/ 276 h 276"/>
                <a:gd name="T10" fmla="*/ 167 w 167"/>
                <a:gd name="T11" fmla="*/ 91 h 276"/>
                <a:gd name="T12" fmla="*/ 167 w 167"/>
                <a:gd name="T13" fmla="*/ 91 h 276"/>
                <a:gd name="T14" fmla="*/ 167 w 167"/>
                <a:gd name="T15" fmla="*/ 91 h 276"/>
                <a:gd name="T16" fmla="*/ 3 w 167"/>
                <a:gd name="T17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57" y="276"/>
                  </a:lnTo>
                  <a:lnTo>
                    <a:pt x="167" y="276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" name="Freeform 15"/>
            <p:cNvSpPr/>
            <p:nvPr/>
          </p:nvSpPr>
          <p:spPr bwMode="auto">
            <a:xfrm>
              <a:off x="5065713" y="912813"/>
              <a:ext cx="260350" cy="442913"/>
            </a:xfrm>
            <a:custGeom>
              <a:avLst/>
              <a:gdLst>
                <a:gd name="T0" fmla="*/ 160 w 164"/>
                <a:gd name="T1" fmla="*/ 279 h 279"/>
                <a:gd name="T2" fmla="*/ 164 w 164"/>
                <a:gd name="T3" fmla="*/ 272 h 279"/>
                <a:gd name="T4" fmla="*/ 7 w 164"/>
                <a:gd name="T5" fmla="*/ 181 h 279"/>
                <a:gd name="T6" fmla="*/ 7 w 164"/>
                <a:gd name="T7" fmla="*/ 0 h 279"/>
                <a:gd name="T8" fmla="*/ 0 w 164"/>
                <a:gd name="T9" fmla="*/ 0 h 279"/>
                <a:gd name="T10" fmla="*/ 0 w 164"/>
                <a:gd name="T11" fmla="*/ 188 h 279"/>
                <a:gd name="T12" fmla="*/ 0 w 164"/>
                <a:gd name="T13" fmla="*/ 188 h 279"/>
                <a:gd name="T14" fmla="*/ 0 w 164"/>
                <a:gd name="T15" fmla="*/ 188 h 279"/>
                <a:gd name="T16" fmla="*/ 160 w 164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79">
                  <a:moveTo>
                    <a:pt x="160" y="279"/>
                  </a:moveTo>
                  <a:lnTo>
                    <a:pt x="164" y="272"/>
                  </a:lnTo>
                  <a:lnTo>
                    <a:pt x="7" y="181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16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" name="Freeform 16"/>
            <p:cNvSpPr/>
            <p:nvPr/>
          </p:nvSpPr>
          <p:spPr bwMode="auto">
            <a:xfrm>
              <a:off x="5070475" y="1189038"/>
              <a:ext cx="266700" cy="444500"/>
            </a:xfrm>
            <a:custGeom>
              <a:avLst/>
              <a:gdLst>
                <a:gd name="T0" fmla="*/ 4 w 168"/>
                <a:gd name="T1" fmla="*/ 0 h 280"/>
                <a:gd name="T2" fmla="*/ 0 w 168"/>
                <a:gd name="T3" fmla="*/ 11 h 280"/>
                <a:gd name="T4" fmla="*/ 157 w 168"/>
                <a:gd name="T5" fmla="*/ 98 h 280"/>
                <a:gd name="T6" fmla="*/ 157 w 168"/>
                <a:gd name="T7" fmla="*/ 280 h 280"/>
                <a:gd name="T8" fmla="*/ 168 w 168"/>
                <a:gd name="T9" fmla="*/ 280 h 280"/>
                <a:gd name="T10" fmla="*/ 164 w 168"/>
                <a:gd name="T11" fmla="*/ 95 h 280"/>
                <a:gd name="T12" fmla="*/ 164 w 168"/>
                <a:gd name="T13" fmla="*/ 95 h 280"/>
                <a:gd name="T14" fmla="*/ 164 w 168"/>
                <a:gd name="T15" fmla="*/ 91 h 280"/>
                <a:gd name="T16" fmla="*/ 4 w 168"/>
                <a:gd name="T17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80">
                  <a:moveTo>
                    <a:pt x="4" y="0"/>
                  </a:moveTo>
                  <a:lnTo>
                    <a:pt x="0" y="11"/>
                  </a:lnTo>
                  <a:lnTo>
                    <a:pt x="157" y="98"/>
                  </a:lnTo>
                  <a:lnTo>
                    <a:pt x="157" y="280"/>
                  </a:lnTo>
                  <a:lnTo>
                    <a:pt x="168" y="280"/>
                  </a:lnTo>
                  <a:lnTo>
                    <a:pt x="164" y="95"/>
                  </a:lnTo>
                  <a:lnTo>
                    <a:pt x="164" y="95"/>
                  </a:lnTo>
                  <a:lnTo>
                    <a:pt x="164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" name="Freeform 17"/>
            <p:cNvSpPr/>
            <p:nvPr/>
          </p:nvSpPr>
          <p:spPr bwMode="auto">
            <a:xfrm>
              <a:off x="5314950" y="1200150"/>
              <a:ext cx="509588" cy="166688"/>
            </a:xfrm>
            <a:custGeom>
              <a:avLst/>
              <a:gdLst>
                <a:gd name="T0" fmla="*/ 0 w 321"/>
                <a:gd name="T1" fmla="*/ 84 h 105"/>
                <a:gd name="T2" fmla="*/ 3 w 321"/>
                <a:gd name="T3" fmla="*/ 95 h 105"/>
                <a:gd name="T4" fmla="*/ 164 w 321"/>
                <a:gd name="T5" fmla="*/ 11 h 105"/>
                <a:gd name="T6" fmla="*/ 317 w 321"/>
                <a:gd name="T7" fmla="*/ 105 h 105"/>
                <a:gd name="T8" fmla="*/ 321 w 321"/>
                <a:gd name="T9" fmla="*/ 98 h 105"/>
                <a:gd name="T10" fmla="*/ 164 w 321"/>
                <a:gd name="T11" fmla="*/ 0 h 105"/>
                <a:gd name="T12" fmla="*/ 164 w 321"/>
                <a:gd name="T13" fmla="*/ 0 h 105"/>
                <a:gd name="T14" fmla="*/ 164 w 321"/>
                <a:gd name="T15" fmla="*/ 0 h 105"/>
                <a:gd name="T16" fmla="*/ 0 w 321"/>
                <a:gd name="T17" fmla="*/ 8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5">
                  <a:moveTo>
                    <a:pt x="0" y="84"/>
                  </a:moveTo>
                  <a:lnTo>
                    <a:pt x="3" y="95"/>
                  </a:lnTo>
                  <a:lnTo>
                    <a:pt x="164" y="11"/>
                  </a:lnTo>
                  <a:lnTo>
                    <a:pt x="317" y="105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" name="Freeform 18"/>
            <p:cNvSpPr/>
            <p:nvPr/>
          </p:nvSpPr>
          <p:spPr bwMode="auto">
            <a:xfrm>
              <a:off x="5568950" y="1233488"/>
              <a:ext cx="515938" cy="166688"/>
            </a:xfrm>
            <a:custGeom>
              <a:avLst/>
              <a:gdLst>
                <a:gd name="T0" fmla="*/ 325 w 325"/>
                <a:gd name="T1" fmla="*/ 18 h 105"/>
                <a:gd name="T2" fmla="*/ 318 w 325"/>
                <a:gd name="T3" fmla="*/ 11 h 105"/>
                <a:gd name="T4" fmla="*/ 161 w 325"/>
                <a:gd name="T5" fmla="*/ 95 h 105"/>
                <a:gd name="T6" fmla="*/ 7 w 325"/>
                <a:gd name="T7" fmla="*/ 0 h 105"/>
                <a:gd name="T8" fmla="*/ 0 w 325"/>
                <a:gd name="T9" fmla="*/ 7 h 105"/>
                <a:gd name="T10" fmla="*/ 161 w 325"/>
                <a:gd name="T11" fmla="*/ 105 h 105"/>
                <a:gd name="T12" fmla="*/ 161 w 325"/>
                <a:gd name="T13" fmla="*/ 105 h 105"/>
                <a:gd name="T14" fmla="*/ 161 w 325"/>
                <a:gd name="T15" fmla="*/ 105 h 105"/>
                <a:gd name="T16" fmla="*/ 325 w 325"/>
                <a:gd name="T17" fmla="*/ 1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5" h="105">
                  <a:moveTo>
                    <a:pt x="325" y="18"/>
                  </a:moveTo>
                  <a:lnTo>
                    <a:pt x="318" y="11"/>
                  </a:lnTo>
                  <a:lnTo>
                    <a:pt x="161" y="95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1" y="105"/>
                  </a:lnTo>
                  <a:lnTo>
                    <a:pt x="161" y="105"/>
                  </a:lnTo>
                  <a:lnTo>
                    <a:pt x="161" y="105"/>
                  </a:lnTo>
                  <a:lnTo>
                    <a:pt x="325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0" name="Freeform 19"/>
            <p:cNvSpPr/>
            <p:nvPr/>
          </p:nvSpPr>
          <p:spPr bwMode="auto">
            <a:xfrm>
              <a:off x="5564188" y="735013"/>
              <a:ext cx="265113" cy="442913"/>
            </a:xfrm>
            <a:custGeom>
              <a:avLst/>
              <a:gdLst>
                <a:gd name="T0" fmla="*/ 0 w 167"/>
                <a:gd name="T1" fmla="*/ 279 h 279"/>
                <a:gd name="T2" fmla="*/ 10 w 167"/>
                <a:gd name="T3" fmla="*/ 279 h 279"/>
                <a:gd name="T4" fmla="*/ 10 w 167"/>
                <a:gd name="T5" fmla="*/ 98 h 279"/>
                <a:gd name="T6" fmla="*/ 167 w 167"/>
                <a:gd name="T7" fmla="*/ 7 h 279"/>
                <a:gd name="T8" fmla="*/ 164 w 167"/>
                <a:gd name="T9" fmla="*/ 0 h 279"/>
                <a:gd name="T10" fmla="*/ 0 w 167"/>
                <a:gd name="T11" fmla="*/ 94 h 279"/>
                <a:gd name="T12" fmla="*/ 0 w 167"/>
                <a:gd name="T13" fmla="*/ 94 h 279"/>
                <a:gd name="T14" fmla="*/ 0 w 167"/>
                <a:gd name="T15" fmla="*/ 94 h 279"/>
                <a:gd name="T16" fmla="*/ 0 w 167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0" y="279"/>
                  </a:moveTo>
                  <a:lnTo>
                    <a:pt x="10" y="279"/>
                  </a:lnTo>
                  <a:lnTo>
                    <a:pt x="10" y="98"/>
                  </a:lnTo>
                  <a:lnTo>
                    <a:pt x="167" y="7"/>
                  </a:lnTo>
                  <a:lnTo>
                    <a:pt x="164" y="0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1" name="Freeform 20"/>
            <p:cNvSpPr/>
            <p:nvPr/>
          </p:nvSpPr>
          <p:spPr bwMode="auto">
            <a:xfrm>
              <a:off x="5054600" y="303213"/>
              <a:ext cx="514350" cy="874713"/>
            </a:xfrm>
            <a:custGeom>
              <a:avLst/>
              <a:gdLst>
                <a:gd name="T0" fmla="*/ 324 w 324"/>
                <a:gd name="T1" fmla="*/ 366 h 551"/>
                <a:gd name="T2" fmla="*/ 324 w 324"/>
                <a:gd name="T3" fmla="*/ 366 h 551"/>
                <a:gd name="T4" fmla="*/ 167 w 324"/>
                <a:gd name="T5" fmla="*/ 275 h 551"/>
                <a:gd name="T6" fmla="*/ 167 w 324"/>
                <a:gd name="T7" fmla="*/ 94 h 551"/>
                <a:gd name="T8" fmla="*/ 167 w 324"/>
                <a:gd name="T9" fmla="*/ 94 h 551"/>
                <a:gd name="T10" fmla="*/ 167 w 324"/>
                <a:gd name="T11" fmla="*/ 94 h 551"/>
                <a:gd name="T12" fmla="*/ 7 w 324"/>
                <a:gd name="T13" fmla="*/ 0 h 551"/>
                <a:gd name="T14" fmla="*/ 0 w 324"/>
                <a:gd name="T15" fmla="*/ 7 h 551"/>
                <a:gd name="T16" fmla="*/ 157 w 324"/>
                <a:gd name="T17" fmla="*/ 97 h 551"/>
                <a:gd name="T18" fmla="*/ 157 w 324"/>
                <a:gd name="T19" fmla="*/ 279 h 551"/>
                <a:gd name="T20" fmla="*/ 157 w 324"/>
                <a:gd name="T21" fmla="*/ 279 h 551"/>
                <a:gd name="T22" fmla="*/ 314 w 324"/>
                <a:gd name="T23" fmla="*/ 370 h 551"/>
                <a:gd name="T24" fmla="*/ 314 w 324"/>
                <a:gd name="T25" fmla="*/ 551 h 551"/>
                <a:gd name="T26" fmla="*/ 324 w 324"/>
                <a:gd name="T27" fmla="*/ 551 h 551"/>
                <a:gd name="T28" fmla="*/ 324 w 324"/>
                <a:gd name="T29" fmla="*/ 366 h 551"/>
                <a:gd name="T30" fmla="*/ 324 w 324"/>
                <a:gd name="T31" fmla="*/ 366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4" h="551">
                  <a:moveTo>
                    <a:pt x="324" y="366"/>
                  </a:moveTo>
                  <a:lnTo>
                    <a:pt x="324" y="366"/>
                  </a:lnTo>
                  <a:lnTo>
                    <a:pt x="167" y="275"/>
                  </a:lnTo>
                  <a:lnTo>
                    <a:pt x="167" y="94"/>
                  </a:lnTo>
                  <a:lnTo>
                    <a:pt x="167" y="94"/>
                  </a:lnTo>
                  <a:lnTo>
                    <a:pt x="167" y="94"/>
                  </a:lnTo>
                  <a:lnTo>
                    <a:pt x="7" y="0"/>
                  </a:ln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157" y="279"/>
                  </a:lnTo>
                  <a:lnTo>
                    <a:pt x="314" y="370"/>
                  </a:lnTo>
                  <a:lnTo>
                    <a:pt x="314" y="551"/>
                  </a:lnTo>
                  <a:lnTo>
                    <a:pt x="324" y="551"/>
                  </a:lnTo>
                  <a:lnTo>
                    <a:pt x="324" y="366"/>
                  </a:lnTo>
                  <a:lnTo>
                    <a:pt x="324" y="36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2" name="Freeform 21"/>
            <p:cNvSpPr/>
            <p:nvPr/>
          </p:nvSpPr>
          <p:spPr bwMode="auto">
            <a:xfrm>
              <a:off x="6100763" y="1811338"/>
              <a:ext cx="260350" cy="438150"/>
            </a:xfrm>
            <a:custGeom>
              <a:avLst/>
              <a:gdLst>
                <a:gd name="T0" fmla="*/ 161 w 164"/>
                <a:gd name="T1" fmla="*/ 276 h 276"/>
                <a:gd name="T2" fmla="*/ 164 w 164"/>
                <a:gd name="T3" fmla="*/ 269 h 276"/>
                <a:gd name="T4" fmla="*/ 7 w 164"/>
                <a:gd name="T5" fmla="*/ 178 h 276"/>
                <a:gd name="T6" fmla="*/ 7 w 164"/>
                <a:gd name="T7" fmla="*/ 0 h 276"/>
                <a:gd name="T8" fmla="*/ 0 w 164"/>
                <a:gd name="T9" fmla="*/ 0 h 276"/>
                <a:gd name="T10" fmla="*/ 0 w 164"/>
                <a:gd name="T11" fmla="*/ 185 h 276"/>
                <a:gd name="T12" fmla="*/ 0 w 164"/>
                <a:gd name="T13" fmla="*/ 185 h 276"/>
                <a:gd name="T14" fmla="*/ 0 w 164"/>
                <a:gd name="T15" fmla="*/ 185 h 276"/>
                <a:gd name="T16" fmla="*/ 161 w 164"/>
                <a:gd name="T17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76">
                  <a:moveTo>
                    <a:pt x="161" y="276"/>
                  </a:moveTo>
                  <a:lnTo>
                    <a:pt x="164" y="269"/>
                  </a:lnTo>
                  <a:lnTo>
                    <a:pt x="7" y="178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161" y="27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3" name="Freeform 22"/>
            <p:cNvSpPr/>
            <p:nvPr/>
          </p:nvSpPr>
          <p:spPr bwMode="auto">
            <a:xfrm>
              <a:off x="6107113" y="2087563"/>
              <a:ext cx="265113" cy="438150"/>
            </a:xfrm>
            <a:custGeom>
              <a:avLst/>
              <a:gdLst>
                <a:gd name="T0" fmla="*/ 3 w 167"/>
                <a:gd name="T1" fmla="*/ 0 h 276"/>
                <a:gd name="T2" fmla="*/ 0 w 167"/>
                <a:gd name="T3" fmla="*/ 7 h 276"/>
                <a:gd name="T4" fmla="*/ 157 w 167"/>
                <a:gd name="T5" fmla="*/ 95 h 276"/>
                <a:gd name="T6" fmla="*/ 157 w 167"/>
                <a:gd name="T7" fmla="*/ 276 h 276"/>
                <a:gd name="T8" fmla="*/ 167 w 167"/>
                <a:gd name="T9" fmla="*/ 276 h 276"/>
                <a:gd name="T10" fmla="*/ 163 w 167"/>
                <a:gd name="T11" fmla="*/ 91 h 276"/>
                <a:gd name="T12" fmla="*/ 163 w 167"/>
                <a:gd name="T13" fmla="*/ 91 h 276"/>
                <a:gd name="T14" fmla="*/ 163 w 167"/>
                <a:gd name="T15" fmla="*/ 91 h 276"/>
                <a:gd name="T16" fmla="*/ 3 w 167"/>
                <a:gd name="T17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5"/>
                  </a:lnTo>
                  <a:lnTo>
                    <a:pt x="157" y="276"/>
                  </a:lnTo>
                  <a:lnTo>
                    <a:pt x="167" y="276"/>
                  </a:lnTo>
                  <a:lnTo>
                    <a:pt x="163" y="91"/>
                  </a:lnTo>
                  <a:lnTo>
                    <a:pt x="163" y="91"/>
                  </a:lnTo>
                  <a:lnTo>
                    <a:pt x="163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4" name="Freeform 23"/>
            <p:cNvSpPr/>
            <p:nvPr/>
          </p:nvSpPr>
          <p:spPr bwMode="auto">
            <a:xfrm>
              <a:off x="6350000" y="2093913"/>
              <a:ext cx="514350" cy="171450"/>
            </a:xfrm>
            <a:custGeom>
              <a:avLst/>
              <a:gdLst>
                <a:gd name="T0" fmla="*/ 0 w 324"/>
                <a:gd name="T1" fmla="*/ 87 h 108"/>
                <a:gd name="T2" fmla="*/ 7 w 324"/>
                <a:gd name="T3" fmla="*/ 94 h 108"/>
                <a:gd name="T4" fmla="*/ 167 w 324"/>
                <a:gd name="T5" fmla="*/ 10 h 108"/>
                <a:gd name="T6" fmla="*/ 317 w 324"/>
                <a:gd name="T7" fmla="*/ 108 h 108"/>
                <a:gd name="T8" fmla="*/ 324 w 324"/>
                <a:gd name="T9" fmla="*/ 98 h 108"/>
                <a:gd name="T10" fmla="*/ 167 w 324"/>
                <a:gd name="T11" fmla="*/ 0 h 108"/>
                <a:gd name="T12" fmla="*/ 167 w 324"/>
                <a:gd name="T13" fmla="*/ 0 h 108"/>
                <a:gd name="T14" fmla="*/ 167 w 324"/>
                <a:gd name="T15" fmla="*/ 0 h 108"/>
                <a:gd name="T16" fmla="*/ 0 w 324"/>
                <a:gd name="T17" fmla="*/ 87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4" h="108">
                  <a:moveTo>
                    <a:pt x="0" y="87"/>
                  </a:moveTo>
                  <a:lnTo>
                    <a:pt x="7" y="94"/>
                  </a:lnTo>
                  <a:lnTo>
                    <a:pt x="167" y="10"/>
                  </a:lnTo>
                  <a:lnTo>
                    <a:pt x="317" y="108"/>
                  </a:lnTo>
                  <a:lnTo>
                    <a:pt x="324" y="98"/>
                  </a:lnTo>
                  <a:lnTo>
                    <a:pt x="167" y="0"/>
                  </a:lnTo>
                  <a:lnTo>
                    <a:pt x="167" y="0"/>
                  </a:lnTo>
                  <a:lnTo>
                    <a:pt x="167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5" name="Freeform 24"/>
            <p:cNvSpPr/>
            <p:nvPr/>
          </p:nvSpPr>
          <p:spPr bwMode="auto">
            <a:xfrm>
              <a:off x="6610350" y="2127250"/>
              <a:ext cx="509588" cy="166688"/>
            </a:xfrm>
            <a:custGeom>
              <a:avLst/>
              <a:gdLst>
                <a:gd name="T0" fmla="*/ 321 w 321"/>
                <a:gd name="T1" fmla="*/ 17 h 105"/>
                <a:gd name="T2" fmla="*/ 317 w 321"/>
                <a:gd name="T3" fmla="*/ 10 h 105"/>
                <a:gd name="T4" fmla="*/ 157 w 321"/>
                <a:gd name="T5" fmla="*/ 94 h 105"/>
                <a:gd name="T6" fmla="*/ 3 w 321"/>
                <a:gd name="T7" fmla="*/ 0 h 105"/>
                <a:gd name="T8" fmla="*/ 0 w 321"/>
                <a:gd name="T9" fmla="*/ 7 h 105"/>
                <a:gd name="T10" fmla="*/ 157 w 321"/>
                <a:gd name="T11" fmla="*/ 105 h 105"/>
                <a:gd name="T12" fmla="*/ 157 w 321"/>
                <a:gd name="T13" fmla="*/ 105 h 105"/>
                <a:gd name="T14" fmla="*/ 157 w 321"/>
                <a:gd name="T15" fmla="*/ 105 h 105"/>
                <a:gd name="T16" fmla="*/ 321 w 321"/>
                <a:gd name="T17" fmla="*/ 17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5">
                  <a:moveTo>
                    <a:pt x="321" y="17"/>
                  </a:moveTo>
                  <a:lnTo>
                    <a:pt x="317" y="10"/>
                  </a:lnTo>
                  <a:lnTo>
                    <a:pt x="157" y="94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321" y="1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6" name="Freeform 25"/>
            <p:cNvSpPr/>
            <p:nvPr/>
          </p:nvSpPr>
          <p:spPr bwMode="auto">
            <a:xfrm>
              <a:off x="6632575" y="2076450"/>
              <a:ext cx="509588" cy="166688"/>
            </a:xfrm>
            <a:custGeom>
              <a:avLst/>
              <a:gdLst>
                <a:gd name="T0" fmla="*/ 321 w 321"/>
                <a:gd name="T1" fmla="*/ 18 h 105"/>
                <a:gd name="T2" fmla="*/ 317 w 321"/>
                <a:gd name="T3" fmla="*/ 11 h 105"/>
                <a:gd name="T4" fmla="*/ 160 w 321"/>
                <a:gd name="T5" fmla="*/ 95 h 105"/>
                <a:gd name="T6" fmla="*/ 7 w 321"/>
                <a:gd name="T7" fmla="*/ 0 h 105"/>
                <a:gd name="T8" fmla="*/ 0 w 321"/>
                <a:gd name="T9" fmla="*/ 7 h 105"/>
                <a:gd name="T10" fmla="*/ 160 w 321"/>
                <a:gd name="T11" fmla="*/ 105 h 105"/>
                <a:gd name="T12" fmla="*/ 160 w 321"/>
                <a:gd name="T13" fmla="*/ 105 h 105"/>
                <a:gd name="T14" fmla="*/ 160 w 321"/>
                <a:gd name="T15" fmla="*/ 105 h 105"/>
                <a:gd name="T16" fmla="*/ 321 w 321"/>
                <a:gd name="T17" fmla="*/ 1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7" y="11"/>
                  </a:lnTo>
                  <a:lnTo>
                    <a:pt x="160" y="95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0" y="105"/>
                  </a:lnTo>
                  <a:lnTo>
                    <a:pt x="160" y="105"/>
                  </a:lnTo>
                  <a:lnTo>
                    <a:pt x="160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7" name="Freeform 26"/>
            <p:cNvSpPr/>
            <p:nvPr/>
          </p:nvSpPr>
          <p:spPr bwMode="auto">
            <a:xfrm>
              <a:off x="6605588" y="1627188"/>
              <a:ext cx="258763" cy="444500"/>
            </a:xfrm>
            <a:custGeom>
              <a:avLst/>
              <a:gdLst>
                <a:gd name="T0" fmla="*/ 0 w 163"/>
                <a:gd name="T1" fmla="*/ 280 h 280"/>
                <a:gd name="T2" fmla="*/ 6 w 163"/>
                <a:gd name="T3" fmla="*/ 280 h 280"/>
                <a:gd name="T4" fmla="*/ 6 w 163"/>
                <a:gd name="T5" fmla="*/ 98 h 280"/>
                <a:gd name="T6" fmla="*/ 163 w 163"/>
                <a:gd name="T7" fmla="*/ 7 h 280"/>
                <a:gd name="T8" fmla="*/ 160 w 163"/>
                <a:gd name="T9" fmla="*/ 0 h 280"/>
                <a:gd name="T10" fmla="*/ 0 w 163"/>
                <a:gd name="T11" fmla="*/ 95 h 280"/>
                <a:gd name="T12" fmla="*/ 0 w 163"/>
                <a:gd name="T13" fmla="*/ 95 h 280"/>
                <a:gd name="T14" fmla="*/ 0 w 163"/>
                <a:gd name="T15" fmla="*/ 95 h 280"/>
                <a:gd name="T16" fmla="*/ 0 w 163"/>
                <a:gd name="T17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280">
                  <a:moveTo>
                    <a:pt x="0" y="280"/>
                  </a:moveTo>
                  <a:lnTo>
                    <a:pt x="6" y="280"/>
                  </a:lnTo>
                  <a:lnTo>
                    <a:pt x="6" y="98"/>
                  </a:lnTo>
                  <a:lnTo>
                    <a:pt x="163" y="7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0" y="95"/>
                  </a:lnTo>
                  <a:lnTo>
                    <a:pt x="0" y="95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8" name="Freeform 27"/>
            <p:cNvSpPr/>
            <p:nvPr/>
          </p:nvSpPr>
          <p:spPr bwMode="auto">
            <a:xfrm>
              <a:off x="5597525" y="1184275"/>
              <a:ext cx="1008063" cy="887413"/>
            </a:xfrm>
            <a:custGeom>
              <a:avLst/>
              <a:gdLst>
                <a:gd name="T0" fmla="*/ 635 w 635"/>
                <a:gd name="T1" fmla="*/ 374 h 559"/>
                <a:gd name="T2" fmla="*/ 635 w 635"/>
                <a:gd name="T3" fmla="*/ 374 h 559"/>
                <a:gd name="T4" fmla="*/ 478 w 635"/>
                <a:gd name="T5" fmla="*/ 283 h 559"/>
                <a:gd name="T6" fmla="*/ 478 w 635"/>
                <a:gd name="T7" fmla="*/ 101 h 559"/>
                <a:gd name="T8" fmla="*/ 478 w 635"/>
                <a:gd name="T9" fmla="*/ 101 h 559"/>
                <a:gd name="T10" fmla="*/ 478 w 635"/>
                <a:gd name="T11" fmla="*/ 101 h 559"/>
                <a:gd name="T12" fmla="*/ 317 w 635"/>
                <a:gd name="T13" fmla="*/ 7 h 559"/>
                <a:gd name="T14" fmla="*/ 317 w 635"/>
                <a:gd name="T15" fmla="*/ 7 h 559"/>
                <a:gd name="T16" fmla="*/ 157 w 635"/>
                <a:gd name="T17" fmla="*/ 94 h 559"/>
                <a:gd name="T18" fmla="*/ 3 w 635"/>
                <a:gd name="T19" fmla="*/ 0 h 559"/>
                <a:gd name="T20" fmla="*/ 0 w 635"/>
                <a:gd name="T21" fmla="*/ 7 h 559"/>
                <a:gd name="T22" fmla="*/ 157 w 635"/>
                <a:gd name="T23" fmla="*/ 105 h 559"/>
                <a:gd name="T24" fmla="*/ 157 w 635"/>
                <a:gd name="T25" fmla="*/ 105 h 559"/>
                <a:gd name="T26" fmla="*/ 157 w 635"/>
                <a:gd name="T27" fmla="*/ 105 h 559"/>
                <a:gd name="T28" fmla="*/ 317 w 635"/>
                <a:gd name="T29" fmla="*/ 17 h 559"/>
                <a:gd name="T30" fmla="*/ 471 w 635"/>
                <a:gd name="T31" fmla="*/ 105 h 559"/>
                <a:gd name="T32" fmla="*/ 467 w 635"/>
                <a:gd name="T33" fmla="*/ 286 h 559"/>
                <a:gd name="T34" fmla="*/ 467 w 635"/>
                <a:gd name="T35" fmla="*/ 286 h 559"/>
                <a:gd name="T36" fmla="*/ 624 w 635"/>
                <a:gd name="T37" fmla="*/ 377 h 559"/>
                <a:gd name="T38" fmla="*/ 624 w 635"/>
                <a:gd name="T39" fmla="*/ 559 h 559"/>
                <a:gd name="T40" fmla="*/ 635 w 635"/>
                <a:gd name="T41" fmla="*/ 559 h 559"/>
                <a:gd name="T42" fmla="*/ 635 w 635"/>
                <a:gd name="T43" fmla="*/ 374 h 559"/>
                <a:gd name="T44" fmla="*/ 635 w 635"/>
                <a:gd name="T45" fmla="*/ 374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35" h="559">
                  <a:moveTo>
                    <a:pt x="635" y="374"/>
                  </a:moveTo>
                  <a:lnTo>
                    <a:pt x="635" y="374"/>
                  </a:lnTo>
                  <a:lnTo>
                    <a:pt x="478" y="283"/>
                  </a:lnTo>
                  <a:lnTo>
                    <a:pt x="478" y="101"/>
                  </a:lnTo>
                  <a:lnTo>
                    <a:pt x="478" y="101"/>
                  </a:lnTo>
                  <a:lnTo>
                    <a:pt x="478" y="101"/>
                  </a:lnTo>
                  <a:lnTo>
                    <a:pt x="317" y="7"/>
                  </a:lnTo>
                  <a:lnTo>
                    <a:pt x="317" y="7"/>
                  </a:lnTo>
                  <a:lnTo>
                    <a:pt x="157" y="94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317" y="17"/>
                  </a:lnTo>
                  <a:lnTo>
                    <a:pt x="471" y="105"/>
                  </a:lnTo>
                  <a:lnTo>
                    <a:pt x="467" y="286"/>
                  </a:lnTo>
                  <a:lnTo>
                    <a:pt x="467" y="286"/>
                  </a:lnTo>
                  <a:lnTo>
                    <a:pt x="624" y="377"/>
                  </a:lnTo>
                  <a:lnTo>
                    <a:pt x="624" y="559"/>
                  </a:lnTo>
                  <a:lnTo>
                    <a:pt x="635" y="559"/>
                  </a:lnTo>
                  <a:lnTo>
                    <a:pt x="635" y="374"/>
                  </a:lnTo>
                  <a:lnTo>
                    <a:pt x="635" y="37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9" name="Freeform 28"/>
            <p:cNvSpPr/>
            <p:nvPr/>
          </p:nvSpPr>
          <p:spPr bwMode="auto">
            <a:xfrm>
              <a:off x="4013200" y="928688"/>
              <a:ext cx="509588" cy="876300"/>
            </a:xfrm>
            <a:custGeom>
              <a:avLst/>
              <a:gdLst>
                <a:gd name="T0" fmla="*/ 0 w 321"/>
                <a:gd name="T1" fmla="*/ 185 h 552"/>
                <a:gd name="T2" fmla="*/ 0 w 321"/>
                <a:gd name="T3" fmla="*/ 185 h 552"/>
                <a:gd name="T4" fmla="*/ 157 w 321"/>
                <a:gd name="T5" fmla="*/ 276 h 552"/>
                <a:gd name="T6" fmla="*/ 157 w 321"/>
                <a:gd name="T7" fmla="*/ 458 h 552"/>
                <a:gd name="T8" fmla="*/ 157 w 321"/>
                <a:gd name="T9" fmla="*/ 458 h 552"/>
                <a:gd name="T10" fmla="*/ 157 w 321"/>
                <a:gd name="T11" fmla="*/ 458 h 552"/>
                <a:gd name="T12" fmla="*/ 317 w 321"/>
                <a:gd name="T13" fmla="*/ 552 h 552"/>
                <a:gd name="T14" fmla="*/ 321 w 321"/>
                <a:gd name="T15" fmla="*/ 545 h 552"/>
                <a:gd name="T16" fmla="*/ 164 w 321"/>
                <a:gd name="T17" fmla="*/ 454 h 552"/>
                <a:gd name="T18" fmla="*/ 164 w 321"/>
                <a:gd name="T19" fmla="*/ 273 h 552"/>
                <a:gd name="T20" fmla="*/ 164 w 321"/>
                <a:gd name="T21" fmla="*/ 273 h 552"/>
                <a:gd name="T22" fmla="*/ 7 w 321"/>
                <a:gd name="T23" fmla="*/ 182 h 552"/>
                <a:gd name="T24" fmla="*/ 7 w 321"/>
                <a:gd name="T25" fmla="*/ 0 h 552"/>
                <a:gd name="T26" fmla="*/ 0 w 321"/>
                <a:gd name="T27" fmla="*/ 0 h 552"/>
                <a:gd name="T28" fmla="*/ 0 w 321"/>
                <a:gd name="T29" fmla="*/ 185 h 552"/>
                <a:gd name="T30" fmla="*/ 0 w 321"/>
                <a:gd name="T31" fmla="*/ 185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1" h="552">
                  <a:moveTo>
                    <a:pt x="0" y="185"/>
                  </a:move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317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3"/>
                  </a:lnTo>
                  <a:lnTo>
                    <a:pt x="164" y="273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0" name="Freeform 29"/>
            <p:cNvSpPr/>
            <p:nvPr/>
          </p:nvSpPr>
          <p:spPr bwMode="auto">
            <a:xfrm>
              <a:off x="5070475" y="1622425"/>
              <a:ext cx="1008063" cy="160338"/>
            </a:xfrm>
            <a:custGeom>
              <a:avLst/>
              <a:gdLst>
                <a:gd name="T0" fmla="*/ 475 w 635"/>
                <a:gd name="T1" fmla="*/ 0 h 101"/>
                <a:gd name="T2" fmla="*/ 475 w 635"/>
                <a:gd name="T3" fmla="*/ 0 h 101"/>
                <a:gd name="T4" fmla="*/ 318 w 635"/>
                <a:gd name="T5" fmla="*/ 91 h 101"/>
                <a:gd name="T6" fmla="*/ 164 w 635"/>
                <a:gd name="T7" fmla="*/ 0 h 101"/>
                <a:gd name="T8" fmla="*/ 161 w 635"/>
                <a:gd name="T9" fmla="*/ 0 h 101"/>
                <a:gd name="T10" fmla="*/ 161 w 635"/>
                <a:gd name="T11" fmla="*/ 0 h 101"/>
                <a:gd name="T12" fmla="*/ 0 w 635"/>
                <a:gd name="T13" fmla="*/ 91 h 101"/>
                <a:gd name="T14" fmla="*/ 4 w 635"/>
                <a:gd name="T15" fmla="*/ 98 h 101"/>
                <a:gd name="T16" fmla="*/ 161 w 635"/>
                <a:gd name="T17" fmla="*/ 7 h 101"/>
                <a:gd name="T18" fmla="*/ 318 w 635"/>
                <a:gd name="T19" fmla="*/ 101 h 101"/>
                <a:gd name="T20" fmla="*/ 318 w 635"/>
                <a:gd name="T21" fmla="*/ 101 h 101"/>
                <a:gd name="T22" fmla="*/ 475 w 635"/>
                <a:gd name="T23" fmla="*/ 10 h 101"/>
                <a:gd name="T24" fmla="*/ 632 w 635"/>
                <a:gd name="T25" fmla="*/ 101 h 101"/>
                <a:gd name="T26" fmla="*/ 635 w 635"/>
                <a:gd name="T27" fmla="*/ 94 h 101"/>
                <a:gd name="T28" fmla="*/ 475 w 635"/>
                <a:gd name="T29" fmla="*/ 0 h 101"/>
                <a:gd name="T30" fmla="*/ 475 w 635"/>
                <a:gd name="T31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5" h="101">
                  <a:moveTo>
                    <a:pt x="475" y="0"/>
                  </a:moveTo>
                  <a:lnTo>
                    <a:pt x="475" y="0"/>
                  </a:lnTo>
                  <a:lnTo>
                    <a:pt x="318" y="91"/>
                  </a:lnTo>
                  <a:lnTo>
                    <a:pt x="164" y="0"/>
                  </a:lnTo>
                  <a:lnTo>
                    <a:pt x="161" y="0"/>
                  </a:lnTo>
                  <a:lnTo>
                    <a:pt x="161" y="0"/>
                  </a:lnTo>
                  <a:lnTo>
                    <a:pt x="0" y="91"/>
                  </a:lnTo>
                  <a:lnTo>
                    <a:pt x="4" y="98"/>
                  </a:lnTo>
                  <a:lnTo>
                    <a:pt x="161" y="7"/>
                  </a:lnTo>
                  <a:lnTo>
                    <a:pt x="318" y="101"/>
                  </a:lnTo>
                  <a:lnTo>
                    <a:pt x="318" y="101"/>
                  </a:lnTo>
                  <a:lnTo>
                    <a:pt x="475" y="10"/>
                  </a:lnTo>
                  <a:lnTo>
                    <a:pt x="632" y="101"/>
                  </a:lnTo>
                  <a:lnTo>
                    <a:pt x="635" y="94"/>
                  </a:lnTo>
                  <a:lnTo>
                    <a:pt x="475" y="0"/>
                  </a:lnTo>
                  <a:lnTo>
                    <a:pt x="475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1" name="Freeform 30"/>
            <p:cNvSpPr/>
            <p:nvPr/>
          </p:nvSpPr>
          <p:spPr bwMode="auto">
            <a:xfrm>
              <a:off x="4578350" y="1660525"/>
              <a:ext cx="1008063" cy="166688"/>
            </a:xfrm>
            <a:custGeom>
              <a:avLst/>
              <a:gdLst>
                <a:gd name="T0" fmla="*/ 474 w 635"/>
                <a:gd name="T1" fmla="*/ 4 h 105"/>
                <a:gd name="T2" fmla="*/ 474 w 635"/>
                <a:gd name="T3" fmla="*/ 4 h 105"/>
                <a:gd name="T4" fmla="*/ 317 w 635"/>
                <a:gd name="T5" fmla="*/ 91 h 105"/>
                <a:gd name="T6" fmla="*/ 160 w 635"/>
                <a:gd name="T7" fmla="*/ 0 h 105"/>
                <a:gd name="T8" fmla="*/ 160 w 635"/>
                <a:gd name="T9" fmla="*/ 0 h 105"/>
                <a:gd name="T10" fmla="*/ 160 w 635"/>
                <a:gd name="T11" fmla="*/ 0 h 105"/>
                <a:gd name="T12" fmla="*/ 0 w 635"/>
                <a:gd name="T13" fmla="*/ 95 h 105"/>
                <a:gd name="T14" fmla="*/ 3 w 635"/>
                <a:gd name="T15" fmla="*/ 102 h 105"/>
                <a:gd name="T16" fmla="*/ 160 w 635"/>
                <a:gd name="T17" fmla="*/ 11 h 105"/>
                <a:gd name="T18" fmla="*/ 317 w 635"/>
                <a:gd name="T19" fmla="*/ 102 h 105"/>
                <a:gd name="T20" fmla="*/ 317 w 635"/>
                <a:gd name="T21" fmla="*/ 102 h 105"/>
                <a:gd name="T22" fmla="*/ 474 w 635"/>
                <a:gd name="T23" fmla="*/ 14 h 105"/>
                <a:gd name="T24" fmla="*/ 631 w 635"/>
                <a:gd name="T25" fmla="*/ 105 h 105"/>
                <a:gd name="T26" fmla="*/ 635 w 635"/>
                <a:gd name="T27" fmla="*/ 98 h 105"/>
                <a:gd name="T28" fmla="*/ 474 w 635"/>
                <a:gd name="T29" fmla="*/ 4 h 105"/>
                <a:gd name="T30" fmla="*/ 474 w 635"/>
                <a:gd name="T31" fmla="*/ 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5" h="105">
                  <a:moveTo>
                    <a:pt x="474" y="4"/>
                  </a:moveTo>
                  <a:lnTo>
                    <a:pt x="474" y="4"/>
                  </a:lnTo>
                  <a:lnTo>
                    <a:pt x="317" y="91"/>
                  </a:lnTo>
                  <a:lnTo>
                    <a:pt x="160" y="0"/>
                  </a:lnTo>
                  <a:lnTo>
                    <a:pt x="160" y="0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3" y="102"/>
                  </a:lnTo>
                  <a:lnTo>
                    <a:pt x="160" y="11"/>
                  </a:lnTo>
                  <a:lnTo>
                    <a:pt x="317" y="102"/>
                  </a:lnTo>
                  <a:lnTo>
                    <a:pt x="317" y="102"/>
                  </a:lnTo>
                  <a:lnTo>
                    <a:pt x="474" y="14"/>
                  </a:lnTo>
                  <a:lnTo>
                    <a:pt x="631" y="105"/>
                  </a:lnTo>
                  <a:lnTo>
                    <a:pt x="635" y="98"/>
                  </a:lnTo>
                  <a:lnTo>
                    <a:pt x="474" y="4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2" name="Freeform 31"/>
            <p:cNvSpPr/>
            <p:nvPr/>
          </p:nvSpPr>
          <p:spPr bwMode="auto">
            <a:xfrm>
              <a:off x="4527550" y="314325"/>
              <a:ext cx="509588" cy="160338"/>
            </a:xfrm>
            <a:custGeom>
              <a:avLst/>
              <a:gdLst>
                <a:gd name="T0" fmla="*/ 321 w 321"/>
                <a:gd name="T1" fmla="*/ 7 h 101"/>
                <a:gd name="T2" fmla="*/ 318 w 321"/>
                <a:gd name="T3" fmla="*/ 0 h 101"/>
                <a:gd name="T4" fmla="*/ 161 w 321"/>
                <a:gd name="T5" fmla="*/ 90 h 101"/>
                <a:gd name="T6" fmla="*/ 4 w 321"/>
                <a:gd name="T7" fmla="*/ 0 h 101"/>
                <a:gd name="T8" fmla="*/ 0 w 321"/>
                <a:gd name="T9" fmla="*/ 7 h 101"/>
                <a:gd name="T10" fmla="*/ 161 w 321"/>
                <a:gd name="T11" fmla="*/ 101 h 101"/>
                <a:gd name="T12" fmla="*/ 161 w 321"/>
                <a:gd name="T13" fmla="*/ 101 h 101"/>
                <a:gd name="T14" fmla="*/ 161 w 321"/>
                <a:gd name="T15" fmla="*/ 101 h 101"/>
                <a:gd name="T16" fmla="*/ 321 w 321"/>
                <a:gd name="T17" fmla="*/ 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0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3" name="Freeform 32"/>
            <p:cNvSpPr/>
            <p:nvPr/>
          </p:nvSpPr>
          <p:spPr bwMode="auto">
            <a:xfrm>
              <a:off x="4772025" y="-3175"/>
              <a:ext cx="260350" cy="444500"/>
            </a:xfrm>
            <a:custGeom>
              <a:avLst/>
              <a:gdLst>
                <a:gd name="T0" fmla="*/ 164 w 164"/>
                <a:gd name="T1" fmla="*/ 0 h 280"/>
                <a:gd name="T2" fmla="*/ 157 w 164"/>
                <a:gd name="T3" fmla="*/ 0 h 280"/>
                <a:gd name="T4" fmla="*/ 157 w 164"/>
                <a:gd name="T5" fmla="*/ 182 h 280"/>
                <a:gd name="T6" fmla="*/ 0 w 164"/>
                <a:gd name="T7" fmla="*/ 273 h 280"/>
                <a:gd name="T8" fmla="*/ 3 w 164"/>
                <a:gd name="T9" fmla="*/ 280 h 280"/>
                <a:gd name="T10" fmla="*/ 164 w 164"/>
                <a:gd name="T11" fmla="*/ 189 h 280"/>
                <a:gd name="T12" fmla="*/ 164 w 164"/>
                <a:gd name="T13" fmla="*/ 189 h 280"/>
                <a:gd name="T14" fmla="*/ 164 w 164"/>
                <a:gd name="T15" fmla="*/ 189 h 280"/>
                <a:gd name="T16" fmla="*/ 164 w 164"/>
                <a:gd name="T17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80">
                  <a:moveTo>
                    <a:pt x="164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3"/>
                  </a:lnTo>
                  <a:lnTo>
                    <a:pt x="3" y="280"/>
                  </a:lnTo>
                  <a:lnTo>
                    <a:pt x="164" y="189"/>
                  </a:lnTo>
                  <a:lnTo>
                    <a:pt x="164" y="189"/>
                  </a:lnTo>
                  <a:lnTo>
                    <a:pt x="164" y="189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4" name="Freeform 33"/>
            <p:cNvSpPr/>
            <p:nvPr/>
          </p:nvSpPr>
          <p:spPr bwMode="auto">
            <a:xfrm>
              <a:off x="4273550" y="36513"/>
              <a:ext cx="265113" cy="442913"/>
            </a:xfrm>
            <a:custGeom>
              <a:avLst/>
              <a:gdLst>
                <a:gd name="T0" fmla="*/ 164 w 167"/>
                <a:gd name="T1" fmla="*/ 0 h 279"/>
                <a:gd name="T2" fmla="*/ 157 w 167"/>
                <a:gd name="T3" fmla="*/ 0 h 279"/>
                <a:gd name="T4" fmla="*/ 157 w 167"/>
                <a:gd name="T5" fmla="*/ 182 h 279"/>
                <a:gd name="T6" fmla="*/ 0 w 167"/>
                <a:gd name="T7" fmla="*/ 272 h 279"/>
                <a:gd name="T8" fmla="*/ 3 w 167"/>
                <a:gd name="T9" fmla="*/ 279 h 279"/>
                <a:gd name="T10" fmla="*/ 164 w 167"/>
                <a:gd name="T11" fmla="*/ 185 h 279"/>
                <a:gd name="T12" fmla="*/ 164 w 167"/>
                <a:gd name="T13" fmla="*/ 185 h 279"/>
                <a:gd name="T14" fmla="*/ 167 w 167"/>
                <a:gd name="T15" fmla="*/ 185 h 279"/>
                <a:gd name="T16" fmla="*/ 164 w 167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164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4" y="185"/>
                  </a:lnTo>
                  <a:lnTo>
                    <a:pt x="164" y="185"/>
                  </a:lnTo>
                  <a:lnTo>
                    <a:pt x="167" y="185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5" name="Freeform 34"/>
            <p:cNvSpPr/>
            <p:nvPr/>
          </p:nvSpPr>
          <p:spPr bwMode="auto">
            <a:xfrm>
              <a:off x="4017963" y="41275"/>
              <a:ext cx="509588" cy="871538"/>
            </a:xfrm>
            <a:custGeom>
              <a:avLst/>
              <a:gdLst>
                <a:gd name="T0" fmla="*/ 0 w 321"/>
                <a:gd name="T1" fmla="*/ 185 h 549"/>
                <a:gd name="T2" fmla="*/ 0 w 321"/>
                <a:gd name="T3" fmla="*/ 185 h 549"/>
                <a:gd name="T4" fmla="*/ 157 w 321"/>
                <a:gd name="T5" fmla="*/ 276 h 549"/>
                <a:gd name="T6" fmla="*/ 157 w 321"/>
                <a:gd name="T7" fmla="*/ 458 h 549"/>
                <a:gd name="T8" fmla="*/ 157 w 321"/>
                <a:gd name="T9" fmla="*/ 458 h 549"/>
                <a:gd name="T10" fmla="*/ 157 w 321"/>
                <a:gd name="T11" fmla="*/ 458 h 549"/>
                <a:gd name="T12" fmla="*/ 318 w 321"/>
                <a:gd name="T13" fmla="*/ 549 h 549"/>
                <a:gd name="T14" fmla="*/ 321 w 321"/>
                <a:gd name="T15" fmla="*/ 542 h 549"/>
                <a:gd name="T16" fmla="*/ 168 w 321"/>
                <a:gd name="T17" fmla="*/ 451 h 549"/>
                <a:gd name="T18" fmla="*/ 168 w 321"/>
                <a:gd name="T19" fmla="*/ 269 h 549"/>
                <a:gd name="T20" fmla="*/ 168 w 321"/>
                <a:gd name="T21" fmla="*/ 269 h 549"/>
                <a:gd name="T22" fmla="*/ 11 w 321"/>
                <a:gd name="T23" fmla="*/ 182 h 549"/>
                <a:gd name="T24" fmla="*/ 11 w 321"/>
                <a:gd name="T25" fmla="*/ 0 h 549"/>
                <a:gd name="T26" fmla="*/ 0 w 321"/>
                <a:gd name="T27" fmla="*/ 0 h 549"/>
                <a:gd name="T28" fmla="*/ 0 w 321"/>
                <a:gd name="T29" fmla="*/ 185 h 549"/>
                <a:gd name="T30" fmla="*/ 0 w 321"/>
                <a:gd name="T31" fmla="*/ 185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1" h="549">
                  <a:moveTo>
                    <a:pt x="0" y="185"/>
                  </a:move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318" y="549"/>
                  </a:lnTo>
                  <a:lnTo>
                    <a:pt x="321" y="542"/>
                  </a:lnTo>
                  <a:lnTo>
                    <a:pt x="168" y="451"/>
                  </a:lnTo>
                  <a:lnTo>
                    <a:pt x="168" y="269"/>
                  </a:lnTo>
                  <a:lnTo>
                    <a:pt x="168" y="269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6" name="Freeform 35"/>
            <p:cNvSpPr/>
            <p:nvPr/>
          </p:nvSpPr>
          <p:spPr bwMode="auto">
            <a:xfrm>
              <a:off x="6605588" y="1173163"/>
              <a:ext cx="265113" cy="438150"/>
            </a:xfrm>
            <a:custGeom>
              <a:avLst/>
              <a:gdLst>
                <a:gd name="T0" fmla="*/ 3 w 167"/>
                <a:gd name="T1" fmla="*/ 0 h 276"/>
                <a:gd name="T2" fmla="*/ 0 w 167"/>
                <a:gd name="T3" fmla="*/ 7 h 276"/>
                <a:gd name="T4" fmla="*/ 156 w 167"/>
                <a:gd name="T5" fmla="*/ 94 h 276"/>
                <a:gd name="T6" fmla="*/ 156 w 167"/>
                <a:gd name="T7" fmla="*/ 276 h 276"/>
                <a:gd name="T8" fmla="*/ 167 w 167"/>
                <a:gd name="T9" fmla="*/ 276 h 276"/>
                <a:gd name="T10" fmla="*/ 163 w 167"/>
                <a:gd name="T11" fmla="*/ 91 h 276"/>
                <a:gd name="T12" fmla="*/ 163 w 167"/>
                <a:gd name="T13" fmla="*/ 91 h 276"/>
                <a:gd name="T14" fmla="*/ 163 w 167"/>
                <a:gd name="T15" fmla="*/ 91 h 276"/>
                <a:gd name="T16" fmla="*/ 3 w 167"/>
                <a:gd name="T17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6" y="94"/>
                  </a:lnTo>
                  <a:lnTo>
                    <a:pt x="156" y="276"/>
                  </a:lnTo>
                  <a:lnTo>
                    <a:pt x="167" y="276"/>
                  </a:lnTo>
                  <a:lnTo>
                    <a:pt x="163" y="91"/>
                  </a:lnTo>
                  <a:lnTo>
                    <a:pt x="163" y="91"/>
                  </a:lnTo>
                  <a:lnTo>
                    <a:pt x="163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7" name="Freeform 36"/>
            <p:cNvSpPr/>
            <p:nvPr/>
          </p:nvSpPr>
          <p:spPr bwMode="auto">
            <a:xfrm>
              <a:off x="6886575" y="690563"/>
              <a:ext cx="509588" cy="160338"/>
            </a:xfrm>
            <a:custGeom>
              <a:avLst/>
              <a:gdLst>
                <a:gd name="T0" fmla="*/ 321 w 321"/>
                <a:gd name="T1" fmla="*/ 11 h 101"/>
                <a:gd name="T2" fmla="*/ 318 w 321"/>
                <a:gd name="T3" fmla="*/ 0 h 101"/>
                <a:gd name="T4" fmla="*/ 161 w 321"/>
                <a:gd name="T5" fmla="*/ 91 h 101"/>
                <a:gd name="T6" fmla="*/ 4 w 321"/>
                <a:gd name="T7" fmla="*/ 0 h 101"/>
                <a:gd name="T8" fmla="*/ 0 w 321"/>
                <a:gd name="T9" fmla="*/ 11 h 101"/>
                <a:gd name="T10" fmla="*/ 161 w 321"/>
                <a:gd name="T11" fmla="*/ 101 h 101"/>
                <a:gd name="T12" fmla="*/ 161 w 321"/>
                <a:gd name="T13" fmla="*/ 101 h 101"/>
                <a:gd name="T14" fmla="*/ 161 w 321"/>
                <a:gd name="T15" fmla="*/ 101 h 101"/>
                <a:gd name="T16" fmla="*/ 321 w 321"/>
                <a:gd name="T17" fmla="*/ 1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1">
                  <a:moveTo>
                    <a:pt x="321" y="11"/>
                  </a:moveTo>
                  <a:lnTo>
                    <a:pt x="318" y="0"/>
                  </a:lnTo>
                  <a:lnTo>
                    <a:pt x="161" y="91"/>
                  </a:lnTo>
                  <a:lnTo>
                    <a:pt x="4" y="0"/>
                  </a:lnTo>
                  <a:lnTo>
                    <a:pt x="0" y="11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321" y="1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8" name="Freeform 37"/>
            <p:cNvSpPr/>
            <p:nvPr/>
          </p:nvSpPr>
          <p:spPr bwMode="auto">
            <a:xfrm>
              <a:off x="6365875" y="430213"/>
              <a:ext cx="765175" cy="876300"/>
            </a:xfrm>
            <a:custGeom>
              <a:avLst/>
              <a:gdLst>
                <a:gd name="T0" fmla="*/ 321 w 482"/>
                <a:gd name="T1" fmla="*/ 189 h 552"/>
                <a:gd name="T2" fmla="*/ 478 w 482"/>
                <a:gd name="T3" fmla="*/ 279 h 552"/>
                <a:gd name="T4" fmla="*/ 482 w 482"/>
                <a:gd name="T5" fmla="*/ 272 h 552"/>
                <a:gd name="T6" fmla="*/ 321 w 482"/>
                <a:gd name="T7" fmla="*/ 178 h 552"/>
                <a:gd name="T8" fmla="*/ 321 w 482"/>
                <a:gd name="T9" fmla="*/ 178 h 552"/>
                <a:gd name="T10" fmla="*/ 321 w 482"/>
                <a:gd name="T11" fmla="*/ 178 h 552"/>
                <a:gd name="T12" fmla="*/ 164 w 482"/>
                <a:gd name="T13" fmla="*/ 269 h 552"/>
                <a:gd name="T14" fmla="*/ 11 w 482"/>
                <a:gd name="T15" fmla="*/ 182 h 552"/>
                <a:gd name="T16" fmla="*/ 11 w 482"/>
                <a:gd name="T17" fmla="*/ 0 h 552"/>
                <a:gd name="T18" fmla="*/ 0 w 482"/>
                <a:gd name="T19" fmla="*/ 0 h 552"/>
                <a:gd name="T20" fmla="*/ 0 w 482"/>
                <a:gd name="T21" fmla="*/ 189 h 552"/>
                <a:gd name="T22" fmla="*/ 0 w 482"/>
                <a:gd name="T23" fmla="*/ 189 h 552"/>
                <a:gd name="T24" fmla="*/ 0 w 482"/>
                <a:gd name="T25" fmla="*/ 189 h 552"/>
                <a:gd name="T26" fmla="*/ 157 w 482"/>
                <a:gd name="T27" fmla="*/ 276 h 552"/>
                <a:gd name="T28" fmla="*/ 157 w 482"/>
                <a:gd name="T29" fmla="*/ 457 h 552"/>
                <a:gd name="T30" fmla="*/ 157 w 482"/>
                <a:gd name="T31" fmla="*/ 457 h 552"/>
                <a:gd name="T32" fmla="*/ 157 w 482"/>
                <a:gd name="T33" fmla="*/ 457 h 552"/>
                <a:gd name="T34" fmla="*/ 321 w 482"/>
                <a:gd name="T35" fmla="*/ 552 h 552"/>
                <a:gd name="T36" fmla="*/ 325 w 482"/>
                <a:gd name="T37" fmla="*/ 545 h 552"/>
                <a:gd name="T38" fmla="*/ 168 w 482"/>
                <a:gd name="T39" fmla="*/ 454 h 552"/>
                <a:gd name="T40" fmla="*/ 168 w 482"/>
                <a:gd name="T41" fmla="*/ 279 h 552"/>
                <a:gd name="T42" fmla="*/ 321 w 482"/>
                <a:gd name="T43" fmla="*/ 189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82" h="552">
                  <a:moveTo>
                    <a:pt x="321" y="189"/>
                  </a:moveTo>
                  <a:lnTo>
                    <a:pt x="478" y="279"/>
                  </a:lnTo>
                  <a:lnTo>
                    <a:pt x="482" y="272"/>
                  </a:lnTo>
                  <a:lnTo>
                    <a:pt x="321" y="178"/>
                  </a:lnTo>
                  <a:lnTo>
                    <a:pt x="321" y="178"/>
                  </a:lnTo>
                  <a:lnTo>
                    <a:pt x="321" y="178"/>
                  </a:lnTo>
                  <a:lnTo>
                    <a:pt x="164" y="269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157" y="276"/>
                  </a:lnTo>
                  <a:lnTo>
                    <a:pt x="157" y="457"/>
                  </a:lnTo>
                  <a:lnTo>
                    <a:pt x="157" y="457"/>
                  </a:lnTo>
                  <a:lnTo>
                    <a:pt x="157" y="457"/>
                  </a:lnTo>
                  <a:lnTo>
                    <a:pt x="321" y="552"/>
                  </a:lnTo>
                  <a:lnTo>
                    <a:pt x="325" y="545"/>
                  </a:lnTo>
                  <a:lnTo>
                    <a:pt x="168" y="454"/>
                  </a:lnTo>
                  <a:lnTo>
                    <a:pt x="168" y="279"/>
                  </a:lnTo>
                  <a:lnTo>
                    <a:pt x="321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9" name="Freeform 38"/>
            <p:cNvSpPr/>
            <p:nvPr/>
          </p:nvSpPr>
          <p:spPr bwMode="auto">
            <a:xfrm>
              <a:off x="6892925" y="1344613"/>
              <a:ext cx="763588" cy="871538"/>
            </a:xfrm>
            <a:custGeom>
              <a:avLst/>
              <a:gdLst>
                <a:gd name="T0" fmla="*/ 321 w 481"/>
                <a:gd name="T1" fmla="*/ 189 h 549"/>
                <a:gd name="T2" fmla="*/ 478 w 481"/>
                <a:gd name="T3" fmla="*/ 280 h 549"/>
                <a:gd name="T4" fmla="*/ 481 w 481"/>
                <a:gd name="T5" fmla="*/ 273 h 549"/>
                <a:gd name="T6" fmla="*/ 321 w 481"/>
                <a:gd name="T7" fmla="*/ 178 h 549"/>
                <a:gd name="T8" fmla="*/ 321 w 481"/>
                <a:gd name="T9" fmla="*/ 178 h 549"/>
                <a:gd name="T10" fmla="*/ 321 w 481"/>
                <a:gd name="T11" fmla="*/ 178 h 549"/>
                <a:gd name="T12" fmla="*/ 164 w 481"/>
                <a:gd name="T13" fmla="*/ 269 h 549"/>
                <a:gd name="T14" fmla="*/ 10 w 481"/>
                <a:gd name="T15" fmla="*/ 178 h 549"/>
                <a:gd name="T16" fmla="*/ 10 w 481"/>
                <a:gd name="T17" fmla="*/ 0 h 549"/>
                <a:gd name="T18" fmla="*/ 0 w 481"/>
                <a:gd name="T19" fmla="*/ 0 h 549"/>
                <a:gd name="T20" fmla="*/ 0 w 481"/>
                <a:gd name="T21" fmla="*/ 185 h 549"/>
                <a:gd name="T22" fmla="*/ 0 w 481"/>
                <a:gd name="T23" fmla="*/ 185 h 549"/>
                <a:gd name="T24" fmla="*/ 0 w 481"/>
                <a:gd name="T25" fmla="*/ 185 h 549"/>
                <a:gd name="T26" fmla="*/ 157 w 481"/>
                <a:gd name="T27" fmla="*/ 276 h 549"/>
                <a:gd name="T28" fmla="*/ 157 w 481"/>
                <a:gd name="T29" fmla="*/ 458 h 549"/>
                <a:gd name="T30" fmla="*/ 157 w 481"/>
                <a:gd name="T31" fmla="*/ 458 h 549"/>
                <a:gd name="T32" fmla="*/ 157 w 481"/>
                <a:gd name="T33" fmla="*/ 458 h 549"/>
                <a:gd name="T34" fmla="*/ 321 w 481"/>
                <a:gd name="T35" fmla="*/ 549 h 549"/>
                <a:gd name="T36" fmla="*/ 324 w 481"/>
                <a:gd name="T37" fmla="*/ 542 h 549"/>
                <a:gd name="T38" fmla="*/ 167 w 481"/>
                <a:gd name="T39" fmla="*/ 451 h 549"/>
                <a:gd name="T40" fmla="*/ 167 w 481"/>
                <a:gd name="T41" fmla="*/ 276 h 549"/>
                <a:gd name="T42" fmla="*/ 321 w 481"/>
                <a:gd name="T43" fmla="*/ 189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81" h="549">
                  <a:moveTo>
                    <a:pt x="321" y="189"/>
                  </a:moveTo>
                  <a:lnTo>
                    <a:pt x="478" y="280"/>
                  </a:lnTo>
                  <a:lnTo>
                    <a:pt x="481" y="273"/>
                  </a:lnTo>
                  <a:lnTo>
                    <a:pt x="321" y="178"/>
                  </a:lnTo>
                  <a:lnTo>
                    <a:pt x="321" y="178"/>
                  </a:lnTo>
                  <a:lnTo>
                    <a:pt x="321" y="178"/>
                  </a:lnTo>
                  <a:lnTo>
                    <a:pt x="164" y="269"/>
                  </a:lnTo>
                  <a:lnTo>
                    <a:pt x="10" y="178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321" y="549"/>
                  </a:lnTo>
                  <a:lnTo>
                    <a:pt x="324" y="542"/>
                  </a:lnTo>
                  <a:lnTo>
                    <a:pt x="167" y="451"/>
                  </a:lnTo>
                  <a:lnTo>
                    <a:pt x="167" y="276"/>
                  </a:lnTo>
                  <a:lnTo>
                    <a:pt x="321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0" name="Freeform 39"/>
            <p:cNvSpPr/>
            <p:nvPr/>
          </p:nvSpPr>
          <p:spPr bwMode="auto">
            <a:xfrm>
              <a:off x="4899025" y="419100"/>
              <a:ext cx="293688" cy="342900"/>
            </a:xfrm>
            <a:custGeom>
              <a:avLst/>
              <a:gdLst>
                <a:gd name="T0" fmla="*/ 185 w 185"/>
                <a:gd name="T1" fmla="*/ 161 h 216"/>
                <a:gd name="T2" fmla="*/ 91 w 185"/>
                <a:gd name="T3" fmla="*/ 216 h 216"/>
                <a:gd name="T4" fmla="*/ 0 w 185"/>
                <a:gd name="T5" fmla="*/ 161 h 216"/>
                <a:gd name="T6" fmla="*/ 0 w 185"/>
                <a:gd name="T7" fmla="*/ 52 h 216"/>
                <a:gd name="T8" fmla="*/ 91 w 185"/>
                <a:gd name="T9" fmla="*/ 0 h 216"/>
                <a:gd name="T10" fmla="*/ 185 w 185"/>
                <a:gd name="T11" fmla="*/ 52 h 216"/>
                <a:gd name="T12" fmla="*/ 185 w 185"/>
                <a:gd name="T13" fmla="*/ 16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5" h="216">
                  <a:moveTo>
                    <a:pt x="185" y="161"/>
                  </a:moveTo>
                  <a:lnTo>
                    <a:pt x="91" y="216"/>
                  </a:lnTo>
                  <a:lnTo>
                    <a:pt x="0" y="161"/>
                  </a:lnTo>
                  <a:lnTo>
                    <a:pt x="0" y="52"/>
                  </a:lnTo>
                  <a:lnTo>
                    <a:pt x="91" y="0"/>
                  </a:lnTo>
                  <a:lnTo>
                    <a:pt x="185" y="52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1" name="Freeform 40"/>
            <p:cNvSpPr/>
            <p:nvPr/>
          </p:nvSpPr>
          <p:spPr bwMode="auto">
            <a:xfrm>
              <a:off x="4894263" y="1295400"/>
              <a:ext cx="354013" cy="409575"/>
            </a:xfrm>
            <a:custGeom>
              <a:avLst/>
              <a:gdLst>
                <a:gd name="T0" fmla="*/ 223 w 223"/>
                <a:gd name="T1" fmla="*/ 195 h 258"/>
                <a:gd name="T2" fmla="*/ 111 w 223"/>
                <a:gd name="T3" fmla="*/ 258 h 258"/>
                <a:gd name="T4" fmla="*/ 0 w 223"/>
                <a:gd name="T5" fmla="*/ 195 h 258"/>
                <a:gd name="T6" fmla="*/ 0 w 223"/>
                <a:gd name="T7" fmla="*/ 66 h 258"/>
                <a:gd name="T8" fmla="*/ 111 w 223"/>
                <a:gd name="T9" fmla="*/ 0 h 258"/>
                <a:gd name="T10" fmla="*/ 223 w 223"/>
                <a:gd name="T11" fmla="*/ 66 h 258"/>
                <a:gd name="T12" fmla="*/ 223 w 223"/>
                <a:gd name="T13" fmla="*/ 195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3" h="258">
                  <a:moveTo>
                    <a:pt x="223" y="195"/>
                  </a:moveTo>
                  <a:lnTo>
                    <a:pt x="111" y="258"/>
                  </a:lnTo>
                  <a:lnTo>
                    <a:pt x="0" y="195"/>
                  </a:lnTo>
                  <a:lnTo>
                    <a:pt x="0" y="66"/>
                  </a:lnTo>
                  <a:lnTo>
                    <a:pt x="111" y="0"/>
                  </a:lnTo>
                  <a:lnTo>
                    <a:pt x="223" y="66"/>
                  </a:lnTo>
                  <a:lnTo>
                    <a:pt x="223" y="195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2" name="Freeform 41"/>
            <p:cNvSpPr/>
            <p:nvPr/>
          </p:nvSpPr>
          <p:spPr bwMode="auto">
            <a:xfrm>
              <a:off x="5702300" y="895350"/>
              <a:ext cx="293688" cy="344488"/>
            </a:xfrm>
            <a:custGeom>
              <a:avLst/>
              <a:gdLst>
                <a:gd name="T0" fmla="*/ 185 w 185"/>
                <a:gd name="T1" fmla="*/ 161 h 217"/>
                <a:gd name="T2" fmla="*/ 91 w 185"/>
                <a:gd name="T3" fmla="*/ 217 h 217"/>
                <a:gd name="T4" fmla="*/ 0 w 185"/>
                <a:gd name="T5" fmla="*/ 161 h 217"/>
                <a:gd name="T6" fmla="*/ 0 w 185"/>
                <a:gd name="T7" fmla="*/ 53 h 217"/>
                <a:gd name="T8" fmla="*/ 91 w 185"/>
                <a:gd name="T9" fmla="*/ 0 h 217"/>
                <a:gd name="T10" fmla="*/ 185 w 185"/>
                <a:gd name="T11" fmla="*/ 53 h 217"/>
                <a:gd name="T12" fmla="*/ 185 w 185"/>
                <a:gd name="T13" fmla="*/ 161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5" h="217">
                  <a:moveTo>
                    <a:pt x="185" y="161"/>
                  </a:moveTo>
                  <a:lnTo>
                    <a:pt x="91" y="217"/>
                  </a:lnTo>
                  <a:lnTo>
                    <a:pt x="0" y="161"/>
                  </a:lnTo>
                  <a:lnTo>
                    <a:pt x="0" y="53"/>
                  </a:lnTo>
                  <a:lnTo>
                    <a:pt x="91" y="0"/>
                  </a:lnTo>
                  <a:lnTo>
                    <a:pt x="185" y="53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3" name="Freeform 42"/>
            <p:cNvSpPr/>
            <p:nvPr/>
          </p:nvSpPr>
          <p:spPr bwMode="auto">
            <a:xfrm>
              <a:off x="6376988" y="1222375"/>
              <a:ext cx="460375" cy="533400"/>
            </a:xfrm>
            <a:custGeom>
              <a:avLst/>
              <a:gdLst>
                <a:gd name="T0" fmla="*/ 290 w 290"/>
                <a:gd name="T1" fmla="*/ 252 h 336"/>
                <a:gd name="T2" fmla="*/ 144 w 290"/>
                <a:gd name="T3" fmla="*/ 336 h 336"/>
                <a:gd name="T4" fmla="*/ 0 w 290"/>
                <a:gd name="T5" fmla="*/ 252 h 336"/>
                <a:gd name="T6" fmla="*/ 0 w 290"/>
                <a:gd name="T7" fmla="*/ 84 h 336"/>
                <a:gd name="T8" fmla="*/ 144 w 290"/>
                <a:gd name="T9" fmla="*/ 0 h 336"/>
                <a:gd name="T10" fmla="*/ 290 w 290"/>
                <a:gd name="T11" fmla="*/ 84 h 336"/>
                <a:gd name="T12" fmla="*/ 290 w 290"/>
                <a:gd name="T13" fmla="*/ 252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0" h="336">
                  <a:moveTo>
                    <a:pt x="290" y="252"/>
                  </a:moveTo>
                  <a:lnTo>
                    <a:pt x="144" y="336"/>
                  </a:lnTo>
                  <a:lnTo>
                    <a:pt x="0" y="252"/>
                  </a:lnTo>
                  <a:lnTo>
                    <a:pt x="0" y="84"/>
                  </a:lnTo>
                  <a:lnTo>
                    <a:pt x="144" y="0"/>
                  </a:lnTo>
                  <a:lnTo>
                    <a:pt x="290" y="84"/>
                  </a:lnTo>
                  <a:lnTo>
                    <a:pt x="290" y="25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4" name="Freeform 43"/>
            <p:cNvSpPr/>
            <p:nvPr/>
          </p:nvSpPr>
          <p:spPr bwMode="auto">
            <a:xfrm>
              <a:off x="3786188" y="1273175"/>
              <a:ext cx="458788" cy="538163"/>
            </a:xfrm>
            <a:custGeom>
              <a:avLst/>
              <a:gdLst>
                <a:gd name="T0" fmla="*/ 289 w 289"/>
                <a:gd name="T1" fmla="*/ 251 h 339"/>
                <a:gd name="T2" fmla="*/ 143 w 289"/>
                <a:gd name="T3" fmla="*/ 339 h 339"/>
                <a:gd name="T4" fmla="*/ 0 w 289"/>
                <a:gd name="T5" fmla="*/ 251 h 339"/>
                <a:gd name="T6" fmla="*/ 0 w 289"/>
                <a:gd name="T7" fmla="*/ 84 h 339"/>
                <a:gd name="T8" fmla="*/ 143 w 289"/>
                <a:gd name="T9" fmla="*/ 0 h 339"/>
                <a:gd name="T10" fmla="*/ 289 w 289"/>
                <a:gd name="T11" fmla="*/ 84 h 339"/>
                <a:gd name="T12" fmla="*/ 289 w 289"/>
                <a:gd name="T13" fmla="*/ 251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9" h="339">
                  <a:moveTo>
                    <a:pt x="289" y="251"/>
                  </a:moveTo>
                  <a:lnTo>
                    <a:pt x="143" y="339"/>
                  </a:lnTo>
                  <a:lnTo>
                    <a:pt x="0" y="251"/>
                  </a:lnTo>
                  <a:lnTo>
                    <a:pt x="0" y="84"/>
                  </a:lnTo>
                  <a:lnTo>
                    <a:pt x="143" y="0"/>
                  </a:lnTo>
                  <a:lnTo>
                    <a:pt x="289" y="84"/>
                  </a:lnTo>
                  <a:lnTo>
                    <a:pt x="289" y="25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5" name="Freeform 44"/>
            <p:cNvSpPr/>
            <p:nvPr/>
          </p:nvSpPr>
          <p:spPr bwMode="auto">
            <a:xfrm>
              <a:off x="777875" y="1173163"/>
              <a:ext cx="266700" cy="442913"/>
            </a:xfrm>
            <a:custGeom>
              <a:avLst/>
              <a:gdLst>
                <a:gd name="T0" fmla="*/ 4 w 168"/>
                <a:gd name="T1" fmla="*/ 0 h 279"/>
                <a:gd name="T2" fmla="*/ 0 w 168"/>
                <a:gd name="T3" fmla="*/ 7 h 279"/>
                <a:gd name="T4" fmla="*/ 157 w 168"/>
                <a:gd name="T5" fmla="*/ 98 h 279"/>
                <a:gd name="T6" fmla="*/ 161 w 168"/>
                <a:gd name="T7" fmla="*/ 279 h 279"/>
                <a:gd name="T8" fmla="*/ 168 w 168"/>
                <a:gd name="T9" fmla="*/ 279 h 279"/>
                <a:gd name="T10" fmla="*/ 168 w 168"/>
                <a:gd name="T11" fmla="*/ 91 h 279"/>
                <a:gd name="T12" fmla="*/ 168 w 168"/>
                <a:gd name="T13" fmla="*/ 91 h 279"/>
                <a:gd name="T14" fmla="*/ 168 w 168"/>
                <a:gd name="T15" fmla="*/ 91 h 279"/>
                <a:gd name="T16" fmla="*/ 4 w 168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79">
                  <a:moveTo>
                    <a:pt x="4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61" y="279"/>
                  </a:lnTo>
                  <a:lnTo>
                    <a:pt x="168" y="279"/>
                  </a:lnTo>
                  <a:lnTo>
                    <a:pt x="168" y="91"/>
                  </a:lnTo>
                  <a:lnTo>
                    <a:pt x="168" y="91"/>
                  </a:lnTo>
                  <a:lnTo>
                    <a:pt x="168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6" name="Freeform 45"/>
            <p:cNvSpPr/>
            <p:nvPr/>
          </p:nvSpPr>
          <p:spPr bwMode="auto">
            <a:xfrm>
              <a:off x="757238" y="901700"/>
              <a:ext cx="258763" cy="442913"/>
            </a:xfrm>
            <a:custGeom>
              <a:avLst/>
              <a:gdLst>
                <a:gd name="T0" fmla="*/ 160 w 163"/>
                <a:gd name="T1" fmla="*/ 279 h 279"/>
                <a:gd name="T2" fmla="*/ 163 w 163"/>
                <a:gd name="T3" fmla="*/ 272 h 279"/>
                <a:gd name="T4" fmla="*/ 7 w 163"/>
                <a:gd name="T5" fmla="*/ 181 h 279"/>
                <a:gd name="T6" fmla="*/ 7 w 163"/>
                <a:gd name="T7" fmla="*/ 0 h 279"/>
                <a:gd name="T8" fmla="*/ 0 w 163"/>
                <a:gd name="T9" fmla="*/ 0 h 279"/>
                <a:gd name="T10" fmla="*/ 0 w 163"/>
                <a:gd name="T11" fmla="*/ 188 h 279"/>
                <a:gd name="T12" fmla="*/ 0 w 163"/>
                <a:gd name="T13" fmla="*/ 188 h 279"/>
                <a:gd name="T14" fmla="*/ 0 w 163"/>
                <a:gd name="T15" fmla="*/ 188 h 279"/>
                <a:gd name="T16" fmla="*/ 160 w 163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279">
                  <a:moveTo>
                    <a:pt x="160" y="279"/>
                  </a:moveTo>
                  <a:lnTo>
                    <a:pt x="163" y="272"/>
                  </a:lnTo>
                  <a:lnTo>
                    <a:pt x="7" y="181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16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7" name="Freeform 46"/>
            <p:cNvSpPr/>
            <p:nvPr/>
          </p:nvSpPr>
          <p:spPr bwMode="auto">
            <a:xfrm>
              <a:off x="479425" y="757238"/>
              <a:ext cx="260350" cy="442913"/>
            </a:xfrm>
            <a:custGeom>
              <a:avLst/>
              <a:gdLst>
                <a:gd name="T0" fmla="*/ 4 w 164"/>
                <a:gd name="T1" fmla="*/ 0 h 279"/>
                <a:gd name="T2" fmla="*/ 0 w 164"/>
                <a:gd name="T3" fmla="*/ 7 h 279"/>
                <a:gd name="T4" fmla="*/ 157 w 164"/>
                <a:gd name="T5" fmla="*/ 98 h 279"/>
                <a:gd name="T6" fmla="*/ 157 w 164"/>
                <a:gd name="T7" fmla="*/ 279 h 279"/>
                <a:gd name="T8" fmla="*/ 164 w 164"/>
                <a:gd name="T9" fmla="*/ 279 h 279"/>
                <a:gd name="T10" fmla="*/ 164 w 164"/>
                <a:gd name="T11" fmla="*/ 91 h 279"/>
                <a:gd name="T12" fmla="*/ 164 w 164"/>
                <a:gd name="T13" fmla="*/ 91 h 279"/>
                <a:gd name="T14" fmla="*/ 164 w 164"/>
                <a:gd name="T15" fmla="*/ 91 h 279"/>
                <a:gd name="T16" fmla="*/ 4 w 164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79">
                  <a:moveTo>
                    <a:pt x="4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57" y="279"/>
                  </a:lnTo>
                  <a:lnTo>
                    <a:pt x="164" y="279"/>
                  </a:lnTo>
                  <a:lnTo>
                    <a:pt x="164" y="91"/>
                  </a:lnTo>
                  <a:lnTo>
                    <a:pt x="164" y="91"/>
                  </a:lnTo>
                  <a:lnTo>
                    <a:pt x="164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8" name="Freeform 47"/>
            <p:cNvSpPr/>
            <p:nvPr/>
          </p:nvSpPr>
          <p:spPr bwMode="auto">
            <a:xfrm>
              <a:off x="561975" y="1311275"/>
              <a:ext cx="266700" cy="444500"/>
            </a:xfrm>
            <a:custGeom>
              <a:avLst/>
              <a:gdLst>
                <a:gd name="T0" fmla="*/ 161 w 168"/>
                <a:gd name="T1" fmla="*/ 280 h 280"/>
                <a:gd name="T2" fmla="*/ 168 w 168"/>
                <a:gd name="T3" fmla="*/ 273 h 280"/>
                <a:gd name="T4" fmla="*/ 11 w 168"/>
                <a:gd name="T5" fmla="*/ 182 h 280"/>
                <a:gd name="T6" fmla="*/ 11 w 168"/>
                <a:gd name="T7" fmla="*/ 0 h 280"/>
                <a:gd name="T8" fmla="*/ 0 w 168"/>
                <a:gd name="T9" fmla="*/ 0 h 280"/>
                <a:gd name="T10" fmla="*/ 0 w 168"/>
                <a:gd name="T11" fmla="*/ 185 h 280"/>
                <a:gd name="T12" fmla="*/ 0 w 168"/>
                <a:gd name="T13" fmla="*/ 185 h 280"/>
                <a:gd name="T14" fmla="*/ 0 w 168"/>
                <a:gd name="T15" fmla="*/ 185 h 280"/>
                <a:gd name="T16" fmla="*/ 161 w 168"/>
                <a:gd name="T17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80">
                  <a:moveTo>
                    <a:pt x="161" y="280"/>
                  </a:moveTo>
                  <a:lnTo>
                    <a:pt x="168" y="273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161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9" name="Freeform 48"/>
            <p:cNvSpPr/>
            <p:nvPr/>
          </p:nvSpPr>
          <p:spPr bwMode="auto">
            <a:xfrm>
              <a:off x="9525" y="1173163"/>
              <a:ext cx="509588" cy="593725"/>
            </a:xfrm>
            <a:custGeom>
              <a:avLst/>
              <a:gdLst>
                <a:gd name="T0" fmla="*/ 321 w 321"/>
                <a:gd name="T1" fmla="*/ 276 h 374"/>
                <a:gd name="T2" fmla="*/ 321 w 321"/>
                <a:gd name="T3" fmla="*/ 94 h 374"/>
                <a:gd name="T4" fmla="*/ 321 w 321"/>
                <a:gd name="T5" fmla="*/ 94 h 374"/>
                <a:gd name="T6" fmla="*/ 321 w 321"/>
                <a:gd name="T7" fmla="*/ 94 h 374"/>
                <a:gd name="T8" fmla="*/ 160 w 321"/>
                <a:gd name="T9" fmla="*/ 0 h 374"/>
                <a:gd name="T10" fmla="*/ 153 w 321"/>
                <a:gd name="T11" fmla="*/ 7 h 374"/>
                <a:gd name="T12" fmla="*/ 310 w 321"/>
                <a:gd name="T13" fmla="*/ 98 h 374"/>
                <a:gd name="T14" fmla="*/ 310 w 321"/>
                <a:gd name="T15" fmla="*/ 272 h 374"/>
                <a:gd name="T16" fmla="*/ 160 w 321"/>
                <a:gd name="T17" fmla="*/ 363 h 374"/>
                <a:gd name="T18" fmla="*/ 3 w 321"/>
                <a:gd name="T19" fmla="*/ 272 h 374"/>
                <a:gd name="T20" fmla="*/ 0 w 321"/>
                <a:gd name="T21" fmla="*/ 283 h 374"/>
                <a:gd name="T22" fmla="*/ 160 w 321"/>
                <a:gd name="T23" fmla="*/ 374 h 374"/>
                <a:gd name="T24" fmla="*/ 160 w 321"/>
                <a:gd name="T25" fmla="*/ 374 h 374"/>
                <a:gd name="T26" fmla="*/ 160 w 321"/>
                <a:gd name="T27" fmla="*/ 374 h 374"/>
                <a:gd name="T28" fmla="*/ 321 w 321"/>
                <a:gd name="T29" fmla="*/ 276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21" h="374">
                  <a:moveTo>
                    <a:pt x="321" y="276"/>
                  </a:moveTo>
                  <a:lnTo>
                    <a:pt x="321" y="94"/>
                  </a:lnTo>
                  <a:lnTo>
                    <a:pt x="321" y="94"/>
                  </a:lnTo>
                  <a:lnTo>
                    <a:pt x="321" y="94"/>
                  </a:lnTo>
                  <a:lnTo>
                    <a:pt x="160" y="0"/>
                  </a:lnTo>
                  <a:lnTo>
                    <a:pt x="153" y="7"/>
                  </a:lnTo>
                  <a:lnTo>
                    <a:pt x="310" y="98"/>
                  </a:lnTo>
                  <a:lnTo>
                    <a:pt x="310" y="272"/>
                  </a:lnTo>
                  <a:lnTo>
                    <a:pt x="160" y="363"/>
                  </a:lnTo>
                  <a:lnTo>
                    <a:pt x="3" y="272"/>
                  </a:lnTo>
                  <a:lnTo>
                    <a:pt x="0" y="283"/>
                  </a:lnTo>
                  <a:lnTo>
                    <a:pt x="160" y="374"/>
                  </a:lnTo>
                  <a:lnTo>
                    <a:pt x="160" y="374"/>
                  </a:lnTo>
                  <a:lnTo>
                    <a:pt x="160" y="374"/>
                  </a:lnTo>
                  <a:lnTo>
                    <a:pt x="321" y="27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0" name="Freeform 49"/>
            <p:cNvSpPr/>
            <p:nvPr/>
          </p:nvSpPr>
          <p:spPr bwMode="auto">
            <a:xfrm>
              <a:off x="269875" y="1633538"/>
              <a:ext cx="265113" cy="442913"/>
            </a:xfrm>
            <a:custGeom>
              <a:avLst/>
              <a:gdLst>
                <a:gd name="T0" fmla="*/ 0 w 167"/>
                <a:gd name="T1" fmla="*/ 279 h 279"/>
                <a:gd name="T2" fmla="*/ 10 w 167"/>
                <a:gd name="T3" fmla="*/ 279 h 279"/>
                <a:gd name="T4" fmla="*/ 10 w 167"/>
                <a:gd name="T5" fmla="*/ 98 h 279"/>
                <a:gd name="T6" fmla="*/ 167 w 167"/>
                <a:gd name="T7" fmla="*/ 7 h 279"/>
                <a:gd name="T8" fmla="*/ 160 w 167"/>
                <a:gd name="T9" fmla="*/ 0 h 279"/>
                <a:gd name="T10" fmla="*/ 0 w 167"/>
                <a:gd name="T11" fmla="*/ 94 h 279"/>
                <a:gd name="T12" fmla="*/ 0 w 167"/>
                <a:gd name="T13" fmla="*/ 94 h 279"/>
                <a:gd name="T14" fmla="*/ 0 w 167"/>
                <a:gd name="T15" fmla="*/ 94 h 279"/>
                <a:gd name="T16" fmla="*/ 0 w 167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0" y="279"/>
                  </a:moveTo>
                  <a:lnTo>
                    <a:pt x="10" y="279"/>
                  </a:lnTo>
                  <a:lnTo>
                    <a:pt x="10" y="98"/>
                  </a:lnTo>
                  <a:lnTo>
                    <a:pt x="167" y="7"/>
                  </a:lnTo>
                  <a:lnTo>
                    <a:pt x="160" y="0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1" name="Freeform 50"/>
            <p:cNvSpPr/>
            <p:nvPr/>
          </p:nvSpPr>
          <p:spPr bwMode="auto">
            <a:xfrm>
              <a:off x="1066800" y="1622425"/>
              <a:ext cx="509588" cy="160338"/>
            </a:xfrm>
            <a:custGeom>
              <a:avLst/>
              <a:gdLst>
                <a:gd name="T0" fmla="*/ 321 w 321"/>
                <a:gd name="T1" fmla="*/ 7 h 101"/>
                <a:gd name="T2" fmla="*/ 317 w 321"/>
                <a:gd name="T3" fmla="*/ 0 h 101"/>
                <a:gd name="T4" fmla="*/ 160 w 321"/>
                <a:gd name="T5" fmla="*/ 91 h 101"/>
                <a:gd name="T6" fmla="*/ 3 w 321"/>
                <a:gd name="T7" fmla="*/ 0 h 101"/>
                <a:gd name="T8" fmla="*/ 0 w 321"/>
                <a:gd name="T9" fmla="*/ 7 h 101"/>
                <a:gd name="T10" fmla="*/ 160 w 321"/>
                <a:gd name="T11" fmla="*/ 101 h 101"/>
                <a:gd name="T12" fmla="*/ 160 w 321"/>
                <a:gd name="T13" fmla="*/ 101 h 101"/>
                <a:gd name="T14" fmla="*/ 160 w 321"/>
                <a:gd name="T15" fmla="*/ 101 h 101"/>
                <a:gd name="T16" fmla="*/ 321 w 321"/>
                <a:gd name="T17" fmla="*/ 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7" y="0"/>
                  </a:lnTo>
                  <a:lnTo>
                    <a:pt x="160" y="91"/>
                  </a:lnTo>
                  <a:lnTo>
                    <a:pt x="3" y="0"/>
                  </a:lnTo>
                  <a:lnTo>
                    <a:pt x="0" y="7"/>
                  </a:lnTo>
                  <a:lnTo>
                    <a:pt x="160" y="101"/>
                  </a:lnTo>
                  <a:lnTo>
                    <a:pt x="160" y="101"/>
                  </a:lnTo>
                  <a:lnTo>
                    <a:pt x="160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2" name="Freeform 51"/>
            <p:cNvSpPr/>
            <p:nvPr/>
          </p:nvSpPr>
          <p:spPr bwMode="auto">
            <a:xfrm>
              <a:off x="1309688" y="1306513"/>
              <a:ext cx="260350" cy="442913"/>
            </a:xfrm>
            <a:custGeom>
              <a:avLst/>
              <a:gdLst>
                <a:gd name="T0" fmla="*/ 164 w 164"/>
                <a:gd name="T1" fmla="*/ 0 h 279"/>
                <a:gd name="T2" fmla="*/ 157 w 164"/>
                <a:gd name="T3" fmla="*/ 0 h 279"/>
                <a:gd name="T4" fmla="*/ 157 w 164"/>
                <a:gd name="T5" fmla="*/ 181 h 279"/>
                <a:gd name="T6" fmla="*/ 0 w 164"/>
                <a:gd name="T7" fmla="*/ 272 h 279"/>
                <a:gd name="T8" fmla="*/ 4 w 164"/>
                <a:gd name="T9" fmla="*/ 279 h 279"/>
                <a:gd name="T10" fmla="*/ 164 w 164"/>
                <a:gd name="T11" fmla="*/ 188 h 279"/>
                <a:gd name="T12" fmla="*/ 164 w 164"/>
                <a:gd name="T13" fmla="*/ 188 h 279"/>
                <a:gd name="T14" fmla="*/ 164 w 164"/>
                <a:gd name="T15" fmla="*/ 188 h 279"/>
                <a:gd name="T16" fmla="*/ 164 w 164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79">
                  <a:moveTo>
                    <a:pt x="164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4" y="279"/>
                  </a:lnTo>
                  <a:lnTo>
                    <a:pt x="164" y="188"/>
                  </a:lnTo>
                  <a:lnTo>
                    <a:pt x="164" y="188"/>
                  </a:lnTo>
                  <a:lnTo>
                    <a:pt x="164" y="188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3" name="Freeform 52"/>
            <p:cNvSpPr/>
            <p:nvPr/>
          </p:nvSpPr>
          <p:spPr bwMode="auto">
            <a:xfrm>
              <a:off x="1349375" y="2205038"/>
              <a:ext cx="265113" cy="442913"/>
            </a:xfrm>
            <a:custGeom>
              <a:avLst/>
              <a:gdLst>
                <a:gd name="T0" fmla="*/ 167 w 167"/>
                <a:gd name="T1" fmla="*/ 0 h 279"/>
                <a:gd name="T2" fmla="*/ 157 w 167"/>
                <a:gd name="T3" fmla="*/ 0 h 279"/>
                <a:gd name="T4" fmla="*/ 157 w 167"/>
                <a:gd name="T5" fmla="*/ 181 h 279"/>
                <a:gd name="T6" fmla="*/ 0 w 167"/>
                <a:gd name="T7" fmla="*/ 272 h 279"/>
                <a:gd name="T8" fmla="*/ 7 w 167"/>
                <a:gd name="T9" fmla="*/ 279 h 279"/>
                <a:gd name="T10" fmla="*/ 167 w 167"/>
                <a:gd name="T11" fmla="*/ 188 h 279"/>
                <a:gd name="T12" fmla="*/ 167 w 167"/>
                <a:gd name="T13" fmla="*/ 188 h 279"/>
                <a:gd name="T14" fmla="*/ 167 w 167"/>
                <a:gd name="T15" fmla="*/ 188 h 279"/>
                <a:gd name="T16" fmla="*/ 167 w 167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7" y="188"/>
                  </a:lnTo>
                  <a:lnTo>
                    <a:pt x="167" y="188"/>
                  </a:lnTo>
                  <a:lnTo>
                    <a:pt x="167" y="188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4" name="Freeform 53"/>
            <p:cNvSpPr/>
            <p:nvPr/>
          </p:nvSpPr>
          <p:spPr bwMode="auto">
            <a:xfrm>
              <a:off x="806450" y="2093913"/>
              <a:ext cx="265113" cy="438150"/>
            </a:xfrm>
            <a:custGeom>
              <a:avLst/>
              <a:gdLst>
                <a:gd name="T0" fmla="*/ 3 w 167"/>
                <a:gd name="T1" fmla="*/ 0 h 276"/>
                <a:gd name="T2" fmla="*/ 0 w 167"/>
                <a:gd name="T3" fmla="*/ 7 h 276"/>
                <a:gd name="T4" fmla="*/ 157 w 167"/>
                <a:gd name="T5" fmla="*/ 98 h 276"/>
                <a:gd name="T6" fmla="*/ 160 w 167"/>
                <a:gd name="T7" fmla="*/ 276 h 276"/>
                <a:gd name="T8" fmla="*/ 167 w 167"/>
                <a:gd name="T9" fmla="*/ 276 h 276"/>
                <a:gd name="T10" fmla="*/ 167 w 167"/>
                <a:gd name="T11" fmla="*/ 91 h 276"/>
                <a:gd name="T12" fmla="*/ 167 w 167"/>
                <a:gd name="T13" fmla="*/ 91 h 276"/>
                <a:gd name="T14" fmla="*/ 167 w 167"/>
                <a:gd name="T15" fmla="*/ 91 h 276"/>
                <a:gd name="T16" fmla="*/ 3 w 167"/>
                <a:gd name="T17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60" y="276"/>
                  </a:lnTo>
                  <a:lnTo>
                    <a:pt x="167" y="276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5" name="Freeform 54"/>
            <p:cNvSpPr/>
            <p:nvPr/>
          </p:nvSpPr>
          <p:spPr bwMode="auto">
            <a:xfrm>
              <a:off x="1587500" y="1306513"/>
              <a:ext cx="265113" cy="442913"/>
            </a:xfrm>
            <a:custGeom>
              <a:avLst/>
              <a:gdLst>
                <a:gd name="T0" fmla="*/ 160 w 167"/>
                <a:gd name="T1" fmla="*/ 279 h 279"/>
                <a:gd name="T2" fmla="*/ 167 w 167"/>
                <a:gd name="T3" fmla="*/ 272 h 279"/>
                <a:gd name="T4" fmla="*/ 10 w 167"/>
                <a:gd name="T5" fmla="*/ 181 h 279"/>
                <a:gd name="T6" fmla="*/ 10 w 167"/>
                <a:gd name="T7" fmla="*/ 0 h 279"/>
                <a:gd name="T8" fmla="*/ 0 w 167"/>
                <a:gd name="T9" fmla="*/ 0 h 279"/>
                <a:gd name="T10" fmla="*/ 0 w 167"/>
                <a:gd name="T11" fmla="*/ 188 h 279"/>
                <a:gd name="T12" fmla="*/ 0 w 167"/>
                <a:gd name="T13" fmla="*/ 188 h 279"/>
                <a:gd name="T14" fmla="*/ 0 w 167"/>
                <a:gd name="T15" fmla="*/ 188 h 279"/>
                <a:gd name="T16" fmla="*/ 160 w 167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160" y="279"/>
                  </a:moveTo>
                  <a:lnTo>
                    <a:pt x="167" y="272"/>
                  </a:lnTo>
                  <a:lnTo>
                    <a:pt x="10" y="181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16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6" name="Freeform 55"/>
            <p:cNvSpPr/>
            <p:nvPr/>
          </p:nvSpPr>
          <p:spPr bwMode="auto">
            <a:xfrm>
              <a:off x="1592263" y="1582738"/>
              <a:ext cx="266700" cy="444500"/>
            </a:xfrm>
            <a:custGeom>
              <a:avLst/>
              <a:gdLst>
                <a:gd name="T0" fmla="*/ 4 w 168"/>
                <a:gd name="T1" fmla="*/ 0 h 280"/>
                <a:gd name="T2" fmla="*/ 0 w 168"/>
                <a:gd name="T3" fmla="*/ 7 h 280"/>
                <a:gd name="T4" fmla="*/ 157 w 168"/>
                <a:gd name="T5" fmla="*/ 98 h 280"/>
                <a:gd name="T6" fmla="*/ 161 w 168"/>
                <a:gd name="T7" fmla="*/ 280 h 280"/>
                <a:gd name="T8" fmla="*/ 168 w 168"/>
                <a:gd name="T9" fmla="*/ 280 h 280"/>
                <a:gd name="T10" fmla="*/ 168 w 168"/>
                <a:gd name="T11" fmla="*/ 91 h 280"/>
                <a:gd name="T12" fmla="*/ 168 w 168"/>
                <a:gd name="T13" fmla="*/ 91 h 280"/>
                <a:gd name="T14" fmla="*/ 168 w 168"/>
                <a:gd name="T15" fmla="*/ 91 h 280"/>
                <a:gd name="T16" fmla="*/ 4 w 168"/>
                <a:gd name="T17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80">
                  <a:moveTo>
                    <a:pt x="4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61" y="280"/>
                  </a:lnTo>
                  <a:lnTo>
                    <a:pt x="168" y="280"/>
                  </a:lnTo>
                  <a:lnTo>
                    <a:pt x="168" y="91"/>
                  </a:lnTo>
                  <a:lnTo>
                    <a:pt x="168" y="91"/>
                  </a:lnTo>
                  <a:lnTo>
                    <a:pt x="168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7" name="Freeform 56"/>
            <p:cNvSpPr/>
            <p:nvPr/>
          </p:nvSpPr>
          <p:spPr bwMode="auto">
            <a:xfrm>
              <a:off x="1841500" y="1593850"/>
              <a:ext cx="509588" cy="166688"/>
            </a:xfrm>
            <a:custGeom>
              <a:avLst/>
              <a:gdLst>
                <a:gd name="T0" fmla="*/ 0 w 321"/>
                <a:gd name="T1" fmla="*/ 84 h 105"/>
                <a:gd name="T2" fmla="*/ 4 w 321"/>
                <a:gd name="T3" fmla="*/ 95 h 105"/>
                <a:gd name="T4" fmla="*/ 164 w 321"/>
                <a:gd name="T5" fmla="*/ 7 h 105"/>
                <a:gd name="T6" fmla="*/ 318 w 321"/>
                <a:gd name="T7" fmla="*/ 105 h 105"/>
                <a:gd name="T8" fmla="*/ 321 w 321"/>
                <a:gd name="T9" fmla="*/ 98 h 105"/>
                <a:gd name="T10" fmla="*/ 164 w 321"/>
                <a:gd name="T11" fmla="*/ 0 h 105"/>
                <a:gd name="T12" fmla="*/ 164 w 321"/>
                <a:gd name="T13" fmla="*/ 0 h 105"/>
                <a:gd name="T14" fmla="*/ 164 w 321"/>
                <a:gd name="T15" fmla="*/ 0 h 105"/>
                <a:gd name="T16" fmla="*/ 0 w 321"/>
                <a:gd name="T17" fmla="*/ 8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5">
                  <a:moveTo>
                    <a:pt x="0" y="84"/>
                  </a:moveTo>
                  <a:lnTo>
                    <a:pt x="4" y="95"/>
                  </a:lnTo>
                  <a:lnTo>
                    <a:pt x="164" y="7"/>
                  </a:lnTo>
                  <a:lnTo>
                    <a:pt x="318" y="105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8" name="Freeform 57"/>
            <p:cNvSpPr/>
            <p:nvPr/>
          </p:nvSpPr>
          <p:spPr bwMode="auto">
            <a:xfrm>
              <a:off x="2097088" y="1627188"/>
              <a:ext cx="509588" cy="166688"/>
            </a:xfrm>
            <a:custGeom>
              <a:avLst/>
              <a:gdLst>
                <a:gd name="T0" fmla="*/ 321 w 321"/>
                <a:gd name="T1" fmla="*/ 18 h 105"/>
                <a:gd name="T2" fmla="*/ 317 w 321"/>
                <a:gd name="T3" fmla="*/ 11 h 105"/>
                <a:gd name="T4" fmla="*/ 157 w 321"/>
                <a:gd name="T5" fmla="*/ 95 h 105"/>
                <a:gd name="T6" fmla="*/ 3 w 321"/>
                <a:gd name="T7" fmla="*/ 0 h 105"/>
                <a:gd name="T8" fmla="*/ 0 w 321"/>
                <a:gd name="T9" fmla="*/ 7 h 105"/>
                <a:gd name="T10" fmla="*/ 157 w 321"/>
                <a:gd name="T11" fmla="*/ 105 h 105"/>
                <a:gd name="T12" fmla="*/ 157 w 321"/>
                <a:gd name="T13" fmla="*/ 105 h 105"/>
                <a:gd name="T14" fmla="*/ 157 w 321"/>
                <a:gd name="T15" fmla="*/ 105 h 105"/>
                <a:gd name="T16" fmla="*/ 321 w 321"/>
                <a:gd name="T17" fmla="*/ 1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7" y="11"/>
                  </a:lnTo>
                  <a:lnTo>
                    <a:pt x="157" y="95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9" name="Freeform 58"/>
            <p:cNvSpPr/>
            <p:nvPr/>
          </p:nvSpPr>
          <p:spPr bwMode="auto">
            <a:xfrm>
              <a:off x="2090738" y="1128713"/>
              <a:ext cx="260350" cy="442913"/>
            </a:xfrm>
            <a:custGeom>
              <a:avLst/>
              <a:gdLst>
                <a:gd name="T0" fmla="*/ 0 w 164"/>
                <a:gd name="T1" fmla="*/ 279 h 279"/>
                <a:gd name="T2" fmla="*/ 7 w 164"/>
                <a:gd name="T3" fmla="*/ 279 h 279"/>
                <a:gd name="T4" fmla="*/ 7 w 164"/>
                <a:gd name="T5" fmla="*/ 98 h 279"/>
                <a:gd name="T6" fmla="*/ 164 w 164"/>
                <a:gd name="T7" fmla="*/ 7 h 279"/>
                <a:gd name="T8" fmla="*/ 161 w 164"/>
                <a:gd name="T9" fmla="*/ 0 h 279"/>
                <a:gd name="T10" fmla="*/ 0 w 164"/>
                <a:gd name="T11" fmla="*/ 94 h 279"/>
                <a:gd name="T12" fmla="*/ 0 w 164"/>
                <a:gd name="T13" fmla="*/ 94 h 279"/>
                <a:gd name="T14" fmla="*/ 0 w 164"/>
                <a:gd name="T15" fmla="*/ 94 h 279"/>
                <a:gd name="T16" fmla="*/ 0 w 164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79">
                  <a:moveTo>
                    <a:pt x="0" y="279"/>
                  </a:moveTo>
                  <a:lnTo>
                    <a:pt x="7" y="279"/>
                  </a:lnTo>
                  <a:lnTo>
                    <a:pt x="7" y="98"/>
                  </a:lnTo>
                  <a:lnTo>
                    <a:pt x="164" y="7"/>
                  </a:lnTo>
                  <a:lnTo>
                    <a:pt x="161" y="0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0" name="Freeform 59"/>
            <p:cNvSpPr/>
            <p:nvPr/>
          </p:nvSpPr>
          <p:spPr bwMode="auto">
            <a:xfrm>
              <a:off x="1581150" y="696913"/>
              <a:ext cx="509588" cy="874713"/>
            </a:xfrm>
            <a:custGeom>
              <a:avLst/>
              <a:gdLst>
                <a:gd name="T0" fmla="*/ 321 w 321"/>
                <a:gd name="T1" fmla="*/ 366 h 551"/>
                <a:gd name="T2" fmla="*/ 321 w 321"/>
                <a:gd name="T3" fmla="*/ 366 h 551"/>
                <a:gd name="T4" fmla="*/ 164 w 321"/>
                <a:gd name="T5" fmla="*/ 276 h 551"/>
                <a:gd name="T6" fmla="*/ 164 w 321"/>
                <a:gd name="T7" fmla="*/ 94 h 551"/>
                <a:gd name="T8" fmla="*/ 164 w 321"/>
                <a:gd name="T9" fmla="*/ 94 h 551"/>
                <a:gd name="T10" fmla="*/ 164 w 321"/>
                <a:gd name="T11" fmla="*/ 94 h 551"/>
                <a:gd name="T12" fmla="*/ 4 w 321"/>
                <a:gd name="T13" fmla="*/ 0 h 551"/>
                <a:gd name="T14" fmla="*/ 0 w 321"/>
                <a:gd name="T15" fmla="*/ 7 h 551"/>
                <a:gd name="T16" fmla="*/ 157 w 321"/>
                <a:gd name="T17" fmla="*/ 97 h 551"/>
                <a:gd name="T18" fmla="*/ 157 w 321"/>
                <a:gd name="T19" fmla="*/ 279 h 551"/>
                <a:gd name="T20" fmla="*/ 157 w 321"/>
                <a:gd name="T21" fmla="*/ 279 h 551"/>
                <a:gd name="T22" fmla="*/ 314 w 321"/>
                <a:gd name="T23" fmla="*/ 370 h 551"/>
                <a:gd name="T24" fmla="*/ 311 w 321"/>
                <a:gd name="T25" fmla="*/ 551 h 551"/>
                <a:gd name="T26" fmla="*/ 321 w 321"/>
                <a:gd name="T27" fmla="*/ 551 h 551"/>
                <a:gd name="T28" fmla="*/ 321 w 321"/>
                <a:gd name="T29" fmla="*/ 366 h 551"/>
                <a:gd name="T30" fmla="*/ 321 w 321"/>
                <a:gd name="T31" fmla="*/ 366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1" h="551">
                  <a:moveTo>
                    <a:pt x="321" y="366"/>
                  </a:moveTo>
                  <a:lnTo>
                    <a:pt x="321" y="366"/>
                  </a:lnTo>
                  <a:lnTo>
                    <a:pt x="164" y="276"/>
                  </a:lnTo>
                  <a:lnTo>
                    <a:pt x="164" y="94"/>
                  </a:lnTo>
                  <a:lnTo>
                    <a:pt x="164" y="94"/>
                  </a:lnTo>
                  <a:lnTo>
                    <a:pt x="164" y="94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157" y="279"/>
                  </a:lnTo>
                  <a:lnTo>
                    <a:pt x="314" y="370"/>
                  </a:lnTo>
                  <a:lnTo>
                    <a:pt x="311" y="551"/>
                  </a:lnTo>
                  <a:lnTo>
                    <a:pt x="321" y="551"/>
                  </a:lnTo>
                  <a:lnTo>
                    <a:pt x="321" y="366"/>
                  </a:lnTo>
                  <a:lnTo>
                    <a:pt x="321" y="36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1" name="Freeform 60"/>
            <p:cNvSpPr/>
            <p:nvPr/>
          </p:nvSpPr>
          <p:spPr bwMode="auto">
            <a:xfrm>
              <a:off x="2622550" y="2198688"/>
              <a:ext cx="266700" cy="444500"/>
            </a:xfrm>
            <a:custGeom>
              <a:avLst/>
              <a:gdLst>
                <a:gd name="T0" fmla="*/ 161 w 168"/>
                <a:gd name="T1" fmla="*/ 280 h 280"/>
                <a:gd name="T2" fmla="*/ 168 w 168"/>
                <a:gd name="T3" fmla="*/ 273 h 280"/>
                <a:gd name="T4" fmla="*/ 11 w 168"/>
                <a:gd name="T5" fmla="*/ 182 h 280"/>
                <a:gd name="T6" fmla="*/ 11 w 168"/>
                <a:gd name="T7" fmla="*/ 0 h 280"/>
                <a:gd name="T8" fmla="*/ 0 w 168"/>
                <a:gd name="T9" fmla="*/ 0 h 280"/>
                <a:gd name="T10" fmla="*/ 0 w 168"/>
                <a:gd name="T11" fmla="*/ 189 h 280"/>
                <a:gd name="T12" fmla="*/ 0 w 168"/>
                <a:gd name="T13" fmla="*/ 189 h 280"/>
                <a:gd name="T14" fmla="*/ 0 w 168"/>
                <a:gd name="T15" fmla="*/ 189 h 280"/>
                <a:gd name="T16" fmla="*/ 161 w 168"/>
                <a:gd name="T17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80">
                  <a:moveTo>
                    <a:pt x="161" y="280"/>
                  </a:moveTo>
                  <a:lnTo>
                    <a:pt x="168" y="273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161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2" name="Freeform 61"/>
            <p:cNvSpPr/>
            <p:nvPr/>
          </p:nvSpPr>
          <p:spPr bwMode="auto">
            <a:xfrm>
              <a:off x="2628900" y="2476500"/>
              <a:ext cx="265113" cy="442913"/>
            </a:xfrm>
            <a:custGeom>
              <a:avLst/>
              <a:gdLst>
                <a:gd name="T0" fmla="*/ 3 w 167"/>
                <a:gd name="T1" fmla="*/ 0 h 279"/>
                <a:gd name="T2" fmla="*/ 0 w 167"/>
                <a:gd name="T3" fmla="*/ 10 h 279"/>
                <a:gd name="T4" fmla="*/ 157 w 167"/>
                <a:gd name="T5" fmla="*/ 98 h 279"/>
                <a:gd name="T6" fmla="*/ 160 w 167"/>
                <a:gd name="T7" fmla="*/ 279 h 279"/>
                <a:gd name="T8" fmla="*/ 167 w 167"/>
                <a:gd name="T9" fmla="*/ 279 h 279"/>
                <a:gd name="T10" fmla="*/ 167 w 167"/>
                <a:gd name="T11" fmla="*/ 94 h 279"/>
                <a:gd name="T12" fmla="*/ 167 w 167"/>
                <a:gd name="T13" fmla="*/ 94 h 279"/>
                <a:gd name="T14" fmla="*/ 167 w 167"/>
                <a:gd name="T15" fmla="*/ 94 h 279"/>
                <a:gd name="T16" fmla="*/ 3 w 167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3" y="0"/>
                  </a:moveTo>
                  <a:lnTo>
                    <a:pt x="0" y="10"/>
                  </a:lnTo>
                  <a:lnTo>
                    <a:pt x="157" y="98"/>
                  </a:lnTo>
                  <a:lnTo>
                    <a:pt x="160" y="279"/>
                  </a:lnTo>
                  <a:lnTo>
                    <a:pt x="167" y="279"/>
                  </a:lnTo>
                  <a:lnTo>
                    <a:pt x="167" y="94"/>
                  </a:lnTo>
                  <a:lnTo>
                    <a:pt x="167" y="94"/>
                  </a:lnTo>
                  <a:lnTo>
                    <a:pt x="167" y="9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3" name="Freeform 62"/>
            <p:cNvSpPr/>
            <p:nvPr/>
          </p:nvSpPr>
          <p:spPr bwMode="auto">
            <a:xfrm>
              <a:off x="2878138" y="2487613"/>
              <a:ext cx="509588" cy="171450"/>
            </a:xfrm>
            <a:custGeom>
              <a:avLst/>
              <a:gdLst>
                <a:gd name="T0" fmla="*/ 0 w 321"/>
                <a:gd name="T1" fmla="*/ 87 h 108"/>
                <a:gd name="T2" fmla="*/ 3 w 321"/>
                <a:gd name="T3" fmla="*/ 94 h 108"/>
                <a:gd name="T4" fmla="*/ 164 w 321"/>
                <a:gd name="T5" fmla="*/ 10 h 108"/>
                <a:gd name="T6" fmla="*/ 317 w 321"/>
                <a:gd name="T7" fmla="*/ 108 h 108"/>
                <a:gd name="T8" fmla="*/ 321 w 321"/>
                <a:gd name="T9" fmla="*/ 98 h 108"/>
                <a:gd name="T10" fmla="*/ 164 w 321"/>
                <a:gd name="T11" fmla="*/ 0 h 108"/>
                <a:gd name="T12" fmla="*/ 164 w 321"/>
                <a:gd name="T13" fmla="*/ 0 h 108"/>
                <a:gd name="T14" fmla="*/ 164 w 321"/>
                <a:gd name="T15" fmla="*/ 0 h 108"/>
                <a:gd name="T16" fmla="*/ 0 w 321"/>
                <a:gd name="T17" fmla="*/ 87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8">
                  <a:moveTo>
                    <a:pt x="0" y="87"/>
                  </a:moveTo>
                  <a:lnTo>
                    <a:pt x="3" y="94"/>
                  </a:lnTo>
                  <a:lnTo>
                    <a:pt x="164" y="10"/>
                  </a:lnTo>
                  <a:lnTo>
                    <a:pt x="317" y="108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4" name="Freeform 63"/>
            <p:cNvSpPr/>
            <p:nvPr/>
          </p:nvSpPr>
          <p:spPr bwMode="auto">
            <a:xfrm>
              <a:off x="3132138" y="2520950"/>
              <a:ext cx="509588" cy="166688"/>
            </a:xfrm>
            <a:custGeom>
              <a:avLst/>
              <a:gdLst>
                <a:gd name="T0" fmla="*/ 321 w 321"/>
                <a:gd name="T1" fmla="*/ 17 h 105"/>
                <a:gd name="T2" fmla="*/ 318 w 321"/>
                <a:gd name="T3" fmla="*/ 10 h 105"/>
                <a:gd name="T4" fmla="*/ 157 w 321"/>
                <a:gd name="T5" fmla="*/ 94 h 105"/>
                <a:gd name="T6" fmla="*/ 4 w 321"/>
                <a:gd name="T7" fmla="*/ 0 h 105"/>
                <a:gd name="T8" fmla="*/ 0 w 321"/>
                <a:gd name="T9" fmla="*/ 7 h 105"/>
                <a:gd name="T10" fmla="*/ 157 w 321"/>
                <a:gd name="T11" fmla="*/ 105 h 105"/>
                <a:gd name="T12" fmla="*/ 157 w 321"/>
                <a:gd name="T13" fmla="*/ 105 h 105"/>
                <a:gd name="T14" fmla="*/ 157 w 321"/>
                <a:gd name="T15" fmla="*/ 105 h 105"/>
                <a:gd name="T16" fmla="*/ 321 w 321"/>
                <a:gd name="T17" fmla="*/ 17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5">
                  <a:moveTo>
                    <a:pt x="321" y="17"/>
                  </a:moveTo>
                  <a:lnTo>
                    <a:pt x="318" y="10"/>
                  </a:lnTo>
                  <a:lnTo>
                    <a:pt x="157" y="94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321" y="1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5" name="Freeform 64"/>
            <p:cNvSpPr/>
            <p:nvPr/>
          </p:nvSpPr>
          <p:spPr bwMode="auto">
            <a:xfrm>
              <a:off x="3160713" y="2470150"/>
              <a:ext cx="509588" cy="166688"/>
            </a:xfrm>
            <a:custGeom>
              <a:avLst/>
              <a:gdLst>
                <a:gd name="T0" fmla="*/ 321 w 321"/>
                <a:gd name="T1" fmla="*/ 18 h 105"/>
                <a:gd name="T2" fmla="*/ 317 w 321"/>
                <a:gd name="T3" fmla="*/ 7 h 105"/>
                <a:gd name="T4" fmla="*/ 157 w 321"/>
                <a:gd name="T5" fmla="*/ 95 h 105"/>
                <a:gd name="T6" fmla="*/ 3 w 321"/>
                <a:gd name="T7" fmla="*/ 0 h 105"/>
                <a:gd name="T8" fmla="*/ 0 w 321"/>
                <a:gd name="T9" fmla="*/ 7 h 105"/>
                <a:gd name="T10" fmla="*/ 157 w 321"/>
                <a:gd name="T11" fmla="*/ 105 h 105"/>
                <a:gd name="T12" fmla="*/ 157 w 321"/>
                <a:gd name="T13" fmla="*/ 105 h 105"/>
                <a:gd name="T14" fmla="*/ 157 w 321"/>
                <a:gd name="T15" fmla="*/ 105 h 105"/>
                <a:gd name="T16" fmla="*/ 321 w 321"/>
                <a:gd name="T17" fmla="*/ 1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7" y="7"/>
                  </a:lnTo>
                  <a:lnTo>
                    <a:pt x="157" y="95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6" name="Freeform 65"/>
            <p:cNvSpPr/>
            <p:nvPr/>
          </p:nvSpPr>
          <p:spPr bwMode="auto">
            <a:xfrm>
              <a:off x="3127375" y="2020888"/>
              <a:ext cx="265113" cy="444500"/>
            </a:xfrm>
            <a:custGeom>
              <a:avLst/>
              <a:gdLst>
                <a:gd name="T0" fmla="*/ 0 w 167"/>
                <a:gd name="T1" fmla="*/ 280 h 280"/>
                <a:gd name="T2" fmla="*/ 10 w 167"/>
                <a:gd name="T3" fmla="*/ 280 h 280"/>
                <a:gd name="T4" fmla="*/ 10 w 167"/>
                <a:gd name="T5" fmla="*/ 98 h 280"/>
                <a:gd name="T6" fmla="*/ 167 w 167"/>
                <a:gd name="T7" fmla="*/ 7 h 280"/>
                <a:gd name="T8" fmla="*/ 160 w 167"/>
                <a:gd name="T9" fmla="*/ 0 h 280"/>
                <a:gd name="T10" fmla="*/ 0 w 167"/>
                <a:gd name="T11" fmla="*/ 95 h 280"/>
                <a:gd name="T12" fmla="*/ 0 w 167"/>
                <a:gd name="T13" fmla="*/ 95 h 280"/>
                <a:gd name="T14" fmla="*/ 0 w 167"/>
                <a:gd name="T15" fmla="*/ 95 h 280"/>
                <a:gd name="T16" fmla="*/ 0 w 167"/>
                <a:gd name="T17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80">
                  <a:moveTo>
                    <a:pt x="0" y="280"/>
                  </a:moveTo>
                  <a:lnTo>
                    <a:pt x="10" y="280"/>
                  </a:lnTo>
                  <a:lnTo>
                    <a:pt x="10" y="98"/>
                  </a:lnTo>
                  <a:lnTo>
                    <a:pt x="167" y="7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0" y="95"/>
                  </a:lnTo>
                  <a:lnTo>
                    <a:pt x="0" y="95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7" name="Freeform 66"/>
            <p:cNvSpPr/>
            <p:nvPr/>
          </p:nvSpPr>
          <p:spPr bwMode="auto">
            <a:xfrm>
              <a:off x="2119313" y="1571625"/>
              <a:ext cx="1008063" cy="893763"/>
            </a:xfrm>
            <a:custGeom>
              <a:avLst/>
              <a:gdLst>
                <a:gd name="T0" fmla="*/ 635 w 635"/>
                <a:gd name="T1" fmla="*/ 378 h 563"/>
                <a:gd name="T2" fmla="*/ 635 w 635"/>
                <a:gd name="T3" fmla="*/ 378 h 563"/>
                <a:gd name="T4" fmla="*/ 478 w 635"/>
                <a:gd name="T5" fmla="*/ 287 h 563"/>
                <a:gd name="T6" fmla="*/ 481 w 635"/>
                <a:gd name="T7" fmla="*/ 105 h 563"/>
                <a:gd name="T8" fmla="*/ 481 w 635"/>
                <a:gd name="T9" fmla="*/ 105 h 563"/>
                <a:gd name="T10" fmla="*/ 481 w 635"/>
                <a:gd name="T11" fmla="*/ 105 h 563"/>
                <a:gd name="T12" fmla="*/ 321 w 635"/>
                <a:gd name="T13" fmla="*/ 11 h 563"/>
                <a:gd name="T14" fmla="*/ 321 w 635"/>
                <a:gd name="T15" fmla="*/ 11 h 563"/>
                <a:gd name="T16" fmla="*/ 160 w 635"/>
                <a:gd name="T17" fmla="*/ 98 h 563"/>
                <a:gd name="T18" fmla="*/ 7 w 635"/>
                <a:gd name="T19" fmla="*/ 0 h 563"/>
                <a:gd name="T20" fmla="*/ 0 w 635"/>
                <a:gd name="T21" fmla="*/ 11 h 563"/>
                <a:gd name="T22" fmla="*/ 160 w 635"/>
                <a:gd name="T23" fmla="*/ 109 h 563"/>
                <a:gd name="T24" fmla="*/ 160 w 635"/>
                <a:gd name="T25" fmla="*/ 109 h 563"/>
                <a:gd name="T26" fmla="*/ 160 w 635"/>
                <a:gd name="T27" fmla="*/ 109 h 563"/>
                <a:gd name="T28" fmla="*/ 317 w 635"/>
                <a:gd name="T29" fmla="*/ 21 h 563"/>
                <a:gd name="T30" fmla="*/ 471 w 635"/>
                <a:gd name="T31" fmla="*/ 109 h 563"/>
                <a:gd name="T32" fmla="*/ 471 w 635"/>
                <a:gd name="T33" fmla="*/ 290 h 563"/>
                <a:gd name="T34" fmla="*/ 471 w 635"/>
                <a:gd name="T35" fmla="*/ 290 h 563"/>
                <a:gd name="T36" fmla="*/ 628 w 635"/>
                <a:gd name="T37" fmla="*/ 381 h 563"/>
                <a:gd name="T38" fmla="*/ 628 w 635"/>
                <a:gd name="T39" fmla="*/ 563 h 563"/>
                <a:gd name="T40" fmla="*/ 635 w 635"/>
                <a:gd name="T41" fmla="*/ 563 h 563"/>
                <a:gd name="T42" fmla="*/ 635 w 635"/>
                <a:gd name="T43" fmla="*/ 378 h 563"/>
                <a:gd name="T44" fmla="*/ 635 w 635"/>
                <a:gd name="T45" fmla="*/ 378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35" h="563">
                  <a:moveTo>
                    <a:pt x="635" y="378"/>
                  </a:moveTo>
                  <a:lnTo>
                    <a:pt x="635" y="378"/>
                  </a:lnTo>
                  <a:lnTo>
                    <a:pt x="478" y="287"/>
                  </a:lnTo>
                  <a:lnTo>
                    <a:pt x="481" y="105"/>
                  </a:lnTo>
                  <a:lnTo>
                    <a:pt x="481" y="105"/>
                  </a:lnTo>
                  <a:lnTo>
                    <a:pt x="481" y="105"/>
                  </a:lnTo>
                  <a:lnTo>
                    <a:pt x="321" y="11"/>
                  </a:lnTo>
                  <a:lnTo>
                    <a:pt x="321" y="11"/>
                  </a:lnTo>
                  <a:lnTo>
                    <a:pt x="160" y="98"/>
                  </a:lnTo>
                  <a:lnTo>
                    <a:pt x="7" y="0"/>
                  </a:lnTo>
                  <a:lnTo>
                    <a:pt x="0" y="11"/>
                  </a:lnTo>
                  <a:lnTo>
                    <a:pt x="160" y="109"/>
                  </a:lnTo>
                  <a:lnTo>
                    <a:pt x="160" y="109"/>
                  </a:lnTo>
                  <a:lnTo>
                    <a:pt x="160" y="109"/>
                  </a:lnTo>
                  <a:lnTo>
                    <a:pt x="317" y="21"/>
                  </a:lnTo>
                  <a:lnTo>
                    <a:pt x="471" y="109"/>
                  </a:lnTo>
                  <a:lnTo>
                    <a:pt x="471" y="290"/>
                  </a:lnTo>
                  <a:lnTo>
                    <a:pt x="471" y="290"/>
                  </a:lnTo>
                  <a:lnTo>
                    <a:pt x="628" y="381"/>
                  </a:lnTo>
                  <a:lnTo>
                    <a:pt x="628" y="563"/>
                  </a:lnTo>
                  <a:lnTo>
                    <a:pt x="635" y="563"/>
                  </a:lnTo>
                  <a:lnTo>
                    <a:pt x="635" y="378"/>
                  </a:lnTo>
                  <a:lnTo>
                    <a:pt x="635" y="37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8" name="Freeform 67"/>
            <p:cNvSpPr/>
            <p:nvPr/>
          </p:nvSpPr>
          <p:spPr bwMode="auto">
            <a:xfrm>
              <a:off x="534988" y="1322388"/>
              <a:ext cx="514350" cy="876300"/>
            </a:xfrm>
            <a:custGeom>
              <a:avLst/>
              <a:gdLst>
                <a:gd name="T0" fmla="*/ 0 w 324"/>
                <a:gd name="T1" fmla="*/ 185 h 552"/>
                <a:gd name="T2" fmla="*/ 0 w 324"/>
                <a:gd name="T3" fmla="*/ 185 h 552"/>
                <a:gd name="T4" fmla="*/ 157 w 324"/>
                <a:gd name="T5" fmla="*/ 276 h 552"/>
                <a:gd name="T6" fmla="*/ 157 w 324"/>
                <a:gd name="T7" fmla="*/ 458 h 552"/>
                <a:gd name="T8" fmla="*/ 157 w 324"/>
                <a:gd name="T9" fmla="*/ 458 h 552"/>
                <a:gd name="T10" fmla="*/ 157 w 324"/>
                <a:gd name="T11" fmla="*/ 458 h 552"/>
                <a:gd name="T12" fmla="*/ 317 w 324"/>
                <a:gd name="T13" fmla="*/ 552 h 552"/>
                <a:gd name="T14" fmla="*/ 324 w 324"/>
                <a:gd name="T15" fmla="*/ 542 h 552"/>
                <a:gd name="T16" fmla="*/ 167 w 324"/>
                <a:gd name="T17" fmla="*/ 454 h 552"/>
                <a:gd name="T18" fmla="*/ 167 w 324"/>
                <a:gd name="T19" fmla="*/ 273 h 552"/>
                <a:gd name="T20" fmla="*/ 167 w 324"/>
                <a:gd name="T21" fmla="*/ 273 h 552"/>
                <a:gd name="T22" fmla="*/ 10 w 324"/>
                <a:gd name="T23" fmla="*/ 182 h 552"/>
                <a:gd name="T24" fmla="*/ 10 w 324"/>
                <a:gd name="T25" fmla="*/ 0 h 552"/>
                <a:gd name="T26" fmla="*/ 0 w 324"/>
                <a:gd name="T27" fmla="*/ 0 h 552"/>
                <a:gd name="T28" fmla="*/ 0 w 324"/>
                <a:gd name="T29" fmla="*/ 185 h 552"/>
                <a:gd name="T30" fmla="*/ 0 w 324"/>
                <a:gd name="T31" fmla="*/ 185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4" h="552">
                  <a:moveTo>
                    <a:pt x="0" y="185"/>
                  </a:move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317" y="552"/>
                  </a:lnTo>
                  <a:lnTo>
                    <a:pt x="324" y="542"/>
                  </a:lnTo>
                  <a:lnTo>
                    <a:pt x="167" y="454"/>
                  </a:lnTo>
                  <a:lnTo>
                    <a:pt x="167" y="273"/>
                  </a:lnTo>
                  <a:lnTo>
                    <a:pt x="167" y="273"/>
                  </a:lnTo>
                  <a:lnTo>
                    <a:pt x="10" y="18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9" name="Freeform 68"/>
            <p:cNvSpPr/>
            <p:nvPr/>
          </p:nvSpPr>
          <p:spPr bwMode="auto">
            <a:xfrm>
              <a:off x="1598613" y="2009775"/>
              <a:ext cx="1008063" cy="166688"/>
            </a:xfrm>
            <a:custGeom>
              <a:avLst/>
              <a:gdLst>
                <a:gd name="T0" fmla="*/ 474 w 635"/>
                <a:gd name="T1" fmla="*/ 4 h 105"/>
                <a:gd name="T2" fmla="*/ 474 w 635"/>
                <a:gd name="T3" fmla="*/ 4 h 105"/>
                <a:gd name="T4" fmla="*/ 317 w 635"/>
                <a:gd name="T5" fmla="*/ 95 h 105"/>
                <a:gd name="T6" fmla="*/ 160 w 635"/>
                <a:gd name="T7" fmla="*/ 0 h 105"/>
                <a:gd name="T8" fmla="*/ 160 w 635"/>
                <a:gd name="T9" fmla="*/ 0 h 105"/>
                <a:gd name="T10" fmla="*/ 160 w 635"/>
                <a:gd name="T11" fmla="*/ 0 h 105"/>
                <a:gd name="T12" fmla="*/ 0 w 635"/>
                <a:gd name="T13" fmla="*/ 95 h 105"/>
                <a:gd name="T14" fmla="*/ 3 w 635"/>
                <a:gd name="T15" fmla="*/ 102 h 105"/>
                <a:gd name="T16" fmla="*/ 160 w 635"/>
                <a:gd name="T17" fmla="*/ 11 h 105"/>
                <a:gd name="T18" fmla="*/ 317 w 635"/>
                <a:gd name="T19" fmla="*/ 105 h 105"/>
                <a:gd name="T20" fmla="*/ 317 w 635"/>
                <a:gd name="T21" fmla="*/ 105 h 105"/>
                <a:gd name="T22" fmla="*/ 474 w 635"/>
                <a:gd name="T23" fmla="*/ 14 h 105"/>
                <a:gd name="T24" fmla="*/ 628 w 635"/>
                <a:gd name="T25" fmla="*/ 105 h 105"/>
                <a:gd name="T26" fmla="*/ 635 w 635"/>
                <a:gd name="T27" fmla="*/ 98 h 105"/>
                <a:gd name="T28" fmla="*/ 474 w 635"/>
                <a:gd name="T29" fmla="*/ 4 h 105"/>
                <a:gd name="T30" fmla="*/ 474 w 635"/>
                <a:gd name="T31" fmla="*/ 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5" h="105">
                  <a:moveTo>
                    <a:pt x="474" y="4"/>
                  </a:moveTo>
                  <a:lnTo>
                    <a:pt x="474" y="4"/>
                  </a:lnTo>
                  <a:lnTo>
                    <a:pt x="317" y="95"/>
                  </a:lnTo>
                  <a:lnTo>
                    <a:pt x="160" y="0"/>
                  </a:lnTo>
                  <a:lnTo>
                    <a:pt x="160" y="0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3" y="102"/>
                  </a:lnTo>
                  <a:lnTo>
                    <a:pt x="160" y="11"/>
                  </a:lnTo>
                  <a:lnTo>
                    <a:pt x="317" y="105"/>
                  </a:lnTo>
                  <a:lnTo>
                    <a:pt x="317" y="105"/>
                  </a:lnTo>
                  <a:lnTo>
                    <a:pt x="474" y="14"/>
                  </a:lnTo>
                  <a:lnTo>
                    <a:pt x="628" y="105"/>
                  </a:lnTo>
                  <a:lnTo>
                    <a:pt x="635" y="98"/>
                  </a:lnTo>
                  <a:lnTo>
                    <a:pt x="474" y="4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0" name="Freeform 69"/>
            <p:cNvSpPr/>
            <p:nvPr/>
          </p:nvSpPr>
          <p:spPr bwMode="auto">
            <a:xfrm>
              <a:off x="1100138" y="2054225"/>
              <a:ext cx="1008063" cy="166688"/>
            </a:xfrm>
            <a:custGeom>
              <a:avLst/>
              <a:gdLst>
                <a:gd name="T0" fmla="*/ 474 w 635"/>
                <a:gd name="T1" fmla="*/ 4 h 105"/>
                <a:gd name="T2" fmla="*/ 474 w 635"/>
                <a:gd name="T3" fmla="*/ 4 h 105"/>
                <a:gd name="T4" fmla="*/ 317 w 635"/>
                <a:gd name="T5" fmla="*/ 91 h 105"/>
                <a:gd name="T6" fmla="*/ 164 w 635"/>
                <a:gd name="T7" fmla="*/ 0 h 105"/>
                <a:gd name="T8" fmla="*/ 164 w 635"/>
                <a:gd name="T9" fmla="*/ 0 h 105"/>
                <a:gd name="T10" fmla="*/ 164 w 635"/>
                <a:gd name="T11" fmla="*/ 0 h 105"/>
                <a:gd name="T12" fmla="*/ 0 w 635"/>
                <a:gd name="T13" fmla="*/ 95 h 105"/>
                <a:gd name="T14" fmla="*/ 7 w 635"/>
                <a:gd name="T15" fmla="*/ 102 h 105"/>
                <a:gd name="T16" fmla="*/ 164 w 635"/>
                <a:gd name="T17" fmla="*/ 11 h 105"/>
                <a:gd name="T18" fmla="*/ 317 w 635"/>
                <a:gd name="T19" fmla="*/ 102 h 105"/>
                <a:gd name="T20" fmla="*/ 317 w 635"/>
                <a:gd name="T21" fmla="*/ 102 h 105"/>
                <a:gd name="T22" fmla="*/ 474 w 635"/>
                <a:gd name="T23" fmla="*/ 14 h 105"/>
                <a:gd name="T24" fmla="*/ 631 w 635"/>
                <a:gd name="T25" fmla="*/ 105 h 105"/>
                <a:gd name="T26" fmla="*/ 635 w 635"/>
                <a:gd name="T27" fmla="*/ 98 h 105"/>
                <a:gd name="T28" fmla="*/ 474 w 635"/>
                <a:gd name="T29" fmla="*/ 4 h 105"/>
                <a:gd name="T30" fmla="*/ 474 w 635"/>
                <a:gd name="T31" fmla="*/ 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5" h="105">
                  <a:moveTo>
                    <a:pt x="474" y="4"/>
                  </a:moveTo>
                  <a:lnTo>
                    <a:pt x="474" y="4"/>
                  </a:lnTo>
                  <a:lnTo>
                    <a:pt x="317" y="91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0" y="95"/>
                  </a:lnTo>
                  <a:lnTo>
                    <a:pt x="7" y="102"/>
                  </a:lnTo>
                  <a:lnTo>
                    <a:pt x="164" y="11"/>
                  </a:lnTo>
                  <a:lnTo>
                    <a:pt x="317" y="102"/>
                  </a:lnTo>
                  <a:lnTo>
                    <a:pt x="317" y="102"/>
                  </a:lnTo>
                  <a:lnTo>
                    <a:pt x="474" y="14"/>
                  </a:lnTo>
                  <a:lnTo>
                    <a:pt x="631" y="105"/>
                  </a:lnTo>
                  <a:lnTo>
                    <a:pt x="635" y="98"/>
                  </a:lnTo>
                  <a:lnTo>
                    <a:pt x="474" y="4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1" name="Freeform 70"/>
            <p:cNvSpPr/>
            <p:nvPr/>
          </p:nvSpPr>
          <p:spPr bwMode="auto">
            <a:xfrm>
              <a:off x="1049338" y="708025"/>
              <a:ext cx="515938" cy="160338"/>
            </a:xfrm>
            <a:custGeom>
              <a:avLst/>
              <a:gdLst>
                <a:gd name="T0" fmla="*/ 325 w 325"/>
                <a:gd name="T1" fmla="*/ 7 h 101"/>
                <a:gd name="T2" fmla="*/ 318 w 325"/>
                <a:gd name="T3" fmla="*/ 0 h 101"/>
                <a:gd name="T4" fmla="*/ 161 w 325"/>
                <a:gd name="T5" fmla="*/ 90 h 101"/>
                <a:gd name="T6" fmla="*/ 7 w 325"/>
                <a:gd name="T7" fmla="*/ 0 h 101"/>
                <a:gd name="T8" fmla="*/ 0 w 325"/>
                <a:gd name="T9" fmla="*/ 7 h 101"/>
                <a:gd name="T10" fmla="*/ 161 w 325"/>
                <a:gd name="T11" fmla="*/ 101 h 101"/>
                <a:gd name="T12" fmla="*/ 161 w 325"/>
                <a:gd name="T13" fmla="*/ 101 h 101"/>
                <a:gd name="T14" fmla="*/ 161 w 325"/>
                <a:gd name="T15" fmla="*/ 101 h 101"/>
                <a:gd name="T16" fmla="*/ 325 w 325"/>
                <a:gd name="T17" fmla="*/ 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5" h="101">
                  <a:moveTo>
                    <a:pt x="325" y="7"/>
                  </a:moveTo>
                  <a:lnTo>
                    <a:pt x="318" y="0"/>
                  </a:lnTo>
                  <a:lnTo>
                    <a:pt x="161" y="90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325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2" name="Freeform 71"/>
            <p:cNvSpPr/>
            <p:nvPr/>
          </p:nvSpPr>
          <p:spPr bwMode="auto">
            <a:xfrm>
              <a:off x="1293813" y="390525"/>
              <a:ext cx="265113" cy="444500"/>
            </a:xfrm>
            <a:custGeom>
              <a:avLst/>
              <a:gdLst>
                <a:gd name="T0" fmla="*/ 167 w 167"/>
                <a:gd name="T1" fmla="*/ 0 h 280"/>
                <a:gd name="T2" fmla="*/ 157 w 167"/>
                <a:gd name="T3" fmla="*/ 0 h 280"/>
                <a:gd name="T4" fmla="*/ 157 w 167"/>
                <a:gd name="T5" fmla="*/ 182 h 280"/>
                <a:gd name="T6" fmla="*/ 0 w 167"/>
                <a:gd name="T7" fmla="*/ 273 h 280"/>
                <a:gd name="T8" fmla="*/ 3 w 167"/>
                <a:gd name="T9" fmla="*/ 280 h 280"/>
                <a:gd name="T10" fmla="*/ 167 w 167"/>
                <a:gd name="T11" fmla="*/ 189 h 280"/>
                <a:gd name="T12" fmla="*/ 167 w 167"/>
                <a:gd name="T13" fmla="*/ 189 h 280"/>
                <a:gd name="T14" fmla="*/ 167 w 167"/>
                <a:gd name="T15" fmla="*/ 189 h 280"/>
                <a:gd name="T16" fmla="*/ 167 w 167"/>
                <a:gd name="T17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80">
                  <a:moveTo>
                    <a:pt x="167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3"/>
                  </a:lnTo>
                  <a:lnTo>
                    <a:pt x="3" y="280"/>
                  </a:lnTo>
                  <a:lnTo>
                    <a:pt x="167" y="189"/>
                  </a:lnTo>
                  <a:lnTo>
                    <a:pt x="167" y="189"/>
                  </a:lnTo>
                  <a:lnTo>
                    <a:pt x="167" y="189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3" name="Freeform 72"/>
            <p:cNvSpPr/>
            <p:nvPr/>
          </p:nvSpPr>
          <p:spPr bwMode="auto">
            <a:xfrm>
              <a:off x="795338" y="430213"/>
              <a:ext cx="265113" cy="442913"/>
            </a:xfrm>
            <a:custGeom>
              <a:avLst/>
              <a:gdLst>
                <a:gd name="T0" fmla="*/ 167 w 167"/>
                <a:gd name="T1" fmla="*/ 0 h 279"/>
                <a:gd name="T2" fmla="*/ 157 w 167"/>
                <a:gd name="T3" fmla="*/ 0 h 279"/>
                <a:gd name="T4" fmla="*/ 157 w 167"/>
                <a:gd name="T5" fmla="*/ 182 h 279"/>
                <a:gd name="T6" fmla="*/ 0 w 167"/>
                <a:gd name="T7" fmla="*/ 272 h 279"/>
                <a:gd name="T8" fmla="*/ 7 w 167"/>
                <a:gd name="T9" fmla="*/ 279 h 279"/>
                <a:gd name="T10" fmla="*/ 167 w 167"/>
                <a:gd name="T11" fmla="*/ 185 h 279"/>
                <a:gd name="T12" fmla="*/ 167 w 167"/>
                <a:gd name="T13" fmla="*/ 185 h 279"/>
                <a:gd name="T14" fmla="*/ 167 w 167"/>
                <a:gd name="T15" fmla="*/ 185 h 279"/>
                <a:gd name="T16" fmla="*/ 167 w 167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7" y="185"/>
                  </a:lnTo>
                  <a:lnTo>
                    <a:pt x="167" y="185"/>
                  </a:lnTo>
                  <a:lnTo>
                    <a:pt x="167" y="185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4" name="Freeform 73"/>
            <p:cNvSpPr/>
            <p:nvPr/>
          </p:nvSpPr>
          <p:spPr bwMode="auto">
            <a:xfrm>
              <a:off x="539750" y="434975"/>
              <a:ext cx="515938" cy="871538"/>
            </a:xfrm>
            <a:custGeom>
              <a:avLst/>
              <a:gdLst>
                <a:gd name="T0" fmla="*/ 0 w 325"/>
                <a:gd name="T1" fmla="*/ 186 h 549"/>
                <a:gd name="T2" fmla="*/ 0 w 325"/>
                <a:gd name="T3" fmla="*/ 186 h 549"/>
                <a:gd name="T4" fmla="*/ 157 w 325"/>
                <a:gd name="T5" fmla="*/ 276 h 549"/>
                <a:gd name="T6" fmla="*/ 157 w 325"/>
                <a:gd name="T7" fmla="*/ 458 h 549"/>
                <a:gd name="T8" fmla="*/ 157 w 325"/>
                <a:gd name="T9" fmla="*/ 458 h 549"/>
                <a:gd name="T10" fmla="*/ 157 w 325"/>
                <a:gd name="T11" fmla="*/ 458 h 549"/>
                <a:gd name="T12" fmla="*/ 321 w 325"/>
                <a:gd name="T13" fmla="*/ 549 h 549"/>
                <a:gd name="T14" fmla="*/ 325 w 325"/>
                <a:gd name="T15" fmla="*/ 542 h 549"/>
                <a:gd name="T16" fmla="*/ 168 w 325"/>
                <a:gd name="T17" fmla="*/ 451 h 549"/>
                <a:gd name="T18" fmla="*/ 168 w 325"/>
                <a:gd name="T19" fmla="*/ 269 h 549"/>
                <a:gd name="T20" fmla="*/ 168 w 325"/>
                <a:gd name="T21" fmla="*/ 269 h 549"/>
                <a:gd name="T22" fmla="*/ 11 w 325"/>
                <a:gd name="T23" fmla="*/ 182 h 549"/>
                <a:gd name="T24" fmla="*/ 11 w 325"/>
                <a:gd name="T25" fmla="*/ 0 h 549"/>
                <a:gd name="T26" fmla="*/ 0 w 325"/>
                <a:gd name="T27" fmla="*/ 0 h 549"/>
                <a:gd name="T28" fmla="*/ 0 w 325"/>
                <a:gd name="T29" fmla="*/ 186 h 549"/>
                <a:gd name="T30" fmla="*/ 0 w 325"/>
                <a:gd name="T31" fmla="*/ 186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5" h="549">
                  <a:moveTo>
                    <a:pt x="0" y="186"/>
                  </a:moveTo>
                  <a:lnTo>
                    <a:pt x="0" y="186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321" y="549"/>
                  </a:lnTo>
                  <a:lnTo>
                    <a:pt x="325" y="542"/>
                  </a:lnTo>
                  <a:lnTo>
                    <a:pt x="168" y="451"/>
                  </a:lnTo>
                  <a:lnTo>
                    <a:pt x="168" y="269"/>
                  </a:lnTo>
                  <a:lnTo>
                    <a:pt x="168" y="269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6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5" name="Freeform 74"/>
            <p:cNvSpPr/>
            <p:nvPr/>
          </p:nvSpPr>
          <p:spPr bwMode="auto">
            <a:xfrm>
              <a:off x="3127375" y="1566863"/>
              <a:ext cx="265113" cy="438150"/>
            </a:xfrm>
            <a:custGeom>
              <a:avLst/>
              <a:gdLst>
                <a:gd name="T0" fmla="*/ 3 w 167"/>
                <a:gd name="T1" fmla="*/ 0 h 276"/>
                <a:gd name="T2" fmla="*/ 0 w 167"/>
                <a:gd name="T3" fmla="*/ 7 h 276"/>
                <a:gd name="T4" fmla="*/ 157 w 167"/>
                <a:gd name="T5" fmla="*/ 94 h 276"/>
                <a:gd name="T6" fmla="*/ 160 w 167"/>
                <a:gd name="T7" fmla="*/ 276 h 276"/>
                <a:gd name="T8" fmla="*/ 167 w 167"/>
                <a:gd name="T9" fmla="*/ 276 h 276"/>
                <a:gd name="T10" fmla="*/ 167 w 167"/>
                <a:gd name="T11" fmla="*/ 91 h 276"/>
                <a:gd name="T12" fmla="*/ 167 w 167"/>
                <a:gd name="T13" fmla="*/ 91 h 276"/>
                <a:gd name="T14" fmla="*/ 167 w 167"/>
                <a:gd name="T15" fmla="*/ 91 h 276"/>
                <a:gd name="T16" fmla="*/ 3 w 167"/>
                <a:gd name="T17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4"/>
                  </a:lnTo>
                  <a:lnTo>
                    <a:pt x="160" y="276"/>
                  </a:lnTo>
                  <a:lnTo>
                    <a:pt x="167" y="276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6" name="Freeform 75"/>
            <p:cNvSpPr/>
            <p:nvPr/>
          </p:nvSpPr>
          <p:spPr bwMode="auto">
            <a:xfrm>
              <a:off x="3409950" y="1084263"/>
              <a:ext cx="509588" cy="160338"/>
            </a:xfrm>
            <a:custGeom>
              <a:avLst/>
              <a:gdLst>
                <a:gd name="T0" fmla="*/ 321 w 321"/>
                <a:gd name="T1" fmla="*/ 11 h 101"/>
                <a:gd name="T2" fmla="*/ 317 w 321"/>
                <a:gd name="T3" fmla="*/ 0 h 101"/>
                <a:gd name="T4" fmla="*/ 160 w 321"/>
                <a:gd name="T5" fmla="*/ 91 h 101"/>
                <a:gd name="T6" fmla="*/ 3 w 321"/>
                <a:gd name="T7" fmla="*/ 0 h 101"/>
                <a:gd name="T8" fmla="*/ 0 w 321"/>
                <a:gd name="T9" fmla="*/ 11 h 101"/>
                <a:gd name="T10" fmla="*/ 160 w 321"/>
                <a:gd name="T11" fmla="*/ 101 h 101"/>
                <a:gd name="T12" fmla="*/ 160 w 321"/>
                <a:gd name="T13" fmla="*/ 101 h 101"/>
                <a:gd name="T14" fmla="*/ 160 w 321"/>
                <a:gd name="T15" fmla="*/ 101 h 101"/>
                <a:gd name="T16" fmla="*/ 321 w 321"/>
                <a:gd name="T17" fmla="*/ 1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1">
                  <a:moveTo>
                    <a:pt x="321" y="11"/>
                  </a:moveTo>
                  <a:lnTo>
                    <a:pt x="317" y="0"/>
                  </a:lnTo>
                  <a:lnTo>
                    <a:pt x="160" y="91"/>
                  </a:lnTo>
                  <a:lnTo>
                    <a:pt x="3" y="0"/>
                  </a:lnTo>
                  <a:lnTo>
                    <a:pt x="0" y="11"/>
                  </a:lnTo>
                  <a:lnTo>
                    <a:pt x="160" y="101"/>
                  </a:lnTo>
                  <a:lnTo>
                    <a:pt x="160" y="101"/>
                  </a:lnTo>
                  <a:lnTo>
                    <a:pt x="160" y="101"/>
                  </a:lnTo>
                  <a:lnTo>
                    <a:pt x="321" y="1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7" name="Freeform 76"/>
            <p:cNvSpPr/>
            <p:nvPr/>
          </p:nvSpPr>
          <p:spPr bwMode="auto">
            <a:xfrm>
              <a:off x="2894013" y="823913"/>
              <a:ext cx="758825" cy="876300"/>
            </a:xfrm>
            <a:custGeom>
              <a:avLst/>
              <a:gdLst>
                <a:gd name="T0" fmla="*/ 318 w 478"/>
                <a:gd name="T1" fmla="*/ 189 h 552"/>
                <a:gd name="T2" fmla="*/ 475 w 478"/>
                <a:gd name="T3" fmla="*/ 279 h 552"/>
                <a:gd name="T4" fmla="*/ 478 w 478"/>
                <a:gd name="T5" fmla="*/ 272 h 552"/>
                <a:gd name="T6" fmla="*/ 318 w 478"/>
                <a:gd name="T7" fmla="*/ 178 h 552"/>
                <a:gd name="T8" fmla="*/ 318 w 478"/>
                <a:gd name="T9" fmla="*/ 178 h 552"/>
                <a:gd name="T10" fmla="*/ 318 w 478"/>
                <a:gd name="T11" fmla="*/ 178 h 552"/>
                <a:gd name="T12" fmla="*/ 161 w 478"/>
                <a:gd name="T13" fmla="*/ 269 h 552"/>
                <a:gd name="T14" fmla="*/ 7 w 478"/>
                <a:gd name="T15" fmla="*/ 182 h 552"/>
                <a:gd name="T16" fmla="*/ 7 w 478"/>
                <a:gd name="T17" fmla="*/ 0 h 552"/>
                <a:gd name="T18" fmla="*/ 0 w 478"/>
                <a:gd name="T19" fmla="*/ 0 h 552"/>
                <a:gd name="T20" fmla="*/ 0 w 478"/>
                <a:gd name="T21" fmla="*/ 189 h 552"/>
                <a:gd name="T22" fmla="*/ 0 w 478"/>
                <a:gd name="T23" fmla="*/ 189 h 552"/>
                <a:gd name="T24" fmla="*/ 0 w 478"/>
                <a:gd name="T25" fmla="*/ 189 h 552"/>
                <a:gd name="T26" fmla="*/ 157 w 478"/>
                <a:gd name="T27" fmla="*/ 276 h 552"/>
                <a:gd name="T28" fmla="*/ 157 w 478"/>
                <a:gd name="T29" fmla="*/ 457 h 552"/>
                <a:gd name="T30" fmla="*/ 157 w 478"/>
                <a:gd name="T31" fmla="*/ 457 h 552"/>
                <a:gd name="T32" fmla="*/ 157 w 478"/>
                <a:gd name="T33" fmla="*/ 457 h 552"/>
                <a:gd name="T34" fmla="*/ 318 w 478"/>
                <a:gd name="T35" fmla="*/ 552 h 552"/>
                <a:gd name="T36" fmla="*/ 321 w 478"/>
                <a:gd name="T37" fmla="*/ 545 h 552"/>
                <a:gd name="T38" fmla="*/ 164 w 478"/>
                <a:gd name="T39" fmla="*/ 454 h 552"/>
                <a:gd name="T40" fmla="*/ 164 w 478"/>
                <a:gd name="T41" fmla="*/ 279 h 552"/>
                <a:gd name="T42" fmla="*/ 318 w 478"/>
                <a:gd name="T43" fmla="*/ 189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78" h="552">
                  <a:moveTo>
                    <a:pt x="318" y="189"/>
                  </a:moveTo>
                  <a:lnTo>
                    <a:pt x="475" y="279"/>
                  </a:lnTo>
                  <a:lnTo>
                    <a:pt x="478" y="272"/>
                  </a:lnTo>
                  <a:lnTo>
                    <a:pt x="318" y="178"/>
                  </a:lnTo>
                  <a:lnTo>
                    <a:pt x="318" y="178"/>
                  </a:lnTo>
                  <a:lnTo>
                    <a:pt x="318" y="178"/>
                  </a:lnTo>
                  <a:lnTo>
                    <a:pt x="161" y="269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157" y="276"/>
                  </a:lnTo>
                  <a:lnTo>
                    <a:pt x="157" y="457"/>
                  </a:lnTo>
                  <a:lnTo>
                    <a:pt x="157" y="457"/>
                  </a:lnTo>
                  <a:lnTo>
                    <a:pt x="157" y="457"/>
                  </a:lnTo>
                  <a:lnTo>
                    <a:pt x="318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9"/>
                  </a:lnTo>
                  <a:lnTo>
                    <a:pt x="318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8" name="Freeform 77"/>
            <p:cNvSpPr/>
            <p:nvPr/>
          </p:nvSpPr>
          <p:spPr bwMode="auto">
            <a:xfrm>
              <a:off x="3421063" y="1738313"/>
              <a:ext cx="757238" cy="871538"/>
            </a:xfrm>
            <a:custGeom>
              <a:avLst/>
              <a:gdLst>
                <a:gd name="T0" fmla="*/ 317 w 477"/>
                <a:gd name="T1" fmla="*/ 189 h 549"/>
                <a:gd name="T2" fmla="*/ 474 w 477"/>
                <a:gd name="T3" fmla="*/ 280 h 549"/>
                <a:gd name="T4" fmla="*/ 477 w 477"/>
                <a:gd name="T5" fmla="*/ 269 h 549"/>
                <a:gd name="T6" fmla="*/ 317 w 477"/>
                <a:gd name="T7" fmla="*/ 178 h 549"/>
                <a:gd name="T8" fmla="*/ 317 w 477"/>
                <a:gd name="T9" fmla="*/ 178 h 549"/>
                <a:gd name="T10" fmla="*/ 317 w 477"/>
                <a:gd name="T11" fmla="*/ 178 h 549"/>
                <a:gd name="T12" fmla="*/ 160 w 477"/>
                <a:gd name="T13" fmla="*/ 269 h 549"/>
                <a:gd name="T14" fmla="*/ 7 w 477"/>
                <a:gd name="T15" fmla="*/ 178 h 549"/>
                <a:gd name="T16" fmla="*/ 7 w 477"/>
                <a:gd name="T17" fmla="*/ 0 h 549"/>
                <a:gd name="T18" fmla="*/ 0 w 477"/>
                <a:gd name="T19" fmla="*/ 0 h 549"/>
                <a:gd name="T20" fmla="*/ 0 w 477"/>
                <a:gd name="T21" fmla="*/ 185 h 549"/>
                <a:gd name="T22" fmla="*/ 0 w 477"/>
                <a:gd name="T23" fmla="*/ 185 h 549"/>
                <a:gd name="T24" fmla="*/ 0 w 477"/>
                <a:gd name="T25" fmla="*/ 185 h 549"/>
                <a:gd name="T26" fmla="*/ 157 w 477"/>
                <a:gd name="T27" fmla="*/ 276 h 549"/>
                <a:gd name="T28" fmla="*/ 157 w 477"/>
                <a:gd name="T29" fmla="*/ 458 h 549"/>
                <a:gd name="T30" fmla="*/ 157 w 477"/>
                <a:gd name="T31" fmla="*/ 458 h 549"/>
                <a:gd name="T32" fmla="*/ 157 w 477"/>
                <a:gd name="T33" fmla="*/ 458 h 549"/>
                <a:gd name="T34" fmla="*/ 317 w 477"/>
                <a:gd name="T35" fmla="*/ 549 h 549"/>
                <a:gd name="T36" fmla="*/ 321 w 477"/>
                <a:gd name="T37" fmla="*/ 542 h 549"/>
                <a:gd name="T38" fmla="*/ 164 w 477"/>
                <a:gd name="T39" fmla="*/ 451 h 549"/>
                <a:gd name="T40" fmla="*/ 164 w 477"/>
                <a:gd name="T41" fmla="*/ 276 h 549"/>
                <a:gd name="T42" fmla="*/ 317 w 477"/>
                <a:gd name="T43" fmla="*/ 189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77" h="549">
                  <a:moveTo>
                    <a:pt x="317" y="189"/>
                  </a:moveTo>
                  <a:lnTo>
                    <a:pt x="474" y="280"/>
                  </a:lnTo>
                  <a:lnTo>
                    <a:pt x="477" y="269"/>
                  </a:lnTo>
                  <a:lnTo>
                    <a:pt x="317" y="178"/>
                  </a:lnTo>
                  <a:lnTo>
                    <a:pt x="317" y="178"/>
                  </a:lnTo>
                  <a:lnTo>
                    <a:pt x="317" y="178"/>
                  </a:lnTo>
                  <a:lnTo>
                    <a:pt x="160" y="269"/>
                  </a:lnTo>
                  <a:lnTo>
                    <a:pt x="7" y="178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317" y="549"/>
                  </a:lnTo>
                  <a:lnTo>
                    <a:pt x="321" y="542"/>
                  </a:lnTo>
                  <a:lnTo>
                    <a:pt x="164" y="451"/>
                  </a:lnTo>
                  <a:lnTo>
                    <a:pt x="164" y="276"/>
                  </a:lnTo>
                  <a:lnTo>
                    <a:pt x="317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9" name="Freeform 78"/>
            <p:cNvSpPr/>
            <p:nvPr/>
          </p:nvSpPr>
          <p:spPr bwMode="auto">
            <a:xfrm>
              <a:off x="1420813" y="812800"/>
              <a:ext cx="293688" cy="342900"/>
            </a:xfrm>
            <a:custGeom>
              <a:avLst/>
              <a:gdLst>
                <a:gd name="T0" fmla="*/ 185 w 185"/>
                <a:gd name="T1" fmla="*/ 161 h 216"/>
                <a:gd name="T2" fmla="*/ 94 w 185"/>
                <a:gd name="T3" fmla="*/ 216 h 216"/>
                <a:gd name="T4" fmla="*/ 0 w 185"/>
                <a:gd name="T5" fmla="*/ 161 h 216"/>
                <a:gd name="T6" fmla="*/ 0 w 185"/>
                <a:gd name="T7" fmla="*/ 52 h 216"/>
                <a:gd name="T8" fmla="*/ 94 w 185"/>
                <a:gd name="T9" fmla="*/ 0 h 216"/>
                <a:gd name="T10" fmla="*/ 185 w 185"/>
                <a:gd name="T11" fmla="*/ 52 h 216"/>
                <a:gd name="T12" fmla="*/ 185 w 185"/>
                <a:gd name="T13" fmla="*/ 16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5" h="216">
                  <a:moveTo>
                    <a:pt x="185" y="161"/>
                  </a:moveTo>
                  <a:lnTo>
                    <a:pt x="94" y="216"/>
                  </a:lnTo>
                  <a:lnTo>
                    <a:pt x="0" y="161"/>
                  </a:lnTo>
                  <a:lnTo>
                    <a:pt x="0" y="52"/>
                  </a:lnTo>
                  <a:lnTo>
                    <a:pt x="94" y="0"/>
                  </a:lnTo>
                  <a:lnTo>
                    <a:pt x="185" y="52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0" name="Freeform 79"/>
            <p:cNvSpPr/>
            <p:nvPr/>
          </p:nvSpPr>
          <p:spPr bwMode="auto">
            <a:xfrm>
              <a:off x="1420813" y="1689100"/>
              <a:ext cx="354013" cy="409575"/>
            </a:xfrm>
            <a:custGeom>
              <a:avLst/>
              <a:gdLst>
                <a:gd name="T0" fmla="*/ 223 w 223"/>
                <a:gd name="T1" fmla="*/ 192 h 258"/>
                <a:gd name="T2" fmla="*/ 112 w 223"/>
                <a:gd name="T3" fmla="*/ 258 h 258"/>
                <a:gd name="T4" fmla="*/ 0 w 223"/>
                <a:gd name="T5" fmla="*/ 192 h 258"/>
                <a:gd name="T6" fmla="*/ 0 w 223"/>
                <a:gd name="T7" fmla="*/ 63 h 258"/>
                <a:gd name="T8" fmla="*/ 112 w 223"/>
                <a:gd name="T9" fmla="*/ 0 h 258"/>
                <a:gd name="T10" fmla="*/ 223 w 223"/>
                <a:gd name="T11" fmla="*/ 63 h 258"/>
                <a:gd name="T12" fmla="*/ 223 w 223"/>
                <a:gd name="T13" fmla="*/ 192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3" h="258">
                  <a:moveTo>
                    <a:pt x="223" y="192"/>
                  </a:moveTo>
                  <a:lnTo>
                    <a:pt x="112" y="258"/>
                  </a:lnTo>
                  <a:lnTo>
                    <a:pt x="0" y="192"/>
                  </a:lnTo>
                  <a:lnTo>
                    <a:pt x="0" y="63"/>
                  </a:lnTo>
                  <a:lnTo>
                    <a:pt x="112" y="0"/>
                  </a:lnTo>
                  <a:lnTo>
                    <a:pt x="223" y="63"/>
                  </a:lnTo>
                  <a:lnTo>
                    <a:pt x="223" y="19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1" name="Freeform 80"/>
            <p:cNvSpPr/>
            <p:nvPr/>
          </p:nvSpPr>
          <p:spPr bwMode="auto">
            <a:xfrm>
              <a:off x="2224088" y="1289050"/>
              <a:ext cx="293688" cy="344488"/>
            </a:xfrm>
            <a:custGeom>
              <a:avLst/>
              <a:gdLst>
                <a:gd name="T0" fmla="*/ 185 w 185"/>
                <a:gd name="T1" fmla="*/ 161 h 217"/>
                <a:gd name="T2" fmla="*/ 94 w 185"/>
                <a:gd name="T3" fmla="*/ 217 h 217"/>
                <a:gd name="T4" fmla="*/ 0 w 185"/>
                <a:gd name="T5" fmla="*/ 161 h 217"/>
                <a:gd name="T6" fmla="*/ 0 w 185"/>
                <a:gd name="T7" fmla="*/ 53 h 217"/>
                <a:gd name="T8" fmla="*/ 94 w 185"/>
                <a:gd name="T9" fmla="*/ 0 h 217"/>
                <a:gd name="T10" fmla="*/ 185 w 185"/>
                <a:gd name="T11" fmla="*/ 53 h 217"/>
                <a:gd name="T12" fmla="*/ 185 w 185"/>
                <a:gd name="T13" fmla="*/ 161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5" h="217">
                  <a:moveTo>
                    <a:pt x="185" y="161"/>
                  </a:moveTo>
                  <a:lnTo>
                    <a:pt x="94" y="217"/>
                  </a:lnTo>
                  <a:lnTo>
                    <a:pt x="0" y="161"/>
                  </a:lnTo>
                  <a:lnTo>
                    <a:pt x="0" y="53"/>
                  </a:lnTo>
                  <a:lnTo>
                    <a:pt x="94" y="0"/>
                  </a:lnTo>
                  <a:lnTo>
                    <a:pt x="185" y="53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2" name="Freeform 81"/>
            <p:cNvSpPr/>
            <p:nvPr/>
          </p:nvSpPr>
          <p:spPr bwMode="auto">
            <a:xfrm>
              <a:off x="2900363" y="1616075"/>
              <a:ext cx="465138" cy="533400"/>
            </a:xfrm>
            <a:custGeom>
              <a:avLst/>
              <a:gdLst>
                <a:gd name="T0" fmla="*/ 293 w 293"/>
                <a:gd name="T1" fmla="*/ 252 h 336"/>
                <a:gd name="T2" fmla="*/ 146 w 293"/>
                <a:gd name="T3" fmla="*/ 336 h 336"/>
                <a:gd name="T4" fmla="*/ 0 w 293"/>
                <a:gd name="T5" fmla="*/ 252 h 336"/>
                <a:gd name="T6" fmla="*/ 0 w 293"/>
                <a:gd name="T7" fmla="*/ 84 h 336"/>
                <a:gd name="T8" fmla="*/ 146 w 293"/>
                <a:gd name="T9" fmla="*/ 0 h 336"/>
                <a:gd name="T10" fmla="*/ 293 w 293"/>
                <a:gd name="T11" fmla="*/ 84 h 336"/>
                <a:gd name="T12" fmla="*/ 293 w 293"/>
                <a:gd name="T13" fmla="*/ 252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3" h="336">
                  <a:moveTo>
                    <a:pt x="293" y="252"/>
                  </a:moveTo>
                  <a:lnTo>
                    <a:pt x="146" y="336"/>
                  </a:lnTo>
                  <a:lnTo>
                    <a:pt x="0" y="252"/>
                  </a:lnTo>
                  <a:lnTo>
                    <a:pt x="0" y="84"/>
                  </a:lnTo>
                  <a:lnTo>
                    <a:pt x="146" y="0"/>
                  </a:lnTo>
                  <a:lnTo>
                    <a:pt x="293" y="84"/>
                  </a:lnTo>
                  <a:lnTo>
                    <a:pt x="293" y="25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3" name="Freeform 82"/>
            <p:cNvSpPr/>
            <p:nvPr/>
          </p:nvSpPr>
          <p:spPr bwMode="auto">
            <a:xfrm>
              <a:off x="307975" y="1666875"/>
              <a:ext cx="460375" cy="531813"/>
            </a:xfrm>
            <a:custGeom>
              <a:avLst/>
              <a:gdLst>
                <a:gd name="T0" fmla="*/ 290 w 290"/>
                <a:gd name="T1" fmla="*/ 251 h 335"/>
                <a:gd name="T2" fmla="*/ 146 w 290"/>
                <a:gd name="T3" fmla="*/ 335 h 335"/>
                <a:gd name="T4" fmla="*/ 0 w 290"/>
                <a:gd name="T5" fmla="*/ 251 h 335"/>
                <a:gd name="T6" fmla="*/ 0 w 290"/>
                <a:gd name="T7" fmla="*/ 84 h 335"/>
                <a:gd name="T8" fmla="*/ 146 w 290"/>
                <a:gd name="T9" fmla="*/ 0 h 335"/>
                <a:gd name="T10" fmla="*/ 290 w 290"/>
                <a:gd name="T11" fmla="*/ 84 h 335"/>
                <a:gd name="T12" fmla="*/ 290 w 290"/>
                <a:gd name="T13" fmla="*/ 251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0" h="335">
                  <a:moveTo>
                    <a:pt x="290" y="251"/>
                  </a:moveTo>
                  <a:lnTo>
                    <a:pt x="146" y="335"/>
                  </a:lnTo>
                  <a:lnTo>
                    <a:pt x="0" y="251"/>
                  </a:lnTo>
                  <a:lnTo>
                    <a:pt x="0" y="84"/>
                  </a:lnTo>
                  <a:lnTo>
                    <a:pt x="146" y="0"/>
                  </a:lnTo>
                  <a:lnTo>
                    <a:pt x="290" y="84"/>
                  </a:lnTo>
                  <a:lnTo>
                    <a:pt x="290" y="25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4" name="Freeform 83"/>
            <p:cNvSpPr/>
            <p:nvPr/>
          </p:nvSpPr>
          <p:spPr bwMode="auto">
            <a:xfrm>
              <a:off x="1420813" y="3119438"/>
              <a:ext cx="266700" cy="444500"/>
            </a:xfrm>
            <a:custGeom>
              <a:avLst/>
              <a:gdLst>
                <a:gd name="T0" fmla="*/ 4 w 168"/>
                <a:gd name="T1" fmla="*/ 0 h 280"/>
                <a:gd name="T2" fmla="*/ 0 w 168"/>
                <a:gd name="T3" fmla="*/ 7 h 280"/>
                <a:gd name="T4" fmla="*/ 157 w 168"/>
                <a:gd name="T5" fmla="*/ 98 h 280"/>
                <a:gd name="T6" fmla="*/ 157 w 168"/>
                <a:gd name="T7" fmla="*/ 280 h 280"/>
                <a:gd name="T8" fmla="*/ 168 w 168"/>
                <a:gd name="T9" fmla="*/ 280 h 280"/>
                <a:gd name="T10" fmla="*/ 164 w 168"/>
                <a:gd name="T11" fmla="*/ 91 h 280"/>
                <a:gd name="T12" fmla="*/ 164 w 168"/>
                <a:gd name="T13" fmla="*/ 91 h 280"/>
                <a:gd name="T14" fmla="*/ 164 w 168"/>
                <a:gd name="T15" fmla="*/ 91 h 280"/>
                <a:gd name="T16" fmla="*/ 4 w 168"/>
                <a:gd name="T17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80">
                  <a:moveTo>
                    <a:pt x="4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57" y="280"/>
                  </a:lnTo>
                  <a:lnTo>
                    <a:pt x="168" y="280"/>
                  </a:lnTo>
                  <a:lnTo>
                    <a:pt x="164" y="91"/>
                  </a:lnTo>
                  <a:lnTo>
                    <a:pt x="164" y="91"/>
                  </a:lnTo>
                  <a:lnTo>
                    <a:pt x="164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5" name="Freeform 84"/>
            <p:cNvSpPr/>
            <p:nvPr/>
          </p:nvSpPr>
          <p:spPr bwMode="auto">
            <a:xfrm>
              <a:off x="1393825" y="2847975"/>
              <a:ext cx="265113" cy="442913"/>
            </a:xfrm>
            <a:custGeom>
              <a:avLst/>
              <a:gdLst>
                <a:gd name="T0" fmla="*/ 164 w 167"/>
                <a:gd name="T1" fmla="*/ 279 h 279"/>
                <a:gd name="T2" fmla="*/ 167 w 167"/>
                <a:gd name="T3" fmla="*/ 272 h 279"/>
                <a:gd name="T4" fmla="*/ 10 w 167"/>
                <a:gd name="T5" fmla="*/ 182 h 279"/>
                <a:gd name="T6" fmla="*/ 10 w 167"/>
                <a:gd name="T7" fmla="*/ 0 h 279"/>
                <a:gd name="T8" fmla="*/ 0 w 167"/>
                <a:gd name="T9" fmla="*/ 0 h 279"/>
                <a:gd name="T10" fmla="*/ 3 w 167"/>
                <a:gd name="T11" fmla="*/ 185 h 279"/>
                <a:gd name="T12" fmla="*/ 3 w 167"/>
                <a:gd name="T13" fmla="*/ 185 h 279"/>
                <a:gd name="T14" fmla="*/ 3 w 167"/>
                <a:gd name="T15" fmla="*/ 185 h 279"/>
                <a:gd name="T16" fmla="*/ 164 w 167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164" y="279"/>
                  </a:moveTo>
                  <a:lnTo>
                    <a:pt x="167" y="272"/>
                  </a:lnTo>
                  <a:lnTo>
                    <a:pt x="10" y="18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3" y="185"/>
                  </a:lnTo>
                  <a:lnTo>
                    <a:pt x="3" y="185"/>
                  </a:lnTo>
                  <a:lnTo>
                    <a:pt x="3" y="185"/>
                  </a:lnTo>
                  <a:lnTo>
                    <a:pt x="164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6" name="Freeform 85"/>
            <p:cNvSpPr/>
            <p:nvPr/>
          </p:nvSpPr>
          <p:spPr bwMode="auto">
            <a:xfrm>
              <a:off x="1116013" y="2703513"/>
              <a:ext cx="266700" cy="444500"/>
            </a:xfrm>
            <a:custGeom>
              <a:avLst/>
              <a:gdLst>
                <a:gd name="T0" fmla="*/ 7 w 168"/>
                <a:gd name="T1" fmla="*/ 0 h 280"/>
                <a:gd name="T2" fmla="*/ 0 w 168"/>
                <a:gd name="T3" fmla="*/ 7 h 280"/>
                <a:gd name="T4" fmla="*/ 157 w 168"/>
                <a:gd name="T5" fmla="*/ 98 h 280"/>
                <a:gd name="T6" fmla="*/ 157 w 168"/>
                <a:gd name="T7" fmla="*/ 280 h 280"/>
                <a:gd name="T8" fmla="*/ 168 w 168"/>
                <a:gd name="T9" fmla="*/ 280 h 280"/>
                <a:gd name="T10" fmla="*/ 168 w 168"/>
                <a:gd name="T11" fmla="*/ 91 h 280"/>
                <a:gd name="T12" fmla="*/ 168 w 168"/>
                <a:gd name="T13" fmla="*/ 91 h 280"/>
                <a:gd name="T14" fmla="*/ 168 w 168"/>
                <a:gd name="T15" fmla="*/ 91 h 280"/>
                <a:gd name="T16" fmla="*/ 7 w 168"/>
                <a:gd name="T17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80">
                  <a:moveTo>
                    <a:pt x="7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57" y="280"/>
                  </a:lnTo>
                  <a:lnTo>
                    <a:pt x="168" y="280"/>
                  </a:lnTo>
                  <a:lnTo>
                    <a:pt x="168" y="91"/>
                  </a:lnTo>
                  <a:lnTo>
                    <a:pt x="168" y="91"/>
                  </a:lnTo>
                  <a:lnTo>
                    <a:pt x="168" y="9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7" name="Freeform 86"/>
            <p:cNvSpPr/>
            <p:nvPr/>
          </p:nvSpPr>
          <p:spPr bwMode="auto">
            <a:xfrm>
              <a:off x="1204913" y="3257550"/>
              <a:ext cx="266700" cy="444500"/>
            </a:xfrm>
            <a:custGeom>
              <a:avLst/>
              <a:gdLst>
                <a:gd name="T0" fmla="*/ 161 w 168"/>
                <a:gd name="T1" fmla="*/ 280 h 280"/>
                <a:gd name="T2" fmla="*/ 168 w 168"/>
                <a:gd name="T3" fmla="*/ 269 h 280"/>
                <a:gd name="T4" fmla="*/ 11 w 168"/>
                <a:gd name="T5" fmla="*/ 182 h 280"/>
                <a:gd name="T6" fmla="*/ 11 w 168"/>
                <a:gd name="T7" fmla="*/ 0 h 280"/>
                <a:gd name="T8" fmla="*/ 0 w 168"/>
                <a:gd name="T9" fmla="*/ 0 h 280"/>
                <a:gd name="T10" fmla="*/ 0 w 168"/>
                <a:gd name="T11" fmla="*/ 186 h 280"/>
                <a:gd name="T12" fmla="*/ 0 w 168"/>
                <a:gd name="T13" fmla="*/ 186 h 280"/>
                <a:gd name="T14" fmla="*/ 0 w 168"/>
                <a:gd name="T15" fmla="*/ 186 h 280"/>
                <a:gd name="T16" fmla="*/ 161 w 168"/>
                <a:gd name="T17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80">
                  <a:moveTo>
                    <a:pt x="161" y="280"/>
                  </a:moveTo>
                  <a:lnTo>
                    <a:pt x="168" y="269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6"/>
                  </a:lnTo>
                  <a:lnTo>
                    <a:pt x="0" y="186"/>
                  </a:lnTo>
                  <a:lnTo>
                    <a:pt x="0" y="186"/>
                  </a:lnTo>
                  <a:lnTo>
                    <a:pt x="161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8" name="Freeform 87"/>
            <p:cNvSpPr/>
            <p:nvPr/>
          </p:nvSpPr>
          <p:spPr bwMode="auto">
            <a:xfrm>
              <a:off x="646113" y="3119438"/>
              <a:ext cx="514350" cy="593725"/>
            </a:xfrm>
            <a:custGeom>
              <a:avLst/>
              <a:gdLst>
                <a:gd name="T0" fmla="*/ 324 w 324"/>
                <a:gd name="T1" fmla="*/ 276 h 374"/>
                <a:gd name="T2" fmla="*/ 324 w 324"/>
                <a:gd name="T3" fmla="*/ 91 h 374"/>
                <a:gd name="T4" fmla="*/ 324 w 324"/>
                <a:gd name="T5" fmla="*/ 91 h 374"/>
                <a:gd name="T6" fmla="*/ 324 w 324"/>
                <a:gd name="T7" fmla="*/ 91 h 374"/>
                <a:gd name="T8" fmla="*/ 164 w 324"/>
                <a:gd name="T9" fmla="*/ 0 h 374"/>
                <a:gd name="T10" fmla="*/ 157 w 324"/>
                <a:gd name="T11" fmla="*/ 7 h 374"/>
                <a:gd name="T12" fmla="*/ 314 w 324"/>
                <a:gd name="T13" fmla="*/ 98 h 374"/>
                <a:gd name="T14" fmla="*/ 314 w 324"/>
                <a:gd name="T15" fmla="*/ 273 h 374"/>
                <a:gd name="T16" fmla="*/ 164 w 324"/>
                <a:gd name="T17" fmla="*/ 363 h 374"/>
                <a:gd name="T18" fmla="*/ 7 w 324"/>
                <a:gd name="T19" fmla="*/ 273 h 374"/>
                <a:gd name="T20" fmla="*/ 0 w 324"/>
                <a:gd name="T21" fmla="*/ 280 h 374"/>
                <a:gd name="T22" fmla="*/ 164 w 324"/>
                <a:gd name="T23" fmla="*/ 374 h 374"/>
                <a:gd name="T24" fmla="*/ 164 w 324"/>
                <a:gd name="T25" fmla="*/ 374 h 374"/>
                <a:gd name="T26" fmla="*/ 164 w 324"/>
                <a:gd name="T27" fmla="*/ 374 h 374"/>
                <a:gd name="T28" fmla="*/ 324 w 324"/>
                <a:gd name="T29" fmla="*/ 276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24" h="374">
                  <a:moveTo>
                    <a:pt x="324" y="276"/>
                  </a:moveTo>
                  <a:lnTo>
                    <a:pt x="324" y="91"/>
                  </a:lnTo>
                  <a:lnTo>
                    <a:pt x="324" y="91"/>
                  </a:lnTo>
                  <a:lnTo>
                    <a:pt x="324" y="91"/>
                  </a:lnTo>
                  <a:lnTo>
                    <a:pt x="164" y="0"/>
                  </a:lnTo>
                  <a:lnTo>
                    <a:pt x="157" y="7"/>
                  </a:lnTo>
                  <a:lnTo>
                    <a:pt x="314" y="98"/>
                  </a:lnTo>
                  <a:lnTo>
                    <a:pt x="314" y="273"/>
                  </a:lnTo>
                  <a:lnTo>
                    <a:pt x="164" y="363"/>
                  </a:lnTo>
                  <a:lnTo>
                    <a:pt x="7" y="273"/>
                  </a:lnTo>
                  <a:lnTo>
                    <a:pt x="0" y="280"/>
                  </a:lnTo>
                  <a:lnTo>
                    <a:pt x="164" y="374"/>
                  </a:lnTo>
                  <a:lnTo>
                    <a:pt x="164" y="374"/>
                  </a:lnTo>
                  <a:lnTo>
                    <a:pt x="164" y="374"/>
                  </a:lnTo>
                  <a:lnTo>
                    <a:pt x="324" y="27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9" name="Freeform 88"/>
            <p:cNvSpPr/>
            <p:nvPr/>
          </p:nvSpPr>
          <p:spPr bwMode="auto">
            <a:xfrm>
              <a:off x="911225" y="3579813"/>
              <a:ext cx="260350" cy="442913"/>
            </a:xfrm>
            <a:custGeom>
              <a:avLst/>
              <a:gdLst>
                <a:gd name="T0" fmla="*/ 0 w 164"/>
                <a:gd name="T1" fmla="*/ 279 h 279"/>
                <a:gd name="T2" fmla="*/ 11 w 164"/>
                <a:gd name="T3" fmla="*/ 279 h 279"/>
                <a:gd name="T4" fmla="*/ 7 w 164"/>
                <a:gd name="T5" fmla="*/ 98 h 279"/>
                <a:gd name="T6" fmla="*/ 164 w 164"/>
                <a:gd name="T7" fmla="*/ 7 h 279"/>
                <a:gd name="T8" fmla="*/ 161 w 164"/>
                <a:gd name="T9" fmla="*/ 0 h 279"/>
                <a:gd name="T10" fmla="*/ 0 w 164"/>
                <a:gd name="T11" fmla="*/ 94 h 279"/>
                <a:gd name="T12" fmla="*/ 0 w 164"/>
                <a:gd name="T13" fmla="*/ 94 h 279"/>
                <a:gd name="T14" fmla="*/ 0 w 164"/>
                <a:gd name="T15" fmla="*/ 94 h 279"/>
                <a:gd name="T16" fmla="*/ 0 w 164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79">
                  <a:moveTo>
                    <a:pt x="0" y="279"/>
                  </a:moveTo>
                  <a:lnTo>
                    <a:pt x="11" y="279"/>
                  </a:lnTo>
                  <a:lnTo>
                    <a:pt x="7" y="98"/>
                  </a:lnTo>
                  <a:lnTo>
                    <a:pt x="164" y="7"/>
                  </a:lnTo>
                  <a:lnTo>
                    <a:pt x="161" y="0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0" name="Freeform 89"/>
            <p:cNvSpPr/>
            <p:nvPr/>
          </p:nvSpPr>
          <p:spPr bwMode="auto">
            <a:xfrm>
              <a:off x="1703388" y="3568700"/>
              <a:ext cx="515938" cy="160338"/>
            </a:xfrm>
            <a:custGeom>
              <a:avLst/>
              <a:gdLst>
                <a:gd name="T0" fmla="*/ 325 w 325"/>
                <a:gd name="T1" fmla="*/ 7 h 101"/>
                <a:gd name="T2" fmla="*/ 318 w 325"/>
                <a:gd name="T3" fmla="*/ 0 h 101"/>
                <a:gd name="T4" fmla="*/ 164 w 325"/>
                <a:gd name="T5" fmla="*/ 91 h 101"/>
                <a:gd name="T6" fmla="*/ 7 w 325"/>
                <a:gd name="T7" fmla="*/ 0 h 101"/>
                <a:gd name="T8" fmla="*/ 0 w 325"/>
                <a:gd name="T9" fmla="*/ 7 h 101"/>
                <a:gd name="T10" fmla="*/ 164 w 325"/>
                <a:gd name="T11" fmla="*/ 101 h 101"/>
                <a:gd name="T12" fmla="*/ 164 w 325"/>
                <a:gd name="T13" fmla="*/ 101 h 101"/>
                <a:gd name="T14" fmla="*/ 164 w 325"/>
                <a:gd name="T15" fmla="*/ 101 h 101"/>
                <a:gd name="T16" fmla="*/ 325 w 325"/>
                <a:gd name="T17" fmla="*/ 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5" h="101">
                  <a:moveTo>
                    <a:pt x="325" y="7"/>
                  </a:moveTo>
                  <a:lnTo>
                    <a:pt x="318" y="0"/>
                  </a:lnTo>
                  <a:lnTo>
                    <a:pt x="164" y="91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4" y="101"/>
                  </a:lnTo>
                  <a:lnTo>
                    <a:pt x="164" y="101"/>
                  </a:lnTo>
                  <a:lnTo>
                    <a:pt x="164" y="101"/>
                  </a:lnTo>
                  <a:lnTo>
                    <a:pt x="325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1" name="Freeform 90"/>
            <p:cNvSpPr/>
            <p:nvPr/>
          </p:nvSpPr>
          <p:spPr bwMode="auto">
            <a:xfrm>
              <a:off x="1947863" y="3252788"/>
              <a:ext cx="265113" cy="442913"/>
            </a:xfrm>
            <a:custGeom>
              <a:avLst/>
              <a:gdLst>
                <a:gd name="T0" fmla="*/ 167 w 167"/>
                <a:gd name="T1" fmla="*/ 0 h 279"/>
                <a:gd name="T2" fmla="*/ 157 w 167"/>
                <a:gd name="T3" fmla="*/ 0 h 279"/>
                <a:gd name="T4" fmla="*/ 157 w 167"/>
                <a:gd name="T5" fmla="*/ 182 h 279"/>
                <a:gd name="T6" fmla="*/ 0 w 167"/>
                <a:gd name="T7" fmla="*/ 272 h 279"/>
                <a:gd name="T8" fmla="*/ 7 w 167"/>
                <a:gd name="T9" fmla="*/ 279 h 279"/>
                <a:gd name="T10" fmla="*/ 167 w 167"/>
                <a:gd name="T11" fmla="*/ 185 h 279"/>
                <a:gd name="T12" fmla="*/ 167 w 167"/>
                <a:gd name="T13" fmla="*/ 185 h 279"/>
                <a:gd name="T14" fmla="*/ 167 w 167"/>
                <a:gd name="T15" fmla="*/ 185 h 279"/>
                <a:gd name="T16" fmla="*/ 167 w 167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7" y="185"/>
                  </a:lnTo>
                  <a:lnTo>
                    <a:pt x="167" y="185"/>
                  </a:lnTo>
                  <a:lnTo>
                    <a:pt x="167" y="185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2" name="Freeform 91"/>
            <p:cNvSpPr/>
            <p:nvPr/>
          </p:nvSpPr>
          <p:spPr bwMode="auto">
            <a:xfrm>
              <a:off x="1990725" y="4151313"/>
              <a:ext cx="266700" cy="442913"/>
            </a:xfrm>
            <a:custGeom>
              <a:avLst/>
              <a:gdLst>
                <a:gd name="T0" fmla="*/ 168 w 168"/>
                <a:gd name="T1" fmla="*/ 0 h 279"/>
                <a:gd name="T2" fmla="*/ 157 w 168"/>
                <a:gd name="T3" fmla="*/ 0 h 279"/>
                <a:gd name="T4" fmla="*/ 157 w 168"/>
                <a:gd name="T5" fmla="*/ 181 h 279"/>
                <a:gd name="T6" fmla="*/ 0 w 168"/>
                <a:gd name="T7" fmla="*/ 272 h 279"/>
                <a:gd name="T8" fmla="*/ 7 w 168"/>
                <a:gd name="T9" fmla="*/ 279 h 279"/>
                <a:gd name="T10" fmla="*/ 168 w 168"/>
                <a:gd name="T11" fmla="*/ 188 h 279"/>
                <a:gd name="T12" fmla="*/ 168 w 168"/>
                <a:gd name="T13" fmla="*/ 188 h 279"/>
                <a:gd name="T14" fmla="*/ 168 w 168"/>
                <a:gd name="T15" fmla="*/ 188 h 279"/>
                <a:gd name="T16" fmla="*/ 168 w 168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79">
                  <a:moveTo>
                    <a:pt x="168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8" y="188"/>
                  </a:lnTo>
                  <a:lnTo>
                    <a:pt x="168" y="188"/>
                  </a:lnTo>
                  <a:lnTo>
                    <a:pt x="168" y="188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3" name="Freeform 92"/>
            <p:cNvSpPr/>
            <p:nvPr/>
          </p:nvSpPr>
          <p:spPr bwMode="auto">
            <a:xfrm>
              <a:off x="1449388" y="4040188"/>
              <a:ext cx="265113" cy="438150"/>
            </a:xfrm>
            <a:custGeom>
              <a:avLst/>
              <a:gdLst>
                <a:gd name="T0" fmla="*/ 3 w 167"/>
                <a:gd name="T1" fmla="*/ 0 h 276"/>
                <a:gd name="T2" fmla="*/ 0 w 167"/>
                <a:gd name="T3" fmla="*/ 7 h 276"/>
                <a:gd name="T4" fmla="*/ 157 w 167"/>
                <a:gd name="T5" fmla="*/ 94 h 276"/>
                <a:gd name="T6" fmla="*/ 160 w 167"/>
                <a:gd name="T7" fmla="*/ 276 h 276"/>
                <a:gd name="T8" fmla="*/ 167 w 167"/>
                <a:gd name="T9" fmla="*/ 276 h 276"/>
                <a:gd name="T10" fmla="*/ 167 w 167"/>
                <a:gd name="T11" fmla="*/ 91 h 276"/>
                <a:gd name="T12" fmla="*/ 167 w 167"/>
                <a:gd name="T13" fmla="*/ 91 h 276"/>
                <a:gd name="T14" fmla="*/ 167 w 167"/>
                <a:gd name="T15" fmla="*/ 91 h 276"/>
                <a:gd name="T16" fmla="*/ 3 w 167"/>
                <a:gd name="T17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4"/>
                  </a:lnTo>
                  <a:lnTo>
                    <a:pt x="160" y="276"/>
                  </a:lnTo>
                  <a:lnTo>
                    <a:pt x="167" y="276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4" name="Freeform 93"/>
            <p:cNvSpPr/>
            <p:nvPr/>
          </p:nvSpPr>
          <p:spPr bwMode="auto">
            <a:xfrm>
              <a:off x="2230438" y="3252788"/>
              <a:ext cx="258763" cy="442913"/>
            </a:xfrm>
            <a:custGeom>
              <a:avLst/>
              <a:gdLst>
                <a:gd name="T0" fmla="*/ 160 w 163"/>
                <a:gd name="T1" fmla="*/ 279 h 279"/>
                <a:gd name="T2" fmla="*/ 163 w 163"/>
                <a:gd name="T3" fmla="*/ 272 h 279"/>
                <a:gd name="T4" fmla="*/ 6 w 163"/>
                <a:gd name="T5" fmla="*/ 182 h 279"/>
                <a:gd name="T6" fmla="*/ 6 w 163"/>
                <a:gd name="T7" fmla="*/ 0 h 279"/>
                <a:gd name="T8" fmla="*/ 0 w 163"/>
                <a:gd name="T9" fmla="*/ 0 h 279"/>
                <a:gd name="T10" fmla="*/ 0 w 163"/>
                <a:gd name="T11" fmla="*/ 189 h 279"/>
                <a:gd name="T12" fmla="*/ 0 w 163"/>
                <a:gd name="T13" fmla="*/ 189 h 279"/>
                <a:gd name="T14" fmla="*/ 0 w 163"/>
                <a:gd name="T15" fmla="*/ 189 h 279"/>
                <a:gd name="T16" fmla="*/ 160 w 163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279">
                  <a:moveTo>
                    <a:pt x="160" y="279"/>
                  </a:moveTo>
                  <a:lnTo>
                    <a:pt x="163" y="272"/>
                  </a:lnTo>
                  <a:lnTo>
                    <a:pt x="6" y="182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16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5" name="Freeform 94"/>
            <p:cNvSpPr/>
            <p:nvPr/>
          </p:nvSpPr>
          <p:spPr bwMode="auto">
            <a:xfrm>
              <a:off x="2235200" y="3530600"/>
              <a:ext cx="265113" cy="442913"/>
            </a:xfrm>
            <a:custGeom>
              <a:avLst/>
              <a:gdLst>
                <a:gd name="T0" fmla="*/ 3 w 167"/>
                <a:gd name="T1" fmla="*/ 0 h 279"/>
                <a:gd name="T2" fmla="*/ 0 w 167"/>
                <a:gd name="T3" fmla="*/ 7 h 279"/>
                <a:gd name="T4" fmla="*/ 157 w 167"/>
                <a:gd name="T5" fmla="*/ 97 h 279"/>
                <a:gd name="T6" fmla="*/ 157 w 167"/>
                <a:gd name="T7" fmla="*/ 279 h 279"/>
                <a:gd name="T8" fmla="*/ 167 w 167"/>
                <a:gd name="T9" fmla="*/ 279 h 279"/>
                <a:gd name="T10" fmla="*/ 164 w 167"/>
                <a:gd name="T11" fmla="*/ 90 h 279"/>
                <a:gd name="T12" fmla="*/ 164 w 167"/>
                <a:gd name="T13" fmla="*/ 90 h 279"/>
                <a:gd name="T14" fmla="*/ 164 w 167"/>
                <a:gd name="T15" fmla="*/ 90 h 279"/>
                <a:gd name="T16" fmla="*/ 3 w 167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3" y="0"/>
                  </a:move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167" y="279"/>
                  </a:lnTo>
                  <a:lnTo>
                    <a:pt x="164" y="90"/>
                  </a:lnTo>
                  <a:lnTo>
                    <a:pt x="164" y="90"/>
                  </a:lnTo>
                  <a:lnTo>
                    <a:pt x="164" y="9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6" name="Freeform 95"/>
            <p:cNvSpPr/>
            <p:nvPr/>
          </p:nvSpPr>
          <p:spPr bwMode="auto">
            <a:xfrm>
              <a:off x="2478088" y="3535363"/>
              <a:ext cx="515938" cy="171450"/>
            </a:xfrm>
            <a:custGeom>
              <a:avLst/>
              <a:gdLst>
                <a:gd name="T0" fmla="*/ 0 w 325"/>
                <a:gd name="T1" fmla="*/ 87 h 108"/>
                <a:gd name="T2" fmla="*/ 7 w 325"/>
                <a:gd name="T3" fmla="*/ 94 h 108"/>
                <a:gd name="T4" fmla="*/ 168 w 325"/>
                <a:gd name="T5" fmla="*/ 11 h 108"/>
                <a:gd name="T6" fmla="*/ 318 w 325"/>
                <a:gd name="T7" fmla="*/ 108 h 108"/>
                <a:gd name="T8" fmla="*/ 325 w 325"/>
                <a:gd name="T9" fmla="*/ 101 h 108"/>
                <a:gd name="T10" fmla="*/ 168 w 325"/>
                <a:gd name="T11" fmla="*/ 0 h 108"/>
                <a:gd name="T12" fmla="*/ 168 w 325"/>
                <a:gd name="T13" fmla="*/ 0 h 108"/>
                <a:gd name="T14" fmla="*/ 168 w 325"/>
                <a:gd name="T15" fmla="*/ 0 h 108"/>
                <a:gd name="T16" fmla="*/ 0 w 325"/>
                <a:gd name="T17" fmla="*/ 87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5" h="108">
                  <a:moveTo>
                    <a:pt x="0" y="87"/>
                  </a:moveTo>
                  <a:lnTo>
                    <a:pt x="7" y="94"/>
                  </a:lnTo>
                  <a:lnTo>
                    <a:pt x="168" y="11"/>
                  </a:lnTo>
                  <a:lnTo>
                    <a:pt x="318" y="108"/>
                  </a:lnTo>
                  <a:lnTo>
                    <a:pt x="325" y="101"/>
                  </a:lnTo>
                  <a:lnTo>
                    <a:pt x="168" y="0"/>
                  </a:lnTo>
                  <a:lnTo>
                    <a:pt x="168" y="0"/>
                  </a:lnTo>
                  <a:lnTo>
                    <a:pt x="168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7" name="Freeform 96"/>
            <p:cNvSpPr/>
            <p:nvPr/>
          </p:nvSpPr>
          <p:spPr bwMode="auto">
            <a:xfrm>
              <a:off x="2738438" y="3573463"/>
              <a:ext cx="509588" cy="166688"/>
            </a:xfrm>
            <a:custGeom>
              <a:avLst/>
              <a:gdLst>
                <a:gd name="T0" fmla="*/ 321 w 321"/>
                <a:gd name="T1" fmla="*/ 18 h 105"/>
                <a:gd name="T2" fmla="*/ 318 w 321"/>
                <a:gd name="T3" fmla="*/ 11 h 105"/>
                <a:gd name="T4" fmla="*/ 157 w 321"/>
                <a:gd name="T5" fmla="*/ 95 h 105"/>
                <a:gd name="T6" fmla="*/ 4 w 321"/>
                <a:gd name="T7" fmla="*/ 0 h 105"/>
                <a:gd name="T8" fmla="*/ 0 w 321"/>
                <a:gd name="T9" fmla="*/ 7 h 105"/>
                <a:gd name="T10" fmla="*/ 157 w 321"/>
                <a:gd name="T11" fmla="*/ 105 h 105"/>
                <a:gd name="T12" fmla="*/ 157 w 321"/>
                <a:gd name="T13" fmla="*/ 105 h 105"/>
                <a:gd name="T14" fmla="*/ 157 w 321"/>
                <a:gd name="T15" fmla="*/ 105 h 105"/>
                <a:gd name="T16" fmla="*/ 321 w 321"/>
                <a:gd name="T17" fmla="*/ 1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8" y="11"/>
                  </a:lnTo>
                  <a:lnTo>
                    <a:pt x="157" y="95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" name="Freeform 97"/>
            <p:cNvSpPr/>
            <p:nvPr/>
          </p:nvSpPr>
          <p:spPr bwMode="auto">
            <a:xfrm>
              <a:off x="2733675" y="3074988"/>
              <a:ext cx="260350" cy="444500"/>
            </a:xfrm>
            <a:custGeom>
              <a:avLst/>
              <a:gdLst>
                <a:gd name="T0" fmla="*/ 0 w 164"/>
                <a:gd name="T1" fmla="*/ 280 h 280"/>
                <a:gd name="T2" fmla="*/ 7 w 164"/>
                <a:gd name="T3" fmla="*/ 280 h 280"/>
                <a:gd name="T4" fmla="*/ 7 w 164"/>
                <a:gd name="T5" fmla="*/ 98 h 280"/>
                <a:gd name="T6" fmla="*/ 164 w 164"/>
                <a:gd name="T7" fmla="*/ 7 h 280"/>
                <a:gd name="T8" fmla="*/ 160 w 164"/>
                <a:gd name="T9" fmla="*/ 0 h 280"/>
                <a:gd name="T10" fmla="*/ 0 w 164"/>
                <a:gd name="T11" fmla="*/ 91 h 280"/>
                <a:gd name="T12" fmla="*/ 0 w 164"/>
                <a:gd name="T13" fmla="*/ 91 h 280"/>
                <a:gd name="T14" fmla="*/ 0 w 164"/>
                <a:gd name="T15" fmla="*/ 91 h 280"/>
                <a:gd name="T16" fmla="*/ 0 w 164"/>
                <a:gd name="T17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80">
                  <a:moveTo>
                    <a:pt x="0" y="280"/>
                  </a:moveTo>
                  <a:lnTo>
                    <a:pt x="7" y="280"/>
                  </a:lnTo>
                  <a:lnTo>
                    <a:pt x="7" y="98"/>
                  </a:lnTo>
                  <a:lnTo>
                    <a:pt x="164" y="7"/>
                  </a:lnTo>
                  <a:lnTo>
                    <a:pt x="160" y="0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9" name="Freeform 98"/>
            <p:cNvSpPr/>
            <p:nvPr/>
          </p:nvSpPr>
          <p:spPr bwMode="auto">
            <a:xfrm>
              <a:off x="2224088" y="2643188"/>
              <a:ext cx="509588" cy="876300"/>
            </a:xfrm>
            <a:custGeom>
              <a:avLst/>
              <a:gdLst>
                <a:gd name="T0" fmla="*/ 321 w 321"/>
                <a:gd name="T1" fmla="*/ 363 h 552"/>
                <a:gd name="T2" fmla="*/ 321 w 321"/>
                <a:gd name="T3" fmla="*/ 363 h 552"/>
                <a:gd name="T4" fmla="*/ 164 w 321"/>
                <a:gd name="T5" fmla="*/ 276 h 552"/>
                <a:gd name="T6" fmla="*/ 164 w 321"/>
                <a:gd name="T7" fmla="*/ 94 h 552"/>
                <a:gd name="T8" fmla="*/ 164 w 321"/>
                <a:gd name="T9" fmla="*/ 94 h 552"/>
                <a:gd name="T10" fmla="*/ 164 w 321"/>
                <a:gd name="T11" fmla="*/ 94 h 552"/>
                <a:gd name="T12" fmla="*/ 4 w 321"/>
                <a:gd name="T13" fmla="*/ 0 h 552"/>
                <a:gd name="T14" fmla="*/ 0 w 321"/>
                <a:gd name="T15" fmla="*/ 7 h 552"/>
                <a:gd name="T16" fmla="*/ 157 w 321"/>
                <a:gd name="T17" fmla="*/ 97 h 552"/>
                <a:gd name="T18" fmla="*/ 157 w 321"/>
                <a:gd name="T19" fmla="*/ 279 h 552"/>
                <a:gd name="T20" fmla="*/ 157 w 321"/>
                <a:gd name="T21" fmla="*/ 279 h 552"/>
                <a:gd name="T22" fmla="*/ 310 w 321"/>
                <a:gd name="T23" fmla="*/ 370 h 552"/>
                <a:gd name="T24" fmla="*/ 310 w 321"/>
                <a:gd name="T25" fmla="*/ 552 h 552"/>
                <a:gd name="T26" fmla="*/ 321 w 321"/>
                <a:gd name="T27" fmla="*/ 552 h 552"/>
                <a:gd name="T28" fmla="*/ 321 w 321"/>
                <a:gd name="T29" fmla="*/ 363 h 552"/>
                <a:gd name="T30" fmla="*/ 321 w 321"/>
                <a:gd name="T31" fmla="*/ 363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1" h="552">
                  <a:moveTo>
                    <a:pt x="321" y="363"/>
                  </a:moveTo>
                  <a:lnTo>
                    <a:pt x="321" y="363"/>
                  </a:lnTo>
                  <a:lnTo>
                    <a:pt x="164" y="276"/>
                  </a:lnTo>
                  <a:lnTo>
                    <a:pt x="164" y="94"/>
                  </a:lnTo>
                  <a:lnTo>
                    <a:pt x="164" y="94"/>
                  </a:lnTo>
                  <a:lnTo>
                    <a:pt x="164" y="94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157" y="279"/>
                  </a:lnTo>
                  <a:lnTo>
                    <a:pt x="310" y="370"/>
                  </a:lnTo>
                  <a:lnTo>
                    <a:pt x="310" y="552"/>
                  </a:lnTo>
                  <a:lnTo>
                    <a:pt x="321" y="552"/>
                  </a:lnTo>
                  <a:lnTo>
                    <a:pt x="321" y="363"/>
                  </a:lnTo>
                  <a:lnTo>
                    <a:pt x="321" y="363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0" name="Freeform 99"/>
            <p:cNvSpPr/>
            <p:nvPr/>
          </p:nvSpPr>
          <p:spPr bwMode="auto">
            <a:xfrm>
              <a:off x="3265488" y="4144963"/>
              <a:ext cx="265113" cy="444500"/>
            </a:xfrm>
            <a:custGeom>
              <a:avLst/>
              <a:gdLst>
                <a:gd name="T0" fmla="*/ 160 w 167"/>
                <a:gd name="T1" fmla="*/ 280 h 280"/>
                <a:gd name="T2" fmla="*/ 167 w 167"/>
                <a:gd name="T3" fmla="*/ 273 h 280"/>
                <a:gd name="T4" fmla="*/ 10 w 167"/>
                <a:gd name="T5" fmla="*/ 182 h 280"/>
                <a:gd name="T6" fmla="*/ 10 w 167"/>
                <a:gd name="T7" fmla="*/ 0 h 280"/>
                <a:gd name="T8" fmla="*/ 0 w 167"/>
                <a:gd name="T9" fmla="*/ 0 h 280"/>
                <a:gd name="T10" fmla="*/ 0 w 167"/>
                <a:gd name="T11" fmla="*/ 189 h 280"/>
                <a:gd name="T12" fmla="*/ 0 w 167"/>
                <a:gd name="T13" fmla="*/ 189 h 280"/>
                <a:gd name="T14" fmla="*/ 0 w 167"/>
                <a:gd name="T15" fmla="*/ 189 h 280"/>
                <a:gd name="T16" fmla="*/ 160 w 167"/>
                <a:gd name="T17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80">
                  <a:moveTo>
                    <a:pt x="160" y="280"/>
                  </a:moveTo>
                  <a:lnTo>
                    <a:pt x="167" y="273"/>
                  </a:lnTo>
                  <a:lnTo>
                    <a:pt x="10" y="18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16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1" name="Freeform 100"/>
            <p:cNvSpPr/>
            <p:nvPr/>
          </p:nvSpPr>
          <p:spPr bwMode="auto">
            <a:xfrm>
              <a:off x="3270250" y="4422775"/>
              <a:ext cx="266700" cy="442913"/>
            </a:xfrm>
            <a:custGeom>
              <a:avLst/>
              <a:gdLst>
                <a:gd name="T0" fmla="*/ 4 w 168"/>
                <a:gd name="T1" fmla="*/ 0 h 279"/>
                <a:gd name="T2" fmla="*/ 0 w 168"/>
                <a:gd name="T3" fmla="*/ 10 h 279"/>
                <a:gd name="T4" fmla="*/ 157 w 168"/>
                <a:gd name="T5" fmla="*/ 98 h 279"/>
                <a:gd name="T6" fmla="*/ 161 w 168"/>
                <a:gd name="T7" fmla="*/ 279 h 279"/>
                <a:gd name="T8" fmla="*/ 168 w 168"/>
                <a:gd name="T9" fmla="*/ 279 h 279"/>
                <a:gd name="T10" fmla="*/ 168 w 168"/>
                <a:gd name="T11" fmla="*/ 94 h 279"/>
                <a:gd name="T12" fmla="*/ 168 w 168"/>
                <a:gd name="T13" fmla="*/ 94 h 279"/>
                <a:gd name="T14" fmla="*/ 168 w 168"/>
                <a:gd name="T15" fmla="*/ 94 h 279"/>
                <a:gd name="T16" fmla="*/ 4 w 168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79">
                  <a:moveTo>
                    <a:pt x="4" y="0"/>
                  </a:moveTo>
                  <a:lnTo>
                    <a:pt x="0" y="10"/>
                  </a:lnTo>
                  <a:lnTo>
                    <a:pt x="157" y="98"/>
                  </a:lnTo>
                  <a:lnTo>
                    <a:pt x="161" y="279"/>
                  </a:lnTo>
                  <a:lnTo>
                    <a:pt x="168" y="279"/>
                  </a:lnTo>
                  <a:lnTo>
                    <a:pt x="168" y="94"/>
                  </a:lnTo>
                  <a:lnTo>
                    <a:pt x="168" y="94"/>
                  </a:lnTo>
                  <a:lnTo>
                    <a:pt x="168" y="9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2" name="Freeform 101"/>
            <p:cNvSpPr/>
            <p:nvPr/>
          </p:nvSpPr>
          <p:spPr bwMode="auto">
            <a:xfrm>
              <a:off x="3519488" y="4433888"/>
              <a:ext cx="509588" cy="166688"/>
            </a:xfrm>
            <a:custGeom>
              <a:avLst/>
              <a:gdLst>
                <a:gd name="T0" fmla="*/ 0 w 321"/>
                <a:gd name="T1" fmla="*/ 84 h 105"/>
                <a:gd name="T2" fmla="*/ 4 w 321"/>
                <a:gd name="T3" fmla="*/ 94 h 105"/>
                <a:gd name="T4" fmla="*/ 164 w 321"/>
                <a:gd name="T5" fmla="*/ 10 h 105"/>
                <a:gd name="T6" fmla="*/ 318 w 321"/>
                <a:gd name="T7" fmla="*/ 105 h 105"/>
                <a:gd name="T8" fmla="*/ 321 w 321"/>
                <a:gd name="T9" fmla="*/ 98 h 105"/>
                <a:gd name="T10" fmla="*/ 164 w 321"/>
                <a:gd name="T11" fmla="*/ 0 h 105"/>
                <a:gd name="T12" fmla="*/ 164 w 321"/>
                <a:gd name="T13" fmla="*/ 0 h 105"/>
                <a:gd name="T14" fmla="*/ 164 w 321"/>
                <a:gd name="T15" fmla="*/ 0 h 105"/>
                <a:gd name="T16" fmla="*/ 0 w 321"/>
                <a:gd name="T17" fmla="*/ 8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5">
                  <a:moveTo>
                    <a:pt x="0" y="84"/>
                  </a:moveTo>
                  <a:lnTo>
                    <a:pt x="4" y="94"/>
                  </a:lnTo>
                  <a:lnTo>
                    <a:pt x="164" y="10"/>
                  </a:lnTo>
                  <a:lnTo>
                    <a:pt x="318" y="105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3" name="Freeform 102"/>
            <p:cNvSpPr/>
            <p:nvPr/>
          </p:nvSpPr>
          <p:spPr bwMode="auto">
            <a:xfrm>
              <a:off x="3775075" y="4467225"/>
              <a:ext cx="509588" cy="166688"/>
            </a:xfrm>
            <a:custGeom>
              <a:avLst/>
              <a:gdLst>
                <a:gd name="T0" fmla="*/ 321 w 321"/>
                <a:gd name="T1" fmla="*/ 17 h 105"/>
                <a:gd name="T2" fmla="*/ 317 w 321"/>
                <a:gd name="T3" fmla="*/ 10 h 105"/>
                <a:gd name="T4" fmla="*/ 157 w 321"/>
                <a:gd name="T5" fmla="*/ 94 h 105"/>
                <a:gd name="T6" fmla="*/ 3 w 321"/>
                <a:gd name="T7" fmla="*/ 0 h 105"/>
                <a:gd name="T8" fmla="*/ 0 w 321"/>
                <a:gd name="T9" fmla="*/ 7 h 105"/>
                <a:gd name="T10" fmla="*/ 157 w 321"/>
                <a:gd name="T11" fmla="*/ 105 h 105"/>
                <a:gd name="T12" fmla="*/ 157 w 321"/>
                <a:gd name="T13" fmla="*/ 105 h 105"/>
                <a:gd name="T14" fmla="*/ 157 w 321"/>
                <a:gd name="T15" fmla="*/ 105 h 105"/>
                <a:gd name="T16" fmla="*/ 321 w 321"/>
                <a:gd name="T17" fmla="*/ 17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5">
                  <a:moveTo>
                    <a:pt x="321" y="17"/>
                  </a:moveTo>
                  <a:lnTo>
                    <a:pt x="317" y="10"/>
                  </a:lnTo>
                  <a:lnTo>
                    <a:pt x="157" y="94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321" y="1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4" name="Freeform 103"/>
            <p:cNvSpPr/>
            <p:nvPr/>
          </p:nvSpPr>
          <p:spPr bwMode="auto">
            <a:xfrm>
              <a:off x="3797300" y="4416425"/>
              <a:ext cx="514350" cy="166688"/>
            </a:xfrm>
            <a:custGeom>
              <a:avLst/>
              <a:gdLst>
                <a:gd name="T0" fmla="*/ 324 w 324"/>
                <a:gd name="T1" fmla="*/ 18 h 105"/>
                <a:gd name="T2" fmla="*/ 321 w 324"/>
                <a:gd name="T3" fmla="*/ 7 h 105"/>
                <a:gd name="T4" fmla="*/ 160 w 324"/>
                <a:gd name="T5" fmla="*/ 95 h 105"/>
                <a:gd name="T6" fmla="*/ 7 w 324"/>
                <a:gd name="T7" fmla="*/ 0 h 105"/>
                <a:gd name="T8" fmla="*/ 0 w 324"/>
                <a:gd name="T9" fmla="*/ 7 h 105"/>
                <a:gd name="T10" fmla="*/ 160 w 324"/>
                <a:gd name="T11" fmla="*/ 105 h 105"/>
                <a:gd name="T12" fmla="*/ 160 w 324"/>
                <a:gd name="T13" fmla="*/ 105 h 105"/>
                <a:gd name="T14" fmla="*/ 160 w 324"/>
                <a:gd name="T15" fmla="*/ 105 h 105"/>
                <a:gd name="T16" fmla="*/ 324 w 324"/>
                <a:gd name="T17" fmla="*/ 1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4" h="105">
                  <a:moveTo>
                    <a:pt x="324" y="18"/>
                  </a:moveTo>
                  <a:lnTo>
                    <a:pt x="321" y="7"/>
                  </a:lnTo>
                  <a:lnTo>
                    <a:pt x="160" y="95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0" y="105"/>
                  </a:lnTo>
                  <a:lnTo>
                    <a:pt x="160" y="105"/>
                  </a:lnTo>
                  <a:lnTo>
                    <a:pt x="160" y="105"/>
                  </a:lnTo>
                  <a:lnTo>
                    <a:pt x="324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" name="Freeform 104"/>
            <p:cNvSpPr/>
            <p:nvPr/>
          </p:nvSpPr>
          <p:spPr bwMode="auto">
            <a:xfrm>
              <a:off x="3768725" y="3968750"/>
              <a:ext cx="260350" cy="442913"/>
            </a:xfrm>
            <a:custGeom>
              <a:avLst/>
              <a:gdLst>
                <a:gd name="T0" fmla="*/ 0 w 164"/>
                <a:gd name="T1" fmla="*/ 279 h 279"/>
                <a:gd name="T2" fmla="*/ 11 w 164"/>
                <a:gd name="T3" fmla="*/ 279 h 279"/>
                <a:gd name="T4" fmla="*/ 7 w 164"/>
                <a:gd name="T5" fmla="*/ 97 h 279"/>
                <a:gd name="T6" fmla="*/ 164 w 164"/>
                <a:gd name="T7" fmla="*/ 6 h 279"/>
                <a:gd name="T8" fmla="*/ 161 w 164"/>
                <a:gd name="T9" fmla="*/ 0 h 279"/>
                <a:gd name="T10" fmla="*/ 0 w 164"/>
                <a:gd name="T11" fmla="*/ 94 h 279"/>
                <a:gd name="T12" fmla="*/ 0 w 164"/>
                <a:gd name="T13" fmla="*/ 94 h 279"/>
                <a:gd name="T14" fmla="*/ 0 w 164"/>
                <a:gd name="T15" fmla="*/ 94 h 279"/>
                <a:gd name="T16" fmla="*/ 0 w 164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79">
                  <a:moveTo>
                    <a:pt x="0" y="279"/>
                  </a:moveTo>
                  <a:lnTo>
                    <a:pt x="11" y="279"/>
                  </a:lnTo>
                  <a:lnTo>
                    <a:pt x="7" y="97"/>
                  </a:lnTo>
                  <a:lnTo>
                    <a:pt x="164" y="6"/>
                  </a:lnTo>
                  <a:lnTo>
                    <a:pt x="161" y="0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" name="Freeform 105"/>
            <p:cNvSpPr/>
            <p:nvPr/>
          </p:nvSpPr>
          <p:spPr bwMode="auto">
            <a:xfrm>
              <a:off x="2760663" y="3519488"/>
              <a:ext cx="1008063" cy="892175"/>
            </a:xfrm>
            <a:custGeom>
              <a:avLst/>
              <a:gdLst>
                <a:gd name="T0" fmla="*/ 635 w 635"/>
                <a:gd name="T1" fmla="*/ 377 h 562"/>
                <a:gd name="T2" fmla="*/ 635 w 635"/>
                <a:gd name="T3" fmla="*/ 377 h 562"/>
                <a:gd name="T4" fmla="*/ 478 w 635"/>
                <a:gd name="T5" fmla="*/ 286 h 562"/>
                <a:gd name="T6" fmla="*/ 478 w 635"/>
                <a:gd name="T7" fmla="*/ 104 h 562"/>
                <a:gd name="T8" fmla="*/ 478 w 635"/>
                <a:gd name="T9" fmla="*/ 104 h 562"/>
                <a:gd name="T10" fmla="*/ 478 w 635"/>
                <a:gd name="T11" fmla="*/ 104 h 562"/>
                <a:gd name="T12" fmla="*/ 318 w 635"/>
                <a:gd name="T13" fmla="*/ 10 h 562"/>
                <a:gd name="T14" fmla="*/ 318 w 635"/>
                <a:gd name="T15" fmla="*/ 10 h 562"/>
                <a:gd name="T16" fmla="*/ 161 w 635"/>
                <a:gd name="T17" fmla="*/ 97 h 562"/>
                <a:gd name="T18" fmla="*/ 7 w 635"/>
                <a:gd name="T19" fmla="*/ 0 h 562"/>
                <a:gd name="T20" fmla="*/ 0 w 635"/>
                <a:gd name="T21" fmla="*/ 10 h 562"/>
                <a:gd name="T22" fmla="*/ 161 w 635"/>
                <a:gd name="T23" fmla="*/ 108 h 562"/>
                <a:gd name="T24" fmla="*/ 161 w 635"/>
                <a:gd name="T25" fmla="*/ 108 h 562"/>
                <a:gd name="T26" fmla="*/ 161 w 635"/>
                <a:gd name="T27" fmla="*/ 108 h 562"/>
                <a:gd name="T28" fmla="*/ 318 w 635"/>
                <a:gd name="T29" fmla="*/ 21 h 562"/>
                <a:gd name="T30" fmla="*/ 471 w 635"/>
                <a:gd name="T31" fmla="*/ 108 h 562"/>
                <a:gd name="T32" fmla="*/ 471 w 635"/>
                <a:gd name="T33" fmla="*/ 289 h 562"/>
                <a:gd name="T34" fmla="*/ 471 w 635"/>
                <a:gd name="T35" fmla="*/ 289 h 562"/>
                <a:gd name="T36" fmla="*/ 628 w 635"/>
                <a:gd name="T37" fmla="*/ 380 h 562"/>
                <a:gd name="T38" fmla="*/ 628 w 635"/>
                <a:gd name="T39" fmla="*/ 562 h 562"/>
                <a:gd name="T40" fmla="*/ 635 w 635"/>
                <a:gd name="T41" fmla="*/ 562 h 562"/>
                <a:gd name="T42" fmla="*/ 635 w 635"/>
                <a:gd name="T43" fmla="*/ 377 h 562"/>
                <a:gd name="T44" fmla="*/ 635 w 635"/>
                <a:gd name="T45" fmla="*/ 377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35" h="562">
                  <a:moveTo>
                    <a:pt x="635" y="377"/>
                  </a:moveTo>
                  <a:lnTo>
                    <a:pt x="635" y="377"/>
                  </a:lnTo>
                  <a:lnTo>
                    <a:pt x="478" y="286"/>
                  </a:lnTo>
                  <a:lnTo>
                    <a:pt x="478" y="104"/>
                  </a:lnTo>
                  <a:lnTo>
                    <a:pt x="478" y="104"/>
                  </a:lnTo>
                  <a:lnTo>
                    <a:pt x="478" y="104"/>
                  </a:lnTo>
                  <a:lnTo>
                    <a:pt x="318" y="10"/>
                  </a:lnTo>
                  <a:lnTo>
                    <a:pt x="318" y="10"/>
                  </a:lnTo>
                  <a:lnTo>
                    <a:pt x="161" y="97"/>
                  </a:lnTo>
                  <a:lnTo>
                    <a:pt x="7" y="0"/>
                  </a:lnTo>
                  <a:lnTo>
                    <a:pt x="0" y="10"/>
                  </a:lnTo>
                  <a:lnTo>
                    <a:pt x="161" y="108"/>
                  </a:lnTo>
                  <a:lnTo>
                    <a:pt x="161" y="108"/>
                  </a:lnTo>
                  <a:lnTo>
                    <a:pt x="161" y="108"/>
                  </a:lnTo>
                  <a:lnTo>
                    <a:pt x="318" y="21"/>
                  </a:lnTo>
                  <a:lnTo>
                    <a:pt x="471" y="108"/>
                  </a:lnTo>
                  <a:lnTo>
                    <a:pt x="471" y="289"/>
                  </a:lnTo>
                  <a:lnTo>
                    <a:pt x="471" y="289"/>
                  </a:lnTo>
                  <a:lnTo>
                    <a:pt x="628" y="380"/>
                  </a:lnTo>
                  <a:lnTo>
                    <a:pt x="628" y="562"/>
                  </a:lnTo>
                  <a:lnTo>
                    <a:pt x="635" y="562"/>
                  </a:lnTo>
                  <a:lnTo>
                    <a:pt x="635" y="377"/>
                  </a:lnTo>
                  <a:lnTo>
                    <a:pt x="635" y="37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" name="Freeform 106"/>
            <p:cNvSpPr/>
            <p:nvPr/>
          </p:nvSpPr>
          <p:spPr bwMode="auto">
            <a:xfrm>
              <a:off x="1177925" y="3268663"/>
              <a:ext cx="514350" cy="876300"/>
            </a:xfrm>
            <a:custGeom>
              <a:avLst/>
              <a:gdLst>
                <a:gd name="T0" fmla="*/ 0 w 324"/>
                <a:gd name="T1" fmla="*/ 186 h 552"/>
                <a:gd name="T2" fmla="*/ 0 w 324"/>
                <a:gd name="T3" fmla="*/ 186 h 552"/>
                <a:gd name="T4" fmla="*/ 157 w 324"/>
                <a:gd name="T5" fmla="*/ 276 h 552"/>
                <a:gd name="T6" fmla="*/ 157 w 324"/>
                <a:gd name="T7" fmla="*/ 458 h 552"/>
                <a:gd name="T8" fmla="*/ 157 w 324"/>
                <a:gd name="T9" fmla="*/ 458 h 552"/>
                <a:gd name="T10" fmla="*/ 157 w 324"/>
                <a:gd name="T11" fmla="*/ 458 h 552"/>
                <a:gd name="T12" fmla="*/ 317 w 324"/>
                <a:gd name="T13" fmla="*/ 552 h 552"/>
                <a:gd name="T14" fmla="*/ 324 w 324"/>
                <a:gd name="T15" fmla="*/ 542 h 552"/>
                <a:gd name="T16" fmla="*/ 167 w 324"/>
                <a:gd name="T17" fmla="*/ 454 h 552"/>
                <a:gd name="T18" fmla="*/ 167 w 324"/>
                <a:gd name="T19" fmla="*/ 273 h 552"/>
                <a:gd name="T20" fmla="*/ 167 w 324"/>
                <a:gd name="T21" fmla="*/ 273 h 552"/>
                <a:gd name="T22" fmla="*/ 10 w 324"/>
                <a:gd name="T23" fmla="*/ 182 h 552"/>
                <a:gd name="T24" fmla="*/ 10 w 324"/>
                <a:gd name="T25" fmla="*/ 0 h 552"/>
                <a:gd name="T26" fmla="*/ 0 w 324"/>
                <a:gd name="T27" fmla="*/ 0 h 552"/>
                <a:gd name="T28" fmla="*/ 0 w 324"/>
                <a:gd name="T29" fmla="*/ 186 h 552"/>
                <a:gd name="T30" fmla="*/ 0 w 324"/>
                <a:gd name="T31" fmla="*/ 186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4" h="552">
                  <a:moveTo>
                    <a:pt x="0" y="186"/>
                  </a:moveTo>
                  <a:lnTo>
                    <a:pt x="0" y="186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317" y="552"/>
                  </a:lnTo>
                  <a:lnTo>
                    <a:pt x="324" y="542"/>
                  </a:lnTo>
                  <a:lnTo>
                    <a:pt x="167" y="454"/>
                  </a:lnTo>
                  <a:lnTo>
                    <a:pt x="167" y="273"/>
                  </a:lnTo>
                  <a:lnTo>
                    <a:pt x="167" y="273"/>
                  </a:lnTo>
                  <a:lnTo>
                    <a:pt x="10" y="18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6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" name="Freeform 107"/>
            <p:cNvSpPr/>
            <p:nvPr/>
          </p:nvSpPr>
          <p:spPr bwMode="auto">
            <a:xfrm>
              <a:off x="2235200" y="3957638"/>
              <a:ext cx="1012825" cy="165100"/>
            </a:xfrm>
            <a:custGeom>
              <a:avLst/>
              <a:gdLst>
                <a:gd name="T0" fmla="*/ 478 w 638"/>
                <a:gd name="T1" fmla="*/ 3 h 104"/>
                <a:gd name="T2" fmla="*/ 478 w 638"/>
                <a:gd name="T3" fmla="*/ 3 h 104"/>
                <a:gd name="T4" fmla="*/ 321 w 638"/>
                <a:gd name="T5" fmla="*/ 94 h 104"/>
                <a:gd name="T6" fmla="*/ 164 w 638"/>
                <a:gd name="T7" fmla="*/ 0 h 104"/>
                <a:gd name="T8" fmla="*/ 164 w 638"/>
                <a:gd name="T9" fmla="*/ 0 h 104"/>
                <a:gd name="T10" fmla="*/ 164 w 638"/>
                <a:gd name="T11" fmla="*/ 0 h 104"/>
                <a:gd name="T12" fmla="*/ 0 w 638"/>
                <a:gd name="T13" fmla="*/ 94 h 104"/>
                <a:gd name="T14" fmla="*/ 7 w 638"/>
                <a:gd name="T15" fmla="*/ 101 h 104"/>
                <a:gd name="T16" fmla="*/ 164 w 638"/>
                <a:gd name="T17" fmla="*/ 10 h 104"/>
                <a:gd name="T18" fmla="*/ 317 w 638"/>
                <a:gd name="T19" fmla="*/ 104 h 104"/>
                <a:gd name="T20" fmla="*/ 317 w 638"/>
                <a:gd name="T21" fmla="*/ 104 h 104"/>
                <a:gd name="T22" fmla="*/ 474 w 638"/>
                <a:gd name="T23" fmla="*/ 13 h 104"/>
                <a:gd name="T24" fmla="*/ 631 w 638"/>
                <a:gd name="T25" fmla="*/ 104 h 104"/>
                <a:gd name="T26" fmla="*/ 638 w 638"/>
                <a:gd name="T27" fmla="*/ 97 h 104"/>
                <a:gd name="T28" fmla="*/ 478 w 638"/>
                <a:gd name="T29" fmla="*/ 3 h 104"/>
                <a:gd name="T30" fmla="*/ 478 w 638"/>
                <a:gd name="T31" fmla="*/ 3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8" h="104">
                  <a:moveTo>
                    <a:pt x="478" y="3"/>
                  </a:moveTo>
                  <a:lnTo>
                    <a:pt x="478" y="3"/>
                  </a:lnTo>
                  <a:lnTo>
                    <a:pt x="321" y="94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0" y="94"/>
                  </a:lnTo>
                  <a:lnTo>
                    <a:pt x="7" y="101"/>
                  </a:lnTo>
                  <a:lnTo>
                    <a:pt x="164" y="10"/>
                  </a:lnTo>
                  <a:lnTo>
                    <a:pt x="317" y="104"/>
                  </a:lnTo>
                  <a:lnTo>
                    <a:pt x="317" y="104"/>
                  </a:lnTo>
                  <a:lnTo>
                    <a:pt x="474" y="13"/>
                  </a:lnTo>
                  <a:lnTo>
                    <a:pt x="631" y="104"/>
                  </a:lnTo>
                  <a:lnTo>
                    <a:pt x="638" y="97"/>
                  </a:lnTo>
                  <a:lnTo>
                    <a:pt x="478" y="3"/>
                  </a:lnTo>
                  <a:lnTo>
                    <a:pt x="478" y="3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9" name="Freeform 108"/>
            <p:cNvSpPr/>
            <p:nvPr/>
          </p:nvSpPr>
          <p:spPr bwMode="auto">
            <a:xfrm>
              <a:off x="1743075" y="4000500"/>
              <a:ext cx="1006475" cy="166688"/>
            </a:xfrm>
            <a:custGeom>
              <a:avLst/>
              <a:gdLst>
                <a:gd name="T0" fmla="*/ 474 w 634"/>
                <a:gd name="T1" fmla="*/ 4 h 105"/>
                <a:gd name="T2" fmla="*/ 474 w 634"/>
                <a:gd name="T3" fmla="*/ 4 h 105"/>
                <a:gd name="T4" fmla="*/ 317 w 634"/>
                <a:gd name="T5" fmla="*/ 91 h 105"/>
                <a:gd name="T6" fmla="*/ 163 w 634"/>
                <a:gd name="T7" fmla="*/ 0 h 105"/>
                <a:gd name="T8" fmla="*/ 163 w 634"/>
                <a:gd name="T9" fmla="*/ 0 h 105"/>
                <a:gd name="T10" fmla="*/ 163 w 634"/>
                <a:gd name="T11" fmla="*/ 0 h 105"/>
                <a:gd name="T12" fmla="*/ 0 w 634"/>
                <a:gd name="T13" fmla="*/ 95 h 105"/>
                <a:gd name="T14" fmla="*/ 3 w 634"/>
                <a:gd name="T15" fmla="*/ 102 h 105"/>
                <a:gd name="T16" fmla="*/ 163 w 634"/>
                <a:gd name="T17" fmla="*/ 11 h 105"/>
                <a:gd name="T18" fmla="*/ 317 w 634"/>
                <a:gd name="T19" fmla="*/ 102 h 105"/>
                <a:gd name="T20" fmla="*/ 317 w 634"/>
                <a:gd name="T21" fmla="*/ 102 h 105"/>
                <a:gd name="T22" fmla="*/ 474 w 634"/>
                <a:gd name="T23" fmla="*/ 14 h 105"/>
                <a:gd name="T24" fmla="*/ 631 w 634"/>
                <a:gd name="T25" fmla="*/ 105 h 105"/>
                <a:gd name="T26" fmla="*/ 634 w 634"/>
                <a:gd name="T27" fmla="*/ 98 h 105"/>
                <a:gd name="T28" fmla="*/ 474 w 634"/>
                <a:gd name="T29" fmla="*/ 4 h 105"/>
                <a:gd name="T30" fmla="*/ 474 w 634"/>
                <a:gd name="T31" fmla="*/ 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4" h="105">
                  <a:moveTo>
                    <a:pt x="474" y="4"/>
                  </a:moveTo>
                  <a:lnTo>
                    <a:pt x="474" y="4"/>
                  </a:lnTo>
                  <a:lnTo>
                    <a:pt x="317" y="91"/>
                  </a:lnTo>
                  <a:lnTo>
                    <a:pt x="163" y="0"/>
                  </a:lnTo>
                  <a:lnTo>
                    <a:pt x="163" y="0"/>
                  </a:lnTo>
                  <a:lnTo>
                    <a:pt x="163" y="0"/>
                  </a:lnTo>
                  <a:lnTo>
                    <a:pt x="0" y="95"/>
                  </a:lnTo>
                  <a:lnTo>
                    <a:pt x="3" y="102"/>
                  </a:lnTo>
                  <a:lnTo>
                    <a:pt x="163" y="11"/>
                  </a:lnTo>
                  <a:lnTo>
                    <a:pt x="317" y="102"/>
                  </a:lnTo>
                  <a:lnTo>
                    <a:pt x="317" y="102"/>
                  </a:lnTo>
                  <a:lnTo>
                    <a:pt x="474" y="14"/>
                  </a:lnTo>
                  <a:lnTo>
                    <a:pt x="631" y="105"/>
                  </a:lnTo>
                  <a:lnTo>
                    <a:pt x="634" y="98"/>
                  </a:lnTo>
                  <a:lnTo>
                    <a:pt x="474" y="4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0" name="Freeform 109"/>
            <p:cNvSpPr/>
            <p:nvPr/>
          </p:nvSpPr>
          <p:spPr bwMode="auto">
            <a:xfrm>
              <a:off x="1692275" y="2654300"/>
              <a:ext cx="509588" cy="160338"/>
            </a:xfrm>
            <a:custGeom>
              <a:avLst/>
              <a:gdLst>
                <a:gd name="T0" fmla="*/ 321 w 321"/>
                <a:gd name="T1" fmla="*/ 7 h 101"/>
                <a:gd name="T2" fmla="*/ 318 w 321"/>
                <a:gd name="T3" fmla="*/ 0 h 101"/>
                <a:gd name="T4" fmla="*/ 161 w 321"/>
                <a:gd name="T5" fmla="*/ 90 h 101"/>
                <a:gd name="T6" fmla="*/ 4 w 321"/>
                <a:gd name="T7" fmla="*/ 0 h 101"/>
                <a:gd name="T8" fmla="*/ 0 w 321"/>
                <a:gd name="T9" fmla="*/ 7 h 101"/>
                <a:gd name="T10" fmla="*/ 161 w 321"/>
                <a:gd name="T11" fmla="*/ 101 h 101"/>
                <a:gd name="T12" fmla="*/ 161 w 321"/>
                <a:gd name="T13" fmla="*/ 101 h 101"/>
                <a:gd name="T14" fmla="*/ 161 w 321"/>
                <a:gd name="T15" fmla="*/ 101 h 101"/>
                <a:gd name="T16" fmla="*/ 321 w 321"/>
                <a:gd name="T17" fmla="*/ 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0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1" name="Freeform 110"/>
            <p:cNvSpPr/>
            <p:nvPr/>
          </p:nvSpPr>
          <p:spPr bwMode="auto">
            <a:xfrm>
              <a:off x="1936750" y="2338388"/>
              <a:ext cx="265113" cy="442913"/>
            </a:xfrm>
            <a:custGeom>
              <a:avLst/>
              <a:gdLst>
                <a:gd name="T0" fmla="*/ 167 w 167"/>
                <a:gd name="T1" fmla="*/ 0 h 279"/>
                <a:gd name="T2" fmla="*/ 157 w 167"/>
                <a:gd name="T3" fmla="*/ 0 h 279"/>
                <a:gd name="T4" fmla="*/ 157 w 167"/>
                <a:gd name="T5" fmla="*/ 181 h 279"/>
                <a:gd name="T6" fmla="*/ 0 w 167"/>
                <a:gd name="T7" fmla="*/ 272 h 279"/>
                <a:gd name="T8" fmla="*/ 3 w 167"/>
                <a:gd name="T9" fmla="*/ 279 h 279"/>
                <a:gd name="T10" fmla="*/ 167 w 167"/>
                <a:gd name="T11" fmla="*/ 185 h 279"/>
                <a:gd name="T12" fmla="*/ 167 w 167"/>
                <a:gd name="T13" fmla="*/ 185 h 279"/>
                <a:gd name="T14" fmla="*/ 167 w 167"/>
                <a:gd name="T15" fmla="*/ 185 h 279"/>
                <a:gd name="T16" fmla="*/ 167 w 167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7" y="185"/>
                  </a:lnTo>
                  <a:lnTo>
                    <a:pt x="167" y="185"/>
                  </a:lnTo>
                  <a:lnTo>
                    <a:pt x="167" y="185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2" name="Freeform 111"/>
            <p:cNvSpPr/>
            <p:nvPr/>
          </p:nvSpPr>
          <p:spPr bwMode="auto">
            <a:xfrm>
              <a:off x="1438275" y="2376488"/>
              <a:ext cx="265113" cy="442913"/>
            </a:xfrm>
            <a:custGeom>
              <a:avLst/>
              <a:gdLst>
                <a:gd name="T0" fmla="*/ 167 w 167"/>
                <a:gd name="T1" fmla="*/ 0 h 279"/>
                <a:gd name="T2" fmla="*/ 157 w 167"/>
                <a:gd name="T3" fmla="*/ 0 h 279"/>
                <a:gd name="T4" fmla="*/ 157 w 167"/>
                <a:gd name="T5" fmla="*/ 182 h 279"/>
                <a:gd name="T6" fmla="*/ 0 w 167"/>
                <a:gd name="T7" fmla="*/ 272 h 279"/>
                <a:gd name="T8" fmla="*/ 7 w 167"/>
                <a:gd name="T9" fmla="*/ 279 h 279"/>
                <a:gd name="T10" fmla="*/ 167 w 167"/>
                <a:gd name="T11" fmla="*/ 185 h 279"/>
                <a:gd name="T12" fmla="*/ 167 w 167"/>
                <a:gd name="T13" fmla="*/ 185 h 279"/>
                <a:gd name="T14" fmla="*/ 167 w 167"/>
                <a:gd name="T15" fmla="*/ 185 h 279"/>
                <a:gd name="T16" fmla="*/ 167 w 167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7" y="185"/>
                  </a:lnTo>
                  <a:lnTo>
                    <a:pt x="167" y="185"/>
                  </a:lnTo>
                  <a:lnTo>
                    <a:pt x="167" y="185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3" name="Freeform 112"/>
            <p:cNvSpPr/>
            <p:nvPr/>
          </p:nvSpPr>
          <p:spPr bwMode="auto">
            <a:xfrm>
              <a:off x="1182688" y="2381250"/>
              <a:ext cx="515938" cy="871538"/>
            </a:xfrm>
            <a:custGeom>
              <a:avLst/>
              <a:gdLst>
                <a:gd name="T0" fmla="*/ 0 w 325"/>
                <a:gd name="T1" fmla="*/ 186 h 549"/>
                <a:gd name="T2" fmla="*/ 0 w 325"/>
                <a:gd name="T3" fmla="*/ 186 h 549"/>
                <a:gd name="T4" fmla="*/ 157 w 325"/>
                <a:gd name="T5" fmla="*/ 276 h 549"/>
                <a:gd name="T6" fmla="*/ 157 w 325"/>
                <a:gd name="T7" fmla="*/ 458 h 549"/>
                <a:gd name="T8" fmla="*/ 157 w 325"/>
                <a:gd name="T9" fmla="*/ 458 h 549"/>
                <a:gd name="T10" fmla="*/ 157 w 325"/>
                <a:gd name="T11" fmla="*/ 458 h 549"/>
                <a:gd name="T12" fmla="*/ 318 w 325"/>
                <a:gd name="T13" fmla="*/ 549 h 549"/>
                <a:gd name="T14" fmla="*/ 325 w 325"/>
                <a:gd name="T15" fmla="*/ 542 h 549"/>
                <a:gd name="T16" fmla="*/ 168 w 325"/>
                <a:gd name="T17" fmla="*/ 451 h 549"/>
                <a:gd name="T18" fmla="*/ 168 w 325"/>
                <a:gd name="T19" fmla="*/ 269 h 549"/>
                <a:gd name="T20" fmla="*/ 168 w 325"/>
                <a:gd name="T21" fmla="*/ 269 h 549"/>
                <a:gd name="T22" fmla="*/ 11 w 325"/>
                <a:gd name="T23" fmla="*/ 179 h 549"/>
                <a:gd name="T24" fmla="*/ 11 w 325"/>
                <a:gd name="T25" fmla="*/ 0 h 549"/>
                <a:gd name="T26" fmla="*/ 0 w 325"/>
                <a:gd name="T27" fmla="*/ 0 h 549"/>
                <a:gd name="T28" fmla="*/ 0 w 325"/>
                <a:gd name="T29" fmla="*/ 186 h 549"/>
                <a:gd name="T30" fmla="*/ 0 w 325"/>
                <a:gd name="T31" fmla="*/ 186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5" h="549">
                  <a:moveTo>
                    <a:pt x="0" y="186"/>
                  </a:moveTo>
                  <a:lnTo>
                    <a:pt x="0" y="186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318" y="549"/>
                  </a:lnTo>
                  <a:lnTo>
                    <a:pt x="325" y="542"/>
                  </a:lnTo>
                  <a:lnTo>
                    <a:pt x="168" y="451"/>
                  </a:lnTo>
                  <a:lnTo>
                    <a:pt x="168" y="269"/>
                  </a:lnTo>
                  <a:lnTo>
                    <a:pt x="168" y="269"/>
                  </a:lnTo>
                  <a:lnTo>
                    <a:pt x="11" y="179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6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4" name="Freeform 113"/>
            <p:cNvSpPr/>
            <p:nvPr/>
          </p:nvSpPr>
          <p:spPr bwMode="auto">
            <a:xfrm>
              <a:off x="3768725" y="3513138"/>
              <a:ext cx="266700" cy="438150"/>
            </a:xfrm>
            <a:custGeom>
              <a:avLst/>
              <a:gdLst>
                <a:gd name="T0" fmla="*/ 4 w 168"/>
                <a:gd name="T1" fmla="*/ 0 h 276"/>
                <a:gd name="T2" fmla="*/ 0 w 168"/>
                <a:gd name="T3" fmla="*/ 7 h 276"/>
                <a:gd name="T4" fmla="*/ 157 w 168"/>
                <a:gd name="T5" fmla="*/ 94 h 276"/>
                <a:gd name="T6" fmla="*/ 161 w 168"/>
                <a:gd name="T7" fmla="*/ 276 h 276"/>
                <a:gd name="T8" fmla="*/ 168 w 168"/>
                <a:gd name="T9" fmla="*/ 276 h 276"/>
                <a:gd name="T10" fmla="*/ 168 w 168"/>
                <a:gd name="T11" fmla="*/ 91 h 276"/>
                <a:gd name="T12" fmla="*/ 168 w 168"/>
                <a:gd name="T13" fmla="*/ 91 h 276"/>
                <a:gd name="T14" fmla="*/ 168 w 168"/>
                <a:gd name="T15" fmla="*/ 91 h 276"/>
                <a:gd name="T16" fmla="*/ 4 w 168"/>
                <a:gd name="T17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76">
                  <a:moveTo>
                    <a:pt x="4" y="0"/>
                  </a:moveTo>
                  <a:lnTo>
                    <a:pt x="0" y="7"/>
                  </a:lnTo>
                  <a:lnTo>
                    <a:pt x="157" y="94"/>
                  </a:lnTo>
                  <a:lnTo>
                    <a:pt x="161" y="276"/>
                  </a:lnTo>
                  <a:lnTo>
                    <a:pt x="168" y="276"/>
                  </a:lnTo>
                  <a:lnTo>
                    <a:pt x="168" y="91"/>
                  </a:lnTo>
                  <a:lnTo>
                    <a:pt x="168" y="91"/>
                  </a:lnTo>
                  <a:lnTo>
                    <a:pt x="168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5" name="Freeform 114"/>
            <p:cNvSpPr/>
            <p:nvPr/>
          </p:nvSpPr>
          <p:spPr bwMode="auto">
            <a:xfrm>
              <a:off x="4051300" y="3030538"/>
              <a:ext cx="509588" cy="160338"/>
            </a:xfrm>
            <a:custGeom>
              <a:avLst/>
              <a:gdLst>
                <a:gd name="T0" fmla="*/ 321 w 321"/>
                <a:gd name="T1" fmla="*/ 7 h 101"/>
                <a:gd name="T2" fmla="*/ 318 w 321"/>
                <a:gd name="T3" fmla="*/ 0 h 101"/>
                <a:gd name="T4" fmla="*/ 161 w 321"/>
                <a:gd name="T5" fmla="*/ 91 h 101"/>
                <a:gd name="T6" fmla="*/ 4 w 321"/>
                <a:gd name="T7" fmla="*/ 0 h 101"/>
                <a:gd name="T8" fmla="*/ 0 w 321"/>
                <a:gd name="T9" fmla="*/ 7 h 101"/>
                <a:gd name="T10" fmla="*/ 161 w 321"/>
                <a:gd name="T11" fmla="*/ 101 h 101"/>
                <a:gd name="T12" fmla="*/ 161 w 321"/>
                <a:gd name="T13" fmla="*/ 101 h 101"/>
                <a:gd name="T14" fmla="*/ 161 w 321"/>
                <a:gd name="T15" fmla="*/ 101 h 101"/>
                <a:gd name="T16" fmla="*/ 321 w 321"/>
                <a:gd name="T17" fmla="*/ 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1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6" name="Freeform 115"/>
            <p:cNvSpPr/>
            <p:nvPr/>
          </p:nvSpPr>
          <p:spPr bwMode="auto">
            <a:xfrm>
              <a:off x="3536950" y="2770188"/>
              <a:ext cx="758825" cy="876300"/>
            </a:xfrm>
            <a:custGeom>
              <a:avLst/>
              <a:gdLst>
                <a:gd name="T0" fmla="*/ 317 w 478"/>
                <a:gd name="T1" fmla="*/ 189 h 552"/>
                <a:gd name="T2" fmla="*/ 474 w 478"/>
                <a:gd name="T3" fmla="*/ 279 h 552"/>
                <a:gd name="T4" fmla="*/ 478 w 478"/>
                <a:gd name="T5" fmla="*/ 272 h 552"/>
                <a:gd name="T6" fmla="*/ 317 w 478"/>
                <a:gd name="T7" fmla="*/ 178 h 552"/>
                <a:gd name="T8" fmla="*/ 317 w 478"/>
                <a:gd name="T9" fmla="*/ 178 h 552"/>
                <a:gd name="T10" fmla="*/ 317 w 478"/>
                <a:gd name="T11" fmla="*/ 178 h 552"/>
                <a:gd name="T12" fmla="*/ 160 w 478"/>
                <a:gd name="T13" fmla="*/ 269 h 552"/>
                <a:gd name="T14" fmla="*/ 7 w 478"/>
                <a:gd name="T15" fmla="*/ 182 h 552"/>
                <a:gd name="T16" fmla="*/ 7 w 478"/>
                <a:gd name="T17" fmla="*/ 0 h 552"/>
                <a:gd name="T18" fmla="*/ 0 w 478"/>
                <a:gd name="T19" fmla="*/ 0 h 552"/>
                <a:gd name="T20" fmla="*/ 0 w 478"/>
                <a:gd name="T21" fmla="*/ 185 h 552"/>
                <a:gd name="T22" fmla="*/ 0 w 478"/>
                <a:gd name="T23" fmla="*/ 185 h 552"/>
                <a:gd name="T24" fmla="*/ 0 w 478"/>
                <a:gd name="T25" fmla="*/ 185 h 552"/>
                <a:gd name="T26" fmla="*/ 157 w 478"/>
                <a:gd name="T27" fmla="*/ 276 h 552"/>
                <a:gd name="T28" fmla="*/ 157 w 478"/>
                <a:gd name="T29" fmla="*/ 458 h 552"/>
                <a:gd name="T30" fmla="*/ 157 w 478"/>
                <a:gd name="T31" fmla="*/ 458 h 552"/>
                <a:gd name="T32" fmla="*/ 157 w 478"/>
                <a:gd name="T33" fmla="*/ 458 h 552"/>
                <a:gd name="T34" fmla="*/ 317 w 478"/>
                <a:gd name="T35" fmla="*/ 552 h 552"/>
                <a:gd name="T36" fmla="*/ 321 w 478"/>
                <a:gd name="T37" fmla="*/ 545 h 552"/>
                <a:gd name="T38" fmla="*/ 164 w 478"/>
                <a:gd name="T39" fmla="*/ 454 h 552"/>
                <a:gd name="T40" fmla="*/ 164 w 478"/>
                <a:gd name="T41" fmla="*/ 279 h 552"/>
                <a:gd name="T42" fmla="*/ 317 w 478"/>
                <a:gd name="T43" fmla="*/ 189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78" h="552">
                  <a:moveTo>
                    <a:pt x="317" y="189"/>
                  </a:moveTo>
                  <a:lnTo>
                    <a:pt x="474" y="279"/>
                  </a:lnTo>
                  <a:lnTo>
                    <a:pt x="478" y="272"/>
                  </a:lnTo>
                  <a:lnTo>
                    <a:pt x="317" y="178"/>
                  </a:lnTo>
                  <a:lnTo>
                    <a:pt x="317" y="178"/>
                  </a:lnTo>
                  <a:lnTo>
                    <a:pt x="317" y="178"/>
                  </a:lnTo>
                  <a:lnTo>
                    <a:pt x="160" y="269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317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9"/>
                  </a:lnTo>
                  <a:lnTo>
                    <a:pt x="317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7" name="Freeform 116"/>
            <p:cNvSpPr/>
            <p:nvPr/>
          </p:nvSpPr>
          <p:spPr bwMode="auto">
            <a:xfrm>
              <a:off x="4062413" y="3679825"/>
              <a:ext cx="758825" cy="876300"/>
            </a:xfrm>
            <a:custGeom>
              <a:avLst/>
              <a:gdLst>
                <a:gd name="T0" fmla="*/ 318 w 478"/>
                <a:gd name="T1" fmla="*/ 192 h 552"/>
                <a:gd name="T2" fmla="*/ 475 w 478"/>
                <a:gd name="T3" fmla="*/ 283 h 552"/>
                <a:gd name="T4" fmla="*/ 478 w 478"/>
                <a:gd name="T5" fmla="*/ 272 h 552"/>
                <a:gd name="T6" fmla="*/ 318 w 478"/>
                <a:gd name="T7" fmla="*/ 182 h 552"/>
                <a:gd name="T8" fmla="*/ 318 w 478"/>
                <a:gd name="T9" fmla="*/ 182 h 552"/>
                <a:gd name="T10" fmla="*/ 318 w 478"/>
                <a:gd name="T11" fmla="*/ 182 h 552"/>
                <a:gd name="T12" fmla="*/ 161 w 478"/>
                <a:gd name="T13" fmla="*/ 272 h 552"/>
                <a:gd name="T14" fmla="*/ 7 w 478"/>
                <a:gd name="T15" fmla="*/ 182 h 552"/>
                <a:gd name="T16" fmla="*/ 7 w 478"/>
                <a:gd name="T17" fmla="*/ 0 h 552"/>
                <a:gd name="T18" fmla="*/ 0 w 478"/>
                <a:gd name="T19" fmla="*/ 0 h 552"/>
                <a:gd name="T20" fmla="*/ 0 w 478"/>
                <a:gd name="T21" fmla="*/ 188 h 552"/>
                <a:gd name="T22" fmla="*/ 0 w 478"/>
                <a:gd name="T23" fmla="*/ 188 h 552"/>
                <a:gd name="T24" fmla="*/ 0 w 478"/>
                <a:gd name="T25" fmla="*/ 188 h 552"/>
                <a:gd name="T26" fmla="*/ 157 w 478"/>
                <a:gd name="T27" fmla="*/ 279 h 552"/>
                <a:gd name="T28" fmla="*/ 157 w 478"/>
                <a:gd name="T29" fmla="*/ 457 h 552"/>
                <a:gd name="T30" fmla="*/ 157 w 478"/>
                <a:gd name="T31" fmla="*/ 457 h 552"/>
                <a:gd name="T32" fmla="*/ 157 w 478"/>
                <a:gd name="T33" fmla="*/ 457 h 552"/>
                <a:gd name="T34" fmla="*/ 318 w 478"/>
                <a:gd name="T35" fmla="*/ 552 h 552"/>
                <a:gd name="T36" fmla="*/ 321 w 478"/>
                <a:gd name="T37" fmla="*/ 545 h 552"/>
                <a:gd name="T38" fmla="*/ 164 w 478"/>
                <a:gd name="T39" fmla="*/ 454 h 552"/>
                <a:gd name="T40" fmla="*/ 164 w 478"/>
                <a:gd name="T41" fmla="*/ 279 h 552"/>
                <a:gd name="T42" fmla="*/ 318 w 478"/>
                <a:gd name="T43" fmla="*/ 192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78" h="552">
                  <a:moveTo>
                    <a:pt x="318" y="192"/>
                  </a:moveTo>
                  <a:lnTo>
                    <a:pt x="475" y="283"/>
                  </a:lnTo>
                  <a:lnTo>
                    <a:pt x="478" y="272"/>
                  </a:lnTo>
                  <a:lnTo>
                    <a:pt x="318" y="182"/>
                  </a:lnTo>
                  <a:lnTo>
                    <a:pt x="318" y="182"/>
                  </a:lnTo>
                  <a:lnTo>
                    <a:pt x="318" y="182"/>
                  </a:lnTo>
                  <a:lnTo>
                    <a:pt x="161" y="272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157" y="279"/>
                  </a:lnTo>
                  <a:lnTo>
                    <a:pt x="157" y="457"/>
                  </a:lnTo>
                  <a:lnTo>
                    <a:pt x="157" y="457"/>
                  </a:lnTo>
                  <a:lnTo>
                    <a:pt x="157" y="457"/>
                  </a:lnTo>
                  <a:lnTo>
                    <a:pt x="318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9"/>
                  </a:lnTo>
                  <a:lnTo>
                    <a:pt x="318" y="19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8" name="Freeform 117"/>
            <p:cNvSpPr/>
            <p:nvPr/>
          </p:nvSpPr>
          <p:spPr bwMode="auto">
            <a:xfrm>
              <a:off x="2063750" y="2759075"/>
              <a:ext cx="293688" cy="344488"/>
            </a:xfrm>
            <a:custGeom>
              <a:avLst/>
              <a:gdLst>
                <a:gd name="T0" fmla="*/ 185 w 185"/>
                <a:gd name="T1" fmla="*/ 161 h 217"/>
                <a:gd name="T2" fmla="*/ 94 w 185"/>
                <a:gd name="T3" fmla="*/ 217 h 217"/>
                <a:gd name="T4" fmla="*/ 0 w 185"/>
                <a:gd name="T5" fmla="*/ 161 h 217"/>
                <a:gd name="T6" fmla="*/ 0 w 185"/>
                <a:gd name="T7" fmla="*/ 52 h 217"/>
                <a:gd name="T8" fmla="*/ 94 w 185"/>
                <a:gd name="T9" fmla="*/ 0 h 217"/>
                <a:gd name="T10" fmla="*/ 185 w 185"/>
                <a:gd name="T11" fmla="*/ 52 h 217"/>
                <a:gd name="T12" fmla="*/ 185 w 185"/>
                <a:gd name="T13" fmla="*/ 161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5" h="217">
                  <a:moveTo>
                    <a:pt x="185" y="161"/>
                  </a:moveTo>
                  <a:lnTo>
                    <a:pt x="94" y="217"/>
                  </a:lnTo>
                  <a:lnTo>
                    <a:pt x="0" y="161"/>
                  </a:lnTo>
                  <a:lnTo>
                    <a:pt x="0" y="52"/>
                  </a:lnTo>
                  <a:lnTo>
                    <a:pt x="94" y="0"/>
                  </a:lnTo>
                  <a:lnTo>
                    <a:pt x="185" y="52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9" name="Freeform 118"/>
            <p:cNvSpPr/>
            <p:nvPr/>
          </p:nvSpPr>
          <p:spPr bwMode="auto">
            <a:xfrm>
              <a:off x="2063750" y="3635375"/>
              <a:ext cx="354013" cy="409575"/>
            </a:xfrm>
            <a:custGeom>
              <a:avLst/>
              <a:gdLst>
                <a:gd name="T0" fmla="*/ 223 w 223"/>
                <a:gd name="T1" fmla="*/ 192 h 258"/>
                <a:gd name="T2" fmla="*/ 111 w 223"/>
                <a:gd name="T3" fmla="*/ 258 h 258"/>
                <a:gd name="T4" fmla="*/ 0 w 223"/>
                <a:gd name="T5" fmla="*/ 192 h 258"/>
                <a:gd name="T6" fmla="*/ 0 w 223"/>
                <a:gd name="T7" fmla="*/ 63 h 258"/>
                <a:gd name="T8" fmla="*/ 111 w 223"/>
                <a:gd name="T9" fmla="*/ 0 h 258"/>
                <a:gd name="T10" fmla="*/ 223 w 223"/>
                <a:gd name="T11" fmla="*/ 63 h 258"/>
                <a:gd name="T12" fmla="*/ 223 w 223"/>
                <a:gd name="T13" fmla="*/ 192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3" h="258">
                  <a:moveTo>
                    <a:pt x="223" y="192"/>
                  </a:moveTo>
                  <a:lnTo>
                    <a:pt x="111" y="258"/>
                  </a:lnTo>
                  <a:lnTo>
                    <a:pt x="0" y="192"/>
                  </a:lnTo>
                  <a:lnTo>
                    <a:pt x="0" y="63"/>
                  </a:lnTo>
                  <a:lnTo>
                    <a:pt x="111" y="0"/>
                  </a:lnTo>
                  <a:lnTo>
                    <a:pt x="223" y="63"/>
                  </a:lnTo>
                  <a:lnTo>
                    <a:pt x="223" y="19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0" name="Freeform 119"/>
            <p:cNvSpPr/>
            <p:nvPr/>
          </p:nvSpPr>
          <p:spPr bwMode="auto">
            <a:xfrm>
              <a:off x="2867025" y="3235325"/>
              <a:ext cx="293688" cy="338138"/>
            </a:xfrm>
            <a:custGeom>
              <a:avLst/>
              <a:gdLst>
                <a:gd name="T0" fmla="*/ 185 w 185"/>
                <a:gd name="T1" fmla="*/ 161 h 213"/>
                <a:gd name="T2" fmla="*/ 94 w 185"/>
                <a:gd name="T3" fmla="*/ 213 h 213"/>
                <a:gd name="T4" fmla="*/ 0 w 185"/>
                <a:gd name="T5" fmla="*/ 161 h 213"/>
                <a:gd name="T6" fmla="*/ 0 w 185"/>
                <a:gd name="T7" fmla="*/ 53 h 213"/>
                <a:gd name="T8" fmla="*/ 94 w 185"/>
                <a:gd name="T9" fmla="*/ 0 h 213"/>
                <a:gd name="T10" fmla="*/ 185 w 185"/>
                <a:gd name="T11" fmla="*/ 53 h 213"/>
                <a:gd name="T12" fmla="*/ 185 w 185"/>
                <a:gd name="T13" fmla="*/ 161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5" h="213">
                  <a:moveTo>
                    <a:pt x="185" y="161"/>
                  </a:moveTo>
                  <a:lnTo>
                    <a:pt x="94" y="213"/>
                  </a:lnTo>
                  <a:lnTo>
                    <a:pt x="0" y="161"/>
                  </a:lnTo>
                  <a:lnTo>
                    <a:pt x="0" y="53"/>
                  </a:lnTo>
                  <a:lnTo>
                    <a:pt x="94" y="0"/>
                  </a:lnTo>
                  <a:lnTo>
                    <a:pt x="185" y="53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1" name="Freeform 120"/>
            <p:cNvSpPr/>
            <p:nvPr/>
          </p:nvSpPr>
          <p:spPr bwMode="auto">
            <a:xfrm>
              <a:off x="3541713" y="3563938"/>
              <a:ext cx="460375" cy="531813"/>
            </a:xfrm>
            <a:custGeom>
              <a:avLst/>
              <a:gdLst>
                <a:gd name="T0" fmla="*/ 290 w 290"/>
                <a:gd name="T1" fmla="*/ 251 h 335"/>
                <a:gd name="T2" fmla="*/ 147 w 290"/>
                <a:gd name="T3" fmla="*/ 335 h 335"/>
                <a:gd name="T4" fmla="*/ 0 w 290"/>
                <a:gd name="T5" fmla="*/ 251 h 335"/>
                <a:gd name="T6" fmla="*/ 0 w 290"/>
                <a:gd name="T7" fmla="*/ 83 h 335"/>
                <a:gd name="T8" fmla="*/ 147 w 290"/>
                <a:gd name="T9" fmla="*/ 0 h 335"/>
                <a:gd name="T10" fmla="*/ 290 w 290"/>
                <a:gd name="T11" fmla="*/ 83 h 335"/>
                <a:gd name="T12" fmla="*/ 290 w 290"/>
                <a:gd name="T13" fmla="*/ 251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0" h="335">
                  <a:moveTo>
                    <a:pt x="290" y="251"/>
                  </a:moveTo>
                  <a:lnTo>
                    <a:pt x="147" y="335"/>
                  </a:lnTo>
                  <a:lnTo>
                    <a:pt x="0" y="251"/>
                  </a:lnTo>
                  <a:lnTo>
                    <a:pt x="0" y="83"/>
                  </a:lnTo>
                  <a:lnTo>
                    <a:pt x="147" y="0"/>
                  </a:lnTo>
                  <a:lnTo>
                    <a:pt x="290" y="83"/>
                  </a:lnTo>
                  <a:lnTo>
                    <a:pt x="290" y="25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2" name="Freeform 121"/>
            <p:cNvSpPr/>
            <p:nvPr/>
          </p:nvSpPr>
          <p:spPr bwMode="auto">
            <a:xfrm>
              <a:off x="950913" y="3613150"/>
              <a:ext cx="458788" cy="531813"/>
            </a:xfrm>
            <a:custGeom>
              <a:avLst/>
              <a:gdLst>
                <a:gd name="T0" fmla="*/ 289 w 289"/>
                <a:gd name="T1" fmla="*/ 251 h 335"/>
                <a:gd name="T2" fmla="*/ 143 w 289"/>
                <a:gd name="T3" fmla="*/ 335 h 335"/>
                <a:gd name="T4" fmla="*/ 0 w 289"/>
                <a:gd name="T5" fmla="*/ 251 h 335"/>
                <a:gd name="T6" fmla="*/ 0 w 289"/>
                <a:gd name="T7" fmla="*/ 84 h 335"/>
                <a:gd name="T8" fmla="*/ 143 w 289"/>
                <a:gd name="T9" fmla="*/ 0 h 335"/>
                <a:gd name="T10" fmla="*/ 289 w 289"/>
                <a:gd name="T11" fmla="*/ 84 h 335"/>
                <a:gd name="T12" fmla="*/ 289 w 289"/>
                <a:gd name="T13" fmla="*/ 251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9" h="335">
                  <a:moveTo>
                    <a:pt x="289" y="251"/>
                  </a:moveTo>
                  <a:lnTo>
                    <a:pt x="143" y="335"/>
                  </a:lnTo>
                  <a:lnTo>
                    <a:pt x="0" y="251"/>
                  </a:lnTo>
                  <a:lnTo>
                    <a:pt x="0" y="84"/>
                  </a:lnTo>
                  <a:lnTo>
                    <a:pt x="143" y="0"/>
                  </a:lnTo>
                  <a:lnTo>
                    <a:pt x="289" y="84"/>
                  </a:lnTo>
                  <a:lnTo>
                    <a:pt x="289" y="25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图片 137"/>
          <p:cNvPicPr>
            <a:picLocks noChangeAspect="1"/>
          </p:cNvPicPr>
          <p:nvPr/>
        </p:nvPicPr>
        <p:blipFill rotWithShape="1">
          <a:blip r:embed="rId2" cstate="email"/>
          <a:srcRect l="60442" t="37408"/>
          <a:stretch>
            <a:fillRect/>
          </a:stretch>
        </p:blipFill>
        <p:spPr>
          <a:xfrm>
            <a:off x="-19050" y="-38100"/>
            <a:ext cx="2267910" cy="2164492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295400" y="342900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研究思路与方法</a:t>
            </a:r>
          </a:p>
        </p:txBody>
      </p:sp>
      <p:sp>
        <p:nvSpPr>
          <p:cNvPr id="9" name="矩形 8"/>
          <p:cNvSpPr/>
          <p:nvPr/>
        </p:nvSpPr>
        <p:spPr>
          <a:xfrm>
            <a:off x="601167" y="383232"/>
            <a:ext cx="4010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latin typeface="Agency FB" panose="020B0503020202020204" pitchFamily="34" charset="0"/>
              </a:rPr>
              <a:t>3</a:t>
            </a:r>
            <a:endParaRPr lang="zh-CN" altLang="en-US" sz="4000" dirty="0"/>
          </a:p>
        </p:txBody>
      </p:sp>
      <p:sp>
        <p:nvSpPr>
          <p:cNvPr id="27" name="燕尾形 26"/>
          <p:cNvSpPr/>
          <p:nvPr/>
        </p:nvSpPr>
        <p:spPr>
          <a:xfrm>
            <a:off x="2248860" y="2181437"/>
            <a:ext cx="1857828" cy="624115"/>
          </a:xfrm>
          <a:prstGeom prst="chevron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8" name="燕尾形 27"/>
          <p:cNvSpPr/>
          <p:nvPr/>
        </p:nvSpPr>
        <p:spPr>
          <a:xfrm>
            <a:off x="2248860" y="3035909"/>
            <a:ext cx="1857828" cy="624115"/>
          </a:xfrm>
          <a:prstGeom prst="chevron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9" name="燕尾形 28"/>
          <p:cNvSpPr/>
          <p:nvPr/>
        </p:nvSpPr>
        <p:spPr>
          <a:xfrm>
            <a:off x="2248860" y="3890381"/>
            <a:ext cx="1857828" cy="624115"/>
          </a:xfrm>
          <a:prstGeom prst="chevron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0" name="燕尾形 29"/>
          <p:cNvSpPr/>
          <p:nvPr/>
        </p:nvSpPr>
        <p:spPr>
          <a:xfrm>
            <a:off x="2248860" y="4796674"/>
            <a:ext cx="1857828" cy="624115"/>
          </a:xfrm>
          <a:prstGeom prst="chevron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31" name="直接连接符 30"/>
          <p:cNvCxnSpPr>
            <a:stCxn id="27" idx="3"/>
          </p:cNvCxnSpPr>
          <p:nvPr/>
        </p:nvCxnSpPr>
        <p:spPr>
          <a:xfrm flipV="1">
            <a:off x="4106688" y="2493494"/>
            <a:ext cx="420915" cy="1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 flipV="1">
            <a:off x="4106687" y="3347966"/>
            <a:ext cx="420915" cy="1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 flipV="1">
            <a:off x="4106686" y="4202437"/>
            <a:ext cx="420915" cy="1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flipV="1">
            <a:off x="4106685" y="5108731"/>
            <a:ext cx="420915" cy="1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椭圆 34"/>
          <p:cNvSpPr/>
          <p:nvPr/>
        </p:nvSpPr>
        <p:spPr>
          <a:xfrm>
            <a:off x="4510030" y="2449015"/>
            <a:ext cx="88958" cy="8895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4510030" y="3303485"/>
            <a:ext cx="88958" cy="8895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4505005" y="4157955"/>
            <a:ext cx="88958" cy="8895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4505005" y="5056904"/>
            <a:ext cx="88958" cy="8895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4930945" y="2390054"/>
            <a:ext cx="482220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3735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</a:t>
            </a:r>
            <a:endParaRPr lang="zh-CN" altLang="en-US" sz="1400" dirty="0">
              <a:solidFill>
                <a:srgbClr val="373535"/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4925917" y="2138060"/>
            <a:ext cx="1576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方法一</a:t>
            </a:r>
          </a:p>
        </p:txBody>
      </p:sp>
      <p:sp>
        <p:nvSpPr>
          <p:cNvPr id="41" name="矩形 40"/>
          <p:cNvSpPr/>
          <p:nvPr/>
        </p:nvSpPr>
        <p:spPr>
          <a:xfrm>
            <a:off x="4930945" y="3244526"/>
            <a:ext cx="482220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3735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</a:t>
            </a:r>
            <a:endParaRPr lang="zh-CN" altLang="en-US" sz="1400" dirty="0">
              <a:solidFill>
                <a:srgbClr val="373535"/>
              </a:solidFill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4925917" y="2992532"/>
            <a:ext cx="1576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方法二</a:t>
            </a:r>
          </a:p>
        </p:txBody>
      </p:sp>
      <p:sp>
        <p:nvSpPr>
          <p:cNvPr id="43" name="矩形 42"/>
          <p:cNvSpPr/>
          <p:nvPr/>
        </p:nvSpPr>
        <p:spPr>
          <a:xfrm>
            <a:off x="4930945" y="4128269"/>
            <a:ext cx="482220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3735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</a:t>
            </a:r>
            <a:endParaRPr lang="zh-CN" altLang="en-US" sz="1400" dirty="0">
              <a:solidFill>
                <a:srgbClr val="373535"/>
              </a:solidFill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4943786" y="3876275"/>
            <a:ext cx="1558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方法三</a:t>
            </a:r>
          </a:p>
        </p:txBody>
      </p:sp>
      <p:sp>
        <p:nvSpPr>
          <p:cNvPr id="45" name="矩形 44"/>
          <p:cNvSpPr/>
          <p:nvPr/>
        </p:nvSpPr>
        <p:spPr>
          <a:xfrm>
            <a:off x="4925917" y="4960947"/>
            <a:ext cx="482220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3735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</a:t>
            </a:r>
            <a:endParaRPr lang="zh-CN" altLang="en-US" sz="1400" dirty="0">
              <a:solidFill>
                <a:srgbClr val="373535"/>
              </a:solidFill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4898373" y="4708953"/>
            <a:ext cx="1598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方法四</a:t>
            </a:r>
          </a:p>
        </p:txBody>
      </p:sp>
      <p:sp>
        <p:nvSpPr>
          <p:cNvPr id="47" name="Freeform 139"/>
          <p:cNvSpPr>
            <a:spLocks noEditPoints="1"/>
          </p:cNvSpPr>
          <p:nvPr/>
        </p:nvSpPr>
        <p:spPr bwMode="auto">
          <a:xfrm>
            <a:off x="3000577" y="2330996"/>
            <a:ext cx="354394" cy="352792"/>
          </a:xfrm>
          <a:custGeom>
            <a:avLst/>
            <a:gdLst>
              <a:gd name="T0" fmla="*/ 42 w 97"/>
              <a:gd name="T1" fmla="*/ 14 h 97"/>
              <a:gd name="T2" fmla="*/ 55 w 97"/>
              <a:gd name="T3" fmla="*/ 14 h 97"/>
              <a:gd name="T4" fmla="*/ 48 w 97"/>
              <a:gd name="T5" fmla="*/ 0 h 97"/>
              <a:gd name="T6" fmla="*/ 42 w 97"/>
              <a:gd name="T7" fmla="*/ 14 h 97"/>
              <a:gd name="T8" fmla="*/ 49 w 97"/>
              <a:gd name="T9" fmla="*/ 18 h 97"/>
              <a:gd name="T10" fmla="*/ 79 w 97"/>
              <a:gd name="T11" fmla="*/ 48 h 97"/>
              <a:gd name="T12" fmla="*/ 49 w 97"/>
              <a:gd name="T13" fmla="*/ 79 h 97"/>
              <a:gd name="T14" fmla="*/ 18 w 97"/>
              <a:gd name="T15" fmla="*/ 48 h 97"/>
              <a:gd name="T16" fmla="*/ 49 w 97"/>
              <a:gd name="T17" fmla="*/ 18 h 97"/>
              <a:gd name="T18" fmla="*/ 60 w 97"/>
              <a:gd name="T19" fmla="*/ 15 h 97"/>
              <a:gd name="T20" fmla="*/ 71 w 97"/>
              <a:gd name="T21" fmla="*/ 22 h 97"/>
              <a:gd name="T22" fmla="*/ 73 w 97"/>
              <a:gd name="T23" fmla="*/ 6 h 97"/>
              <a:gd name="T24" fmla="*/ 60 w 97"/>
              <a:gd name="T25" fmla="*/ 15 h 97"/>
              <a:gd name="T26" fmla="*/ 75 w 97"/>
              <a:gd name="T27" fmla="*/ 25 h 97"/>
              <a:gd name="T28" fmla="*/ 81 w 97"/>
              <a:gd name="T29" fmla="*/ 36 h 97"/>
              <a:gd name="T30" fmla="*/ 91 w 97"/>
              <a:gd name="T31" fmla="*/ 24 h 97"/>
              <a:gd name="T32" fmla="*/ 75 w 97"/>
              <a:gd name="T33" fmla="*/ 25 h 97"/>
              <a:gd name="T34" fmla="*/ 83 w 97"/>
              <a:gd name="T35" fmla="*/ 42 h 97"/>
              <a:gd name="T36" fmla="*/ 83 w 97"/>
              <a:gd name="T37" fmla="*/ 54 h 97"/>
              <a:gd name="T38" fmla="*/ 97 w 97"/>
              <a:gd name="T39" fmla="*/ 48 h 97"/>
              <a:gd name="T40" fmla="*/ 83 w 97"/>
              <a:gd name="T41" fmla="*/ 42 h 97"/>
              <a:gd name="T42" fmla="*/ 82 w 97"/>
              <a:gd name="T43" fmla="*/ 60 h 97"/>
              <a:gd name="T44" fmla="*/ 75 w 97"/>
              <a:gd name="T45" fmla="*/ 71 h 97"/>
              <a:gd name="T46" fmla="*/ 91 w 97"/>
              <a:gd name="T47" fmla="*/ 72 h 97"/>
              <a:gd name="T48" fmla="*/ 82 w 97"/>
              <a:gd name="T49" fmla="*/ 60 h 97"/>
              <a:gd name="T50" fmla="*/ 72 w 97"/>
              <a:gd name="T51" fmla="*/ 75 h 97"/>
              <a:gd name="T52" fmla="*/ 61 w 97"/>
              <a:gd name="T53" fmla="*/ 81 h 97"/>
              <a:gd name="T54" fmla="*/ 73 w 97"/>
              <a:gd name="T55" fmla="*/ 90 h 97"/>
              <a:gd name="T56" fmla="*/ 72 w 97"/>
              <a:gd name="T57" fmla="*/ 75 h 97"/>
              <a:gd name="T58" fmla="*/ 55 w 97"/>
              <a:gd name="T59" fmla="*/ 83 h 97"/>
              <a:gd name="T60" fmla="*/ 43 w 97"/>
              <a:gd name="T61" fmla="*/ 83 h 97"/>
              <a:gd name="T62" fmla="*/ 49 w 97"/>
              <a:gd name="T63" fmla="*/ 97 h 97"/>
              <a:gd name="T64" fmla="*/ 55 w 97"/>
              <a:gd name="T65" fmla="*/ 83 h 97"/>
              <a:gd name="T66" fmla="*/ 37 w 97"/>
              <a:gd name="T67" fmla="*/ 81 h 97"/>
              <a:gd name="T68" fmla="*/ 26 w 97"/>
              <a:gd name="T69" fmla="*/ 75 h 97"/>
              <a:gd name="T70" fmla="*/ 25 w 97"/>
              <a:gd name="T71" fmla="*/ 91 h 97"/>
              <a:gd name="T72" fmla="*/ 37 w 97"/>
              <a:gd name="T73" fmla="*/ 81 h 97"/>
              <a:gd name="T74" fmla="*/ 22 w 97"/>
              <a:gd name="T75" fmla="*/ 71 h 97"/>
              <a:gd name="T76" fmla="*/ 16 w 97"/>
              <a:gd name="T77" fmla="*/ 60 h 97"/>
              <a:gd name="T78" fmla="*/ 7 w 97"/>
              <a:gd name="T79" fmla="*/ 73 h 97"/>
              <a:gd name="T80" fmla="*/ 22 w 97"/>
              <a:gd name="T81" fmla="*/ 71 h 97"/>
              <a:gd name="T82" fmla="*/ 14 w 97"/>
              <a:gd name="T83" fmla="*/ 55 h 97"/>
              <a:gd name="T84" fmla="*/ 14 w 97"/>
              <a:gd name="T85" fmla="*/ 42 h 97"/>
              <a:gd name="T86" fmla="*/ 0 w 97"/>
              <a:gd name="T87" fmla="*/ 49 h 97"/>
              <a:gd name="T88" fmla="*/ 14 w 97"/>
              <a:gd name="T89" fmla="*/ 55 h 97"/>
              <a:gd name="T90" fmla="*/ 15 w 97"/>
              <a:gd name="T91" fmla="*/ 37 h 97"/>
              <a:gd name="T92" fmla="*/ 22 w 97"/>
              <a:gd name="T93" fmla="*/ 26 h 97"/>
              <a:gd name="T94" fmla="*/ 6 w 97"/>
              <a:gd name="T95" fmla="*/ 24 h 97"/>
              <a:gd name="T96" fmla="*/ 15 w 97"/>
              <a:gd name="T97" fmla="*/ 37 h 97"/>
              <a:gd name="T98" fmla="*/ 26 w 97"/>
              <a:gd name="T99" fmla="*/ 22 h 97"/>
              <a:gd name="T100" fmla="*/ 37 w 97"/>
              <a:gd name="T101" fmla="*/ 16 h 97"/>
              <a:gd name="T102" fmla="*/ 24 w 97"/>
              <a:gd name="T103" fmla="*/ 6 h 97"/>
              <a:gd name="T104" fmla="*/ 26 w 97"/>
              <a:gd name="T105" fmla="*/ 22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97" h="97">
                <a:moveTo>
                  <a:pt x="42" y="14"/>
                </a:moveTo>
                <a:cubicBezTo>
                  <a:pt x="55" y="14"/>
                  <a:pt x="55" y="14"/>
                  <a:pt x="55" y="14"/>
                </a:cubicBezTo>
                <a:cubicBezTo>
                  <a:pt x="48" y="0"/>
                  <a:pt x="48" y="0"/>
                  <a:pt x="48" y="0"/>
                </a:cubicBezTo>
                <a:cubicBezTo>
                  <a:pt x="42" y="14"/>
                  <a:pt x="42" y="14"/>
                  <a:pt x="42" y="14"/>
                </a:cubicBezTo>
                <a:close/>
                <a:moveTo>
                  <a:pt x="49" y="18"/>
                </a:moveTo>
                <a:cubicBezTo>
                  <a:pt x="65" y="18"/>
                  <a:pt x="79" y="31"/>
                  <a:pt x="79" y="48"/>
                </a:cubicBezTo>
                <a:cubicBezTo>
                  <a:pt x="79" y="65"/>
                  <a:pt x="65" y="79"/>
                  <a:pt x="49" y="79"/>
                </a:cubicBezTo>
                <a:cubicBezTo>
                  <a:pt x="32" y="79"/>
                  <a:pt x="18" y="65"/>
                  <a:pt x="18" y="48"/>
                </a:cubicBezTo>
                <a:cubicBezTo>
                  <a:pt x="18" y="31"/>
                  <a:pt x="32" y="18"/>
                  <a:pt x="49" y="18"/>
                </a:cubicBezTo>
                <a:close/>
                <a:moveTo>
                  <a:pt x="60" y="15"/>
                </a:moveTo>
                <a:cubicBezTo>
                  <a:pt x="71" y="22"/>
                  <a:pt x="71" y="22"/>
                  <a:pt x="71" y="22"/>
                </a:cubicBezTo>
                <a:cubicBezTo>
                  <a:pt x="73" y="6"/>
                  <a:pt x="73" y="6"/>
                  <a:pt x="73" y="6"/>
                </a:cubicBezTo>
                <a:cubicBezTo>
                  <a:pt x="60" y="15"/>
                  <a:pt x="60" y="15"/>
                  <a:pt x="60" y="15"/>
                </a:cubicBezTo>
                <a:close/>
                <a:moveTo>
                  <a:pt x="75" y="25"/>
                </a:moveTo>
                <a:cubicBezTo>
                  <a:pt x="81" y="36"/>
                  <a:pt x="81" y="36"/>
                  <a:pt x="81" y="36"/>
                </a:cubicBezTo>
                <a:cubicBezTo>
                  <a:pt x="91" y="24"/>
                  <a:pt x="91" y="24"/>
                  <a:pt x="91" y="24"/>
                </a:cubicBezTo>
                <a:cubicBezTo>
                  <a:pt x="75" y="25"/>
                  <a:pt x="75" y="25"/>
                  <a:pt x="75" y="25"/>
                </a:cubicBezTo>
                <a:close/>
                <a:moveTo>
                  <a:pt x="83" y="42"/>
                </a:moveTo>
                <a:cubicBezTo>
                  <a:pt x="83" y="54"/>
                  <a:pt x="83" y="54"/>
                  <a:pt x="83" y="54"/>
                </a:cubicBezTo>
                <a:cubicBezTo>
                  <a:pt x="97" y="48"/>
                  <a:pt x="97" y="48"/>
                  <a:pt x="97" y="48"/>
                </a:cubicBezTo>
                <a:cubicBezTo>
                  <a:pt x="83" y="42"/>
                  <a:pt x="83" y="42"/>
                  <a:pt x="83" y="42"/>
                </a:cubicBezTo>
                <a:close/>
                <a:moveTo>
                  <a:pt x="82" y="60"/>
                </a:moveTo>
                <a:cubicBezTo>
                  <a:pt x="75" y="71"/>
                  <a:pt x="75" y="71"/>
                  <a:pt x="75" y="71"/>
                </a:cubicBezTo>
                <a:cubicBezTo>
                  <a:pt x="91" y="72"/>
                  <a:pt x="91" y="72"/>
                  <a:pt x="91" y="72"/>
                </a:cubicBezTo>
                <a:cubicBezTo>
                  <a:pt x="82" y="60"/>
                  <a:pt x="82" y="60"/>
                  <a:pt x="82" y="60"/>
                </a:cubicBezTo>
                <a:close/>
                <a:moveTo>
                  <a:pt x="72" y="75"/>
                </a:moveTo>
                <a:cubicBezTo>
                  <a:pt x="61" y="81"/>
                  <a:pt x="61" y="81"/>
                  <a:pt x="61" y="81"/>
                </a:cubicBezTo>
                <a:cubicBezTo>
                  <a:pt x="73" y="90"/>
                  <a:pt x="73" y="90"/>
                  <a:pt x="73" y="90"/>
                </a:cubicBezTo>
                <a:cubicBezTo>
                  <a:pt x="72" y="75"/>
                  <a:pt x="72" y="75"/>
                  <a:pt x="72" y="75"/>
                </a:cubicBezTo>
                <a:close/>
                <a:moveTo>
                  <a:pt x="55" y="83"/>
                </a:moveTo>
                <a:cubicBezTo>
                  <a:pt x="43" y="83"/>
                  <a:pt x="43" y="83"/>
                  <a:pt x="43" y="83"/>
                </a:cubicBezTo>
                <a:cubicBezTo>
                  <a:pt x="49" y="97"/>
                  <a:pt x="49" y="97"/>
                  <a:pt x="49" y="97"/>
                </a:cubicBezTo>
                <a:cubicBezTo>
                  <a:pt x="55" y="83"/>
                  <a:pt x="55" y="83"/>
                  <a:pt x="55" y="83"/>
                </a:cubicBezTo>
                <a:close/>
                <a:moveTo>
                  <a:pt x="37" y="81"/>
                </a:moveTo>
                <a:cubicBezTo>
                  <a:pt x="26" y="75"/>
                  <a:pt x="26" y="75"/>
                  <a:pt x="26" y="75"/>
                </a:cubicBezTo>
                <a:cubicBezTo>
                  <a:pt x="25" y="91"/>
                  <a:pt x="25" y="91"/>
                  <a:pt x="25" y="91"/>
                </a:cubicBezTo>
                <a:cubicBezTo>
                  <a:pt x="37" y="81"/>
                  <a:pt x="37" y="81"/>
                  <a:pt x="37" y="81"/>
                </a:cubicBezTo>
                <a:close/>
                <a:moveTo>
                  <a:pt x="22" y="71"/>
                </a:moveTo>
                <a:cubicBezTo>
                  <a:pt x="16" y="60"/>
                  <a:pt x="16" y="60"/>
                  <a:pt x="16" y="60"/>
                </a:cubicBezTo>
                <a:cubicBezTo>
                  <a:pt x="7" y="73"/>
                  <a:pt x="7" y="73"/>
                  <a:pt x="7" y="73"/>
                </a:cubicBezTo>
                <a:cubicBezTo>
                  <a:pt x="22" y="71"/>
                  <a:pt x="22" y="71"/>
                  <a:pt x="22" y="71"/>
                </a:cubicBezTo>
                <a:close/>
                <a:moveTo>
                  <a:pt x="14" y="55"/>
                </a:moveTo>
                <a:cubicBezTo>
                  <a:pt x="14" y="42"/>
                  <a:pt x="14" y="42"/>
                  <a:pt x="14" y="42"/>
                </a:cubicBezTo>
                <a:cubicBezTo>
                  <a:pt x="0" y="49"/>
                  <a:pt x="0" y="49"/>
                  <a:pt x="0" y="49"/>
                </a:cubicBezTo>
                <a:cubicBezTo>
                  <a:pt x="14" y="55"/>
                  <a:pt x="14" y="55"/>
                  <a:pt x="14" y="55"/>
                </a:cubicBezTo>
                <a:close/>
                <a:moveTo>
                  <a:pt x="15" y="37"/>
                </a:moveTo>
                <a:cubicBezTo>
                  <a:pt x="22" y="26"/>
                  <a:pt x="22" y="26"/>
                  <a:pt x="22" y="26"/>
                </a:cubicBezTo>
                <a:cubicBezTo>
                  <a:pt x="6" y="24"/>
                  <a:pt x="6" y="24"/>
                  <a:pt x="6" y="24"/>
                </a:cubicBezTo>
                <a:cubicBezTo>
                  <a:pt x="15" y="37"/>
                  <a:pt x="15" y="37"/>
                  <a:pt x="15" y="37"/>
                </a:cubicBezTo>
                <a:close/>
                <a:moveTo>
                  <a:pt x="26" y="22"/>
                </a:moveTo>
                <a:cubicBezTo>
                  <a:pt x="37" y="16"/>
                  <a:pt x="37" y="16"/>
                  <a:pt x="37" y="16"/>
                </a:cubicBezTo>
                <a:cubicBezTo>
                  <a:pt x="24" y="6"/>
                  <a:pt x="24" y="6"/>
                  <a:pt x="24" y="6"/>
                </a:cubicBezTo>
                <a:lnTo>
                  <a:pt x="26" y="2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80296" tIns="40148" rIns="80296" bIns="4014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58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8" name="Freeform 145"/>
          <p:cNvSpPr>
            <a:spLocks noEditPoints="1"/>
          </p:cNvSpPr>
          <p:nvPr/>
        </p:nvSpPr>
        <p:spPr bwMode="auto">
          <a:xfrm>
            <a:off x="3027053" y="3168576"/>
            <a:ext cx="355600" cy="358775"/>
          </a:xfrm>
          <a:custGeom>
            <a:avLst/>
            <a:gdLst>
              <a:gd name="T0" fmla="*/ 43 w 98"/>
              <a:gd name="T1" fmla="*/ 76 h 99"/>
              <a:gd name="T2" fmla="*/ 40 w 98"/>
              <a:gd name="T3" fmla="*/ 70 h 99"/>
              <a:gd name="T4" fmla="*/ 37 w 98"/>
              <a:gd name="T5" fmla="*/ 74 h 99"/>
              <a:gd name="T6" fmla="*/ 35 w 98"/>
              <a:gd name="T7" fmla="*/ 76 h 99"/>
              <a:gd name="T8" fmla="*/ 32 w 98"/>
              <a:gd name="T9" fmla="*/ 75 h 99"/>
              <a:gd name="T10" fmla="*/ 2 w 98"/>
              <a:gd name="T11" fmla="*/ 45 h 99"/>
              <a:gd name="T12" fmla="*/ 7 w 98"/>
              <a:gd name="T13" fmla="*/ 10 h 99"/>
              <a:gd name="T14" fmla="*/ 40 w 98"/>
              <a:gd name="T15" fmla="*/ 26 h 99"/>
              <a:gd name="T16" fmla="*/ 71 w 98"/>
              <a:gd name="T17" fmla="*/ 0 h 99"/>
              <a:gd name="T18" fmla="*/ 48 w 98"/>
              <a:gd name="T19" fmla="*/ 79 h 99"/>
              <a:gd name="T20" fmla="*/ 35 w 98"/>
              <a:gd name="T21" fmla="*/ 99 h 99"/>
              <a:gd name="T22" fmla="*/ 29 w 98"/>
              <a:gd name="T23" fmla="*/ 95 h 99"/>
              <a:gd name="T24" fmla="*/ 43 w 98"/>
              <a:gd name="T25" fmla="*/ 76 h 99"/>
              <a:gd name="T26" fmla="*/ 47 w 98"/>
              <a:gd name="T27" fmla="*/ 57 h 99"/>
              <a:gd name="T28" fmla="*/ 50 w 98"/>
              <a:gd name="T29" fmla="*/ 63 h 99"/>
              <a:gd name="T30" fmla="*/ 65 w 98"/>
              <a:gd name="T31" fmla="*/ 18 h 99"/>
              <a:gd name="T32" fmla="*/ 47 w 98"/>
              <a:gd name="T33" fmla="*/ 32 h 99"/>
              <a:gd name="T34" fmla="*/ 46 w 98"/>
              <a:gd name="T35" fmla="*/ 34 h 99"/>
              <a:gd name="T36" fmla="*/ 47 w 98"/>
              <a:gd name="T37" fmla="*/ 57 h 99"/>
              <a:gd name="T38" fmla="*/ 28 w 98"/>
              <a:gd name="T39" fmla="*/ 63 h 99"/>
              <a:gd name="T40" fmla="*/ 16 w 98"/>
              <a:gd name="T41" fmla="*/ 24 h 99"/>
              <a:gd name="T42" fmla="*/ 16 w 98"/>
              <a:gd name="T43" fmla="*/ 24 h 99"/>
              <a:gd name="T44" fmla="*/ 33 w 98"/>
              <a:gd name="T45" fmla="*/ 61 h 99"/>
              <a:gd name="T46" fmla="*/ 13 w 98"/>
              <a:gd name="T47" fmla="*/ 21 h 99"/>
              <a:gd name="T48" fmla="*/ 10 w 98"/>
              <a:gd name="T49" fmla="*/ 44 h 99"/>
              <a:gd name="T50" fmla="*/ 28 w 98"/>
              <a:gd name="T51" fmla="*/ 63 h 99"/>
              <a:gd name="T52" fmla="*/ 55 w 98"/>
              <a:gd name="T53" fmla="*/ 64 h 99"/>
              <a:gd name="T54" fmla="*/ 68 w 98"/>
              <a:gd name="T55" fmla="*/ 18 h 99"/>
              <a:gd name="T56" fmla="*/ 55 w 98"/>
              <a:gd name="T57" fmla="*/ 64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98" h="99">
                <a:moveTo>
                  <a:pt x="43" y="76"/>
                </a:moveTo>
                <a:cubicBezTo>
                  <a:pt x="42" y="75"/>
                  <a:pt x="41" y="73"/>
                  <a:pt x="40" y="70"/>
                </a:cubicBezTo>
                <a:cubicBezTo>
                  <a:pt x="39" y="71"/>
                  <a:pt x="38" y="73"/>
                  <a:pt x="37" y="74"/>
                </a:cubicBezTo>
                <a:cubicBezTo>
                  <a:pt x="35" y="76"/>
                  <a:pt x="35" y="76"/>
                  <a:pt x="35" y="76"/>
                </a:cubicBezTo>
                <a:cubicBezTo>
                  <a:pt x="32" y="75"/>
                  <a:pt x="32" y="75"/>
                  <a:pt x="32" y="75"/>
                </a:cubicBezTo>
                <a:cubicBezTo>
                  <a:pt x="25" y="72"/>
                  <a:pt x="4" y="62"/>
                  <a:pt x="2" y="45"/>
                </a:cubicBezTo>
                <a:cubicBezTo>
                  <a:pt x="0" y="28"/>
                  <a:pt x="10" y="19"/>
                  <a:pt x="7" y="10"/>
                </a:cubicBezTo>
                <a:cubicBezTo>
                  <a:pt x="21" y="13"/>
                  <a:pt x="33" y="19"/>
                  <a:pt x="40" y="26"/>
                </a:cubicBezTo>
                <a:cubicBezTo>
                  <a:pt x="52" y="11"/>
                  <a:pt x="67" y="11"/>
                  <a:pt x="71" y="0"/>
                </a:cubicBezTo>
                <a:cubicBezTo>
                  <a:pt x="98" y="38"/>
                  <a:pt x="94" y="74"/>
                  <a:pt x="48" y="79"/>
                </a:cubicBezTo>
                <a:cubicBezTo>
                  <a:pt x="44" y="86"/>
                  <a:pt x="40" y="93"/>
                  <a:pt x="35" y="99"/>
                </a:cubicBezTo>
                <a:cubicBezTo>
                  <a:pt x="29" y="95"/>
                  <a:pt x="29" y="95"/>
                  <a:pt x="29" y="95"/>
                </a:cubicBezTo>
                <a:cubicBezTo>
                  <a:pt x="34" y="89"/>
                  <a:pt x="39" y="83"/>
                  <a:pt x="43" y="76"/>
                </a:cubicBezTo>
                <a:close/>
                <a:moveTo>
                  <a:pt x="47" y="57"/>
                </a:moveTo>
                <a:cubicBezTo>
                  <a:pt x="48" y="60"/>
                  <a:pt x="49" y="62"/>
                  <a:pt x="50" y="63"/>
                </a:cubicBezTo>
                <a:cubicBezTo>
                  <a:pt x="56" y="49"/>
                  <a:pt x="61" y="33"/>
                  <a:pt x="65" y="18"/>
                </a:cubicBezTo>
                <a:cubicBezTo>
                  <a:pt x="61" y="22"/>
                  <a:pt x="53" y="24"/>
                  <a:pt x="47" y="32"/>
                </a:cubicBezTo>
                <a:cubicBezTo>
                  <a:pt x="47" y="33"/>
                  <a:pt x="46" y="33"/>
                  <a:pt x="46" y="34"/>
                </a:cubicBezTo>
                <a:cubicBezTo>
                  <a:pt x="50" y="41"/>
                  <a:pt x="50" y="49"/>
                  <a:pt x="47" y="57"/>
                </a:cubicBezTo>
                <a:close/>
                <a:moveTo>
                  <a:pt x="28" y="63"/>
                </a:moveTo>
                <a:cubicBezTo>
                  <a:pt x="25" y="49"/>
                  <a:pt x="22" y="36"/>
                  <a:pt x="16" y="24"/>
                </a:cubicBezTo>
                <a:cubicBezTo>
                  <a:pt x="16" y="24"/>
                  <a:pt x="16" y="24"/>
                  <a:pt x="16" y="24"/>
                </a:cubicBezTo>
                <a:cubicBezTo>
                  <a:pt x="22" y="33"/>
                  <a:pt x="29" y="46"/>
                  <a:pt x="33" y="61"/>
                </a:cubicBezTo>
                <a:cubicBezTo>
                  <a:pt x="47" y="44"/>
                  <a:pt x="38" y="27"/>
                  <a:pt x="13" y="21"/>
                </a:cubicBezTo>
                <a:cubicBezTo>
                  <a:pt x="15" y="27"/>
                  <a:pt x="9" y="33"/>
                  <a:pt x="10" y="44"/>
                </a:cubicBezTo>
                <a:cubicBezTo>
                  <a:pt x="11" y="56"/>
                  <a:pt x="24" y="61"/>
                  <a:pt x="28" y="63"/>
                </a:cubicBezTo>
                <a:close/>
                <a:moveTo>
                  <a:pt x="55" y="64"/>
                </a:moveTo>
                <a:cubicBezTo>
                  <a:pt x="80" y="60"/>
                  <a:pt x="83" y="40"/>
                  <a:pt x="68" y="18"/>
                </a:cubicBezTo>
                <a:cubicBezTo>
                  <a:pt x="67" y="31"/>
                  <a:pt x="62" y="48"/>
                  <a:pt x="55" y="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80296" tIns="40148" rIns="80296" bIns="4014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58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9" name="Freeform 176"/>
          <p:cNvSpPr>
            <a:spLocks noEditPoints="1"/>
          </p:cNvSpPr>
          <p:nvPr/>
        </p:nvSpPr>
        <p:spPr bwMode="auto">
          <a:xfrm>
            <a:off x="3027053" y="4038921"/>
            <a:ext cx="366713" cy="327025"/>
          </a:xfrm>
          <a:custGeom>
            <a:avLst/>
            <a:gdLst>
              <a:gd name="T0" fmla="*/ 36 w 101"/>
              <a:gd name="T1" fmla="*/ 77 h 90"/>
              <a:gd name="T2" fmla="*/ 39 w 101"/>
              <a:gd name="T3" fmla="*/ 80 h 90"/>
              <a:gd name="T4" fmla="*/ 42 w 101"/>
              <a:gd name="T5" fmla="*/ 80 h 90"/>
              <a:gd name="T6" fmla="*/ 44 w 101"/>
              <a:gd name="T7" fmla="*/ 79 h 90"/>
              <a:gd name="T8" fmla="*/ 46 w 101"/>
              <a:gd name="T9" fmla="*/ 75 h 90"/>
              <a:gd name="T10" fmla="*/ 46 w 101"/>
              <a:gd name="T11" fmla="*/ 75 h 90"/>
              <a:gd name="T12" fmla="*/ 46 w 101"/>
              <a:gd name="T13" fmla="*/ 47 h 90"/>
              <a:gd name="T14" fmla="*/ 30 w 101"/>
              <a:gd name="T15" fmla="*/ 52 h 90"/>
              <a:gd name="T16" fmla="*/ 0 w 101"/>
              <a:gd name="T17" fmla="*/ 52 h 90"/>
              <a:gd name="T18" fmla="*/ 44 w 101"/>
              <a:gd name="T19" fmla="*/ 6 h 90"/>
              <a:gd name="T20" fmla="*/ 46 w 101"/>
              <a:gd name="T21" fmla="*/ 0 h 90"/>
              <a:gd name="T22" fmla="*/ 55 w 101"/>
              <a:gd name="T23" fmla="*/ 0 h 90"/>
              <a:gd name="T24" fmla="*/ 57 w 101"/>
              <a:gd name="T25" fmla="*/ 6 h 90"/>
              <a:gd name="T26" fmla="*/ 101 w 101"/>
              <a:gd name="T27" fmla="*/ 52 h 90"/>
              <a:gd name="T28" fmla="*/ 72 w 101"/>
              <a:gd name="T29" fmla="*/ 52 h 90"/>
              <a:gd name="T30" fmla="*/ 56 w 101"/>
              <a:gd name="T31" fmla="*/ 47 h 90"/>
              <a:gd name="T32" fmla="*/ 56 w 101"/>
              <a:gd name="T33" fmla="*/ 75 h 90"/>
              <a:gd name="T34" fmla="*/ 56 w 101"/>
              <a:gd name="T35" fmla="*/ 75 h 90"/>
              <a:gd name="T36" fmla="*/ 50 w 101"/>
              <a:gd name="T37" fmla="*/ 88 h 90"/>
              <a:gd name="T38" fmla="*/ 43 w 101"/>
              <a:gd name="T39" fmla="*/ 90 h 90"/>
              <a:gd name="T40" fmla="*/ 36 w 101"/>
              <a:gd name="T41" fmla="*/ 89 h 90"/>
              <a:gd name="T42" fmla="*/ 26 w 101"/>
              <a:gd name="T43" fmla="*/ 79 h 90"/>
              <a:gd name="T44" fmla="*/ 36 w 101"/>
              <a:gd name="T45" fmla="*/ 77 h 90"/>
              <a:gd name="T46" fmla="*/ 72 w 101"/>
              <a:gd name="T47" fmla="*/ 43 h 90"/>
              <a:gd name="T48" fmla="*/ 80 w 101"/>
              <a:gd name="T49" fmla="*/ 41 h 90"/>
              <a:gd name="T50" fmla="*/ 57 w 101"/>
              <a:gd name="T51" fmla="*/ 13 h 90"/>
              <a:gd name="T52" fmla="*/ 72 w 101"/>
              <a:gd name="T53" fmla="*/ 43 h 90"/>
              <a:gd name="T54" fmla="*/ 10 w 101"/>
              <a:gd name="T55" fmla="*/ 40 h 90"/>
              <a:gd name="T56" fmla="*/ 20 w 101"/>
              <a:gd name="T57" fmla="*/ 39 h 90"/>
              <a:gd name="T58" fmla="*/ 33 w 101"/>
              <a:gd name="T59" fmla="*/ 16 h 90"/>
              <a:gd name="T60" fmla="*/ 10 w 101"/>
              <a:gd name="T61" fmla="*/ 4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01" h="90">
                <a:moveTo>
                  <a:pt x="36" y="77"/>
                </a:moveTo>
                <a:cubicBezTo>
                  <a:pt x="36" y="78"/>
                  <a:pt x="37" y="79"/>
                  <a:pt x="39" y="80"/>
                </a:cubicBezTo>
                <a:cubicBezTo>
                  <a:pt x="40" y="80"/>
                  <a:pt x="41" y="80"/>
                  <a:pt x="42" y="80"/>
                </a:cubicBezTo>
                <a:cubicBezTo>
                  <a:pt x="43" y="80"/>
                  <a:pt x="43" y="79"/>
                  <a:pt x="44" y="79"/>
                </a:cubicBezTo>
                <a:cubicBezTo>
                  <a:pt x="45" y="78"/>
                  <a:pt x="46" y="77"/>
                  <a:pt x="46" y="75"/>
                </a:cubicBezTo>
                <a:cubicBezTo>
                  <a:pt x="46" y="75"/>
                  <a:pt x="46" y="75"/>
                  <a:pt x="46" y="75"/>
                </a:cubicBezTo>
                <a:cubicBezTo>
                  <a:pt x="46" y="47"/>
                  <a:pt x="46" y="47"/>
                  <a:pt x="46" y="47"/>
                </a:cubicBezTo>
                <a:cubicBezTo>
                  <a:pt x="39" y="47"/>
                  <a:pt x="34" y="49"/>
                  <a:pt x="30" y="52"/>
                </a:cubicBezTo>
                <a:cubicBezTo>
                  <a:pt x="19" y="47"/>
                  <a:pt x="9" y="47"/>
                  <a:pt x="0" y="52"/>
                </a:cubicBezTo>
                <a:cubicBezTo>
                  <a:pt x="2" y="26"/>
                  <a:pt x="16" y="9"/>
                  <a:pt x="44" y="6"/>
                </a:cubicBezTo>
                <a:cubicBezTo>
                  <a:pt x="46" y="0"/>
                  <a:pt x="46" y="0"/>
                  <a:pt x="46" y="0"/>
                </a:cubicBezTo>
                <a:cubicBezTo>
                  <a:pt x="55" y="0"/>
                  <a:pt x="55" y="0"/>
                  <a:pt x="55" y="0"/>
                </a:cubicBezTo>
                <a:cubicBezTo>
                  <a:pt x="57" y="6"/>
                  <a:pt x="57" y="6"/>
                  <a:pt x="57" y="6"/>
                </a:cubicBezTo>
                <a:cubicBezTo>
                  <a:pt x="85" y="9"/>
                  <a:pt x="99" y="26"/>
                  <a:pt x="101" y="52"/>
                </a:cubicBezTo>
                <a:cubicBezTo>
                  <a:pt x="92" y="47"/>
                  <a:pt x="83" y="47"/>
                  <a:pt x="72" y="52"/>
                </a:cubicBezTo>
                <a:cubicBezTo>
                  <a:pt x="67" y="49"/>
                  <a:pt x="63" y="47"/>
                  <a:pt x="56" y="47"/>
                </a:cubicBezTo>
                <a:cubicBezTo>
                  <a:pt x="56" y="75"/>
                  <a:pt x="56" y="75"/>
                  <a:pt x="56" y="75"/>
                </a:cubicBezTo>
                <a:cubicBezTo>
                  <a:pt x="56" y="75"/>
                  <a:pt x="56" y="75"/>
                  <a:pt x="56" y="75"/>
                </a:cubicBezTo>
                <a:cubicBezTo>
                  <a:pt x="56" y="81"/>
                  <a:pt x="54" y="85"/>
                  <a:pt x="50" y="88"/>
                </a:cubicBezTo>
                <a:cubicBezTo>
                  <a:pt x="48" y="89"/>
                  <a:pt x="45" y="90"/>
                  <a:pt x="43" y="90"/>
                </a:cubicBezTo>
                <a:cubicBezTo>
                  <a:pt x="40" y="90"/>
                  <a:pt x="38" y="90"/>
                  <a:pt x="36" y="89"/>
                </a:cubicBezTo>
                <a:cubicBezTo>
                  <a:pt x="31" y="88"/>
                  <a:pt x="27" y="84"/>
                  <a:pt x="26" y="79"/>
                </a:cubicBezTo>
                <a:cubicBezTo>
                  <a:pt x="36" y="77"/>
                  <a:pt x="36" y="77"/>
                  <a:pt x="36" y="77"/>
                </a:cubicBezTo>
                <a:close/>
                <a:moveTo>
                  <a:pt x="72" y="43"/>
                </a:moveTo>
                <a:cubicBezTo>
                  <a:pt x="75" y="42"/>
                  <a:pt x="77" y="41"/>
                  <a:pt x="80" y="41"/>
                </a:cubicBezTo>
                <a:cubicBezTo>
                  <a:pt x="78" y="23"/>
                  <a:pt x="69" y="16"/>
                  <a:pt x="57" y="13"/>
                </a:cubicBezTo>
                <a:cubicBezTo>
                  <a:pt x="67" y="20"/>
                  <a:pt x="73" y="29"/>
                  <a:pt x="72" y="43"/>
                </a:cubicBezTo>
                <a:close/>
                <a:moveTo>
                  <a:pt x="10" y="40"/>
                </a:moveTo>
                <a:cubicBezTo>
                  <a:pt x="14" y="40"/>
                  <a:pt x="17" y="40"/>
                  <a:pt x="20" y="39"/>
                </a:cubicBezTo>
                <a:cubicBezTo>
                  <a:pt x="25" y="31"/>
                  <a:pt x="29" y="23"/>
                  <a:pt x="33" y="16"/>
                </a:cubicBezTo>
                <a:cubicBezTo>
                  <a:pt x="20" y="19"/>
                  <a:pt x="13" y="27"/>
                  <a:pt x="10" y="4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80296" tIns="40148" rIns="80296" bIns="4014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58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0" name="Freeform 146"/>
          <p:cNvSpPr>
            <a:spLocks noEditPoints="1"/>
          </p:cNvSpPr>
          <p:nvPr/>
        </p:nvSpPr>
        <p:spPr bwMode="auto">
          <a:xfrm>
            <a:off x="3040545" y="4893619"/>
            <a:ext cx="328612" cy="401234"/>
          </a:xfrm>
          <a:custGeom>
            <a:avLst/>
            <a:gdLst>
              <a:gd name="T0" fmla="*/ 36 w 79"/>
              <a:gd name="T1" fmla="*/ 27 h 97"/>
              <a:gd name="T2" fmla="*/ 40 w 79"/>
              <a:gd name="T3" fmla="*/ 1 h 97"/>
              <a:gd name="T4" fmla="*/ 46 w 79"/>
              <a:gd name="T5" fmla="*/ 5 h 97"/>
              <a:gd name="T6" fmla="*/ 41 w 79"/>
              <a:gd name="T7" fmla="*/ 27 h 97"/>
              <a:gd name="T8" fmla="*/ 39 w 79"/>
              <a:gd name="T9" fmla="*/ 27 h 97"/>
              <a:gd name="T10" fmla="*/ 36 w 79"/>
              <a:gd name="T11" fmla="*/ 27 h 97"/>
              <a:gd name="T12" fmla="*/ 38 w 79"/>
              <a:gd name="T13" fmla="*/ 67 h 97"/>
              <a:gd name="T14" fmla="*/ 34 w 79"/>
              <a:gd name="T15" fmla="*/ 58 h 97"/>
              <a:gd name="T16" fmla="*/ 29 w 79"/>
              <a:gd name="T17" fmla="*/ 64 h 97"/>
              <a:gd name="T18" fmla="*/ 38 w 79"/>
              <a:gd name="T19" fmla="*/ 67 h 97"/>
              <a:gd name="T20" fmla="*/ 41 w 79"/>
              <a:gd name="T21" fmla="*/ 67 h 97"/>
              <a:gd name="T22" fmla="*/ 46 w 79"/>
              <a:gd name="T23" fmla="*/ 58 h 97"/>
              <a:gd name="T24" fmla="*/ 50 w 79"/>
              <a:gd name="T25" fmla="*/ 64 h 97"/>
              <a:gd name="T26" fmla="*/ 41 w 79"/>
              <a:gd name="T27" fmla="*/ 67 h 97"/>
              <a:gd name="T28" fmla="*/ 40 w 79"/>
              <a:gd name="T29" fmla="*/ 94 h 97"/>
              <a:gd name="T30" fmla="*/ 25 w 79"/>
              <a:gd name="T31" fmla="*/ 96 h 97"/>
              <a:gd name="T32" fmla="*/ 16 w 79"/>
              <a:gd name="T33" fmla="*/ 89 h 97"/>
              <a:gd name="T34" fmla="*/ 10 w 79"/>
              <a:gd name="T35" fmla="*/ 81 h 97"/>
              <a:gd name="T36" fmla="*/ 5 w 79"/>
              <a:gd name="T37" fmla="*/ 72 h 97"/>
              <a:gd name="T38" fmla="*/ 0 w 79"/>
              <a:gd name="T39" fmla="*/ 55 h 97"/>
              <a:gd name="T40" fmla="*/ 7 w 79"/>
              <a:gd name="T41" fmla="*/ 37 h 97"/>
              <a:gd name="T42" fmla="*/ 22 w 79"/>
              <a:gd name="T43" fmla="*/ 30 h 97"/>
              <a:gd name="T44" fmla="*/ 40 w 79"/>
              <a:gd name="T45" fmla="*/ 31 h 97"/>
              <a:gd name="T46" fmla="*/ 57 w 79"/>
              <a:gd name="T47" fmla="*/ 30 h 97"/>
              <a:gd name="T48" fmla="*/ 72 w 79"/>
              <a:gd name="T49" fmla="*/ 37 h 97"/>
              <a:gd name="T50" fmla="*/ 79 w 79"/>
              <a:gd name="T51" fmla="*/ 55 h 97"/>
              <a:gd name="T52" fmla="*/ 74 w 79"/>
              <a:gd name="T53" fmla="*/ 72 h 97"/>
              <a:gd name="T54" fmla="*/ 69 w 79"/>
              <a:gd name="T55" fmla="*/ 81 h 97"/>
              <a:gd name="T56" fmla="*/ 63 w 79"/>
              <a:gd name="T57" fmla="*/ 89 h 97"/>
              <a:gd name="T58" fmla="*/ 54 w 79"/>
              <a:gd name="T59" fmla="*/ 96 h 97"/>
              <a:gd name="T60" fmla="*/ 40 w 79"/>
              <a:gd name="T61" fmla="*/ 94 h 97"/>
              <a:gd name="T62" fmla="*/ 29 w 79"/>
              <a:gd name="T63" fmla="*/ 86 h 97"/>
              <a:gd name="T64" fmla="*/ 24 w 79"/>
              <a:gd name="T65" fmla="*/ 82 h 97"/>
              <a:gd name="T66" fmla="*/ 19 w 79"/>
              <a:gd name="T67" fmla="*/ 75 h 97"/>
              <a:gd name="T68" fmla="*/ 15 w 79"/>
              <a:gd name="T69" fmla="*/ 68 h 97"/>
              <a:gd name="T70" fmla="*/ 11 w 79"/>
              <a:gd name="T71" fmla="*/ 56 h 97"/>
              <a:gd name="T72" fmla="*/ 16 w 79"/>
              <a:gd name="T73" fmla="*/ 45 h 97"/>
              <a:gd name="T74" fmla="*/ 25 w 79"/>
              <a:gd name="T75" fmla="*/ 40 h 97"/>
              <a:gd name="T76" fmla="*/ 39 w 79"/>
              <a:gd name="T77" fmla="*/ 41 h 97"/>
              <a:gd name="T78" fmla="*/ 40 w 79"/>
              <a:gd name="T79" fmla="*/ 41 h 97"/>
              <a:gd name="T80" fmla="*/ 40 w 79"/>
              <a:gd name="T81" fmla="*/ 41 h 97"/>
              <a:gd name="T82" fmla="*/ 54 w 79"/>
              <a:gd name="T83" fmla="*/ 40 h 97"/>
              <a:gd name="T84" fmla="*/ 63 w 79"/>
              <a:gd name="T85" fmla="*/ 45 h 97"/>
              <a:gd name="T86" fmla="*/ 68 w 79"/>
              <a:gd name="T87" fmla="*/ 56 h 97"/>
              <a:gd name="T88" fmla="*/ 64 w 79"/>
              <a:gd name="T89" fmla="*/ 68 h 97"/>
              <a:gd name="T90" fmla="*/ 60 w 79"/>
              <a:gd name="T91" fmla="*/ 75 h 97"/>
              <a:gd name="T92" fmla="*/ 55 w 79"/>
              <a:gd name="T93" fmla="*/ 82 h 97"/>
              <a:gd name="T94" fmla="*/ 50 w 79"/>
              <a:gd name="T95" fmla="*/ 86 h 97"/>
              <a:gd name="T96" fmla="*/ 41 w 79"/>
              <a:gd name="T97" fmla="*/ 83 h 97"/>
              <a:gd name="T98" fmla="*/ 40 w 79"/>
              <a:gd name="T99" fmla="*/ 83 h 97"/>
              <a:gd name="T100" fmla="*/ 38 w 79"/>
              <a:gd name="T101" fmla="*/ 83 h 97"/>
              <a:gd name="T102" fmla="*/ 29 w 79"/>
              <a:gd name="T103" fmla="*/ 86 h 97"/>
              <a:gd name="T104" fmla="*/ 43 w 79"/>
              <a:gd name="T105" fmla="*/ 15 h 97"/>
              <a:gd name="T106" fmla="*/ 45 w 79"/>
              <a:gd name="T107" fmla="*/ 13 h 97"/>
              <a:gd name="T108" fmla="*/ 65 w 79"/>
              <a:gd name="T109" fmla="*/ 10 h 97"/>
              <a:gd name="T110" fmla="*/ 44 w 79"/>
              <a:gd name="T111" fmla="*/ 20 h 97"/>
              <a:gd name="T112" fmla="*/ 59 w 79"/>
              <a:gd name="T113" fmla="*/ 23 h 97"/>
              <a:gd name="T114" fmla="*/ 78 w 79"/>
              <a:gd name="T115" fmla="*/ 11 h 97"/>
              <a:gd name="T116" fmla="*/ 54 w 79"/>
              <a:gd name="T117" fmla="*/ 3 h 97"/>
              <a:gd name="T118" fmla="*/ 43 w 79"/>
              <a:gd name="T119" fmla="*/ 15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79" h="97">
                <a:moveTo>
                  <a:pt x="36" y="27"/>
                </a:moveTo>
                <a:cubicBezTo>
                  <a:pt x="33" y="18"/>
                  <a:pt x="30" y="8"/>
                  <a:pt x="40" y="1"/>
                </a:cubicBezTo>
                <a:cubicBezTo>
                  <a:pt x="46" y="5"/>
                  <a:pt x="46" y="5"/>
                  <a:pt x="46" y="5"/>
                </a:cubicBezTo>
                <a:cubicBezTo>
                  <a:pt x="38" y="11"/>
                  <a:pt x="39" y="20"/>
                  <a:pt x="41" y="27"/>
                </a:cubicBezTo>
                <a:cubicBezTo>
                  <a:pt x="40" y="27"/>
                  <a:pt x="40" y="27"/>
                  <a:pt x="39" y="27"/>
                </a:cubicBezTo>
                <a:cubicBezTo>
                  <a:pt x="38" y="27"/>
                  <a:pt x="37" y="27"/>
                  <a:pt x="36" y="27"/>
                </a:cubicBezTo>
                <a:close/>
                <a:moveTo>
                  <a:pt x="38" y="67"/>
                </a:moveTo>
                <a:cubicBezTo>
                  <a:pt x="38" y="67"/>
                  <a:pt x="38" y="59"/>
                  <a:pt x="34" y="58"/>
                </a:cubicBezTo>
                <a:cubicBezTo>
                  <a:pt x="30" y="58"/>
                  <a:pt x="28" y="62"/>
                  <a:pt x="29" y="64"/>
                </a:cubicBezTo>
                <a:cubicBezTo>
                  <a:pt x="30" y="66"/>
                  <a:pt x="38" y="67"/>
                  <a:pt x="38" y="67"/>
                </a:cubicBezTo>
                <a:close/>
                <a:moveTo>
                  <a:pt x="41" y="67"/>
                </a:moveTo>
                <a:cubicBezTo>
                  <a:pt x="41" y="67"/>
                  <a:pt x="42" y="59"/>
                  <a:pt x="46" y="58"/>
                </a:cubicBezTo>
                <a:cubicBezTo>
                  <a:pt x="50" y="58"/>
                  <a:pt x="52" y="62"/>
                  <a:pt x="50" y="64"/>
                </a:cubicBezTo>
                <a:cubicBezTo>
                  <a:pt x="49" y="66"/>
                  <a:pt x="41" y="67"/>
                  <a:pt x="41" y="67"/>
                </a:cubicBezTo>
                <a:close/>
                <a:moveTo>
                  <a:pt x="40" y="94"/>
                </a:moveTo>
                <a:cubicBezTo>
                  <a:pt x="33" y="97"/>
                  <a:pt x="29" y="97"/>
                  <a:pt x="25" y="96"/>
                </a:cubicBezTo>
                <a:cubicBezTo>
                  <a:pt x="21" y="95"/>
                  <a:pt x="19" y="93"/>
                  <a:pt x="16" y="89"/>
                </a:cubicBezTo>
                <a:cubicBezTo>
                  <a:pt x="14" y="86"/>
                  <a:pt x="12" y="83"/>
                  <a:pt x="10" y="81"/>
                </a:cubicBezTo>
                <a:cubicBezTo>
                  <a:pt x="8" y="78"/>
                  <a:pt x="7" y="75"/>
                  <a:pt x="5" y="72"/>
                </a:cubicBezTo>
                <a:cubicBezTo>
                  <a:pt x="3" y="67"/>
                  <a:pt x="0" y="61"/>
                  <a:pt x="0" y="55"/>
                </a:cubicBezTo>
                <a:cubicBezTo>
                  <a:pt x="0" y="48"/>
                  <a:pt x="1" y="42"/>
                  <a:pt x="7" y="37"/>
                </a:cubicBezTo>
                <a:cubicBezTo>
                  <a:pt x="11" y="33"/>
                  <a:pt x="16" y="31"/>
                  <a:pt x="22" y="30"/>
                </a:cubicBezTo>
                <a:cubicBezTo>
                  <a:pt x="27" y="29"/>
                  <a:pt x="33" y="29"/>
                  <a:pt x="40" y="31"/>
                </a:cubicBezTo>
                <a:cubicBezTo>
                  <a:pt x="46" y="29"/>
                  <a:pt x="52" y="29"/>
                  <a:pt x="57" y="30"/>
                </a:cubicBezTo>
                <a:cubicBezTo>
                  <a:pt x="63" y="31"/>
                  <a:pt x="68" y="33"/>
                  <a:pt x="72" y="37"/>
                </a:cubicBezTo>
                <a:cubicBezTo>
                  <a:pt x="78" y="42"/>
                  <a:pt x="79" y="48"/>
                  <a:pt x="79" y="55"/>
                </a:cubicBezTo>
                <a:cubicBezTo>
                  <a:pt x="79" y="61"/>
                  <a:pt x="76" y="67"/>
                  <a:pt x="74" y="72"/>
                </a:cubicBezTo>
                <a:cubicBezTo>
                  <a:pt x="72" y="75"/>
                  <a:pt x="71" y="78"/>
                  <a:pt x="69" y="81"/>
                </a:cubicBezTo>
                <a:cubicBezTo>
                  <a:pt x="67" y="83"/>
                  <a:pt x="65" y="86"/>
                  <a:pt x="63" y="89"/>
                </a:cubicBezTo>
                <a:cubicBezTo>
                  <a:pt x="60" y="93"/>
                  <a:pt x="58" y="95"/>
                  <a:pt x="54" y="96"/>
                </a:cubicBezTo>
                <a:cubicBezTo>
                  <a:pt x="50" y="97"/>
                  <a:pt x="46" y="97"/>
                  <a:pt x="40" y="94"/>
                </a:cubicBezTo>
                <a:close/>
                <a:moveTo>
                  <a:pt x="29" y="86"/>
                </a:moveTo>
                <a:cubicBezTo>
                  <a:pt x="27" y="86"/>
                  <a:pt x="26" y="84"/>
                  <a:pt x="24" y="82"/>
                </a:cubicBezTo>
                <a:cubicBezTo>
                  <a:pt x="22" y="80"/>
                  <a:pt x="21" y="77"/>
                  <a:pt x="19" y="75"/>
                </a:cubicBezTo>
                <a:cubicBezTo>
                  <a:pt x="18" y="73"/>
                  <a:pt x="17" y="71"/>
                  <a:pt x="15" y="68"/>
                </a:cubicBezTo>
                <a:cubicBezTo>
                  <a:pt x="13" y="64"/>
                  <a:pt x="12" y="60"/>
                  <a:pt x="11" y="56"/>
                </a:cubicBezTo>
                <a:cubicBezTo>
                  <a:pt x="11" y="52"/>
                  <a:pt x="12" y="48"/>
                  <a:pt x="16" y="45"/>
                </a:cubicBezTo>
                <a:cubicBezTo>
                  <a:pt x="18" y="42"/>
                  <a:pt x="21" y="41"/>
                  <a:pt x="25" y="40"/>
                </a:cubicBezTo>
                <a:cubicBezTo>
                  <a:pt x="29" y="40"/>
                  <a:pt x="34" y="40"/>
                  <a:pt x="39" y="41"/>
                </a:cubicBezTo>
                <a:cubicBezTo>
                  <a:pt x="40" y="41"/>
                  <a:pt x="40" y="41"/>
                  <a:pt x="40" y="41"/>
                </a:cubicBezTo>
                <a:cubicBezTo>
                  <a:pt x="40" y="41"/>
                  <a:pt x="40" y="41"/>
                  <a:pt x="40" y="41"/>
                </a:cubicBezTo>
                <a:cubicBezTo>
                  <a:pt x="45" y="40"/>
                  <a:pt x="50" y="40"/>
                  <a:pt x="54" y="40"/>
                </a:cubicBezTo>
                <a:cubicBezTo>
                  <a:pt x="58" y="41"/>
                  <a:pt x="61" y="42"/>
                  <a:pt x="63" y="45"/>
                </a:cubicBezTo>
                <a:cubicBezTo>
                  <a:pt x="67" y="48"/>
                  <a:pt x="68" y="52"/>
                  <a:pt x="68" y="56"/>
                </a:cubicBezTo>
                <a:cubicBezTo>
                  <a:pt x="67" y="60"/>
                  <a:pt x="66" y="64"/>
                  <a:pt x="64" y="68"/>
                </a:cubicBezTo>
                <a:cubicBezTo>
                  <a:pt x="62" y="71"/>
                  <a:pt x="61" y="73"/>
                  <a:pt x="60" y="75"/>
                </a:cubicBezTo>
                <a:cubicBezTo>
                  <a:pt x="58" y="77"/>
                  <a:pt x="57" y="80"/>
                  <a:pt x="55" y="82"/>
                </a:cubicBezTo>
                <a:cubicBezTo>
                  <a:pt x="53" y="84"/>
                  <a:pt x="52" y="86"/>
                  <a:pt x="50" y="86"/>
                </a:cubicBezTo>
                <a:cubicBezTo>
                  <a:pt x="48" y="87"/>
                  <a:pt x="45" y="86"/>
                  <a:pt x="41" y="83"/>
                </a:cubicBezTo>
                <a:cubicBezTo>
                  <a:pt x="40" y="83"/>
                  <a:pt x="40" y="83"/>
                  <a:pt x="40" y="83"/>
                </a:cubicBezTo>
                <a:cubicBezTo>
                  <a:pt x="38" y="83"/>
                  <a:pt x="38" y="83"/>
                  <a:pt x="38" y="83"/>
                </a:cubicBezTo>
                <a:cubicBezTo>
                  <a:pt x="34" y="86"/>
                  <a:pt x="31" y="87"/>
                  <a:pt x="29" y="86"/>
                </a:cubicBezTo>
                <a:close/>
                <a:moveTo>
                  <a:pt x="43" y="15"/>
                </a:moveTo>
                <a:cubicBezTo>
                  <a:pt x="44" y="14"/>
                  <a:pt x="44" y="14"/>
                  <a:pt x="45" y="13"/>
                </a:cubicBezTo>
                <a:cubicBezTo>
                  <a:pt x="52" y="11"/>
                  <a:pt x="65" y="10"/>
                  <a:pt x="65" y="10"/>
                </a:cubicBezTo>
                <a:cubicBezTo>
                  <a:pt x="58" y="12"/>
                  <a:pt x="49" y="15"/>
                  <a:pt x="44" y="20"/>
                </a:cubicBezTo>
                <a:cubicBezTo>
                  <a:pt x="47" y="22"/>
                  <a:pt x="51" y="25"/>
                  <a:pt x="59" y="23"/>
                </a:cubicBezTo>
                <a:cubicBezTo>
                  <a:pt x="68" y="22"/>
                  <a:pt x="78" y="11"/>
                  <a:pt x="78" y="11"/>
                </a:cubicBezTo>
                <a:cubicBezTo>
                  <a:pt x="78" y="11"/>
                  <a:pt x="62" y="0"/>
                  <a:pt x="54" y="3"/>
                </a:cubicBezTo>
                <a:cubicBezTo>
                  <a:pt x="48" y="5"/>
                  <a:pt x="44" y="11"/>
                  <a:pt x="43" y="1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80296" tIns="40148" rIns="80296" bIns="4014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580">
              <a:solidFill>
                <a:prstClr val="black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图片 137"/>
          <p:cNvPicPr>
            <a:picLocks noChangeAspect="1"/>
          </p:cNvPicPr>
          <p:nvPr/>
        </p:nvPicPr>
        <p:blipFill rotWithShape="1">
          <a:blip r:embed="rId2" cstate="email"/>
          <a:srcRect l="60442" t="37408"/>
          <a:stretch>
            <a:fillRect/>
          </a:stretch>
        </p:blipFill>
        <p:spPr>
          <a:xfrm>
            <a:off x="-19050" y="-38100"/>
            <a:ext cx="2267910" cy="2164492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295400" y="342900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研究思路与方法</a:t>
            </a:r>
          </a:p>
        </p:txBody>
      </p:sp>
      <p:sp>
        <p:nvSpPr>
          <p:cNvPr id="9" name="矩形 8"/>
          <p:cNvSpPr/>
          <p:nvPr/>
        </p:nvSpPr>
        <p:spPr>
          <a:xfrm>
            <a:off x="601167" y="383232"/>
            <a:ext cx="4010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latin typeface="Agency FB" panose="020B0503020202020204" pitchFamily="34" charset="0"/>
              </a:rPr>
              <a:t>3</a:t>
            </a:r>
            <a:endParaRPr lang="zh-CN" altLang="en-US" sz="4000" dirty="0"/>
          </a:p>
        </p:txBody>
      </p:sp>
      <p:sp>
        <p:nvSpPr>
          <p:cNvPr id="5" name="任意多边形 4"/>
          <p:cNvSpPr/>
          <p:nvPr/>
        </p:nvSpPr>
        <p:spPr>
          <a:xfrm>
            <a:off x="3901632" y="-285750"/>
            <a:ext cx="2824236" cy="7600950"/>
          </a:xfrm>
          <a:custGeom>
            <a:avLst/>
            <a:gdLst>
              <a:gd name="connsiteX0" fmla="*/ 1299018 w 2824236"/>
              <a:gd name="connsiteY0" fmla="*/ 0 h 7600950"/>
              <a:gd name="connsiteX1" fmla="*/ 556068 w 2824236"/>
              <a:gd name="connsiteY1" fmla="*/ 723900 h 7600950"/>
              <a:gd name="connsiteX2" fmla="*/ 1584768 w 2824236"/>
              <a:gd name="connsiteY2" fmla="*/ 1733550 h 7600950"/>
              <a:gd name="connsiteX3" fmla="*/ 3618 w 2824236"/>
              <a:gd name="connsiteY3" fmla="*/ 3943350 h 7600950"/>
              <a:gd name="connsiteX4" fmla="*/ 2118168 w 2824236"/>
              <a:gd name="connsiteY4" fmla="*/ 5067300 h 7600950"/>
              <a:gd name="connsiteX5" fmla="*/ 2803968 w 2824236"/>
              <a:gd name="connsiteY5" fmla="*/ 6438900 h 7600950"/>
              <a:gd name="connsiteX6" fmla="*/ 2575368 w 2824236"/>
              <a:gd name="connsiteY6" fmla="*/ 7600950 h 7600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4236" h="7600950">
                <a:moveTo>
                  <a:pt x="1299018" y="0"/>
                </a:moveTo>
                <a:cubicBezTo>
                  <a:pt x="903730" y="217487"/>
                  <a:pt x="508443" y="434975"/>
                  <a:pt x="556068" y="723900"/>
                </a:cubicBezTo>
                <a:cubicBezTo>
                  <a:pt x="603693" y="1012825"/>
                  <a:pt x="1676843" y="1196975"/>
                  <a:pt x="1584768" y="1733550"/>
                </a:cubicBezTo>
                <a:cubicBezTo>
                  <a:pt x="1492693" y="2270125"/>
                  <a:pt x="-85282" y="3387725"/>
                  <a:pt x="3618" y="3943350"/>
                </a:cubicBezTo>
                <a:cubicBezTo>
                  <a:pt x="92518" y="4498975"/>
                  <a:pt x="1651443" y="4651375"/>
                  <a:pt x="2118168" y="5067300"/>
                </a:cubicBezTo>
                <a:cubicBezTo>
                  <a:pt x="2584893" y="5483225"/>
                  <a:pt x="2727768" y="6016625"/>
                  <a:pt x="2803968" y="6438900"/>
                </a:cubicBezTo>
                <a:cubicBezTo>
                  <a:pt x="2880168" y="6861175"/>
                  <a:pt x="2727768" y="7231062"/>
                  <a:pt x="2575368" y="7600950"/>
                </a:cubicBezTo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泪滴形 5"/>
          <p:cNvSpPr/>
          <p:nvPr/>
        </p:nvSpPr>
        <p:spPr>
          <a:xfrm>
            <a:off x="4875213" y="914400"/>
            <a:ext cx="1257300" cy="1257300"/>
          </a:xfrm>
          <a:prstGeom prst="teardrop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泪滴形 7"/>
          <p:cNvSpPr/>
          <p:nvPr/>
        </p:nvSpPr>
        <p:spPr>
          <a:xfrm>
            <a:off x="3446463" y="3067050"/>
            <a:ext cx="1257300" cy="1257300"/>
          </a:xfrm>
          <a:prstGeom prst="teardrop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泪滴形 9"/>
          <p:cNvSpPr/>
          <p:nvPr/>
        </p:nvSpPr>
        <p:spPr>
          <a:xfrm>
            <a:off x="6132513" y="5238750"/>
            <a:ext cx="1257300" cy="1257300"/>
          </a:xfrm>
          <a:prstGeom prst="teardrop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5046663" y="1085850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3617913" y="3238500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6303963" y="5410200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6374150" y="90118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思路一</a:t>
            </a:r>
          </a:p>
        </p:txBody>
      </p:sp>
      <p:sp>
        <p:nvSpPr>
          <p:cNvPr id="15" name="矩形 14"/>
          <p:cNvSpPr/>
          <p:nvPr/>
        </p:nvSpPr>
        <p:spPr>
          <a:xfrm>
            <a:off x="6374150" y="1301294"/>
            <a:ext cx="3880834" cy="704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/>
          </a:p>
        </p:txBody>
      </p:sp>
      <p:sp>
        <p:nvSpPr>
          <p:cNvPr id="16" name="文本框 15"/>
          <p:cNvSpPr txBox="1"/>
          <p:nvPr/>
        </p:nvSpPr>
        <p:spPr>
          <a:xfrm>
            <a:off x="5046663" y="300251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思路二</a:t>
            </a:r>
          </a:p>
        </p:txBody>
      </p:sp>
      <p:sp>
        <p:nvSpPr>
          <p:cNvPr id="17" name="矩形 16"/>
          <p:cNvSpPr/>
          <p:nvPr/>
        </p:nvSpPr>
        <p:spPr>
          <a:xfrm>
            <a:off x="5046663" y="3402628"/>
            <a:ext cx="3880834" cy="704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/>
          </a:p>
        </p:txBody>
      </p:sp>
      <p:sp>
        <p:nvSpPr>
          <p:cNvPr id="18" name="文本框 17"/>
          <p:cNvSpPr txBox="1"/>
          <p:nvPr/>
        </p:nvSpPr>
        <p:spPr>
          <a:xfrm>
            <a:off x="3900119" y="524111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思路三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5161461" y="1358384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20%</a:t>
            </a:r>
            <a:endParaRPr lang="zh-CN" altLang="en-US" b="1" dirty="0">
              <a:solidFill>
                <a:srgbClr val="007F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705853" y="3514725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20%</a:t>
            </a:r>
            <a:endParaRPr lang="zh-CN" altLang="en-US" b="1" dirty="0">
              <a:solidFill>
                <a:srgbClr val="007F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405433" y="5682734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20%</a:t>
            </a:r>
            <a:endParaRPr lang="zh-CN" altLang="en-US" b="1" dirty="0">
              <a:solidFill>
                <a:srgbClr val="007F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160231" y="5612914"/>
            <a:ext cx="388083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图片 137"/>
          <p:cNvPicPr>
            <a:picLocks noChangeAspect="1"/>
          </p:cNvPicPr>
          <p:nvPr/>
        </p:nvPicPr>
        <p:blipFill rotWithShape="1">
          <a:blip r:embed="rId2" cstate="email"/>
          <a:srcRect l="60442" t="37408"/>
          <a:stretch>
            <a:fillRect/>
          </a:stretch>
        </p:blipFill>
        <p:spPr>
          <a:xfrm>
            <a:off x="-19050" y="-38100"/>
            <a:ext cx="2267910" cy="2164492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295400" y="342900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研究思路与方法</a:t>
            </a:r>
          </a:p>
        </p:txBody>
      </p:sp>
      <p:sp>
        <p:nvSpPr>
          <p:cNvPr id="9" name="矩形 8"/>
          <p:cNvSpPr/>
          <p:nvPr/>
        </p:nvSpPr>
        <p:spPr>
          <a:xfrm>
            <a:off x="601167" y="383232"/>
            <a:ext cx="4010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latin typeface="Agency FB" panose="020B0503020202020204" pitchFamily="34" charset="0"/>
              </a:rPr>
              <a:t>3</a:t>
            </a:r>
            <a:endParaRPr lang="zh-CN" altLang="en-US" sz="4000" dirty="0"/>
          </a:p>
        </p:txBody>
      </p:sp>
      <p:sp>
        <p:nvSpPr>
          <p:cNvPr id="6" name="燕尾形 5"/>
          <p:cNvSpPr/>
          <p:nvPr/>
        </p:nvSpPr>
        <p:spPr>
          <a:xfrm>
            <a:off x="1631531" y="2126392"/>
            <a:ext cx="2002971" cy="711200"/>
          </a:xfrm>
          <a:prstGeom prst="chevron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燕尾形 7"/>
          <p:cNvSpPr/>
          <p:nvPr/>
        </p:nvSpPr>
        <p:spPr>
          <a:xfrm>
            <a:off x="3913380" y="2126392"/>
            <a:ext cx="2002971" cy="711200"/>
          </a:xfrm>
          <a:prstGeom prst="chevron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燕尾形 9"/>
          <p:cNvSpPr/>
          <p:nvPr/>
        </p:nvSpPr>
        <p:spPr>
          <a:xfrm>
            <a:off x="6283745" y="2126392"/>
            <a:ext cx="2002971" cy="711200"/>
          </a:xfrm>
          <a:prstGeom prst="chevron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" name="燕尾形 10"/>
          <p:cNvSpPr/>
          <p:nvPr/>
        </p:nvSpPr>
        <p:spPr>
          <a:xfrm>
            <a:off x="8654110" y="2126392"/>
            <a:ext cx="2002971" cy="711200"/>
          </a:xfrm>
          <a:prstGeom prst="chevron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229723" y="3184097"/>
            <a:ext cx="8066838" cy="787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单击此处添加您的文字内容。本模板的所有素材和逻辑图表，均可自由编辑替换和移动。作品中目录框架完整，您可以根据实际进行增添。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2084824" y="2281937"/>
            <a:ext cx="1302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步骤一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263396" y="2281937"/>
            <a:ext cx="1302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步骤二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6633761" y="2281937"/>
            <a:ext cx="1302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步骤三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9018290" y="2281937"/>
            <a:ext cx="1302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步骤四</a:t>
            </a:r>
          </a:p>
        </p:txBody>
      </p:sp>
      <p:sp>
        <p:nvSpPr>
          <p:cNvPr id="17" name="椭圆 16"/>
          <p:cNvSpPr/>
          <p:nvPr/>
        </p:nvSpPr>
        <p:spPr>
          <a:xfrm>
            <a:off x="2394266" y="4957873"/>
            <a:ext cx="600145" cy="600145"/>
          </a:xfrm>
          <a:prstGeom prst="ellips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6577746" y="4957873"/>
            <a:ext cx="600145" cy="600145"/>
          </a:xfrm>
          <a:prstGeom prst="ellips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2533315" y="5099040"/>
            <a:ext cx="322046" cy="317809"/>
            <a:chOff x="9786938" y="3573463"/>
            <a:chExt cx="482600" cy="476250"/>
          </a:xfrm>
          <a:solidFill>
            <a:schemeClr val="bg1"/>
          </a:solidFill>
        </p:grpSpPr>
        <p:sp>
          <p:nvSpPr>
            <p:cNvPr id="20" name="Freeform 107"/>
            <p:cNvSpPr>
              <a:spLocks noEditPoints="1"/>
            </p:cNvSpPr>
            <p:nvPr/>
          </p:nvSpPr>
          <p:spPr bwMode="auto">
            <a:xfrm>
              <a:off x="9786938" y="3573463"/>
              <a:ext cx="325437" cy="319087"/>
            </a:xfrm>
            <a:custGeom>
              <a:avLst/>
              <a:gdLst>
                <a:gd name="T0" fmla="*/ 99 w 129"/>
                <a:gd name="T1" fmla="*/ 118 h 129"/>
                <a:gd name="T2" fmla="*/ 95 w 129"/>
                <a:gd name="T3" fmla="*/ 102 h 129"/>
                <a:gd name="T4" fmla="*/ 101 w 129"/>
                <a:gd name="T5" fmla="*/ 96 h 129"/>
                <a:gd name="T6" fmla="*/ 117 w 129"/>
                <a:gd name="T7" fmla="*/ 100 h 129"/>
                <a:gd name="T8" fmla="*/ 122 w 129"/>
                <a:gd name="T9" fmla="*/ 98 h 129"/>
                <a:gd name="T10" fmla="*/ 128 w 129"/>
                <a:gd name="T11" fmla="*/ 83 h 129"/>
                <a:gd name="T12" fmla="*/ 126 w 129"/>
                <a:gd name="T13" fmla="*/ 78 h 129"/>
                <a:gd name="T14" fmla="*/ 112 w 129"/>
                <a:gd name="T15" fmla="*/ 70 h 129"/>
                <a:gd name="T16" fmla="*/ 113 w 129"/>
                <a:gd name="T17" fmla="*/ 65 h 129"/>
                <a:gd name="T18" fmla="*/ 112 w 129"/>
                <a:gd name="T19" fmla="*/ 61 h 129"/>
                <a:gd name="T20" fmla="*/ 126 w 129"/>
                <a:gd name="T21" fmla="*/ 52 h 129"/>
                <a:gd name="T22" fmla="*/ 128 w 129"/>
                <a:gd name="T23" fmla="*/ 47 h 129"/>
                <a:gd name="T24" fmla="*/ 122 w 129"/>
                <a:gd name="T25" fmla="*/ 33 h 129"/>
                <a:gd name="T26" fmla="*/ 117 w 129"/>
                <a:gd name="T27" fmla="*/ 30 h 129"/>
                <a:gd name="T28" fmla="*/ 102 w 129"/>
                <a:gd name="T29" fmla="*/ 34 h 129"/>
                <a:gd name="T30" fmla="*/ 95 w 129"/>
                <a:gd name="T31" fmla="*/ 28 h 129"/>
                <a:gd name="T32" fmla="*/ 99 w 129"/>
                <a:gd name="T33" fmla="*/ 12 h 129"/>
                <a:gd name="T34" fmla="*/ 97 w 129"/>
                <a:gd name="T35" fmla="*/ 8 h 129"/>
                <a:gd name="T36" fmla="*/ 82 w 129"/>
                <a:gd name="T37" fmla="*/ 1 h 129"/>
                <a:gd name="T38" fmla="*/ 77 w 129"/>
                <a:gd name="T39" fmla="*/ 3 h 129"/>
                <a:gd name="T40" fmla="*/ 69 w 129"/>
                <a:gd name="T41" fmla="*/ 17 h 129"/>
                <a:gd name="T42" fmla="*/ 60 w 129"/>
                <a:gd name="T43" fmla="*/ 17 h 129"/>
                <a:gd name="T44" fmla="*/ 52 w 129"/>
                <a:gd name="T45" fmla="*/ 3 h 129"/>
                <a:gd name="T46" fmla="*/ 47 w 129"/>
                <a:gd name="T47" fmla="*/ 1 h 129"/>
                <a:gd name="T48" fmla="*/ 32 w 129"/>
                <a:gd name="T49" fmla="*/ 7 h 129"/>
                <a:gd name="T50" fmla="*/ 30 w 129"/>
                <a:gd name="T51" fmla="*/ 12 h 129"/>
                <a:gd name="T52" fmla="*/ 34 w 129"/>
                <a:gd name="T53" fmla="*/ 27 h 129"/>
                <a:gd name="T54" fmla="*/ 27 w 129"/>
                <a:gd name="T55" fmla="*/ 34 h 129"/>
                <a:gd name="T56" fmla="*/ 12 w 129"/>
                <a:gd name="T57" fmla="*/ 30 h 129"/>
                <a:gd name="T58" fmla="*/ 7 w 129"/>
                <a:gd name="T59" fmla="*/ 32 h 129"/>
                <a:gd name="T60" fmla="*/ 1 w 129"/>
                <a:gd name="T61" fmla="*/ 47 h 129"/>
                <a:gd name="T62" fmla="*/ 2 w 129"/>
                <a:gd name="T63" fmla="*/ 52 h 129"/>
                <a:gd name="T64" fmla="*/ 16 w 129"/>
                <a:gd name="T65" fmla="*/ 60 h 129"/>
                <a:gd name="T66" fmla="*/ 16 w 129"/>
                <a:gd name="T67" fmla="*/ 65 h 129"/>
                <a:gd name="T68" fmla="*/ 16 w 129"/>
                <a:gd name="T69" fmla="*/ 69 h 129"/>
                <a:gd name="T70" fmla="*/ 2 w 129"/>
                <a:gd name="T71" fmla="*/ 77 h 129"/>
                <a:gd name="T72" fmla="*/ 0 w 129"/>
                <a:gd name="T73" fmla="*/ 82 h 129"/>
                <a:gd name="T74" fmla="*/ 7 w 129"/>
                <a:gd name="T75" fmla="*/ 97 h 129"/>
                <a:gd name="T76" fmla="*/ 11 w 129"/>
                <a:gd name="T77" fmla="*/ 99 h 129"/>
                <a:gd name="T78" fmla="*/ 27 w 129"/>
                <a:gd name="T79" fmla="*/ 95 h 129"/>
                <a:gd name="T80" fmla="*/ 33 w 129"/>
                <a:gd name="T81" fmla="*/ 102 h 129"/>
                <a:gd name="T82" fmla="*/ 29 w 129"/>
                <a:gd name="T83" fmla="*/ 118 h 129"/>
                <a:gd name="T84" fmla="*/ 31 w 129"/>
                <a:gd name="T85" fmla="*/ 122 h 129"/>
                <a:gd name="T86" fmla="*/ 46 w 129"/>
                <a:gd name="T87" fmla="*/ 128 h 129"/>
                <a:gd name="T88" fmla="*/ 51 w 129"/>
                <a:gd name="T89" fmla="*/ 127 h 129"/>
                <a:gd name="T90" fmla="*/ 59 w 129"/>
                <a:gd name="T91" fmla="*/ 113 h 129"/>
                <a:gd name="T92" fmla="*/ 68 w 129"/>
                <a:gd name="T93" fmla="*/ 113 h 129"/>
                <a:gd name="T94" fmla="*/ 77 w 129"/>
                <a:gd name="T95" fmla="*/ 127 h 129"/>
                <a:gd name="T96" fmla="*/ 80 w 129"/>
                <a:gd name="T97" fmla="*/ 129 h 129"/>
                <a:gd name="T98" fmla="*/ 82 w 129"/>
                <a:gd name="T99" fmla="*/ 129 h 129"/>
                <a:gd name="T100" fmla="*/ 96 w 129"/>
                <a:gd name="T101" fmla="*/ 123 h 129"/>
                <a:gd name="T102" fmla="*/ 99 w 129"/>
                <a:gd name="T103" fmla="*/ 118 h 129"/>
                <a:gd name="T104" fmla="*/ 75 w 129"/>
                <a:gd name="T105" fmla="*/ 76 h 129"/>
                <a:gd name="T106" fmla="*/ 53 w 129"/>
                <a:gd name="T107" fmla="*/ 76 h 129"/>
                <a:gd name="T108" fmla="*/ 48 w 129"/>
                <a:gd name="T109" fmla="*/ 65 h 129"/>
                <a:gd name="T110" fmla="*/ 53 w 129"/>
                <a:gd name="T111" fmla="*/ 54 h 129"/>
                <a:gd name="T112" fmla="*/ 64 w 129"/>
                <a:gd name="T113" fmla="*/ 49 h 129"/>
                <a:gd name="T114" fmla="*/ 75 w 129"/>
                <a:gd name="T115" fmla="*/ 54 h 129"/>
                <a:gd name="T116" fmla="*/ 80 w 129"/>
                <a:gd name="T117" fmla="*/ 65 h 129"/>
                <a:gd name="T118" fmla="*/ 75 w 129"/>
                <a:gd name="T119" fmla="*/ 76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29" h="129">
                  <a:moveTo>
                    <a:pt x="99" y="118"/>
                  </a:moveTo>
                  <a:cubicBezTo>
                    <a:pt x="95" y="102"/>
                    <a:pt x="95" y="102"/>
                    <a:pt x="95" y="102"/>
                  </a:cubicBezTo>
                  <a:cubicBezTo>
                    <a:pt x="97" y="100"/>
                    <a:pt x="99" y="98"/>
                    <a:pt x="101" y="96"/>
                  </a:cubicBezTo>
                  <a:cubicBezTo>
                    <a:pt x="117" y="100"/>
                    <a:pt x="117" y="100"/>
                    <a:pt x="117" y="100"/>
                  </a:cubicBezTo>
                  <a:cubicBezTo>
                    <a:pt x="119" y="100"/>
                    <a:pt x="121" y="99"/>
                    <a:pt x="122" y="98"/>
                  </a:cubicBezTo>
                  <a:cubicBezTo>
                    <a:pt x="128" y="83"/>
                    <a:pt x="128" y="83"/>
                    <a:pt x="128" y="83"/>
                  </a:cubicBezTo>
                  <a:cubicBezTo>
                    <a:pt x="128" y="81"/>
                    <a:pt x="128" y="79"/>
                    <a:pt x="126" y="78"/>
                  </a:cubicBezTo>
                  <a:cubicBezTo>
                    <a:pt x="112" y="70"/>
                    <a:pt x="112" y="70"/>
                    <a:pt x="112" y="70"/>
                  </a:cubicBezTo>
                  <a:cubicBezTo>
                    <a:pt x="112" y="68"/>
                    <a:pt x="113" y="66"/>
                    <a:pt x="113" y="65"/>
                  </a:cubicBezTo>
                  <a:cubicBezTo>
                    <a:pt x="113" y="64"/>
                    <a:pt x="112" y="62"/>
                    <a:pt x="112" y="61"/>
                  </a:cubicBezTo>
                  <a:cubicBezTo>
                    <a:pt x="126" y="52"/>
                    <a:pt x="126" y="52"/>
                    <a:pt x="126" y="52"/>
                  </a:cubicBezTo>
                  <a:cubicBezTo>
                    <a:pt x="128" y="51"/>
                    <a:pt x="129" y="49"/>
                    <a:pt x="128" y="47"/>
                  </a:cubicBezTo>
                  <a:cubicBezTo>
                    <a:pt x="122" y="33"/>
                    <a:pt x="122" y="33"/>
                    <a:pt x="122" y="33"/>
                  </a:cubicBezTo>
                  <a:cubicBezTo>
                    <a:pt x="121" y="31"/>
                    <a:pt x="119" y="30"/>
                    <a:pt x="117" y="30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0" y="32"/>
                    <a:pt x="97" y="30"/>
                    <a:pt x="95" y="28"/>
                  </a:cubicBezTo>
                  <a:cubicBezTo>
                    <a:pt x="99" y="12"/>
                    <a:pt x="99" y="12"/>
                    <a:pt x="99" y="12"/>
                  </a:cubicBezTo>
                  <a:cubicBezTo>
                    <a:pt x="100" y="10"/>
                    <a:pt x="99" y="8"/>
                    <a:pt x="97" y="8"/>
                  </a:cubicBezTo>
                  <a:cubicBezTo>
                    <a:pt x="82" y="1"/>
                    <a:pt x="82" y="1"/>
                    <a:pt x="82" y="1"/>
                  </a:cubicBezTo>
                  <a:cubicBezTo>
                    <a:pt x="80" y="1"/>
                    <a:pt x="78" y="1"/>
                    <a:pt x="77" y="3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6" y="16"/>
                    <a:pt x="63" y="16"/>
                    <a:pt x="60" y="17"/>
                  </a:cubicBezTo>
                  <a:cubicBezTo>
                    <a:pt x="52" y="3"/>
                    <a:pt x="52" y="3"/>
                    <a:pt x="52" y="3"/>
                  </a:cubicBezTo>
                  <a:cubicBezTo>
                    <a:pt x="51" y="1"/>
                    <a:pt x="49" y="0"/>
                    <a:pt x="47" y="1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0" y="8"/>
                    <a:pt x="29" y="10"/>
                    <a:pt x="30" y="12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1" y="29"/>
                    <a:pt x="29" y="32"/>
                    <a:pt x="27" y="34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0" y="29"/>
                    <a:pt x="8" y="30"/>
                    <a:pt x="7" y="32"/>
                  </a:cubicBezTo>
                  <a:cubicBezTo>
                    <a:pt x="1" y="47"/>
                    <a:pt x="1" y="47"/>
                    <a:pt x="1" y="47"/>
                  </a:cubicBezTo>
                  <a:cubicBezTo>
                    <a:pt x="0" y="49"/>
                    <a:pt x="1" y="51"/>
                    <a:pt x="2" y="52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16" y="62"/>
                    <a:pt x="16" y="63"/>
                    <a:pt x="16" y="65"/>
                  </a:cubicBezTo>
                  <a:cubicBezTo>
                    <a:pt x="16" y="66"/>
                    <a:pt x="16" y="68"/>
                    <a:pt x="16" y="69"/>
                  </a:cubicBezTo>
                  <a:cubicBezTo>
                    <a:pt x="2" y="77"/>
                    <a:pt x="2" y="77"/>
                    <a:pt x="2" y="77"/>
                  </a:cubicBezTo>
                  <a:cubicBezTo>
                    <a:pt x="0" y="78"/>
                    <a:pt x="0" y="80"/>
                    <a:pt x="0" y="82"/>
                  </a:cubicBezTo>
                  <a:cubicBezTo>
                    <a:pt x="7" y="97"/>
                    <a:pt x="7" y="97"/>
                    <a:pt x="7" y="97"/>
                  </a:cubicBezTo>
                  <a:cubicBezTo>
                    <a:pt x="7" y="99"/>
                    <a:pt x="9" y="100"/>
                    <a:pt x="11" y="99"/>
                  </a:cubicBezTo>
                  <a:cubicBezTo>
                    <a:pt x="27" y="95"/>
                    <a:pt x="27" y="95"/>
                    <a:pt x="27" y="95"/>
                  </a:cubicBezTo>
                  <a:cubicBezTo>
                    <a:pt x="29" y="98"/>
                    <a:pt x="31" y="100"/>
                    <a:pt x="33" y="102"/>
                  </a:cubicBezTo>
                  <a:cubicBezTo>
                    <a:pt x="29" y="118"/>
                    <a:pt x="29" y="118"/>
                    <a:pt x="29" y="118"/>
                  </a:cubicBezTo>
                  <a:cubicBezTo>
                    <a:pt x="29" y="119"/>
                    <a:pt x="30" y="121"/>
                    <a:pt x="31" y="122"/>
                  </a:cubicBezTo>
                  <a:cubicBezTo>
                    <a:pt x="46" y="128"/>
                    <a:pt x="46" y="128"/>
                    <a:pt x="46" y="128"/>
                  </a:cubicBezTo>
                  <a:cubicBezTo>
                    <a:pt x="48" y="129"/>
                    <a:pt x="50" y="129"/>
                    <a:pt x="51" y="127"/>
                  </a:cubicBezTo>
                  <a:cubicBezTo>
                    <a:pt x="59" y="113"/>
                    <a:pt x="59" y="113"/>
                    <a:pt x="59" y="113"/>
                  </a:cubicBezTo>
                  <a:cubicBezTo>
                    <a:pt x="62" y="113"/>
                    <a:pt x="65" y="113"/>
                    <a:pt x="68" y="113"/>
                  </a:cubicBezTo>
                  <a:cubicBezTo>
                    <a:pt x="77" y="127"/>
                    <a:pt x="77" y="127"/>
                    <a:pt x="77" y="127"/>
                  </a:cubicBezTo>
                  <a:cubicBezTo>
                    <a:pt x="77" y="128"/>
                    <a:pt x="79" y="129"/>
                    <a:pt x="80" y="129"/>
                  </a:cubicBezTo>
                  <a:cubicBezTo>
                    <a:pt x="81" y="129"/>
                    <a:pt x="81" y="129"/>
                    <a:pt x="82" y="129"/>
                  </a:cubicBezTo>
                  <a:cubicBezTo>
                    <a:pt x="96" y="123"/>
                    <a:pt x="96" y="123"/>
                    <a:pt x="96" y="123"/>
                  </a:cubicBezTo>
                  <a:cubicBezTo>
                    <a:pt x="98" y="122"/>
                    <a:pt x="99" y="120"/>
                    <a:pt x="99" y="118"/>
                  </a:cubicBezTo>
                  <a:close/>
                  <a:moveTo>
                    <a:pt x="75" y="76"/>
                  </a:moveTo>
                  <a:cubicBezTo>
                    <a:pt x="69" y="82"/>
                    <a:pt x="59" y="82"/>
                    <a:pt x="53" y="76"/>
                  </a:cubicBezTo>
                  <a:cubicBezTo>
                    <a:pt x="50" y="73"/>
                    <a:pt x="48" y="69"/>
                    <a:pt x="48" y="65"/>
                  </a:cubicBezTo>
                  <a:cubicBezTo>
                    <a:pt x="48" y="61"/>
                    <a:pt x="50" y="57"/>
                    <a:pt x="53" y="54"/>
                  </a:cubicBezTo>
                  <a:cubicBezTo>
                    <a:pt x="56" y="51"/>
                    <a:pt x="60" y="49"/>
                    <a:pt x="64" y="49"/>
                  </a:cubicBezTo>
                  <a:cubicBezTo>
                    <a:pt x="68" y="49"/>
                    <a:pt x="72" y="51"/>
                    <a:pt x="75" y="54"/>
                  </a:cubicBezTo>
                  <a:cubicBezTo>
                    <a:pt x="78" y="57"/>
                    <a:pt x="80" y="61"/>
                    <a:pt x="80" y="65"/>
                  </a:cubicBezTo>
                  <a:cubicBezTo>
                    <a:pt x="80" y="69"/>
                    <a:pt x="78" y="73"/>
                    <a:pt x="75" y="7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" name="Freeform 108"/>
            <p:cNvSpPr>
              <a:spLocks noEditPoints="1"/>
            </p:cNvSpPr>
            <p:nvPr/>
          </p:nvSpPr>
          <p:spPr bwMode="auto">
            <a:xfrm>
              <a:off x="10028238" y="3813175"/>
              <a:ext cx="241300" cy="236538"/>
            </a:xfrm>
            <a:custGeom>
              <a:avLst/>
              <a:gdLst>
                <a:gd name="T0" fmla="*/ 96 w 96"/>
                <a:gd name="T1" fmla="*/ 42 h 96"/>
                <a:gd name="T2" fmla="*/ 93 w 96"/>
                <a:gd name="T3" fmla="*/ 38 h 96"/>
                <a:gd name="T4" fmla="*/ 82 w 96"/>
                <a:gd name="T5" fmla="*/ 36 h 96"/>
                <a:gd name="T6" fmla="*/ 81 w 96"/>
                <a:gd name="T7" fmla="*/ 34 h 96"/>
                <a:gd name="T8" fmla="*/ 80 w 96"/>
                <a:gd name="T9" fmla="*/ 32 h 96"/>
                <a:gd name="T10" fmla="*/ 86 w 96"/>
                <a:gd name="T11" fmla="*/ 23 h 96"/>
                <a:gd name="T12" fmla="*/ 86 w 96"/>
                <a:gd name="T13" fmla="*/ 18 h 96"/>
                <a:gd name="T14" fmla="*/ 78 w 96"/>
                <a:gd name="T15" fmla="*/ 10 h 96"/>
                <a:gd name="T16" fmla="*/ 73 w 96"/>
                <a:gd name="T17" fmla="*/ 9 h 96"/>
                <a:gd name="T18" fmla="*/ 64 w 96"/>
                <a:gd name="T19" fmla="*/ 16 h 96"/>
                <a:gd name="T20" fmla="*/ 59 w 96"/>
                <a:gd name="T21" fmla="*/ 14 h 96"/>
                <a:gd name="T22" fmla="*/ 58 w 96"/>
                <a:gd name="T23" fmla="*/ 3 h 96"/>
                <a:gd name="T24" fmla="*/ 54 w 96"/>
                <a:gd name="T25" fmla="*/ 0 h 96"/>
                <a:gd name="T26" fmla="*/ 42 w 96"/>
                <a:gd name="T27" fmla="*/ 0 h 96"/>
                <a:gd name="T28" fmla="*/ 38 w 96"/>
                <a:gd name="T29" fmla="*/ 3 h 96"/>
                <a:gd name="T30" fmla="*/ 37 w 96"/>
                <a:gd name="T31" fmla="*/ 14 h 96"/>
                <a:gd name="T32" fmla="*/ 34 w 96"/>
                <a:gd name="T33" fmla="*/ 15 h 96"/>
                <a:gd name="T34" fmla="*/ 32 w 96"/>
                <a:gd name="T35" fmla="*/ 16 h 96"/>
                <a:gd name="T36" fmla="*/ 23 w 96"/>
                <a:gd name="T37" fmla="*/ 10 h 96"/>
                <a:gd name="T38" fmla="*/ 18 w 96"/>
                <a:gd name="T39" fmla="*/ 10 h 96"/>
                <a:gd name="T40" fmla="*/ 10 w 96"/>
                <a:gd name="T41" fmla="*/ 18 h 96"/>
                <a:gd name="T42" fmla="*/ 10 w 96"/>
                <a:gd name="T43" fmla="*/ 24 h 96"/>
                <a:gd name="T44" fmla="*/ 16 w 96"/>
                <a:gd name="T45" fmla="*/ 32 h 96"/>
                <a:gd name="T46" fmla="*/ 14 w 96"/>
                <a:gd name="T47" fmla="*/ 37 h 96"/>
                <a:gd name="T48" fmla="*/ 4 w 96"/>
                <a:gd name="T49" fmla="*/ 38 h 96"/>
                <a:gd name="T50" fmla="*/ 0 w 96"/>
                <a:gd name="T51" fmla="*/ 42 h 96"/>
                <a:gd name="T52" fmla="*/ 0 w 96"/>
                <a:gd name="T53" fmla="*/ 54 h 96"/>
                <a:gd name="T54" fmla="*/ 4 w 96"/>
                <a:gd name="T55" fmla="*/ 58 h 96"/>
                <a:gd name="T56" fmla="*/ 14 w 96"/>
                <a:gd name="T57" fmla="*/ 59 h 96"/>
                <a:gd name="T58" fmla="*/ 15 w 96"/>
                <a:gd name="T59" fmla="*/ 62 h 96"/>
                <a:gd name="T60" fmla="*/ 16 w 96"/>
                <a:gd name="T61" fmla="*/ 64 h 96"/>
                <a:gd name="T62" fmla="*/ 10 w 96"/>
                <a:gd name="T63" fmla="*/ 73 h 96"/>
                <a:gd name="T64" fmla="*/ 10 w 96"/>
                <a:gd name="T65" fmla="*/ 78 h 96"/>
                <a:gd name="T66" fmla="*/ 19 w 96"/>
                <a:gd name="T67" fmla="*/ 86 h 96"/>
                <a:gd name="T68" fmla="*/ 24 w 96"/>
                <a:gd name="T69" fmla="*/ 86 h 96"/>
                <a:gd name="T70" fmla="*/ 32 w 96"/>
                <a:gd name="T71" fmla="*/ 80 h 96"/>
                <a:gd name="T72" fmla="*/ 37 w 96"/>
                <a:gd name="T73" fmla="*/ 82 h 96"/>
                <a:gd name="T74" fmla="*/ 39 w 96"/>
                <a:gd name="T75" fmla="*/ 93 h 96"/>
                <a:gd name="T76" fmla="*/ 43 w 96"/>
                <a:gd name="T77" fmla="*/ 96 h 96"/>
                <a:gd name="T78" fmla="*/ 43 w 96"/>
                <a:gd name="T79" fmla="*/ 96 h 96"/>
                <a:gd name="T80" fmla="*/ 54 w 96"/>
                <a:gd name="T81" fmla="*/ 96 h 96"/>
                <a:gd name="T82" fmla="*/ 58 w 96"/>
                <a:gd name="T83" fmla="*/ 92 h 96"/>
                <a:gd name="T84" fmla="*/ 60 w 96"/>
                <a:gd name="T85" fmla="*/ 82 h 96"/>
                <a:gd name="T86" fmla="*/ 62 w 96"/>
                <a:gd name="T87" fmla="*/ 81 h 96"/>
                <a:gd name="T88" fmla="*/ 64 w 96"/>
                <a:gd name="T89" fmla="*/ 80 h 96"/>
                <a:gd name="T90" fmla="*/ 73 w 96"/>
                <a:gd name="T91" fmla="*/ 86 h 96"/>
                <a:gd name="T92" fmla="*/ 78 w 96"/>
                <a:gd name="T93" fmla="*/ 86 h 96"/>
                <a:gd name="T94" fmla="*/ 86 w 96"/>
                <a:gd name="T95" fmla="*/ 77 h 96"/>
                <a:gd name="T96" fmla="*/ 87 w 96"/>
                <a:gd name="T97" fmla="*/ 72 h 96"/>
                <a:gd name="T98" fmla="*/ 80 w 96"/>
                <a:gd name="T99" fmla="*/ 64 h 96"/>
                <a:gd name="T100" fmla="*/ 82 w 96"/>
                <a:gd name="T101" fmla="*/ 59 h 96"/>
                <a:gd name="T102" fmla="*/ 93 w 96"/>
                <a:gd name="T103" fmla="*/ 57 h 96"/>
                <a:gd name="T104" fmla="*/ 96 w 96"/>
                <a:gd name="T105" fmla="*/ 53 h 96"/>
                <a:gd name="T106" fmla="*/ 96 w 96"/>
                <a:gd name="T107" fmla="*/ 42 h 96"/>
                <a:gd name="T108" fmla="*/ 56 w 96"/>
                <a:gd name="T109" fmla="*/ 51 h 96"/>
                <a:gd name="T110" fmla="*/ 45 w 96"/>
                <a:gd name="T111" fmla="*/ 55 h 96"/>
                <a:gd name="T112" fmla="*/ 41 w 96"/>
                <a:gd name="T113" fmla="*/ 45 h 96"/>
                <a:gd name="T114" fmla="*/ 48 w 96"/>
                <a:gd name="T115" fmla="*/ 40 h 96"/>
                <a:gd name="T116" fmla="*/ 51 w 96"/>
                <a:gd name="T117" fmla="*/ 40 h 96"/>
                <a:gd name="T118" fmla="*/ 56 w 96"/>
                <a:gd name="T119" fmla="*/ 45 h 96"/>
                <a:gd name="T120" fmla="*/ 56 w 96"/>
                <a:gd name="T121" fmla="*/ 5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6" h="96">
                  <a:moveTo>
                    <a:pt x="96" y="42"/>
                  </a:moveTo>
                  <a:cubicBezTo>
                    <a:pt x="96" y="40"/>
                    <a:pt x="95" y="38"/>
                    <a:pt x="93" y="38"/>
                  </a:cubicBezTo>
                  <a:cubicBezTo>
                    <a:pt x="82" y="36"/>
                    <a:pt x="82" y="36"/>
                    <a:pt x="82" y="36"/>
                  </a:cubicBezTo>
                  <a:cubicBezTo>
                    <a:pt x="82" y="36"/>
                    <a:pt x="81" y="35"/>
                    <a:pt x="81" y="34"/>
                  </a:cubicBezTo>
                  <a:cubicBezTo>
                    <a:pt x="81" y="33"/>
                    <a:pt x="80" y="32"/>
                    <a:pt x="80" y="32"/>
                  </a:cubicBezTo>
                  <a:cubicBezTo>
                    <a:pt x="86" y="23"/>
                    <a:pt x="86" y="23"/>
                    <a:pt x="86" y="23"/>
                  </a:cubicBezTo>
                  <a:cubicBezTo>
                    <a:pt x="88" y="21"/>
                    <a:pt x="87" y="19"/>
                    <a:pt x="86" y="18"/>
                  </a:cubicBezTo>
                  <a:cubicBezTo>
                    <a:pt x="78" y="10"/>
                    <a:pt x="78" y="10"/>
                    <a:pt x="78" y="10"/>
                  </a:cubicBezTo>
                  <a:cubicBezTo>
                    <a:pt x="76" y="8"/>
                    <a:pt x="74" y="8"/>
                    <a:pt x="73" y="9"/>
                  </a:cubicBezTo>
                  <a:cubicBezTo>
                    <a:pt x="64" y="16"/>
                    <a:pt x="64" y="16"/>
                    <a:pt x="64" y="16"/>
                  </a:cubicBezTo>
                  <a:cubicBezTo>
                    <a:pt x="62" y="15"/>
                    <a:pt x="61" y="14"/>
                    <a:pt x="59" y="14"/>
                  </a:cubicBezTo>
                  <a:cubicBezTo>
                    <a:pt x="58" y="3"/>
                    <a:pt x="58" y="3"/>
                    <a:pt x="58" y="3"/>
                  </a:cubicBezTo>
                  <a:cubicBezTo>
                    <a:pt x="57" y="1"/>
                    <a:pt x="55" y="0"/>
                    <a:pt x="54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0" y="0"/>
                    <a:pt x="38" y="1"/>
                    <a:pt x="38" y="3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6" y="14"/>
                    <a:pt x="35" y="15"/>
                    <a:pt x="34" y="15"/>
                  </a:cubicBezTo>
                  <a:cubicBezTo>
                    <a:pt x="33" y="15"/>
                    <a:pt x="33" y="16"/>
                    <a:pt x="32" y="16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2" y="9"/>
                    <a:pt x="19" y="9"/>
                    <a:pt x="18" y="10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9" y="20"/>
                    <a:pt x="8" y="22"/>
                    <a:pt x="10" y="24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4"/>
                    <a:pt x="15" y="35"/>
                    <a:pt x="14" y="37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2" y="39"/>
                    <a:pt x="0" y="40"/>
                    <a:pt x="0" y="42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6"/>
                    <a:pt x="2" y="58"/>
                    <a:pt x="4" y="58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5" y="60"/>
                    <a:pt x="15" y="61"/>
                    <a:pt x="15" y="62"/>
                  </a:cubicBezTo>
                  <a:cubicBezTo>
                    <a:pt x="16" y="63"/>
                    <a:pt x="16" y="63"/>
                    <a:pt x="16" y="64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9" y="74"/>
                    <a:pt x="9" y="77"/>
                    <a:pt x="10" y="78"/>
                  </a:cubicBezTo>
                  <a:cubicBezTo>
                    <a:pt x="19" y="86"/>
                    <a:pt x="19" y="86"/>
                    <a:pt x="19" y="86"/>
                  </a:cubicBezTo>
                  <a:cubicBezTo>
                    <a:pt x="20" y="87"/>
                    <a:pt x="22" y="88"/>
                    <a:pt x="24" y="86"/>
                  </a:cubicBezTo>
                  <a:cubicBezTo>
                    <a:pt x="32" y="80"/>
                    <a:pt x="32" y="80"/>
                    <a:pt x="32" y="80"/>
                  </a:cubicBezTo>
                  <a:cubicBezTo>
                    <a:pt x="34" y="81"/>
                    <a:pt x="35" y="81"/>
                    <a:pt x="37" y="82"/>
                  </a:cubicBezTo>
                  <a:cubicBezTo>
                    <a:pt x="39" y="93"/>
                    <a:pt x="39" y="93"/>
                    <a:pt x="39" y="93"/>
                  </a:cubicBezTo>
                  <a:cubicBezTo>
                    <a:pt x="39" y="94"/>
                    <a:pt x="41" y="96"/>
                    <a:pt x="43" y="96"/>
                  </a:cubicBezTo>
                  <a:cubicBezTo>
                    <a:pt x="43" y="96"/>
                    <a:pt x="43" y="96"/>
                    <a:pt x="43" y="96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6" y="96"/>
                    <a:pt x="58" y="94"/>
                    <a:pt x="58" y="92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60" y="81"/>
                    <a:pt x="61" y="81"/>
                    <a:pt x="62" y="81"/>
                  </a:cubicBezTo>
                  <a:cubicBezTo>
                    <a:pt x="63" y="80"/>
                    <a:pt x="64" y="80"/>
                    <a:pt x="64" y="80"/>
                  </a:cubicBezTo>
                  <a:cubicBezTo>
                    <a:pt x="73" y="86"/>
                    <a:pt x="73" y="86"/>
                    <a:pt x="73" y="86"/>
                  </a:cubicBezTo>
                  <a:cubicBezTo>
                    <a:pt x="75" y="87"/>
                    <a:pt x="77" y="87"/>
                    <a:pt x="78" y="86"/>
                  </a:cubicBezTo>
                  <a:cubicBezTo>
                    <a:pt x="86" y="77"/>
                    <a:pt x="86" y="77"/>
                    <a:pt x="86" y="77"/>
                  </a:cubicBezTo>
                  <a:cubicBezTo>
                    <a:pt x="88" y="76"/>
                    <a:pt x="88" y="74"/>
                    <a:pt x="87" y="72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1" y="62"/>
                    <a:pt x="82" y="61"/>
                    <a:pt x="82" y="59"/>
                  </a:cubicBezTo>
                  <a:cubicBezTo>
                    <a:pt x="93" y="57"/>
                    <a:pt x="93" y="57"/>
                    <a:pt x="93" y="57"/>
                  </a:cubicBezTo>
                  <a:cubicBezTo>
                    <a:pt x="95" y="57"/>
                    <a:pt x="96" y="55"/>
                    <a:pt x="96" y="53"/>
                  </a:cubicBezTo>
                  <a:lnTo>
                    <a:pt x="96" y="42"/>
                  </a:lnTo>
                  <a:close/>
                  <a:moveTo>
                    <a:pt x="56" y="51"/>
                  </a:moveTo>
                  <a:cubicBezTo>
                    <a:pt x="54" y="55"/>
                    <a:pt x="49" y="57"/>
                    <a:pt x="45" y="55"/>
                  </a:cubicBezTo>
                  <a:cubicBezTo>
                    <a:pt x="41" y="54"/>
                    <a:pt x="39" y="49"/>
                    <a:pt x="41" y="45"/>
                  </a:cubicBezTo>
                  <a:cubicBezTo>
                    <a:pt x="42" y="42"/>
                    <a:pt x="45" y="40"/>
                    <a:pt x="48" y="40"/>
                  </a:cubicBezTo>
                  <a:cubicBezTo>
                    <a:pt x="49" y="40"/>
                    <a:pt x="50" y="40"/>
                    <a:pt x="51" y="40"/>
                  </a:cubicBezTo>
                  <a:cubicBezTo>
                    <a:pt x="53" y="41"/>
                    <a:pt x="55" y="43"/>
                    <a:pt x="56" y="45"/>
                  </a:cubicBezTo>
                  <a:cubicBezTo>
                    <a:pt x="56" y="47"/>
                    <a:pt x="56" y="49"/>
                    <a:pt x="56" y="5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22" name="Freeform 72"/>
          <p:cNvSpPr>
            <a:spLocks noEditPoints="1"/>
          </p:cNvSpPr>
          <p:nvPr/>
        </p:nvSpPr>
        <p:spPr bwMode="auto">
          <a:xfrm>
            <a:off x="6700384" y="5125461"/>
            <a:ext cx="354867" cy="264967"/>
          </a:xfrm>
          <a:custGeom>
            <a:avLst/>
            <a:gdLst>
              <a:gd name="T0" fmla="*/ 144 w 192"/>
              <a:gd name="T1" fmla="*/ 0 h 144"/>
              <a:gd name="T2" fmla="*/ 80 w 192"/>
              <a:gd name="T3" fmla="*/ 16 h 144"/>
              <a:gd name="T4" fmla="*/ 8 w 192"/>
              <a:gd name="T5" fmla="*/ 39 h 144"/>
              <a:gd name="T6" fmla="*/ 24 w 192"/>
              <a:gd name="T7" fmla="*/ 144 h 144"/>
              <a:gd name="T8" fmla="*/ 44 w 192"/>
              <a:gd name="T9" fmla="*/ 133 h 144"/>
              <a:gd name="T10" fmla="*/ 125 w 192"/>
              <a:gd name="T11" fmla="*/ 80 h 144"/>
              <a:gd name="T12" fmla="*/ 149 w 192"/>
              <a:gd name="T13" fmla="*/ 134 h 144"/>
              <a:gd name="T14" fmla="*/ 192 w 192"/>
              <a:gd name="T15" fmla="*/ 119 h 144"/>
              <a:gd name="T16" fmla="*/ 60 w 192"/>
              <a:gd name="T17" fmla="*/ 48 h 144"/>
              <a:gd name="T18" fmla="*/ 48 w 192"/>
              <a:gd name="T19" fmla="*/ 60 h 144"/>
              <a:gd name="T20" fmla="*/ 40 w 192"/>
              <a:gd name="T21" fmla="*/ 60 h 144"/>
              <a:gd name="T22" fmla="*/ 28 w 192"/>
              <a:gd name="T23" fmla="*/ 48 h 144"/>
              <a:gd name="T24" fmla="*/ 28 w 192"/>
              <a:gd name="T25" fmla="*/ 40 h 144"/>
              <a:gd name="T26" fmla="*/ 40 w 192"/>
              <a:gd name="T27" fmla="*/ 28 h 144"/>
              <a:gd name="T28" fmla="*/ 48 w 192"/>
              <a:gd name="T29" fmla="*/ 28 h 144"/>
              <a:gd name="T30" fmla="*/ 60 w 192"/>
              <a:gd name="T31" fmla="*/ 40 h 144"/>
              <a:gd name="T32" fmla="*/ 60 w 192"/>
              <a:gd name="T33" fmla="*/ 48 h 144"/>
              <a:gd name="T34" fmla="*/ 84 w 192"/>
              <a:gd name="T35" fmla="*/ 56 h 144"/>
              <a:gd name="T36" fmla="*/ 84 w 192"/>
              <a:gd name="T37" fmla="*/ 48 h 144"/>
              <a:gd name="T38" fmla="*/ 112 w 192"/>
              <a:gd name="T39" fmla="*/ 52 h 144"/>
              <a:gd name="T40" fmla="*/ 124 w 192"/>
              <a:gd name="T41" fmla="*/ 40 h 144"/>
              <a:gd name="T42" fmla="*/ 124 w 192"/>
              <a:gd name="T43" fmla="*/ 32 h 144"/>
              <a:gd name="T44" fmla="*/ 136 w 192"/>
              <a:gd name="T45" fmla="*/ 36 h 144"/>
              <a:gd name="T46" fmla="*/ 124 w 192"/>
              <a:gd name="T47" fmla="*/ 40 h 144"/>
              <a:gd name="T48" fmla="*/ 132 w 192"/>
              <a:gd name="T49" fmla="*/ 64 h 144"/>
              <a:gd name="T50" fmla="*/ 132 w 192"/>
              <a:gd name="T51" fmla="*/ 56 h 144"/>
              <a:gd name="T52" fmla="*/ 144 w 192"/>
              <a:gd name="T53" fmla="*/ 60 h 144"/>
              <a:gd name="T54" fmla="*/ 148 w 192"/>
              <a:gd name="T55" fmla="*/ 32 h 144"/>
              <a:gd name="T56" fmla="*/ 148 w 192"/>
              <a:gd name="T57" fmla="*/ 24 h 144"/>
              <a:gd name="T58" fmla="*/ 160 w 192"/>
              <a:gd name="T59" fmla="*/ 28 h 144"/>
              <a:gd name="T60" fmla="*/ 148 w 192"/>
              <a:gd name="T61" fmla="*/ 32 h 144"/>
              <a:gd name="T62" fmla="*/ 156 w 192"/>
              <a:gd name="T63" fmla="*/ 56 h 144"/>
              <a:gd name="T64" fmla="*/ 156 w 192"/>
              <a:gd name="T65" fmla="*/ 48 h 144"/>
              <a:gd name="T66" fmla="*/ 168 w 192"/>
              <a:gd name="T67" fmla="*/ 52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92" h="144">
                <a:moveTo>
                  <a:pt x="184" y="40"/>
                </a:moveTo>
                <a:cubicBezTo>
                  <a:pt x="184" y="18"/>
                  <a:pt x="166" y="0"/>
                  <a:pt x="144" y="0"/>
                </a:cubicBezTo>
                <a:cubicBezTo>
                  <a:pt x="132" y="0"/>
                  <a:pt x="120" y="6"/>
                  <a:pt x="112" y="16"/>
                </a:cubicBezTo>
                <a:cubicBezTo>
                  <a:pt x="80" y="16"/>
                  <a:pt x="80" y="16"/>
                  <a:pt x="80" y="16"/>
                </a:cubicBezTo>
                <a:cubicBezTo>
                  <a:pt x="73" y="6"/>
                  <a:pt x="61" y="0"/>
                  <a:pt x="48" y="0"/>
                </a:cubicBezTo>
                <a:cubicBezTo>
                  <a:pt x="26" y="0"/>
                  <a:pt x="8" y="18"/>
                  <a:pt x="8" y="39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33"/>
                  <a:pt x="11" y="144"/>
                  <a:pt x="24" y="144"/>
                </a:cubicBezTo>
                <a:cubicBezTo>
                  <a:pt x="32" y="144"/>
                  <a:pt x="39" y="140"/>
                  <a:pt x="43" y="134"/>
                </a:cubicBezTo>
                <a:cubicBezTo>
                  <a:pt x="44" y="134"/>
                  <a:pt x="44" y="134"/>
                  <a:pt x="44" y="133"/>
                </a:cubicBezTo>
                <a:cubicBezTo>
                  <a:pt x="67" y="80"/>
                  <a:pt x="67" y="80"/>
                  <a:pt x="67" y="80"/>
                </a:cubicBezTo>
                <a:cubicBezTo>
                  <a:pt x="125" y="80"/>
                  <a:pt x="125" y="80"/>
                  <a:pt x="125" y="80"/>
                </a:cubicBezTo>
                <a:cubicBezTo>
                  <a:pt x="148" y="133"/>
                  <a:pt x="148" y="133"/>
                  <a:pt x="148" y="133"/>
                </a:cubicBezTo>
                <a:cubicBezTo>
                  <a:pt x="149" y="134"/>
                  <a:pt x="149" y="134"/>
                  <a:pt x="149" y="134"/>
                </a:cubicBezTo>
                <a:cubicBezTo>
                  <a:pt x="154" y="140"/>
                  <a:pt x="161" y="144"/>
                  <a:pt x="168" y="144"/>
                </a:cubicBezTo>
                <a:cubicBezTo>
                  <a:pt x="181" y="144"/>
                  <a:pt x="192" y="133"/>
                  <a:pt x="192" y="119"/>
                </a:cubicBezTo>
                <a:lnTo>
                  <a:pt x="184" y="40"/>
                </a:lnTo>
                <a:close/>
                <a:moveTo>
                  <a:pt x="60" y="48"/>
                </a:moveTo>
                <a:cubicBezTo>
                  <a:pt x="48" y="48"/>
                  <a:pt x="48" y="48"/>
                  <a:pt x="48" y="48"/>
                </a:cubicBezTo>
                <a:cubicBezTo>
                  <a:pt x="48" y="60"/>
                  <a:pt x="48" y="60"/>
                  <a:pt x="48" y="60"/>
                </a:cubicBezTo>
                <a:cubicBezTo>
                  <a:pt x="48" y="62"/>
                  <a:pt x="46" y="64"/>
                  <a:pt x="44" y="64"/>
                </a:cubicBezTo>
                <a:cubicBezTo>
                  <a:pt x="42" y="64"/>
                  <a:pt x="40" y="62"/>
                  <a:pt x="40" y="60"/>
                </a:cubicBezTo>
                <a:cubicBezTo>
                  <a:pt x="40" y="48"/>
                  <a:pt x="40" y="48"/>
                  <a:pt x="40" y="48"/>
                </a:cubicBezTo>
                <a:cubicBezTo>
                  <a:pt x="28" y="48"/>
                  <a:pt x="28" y="48"/>
                  <a:pt x="28" y="48"/>
                </a:cubicBezTo>
                <a:cubicBezTo>
                  <a:pt x="26" y="48"/>
                  <a:pt x="24" y="46"/>
                  <a:pt x="24" y="44"/>
                </a:cubicBezTo>
                <a:cubicBezTo>
                  <a:pt x="24" y="42"/>
                  <a:pt x="26" y="40"/>
                  <a:pt x="28" y="40"/>
                </a:cubicBezTo>
                <a:cubicBezTo>
                  <a:pt x="40" y="40"/>
                  <a:pt x="40" y="40"/>
                  <a:pt x="40" y="40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6"/>
                  <a:pt x="42" y="24"/>
                  <a:pt x="44" y="24"/>
                </a:cubicBezTo>
                <a:cubicBezTo>
                  <a:pt x="46" y="24"/>
                  <a:pt x="48" y="26"/>
                  <a:pt x="48" y="28"/>
                </a:cubicBezTo>
                <a:cubicBezTo>
                  <a:pt x="48" y="40"/>
                  <a:pt x="48" y="40"/>
                  <a:pt x="48" y="40"/>
                </a:cubicBezTo>
                <a:cubicBezTo>
                  <a:pt x="60" y="40"/>
                  <a:pt x="60" y="40"/>
                  <a:pt x="60" y="40"/>
                </a:cubicBezTo>
                <a:cubicBezTo>
                  <a:pt x="62" y="40"/>
                  <a:pt x="64" y="42"/>
                  <a:pt x="64" y="44"/>
                </a:cubicBezTo>
                <a:cubicBezTo>
                  <a:pt x="64" y="46"/>
                  <a:pt x="62" y="48"/>
                  <a:pt x="60" y="48"/>
                </a:cubicBezTo>
                <a:close/>
                <a:moveTo>
                  <a:pt x="108" y="56"/>
                </a:moveTo>
                <a:cubicBezTo>
                  <a:pt x="84" y="56"/>
                  <a:pt x="84" y="56"/>
                  <a:pt x="84" y="56"/>
                </a:cubicBezTo>
                <a:cubicBezTo>
                  <a:pt x="82" y="56"/>
                  <a:pt x="80" y="54"/>
                  <a:pt x="80" y="52"/>
                </a:cubicBezTo>
                <a:cubicBezTo>
                  <a:pt x="80" y="50"/>
                  <a:pt x="82" y="48"/>
                  <a:pt x="84" y="48"/>
                </a:cubicBezTo>
                <a:cubicBezTo>
                  <a:pt x="108" y="48"/>
                  <a:pt x="108" y="48"/>
                  <a:pt x="108" y="48"/>
                </a:cubicBezTo>
                <a:cubicBezTo>
                  <a:pt x="110" y="48"/>
                  <a:pt x="112" y="50"/>
                  <a:pt x="112" y="52"/>
                </a:cubicBezTo>
                <a:cubicBezTo>
                  <a:pt x="112" y="54"/>
                  <a:pt x="110" y="56"/>
                  <a:pt x="108" y="56"/>
                </a:cubicBezTo>
                <a:close/>
                <a:moveTo>
                  <a:pt x="124" y="40"/>
                </a:moveTo>
                <a:cubicBezTo>
                  <a:pt x="122" y="40"/>
                  <a:pt x="120" y="38"/>
                  <a:pt x="120" y="36"/>
                </a:cubicBezTo>
                <a:cubicBezTo>
                  <a:pt x="120" y="34"/>
                  <a:pt x="122" y="32"/>
                  <a:pt x="124" y="32"/>
                </a:cubicBezTo>
                <a:cubicBezTo>
                  <a:pt x="132" y="32"/>
                  <a:pt x="132" y="32"/>
                  <a:pt x="132" y="32"/>
                </a:cubicBezTo>
                <a:cubicBezTo>
                  <a:pt x="134" y="32"/>
                  <a:pt x="136" y="34"/>
                  <a:pt x="136" y="36"/>
                </a:cubicBezTo>
                <a:cubicBezTo>
                  <a:pt x="136" y="38"/>
                  <a:pt x="134" y="40"/>
                  <a:pt x="132" y="40"/>
                </a:cubicBezTo>
                <a:lnTo>
                  <a:pt x="124" y="40"/>
                </a:lnTo>
                <a:close/>
                <a:moveTo>
                  <a:pt x="140" y="64"/>
                </a:moveTo>
                <a:cubicBezTo>
                  <a:pt x="132" y="64"/>
                  <a:pt x="132" y="64"/>
                  <a:pt x="132" y="64"/>
                </a:cubicBezTo>
                <a:cubicBezTo>
                  <a:pt x="130" y="64"/>
                  <a:pt x="128" y="62"/>
                  <a:pt x="128" y="60"/>
                </a:cubicBezTo>
                <a:cubicBezTo>
                  <a:pt x="128" y="58"/>
                  <a:pt x="130" y="56"/>
                  <a:pt x="132" y="56"/>
                </a:cubicBezTo>
                <a:cubicBezTo>
                  <a:pt x="140" y="56"/>
                  <a:pt x="140" y="56"/>
                  <a:pt x="140" y="56"/>
                </a:cubicBezTo>
                <a:cubicBezTo>
                  <a:pt x="142" y="56"/>
                  <a:pt x="144" y="58"/>
                  <a:pt x="144" y="60"/>
                </a:cubicBezTo>
                <a:cubicBezTo>
                  <a:pt x="144" y="62"/>
                  <a:pt x="142" y="64"/>
                  <a:pt x="140" y="64"/>
                </a:cubicBezTo>
                <a:close/>
                <a:moveTo>
                  <a:pt x="148" y="32"/>
                </a:moveTo>
                <a:cubicBezTo>
                  <a:pt x="146" y="32"/>
                  <a:pt x="144" y="30"/>
                  <a:pt x="144" y="28"/>
                </a:cubicBezTo>
                <a:cubicBezTo>
                  <a:pt x="144" y="26"/>
                  <a:pt x="146" y="24"/>
                  <a:pt x="148" y="24"/>
                </a:cubicBezTo>
                <a:cubicBezTo>
                  <a:pt x="156" y="24"/>
                  <a:pt x="156" y="24"/>
                  <a:pt x="156" y="24"/>
                </a:cubicBezTo>
                <a:cubicBezTo>
                  <a:pt x="158" y="24"/>
                  <a:pt x="160" y="26"/>
                  <a:pt x="160" y="28"/>
                </a:cubicBezTo>
                <a:cubicBezTo>
                  <a:pt x="160" y="30"/>
                  <a:pt x="158" y="32"/>
                  <a:pt x="156" y="32"/>
                </a:cubicBezTo>
                <a:lnTo>
                  <a:pt x="148" y="32"/>
                </a:lnTo>
                <a:close/>
                <a:moveTo>
                  <a:pt x="164" y="56"/>
                </a:moveTo>
                <a:cubicBezTo>
                  <a:pt x="156" y="56"/>
                  <a:pt x="156" y="56"/>
                  <a:pt x="156" y="56"/>
                </a:cubicBezTo>
                <a:cubicBezTo>
                  <a:pt x="154" y="56"/>
                  <a:pt x="152" y="54"/>
                  <a:pt x="152" y="52"/>
                </a:cubicBezTo>
                <a:cubicBezTo>
                  <a:pt x="152" y="50"/>
                  <a:pt x="154" y="48"/>
                  <a:pt x="156" y="48"/>
                </a:cubicBezTo>
                <a:cubicBezTo>
                  <a:pt x="164" y="48"/>
                  <a:pt x="164" y="48"/>
                  <a:pt x="164" y="48"/>
                </a:cubicBezTo>
                <a:cubicBezTo>
                  <a:pt x="166" y="48"/>
                  <a:pt x="168" y="50"/>
                  <a:pt x="168" y="52"/>
                </a:cubicBezTo>
                <a:cubicBezTo>
                  <a:pt x="168" y="54"/>
                  <a:pt x="166" y="56"/>
                  <a:pt x="164" y="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80296" tIns="40148" rIns="80296" bIns="4014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58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050556" y="4946752"/>
            <a:ext cx="2544856" cy="1027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/>
          </a:p>
        </p:txBody>
      </p:sp>
      <p:sp>
        <p:nvSpPr>
          <p:cNvPr id="24" name="文本框 23"/>
          <p:cNvSpPr txBox="1"/>
          <p:nvPr/>
        </p:nvSpPr>
        <p:spPr>
          <a:xfrm>
            <a:off x="3050556" y="4557763"/>
            <a:ext cx="17256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思路一</a:t>
            </a:r>
          </a:p>
        </p:txBody>
      </p:sp>
      <p:sp>
        <p:nvSpPr>
          <p:cNvPr id="25" name="矩形 24"/>
          <p:cNvSpPr/>
          <p:nvPr/>
        </p:nvSpPr>
        <p:spPr>
          <a:xfrm>
            <a:off x="7300529" y="4946752"/>
            <a:ext cx="2544856" cy="1027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/>
          </a:p>
        </p:txBody>
      </p:sp>
      <p:sp>
        <p:nvSpPr>
          <p:cNvPr id="26" name="文本框 25"/>
          <p:cNvSpPr txBox="1"/>
          <p:nvPr/>
        </p:nvSpPr>
        <p:spPr>
          <a:xfrm>
            <a:off x="7300529" y="4557763"/>
            <a:ext cx="17256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思路二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图片 137"/>
          <p:cNvPicPr>
            <a:picLocks noChangeAspect="1"/>
          </p:cNvPicPr>
          <p:nvPr/>
        </p:nvPicPr>
        <p:blipFill rotWithShape="1">
          <a:blip r:embed="rId2" cstate="email"/>
          <a:srcRect l="60442" t="37408"/>
          <a:stretch>
            <a:fillRect/>
          </a:stretch>
        </p:blipFill>
        <p:spPr>
          <a:xfrm>
            <a:off x="-19050" y="-38100"/>
            <a:ext cx="2267910" cy="2164492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295400" y="342900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研究思路与方法</a:t>
            </a:r>
          </a:p>
        </p:txBody>
      </p:sp>
      <p:sp>
        <p:nvSpPr>
          <p:cNvPr id="9" name="矩形 8"/>
          <p:cNvSpPr/>
          <p:nvPr/>
        </p:nvSpPr>
        <p:spPr>
          <a:xfrm>
            <a:off x="601167" y="383232"/>
            <a:ext cx="4010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latin typeface="Agency FB" panose="020B0503020202020204" pitchFamily="34" charset="0"/>
              </a:rPr>
              <a:t>3</a:t>
            </a:r>
            <a:endParaRPr lang="zh-CN" altLang="en-US" sz="4000" dirty="0"/>
          </a:p>
        </p:txBody>
      </p:sp>
      <p:sp>
        <p:nvSpPr>
          <p:cNvPr id="5" name="五边形 4"/>
          <p:cNvSpPr/>
          <p:nvPr/>
        </p:nvSpPr>
        <p:spPr>
          <a:xfrm rot="5400000">
            <a:off x="948221" y="3647879"/>
            <a:ext cx="1669141" cy="933843"/>
          </a:xfrm>
          <a:prstGeom prst="homePlat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五边形 5"/>
          <p:cNvSpPr/>
          <p:nvPr/>
        </p:nvSpPr>
        <p:spPr>
          <a:xfrm rot="5400000">
            <a:off x="2631878" y="3314051"/>
            <a:ext cx="1669141" cy="933843"/>
          </a:xfrm>
          <a:prstGeom prst="homePlat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五边形 7"/>
          <p:cNvSpPr/>
          <p:nvPr/>
        </p:nvSpPr>
        <p:spPr>
          <a:xfrm rot="5400000">
            <a:off x="4356740" y="2909988"/>
            <a:ext cx="1669141" cy="958198"/>
          </a:xfrm>
          <a:prstGeom prst="homePlat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五边形 9"/>
          <p:cNvSpPr/>
          <p:nvPr/>
        </p:nvSpPr>
        <p:spPr>
          <a:xfrm rot="5400000">
            <a:off x="6052576" y="2479480"/>
            <a:ext cx="1669141" cy="933843"/>
          </a:xfrm>
          <a:prstGeom prst="homePlat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五边形 10"/>
          <p:cNvSpPr/>
          <p:nvPr/>
        </p:nvSpPr>
        <p:spPr>
          <a:xfrm rot="5400000">
            <a:off x="7760588" y="2127508"/>
            <a:ext cx="1669141" cy="933843"/>
          </a:xfrm>
          <a:prstGeom prst="homePlat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五边形 11"/>
          <p:cNvSpPr/>
          <p:nvPr/>
        </p:nvSpPr>
        <p:spPr>
          <a:xfrm rot="5400000">
            <a:off x="9444245" y="1706593"/>
            <a:ext cx="1669141" cy="933843"/>
          </a:xfrm>
          <a:prstGeom prst="homePlat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315869" y="3280230"/>
            <a:ext cx="933843" cy="333827"/>
          </a:xfrm>
          <a:prstGeom prst="rect">
            <a:avLst/>
          </a:prstGeom>
          <a:solidFill>
            <a:srgbClr val="3735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2994854" y="2946403"/>
            <a:ext cx="933843" cy="333827"/>
          </a:xfrm>
          <a:prstGeom prst="rect">
            <a:avLst/>
          </a:prstGeom>
          <a:solidFill>
            <a:srgbClr val="3735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6420225" y="2111831"/>
            <a:ext cx="933843" cy="333827"/>
          </a:xfrm>
          <a:prstGeom prst="rect">
            <a:avLst/>
          </a:prstGeom>
          <a:solidFill>
            <a:srgbClr val="3735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8128237" y="1759859"/>
            <a:ext cx="933843" cy="333827"/>
          </a:xfrm>
          <a:prstGeom prst="rect">
            <a:avLst/>
          </a:prstGeom>
          <a:solidFill>
            <a:srgbClr val="3735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9811894" y="1338944"/>
            <a:ext cx="933843" cy="333827"/>
          </a:xfrm>
          <a:prstGeom prst="rect">
            <a:avLst/>
          </a:prstGeom>
          <a:solidFill>
            <a:srgbClr val="3735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4712212" y="2554516"/>
            <a:ext cx="958200" cy="333827"/>
          </a:xfrm>
          <a:prstGeom prst="rect">
            <a:avLst/>
          </a:prstGeom>
          <a:solidFill>
            <a:srgbClr val="3735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Freeform 93"/>
          <p:cNvSpPr>
            <a:spLocks noEditPoints="1"/>
          </p:cNvSpPr>
          <p:nvPr/>
        </p:nvSpPr>
        <p:spPr bwMode="auto">
          <a:xfrm>
            <a:off x="1602721" y="3912115"/>
            <a:ext cx="360137" cy="484119"/>
          </a:xfrm>
          <a:custGeom>
            <a:avLst/>
            <a:gdLst>
              <a:gd name="T0" fmla="*/ 188 w 216"/>
              <a:gd name="T1" fmla="*/ 126 h 288"/>
              <a:gd name="T2" fmla="*/ 188 w 216"/>
              <a:gd name="T3" fmla="*/ 79 h 288"/>
              <a:gd name="T4" fmla="*/ 109 w 216"/>
              <a:gd name="T5" fmla="*/ 0 h 288"/>
              <a:gd name="T6" fmla="*/ 108 w 216"/>
              <a:gd name="T7" fmla="*/ 0 h 288"/>
              <a:gd name="T8" fmla="*/ 106 w 216"/>
              <a:gd name="T9" fmla="*/ 0 h 288"/>
              <a:gd name="T10" fmla="*/ 28 w 216"/>
              <a:gd name="T11" fmla="*/ 79 h 288"/>
              <a:gd name="T12" fmla="*/ 28 w 216"/>
              <a:gd name="T13" fmla="*/ 126 h 288"/>
              <a:gd name="T14" fmla="*/ 0 w 216"/>
              <a:gd name="T15" fmla="*/ 126 h 288"/>
              <a:gd name="T16" fmla="*/ 0 w 216"/>
              <a:gd name="T17" fmla="*/ 288 h 288"/>
              <a:gd name="T18" fmla="*/ 216 w 216"/>
              <a:gd name="T19" fmla="*/ 288 h 288"/>
              <a:gd name="T20" fmla="*/ 216 w 216"/>
              <a:gd name="T21" fmla="*/ 126 h 288"/>
              <a:gd name="T22" fmla="*/ 188 w 216"/>
              <a:gd name="T23" fmla="*/ 126 h 288"/>
              <a:gd name="T24" fmla="*/ 133 w 216"/>
              <a:gd name="T25" fmla="*/ 259 h 288"/>
              <a:gd name="T26" fmla="*/ 84 w 216"/>
              <a:gd name="T27" fmla="*/ 259 h 288"/>
              <a:gd name="T28" fmla="*/ 96 w 216"/>
              <a:gd name="T29" fmla="*/ 206 h 288"/>
              <a:gd name="T30" fmla="*/ 84 w 216"/>
              <a:gd name="T31" fmla="*/ 185 h 288"/>
              <a:gd name="T32" fmla="*/ 108 w 216"/>
              <a:gd name="T33" fmla="*/ 161 h 288"/>
              <a:gd name="T34" fmla="*/ 133 w 216"/>
              <a:gd name="T35" fmla="*/ 185 h 288"/>
              <a:gd name="T36" fmla="*/ 120 w 216"/>
              <a:gd name="T37" fmla="*/ 206 h 288"/>
              <a:gd name="T38" fmla="*/ 133 w 216"/>
              <a:gd name="T39" fmla="*/ 259 h 288"/>
              <a:gd name="T40" fmla="*/ 148 w 216"/>
              <a:gd name="T41" fmla="*/ 126 h 288"/>
              <a:gd name="T42" fmla="*/ 67 w 216"/>
              <a:gd name="T43" fmla="*/ 126 h 288"/>
              <a:gd name="T44" fmla="*/ 67 w 216"/>
              <a:gd name="T45" fmla="*/ 79 h 288"/>
              <a:gd name="T46" fmla="*/ 106 w 216"/>
              <a:gd name="T47" fmla="*/ 40 h 288"/>
              <a:gd name="T48" fmla="*/ 108 w 216"/>
              <a:gd name="T49" fmla="*/ 40 h 288"/>
              <a:gd name="T50" fmla="*/ 109 w 216"/>
              <a:gd name="T51" fmla="*/ 40 h 288"/>
              <a:gd name="T52" fmla="*/ 148 w 216"/>
              <a:gd name="T53" fmla="*/ 79 h 288"/>
              <a:gd name="T54" fmla="*/ 148 w 216"/>
              <a:gd name="T55" fmla="*/ 126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16" h="288">
                <a:moveTo>
                  <a:pt x="188" y="126"/>
                </a:moveTo>
                <a:cubicBezTo>
                  <a:pt x="188" y="79"/>
                  <a:pt x="188" y="79"/>
                  <a:pt x="188" y="79"/>
                </a:cubicBezTo>
                <a:cubicBezTo>
                  <a:pt x="188" y="36"/>
                  <a:pt x="152" y="0"/>
                  <a:pt x="109" y="0"/>
                </a:cubicBezTo>
                <a:cubicBezTo>
                  <a:pt x="109" y="0"/>
                  <a:pt x="108" y="0"/>
                  <a:pt x="108" y="0"/>
                </a:cubicBezTo>
                <a:cubicBezTo>
                  <a:pt x="107" y="0"/>
                  <a:pt x="107" y="0"/>
                  <a:pt x="106" y="0"/>
                </a:cubicBezTo>
                <a:cubicBezTo>
                  <a:pt x="63" y="0"/>
                  <a:pt x="28" y="36"/>
                  <a:pt x="28" y="79"/>
                </a:cubicBezTo>
                <a:cubicBezTo>
                  <a:pt x="28" y="126"/>
                  <a:pt x="28" y="126"/>
                  <a:pt x="28" y="126"/>
                </a:cubicBezTo>
                <a:cubicBezTo>
                  <a:pt x="0" y="126"/>
                  <a:pt x="0" y="126"/>
                  <a:pt x="0" y="126"/>
                </a:cubicBezTo>
                <a:cubicBezTo>
                  <a:pt x="0" y="288"/>
                  <a:pt x="0" y="288"/>
                  <a:pt x="0" y="288"/>
                </a:cubicBezTo>
                <a:cubicBezTo>
                  <a:pt x="216" y="288"/>
                  <a:pt x="216" y="288"/>
                  <a:pt x="216" y="288"/>
                </a:cubicBezTo>
                <a:cubicBezTo>
                  <a:pt x="216" y="126"/>
                  <a:pt x="216" y="126"/>
                  <a:pt x="216" y="126"/>
                </a:cubicBezTo>
                <a:lnTo>
                  <a:pt x="188" y="126"/>
                </a:lnTo>
                <a:close/>
                <a:moveTo>
                  <a:pt x="133" y="259"/>
                </a:moveTo>
                <a:cubicBezTo>
                  <a:pt x="84" y="259"/>
                  <a:pt x="84" y="259"/>
                  <a:pt x="84" y="259"/>
                </a:cubicBezTo>
                <a:cubicBezTo>
                  <a:pt x="96" y="206"/>
                  <a:pt x="96" y="206"/>
                  <a:pt x="96" y="206"/>
                </a:cubicBezTo>
                <a:cubicBezTo>
                  <a:pt x="88" y="202"/>
                  <a:pt x="84" y="194"/>
                  <a:pt x="84" y="185"/>
                </a:cubicBezTo>
                <a:cubicBezTo>
                  <a:pt x="84" y="172"/>
                  <a:pt x="95" y="161"/>
                  <a:pt x="108" y="161"/>
                </a:cubicBezTo>
                <a:cubicBezTo>
                  <a:pt x="122" y="161"/>
                  <a:pt x="133" y="172"/>
                  <a:pt x="133" y="185"/>
                </a:cubicBezTo>
                <a:cubicBezTo>
                  <a:pt x="133" y="194"/>
                  <a:pt x="128" y="202"/>
                  <a:pt x="120" y="206"/>
                </a:cubicBezTo>
                <a:lnTo>
                  <a:pt x="133" y="259"/>
                </a:lnTo>
                <a:close/>
                <a:moveTo>
                  <a:pt x="148" y="126"/>
                </a:moveTo>
                <a:cubicBezTo>
                  <a:pt x="67" y="126"/>
                  <a:pt x="67" y="126"/>
                  <a:pt x="67" y="126"/>
                </a:cubicBezTo>
                <a:cubicBezTo>
                  <a:pt x="67" y="79"/>
                  <a:pt x="67" y="79"/>
                  <a:pt x="67" y="79"/>
                </a:cubicBezTo>
                <a:cubicBezTo>
                  <a:pt x="67" y="57"/>
                  <a:pt x="85" y="40"/>
                  <a:pt x="106" y="40"/>
                </a:cubicBezTo>
                <a:cubicBezTo>
                  <a:pt x="107" y="40"/>
                  <a:pt x="108" y="40"/>
                  <a:pt x="108" y="40"/>
                </a:cubicBezTo>
                <a:cubicBezTo>
                  <a:pt x="108" y="40"/>
                  <a:pt x="109" y="40"/>
                  <a:pt x="109" y="40"/>
                </a:cubicBezTo>
                <a:cubicBezTo>
                  <a:pt x="131" y="40"/>
                  <a:pt x="148" y="57"/>
                  <a:pt x="148" y="79"/>
                </a:cubicBezTo>
                <a:lnTo>
                  <a:pt x="148" y="1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" name="Freeform 216"/>
          <p:cNvSpPr>
            <a:spLocks noEditPoints="1"/>
          </p:cNvSpPr>
          <p:nvPr/>
        </p:nvSpPr>
        <p:spPr bwMode="auto">
          <a:xfrm>
            <a:off x="3218232" y="3734314"/>
            <a:ext cx="487085" cy="355602"/>
          </a:xfrm>
          <a:custGeom>
            <a:avLst/>
            <a:gdLst>
              <a:gd name="T0" fmla="*/ 278 w 288"/>
              <a:gd name="T1" fmla="*/ 24 h 210"/>
              <a:gd name="T2" fmla="*/ 128 w 288"/>
              <a:gd name="T3" fmla="*/ 24 h 210"/>
              <a:gd name="T4" fmla="*/ 128 w 288"/>
              <a:gd name="T5" fmla="*/ 24 h 210"/>
              <a:gd name="T6" fmla="*/ 118 w 288"/>
              <a:gd name="T7" fmla="*/ 8 h 210"/>
              <a:gd name="T8" fmla="*/ 104 w 288"/>
              <a:gd name="T9" fmla="*/ 0 h 210"/>
              <a:gd name="T10" fmla="*/ 61 w 288"/>
              <a:gd name="T11" fmla="*/ 0 h 210"/>
              <a:gd name="T12" fmla="*/ 47 w 288"/>
              <a:gd name="T13" fmla="*/ 8 h 210"/>
              <a:gd name="T14" fmla="*/ 37 w 288"/>
              <a:gd name="T15" fmla="*/ 24 h 210"/>
              <a:gd name="T16" fmla="*/ 37 w 288"/>
              <a:gd name="T17" fmla="*/ 24 h 210"/>
              <a:gd name="T18" fmla="*/ 10 w 288"/>
              <a:gd name="T19" fmla="*/ 24 h 210"/>
              <a:gd name="T20" fmla="*/ 0 w 288"/>
              <a:gd name="T21" fmla="*/ 34 h 210"/>
              <a:gd name="T22" fmla="*/ 0 w 288"/>
              <a:gd name="T23" fmla="*/ 200 h 210"/>
              <a:gd name="T24" fmla="*/ 10 w 288"/>
              <a:gd name="T25" fmla="*/ 210 h 210"/>
              <a:gd name="T26" fmla="*/ 278 w 288"/>
              <a:gd name="T27" fmla="*/ 210 h 210"/>
              <a:gd name="T28" fmla="*/ 288 w 288"/>
              <a:gd name="T29" fmla="*/ 200 h 210"/>
              <a:gd name="T30" fmla="*/ 288 w 288"/>
              <a:gd name="T31" fmla="*/ 34 h 210"/>
              <a:gd name="T32" fmla="*/ 278 w 288"/>
              <a:gd name="T33" fmla="*/ 24 h 210"/>
              <a:gd name="T34" fmla="*/ 42 w 288"/>
              <a:gd name="T35" fmla="*/ 194 h 210"/>
              <a:gd name="T36" fmla="*/ 8 w 288"/>
              <a:gd name="T37" fmla="*/ 194 h 210"/>
              <a:gd name="T38" fmla="*/ 8 w 288"/>
              <a:gd name="T39" fmla="*/ 41 h 210"/>
              <a:gd name="T40" fmla="*/ 42 w 288"/>
              <a:gd name="T41" fmla="*/ 41 h 210"/>
              <a:gd name="T42" fmla="*/ 42 w 288"/>
              <a:gd name="T43" fmla="*/ 194 h 210"/>
              <a:gd name="T44" fmla="*/ 144 w 288"/>
              <a:gd name="T45" fmla="*/ 179 h 210"/>
              <a:gd name="T46" fmla="*/ 82 w 288"/>
              <a:gd name="T47" fmla="*/ 117 h 210"/>
              <a:gd name="T48" fmla="*/ 144 w 288"/>
              <a:gd name="T49" fmla="*/ 56 h 210"/>
              <a:gd name="T50" fmla="*/ 205 w 288"/>
              <a:gd name="T51" fmla="*/ 117 h 210"/>
              <a:gd name="T52" fmla="*/ 144 w 288"/>
              <a:gd name="T53" fmla="*/ 179 h 210"/>
              <a:gd name="T54" fmla="*/ 261 w 288"/>
              <a:gd name="T55" fmla="*/ 91 h 210"/>
              <a:gd name="T56" fmla="*/ 225 w 288"/>
              <a:gd name="T57" fmla="*/ 91 h 210"/>
              <a:gd name="T58" fmla="*/ 225 w 288"/>
              <a:gd name="T59" fmla="*/ 55 h 210"/>
              <a:gd name="T60" fmla="*/ 261 w 288"/>
              <a:gd name="T61" fmla="*/ 55 h 210"/>
              <a:gd name="T62" fmla="*/ 261 w 288"/>
              <a:gd name="T63" fmla="*/ 91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88" h="210">
                <a:moveTo>
                  <a:pt x="278" y="24"/>
                </a:moveTo>
                <a:cubicBezTo>
                  <a:pt x="128" y="24"/>
                  <a:pt x="128" y="24"/>
                  <a:pt x="128" y="24"/>
                </a:cubicBezTo>
                <a:cubicBezTo>
                  <a:pt x="128" y="24"/>
                  <a:pt x="128" y="24"/>
                  <a:pt x="128" y="24"/>
                </a:cubicBezTo>
                <a:cubicBezTo>
                  <a:pt x="118" y="8"/>
                  <a:pt x="118" y="8"/>
                  <a:pt x="118" y="8"/>
                </a:cubicBezTo>
                <a:cubicBezTo>
                  <a:pt x="116" y="4"/>
                  <a:pt x="109" y="0"/>
                  <a:pt x="104" y="0"/>
                </a:cubicBezTo>
                <a:cubicBezTo>
                  <a:pt x="61" y="0"/>
                  <a:pt x="61" y="0"/>
                  <a:pt x="61" y="0"/>
                </a:cubicBezTo>
                <a:cubicBezTo>
                  <a:pt x="56" y="0"/>
                  <a:pt x="49" y="4"/>
                  <a:pt x="47" y="8"/>
                </a:cubicBezTo>
                <a:cubicBezTo>
                  <a:pt x="37" y="24"/>
                  <a:pt x="37" y="24"/>
                  <a:pt x="37" y="24"/>
                </a:cubicBezTo>
                <a:cubicBezTo>
                  <a:pt x="37" y="24"/>
                  <a:pt x="37" y="24"/>
                  <a:pt x="37" y="24"/>
                </a:cubicBezTo>
                <a:cubicBezTo>
                  <a:pt x="10" y="24"/>
                  <a:pt x="10" y="24"/>
                  <a:pt x="10" y="24"/>
                </a:cubicBezTo>
                <a:cubicBezTo>
                  <a:pt x="5" y="24"/>
                  <a:pt x="0" y="28"/>
                  <a:pt x="0" y="34"/>
                </a:cubicBezTo>
                <a:cubicBezTo>
                  <a:pt x="0" y="200"/>
                  <a:pt x="0" y="200"/>
                  <a:pt x="0" y="200"/>
                </a:cubicBezTo>
                <a:cubicBezTo>
                  <a:pt x="0" y="206"/>
                  <a:pt x="5" y="210"/>
                  <a:pt x="10" y="210"/>
                </a:cubicBezTo>
                <a:cubicBezTo>
                  <a:pt x="278" y="210"/>
                  <a:pt x="278" y="210"/>
                  <a:pt x="278" y="210"/>
                </a:cubicBezTo>
                <a:cubicBezTo>
                  <a:pt x="284" y="210"/>
                  <a:pt x="288" y="206"/>
                  <a:pt x="288" y="200"/>
                </a:cubicBezTo>
                <a:cubicBezTo>
                  <a:pt x="288" y="34"/>
                  <a:pt x="288" y="34"/>
                  <a:pt x="288" y="34"/>
                </a:cubicBezTo>
                <a:cubicBezTo>
                  <a:pt x="288" y="28"/>
                  <a:pt x="284" y="24"/>
                  <a:pt x="278" y="24"/>
                </a:cubicBezTo>
                <a:close/>
                <a:moveTo>
                  <a:pt x="42" y="194"/>
                </a:moveTo>
                <a:cubicBezTo>
                  <a:pt x="8" y="194"/>
                  <a:pt x="8" y="194"/>
                  <a:pt x="8" y="194"/>
                </a:cubicBezTo>
                <a:cubicBezTo>
                  <a:pt x="8" y="41"/>
                  <a:pt x="8" y="41"/>
                  <a:pt x="8" y="41"/>
                </a:cubicBezTo>
                <a:cubicBezTo>
                  <a:pt x="42" y="41"/>
                  <a:pt x="42" y="41"/>
                  <a:pt x="42" y="41"/>
                </a:cubicBezTo>
                <a:lnTo>
                  <a:pt x="42" y="194"/>
                </a:lnTo>
                <a:close/>
                <a:moveTo>
                  <a:pt x="144" y="179"/>
                </a:moveTo>
                <a:cubicBezTo>
                  <a:pt x="110" y="179"/>
                  <a:pt x="82" y="151"/>
                  <a:pt x="82" y="117"/>
                </a:cubicBezTo>
                <a:cubicBezTo>
                  <a:pt x="82" y="83"/>
                  <a:pt x="110" y="56"/>
                  <a:pt x="144" y="56"/>
                </a:cubicBezTo>
                <a:cubicBezTo>
                  <a:pt x="178" y="56"/>
                  <a:pt x="205" y="83"/>
                  <a:pt x="205" y="117"/>
                </a:cubicBezTo>
                <a:cubicBezTo>
                  <a:pt x="205" y="151"/>
                  <a:pt x="178" y="179"/>
                  <a:pt x="144" y="179"/>
                </a:cubicBezTo>
                <a:close/>
                <a:moveTo>
                  <a:pt x="261" y="91"/>
                </a:moveTo>
                <a:cubicBezTo>
                  <a:pt x="225" y="91"/>
                  <a:pt x="225" y="91"/>
                  <a:pt x="225" y="91"/>
                </a:cubicBezTo>
                <a:cubicBezTo>
                  <a:pt x="225" y="55"/>
                  <a:pt x="225" y="55"/>
                  <a:pt x="225" y="55"/>
                </a:cubicBezTo>
                <a:cubicBezTo>
                  <a:pt x="261" y="55"/>
                  <a:pt x="261" y="55"/>
                  <a:pt x="261" y="55"/>
                </a:cubicBezTo>
                <a:lnTo>
                  <a:pt x="261" y="9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Freeform 207"/>
          <p:cNvSpPr>
            <a:spLocks noEditPoints="1"/>
          </p:cNvSpPr>
          <p:nvPr/>
        </p:nvSpPr>
        <p:spPr bwMode="auto">
          <a:xfrm>
            <a:off x="4994449" y="3329887"/>
            <a:ext cx="418079" cy="451085"/>
          </a:xfrm>
          <a:custGeom>
            <a:avLst/>
            <a:gdLst>
              <a:gd name="T0" fmla="*/ 267 w 267"/>
              <a:gd name="T1" fmla="*/ 70 h 288"/>
              <a:gd name="T2" fmla="*/ 144 w 267"/>
              <a:gd name="T3" fmla="*/ 0 h 288"/>
              <a:gd name="T4" fmla="*/ 0 w 267"/>
              <a:gd name="T5" fmla="*/ 144 h 288"/>
              <a:gd name="T6" fmla="*/ 144 w 267"/>
              <a:gd name="T7" fmla="*/ 288 h 288"/>
              <a:gd name="T8" fmla="*/ 266 w 267"/>
              <a:gd name="T9" fmla="*/ 219 h 288"/>
              <a:gd name="T10" fmla="*/ 142 w 267"/>
              <a:gd name="T11" fmla="*/ 145 h 288"/>
              <a:gd name="T12" fmla="*/ 267 w 267"/>
              <a:gd name="T13" fmla="*/ 70 h 288"/>
              <a:gd name="T14" fmla="*/ 169 w 267"/>
              <a:gd name="T15" fmla="*/ 39 h 288"/>
              <a:gd name="T16" fmla="*/ 192 w 267"/>
              <a:gd name="T17" fmla="*/ 62 h 288"/>
              <a:gd name="T18" fmla="*/ 169 w 267"/>
              <a:gd name="T19" fmla="*/ 85 h 288"/>
              <a:gd name="T20" fmla="*/ 146 w 267"/>
              <a:gd name="T21" fmla="*/ 62 h 288"/>
              <a:gd name="T22" fmla="*/ 169 w 267"/>
              <a:gd name="T23" fmla="*/ 39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67" h="288">
                <a:moveTo>
                  <a:pt x="267" y="70"/>
                </a:moveTo>
                <a:cubicBezTo>
                  <a:pt x="242" y="28"/>
                  <a:pt x="196" y="0"/>
                  <a:pt x="144" y="0"/>
                </a:cubicBezTo>
                <a:cubicBezTo>
                  <a:pt x="64" y="0"/>
                  <a:pt x="0" y="64"/>
                  <a:pt x="0" y="144"/>
                </a:cubicBezTo>
                <a:cubicBezTo>
                  <a:pt x="0" y="224"/>
                  <a:pt x="64" y="288"/>
                  <a:pt x="144" y="288"/>
                </a:cubicBezTo>
                <a:cubicBezTo>
                  <a:pt x="195" y="288"/>
                  <a:pt x="241" y="261"/>
                  <a:pt x="266" y="219"/>
                </a:cubicBezTo>
                <a:cubicBezTo>
                  <a:pt x="142" y="145"/>
                  <a:pt x="142" y="145"/>
                  <a:pt x="142" y="145"/>
                </a:cubicBezTo>
                <a:lnTo>
                  <a:pt x="267" y="70"/>
                </a:lnTo>
                <a:close/>
                <a:moveTo>
                  <a:pt x="169" y="39"/>
                </a:moveTo>
                <a:cubicBezTo>
                  <a:pt x="182" y="39"/>
                  <a:pt x="192" y="49"/>
                  <a:pt x="192" y="62"/>
                </a:cubicBezTo>
                <a:cubicBezTo>
                  <a:pt x="192" y="74"/>
                  <a:pt x="182" y="85"/>
                  <a:pt x="169" y="85"/>
                </a:cubicBezTo>
                <a:cubicBezTo>
                  <a:pt x="156" y="85"/>
                  <a:pt x="146" y="74"/>
                  <a:pt x="146" y="62"/>
                </a:cubicBezTo>
                <a:cubicBezTo>
                  <a:pt x="146" y="49"/>
                  <a:pt x="156" y="39"/>
                  <a:pt x="169" y="3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Freeform 211"/>
          <p:cNvSpPr>
            <a:spLocks noEditPoints="1"/>
          </p:cNvSpPr>
          <p:nvPr/>
        </p:nvSpPr>
        <p:spPr bwMode="auto">
          <a:xfrm>
            <a:off x="6722233" y="2846668"/>
            <a:ext cx="329826" cy="433562"/>
          </a:xfrm>
          <a:custGeom>
            <a:avLst/>
            <a:gdLst>
              <a:gd name="T0" fmla="*/ 191 w 218"/>
              <a:gd name="T1" fmla="*/ 36 h 288"/>
              <a:gd name="T2" fmla="*/ 157 w 218"/>
              <a:gd name="T3" fmla="*/ 0 h 288"/>
              <a:gd name="T4" fmla="*/ 61 w 218"/>
              <a:gd name="T5" fmla="*/ 0 h 288"/>
              <a:gd name="T6" fmla="*/ 28 w 218"/>
              <a:gd name="T7" fmla="*/ 36 h 288"/>
              <a:gd name="T8" fmla="*/ 0 w 218"/>
              <a:gd name="T9" fmla="*/ 36 h 288"/>
              <a:gd name="T10" fmla="*/ 0 w 218"/>
              <a:gd name="T11" fmla="*/ 288 h 288"/>
              <a:gd name="T12" fmla="*/ 218 w 218"/>
              <a:gd name="T13" fmla="*/ 288 h 288"/>
              <a:gd name="T14" fmla="*/ 218 w 218"/>
              <a:gd name="T15" fmla="*/ 36 h 288"/>
              <a:gd name="T16" fmla="*/ 191 w 218"/>
              <a:gd name="T17" fmla="*/ 36 h 288"/>
              <a:gd name="T18" fmla="*/ 74 w 218"/>
              <a:gd name="T19" fmla="*/ 16 h 288"/>
              <a:gd name="T20" fmla="*/ 142 w 218"/>
              <a:gd name="T21" fmla="*/ 16 h 288"/>
              <a:gd name="T22" fmla="*/ 151 w 218"/>
              <a:gd name="T23" fmla="*/ 24 h 288"/>
              <a:gd name="T24" fmla="*/ 142 w 218"/>
              <a:gd name="T25" fmla="*/ 33 h 288"/>
              <a:gd name="T26" fmla="*/ 74 w 218"/>
              <a:gd name="T27" fmla="*/ 33 h 288"/>
              <a:gd name="T28" fmla="*/ 66 w 218"/>
              <a:gd name="T29" fmla="*/ 24 h 288"/>
              <a:gd name="T30" fmla="*/ 74 w 218"/>
              <a:gd name="T31" fmla="*/ 16 h 288"/>
              <a:gd name="T32" fmla="*/ 171 w 218"/>
              <a:gd name="T33" fmla="*/ 236 h 288"/>
              <a:gd name="T34" fmla="*/ 45 w 218"/>
              <a:gd name="T35" fmla="*/ 236 h 288"/>
              <a:gd name="T36" fmla="*/ 45 w 218"/>
              <a:gd name="T37" fmla="*/ 217 h 288"/>
              <a:gd name="T38" fmla="*/ 171 w 218"/>
              <a:gd name="T39" fmla="*/ 217 h 288"/>
              <a:gd name="T40" fmla="*/ 171 w 218"/>
              <a:gd name="T41" fmla="*/ 236 h 288"/>
              <a:gd name="T42" fmla="*/ 171 w 218"/>
              <a:gd name="T43" fmla="*/ 193 h 288"/>
              <a:gd name="T44" fmla="*/ 45 w 218"/>
              <a:gd name="T45" fmla="*/ 193 h 288"/>
              <a:gd name="T46" fmla="*/ 45 w 218"/>
              <a:gd name="T47" fmla="*/ 174 h 288"/>
              <a:gd name="T48" fmla="*/ 171 w 218"/>
              <a:gd name="T49" fmla="*/ 174 h 288"/>
              <a:gd name="T50" fmla="*/ 171 w 218"/>
              <a:gd name="T51" fmla="*/ 193 h 288"/>
              <a:gd name="T52" fmla="*/ 171 w 218"/>
              <a:gd name="T53" fmla="*/ 150 h 288"/>
              <a:gd name="T54" fmla="*/ 45 w 218"/>
              <a:gd name="T55" fmla="*/ 150 h 288"/>
              <a:gd name="T56" fmla="*/ 45 w 218"/>
              <a:gd name="T57" fmla="*/ 131 h 288"/>
              <a:gd name="T58" fmla="*/ 171 w 218"/>
              <a:gd name="T59" fmla="*/ 131 h 288"/>
              <a:gd name="T60" fmla="*/ 171 w 218"/>
              <a:gd name="T61" fmla="*/ 150 h 288"/>
              <a:gd name="T62" fmla="*/ 171 w 218"/>
              <a:gd name="T63" fmla="*/ 107 h 288"/>
              <a:gd name="T64" fmla="*/ 45 w 218"/>
              <a:gd name="T65" fmla="*/ 107 h 288"/>
              <a:gd name="T66" fmla="*/ 45 w 218"/>
              <a:gd name="T67" fmla="*/ 88 h 288"/>
              <a:gd name="T68" fmla="*/ 171 w 218"/>
              <a:gd name="T69" fmla="*/ 88 h 288"/>
              <a:gd name="T70" fmla="*/ 171 w 218"/>
              <a:gd name="T71" fmla="*/ 107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18" h="288">
                <a:moveTo>
                  <a:pt x="191" y="36"/>
                </a:moveTo>
                <a:cubicBezTo>
                  <a:pt x="183" y="21"/>
                  <a:pt x="169" y="0"/>
                  <a:pt x="157" y="0"/>
                </a:cubicBezTo>
                <a:cubicBezTo>
                  <a:pt x="61" y="0"/>
                  <a:pt x="61" y="0"/>
                  <a:pt x="61" y="0"/>
                </a:cubicBezTo>
                <a:cubicBezTo>
                  <a:pt x="49" y="0"/>
                  <a:pt x="36" y="19"/>
                  <a:pt x="28" y="36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288"/>
                  <a:pt x="0" y="288"/>
                  <a:pt x="0" y="288"/>
                </a:cubicBezTo>
                <a:cubicBezTo>
                  <a:pt x="218" y="288"/>
                  <a:pt x="218" y="288"/>
                  <a:pt x="218" y="288"/>
                </a:cubicBezTo>
                <a:cubicBezTo>
                  <a:pt x="218" y="36"/>
                  <a:pt x="218" y="36"/>
                  <a:pt x="218" y="36"/>
                </a:cubicBezTo>
                <a:lnTo>
                  <a:pt x="191" y="36"/>
                </a:lnTo>
                <a:close/>
                <a:moveTo>
                  <a:pt x="74" y="16"/>
                </a:moveTo>
                <a:cubicBezTo>
                  <a:pt x="142" y="16"/>
                  <a:pt x="142" y="16"/>
                  <a:pt x="142" y="16"/>
                </a:cubicBezTo>
                <a:cubicBezTo>
                  <a:pt x="147" y="16"/>
                  <a:pt x="151" y="20"/>
                  <a:pt x="151" y="24"/>
                </a:cubicBezTo>
                <a:cubicBezTo>
                  <a:pt x="151" y="29"/>
                  <a:pt x="147" y="33"/>
                  <a:pt x="142" y="33"/>
                </a:cubicBezTo>
                <a:cubicBezTo>
                  <a:pt x="74" y="33"/>
                  <a:pt x="74" y="33"/>
                  <a:pt x="74" y="33"/>
                </a:cubicBezTo>
                <a:cubicBezTo>
                  <a:pt x="70" y="33"/>
                  <a:pt x="66" y="29"/>
                  <a:pt x="66" y="24"/>
                </a:cubicBezTo>
                <a:cubicBezTo>
                  <a:pt x="66" y="20"/>
                  <a:pt x="70" y="16"/>
                  <a:pt x="74" y="16"/>
                </a:cubicBezTo>
                <a:close/>
                <a:moveTo>
                  <a:pt x="171" y="236"/>
                </a:moveTo>
                <a:cubicBezTo>
                  <a:pt x="45" y="236"/>
                  <a:pt x="45" y="236"/>
                  <a:pt x="45" y="236"/>
                </a:cubicBezTo>
                <a:cubicBezTo>
                  <a:pt x="45" y="217"/>
                  <a:pt x="45" y="217"/>
                  <a:pt x="45" y="217"/>
                </a:cubicBezTo>
                <a:cubicBezTo>
                  <a:pt x="171" y="217"/>
                  <a:pt x="171" y="217"/>
                  <a:pt x="171" y="217"/>
                </a:cubicBezTo>
                <a:lnTo>
                  <a:pt x="171" y="236"/>
                </a:lnTo>
                <a:close/>
                <a:moveTo>
                  <a:pt x="171" y="193"/>
                </a:moveTo>
                <a:cubicBezTo>
                  <a:pt x="45" y="193"/>
                  <a:pt x="45" y="193"/>
                  <a:pt x="45" y="193"/>
                </a:cubicBezTo>
                <a:cubicBezTo>
                  <a:pt x="45" y="174"/>
                  <a:pt x="45" y="174"/>
                  <a:pt x="45" y="174"/>
                </a:cubicBezTo>
                <a:cubicBezTo>
                  <a:pt x="171" y="174"/>
                  <a:pt x="171" y="174"/>
                  <a:pt x="171" y="174"/>
                </a:cubicBezTo>
                <a:lnTo>
                  <a:pt x="171" y="193"/>
                </a:lnTo>
                <a:close/>
                <a:moveTo>
                  <a:pt x="171" y="150"/>
                </a:moveTo>
                <a:cubicBezTo>
                  <a:pt x="45" y="150"/>
                  <a:pt x="45" y="150"/>
                  <a:pt x="45" y="150"/>
                </a:cubicBezTo>
                <a:cubicBezTo>
                  <a:pt x="45" y="131"/>
                  <a:pt x="45" y="131"/>
                  <a:pt x="45" y="131"/>
                </a:cubicBezTo>
                <a:cubicBezTo>
                  <a:pt x="171" y="131"/>
                  <a:pt x="171" y="131"/>
                  <a:pt x="171" y="131"/>
                </a:cubicBezTo>
                <a:lnTo>
                  <a:pt x="171" y="150"/>
                </a:lnTo>
                <a:close/>
                <a:moveTo>
                  <a:pt x="171" y="107"/>
                </a:moveTo>
                <a:cubicBezTo>
                  <a:pt x="45" y="107"/>
                  <a:pt x="45" y="107"/>
                  <a:pt x="45" y="107"/>
                </a:cubicBezTo>
                <a:cubicBezTo>
                  <a:pt x="45" y="88"/>
                  <a:pt x="45" y="88"/>
                  <a:pt x="45" y="88"/>
                </a:cubicBezTo>
                <a:cubicBezTo>
                  <a:pt x="171" y="88"/>
                  <a:pt x="171" y="88"/>
                  <a:pt x="171" y="88"/>
                </a:cubicBezTo>
                <a:lnTo>
                  <a:pt x="171" y="1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23" name="组合 22"/>
          <p:cNvGrpSpPr/>
          <p:nvPr/>
        </p:nvGrpSpPr>
        <p:grpSpPr>
          <a:xfrm>
            <a:off x="8386516" y="2552700"/>
            <a:ext cx="439652" cy="439654"/>
            <a:chOff x="7556501" y="5111751"/>
            <a:chExt cx="258762" cy="258763"/>
          </a:xfrm>
          <a:solidFill>
            <a:schemeClr val="bg1"/>
          </a:solidFill>
        </p:grpSpPr>
        <p:sp>
          <p:nvSpPr>
            <p:cNvPr id="24" name="Freeform 69"/>
            <p:cNvSpPr/>
            <p:nvPr/>
          </p:nvSpPr>
          <p:spPr bwMode="auto">
            <a:xfrm>
              <a:off x="7686676" y="5224464"/>
              <a:ext cx="0" cy="1588"/>
            </a:xfrm>
            <a:custGeom>
              <a:avLst/>
              <a:gdLst>
                <a:gd name="T0" fmla="*/ 1 h 2"/>
                <a:gd name="T1" fmla="*/ 2 h 2"/>
                <a:gd name="T2" fmla="*/ 1 h 2"/>
                <a:gd name="T3" fmla="*/ 0 h 2"/>
                <a:gd name="T4" fmla="*/ 1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2">
                  <a:moveTo>
                    <a:pt x="0" y="1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70"/>
            <p:cNvSpPr/>
            <p:nvPr/>
          </p:nvSpPr>
          <p:spPr bwMode="auto">
            <a:xfrm>
              <a:off x="7623176" y="5111751"/>
              <a:ext cx="125413" cy="114300"/>
            </a:xfrm>
            <a:custGeom>
              <a:avLst/>
              <a:gdLst>
                <a:gd name="T0" fmla="*/ 71 w 141"/>
                <a:gd name="T1" fmla="*/ 126 h 126"/>
                <a:gd name="T2" fmla="*/ 71 w 141"/>
                <a:gd name="T3" fmla="*/ 125 h 126"/>
                <a:gd name="T4" fmla="*/ 71 w 141"/>
                <a:gd name="T5" fmla="*/ 126 h 126"/>
                <a:gd name="T6" fmla="*/ 141 w 141"/>
                <a:gd name="T7" fmla="*/ 36 h 126"/>
                <a:gd name="T8" fmla="*/ 71 w 141"/>
                <a:gd name="T9" fmla="*/ 0 h 126"/>
                <a:gd name="T10" fmla="*/ 71 w 141"/>
                <a:gd name="T11" fmla="*/ 0 h 126"/>
                <a:gd name="T12" fmla="*/ 71 w 141"/>
                <a:gd name="T13" fmla="*/ 0 h 126"/>
                <a:gd name="T14" fmla="*/ 70 w 141"/>
                <a:gd name="T15" fmla="*/ 0 h 126"/>
                <a:gd name="T16" fmla="*/ 70 w 141"/>
                <a:gd name="T17" fmla="*/ 0 h 126"/>
                <a:gd name="T18" fmla="*/ 0 w 141"/>
                <a:gd name="T19" fmla="*/ 35 h 126"/>
                <a:gd name="T20" fmla="*/ 71 w 141"/>
                <a:gd name="T21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126">
                  <a:moveTo>
                    <a:pt x="71" y="126"/>
                  </a:moveTo>
                  <a:cubicBezTo>
                    <a:pt x="71" y="126"/>
                    <a:pt x="71" y="125"/>
                    <a:pt x="71" y="125"/>
                  </a:cubicBezTo>
                  <a:cubicBezTo>
                    <a:pt x="71" y="125"/>
                    <a:pt x="71" y="126"/>
                    <a:pt x="71" y="126"/>
                  </a:cubicBezTo>
                  <a:cubicBezTo>
                    <a:pt x="83" y="88"/>
                    <a:pt x="108" y="57"/>
                    <a:pt x="141" y="36"/>
                  </a:cubicBezTo>
                  <a:cubicBezTo>
                    <a:pt x="122" y="17"/>
                    <a:pt x="98" y="4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0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44" y="4"/>
                    <a:pt x="19" y="17"/>
                    <a:pt x="0" y="35"/>
                  </a:cubicBezTo>
                  <a:cubicBezTo>
                    <a:pt x="33" y="56"/>
                    <a:pt x="58" y="88"/>
                    <a:pt x="71" y="1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71"/>
            <p:cNvSpPr/>
            <p:nvPr/>
          </p:nvSpPr>
          <p:spPr bwMode="auto">
            <a:xfrm>
              <a:off x="7556501" y="5143501"/>
              <a:ext cx="114300" cy="227013"/>
            </a:xfrm>
            <a:custGeom>
              <a:avLst/>
              <a:gdLst>
                <a:gd name="T0" fmla="*/ 126 w 126"/>
                <a:gd name="T1" fmla="*/ 252 h 252"/>
                <a:gd name="T2" fmla="*/ 126 w 126"/>
                <a:gd name="T3" fmla="*/ 127 h 252"/>
                <a:gd name="T4" fmla="*/ 126 w 126"/>
                <a:gd name="T5" fmla="*/ 127 h 252"/>
                <a:gd name="T6" fmla="*/ 0 w 126"/>
                <a:gd name="T7" fmla="*/ 0 h 252"/>
                <a:gd name="T8" fmla="*/ 0 w 126"/>
                <a:gd name="T9" fmla="*/ 127 h 252"/>
                <a:gd name="T10" fmla="*/ 0 w 126"/>
                <a:gd name="T11" fmla="*/ 127 h 252"/>
                <a:gd name="T12" fmla="*/ 126 w 126"/>
                <a:gd name="T13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52">
                  <a:moveTo>
                    <a:pt x="126" y="252"/>
                  </a:moveTo>
                  <a:cubicBezTo>
                    <a:pt x="126" y="127"/>
                    <a:pt x="126" y="127"/>
                    <a:pt x="126" y="127"/>
                  </a:cubicBezTo>
                  <a:cubicBezTo>
                    <a:pt x="126" y="127"/>
                    <a:pt x="126" y="127"/>
                    <a:pt x="126" y="127"/>
                  </a:cubicBezTo>
                  <a:cubicBezTo>
                    <a:pt x="118" y="61"/>
                    <a:pt x="66" y="8"/>
                    <a:pt x="0" y="0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9" y="192"/>
                    <a:pt x="61" y="243"/>
                    <a:pt x="126" y="25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72"/>
            <p:cNvSpPr/>
            <p:nvPr/>
          </p:nvSpPr>
          <p:spPr bwMode="auto">
            <a:xfrm>
              <a:off x="7700963" y="5143501"/>
              <a:ext cx="114300" cy="227013"/>
            </a:xfrm>
            <a:custGeom>
              <a:avLst/>
              <a:gdLst>
                <a:gd name="T0" fmla="*/ 127 w 127"/>
                <a:gd name="T1" fmla="*/ 0 h 252"/>
                <a:gd name="T2" fmla="*/ 0 w 127"/>
                <a:gd name="T3" fmla="*/ 127 h 252"/>
                <a:gd name="T4" fmla="*/ 0 w 127"/>
                <a:gd name="T5" fmla="*/ 127 h 252"/>
                <a:gd name="T6" fmla="*/ 0 w 127"/>
                <a:gd name="T7" fmla="*/ 252 h 252"/>
                <a:gd name="T8" fmla="*/ 127 w 127"/>
                <a:gd name="T9" fmla="*/ 127 h 252"/>
                <a:gd name="T10" fmla="*/ 127 w 127"/>
                <a:gd name="T11" fmla="*/ 127 h 252"/>
                <a:gd name="T12" fmla="*/ 127 w 127"/>
                <a:gd name="T13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" h="252">
                  <a:moveTo>
                    <a:pt x="127" y="0"/>
                  </a:moveTo>
                  <a:cubicBezTo>
                    <a:pt x="61" y="8"/>
                    <a:pt x="8" y="61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252"/>
                    <a:pt x="0" y="252"/>
                    <a:pt x="0" y="252"/>
                  </a:cubicBezTo>
                  <a:cubicBezTo>
                    <a:pt x="66" y="243"/>
                    <a:pt x="118" y="192"/>
                    <a:pt x="127" y="127"/>
                  </a:cubicBezTo>
                  <a:cubicBezTo>
                    <a:pt x="127" y="127"/>
                    <a:pt x="127" y="127"/>
                    <a:pt x="127" y="127"/>
                  </a:cubicBezTo>
                  <a:lnTo>
                    <a:pt x="12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8" name="Freeform 208"/>
          <p:cNvSpPr>
            <a:spLocks noEditPoints="1"/>
          </p:cNvSpPr>
          <p:nvPr/>
        </p:nvSpPr>
        <p:spPr bwMode="auto">
          <a:xfrm>
            <a:off x="10087521" y="2090057"/>
            <a:ext cx="382588" cy="439169"/>
          </a:xfrm>
          <a:custGeom>
            <a:avLst/>
            <a:gdLst>
              <a:gd name="T0" fmla="*/ 217 w 252"/>
              <a:gd name="T1" fmla="*/ 204 h 288"/>
              <a:gd name="T2" fmla="*/ 217 w 252"/>
              <a:gd name="T3" fmla="*/ 196 h 288"/>
              <a:gd name="T4" fmla="*/ 217 w 252"/>
              <a:gd name="T5" fmla="*/ 126 h 288"/>
              <a:gd name="T6" fmla="*/ 156 w 252"/>
              <a:gd name="T7" fmla="*/ 40 h 288"/>
              <a:gd name="T8" fmla="*/ 158 w 252"/>
              <a:gd name="T9" fmla="*/ 32 h 288"/>
              <a:gd name="T10" fmla="*/ 126 w 252"/>
              <a:gd name="T11" fmla="*/ 0 h 288"/>
              <a:gd name="T12" fmla="*/ 94 w 252"/>
              <a:gd name="T13" fmla="*/ 32 h 288"/>
              <a:gd name="T14" fmla="*/ 96 w 252"/>
              <a:gd name="T15" fmla="*/ 40 h 288"/>
              <a:gd name="T16" fmla="*/ 35 w 252"/>
              <a:gd name="T17" fmla="*/ 126 h 288"/>
              <a:gd name="T18" fmla="*/ 35 w 252"/>
              <a:gd name="T19" fmla="*/ 196 h 288"/>
              <a:gd name="T20" fmla="*/ 35 w 252"/>
              <a:gd name="T21" fmla="*/ 204 h 288"/>
              <a:gd name="T22" fmla="*/ 0 w 252"/>
              <a:gd name="T23" fmla="*/ 238 h 288"/>
              <a:gd name="T24" fmla="*/ 14 w 252"/>
              <a:gd name="T25" fmla="*/ 252 h 288"/>
              <a:gd name="T26" fmla="*/ 95 w 252"/>
              <a:gd name="T27" fmla="*/ 252 h 288"/>
              <a:gd name="T28" fmla="*/ 94 w 252"/>
              <a:gd name="T29" fmla="*/ 256 h 288"/>
              <a:gd name="T30" fmla="*/ 126 w 252"/>
              <a:gd name="T31" fmla="*/ 288 h 288"/>
              <a:gd name="T32" fmla="*/ 158 w 252"/>
              <a:gd name="T33" fmla="*/ 256 h 288"/>
              <a:gd name="T34" fmla="*/ 157 w 252"/>
              <a:gd name="T35" fmla="*/ 252 h 288"/>
              <a:gd name="T36" fmla="*/ 238 w 252"/>
              <a:gd name="T37" fmla="*/ 252 h 288"/>
              <a:gd name="T38" fmla="*/ 252 w 252"/>
              <a:gd name="T39" fmla="*/ 238 h 288"/>
              <a:gd name="T40" fmla="*/ 217 w 252"/>
              <a:gd name="T41" fmla="*/ 204 h 288"/>
              <a:gd name="T42" fmla="*/ 108 w 252"/>
              <a:gd name="T43" fmla="*/ 32 h 288"/>
              <a:gd name="T44" fmla="*/ 126 w 252"/>
              <a:gd name="T45" fmla="*/ 14 h 288"/>
              <a:gd name="T46" fmla="*/ 144 w 252"/>
              <a:gd name="T47" fmla="*/ 32 h 288"/>
              <a:gd name="T48" fmla="*/ 143 w 252"/>
              <a:gd name="T49" fmla="*/ 37 h 288"/>
              <a:gd name="T50" fmla="*/ 126 w 252"/>
              <a:gd name="T51" fmla="*/ 35 h 288"/>
              <a:gd name="T52" fmla="*/ 109 w 252"/>
              <a:gd name="T53" fmla="*/ 37 h 288"/>
              <a:gd name="T54" fmla="*/ 108 w 252"/>
              <a:gd name="T55" fmla="*/ 32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52" h="288">
                <a:moveTo>
                  <a:pt x="217" y="204"/>
                </a:moveTo>
                <a:cubicBezTo>
                  <a:pt x="217" y="202"/>
                  <a:pt x="217" y="199"/>
                  <a:pt x="217" y="196"/>
                </a:cubicBezTo>
                <a:cubicBezTo>
                  <a:pt x="217" y="126"/>
                  <a:pt x="217" y="126"/>
                  <a:pt x="217" y="126"/>
                </a:cubicBezTo>
                <a:cubicBezTo>
                  <a:pt x="217" y="86"/>
                  <a:pt x="192" y="53"/>
                  <a:pt x="156" y="40"/>
                </a:cubicBezTo>
                <a:cubicBezTo>
                  <a:pt x="157" y="37"/>
                  <a:pt x="158" y="35"/>
                  <a:pt x="158" y="32"/>
                </a:cubicBezTo>
                <a:cubicBezTo>
                  <a:pt x="158" y="14"/>
                  <a:pt x="143" y="0"/>
                  <a:pt x="126" y="0"/>
                </a:cubicBezTo>
                <a:cubicBezTo>
                  <a:pt x="109" y="0"/>
                  <a:pt x="94" y="14"/>
                  <a:pt x="94" y="32"/>
                </a:cubicBezTo>
                <a:cubicBezTo>
                  <a:pt x="94" y="35"/>
                  <a:pt x="95" y="37"/>
                  <a:pt x="96" y="40"/>
                </a:cubicBezTo>
                <a:cubicBezTo>
                  <a:pt x="60" y="53"/>
                  <a:pt x="35" y="86"/>
                  <a:pt x="35" y="126"/>
                </a:cubicBezTo>
                <a:cubicBezTo>
                  <a:pt x="35" y="196"/>
                  <a:pt x="35" y="196"/>
                  <a:pt x="35" y="196"/>
                </a:cubicBezTo>
                <a:cubicBezTo>
                  <a:pt x="35" y="199"/>
                  <a:pt x="35" y="202"/>
                  <a:pt x="35" y="204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246"/>
                  <a:pt x="6" y="252"/>
                  <a:pt x="14" y="252"/>
                </a:cubicBezTo>
                <a:cubicBezTo>
                  <a:pt x="95" y="252"/>
                  <a:pt x="95" y="252"/>
                  <a:pt x="95" y="252"/>
                </a:cubicBezTo>
                <a:cubicBezTo>
                  <a:pt x="95" y="254"/>
                  <a:pt x="94" y="255"/>
                  <a:pt x="94" y="256"/>
                </a:cubicBezTo>
                <a:cubicBezTo>
                  <a:pt x="94" y="274"/>
                  <a:pt x="109" y="288"/>
                  <a:pt x="126" y="288"/>
                </a:cubicBezTo>
                <a:cubicBezTo>
                  <a:pt x="143" y="288"/>
                  <a:pt x="158" y="274"/>
                  <a:pt x="158" y="256"/>
                </a:cubicBezTo>
                <a:cubicBezTo>
                  <a:pt x="158" y="255"/>
                  <a:pt x="157" y="254"/>
                  <a:pt x="157" y="252"/>
                </a:cubicBezTo>
                <a:cubicBezTo>
                  <a:pt x="238" y="252"/>
                  <a:pt x="238" y="252"/>
                  <a:pt x="238" y="252"/>
                </a:cubicBezTo>
                <a:cubicBezTo>
                  <a:pt x="246" y="252"/>
                  <a:pt x="252" y="246"/>
                  <a:pt x="252" y="238"/>
                </a:cubicBezTo>
                <a:lnTo>
                  <a:pt x="217" y="204"/>
                </a:lnTo>
                <a:close/>
                <a:moveTo>
                  <a:pt x="108" y="32"/>
                </a:moveTo>
                <a:cubicBezTo>
                  <a:pt x="108" y="22"/>
                  <a:pt x="116" y="14"/>
                  <a:pt x="126" y="14"/>
                </a:cubicBezTo>
                <a:cubicBezTo>
                  <a:pt x="136" y="14"/>
                  <a:pt x="144" y="22"/>
                  <a:pt x="144" y="32"/>
                </a:cubicBezTo>
                <a:cubicBezTo>
                  <a:pt x="144" y="33"/>
                  <a:pt x="143" y="35"/>
                  <a:pt x="143" y="37"/>
                </a:cubicBezTo>
                <a:cubicBezTo>
                  <a:pt x="137" y="36"/>
                  <a:pt x="132" y="35"/>
                  <a:pt x="126" y="35"/>
                </a:cubicBezTo>
                <a:cubicBezTo>
                  <a:pt x="120" y="35"/>
                  <a:pt x="115" y="36"/>
                  <a:pt x="109" y="37"/>
                </a:cubicBezTo>
                <a:cubicBezTo>
                  <a:pt x="109" y="35"/>
                  <a:pt x="108" y="33"/>
                  <a:pt x="108" y="3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cxnSp>
        <p:nvCxnSpPr>
          <p:cNvPr id="29" name="直接连接符 28"/>
          <p:cNvCxnSpPr/>
          <p:nvPr/>
        </p:nvCxnSpPr>
        <p:spPr>
          <a:xfrm flipH="1">
            <a:off x="1776439" y="4929670"/>
            <a:ext cx="2" cy="17507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H="1">
            <a:off x="3461772" y="4593376"/>
            <a:ext cx="2" cy="17507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 flipH="1">
            <a:off x="5195322" y="4199676"/>
            <a:ext cx="2" cy="17507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 flipH="1">
            <a:off x="6889984" y="3775413"/>
            <a:ext cx="2" cy="17507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 flipH="1">
            <a:off x="8591039" y="3417773"/>
            <a:ext cx="2" cy="17507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flipH="1">
            <a:off x="10274556" y="2992354"/>
            <a:ext cx="2" cy="17507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椭圆 34"/>
          <p:cNvSpPr/>
          <p:nvPr/>
        </p:nvSpPr>
        <p:spPr>
          <a:xfrm>
            <a:off x="1734751" y="5054198"/>
            <a:ext cx="96076" cy="9607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3413734" y="4720417"/>
            <a:ext cx="96076" cy="9607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5143272" y="4319129"/>
            <a:ext cx="96076" cy="9607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6839108" y="3902454"/>
            <a:ext cx="96076" cy="9607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8543001" y="3541365"/>
            <a:ext cx="96076" cy="9607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10226518" y="3143573"/>
            <a:ext cx="96076" cy="9607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1419522" y="3301421"/>
            <a:ext cx="7232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方法一</a:t>
            </a:r>
          </a:p>
        </p:txBody>
      </p:sp>
      <p:sp>
        <p:nvSpPr>
          <p:cNvPr id="42" name="矩形 41"/>
          <p:cNvSpPr/>
          <p:nvPr/>
        </p:nvSpPr>
        <p:spPr>
          <a:xfrm>
            <a:off x="3100134" y="2959427"/>
            <a:ext cx="7232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方法二</a:t>
            </a:r>
          </a:p>
        </p:txBody>
      </p:sp>
      <p:sp>
        <p:nvSpPr>
          <p:cNvPr id="43" name="矩形 42"/>
          <p:cNvSpPr/>
          <p:nvPr/>
        </p:nvSpPr>
        <p:spPr>
          <a:xfrm>
            <a:off x="4841850" y="2573458"/>
            <a:ext cx="7232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方法三</a:t>
            </a:r>
          </a:p>
        </p:txBody>
      </p:sp>
      <p:sp>
        <p:nvSpPr>
          <p:cNvPr id="44" name="矩形 43"/>
          <p:cNvSpPr/>
          <p:nvPr/>
        </p:nvSpPr>
        <p:spPr>
          <a:xfrm>
            <a:off x="6509993" y="2132067"/>
            <a:ext cx="7232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方法四</a:t>
            </a:r>
          </a:p>
        </p:txBody>
      </p:sp>
      <p:sp>
        <p:nvSpPr>
          <p:cNvPr id="45" name="矩形 44"/>
          <p:cNvSpPr/>
          <p:nvPr/>
        </p:nvSpPr>
        <p:spPr>
          <a:xfrm>
            <a:off x="8229401" y="1770660"/>
            <a:ext cx="7232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方法五</a:t>
            </a:r>
          </a:p>
        </p:txBody>
      </p:sp>
      <p:sp>
        <p:nvSpPr>
          <p:cNvPr id="46" name="矩形 45"/>
          <p:cNvSpPr/>
          <p:nvPr/>
        </p:nvSpPr>
        <p:spPr>
          <a:xfrm>
            <a:off x="9912919" y="1351968"/>
            <a:ext cx="7232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方法六</a:t>
            </a:r>
          </a:p>
        </p:txBody>
      </p:sp>
      <p:sp>
        <p:nvSpPr>
          <p:cNvPr id="47" name="矩形 46"/>
          <p:cNvSpPr/>
          <p:nvPr/>
        </p:nvSpPr>
        <p:spPr>
          <a:xfrm>
            <a:off x="1039841" y="5209576"/>
            <a:ext cx="158197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3735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本模板的所有素材和逻辑图表。</a:t>
            </a:r>
            <a:endParaRPr lang="zh-CN" altLang="en-US" sz="1400" dirty="0">
              <a:solidFill>
                <a:srgbClr val="373535"/>
              </a:solidFill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718824" y="4827169"/>
            <a:ext cx="158197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3735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本模板的所有素材和逻辑图表。</a:t>
            </a:r>
            <a:endParaRPr lang="zh-CN" altLang="en-US" sz="1400" dirty="0">
              <a:solidFill>
                <a:srgbClr val="373535"/>
              </a:solidFill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4450637" y="4420154"/>
            <a:ext cx="158197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3735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本模板的所有素材和逻辑图表。</a:t>
            </a:r>
            <a:endParaRPr lang="zh-CN" altLang="en-US" sz="1400" dirty="0">
              <a:solidFill>
                <a:srgbClr val="373535"/>
              </a:solidFill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6080644" y="4085871"/>
            <a:ext cx="158197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3735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本模板的所有素材和逻辑图表。</a:t>
            </a:r>
            <a:endParaRPr lang="zh-CN" altLang="en-US" sz="1400" dirty="0">
              <a:solidFill>
                <a:srgbClr val="373535"/>
              </a:solidFill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7815357" y="3763760"/>
            <a:ext cx="158197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3735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本模板的所有素材和逻辑图表。</a:t>
            </a:r>
            <a:endParaRPr lang="zh-CN" altLang="en-US" sz="1400" dirty="0">
              <a:solidFill>
                <a:srgbClr val="373535"/>
              </a:solidFill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9499015" y="3344361"/>
            <a:ext cx="158197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3735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本模板的所有素材和逻辑图表。</a:t>
            </a:r>
            <a:endParaRPr lang="zh-CN" altLang="en-US" sz="1400" dirty="0">
              <a:solidFill>
                <a:srgbClr val="373535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8879583" y="2317430"/>
            <a:ext cx="1965665" cy="1965665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8966200" y="2404339"/>
            <a:ext cx="1795988" cy="1761261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6419920" y="2303795"/>
            <a:ext cx="1965665" cy="1965665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6481536" y="2369999"/>
            <a:ext cx="1826021" cy="1801952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935768" y="2303795"/>
            <a:ext cx="1965665" cy="1965665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4" cstate="email"/>
          <a:srcRect b="-725"/>
          <a:stretch>
            <a:fillRect/>
          </a:stretch>
        </p:blipFill>
        <p:spPr>
          <a:xfrm>
            <a:off x="4011458" y="2369998"/>
            <a:ext cx="1779742" cy="1840052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1460177" y="2317431"/>
            <a:ext cx="1965665" cy="1965665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5" cstate="email"/>
          <a:srcRect t="-1440"/>
          <a:stretch>
            <a:fillRect/>
          </a:stretch>
        </p:blipFill>
        <p:spPr>
          <a:xfrm>
            <a:off x="1555348" y="2404339"/>
            <a:ext cx="1778721" cy="1788526"/>
          </a:xfrm>
          <a:prstGeom prst="rect">
            <a:avLst/>
          </a:prstGeom>
        </p:spPr>
      </p:pic>
      <p:pic>
        <p:nvPicPr>
          <p:cNvPr id="138" name="图片 137"/>
          <p:cNvPicPr>
            <a:picLocks noChangeAspect="1"/>
          </p:cNvPicPr>
          <p:nvPr/>
        </p:nvPicPr>
        <p:blipFill rotWithShape="1">
          <a:blip r:embed="rId6" cstate="email"/>
          <a:srcRect l="60442" t="37408"/>
          <a:stretch>
            <a:fillRect/>
          </a:stretch>
        </p:blipFill>
        <p:spPr>
          <a:xfrm>
            <a:off x="-19050" y="-38100"/>
            <a:ext cx="2267910" cy="2164492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295400" y="342900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研究成果与应用</a:t>
            </a:r>
          </a:p>
        </p:txBody>
      </p:sp>
      <p:sp>
        <p:nvSpPr>
          <p:cNvPr id="9" name="矩形 8"/>
          <p:cNvSpPr/>
          <p:nvPr/>
        </p:nvSpPr>
        <p:spPr>
          <a:xfrm>
            <a:off x="610785" y="383232"/>
            <a:ext cx="3818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latin typeface="Agency FB" panose="020B0503020202020204" pitchFamily="34" charset="0"/>
              </a:rPr>
              <a:t>4</a:t>
            </a:r>
            <a:endParaRPr lang="zh-CN" altLang="en-US" sz="4000" dirty="0"/>
          </a:p>
        </p:txBody>
      </p:sp>
      <p:sp>
        <p:nvSpPr>
          <p:cNvPr id="15" name="椭圆 14"/>
          <p:cNvSpPr/>
          <p:nvPr/>
        </p:nvSpPr>
        <p:spPr>
          <a:xfrm>
            <a:off x="1295400" y="2139093"/>
            <a:ext cx="508000" cy="508000"/>
          </a:xfrm>
          <a:prstGeom prst="ellipse">
            <a:avLst/>
          </a:prstGeom>
          <a:solidFill>
            <a:schemeClr val="bg1"/>
          </a:solidFill>
          <a:ln>
            <a:solidFill>
              <a:srgbClr val="007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007FA2"/>
                </a:solidFill>
              </a:rPr>
              <a:t>1</a:t>
            </a:r>
            <a:endParaRPr lang="zh-CN" altLang="en-US" sz="2000" b="1" dirty="0">
              <a:solidFill>
                <a:srgbClr val="007FA2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3757458" y="2139093"/>
            <a:ext cx="508000" cy="508000"/>
          </a:xfrm>
          <a:prstGeom prst="ellipse">
            <a:avLst/>
          </a:prstGeom>
          <a:solidFill>
            <a:schemeClr val="bg1"/>
          </a:solidFill>
          <a:ln>
            <a:solidFill>
              <a:srgbClr val="007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007FA2"/>
                </a:solidFill>
              </a:rPr>
              <a:t>2</a:t>
            </a:r>
            <a:endParaRPr lang="zh-CN" altLang="en-US" sz="2000" b="1" dirty="0">
              <a:solidFill>
                <a:srgbClr val="007FA2"/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6232937" y="2139093"/>
            <a:ext cx="508000" cy="508000"/>
          </a:xfrm>
          <a:prstGeom prst="ellipse">
            <a:avLst/>
          </a:prstGeom>
          <a:solidFill>
            <a:schemeClr val="bg1"/>
          </a:solidFill>
          <a:ln>
            <a:solidFill>
              <a:srgbClr val="007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007FA2"/>
                </a:solidFill>
              </a:rPr>
              <a:t>3</a:t>
            </a:r>
            <a:endParaRPr lang="zh-CN" altLang="en-US" sz="2000" b="1" dirty="0">
              <a:solidFill>
                <a:srgbClr val="007FA2"/>
              </a:solidFill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8712688" y="2126392"/>
            <a:ext cx="508000" cy="508000"/>
          </a:xfrm>
          <a:prstGeom prst="ellipse">
            <a:avLst/>
          </a:prstGeom>
          <a:solidFill>
            <a:schemeClr val="bg1"/>
          </a:solidFill>
          <a:ln>
            <a:solidFill>
              <a:srgbClr val="007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007FA2"/>
                </a:solidFill>
              </a:rPr>
              <a:t>4</a:t>
            </a:r>
            <a:endParaRPr lang="zh-CN" altLang="en-US" sz="2000" b="1" dirty="0">
              <a:solidFill>
                <a:srgbClr val="007FA2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460177" y="4775926"/>
            <a:ext cx="2077627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</a:t>
            </a:r>
            <a:endParaRPr lang="zh-CN" altLang="en-US" sz="1400" dirty="0"/>
          </a:p>
        </p:txBody>
      </p:sp>
      <p:sp>
        <p:nvSpPr>
          <p:cNvPr id="20" name="文本框 19"/>
          <p:cNvSpPr txBox="1"/>
          <p:nvPr/>
        </p:nvSpPr>
        <p:spPr>
          <a:xfrm>
            <a:off x="1999526" y="4442314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成果一</a:t>
            </a:r>
          </a:p>
        </p:txBody>
      </p:sp>
      <p:sp>
        <p:nvSpPr>
          <p:cNvPr id="21" name="矩形 20"/>
          <p:cNvSpPr/>
          <p:nvPr/>
        </p:nvSpPr>
        <p:spPr>
          <a:xfrm>
            <a:off x="3849717" y="4775926"/>
            <a:ext cx="2077627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</a:t>
            </a:r>
            <a:endParaRPr lang="zh-CN" altLang="en-US" sz="1400" dirty="0"/>
          </a:p>
        </p:txBody>
      </p:sp>
      <p:sp>
        <p:nvSpPr>
          <p:cNvPr id="22" name="文本框 21"/>
          <p:cNvSpPr txBox="1"/>
          <p:nvPr/>
        </p:nvSpPr>
        <p:spPr>
          <a:xfrm>
            <a:off x="4389066" y="4442314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成果二</a:t>
            </a:r>
          </a:p>
        </p:txBody>
      </p:sp>
      <p:sp>
        <p:nvSpPr>
          <p:cNvPr id="23" name="矩形 22"/>
          <p:cNvSpPr/>
          <p:nvPr/>
        </p:nvSpPr>
        <p:spPr>
          <a:xfrm>
            <a:off x="6393885" y="4775926"/>
            <a:ext cx="2077627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</a:t>
            </a:r>
            <a:endParaRPr lang="zh-CN" altLang="en-US" sz="1400" dirty="0"/>
          </a:p>
        </p:txBody>
      </p:sp>
      <p:sp>
        <p:nvSpPr>
          <p:cNvPr id="24" name="文本框 23"/>
          <p:cNvSpPr txBox="1"/>
          <p:nvPr/>
        </p:nvSpPr>
        <p:spPr>
          <a:xfrm>
            <a:off x="6933233" y="4442314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成果三</a:t>
            </a:r>
          </a:p>
        </p:txBody>
      </p:sp>
      <p:sp>
        <p:nvSpPr>
          <p:cNvPr id="25" name="矩形 24"/>
          <p:cNvSpPr/>
          <p:nvPr/>
        </p:nvSpPr>
        <p:spPr>
          <a:xfrm>
            <a:off x="8808016" y="4807745"/>
            <a:ext cx="2077627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</a:t>
            </a:r>
            <a:endParaRPr lang="zh-CN" altLang="en-US" sz="1400" dirty="0"/>
          </a:p>
        </p:txBody>
      </p:sp>
      <p:sp>
        <p:nvSpPr>
          <p:cNvPr id="26" name="文本框 25"/>
          <p:cNvSpPr txBox="1"/>
          <p:nvPr/>
        </p:nvSpPr>
        <p:spPr>
          <a:xfrm>
            <a:off x="9347365" y="4474133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成果四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组合 122"/>
          <p:cNvGrpSpPr/>
          <p:nvPr/>
        </p:nvGrpSpPr>
        <p:grpSpPr>
          <a:xfrm>
            <a:off x="655762" y="2068308"/>
            <a:ext cx="2556144" cy="2539496"/>
            <a:chOff x="571500" y="1220623"/>
            <a:chExt cx="3719927" cy="3695700"/>
          </a:xfrm>
        </p:grpSpPr>
        <p:sp>
          <p:nvSpPr>
            <p:cNvPr id="2" name="椭圆 1"/>
            <p:cNvSpPr/>
            <p:nvPr/>
          </p:nvSpPr>
          <p:spPr>
            <a:xfrm>
              <a:off x="571500" y="1220623"/>
              <a:ext cx="3695699" cy="36957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  <p:grpSp>
          <p:nvGrpSpPr>
            <p:cNvPr id="3" name="组合 2"/>
            <p:cNvGrpSpPr/>
            <p:nvPr/>
          </p:nvGrpSpPr>
          <p:grpSpPr>
            <a:xfrm>
              <a:off x="1458112" y="1718294"/>
              <a:ext cx="1922475" cy="1788010"/>
              <a:chOff x="891708" y="2232644"/>
              <a:chExt cx="1922475" cy="1788010"/>
            </a:xfrm>
          </p:grpSpPr>
          <p:sp>
            <p:nvSpPr>
              <p:cNvPr id="464" name="Freeform 44"/>
              <p:cNvSpPr/>
              <p:nvPr/>
            </p:nvSpPr>
            <p:spPr bwMode="auto">
              <a:xfrm>
                <a:off x="1198695" y="2545340"/>
                <a:ext cx="106558" cy="176962"/>
              </a:xfrm>
              <a:custGeom>
                <a:avLst/>
                <a:gdLst>
                  <a:gd name="T0" fmla="*/ 4 w 168"/>
                  <a:gd name="T1" fmla="*/ 0 h 279"/>
                  <a:gd name="T2" fmla="*/ 0 w 168"/>
                  <a:gd name="T3" fmla="*/ 7 h 279"/>
                  <a:gd name="T4" fmla="*/ 157 w 168"/>
                  <a:gd name="T5" fmla="*/ 98 h 279"/>
                  <a:gd name="T6" fmla="*/ 161 w 168"/>
                  <a:gd name="T7" fmla="*/ 279 h 279"/>
                  <a:gd name="T8" fmla="*/ 168 w 168"/>
                  <a:gd name="T9" fmla="*/ 279 h 279"/>
                  <a:gd name="T10" fmla="*/ 168 w 168"/>
                  <a:gd name="T11" fmla="*/ 91 h 279"/>
                  <a:gd name="T12" fmla="*/ 168 w 168"/>
                  <a:gd name="T13" fmla="*/ 91 h 279"/>
                  <a:gd name="T14" fmla="*/ 168 w 168"/>
                  <a:gd name="T15" fmla="*/ 91 h 279"/>
                  <a:gd name="T16" fmla="*/ 4 w 168"/>
                  <a:gd name="T17" fmla="*/ 0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8" h="279">
                    <a:moveTo>
                      <a:pt x="4" y="0"/>
                    </a:moveTo>
                    <a:lnTo>
                      <a:pt x="0" y="7"/>
                    </a:lnTo>
                    <a:lnTo>
                      <a:pt x="157" y="98"/>
                    </a:lnTo>
                    <a:lnTo>
                      <a:pt x="161" y="279"/>
                    </a:lnTo>
                    <a:lnTo>
                      <a:pt x="168" y="279"/>
                    </a:lnTo>
                    <a:lnTo>
                      <a:pt x="168" y="91"/>
                    </a:lnTo>
                    <a:lnTo>
                      <a:pt x="168" y="91"/>
                    </a:lnTo>
                    <a:lnTo>
                      <a:pt x="168" y="9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465" name="Freeform 45"/>
              <p:cNvSpPr/>
              <p:nvPr/>
            </p:nvSpPr>
            <p:spPr bwMode="auto">
              <a:xfrm>
                <a:off x="1190450" y="2436879"/>
                <a:ext cx="103386" cy="176962"/>
              </a:xfrm>
              <a:custGeom>
                <a:avLst/>
                <a:gdLst>
                  <a:gd name="T0" fmla="*/ 160 w 163"/>
                  <a:gd name="T1" fmla="*/ 279 h 279"/>
                  <a:gd name="T2" fmla="*/ 163 w 163"/>
                  <a:gd name="T3" fmla="*/ 272 h 279"/>
                  <a:gd name="T4" fmla="*/ 7 w 163"/>
                  <a:gd name="T5" fmla="*/ 181 h 279"/>
                  <a:gd name="T6" fmla="*/ 7 w 163"/>
                  <a:gd name="T7" fmla="*/ 0 h 279"/>
                  <a:gd name="T8" fmla="*/ 0 w 163"/>
                  <a:gd name="T9" fmla="*/ 0 h 279"/>
                  <a:gd name="T10" fmla="*/ 0 w 163"/>
                  <a:gd name="T11" fmla="*/ 188 h 279"/>
                  <a:gd name="T12" fmla="*/ 0 w 163"/>
                  <a:gd name="T13" fmla="*/ 188 h 279"/>
                  <a:gd name="T14" fmla="*/ 0 w 163"/>
                  <a:gd name="T15" fmla="*/ 188 h 279"/>
                  <a:gd name="T16" fmla="*/ 160 w 163"/>
                  <a:gd name="T17" fmla="*/ 279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3" h="279">
                    <a:moveTo>
                      <a:pt x="160" y="279"/>
                    </a:moveTo>
                    <a:lnTo>
                      <a:pt x="163" y="272"/>
                    </a:lnTo>
                    <a:lnTo>
                      <a:pt x="7" y="181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188"/>
                    </a:lnTo>
                    <a:lnTo>
                      <a:pt x="0" y="188"/>
                    </a:lnTo>
                    <a:lnTo>
                      <a:pt x="0" y="188"/>
                    </a:lnTo>
                    <a:lnTo>
                      <a:pt x="160" y="279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466" name="Freeform 46"/>
              <p:cNvSpPr/>
              <p:nvPr/>
            </p:nvSpPr>
            <p:spPr bwMode="auto">
              <a:xfrm>
                <a:off x="1079452" y="2379161"/>
                <a:ext cx="104020" cy="176962"/>
              </a:xfrm>
              <a:custGeom>
                <a:avLst/>
                <a:gdLst>
                  <a:gd name="T0" fmla="*/ 4 w 164"/>
                  <a:gd name="T1" fmla="*/ 0 h 279"/>
                  <a:gd name="T2" fmla="*/ 0 w 164"/>
                  <a:gd name="T3" fmla="*/ 7 h 279"/>
                  <a:gd name="T4" fmla="*/ 157 w 164"/>
                  <a:gd name="T5" fmla="*/ 98 h 279"/>
                  <a:gd name="T6" fmla="*/ 157 w 164"/>
                  <a:gd name="T7" fmla="*/ 279 h 279"/>
                  <a:gd name="T8" fmla="*/ 164 w 164"/>
                  <a:gd name="T9" fmla="*/ 279 h 279"/>
                  <a:gd name="T10" fmla="*/ 164 w 164"/>
                  <a:gd name="T11" fmla="*/ 91 h 279"/>
                  <a:gd name="T12" fmla="*/ 164 w 164"/>
                  <a:gd name="T13" fmla="*/ 91 h 279"/>
                  <a:gd name="T14" fmla="*/ 164 w 164"/>
                  <a:gd name="T15" fmla="*/ 91 h 279"/>
                  <a:gd name="T16" fmla="*/ 4 w 164"/>
                  <a:gd name="T17" fmla="*/ 0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4" h="279">
                    <a:moveTo>
                      <a:pt x="4" y="0"/>
                    </a:moveTo>
                    <a:lnTo>
                      <a:pt x="0" y="7"/>
                    </a:lnTo>
                    <a:lnTo>
                      <a:pt x="157" y="98"/>
                    </a:lnTo>
                    <a:lnTo>
                      <a:pt x="157" y="279"/>
                    </a:lnTo>
                    <a:lnTo>
                      <a:pt x="164" y="279"/>
                    </a:lnTo>
                    <a:lnTo>
                      <a:pt x="164" y="91"/>
                    </a:lnTo>
                    <a:lnTo>
                      <a:pt x="164" y="91"/>
                    </a:lnTo>
                    <a:lnTo>
                      <a:pt x="164" y="9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467" name="Freeform 47"/>
              <p:cNvSpPr/>
              <p:nvPr/>
            </p:nvSpPr>
            <p:spPr bwMode="auto">
              <a:xfrm>
                <a:off x="1112434" y="2600521"/>
                <a:ext cx="106558" cy="177596"/>
              </a:xfrm>
              <a:custGeom>
                <a:avLst/>
                <a:gdLst>
                  <a:gd name="T0" fmla="*/ 161 w 168"/>
                  <a:gd name="T1" fmla="*/ 280 h 280"/>
                  <a:gd name="T2" fmla="*/ 168 w 168"/>
                  <a:gd name="T3" fmla="*/ 273 h 280"/>
                  <a:gd name="T4" fmla="*/ 11 w 168"/>
                  <a:gd name="T5" fmla="*/ 182 h 280"/>
                  <a:gd name="T6" fmla="*/ 11 w 168"/>
                  <a:gd name="T7" fmla="*/ 0 h 280"/>
                  <a:gd name="T8" fmla="*/ 0 w 168"/>
                  <a:gd name="T9" fmla="*/ 0 h 280"/>
                  <a:gd name="T10" fmla="*/ 0 w 168"/>
                  <a:gd name="T11" fmla="*/ 185 h 280"/>
                  <a:gd name="T12" fmla="*/ 0 w 168"/>
                  <a:gd name="T13" fmla="*/ 185 h 280"/>
                  <a:gd name="T14" fmla="*/ 0 w 168"/>
                  <a:gd name="T15" fmla="*/ 185 h 280"/>
                  <a:gd name="T16" fmla="*/ 161 w 168"/>
                  <a:gd name="T17" fmla="*/ 280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8" h="280">
                    <a:moveTo>
                      <a:pt x="161" y="280"/>
                    </a:moveTo>
                    <a:lnTo>
                      <a:pt x="168" y="273"/>
                    </a:lnTo>
                    <a:lnTo>
                      <a:pt x="11" y="182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0" y="185"/>
                    </a:lnTo>
                    <a:lnTo>
                      <a:pt x="0" y="185"/>
                    </a:lnTo>
                    <a:lnTo>
                      <a:pt x="0" y="185"/>
                    </a:lnTo>
                    <a:lnTo>
                      <a:pt x="161" y="280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468" name="Freeform 48"/>
              <p:cNvSpPr/>
              <p:nvPr/>
            </p:nvSpPr>
            <p:spPr bwMode="auto">
              <a:xfrm>
                <a:off x="891708" y="2545340"/>
                <a:ext cx="203601" cy="237217"/>
              </a:xfrm>
              <a:custGeom>
                <a:avLst/>
                <a:gdLst>
                  <a:gd name="T0" fmla="*/ 321 w 321"/>
                  <a:gd name="T1" fmla="*/ 276 h 374"/>
                  <a:gd name="T2" fmla="*/ 321 w 321"/>
                  <a:gd name="T3" fmla="*/ 94 h 374"/>
                  <a:gd name="T4" fmla="*/ 321 w 321"/>
                  <a:gd name="T5" fmla="*/ 94 h 374"/>
                  <a:gd name="T6" fmla="*/ 321 w 321"/>
                  <a:gd name="T7" fmla="*/ 94 h 374"/>
                  <a:gd name="T8" fmla="*/ 160 w 321"/>
                  <a:gd name="T9" fmla="*/ 0 h 374"/>
                  <a:gd name="T10" fmla="*/ 153 w 321"/>
                  <a:gd name="T11" fmla="*/ 7 h 374"/>
                  <a:gd name="T12" fmla="*/ 310 w 321"/>
                  <a:gd name="T13" fmla="*/ 98 h 374"/>
                  <a:gd name="T14" fmla="*/ 310 w 321"/>
                  <a:gd name="T15" fmla="*/ 272 h 374"/>
                  <a:gd name="T16" fmla="*/ 160 w 321"/>
                  <a:gd name="T17" fmla="*/ 363 h 374"/>
                  <a:gd name="T18" fmla="*/ 3 w 321"/>
                  <a:gd name="T19" fmla="*/ 272 h 374"/>
                  <a:gd name="T20" fmla="*/ 0 w 321"/>
                  <a:gd name="T21" fmla="*/ 283 h 374"/>
                  <a:gd name="T22" fmla="*/ 160 w 321"/>
                  <a:gd name="T23" fmla="*/ 374 h 374"/>
                  <a:gd name="T24" fmla="*/ 160 w 321"/>
                  <a:gd name="T25" fmla="*/ 374 h 374"/>
                  <a:gd name="T26" fmla="*/ 160 w 321"/>
                  <a:gd name="T27" fmla="*/ 374 h 374"/>
                  <a:gd name="T28" fmla="*/ 321 w 321"/>
                  <a:gd name="T29" fmla="*/ 276 h 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1" h="374">
                    <a:moveTo>
                      <a:pt x="321" y="276"/>
                    </a:moveTo>
                    <a:lnTo>
                      <a:pt x="321" y="94"/>
                    </a:lnTo>
                    <a:lnTo>
                      <a:pt x="321" y="94"/>
                    </a:lnTo>
                    <a:lnTo>
                      <a:pt x="321" y="94"/>
                    </a:lnTo>
                    <a:lnTo>
                      <a:pt x="160" y="0"/>
                    </a:lnTo>
                    <a:lnTo>
                      <a:pt x="153" y="7"/>
                    </a:lnTo>
                    <a:lnTo>
                      <a:pt x="310" y="98"/>
                    </a:lnTo>
                    <a:lnTo>
                      <a:pt x="310" y="272"/>
                    </a:lnTo>
                    <a:lnTo>
                      <a:pt x="160" y="363"/>
                    </a:lnTo>
                    <a:lnTo>
                      <a:pt x="3" y="272"/>
                    </a:lnTo>
                    <a:lnTo>
                      <a:pt x="0" y="283"/>
                    </a:lnTo>
                    <a:lnTo>
                      <a:pt x="160" y="374"/>
                    </a:lnTo>
                    <a:lnTo>
                      <a:pt x="160" y="374"/>
                    </a:lnTo>
                    <a:lnTo>
                      <a:pt x="160" y="374"/>
                    </a:lnTo>
                    <a:lnTo>
                      <a:pt x="321" y="276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469" name="Freeform 49"/>
              <p:cNvSpPr/>
              <p:nvPr/>
            </p:nvSpPr>
            <p:spPr bwMode="auto">
              <a:xfrm>
                <a:off x="995728" y="2729278"/>
                <a:ext cx="105923" cy="176962"/>
              </a:xfrm>
              <a:custGeom>
                <a:avLst/>
                <a:gdLst>
                  <a:gd name="T0" fmla="*/ 0 w 167"/>
                  <a:gd name="T1" fmla="*/ 279 h 279"/>
                  <a:gd name="T2" fmla="*/ 10 w 167"/>
                  <a:gd name="T3" fmla="*/ 279 h 279"/>
                  <a:gd name="T4" fmla="*/ 10 w 167"/>
                  <a:gd name="T5" fmla="*/ 98 h 279"/>
                  <a:gd name="T6" fmla="*/ 167 w 167"/>
                  <a:gd name="T7" fmla="*/ 7 h 279"/>
                  <a:gd name="T8" fmla="*/ 160 w 167"/>
                  <a:gd name="T9" fmla="*/ 0 h 279"/>
                  <a:gd name="T10" fmla="*/ 0 w 167"/>
                  <a:gd name="T11" fmla="*/ 94 h 279"/>
                  <a:gd name="T12" fmla="*/ 0 w 167"/>
                  <a:gd name="T13" fmla="*/ 94 h 279"/>
                  <a:gd name="T14" fmla="*/ 0 w 167"/>
                  <a:gd name="T15" fmla="*/ 94 h 279"/>
                  <a:gd name="T16" fmla="*/ 0 w 167"/>
                  <a:gd name="T17" fmla="*/ 279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279">
                    <a:moveTo>
                      <a:pt x="0" y="279"/>
                    </a:moveTo>
                    <a:lnTo>
                      <a:pt x="10" y="279"/>
                    </a:lnTo>
                    <a:lnTo>
                      <a:pt x="10" y="98"/>
                    </a:lnTo>
                    <a:lnTo>
                      <a:pt x="167" y="7"/>
                    </a:lnTo>
                    <a:lnTo>
                      <a:pt x="160" y="0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0" y="279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470" name="Freeform 50"/>
              <p:cNvSpPr/>
              <p:nvPr/>
            </p:nvSpPr>
            <p:spPr bwMode="auto">
              <a:xfrm>
                <a:off x="1314132" y="2724838"/>
                <a:ext cx="203601" cy="64062"/>
              </a:xfrm>
              <a:custGeom>
                <a:avLst/>
                <a:gdLst>
                  <a:gd name="T0" fmla="*/ 321 w 321"/>
                  <a:gd name="T1" fmla="*/ 7 h 101"/>
                  <a:gd name="T2" fmla="*/ 317 w 321"/>
                  <a:gd name="T3" fmla="*/ 0 h 101"/>
                  <a:gd name="T4" fmla="*/ 160 w 321"/>
                  <a:gd name="T5" fmla="*/ 91 h 101"/>
                  <a:gd name="T6" fmla="*/ 3 w 321"/>
                  <a:gd name="T7" fmla="*/ 0 h 101"/>
                  <a:gd name="T8" fmla="*/ 0 w 321"/>
                  <a:gd name="T9" fmla="*/ 7 h 101"/>
                  <a:gd name="T10" fmla="*/ 160 w 321"/>
                  <a:gd name="T11" fmla="*/ 101 h 101"/>
                  <a:gd name="T12" fmla="*/ 160 w 321"/>
                  <a:gd name="T13" fmla="*/ 101 h 101"/>
                  <a:gd name="T14" fmla="*/ 160 w 321"/>
                  <a:gd name="T15" fmla="*/ 101 h 101"/>
                  <a:gd name="T16" fmla="*/ 321 w 321"/>
                  <a:gd name="T17" fmla="*/ 7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1" h="101">
                    <a:moveTo>
                      <a:pt x="321" y="7"/>
                    </a:moveTo>
                    <a:lnTo>
                      <a:pt x="317" y="0"/>
                    </a:lnTo>
                    <a:lnTo>
                      <a:pt x="160" y="91"/>
                    </a:lnTo>
                    <a:lnTo>
                      <a:pt x="3" y="0"/>
                    </a:lnTo>
                    <a:lnTo>
                      <a:pt x="0" y="7"/>
                    </a:lnTo>
                    <a:lnTo>
                      <a:pt x="160" y="101"/>
                    </a:lnTo>
                    <a:lnTo>
                      <a:pt x="160" y="101"/>
                    </a:lnTo>
                    <a:lnTo>
                      <a:pt x="160" y="101"/>
                    </a:lnTo>
                    <a:lnTo>
                      <a:pt x="321" y="7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471" name="Freeform 51"/>
              <p:cNvSpPr/>
              <p:nvPr/>
            </p:nvSpPr>
            <p:spPr bwMode="auto">
              <a:xfrm>
                <a:off x="1411176" y="2598619"/>
                <a:ext cx="104020" cy="176962"/>
              </a:xfrm>
              <a:custGeom>
                <a:avLst/>
                <a:gdLst>
                  <a:gd name="T0" fmla="*/ 164 w 164"/>
                  <a:gd name="T1" fmla="*/ 0 h 279"/>
                  <a:gd name="T2" fmla="*/ 157 w 164"/>
                  <a:gd name="T3" fmla="*/ 0 h 279"/>
                  <a:gd name="T4" fmla="*/ 157 w 164"/>
                  <a:gd name="T5" fmla="*/ 181 h 279"/>
                  <a:gd name="T6" fmla="*/ 0 w 164"/>
                  <a:gd name="T7" fmla="*/ 272 h 279"/>
                  <a:gd name="T8" fmla="*/ 4 w 164"/>
                  <a:gd name="T9" fmla="*/ 279 h 279"/>
                  <a:gd name="T10" fmla="*/ 164 w 164"/>
                  <a:gd name="T11" fmla="*/ 188 h 279"/>
                  <a:gd name="T12" fmla="*/ 164 w 164"/>
                  <a:gd name="T13" fmla="*/ 188 h 279"/>
                  <a:gd name="T14" fmla="*/ 164 w 164"/>
                  <a:gd name="T15" fmla="*/ 188 h 279"/>
                  <a:gd name="T16" fmla="*/ 164 w 164"/>
                  <a:gd name="T17" fmla="*/ 0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4" h="279">
                    <a:moveTo>
                      <a:pt x="164" y="0"/>
                    </a:moveTo>
                    <a:lnTo>
                      <a:pt x="157" y="0"/>
                    </a:lnTo>
                    <a:lnTo>
                      <a:pt x="157" y="181"/>
                    </a:lnTo>
                    <a:lnTo>
                      <a:pt x="0" y="272"/>
                    </a:lnTo>
                    <a:lnTo>
                      <a:pt x="4" y="279"/>
                    </a:lnTo>
                    <a:lnTo>
                      <a:pt x="164" y="188"/>
                    </a:lnTo>
                    <a:lnTo>
                      <a:pt x="164" y="188"/>
                    </a:lnTo>
                    <a:lnTo>
                      <a:pt x="164" y="1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472" name="Freeform 52"/>
              <p:cNvSpPr/>
              <p:nvPr/>
            </p:nvSpPr>
            <p:spPr bwMode="auto">
              <a:xfrm>
                <a:off x="1427033" y="2957616"/>
                <a:ext cx="105923" cy="176962"/>
              </a:xfrm>
              <a:custGeom>
                <a:avLst/>
                <a:gdLst>
                  <a:gd name="T0" fmla="*/ 167 w 167"/>
                  <a:gd name="T1" fmla="*/ 0 h 279"/>
                  <a:gd name="T2" fmla="*/ 157 w 167"/>
                  <a:gd name="T3" fmla="*/ 0 h 279"/>
                  <a:gd name="T4" fmla="*/ 157 w 167"/>
                  <a:gd name="T5" fmla="*/ 181 h 279"/>
                  <a:gd name="T6" fmla="*/ 0 w 167"/>
                  <a:gd name="T7" fmla="*/ 272 h 279"/>
                  <a:gd name="T8" fmla="*/ 7 w 167"/>
                  <a:gd name="T9" fmla="*/ 279 h 279"/>
                  <a:gd name="T10" fmla="*/ 167 w 167"/>
                  <a:gd name="T11" fmla="*/ 188 h 279"/>
                  <a:gd name="T12" fmla="*/ 167 w 167"/>
                  <a:gd name="T13" fmla="*/ 188 h 279"/>
                  <a:gd name="T14" fmla="*/ 167 w 167"/>
                  <a:gd name="T15" fmla="*/ 188 h 279"/>
                  <a:gd name="T16" fmla="*/ 167 w 167"/>
                  <a:gd name="T17" fmla="*/ 0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279">
                    <a:moveTo>
                      <a:pt x="167" y="0"/>
                    </a:moveTo>
                    <a:lnTo>
                      <a:pt x="157" y="0"/>
                    </a:lnTo>
                    <a:lnTo>
                      <a:pt x="157" y="181"/>
                    </a:lnTo>
                    <a:lnTo>
                      <a:pt x="0" y="272"/>
                    </a:lnTo>
                    <a:lnTo>
                      <a:pt x="7" y="279"/>
                    </a:lnTo>
                    <a:lnTo>
                      <a:pt x="167" y="188"/>
                    </a:lnTo>
                    <a:lnTo>
                      <a:pt x="167" y="188"/>
                    </a:lnTo>
                    <a:lnTo>
                      <a:pt x="167" y="188"/>
                    </a:lnTo>
                    <a:lnTo>
                      <a:pt x="167" y="0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473" name="Freeform 53"/>
              <p:cNvSpPr/>
              <p:nvPr/>
            </p:nvSpPr>
            <p:spPr bwMode="auto">
              <a:xfrm>
                <a:off x="1210112" y="2913217"/>
                <a:ext cx="105923" cy="175059"/>
              </a:xfrm>
              <a:custGeom>
                <a:avLst/>
                <a:gdLst>
                  <a:gd name="T0" fmla="*/ 3 w 167"/>
                  <a:gd name="T1" fmla="*/ 0 h 276"/>
                  <a:gd name="T2" fmla="*/ 0 w 167"/>
                  <a:gd name="T3" fmla="*/ 7 h 276"/>
                  <a:gd name="T4" fmla="*/ 157 w 167"/>
                  <a:gd name="T5" fmla="*/ 98 h 276"/>
                  <a:gd name="T6" fmla="*/ 160 w 167"/>
                  <a:gd name="T7" fmla="*/ 276 h 276"/>
                  <a:gd name="T8" fmla="*/ 167 w 167"/>
                  <a:gd name="T9" fmla="*/ 276 h 276"/>
                  <a:gd name="T10" fmla="*/ 167 w 167"/>
                  <a:gd name="T11" fmla="*/ 91 h 276"/>
                  <a:gd name="T12" fmla="*/ 167 w 167"/>
                  <a:gd name="T13" fmla="*/ 91 h 276"/>
                  <a:gd name="T14" fmla="*/ 167 w 167"/>
                  <a:gd name="T15" fmla="*/ 91 h 276"/>
                  <a:gd name="T16" fmla="*/ 3 w 167"/>
                  <a:gd name="T17" fmla="*/ 0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276">
                    <a:moveTo>
                      <a:pt x="3" y="0"/>
                    </a:moveTo>
                    <a:lnTo>
                      <a:pt x="0" y="7"/>
                    </a:lnTo>
                    <a:lnTo>
                      <a:pt x="157" y="98"/>
                    </a:lnTo>
                    <a:lnTo>
                      <a:pt x="160" y="276"/>
                    </a:lnTo>
                    <a:lnTo>
                      <a:pt x="167" y="276"/>
                    </a:lnTo>
                    <a:lnTo>
                      <a:pt x="167" y="91"/>
                    </a:lnTo>
                    <a:lnTo>
                      <a:pt x="167" y="91"/>
                    </a:lnTo>
                    <a:lnTo>
                      <a:pt x="167" y="91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474" name="Freeform 54"/>
              <p:cNvSpPr/>
              <p:nvPr/>
            </p:nvSpPr>
            <p:spPr bwMode="auto">
              <a:xfrm>
                <a:off x="1522173" y="2598619"/>
                <a:ext cx="105923" cy="176962"/>
              </a:xfrm>
              <a:custGeom>
                <a:avLst/>
                <a:gdLst>
                  <a:gd name="T0" fmla="*/ 160 w 167"/>
                  <a:gd name="T1" fmla="*/ 279 h 279"/>
                  <a:gd name="T2" fmla="*/ 167 w 167"/>
                  <a:gd name="T3" fmla="*/ 272 h 279"/>
                  <a:gd name="T4" fmla="*/ 10 w 167"/>
                  <a:gd name="T5" fmla="*/ 181 h 279"/>
                  <a:gd name="T6" fmla="*/ 10 w 167"/>
                  <a:gd name="T7" fmla="*/ 0 h 279"/>
                  <a:gd name="T8" fmla="*/ 0 w 167"/>
                  <a:gd name="T9" fmla="*/ 0 h 279"/>
                  <a:gd name="T10" fmla="*/ 0 w 167"/>
                  <a:gd name="T11" fmla="*/ 188 h 279"/>
                  <a:gd name="T12" fmla="*/ 0 w 167"/>
                  <a:gd name="T13" fmla="*/ 188 h 279"/>
                  <a:gd name="T14" fmla="*/ 0 w 167"/>
                  <a:gd name="T15" fmla="*/ 188 h 279"/>
                  <a:gd name="T16" fmla="*/ 160 w 167"/>
                  <a:gd name="T17" fmla="*/ 279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279">
                    <a:moveTo>
                      <a:pt x="160" y="279"/>
                    </a:moveTo>
                    <a:lnTo>
                      <a:pt x="167" y="272"/>
                    </a:lnTo>
                    <a:lnTo>
                      <a:pt x="10" y="181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188"/>
                    </a:lnTo>
                    <a:lnTo>
                      <a:pt x="0" y="188"/>
                    </a:lnTo>
                    <a:lnTo>
                      <a:pt x="0" y="188"/>
                    </a:lnTo>
                    <a:lnTo>
                      <a:pt x="160" y="279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475" name="Freeform 55"/>
              <p:cNvSpPr/>
              <p:nvPr/>
            </p:nvSpPr>
            <p:spPr bwMode="auto">
              <a:xfrm>
                <a:off x="1524076" y="2708982"/>
                <a:ext cx="106558" cy="177596"/>
              </a:xfrm>
              <a:custGeom>
                <a:avLst/>
                <a:gdLst>
                  <a:gd name="T0" fmla="*/ 4 w 168"/>
                  <a:gd name="T1" fmla="*/ 0 h 280"/>
                  <a:gd name="T2" fmla="*/ 0 w 168"/>
                  <a:gd name="T3" fmla="*/ 7 h 280"/>
                  <a:gd name="T4" fmla="*/ 157 w 168"/>
                  <a:gd name="T5" fmla="*/ 98 h 280"/>
                  <a:gd name="T6" fmla="*/ 161 w 168"/>
                  <a:gd name="T7" fmla="*/ 280 h 280"/>
                  <a:gd name="T8" fmla="*/ 168 w 168"/>
                  <a:gd name="T9" fmla="*/ 280 h 280"/>
                  <a:gd name="T10" fmla="*/ 168 w 168"/>
                  <a:gd name="T11" fmla="*/ 91 h 280"/>
                  <a:gd name="T12" fmla="*/ 168 w 168"/>
                  <a:gd name="T13" fmla="*/ 91 h 280"/>
                  <a:gd name="T14" fmla="*/ 168 w 168"/>
                  <a:gd name="T15" fmla="*/ 91 h 280"/>
                  <a:gd name="T16" fmla="*/ 4 w 168"/>
                  <a:gd name="T17" fmla="*/ 0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8" h="280">
                    <a:moveTo>
                      <a:pt x="4" y="0"/>
                    </a:moveTo>
                    <a:lnTo>
                      <a:pt x="0" y="7"/>
                    </a:lnTo>
                    <a:lnTo>
                      <a:pt x="157" y="98"/>
                    </a:lnTo>
                    <a:lnTo>
                      <a:pt x="161" y="280"/>
                    </a:lnTo>
                    <a:lnTo>
                      <a:pt x="168" y="280"/>
                    </a:lnTo>
                    <a:lnTo>
                      <a:pt x="168" y="91"/>
                    </a:lnTo>
                    <a:lnTo>
                      <a:pt x="168" y="91"/>
                    </a:lnTo>
                    <a:lnTo>
                      <a:pt x="168" y="9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476" name="Freeform 56"/>
              <p:cNvSpPr/>
              <p:nvPr/>
            </p:nvSpPr>
            <p:spPr bwMode="auto">
              <a:xfrm>
                <a:off x="1623657" y="2713422"/>
                <a:ext cx="203601" cy="66599"/>
              </a:xfrm>
              <a:custGeom>
                <a:avLst/>
                <a:gdLst>
                  <a:gd name="T0" fmla="*/ 0 w 321"/>
                  <a:gd name="T1" fmla="*/ 84 h 105"/>
                  <a:gd name="T2" fmla="*/ 4 w 321"/>
                  <a:gd name="T3" fmla="*/ 95 h 105"/>
                  <a:gd name="T4" fmla="*/ 164 w 321"/>
                  <a:gd name="T5" fmla="*/ 7 h 105"/>
                  <a:gd name="T6" fmla="*/ 318 w 321"/>
                  <a:gd name="T7" fmla="*/ 105 h 105"/>
                  <a:gd name="T8" fmla="*/ 321 w 321"/>
                  <a:gd name="T9" fmla="*/ 98 h 105"/>
                  <a:gd name="T10" fmla="*/ 164 w 321"/>
                  <a:gd name="T11" fmla="*/ 0 h 105"/>
                  <a:gd name="T12" fmla="*/ 164 w 321"/>
                  <a:gd name="T13" fmla="*/ 0 h 105"/>
                  <a:gd name="T14" fmla="*/ 164 w 321"/>
                  <a:gd name="T15" fmla="*/ 0 h 105"/>
                  <a:gd name="T16" fmla="*/ 0 w 321"/>
                  <a:gd name="T17" fmla="*/ 8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1" h="105">
                    <a:moveTo>
                      <a:pt x="0" y="84"/>
                    </a:moveTo>
                    <a:lnTo>
                      <a:pt x="4" y="95"/>
                    </a:lnTo>
                    <a:lnTo>
                      <a:pt x="164" y="7"/>
                    </a:lnTo>
                    <a:lnTo>
                      <a:pt x="318" y="105"/>
                    </a:lnTo>
                    <a:lnTo>
                      <a:pt x="321" y="98"/>
                    </a:lnTo>
                    <a:lnTo>
                      <a:pt x="164" y="0"/>
                    </a:lnTo>
                    <a:lnTo>
                      <a:pt x="164" y="0"/>
                    </a:lnTo>
                    <a:lnTo>
                      <a:pt x="164" y="0"/>
                    </a:lnTo>
                    <a:lnTo>
                      <a:pt x="0" y="84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477" name="Freeform 57"/>
              <p:cNvSpPr/>
              <p:nvPr/>
            </p:nvSpPr>
            <p:spPr bwMode="auto">
              <a:xfrm>
                <a:off x="1725774" y="2726741"/>
                <a:ext cx="203601" cy="66599"/>
              </a:xfrm>
              <a:custGeom>
                <a:avLst/>
                <a:gdLst>
                  <a:gd name="T0" fmla="*/ 321 w 321"/>
                  <a:gd name="T1" fmla="*/ 18 h 105"/>
                  <a:gd name="T2" fmla="*/ 317 w 321"/>
                  <a:gd name="T3" fmla="*/ 11 h 105"/>
                  <a:gd name="T4" fmla="*/ 157 w 321"/>
                  <a:gd name="T5" fmla="*/ 95 h 105"/>
                  <a:gd name="T6" fmla="*/ 3 w 321"/>
                  <a:gd name="T7" fmla="*/ 0 h 105"/>
                  <a:gd name="T8" fmla="*/ 0 w 321"/>
                  <a:gd name="T9" fmla="*/ 7 h 105"/>
                  <a:gd name="T10" fmla="*/ 157 w 321"/>
                  <a:gd name="T11" fmla="*/ 105 h 105"/>
                  <a:gd name="T12" fmla="*/ 157 w 321"/>
                  <a:gd name="T13" fmla="*/ 105 h 105"/>
                  <a:gd name="T14" fmla="*/ 157 w 321"/>
                  <a:gd name="T15" fmla="*/ 105 h 105"/>
                  <a:gd name="T16" fmla="*/ 321 w 321"/>
                  <a:gd name="T17" fmla="*/ 18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1" h="105">
                    <a:moveTo>
                      <a:pt x="321" y="18"/>
                    </a:moveTo>
                    <a:lnTo>
                      <a:pt x="317" y="11"/>
                    </a:lnTo>
                    <a:lnTo>
                      <a:pt x="157" y="95"/>
                    </a:lnTo>
                    <a:lnTo>
                      <a:pt x="3" y="0"/>
                    </a:lnTo>
                    <a:lnTo>
                      <a:pt x="0" y="7"/>
                    </a:lnTo>
                    <a:lnTo>
                      <a:pt x="157" y="105"/>
                    </a:lnTo>
                    <a:lnTo>
                      <a:pt x="157" y="105"/>
                    </a:lnTo>
                    <a:lnTo>
                      <a:pt x="157" y="105"/>
                    </a:lnTo>
                    <a:lnTo>
                      <a:pt x="321" y="18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478" name="Freeform 58"/>
              <p:cNvSpPr/>
              <p:nvPr/>
            </p:nvSpPr>
            <p:spPr bwMode="auto">
              <a:xfrm>
                <a:off x="1723237" y="2527580"/>
                <a:ext cx="104020" cy="176962"/>
              </a:xfrm>
              <a:custGeom>
                <a:avLst/>
                <a:gdLst>
                  <a:gd name="T0" fmla="*/ 0 w 164"/>
                  <a:gd name="T1" fmla="*/ 279 h 279"/>
                  <a:gd name="T2" fmla="*/ 7 w 164"/>
                  <a:gd name="T3" fmla="*/ 279 h 279"/>
                  <a:gd name="T4" fmla="*/ 7 w 164"/>
                  <a:gd name="T5" fmla="*/ 98 h 279"/>
                  <a:gd name="T6" fmla="*/ 164 w 164"/>
                  <a:gd name="T7" fmla="*/ 7 h 279"/>
                  <a:gd name="T8" fmla="*/ 161 w 164"/>
                  <a:gd name="T9" fmla="*/ 0 h 279"/>
                  <a:gd name="T10" fmla="*/ 0 w 164"/>
                  <a:gd name="T11" fmla="*/ 94 h 279"/>
                  <a:gd name="T12" fmla="*/ 0 w 164"/>
                  <a:gd name="T13" fmla="*/ 94 h 279"/>
                  <a:gd name="T14" fmla="*/ 0 w 164"/>
                  <a:gd name="T15" fmla="*/ 94 h 279"/>
                  <a:gd name="T16" fmla="*/ 0 w 164"/>
                  <a:gd name="T17" fmla="*/ 279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4" h="279">
                    <a:moveTo>
                      <a:pt x="0" y="279"/>
                    </a:moveTo>
                    <a:lnTo>
                      <a:pt x="7" y="279"/>
                    </a:lnTo>
                    <a:lnTo>
                      <a:pt x="7" y="98"/>
                    </a:lnTo>
                    <a:lnTo>
                      <a:pt x="164" y="7"/>
                    </a:lnTo>
                    <a:lnTo>
                      <a:pt x="161" y="0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0" y="279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479" name="Freeform 59"/>
              <p:cNvSpPr/>
              <p:nvPr/>
            </p:nvSpPr>
            <p:spPr bwMode="auto">
              <a:xfrm>
                <a:off x="1519636" y="2355059"/>
                <a:ext cx="203601" cy="349483"/>
              </a:xfrm>
              <a:custGeom>
                <a:avLst/>
                <a:gdLst>
                  <a:gd name="T0" fmla="*/ 321 w 321"/>
                  <a:gd name="T1" fmla="*/ 366 h 551"/>
                  <a:gd name="T2" fmla="*/ 321 w 321"/>
                  <a:gd name="T3" fmla="*/ 366 h 551"/>
                  <a:gd name="T4" fmla="*/ 164 w 321"/>
                  <a:gd name="T5" fmla="*/ 276 h 551"/>
                  <a:gd name="T6" fmla="*/ 164 w 321"/>
                  <a:gd name="T7" fmla="*/ 94 h 551"/>
                  <a:gd name="T8" fmla="*/ 164 w 321"/>
                  <a:gd name="T9" fmla="*/ 94 h 551"/>
                  <a:gd name="T10" fmla="*/ 164 w 321"/>
                  <a:gd name="T11" fmla="*/ 94 h 551"/>
                  <a:gd name="T12" fmla="*/ 4 w 321"/>
                  <a:gd name="T13" fmla="*/ 0 h 551"/>
                  <a:gd name="T14" fmla="*/ 0 w 321"/>
                  <a:gd name="T15" fmla="*/ 7 h 551"/>
                  <a:gd name="T16" fmla="*/ 157 w 321"/>
                  <a:gd name="T17" fmla="*/ 97 h 551"/>
                  <a:gd name="T18" fmla="*/ 157 w 321"/>
                  <a:gd name="T19" fmla="*/ 279 h 551"/>
                  <a:gd name="T20" fmla="*/ 157 w 321"/>
                  <a:gd name="T21" fmla="*/ 279 h 551"/>
                  <a:gd name="T22" fmla="*/ 314 w 321"/>
                  <a:gd name="T23" fmla="*/ 370 h 551"/>
                  <a:gd name="T24" fmla="*/ 311 w 321"/>
                  <a:gd name="T25" fmla="*/ 551 h 551"/>
                  <a:gd name="T26" fmla="*/ 321 w 321"/>
                  <a:gd name="T27" fmla="*/ 551 h 551"/>
                  <a:gd name="T28" fmla="*/ 321 w 321"/>
                  <a:gd name="T29" fmla="*/ 366 h 551"/>
                  <a:gd name="T30" fmla="*/ 321 w 321"/>
                  <a:gd name="T31" fmla="*/ 366 h 5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21" h="551">
                    <a:moveTo>
                      <a:pt x="321" y="366"/>
                    </a:moveTo>
                    <a:lnTo>
                      <a:pt x="321" y="366"/>
                    </a:lnTo>
                    <a:lnTo>
                      <a:pt x="164" y="276"/>
                    </a:lnTo>
                    <a:lnTo>
                      <a:pt x="164" y="94"/>
                    </a:lnTo>
                    <a:lnTo>
                      <a:pt x="164" y="94"/>
                    </a:lnTo>
                    <a:lnTo>
                      <a:pt x="164" y="94"/>
                    </a:lnTo>
                    <a:lnTo>
                      <a:pt x="4" y="0"/>
                    </a:lnTo>
                    <a:lnTo>
                      <a:pt x="0" y="7"/>
                    </a:lnTo>
                    <a:lnTo>
                      <a:pt x="157" y="97"/>
                    </a:lnTo>
                    <a:lnTo>
                      <a:pt x="157" y="279"/>
                    </a:lnTo>
                    <a:lnTo>
                      <a:pt x="157" y="279"/>
                    </a:lnTo>
                    <a:lnTo>
                      <a:pt x="314" y="370"/>
                    </a:lnTo>
                    <a:lnTo>
                      <a:pt x="311" y="551"/>
                    </a:lnTo>
                    <a:lnTo>
                      <a:pt x="321" y="551"/>
                    </a:lnTo>
                    <a:lnTo>
                      <a:pt x="321" y="366"/>
                    </a:lnTo>
                    <a:lnTo>
                      <a:pt x="321" y="366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480" name="Freeform 60"/>
              <p:cNvSpPr/>
              <p:nvPr/>
            </p:nvSpPr>
            <p:spPr bwMode="auto">
              <a:xfrm>
                <a:off x="1935718" y="2955079"/>
                <a:ext cx="106558" cy="177596"/>
              </a:xfrm>
              <a:custGeom>
                <a:avLst/>
                <a:gdLst>
                  <a:gd name="T0" fmla="*/ 161 w 168"/>
                  <a:gd name="T1" fmla="*/ 280 h 280"/>
                  <a:gd name="T2" fmla="*/ 168 w 168"/>
                  <a:gd name="T3" fmla="*/ 273 h 280"/>
                  <a:gd name="T4" fmla="*/ 11 w 168"/>
                  <a:gd name="T5" fmla="*/ 182 h 280"/>
                  <a:gd name="T6" fmla="*/ 11 w 168"/>
                  <a:gd name="T7" fmla="*/ 0 h 280"/>
                  <a:gd name="T8" fmla="*/ 0 w 168"/>
                  <a:gd name="T9" fmla="*/ 0 h 280"/>
                  <a:gd name="T10" fmla="*/ 0 w 168"/>
                  <a:gd name="T11" fmla="*/ 189 h 280"/>
                  <a:gd name="T12" fmla="*/ 0 w 168"/>
                  <a:gd name="T13" fmla="*/ 189 h 280"/>
                  <a:gd name="T14" fmla="*/ 0 w 168"/>
                  <a:gd name="T15" fmla="*/ 189 h 280"/>
                  <a:gd name="T16" fmla="*/ 161 w 168"/>
                  <a:gd name="T17" fmla="*/ 280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8" h="280">
                    <a:moveTo>
                      <a:pt x="161" y="280"/>
                    </a:moveTo>
                    <a:lnTo>
                      <a:pt x="168" y="273"/>
                    </a:lnTo>
                    <a:lnTo>
                      <a:pt x="11" y="182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0" y="189"/>
                    </a:lnTo>
                    <a:lnTo>
                      <a:pt x="0" y="189"/>
                    </a:lnTo>
                    <a:lnTo>
                      <a:pt x="161" y="280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481" name="Freeform 61"/>
              <p:cNvSpPr/>
              <p:nvPr/>
            </p:nvSpPr>
            <p:spPr bwMode="auto">
              <a:xfrm>
                <a:off x="1938255" y="3066076"/>
                <a:ext cx="105923" cy="176962"/>
              </a:xfrm>
              <a:custGeom>
                <a:avLst/>
                <a:gdLst>
                  <a:gd name="T0" fmla="*/ 3 w 167"/>
                  <a:gd name="T1" fmla="*/ 0 h 279"/>
                  <a:gd name="T2" fmla="*/ 0 w 167"/>
                  <a:gd name="T3" fmla="*/ 10 h 279"/>
                  <a:gd name="T4" fmla="*/ 157 w 167"/>
                  <a:gd name="T5" fmla="*/ 98 h 279"/>
                  <a:gd name="T6" fmla="*/ 160 w 167"/>
                  <a:gd name="T7" fmla="*/ 279 h 279"/>
                  <a:gd name="T8" fmla="*/ 167 w 167"/>
                  <a:gd name="T9" fmla="*/ 279 h 279"/>
                  <a:gd name="T10" fmla="*/ 167 w 167"/>
                  <a:gd name="T11" fmla="*/ 94 h 279"/>
                  <a:gd name="T12" fmla="*/ 167 w 167"/>
                  <a:gd name="T13" fmla="*/ 94 h 279"/>
                  <a:gd name="T14" fmla="*/ 167 w 167"/>
                  <a:gd name="T15" fmla="*/ 94 h 279"/>
                  <a:gd name="T16" fmla="*/ 3 w 167"/>
                  <a:gd name="T17" fmla="*/ 0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279">
                    <a:moveTo>
                      <a:pt x="3" y="0"/>
                    </a:moveTo>
                    <a:lnTo>
                      <a:pt x="0" y="10"/>
                    </a:lnTo>
                    <a:lnTo>
                      <a:pt x="157" y="98"/>
                    </a:lnTo>
                    <a:lnTo>
                      <a:pt x="160" y="279"/>
                    </a:lnTo>
                    <a:lnTo>
                      <a:pt x="167" y="279"/>
                    </a:lnTo>
                    <a:lnTo>
                      <a:pt x="167" y="94"/>
                    </a:lnTo>
                    <a:lnTo>
                      <a:pt x="167" y="94"/>
                    </a:lnTo>
                    <a:lnTo>
                      <a:pt x="167" y="94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486" name="Freeform 66"/>
              <p:cNvSpPr/>
              <p:nvPr/>
            </p:nvSpPr>
            <p:spPr bwMode="auto">
              <a:xfrm>
                <a:off x="1734654" y="2704542"/>
                <a:ext cx="402762" cy="357095"/>
              </a:xfrm>
              <a:custGeom>
                <a:avLst/>
                <a:gdLst>
                  <a:gd name="T0" fmla="*/ 635 w 635"/>
                  <a:gd name="T1" fmla="*/ 378 h 563"/>
                  <a:gd name="T2" fmla="*/ 635 w 635"/>
                  <a:gd name="T3" fmla="*/ 378 h 563"/>
                  <a:gd name="T4" fmla="*/ 478 w 635"/>
                  <a:gd name="T5" fmla="*/ 287 h 563"/>
                  <a:gd name="T6" fmla="*/ 481 w 635"/>
                  <a:gd name="T7" fmla="*/ 105 h 563"/>
                  <a:gd name="T8" fmla="*/ 481 w 635"/>
                  <a:gd name="T9" fmla="*/ 105 h 563"/>
                  <a:gd name="T10" fmla="*/ 481 w 635"/>
                  <a:gd name="T11" fmla="*/ 105 h 563"/>
                  <a:gd name="T12" fmla="*/ 321 w 635"/>
                  <a:gd name="T13" fmla="*/ 11 h 563"/>
                  <a:gd name="T14" fmla="*/ 321 w 635"/>
                  <a:gd name="T15" fmla="*/ 11 h 563"/>
                  <a:gd name="T16" fmla="*/ 160 w 635"/>
                  <a:gd name="T17" fmla="*/ 98 h 563"/>
                  <a:gd name="T18" fmla="*/ 7 w 635"/>
                  <a:gd name="T19" fmla="*/ 0 h 563"/>
                  <a:gd name="T20" fmla="*/ 0 w 635"/>
                  <a:gd name="T21" fmla="*/ 11 h 563"/>
                  <a:gd name="T22" fmla="*/ 160 w 635"/>
                  <a:gd name="T23" fmla="*/ 109 h 563"/>
                  <a:gd name="T24" fmla="*/ 160 w 635"/>
                  <a:gd name="T25" fmla="*/ 109 h 563"/>
                  <a:gd name="T26" fmla="*/ 160 w 635"/>
                  <a:gd name="T27" fmla="*/ 109 h 563"/>
                  <a:gd name="T28" fmla="*/ 317 w 635"/>
                  <a:gd name="T29" fmla="*/ 21 h 563"/>
                  <a:gd name="T30" fmla="*/ 471 w 635"/>
                  <a:gd name="T31" fmla="*/ 109 h 563"/>
                  <a:gd name="T32" fmla="*/ 471 w 635"/>
                  <a:gd name="T33" fmla="*/ 290 h 563"/>
                  <a:gd name="T34" fmla="*/ 471 w 635"/>
                  <a:gd name="T35" fmla="*/ 290 h 563"/>
                  <a:gd name="T36" fmla="*/ 628 w 635"/>
                  <a:gd name="T37" fmla="*/ 381 h 563"/>
                  <a:gd name="T38" fmla="*/ 628 w 635"/>
                  <a:gd name="T39" fmla="*/ 563 h 563"/>
                  <a:gd name="T40" fmla="*/ 635 w 635"/>
                  <a:gd name="T41" fmla="*/ 563 h 563"/>
                  <a:gd name="T42" fmla="*/ 635 w 635"/>
                  <a:gd name="T43" fmla="*/ 378 h 563"/>
                  <a:gd name="T44" fmla="*/ 635 w 635"/>
                  <a:gd name="T45" fmla="*/ 378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35" h="563">
                    <a:moveTo>
                      <a:pt x="635" y="378"/>
                    </a:moveTo>
                    <a:lnTo>
                      <a:pt x="635" y="378"/>
                    </a:lnTo>
                    <a:lnTo>
                      <a:pt x="478" y="287"/>
                    </a:lnTo>
                    <a:lnTo>
                      <a:pt x="481" y="105"/>
                    </a:lnTo>
                    <a:lnTo>
                      <a:pt x="481" y="105"/>
                    </a:lnTo>
                    <a:lnTo>
                      <a:pt x="481" y="105"/>
                    </a:lnTo>
                    <a:lnTo>
                      <a:pt x="321" y="11"/>
                    </a:lnTo>
                    <a:lnTo>
                      <a:pt x="321" y="11"/>
                    </a:lnTo>
                    <a:lnTo>
                      <a:pt x="160" y="98"/>
                    </a:lnTo>
                    <a:lnTo>
                      <a:pt x="7" y="0"/>
                    </a:lnTo>
                    <a:lnTo>
                      <a:pt x="0" y="11"/>
                    </a:lnTo>
                    <a:lnTo>
                      <a:pt x="160" y="109"/>
                    </a:lnTo>
                    <a:lnTo>
                      <a:pt x="160" y="109"/>
                    </a:lnTo>
                    <a:lnTo>
                      <a:pt x="160" y="109"/>
                    </a:lnTo>
                    <a:lnTo>
                      <a:pt x="317" y="21"/>
                    </a:lnTo>
                    <a:lnTo>
                      <a:pt x="471" y="109"/>
                    </a:lnTo>
                    <a:lnTo>
                      <a:pt x="471" y="290"/>
                    </a:lnTo>
                    <a:lnTo>
                      <a:pt x="471" y="290"/>
                    </a:lnTo>
                    <a:lnTo>
                      <a:pt x="628" y="381"/>
                    </a:lnTo>
                    <a:lnTo>
                      <a:pt x="628" y="563"/>
                    </a:lnTo>
                    <a:lnTo>
                      <a:pt x="635" y="563"/>
                    </a:lnTo>
                    <a:lnTo>
                      <a:pt x="635" y="378"/>
                    </a:lnTo>
                    <a:lnTo>
                      <a:pt x="635" y="378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487" name="Freeform 67"/>
              <p:cNvSpPr/>
              <p:nvPr/>
            </p:nvSpPr>
            <p:spPr bwMode="auto">
              <a:xfrm>
                <a:off x="1101652" y="2604961"/>
                <a:ext cx="205504" cy="350118"/>
              </a:xfrm>
              <a:custGeom>
                <a:avLst/>
                <a:gdLst>
                  <a:gd name="T0" fmla="*/ 0 w 324"/>
                  <a:gd name="T1" fmla="*/ 185 h 552"/>
                  <a:gd name="T2" fmla="*/ 0 w 324"/>
                  <a:gd name="T3" fmla="*/ 185 h 552"/>
                  <a:gd name="T4" fmla="*/ 157 w 324"/>
                  <a:gd name="T5" fmla="*/ 276 h 552"/>
                  <a:gd name="T6" fmla="*/ 157 w 324"/>
                  <a:gd name="T7" fmla="*/ 458 h 552"/>
                  <a:gd name="T8" fmla="*/ 157 w 324"/>
                  <a:gd name="T9" fmla="*/ 458 h 552"/>
                  <a:gd name="T10" fmla="*/ 157 w 324"/>
                  <a:gd name="T11" fmla="*/ 458 h 552"/>
                  <a:gd name="T12" fmla="*/ 317 w 324"/>
                  <a:gd name="T13" fmla="*/ 552 h 552"/>
                  <a:gd name="T14" fmla="*/ 324 w 324"/>
                  <a:gd name="T15" fmla="*/ 542 h 552"/>
                  <a:gd name="T16" fmla="*/ 167 w 324"/>
                  <a:gd name="T17" fmla="*/ 454 h 552"/>
                  <a:gd name="T18" fmla="*/ 167 w 324"/>
                  <a:gd name="T19" fmla="*/ 273 h 552"/>
                  <a:gd name="T20" fmla="*/ 167 w 324"/>
                  <a:gd name="T21" fmla="*/ 273 h 552"/>
                  <a:gd name="T22" fmla="*/ 10 w 324"/>
                  <a:gd name="T23" fmla="*/ 182 h 552"/>
                  <a:gd name="T24" fmla="*/ 10 w 324"/>
                  <a:gd name="T25" fmla="*/ 0 h 552"/>
                  <a:gd name="T26" fmla="*/ 0 w 324"/>
                  <a:gd name="T27" fmla="*/ 0 h 552"/>
                  <a:gd name="T28" fmla="*/ 0 w 324"/>
                  <a:gd name="T29" fmla="*/ 185 h 552"/>
                  <a:gd name="T30" fmla="*/ 0 w 324"/>
                  <a:gd name="T31" fmla="*/ 185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24" h="552">
                    <a:moveTo>
                      <a:pt x="0" y="185"/>
                    </a:moveTo>
                    <a:lnTo>
                      <a:pt x="0" y="185"/>
                    </a:lnTo>
                    <a:lnTo>
                      <a:pt x="157" y="276"/>
                    </a:lnTo>
                    <a:lnTo>
                      <a:pt x="157" y="458"/>
                    </a:lnTo>
                    <a:lnTo>
                      <a:pt x="157" y="458"/>
                    </a:lnTo>
                    <a:lnTo>
                      <a:pt x="157" y="458"/>
                    </a:lnTo>
                    <a:lnTo>
                      <a:pt x="317" y="552"/>
                    </a:lnTo>
                    <a:lnTo>
                      <a:pt x="324" y="542"/>
                    </a:lnTo>
                    <a:lnTo>
                      <a:pt x="167" y="454"/>
                    </a:lnTo>
                    <a:lnTo>
                      <a:pt x="167" y="273"/>
                    </a:lnTo>
                    <a:lnTo>
                      <a:pt x="167" y="273"/>
                    </a:lnTo>
                    <a:lnTo>
                      <a:pt x="10" y="182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185"/>
                    </a:lnTo>
                    <a:lnTo>
                      <a:pt x="0" y="185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488" name="Freeform 68"/>
              <p:cNvSpPr/>
              <p:nvPr/>
            </p:nvSpPr>
            <p:spPr bwMode="auto">
              <a:xfrm>
                <a:off x="1526613" y="2879600"/>
                <a:ext cx="402762" cy="66599"/>
              </a:xfrm>
              <a:custGeom>
                <a:avLst/>
                <a:gdLst>
                  <a:gd name="T0" fmla="*/ 474 w 635"/>
                  <a:gd name="T1" fmla="*/ 4 h 105"/>
                  <a:gd name="T2" fmla="*/ 474 w 635"/>
                  <a:gd name="T3" fmla="*/ 4 h 105"/>
                  <a:gd name="T4" fmla="*/ 317 w 635"/>
                  <a:gd name="T5" fmla="*/ 95 h 105"/>
                  <a:gd name="T6" fmla="*/ 160 w 635"/>
                  <a:gd name="T7" fmla="*/ 0 h 105"/>
                  <a:gd name="T8" fmla="*/ 160 w 635"/>
                  <a:gd name="T9" fmla="*/ 0 h 105"/>
                  <a:gd name="T10" fmla="*/ 160 w 635"/>
                  <a:gd name="T11" fmla="*/ 0 h 105"/>
                  <a:gd name="T12" fmla="*/ 0 w 635"/>
                  <a:gd name="T13" fmla="*/ 95 h 105"/>
                  <a:gd name="T14" fmla="*/ 3 w 635"/>
                  <a:gd name="T15" fmla="*/ 102 h 105"/>
                  <a:gd name="T16" fmla="*/ 160 w 635"/>
                  <a:gd name="T17" fmla="*/ 11 h 105"/>
                  <a:gd name="T18" fmla="*/ 317 w 635"/>
                  <a:gd name="T19" fmla="*/ 105 h 105"/>
                  <a:gd name="T20" fmla="*/ 317 w 635"/>
                  <a:gd name="T21" fmla="*/ 105 h 105"/>
                  <a:gd name="T22" fmla="*/ 474 w 635"/>
                  <a:gd name="T23" fmla="*/ 14 h 105"/>
                  <a:gd name="T24" fmla="*/ 628 w 635"/>
                  <a:gd name="T25" fmla="*/ 105 h 105"/>
                  <a:gd name="T26" fmla="*/ 635 w 635"/>
                  <a:gd name="T27" fmla="*/ 98 h 105"/>
                  <a:gd name="T28" fmla="*/ 474 w 635"/>
                  <a:gd name="T29" fmla="*/ 4 h 105"/>
                  <a:gd name="T30" fmla="*/ 474 w 635"/>
                  <a:gd name="T31" fmla="*/ 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35" h="105">
                    <a:moveTo>
                      <a:pt x="474" y="4"/>
                    </a:moveTo>
                    <a:lnTo>
                      <a:pt x="474" y="4"/>
                    </a:lnTo>
                    <a:lnTo>
                      <a:pt x="317" y="95"/>
                    </a:lnTo>
                    <a:lnTo>
                      <a:pt x="160" y="0"/>
                    </a:lnTo>
                    <a:lnTo>
                      <a:pt x="160" y="0"/>
                    </a:lnTo>
                    <a:lnTo>
                      <a:pt x="160" y="0"/>
                    </a:lnTo>
                    <a:lnTo>
                      <a:pt x="0" y="95"/>
                    </a:lnTo>
                    <a:lnTo>
                      <a:pt x="3" y="102"/>
                    </a:lnTo>
                    <a:lnTo>
                      <a:pt x="160" y="11"/>
                    </a:lnTo>
                    <a:lnTo>
                      <a:pt x="317" y="105"/>
                    </a:lnTo>
                    <a:lnTo>
                      <a:pt x="317" y="105"/>
                    </a:lnTo>
                    <a:lnTo>
                      <a:pt x="474" y="14"/>
                    </a:lnTo>
                    <a:lnTo>
                      <a:pt x="628" y="105"/>
                    </a:lnTo>
                    <a:lnTo>
                      <a:pt x="635" y="98"/>
                    </a:lnTo>
                    <a:lnTo>
                      <a:pt x="474" y="4"/>
                    </a:lnTo>
                    <a:lnTo>
                      <a:pt x="474" y="4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489" name="Freeform 69"/>
              <p:cNvSpPr/>
              <p:nvPr/>
            </p:nvSpPr>
            <p:spPr bwMode="auto">
              <a:xfrm>
                <a:off x="1327452" y="2897360"/>
                <a:ext cx="402762" cy="66599"/>
              </a:xfrm>
              <a:custGeom>
                <a:avLst/>
                <a:gdLst>
                  <a:gd name="T0" fmla="*/ 474 w 635"/>
                  <a:gd name="T1" fmla="*/ 4 h 105"/>
                  <a:gd name="T2" fmla="*/ 474 w 635"/>
                  <a:gd name="T3" fmla="*/ 4 h 105"/>
                  <a:gd name="T4" fmla="*/ 317 w 635"/>
                  <a:gd name="T5" fmla="*/ 91 h 105"/>
                  <a:gd name="T6" fmla="*/ 164 w 635"/>
                  <a:gd name="T7" fmla="*/ 0 h 105"/>
                  <a:gd name="T8" fmla="*/ 164 w 635"/>
                  <a:gd name="T9" fmla="*/ 0 h 105"/>
                  <a:gd name="T10" fmla="*/ 164 w 635"/>
                  <a:gd name="T11" fmla="*/ 0 h 105"/>
                  <a:gd name="T12" fmla="*/ 0 w 635"/>
                  <a:gd name="T13" fmla="*/ 95 h 105"/>
                  <a:gd name="T14" fmla="*/ 7 w 635"/>
                  <a:gd name="T15" fmla="*/ 102 h 105"/>
                  <a:gd name="T16" fmla="*/ 164 w 635"/>
                  <a:gd name="T17" fmla="*/ 11 h 105"/>
                  <a:gd name="T18" fmla="*/ 317 w 635"/>
                  <a:gd name="T19" fmla="*/ 102 h 105"/>
                  <a:gd name="T20" fmla="*/ 317 w 635"/>
                  <a:gd name="T21" fmla="*/ 102 h 105"/>
                  <a:gd name="T22" fmla="*/ 474 w 635"/>
                  <a:gd name="T23" fmla="*/ 14 h 105"/>
                  <a:gd name="T24" fmla="*/ 631 w 635"/>
                  <a:gd name="T25" fmla="*/ 105 h 105"/>
                  <a:gd name="T26" fmla="*/ 635 w 635"/>
                  <a:gd name="T27" fmla="*/ 98 h 105"/>
                  <a:gd name="T28" fmla="*/ 474 w 635"/>
                  <a:gd name="T29" fmla="*/ 4 h 105"/>
                  <a:gd name="T30" fmla="*/ 474 w 635"/>
                  <a:gd name="T31" fmla="*/ 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35" h="105">
                    <a:moveTo>
                      <a:pt x="474" y="4"/>
                    </a:moveTo>
                    <a:lnTo>
                      <a:pt x="474" y="4"/>
                    </a:lnTo>
                    <a:lnTo>
                      <a:pt x="317" y="91"/>
                    </a:lnTo>
                    <a:lnTo>
                      <a:pt x="164" y="0"/>
                    </a:lnTo>
                    <a:lnTo>
                      <a:pt x="164" y="0"/>
                    </a:lnTo>
                    <a:lnTo>
                      <a:pt x="164" y="0"/>
                    </a:lnTo>
                    <a:lnTo>
                      <a:pt x="0" y="95"/>
                    </a:lnTo>
                    <a:lnTo>
                      <a:pt x="7" y="102"/>
                    </a:lnTo>
                    <a:lnTo>
                      <a:pt x="164" y="11"/>
                    </a:lnTo>
                    <a:lnTo>
                      <a:pt x="317" y="102"/>
                    </a:lnTo>
                    <a:lnTo>
                      <a:pt x="317" y="102"/>
                    </a:lnTo>
                    <a:lnTo>
                      <a:pt x="474" y="14"/>
                    </a:lnTo>
                    <a:lnTo>
                      <a:pt x="631" y="105"/>
                    </a:lnTo>
                    <a:lnTo>
                      <a:pt x="635" y="98"/>
                    </a:lnTo>
                    <a:lnTo>
                      <a:pt x="474" y="4"/>
                    </a:lnTo>
                    <a:lnTo>
                      <a:pt x="474" y="4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490" name="Freeform 70"/>
              <p:cNvSpPr/>
              <p:nvPr/>
            </p:nvSpPr>
            <p:spPr bwMode="auto">
              <a:xfrm>
                <a:off x="1307156" y="2359498"/>
                <a:ext cx="206138" cy="64062"/>
              </a:xfrm>
              <a:custGeom>
                <a:avLst/>
                <a:gdLst>
                  <a:gd name="T0" fmla="*/ 325 w 325"/>
                  <a:gd name="T1" fmla="*/ 7 h 101"/>
                  <a:gd name="T2" fmla="*/ 318 w 325"/>
                  <a:gd name="T3" fmla="*/ 0 h 101"/>
                  <a:gd name="T4" fmla="*/ 161 w 325"/>
                  <a:gd name="T5" fmla="*/ 90 h 101"/>
                  <a:gd name="T6" fmla="*/ 7 w 325"/>
                  <a:gd name="T7" fmla="*/ 0 h 101"/>
                  <a:gd name="T8" fmla="*/ 0 w 325"/>
                  <a:gd name="T9" fmla="*/ 7 h 101"/>
                  <a:gd name="T10" fmla="*/ 161 w 325"/>
                  <a:gd name="T11" fmla="*/ 101 h 101"/>
                  <a:gd name="T12" fmla="*/ 161 w 325"/>
                  <a:gd name="T13" fmla="*/ 101 h 101"/>
                  <a:gd name="T14" fmla="*/ 161 w 325"/>
                  <a:gd name="T15" fmla="*/ 101 h 101"/>
                  <a:gd name="T16" fmla="*/ 325 w 325"/>
                  <a:gd name="T17" fmla="*/ 7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5" h="101">
                    <a:moveTo>
                      <a:pt x="325" y="7"/>
                    </a:moveTo>
                    <a:lnTo>
                      <a:pt x="318" y="0"/>
                    </a:lnTo>
                    <a:lnTo>
                      <a:pt x="161" y="90"/>
                    </a:lnTo>
                    <a:lnTo>
                      <a:pt x="7" y="0"/>
                    </a:lnTo>
                    <a:lnTo>
                      <a:pt x="0" y="7"/>
                    </a:lnTo>
                    <a:lnTo>
                      <a:pt x="161" y="101"/>
                    </a:lnTo>
                    <a:lnTo>
                      <a:pt x="161" y="101"/>
                    </a:lnTo>
                    <a:lnTo>
                      <a:pt x="161" y="101"/>
                    </a:lnTo>
                    <a:lnTo>
                      <a:pt x="325" y="7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491" name="Freeform 71"/>
              <p:cNvSpPr/>
              <p:nvPr/>
            </p:nvSpPr>
            <p:spPr bwMode="auto">
              <a:xfrm>
                <a:off x="1404833" y="2232644"/>
                <a:ext cx="105923" cy="177596"/>
              </a:xfrm>
              <a:custGeom>
                <a:avLst/>
                <a:gdLst>
                  <a:gd name="T0" fmla="*/ 167 w 167"/>
                  <a:gd name="T1" fmla="*/ 0 h 280"/>
                  <a:gd name="T2" fmla="*/ 157 w 167"/>
                  <a:gd name="T3" fmla="*/ 0 h 280"/>
                  <a:gd name="T4" fmla="*/ 157 w 167"/>
                  <a:gd name="T5" fmla="*/ 182 h 280"/>
                  <a:gd name="T6" fmla="*/ 0 w 167"/>
                  <a:gd name="T7" fmla="*/ 273 h 280"/>
                  <a:gd name="T8" fmla="*/ 3 w 167"/>
                  <a:gd name="T9" fmla="*/ 280 h 280"/>
                  <a:gd name="T10" fmla="*/ 167 w 167"/>
                  <a:gd name="T11" fmla="*/ 189 h 280"/>
                  <a:gd name="T12" fmla="*/ 167 w 167"/>
                  <a:gd name="T13" fmla="*/ 189 h 280"/>
                  <a:gd name="T14" fmla="*/ 167 w 167"/>
                  <a:gd name="T15" fmla="*/ 189 h 280"/>
                  <a:gd name="T16" fmla="*/ 167 w 167"/>
                  <a:gd name="T17" fmla="*/ 0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280">
                    <a:moveTo>
                      <a:pt x="167" y="0"/>
                    </a:moveTo>
                    <a:lnTo>
                      <a:pt x="157" y="0"/>
                    </a:lnTo>
                    <a:lnTo>
                      <a:pt x="157" y="182"/>
                    </a:lnTo>
                    <a:lnTo>
                      <a:pt x="0" y="273"/>
                    </a:lnTo>
                    <a:lnTo>
                      <a:pt x="3" y="280"/>
                    </a:lnTo>
                    <a:lnTo>
                      <a:pt x="167" y="189"/>
                    </a:lnTo>
                    <a:lnTo>
                      <a:pt x="167" y="189"/>
                    </a:lnTo>
                    <a:lnTo>
                      <a:pt x="167" y="189"/>
                    </a:lnTo>
                    <a:lnTo>
                      <a:pt x="167" y="0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492" name="Freeform 72"/>
              <p:cNvSpPr/>
              <p:nvPr/>
            </p:nvSpPr>
            <p:spPr bwMode="auto">
              <a:xfrm>
                <a:off x="1205672" y="2248501"/>
                <a:ext cx="105923" cy="176962"/>
              </a:xfrm>
              <a:custGeom>
                <a:avLst/>
                <a:gdLst>
                  <a:gd name="T0" fmla="*/ 167 w 167"/>
                  <a:gd name="T1" fmla="*/ 0 h 279"/>
                  <a:gd name="T2" fmla="*/ 157 w 167"/>
                  <a:gd name="T3" fmla="*/ 0 h 279"/>
                  <a:gd name="T4" fmla="*/ 157 w 167"/>
                  <a:gd name="T5" fmla="*/ 182 h 279"/>
                  <a:gd name="T6" fmla="*/ 0 w 167"/>
                  <a:gd name="T7" fmla="*/ 272 h 279"/>
                  <a:gd name="T8" fmla="*/ 7 w 167"/>
                  <a:gd name="T9" fmla="*/ 279 h 279"/>
                  <a:gd name="T10" fmla="*/ 167 w 167"/>
                  <a:gd name="T11" fmla="*/ 185 h 279"/>
                  <a:gd name="T12" fmla="*/ 167 w 167"/>
                  <a:gd name="T13" fmla="*/ 185 h 279"/>
                  <a:gd name="T14" fmla="*/ 167 w 167"/>
                  <a:gd name="T15" fmla="*/ 185 h 279"/>
                  <a:gd name="T16" fmla="*/ 167 w 167"/>
                  <a:gd name="T17" fmla="*/ 0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279">
                    <a:moveTo>
                      <a:pt x="167" y="0"/>
                    </a:moveTo>
                    <a:lnTo>
                      <a:pt x="157" y="0"/>
                    </a:lnTo>
                    <a:lnTo>
                      <a:pt x="157" y="182"/>
                    </a:lnTo>
                    <a:lnTo>
                      <a:pt x="0" y="272"/>
                    </a:lnTo>
                    <a:lnTo>
                      <a:pt x="7" y="279"/>
                    </a:lnTo>
                    <a:lnTo>
                      <a:pt x="167" y="185"/>
                    </a:lnTo>
                    <a:lnTo>
                      <a:pt x="167" y="185"/>
                    </a:lnTo>
                    <a:lnTo>
                      <a:pt x="167" y="185"/>
                    </a:lnTo>
                    <a:lnTo>
                      <a:pt x="167" y="0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493" name="Freeform 73"/>
              <p:cNvSpPr/>
              <p:nvPr/>
            </p:nvSpPr>
            <p:spPr bwMode="auto">
              <a:xfrm>
                <a:off x="1103554" y="2250404"/>
                <a:ext cx="206138" cy="348215"/>
              </a:xfrm>
              <a:custGeom>
                <a:avLst/>
                <a:gdLst>
                  <a:gd name="T0" fmla="*/ 0 w 325"/>
                  <a:gd name="T1" fmla="*/ 186 h 549"/>
                  <a:gd name="T2" fmla="*/ 0 w 325"/>
                  <a:gd name="T3" fmla="*/ 186 h 549"/>
                  <a:gd name="T4" fmla="*/ 157 w 325"/>
                  <a:gd name="T5" fmla="*/ 276 h 549"/>
                  <a:gd name="T6" fmla="*/ 157 w 325"/>
                  <a:gd name="T7" fmla="*/ 458 h 549"/>
                  <a:gd name="T8" fmla="*/ 157 w 325"/>
                  <a:gd name="T9" fmla="*/ 458 h 549"/>
                  <a:gd name="T10" fmla="*/ 157 w 325"/>
                  <a:gd name="T11" fmla="*/ 458 h 549"/>
                  <a:gd name="T12" fmla="*/ 321 w 325"/>
                  <a:gd name="T13" fmla="*/ 549 h 549"/>
                  <a:gd name="T14" fmla="*/ 325 w 325"/>
                  <a:gd name="T15" fmla="*/ 542 h 549"/>
                  <a:gd name="T16" fmla="*/ 168 w 325"/>
                  <a:gd name="T17" fmla="*/ 451 h 549"/>
                  <a:gd name="T18" fmla="*/ 168 w 325"/>
                  <a:gd name="T19" fmla="*/ 269 h 549"/>
                  <a:gd name="T20" fmla="*/ 168 w 325"/>
                  <a:gd name="T21" fmla="*/ 269 h 549"/>
                  <a:gd name="T22" fmla="*/ 11 w 325"/>
                  <a:gd name="T23" fmla="*/ 182 h 549"/>
                  <a:gd name="T24" fmla="*/ 11 w 325"/>
                  <a:gd name="T25" fmla="*/ 0 h 549"/>
                  <a:gd name="T26" fmla="*/ 0 w 325"/>
                  <a:gd name="T27" fmla="*/ 0 h 549"/>
                  <a:gd name="T28" fmla="*/ 0 w 325"/>
                  <a:gd name="T29" fmla="*/ 186 h 549"/>
                  <a:gd name="T30" fmla="*/ 0 w 325"/>
                  <a:gd name="T31" fmla="*/ 186 h 5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25" h="549">
                    <a:moveTo>
                      <a:pt x="0" y="186"/>
                    </a:moveTo>
                    <a:lnTo>
                      <a:pt x="0" y="186"/>
                    </a:lnTo>
                    <a:lnTo>
                      <a:pt x="157" y="276"/>
                    </a:lnTo>
                    <a:lnTo>
                      <a:pt x="157" y="458"/>
                    </a:lnTo>
                    <a:lnTo>
                      <a:pt x="157" y="458"/>
                    </a:lnTo>
                    <a:lnTo>
                      <a:pt x="157" y="458"/>
                    </a:lnTo>
                    <a:lnTo>
                      <a:pt x="321" y="549"/>
                    </a:lnTo>
                    <a:lnTo>
                      <a:pt x="325" y="542"/>
                    </a:lnTo>
                    <a:lnTo>
                      <a:pt x="168" y="451"/>
                    </a:lnTo>
                    <a:lnTo>
                      <a:pt x="168" y="269"/>
                    </a:lnTo>
                    <a:lnTo>
                      <a:pt x="168" y="269"/>
                    </a:lnTo>
                    <a:lnTo>
                      <a:pt x="11" y="182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0" y="186"/>
                    </a:lnTo>
                    <a:lnTo>
                      <a:pt x="0" y="186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498" name="Freeform 78"/>
              <p:cNvSpPr/>
              <p:nvPr/>
            </p:nvSpPr>
            <p:spPr bwMode="auto">
              <a:xfrm>
                <a:off x="1455575" y="2401360"/>
                <a:ext cx="117340" cy="137003"/>
              </a:xfrm>
              <a:custGeom>
                <a:avLst/>
                <a:gdLst>
                  <a:gd name="T0" fmla="*/ 185 w 185"/>
                  <a:gd name="T1" fmla="*/ 161 h 216"/>
                  <a:gd name="T2" fmla="*/ 94 w 185"/>
                  <a:gd name="T3" fmla="*/ 216 h 216"/>
                  <a:gd name="T4" fmla="*/ 0 w 185"/>
                  <a:gd name="T5" fmla="*/ 161 h 216"/>
                  <a:gd name="T6" fmla="*/ 0 w 185"/>
                  <a:gd name="T7" fmla="*/ 52 h 216"/>
                  <a:gd name="T8" fmla="*/ 94 w 185"/>
                  <a:gd name="T9" fmla="*/ 0 h 216"/>
                  <a:gd name="T10" fmla="*/ 185 w 185"/>
                  <a:gd name="T11" fmla="*/ 52 h 216"/>
                  <a:gd name="T12" fmla="*/ 185 w 185"/>
                  <a:gd name="T13" fmla="*/ 161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5" h="216">
                    <a:moveTo>
                      <a:pt x="185" y="161"/>
                    </a:moveTo>
                    <a:lnTo>
                      <a:pt x="94" y="216"/>
                    </a:lnTo>
                    <a:lnTo>
                      <a:pt x="0" y="161"/>
                    </a:lnTo>
                    <a:lnTo>
                      <a:pt x="0" y="52"/>
                    </a:lnTo>
                    <a:lnTo>
                      <a:pt x="94" y="0"/>
                    </a:lnTo>
                    <a:lnTo>
                      <a:pt x="185" y="52"/>
                    </a:lnTo>
                    <a:lnTo>
                      <a:pt x="185" y="161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499" name="Freeform 79"/>
              <p:cNvSpPr/>
              <p:nvPr/>
            </p:nvSpPr>
            <p:spPr bwMode="auto">
              <a:xfrm>
                <a:off x="1455575" y="2751478"/>
                <a:ext cx="141443" cy="163642"/>
              </a:xfrm>
              <a:custGeom>
                <a:avLst/>
                <a:gdLst>
                  <a:gd name="T0" fmla="*/ 223 w 223"/>
                  <a:gd name="T1" fmla="*/ 192 h 258"/>
                  <a:gd name="T2" fmla="*/ 112 w 223"/>
                  <a:gd name="T3" fmla="*/ 258 h 258"/>
                  <a:gd name="T4" fmla="*/ 0 w 223"/>
                  <a:gd name="T5" fmla="*/ 192 h 258"/>
                  <a:gd name="T6" fmla="*/ 0 w 223"/>
                  <a:gd name="T7" fmla="*/ 63 h 258"/>
                  <a:gd name="T8" fmla="*/ 112 w 223"/>
                  <a:gd name="T9" fmla="*/ 0 h 258"/>
                  <a:gd name="T10" fmla="*/ 223 w 223"/>
                  <a:gd name="T11" fmla="*/ 63 h 258"/>
                  <a:gd name="T12" fmla="*/ 223 w 223"/>
                  <a:gd name="T13" fmla="*/ 192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3" h="258">
                    <a:moveTo>
                      <a:pt x="223" y="192"/>
                    </a:moveTo>
                    <a:lnTo>
                      <a:pt x="112" y="258"/>
                    </a:lnTo>
                    <a:lnTo>
                      <a:pt x="0" y="192"/>
                    </a:lnTo>
                    <a:lnTo>
                      <a:pt x="0" y="63"/>
                    </a:lnTo>
                    <a:lnTo>
                      <a:pt x="112" y="0"/>
                    </a:lnTo>
                    <a:lnTo>
                      <a:pt x="223" y="63"/>
                    </a:lnTo>
                    <a:lnTo>
                      <a:pt x="223" y="192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500" name="Freeform 80"/>
              <p:cNvSpPr/>
              <p:nvPr/>
            </p:nvSpPr>
            <p:spPr bwMode="auto">
              <a:xfrm>
                <a:off x="1776516" y="2591641"/>
                <a:ext cx="117340" cy="137637"/>
              </a:xfrm>
              <a:custGeom>
                <a:avLst/>
                <a:gdLst>
                  <a:gd name="T0" fmla="*/ 185 w 185"/>
                  <a:gd name="T1" fmla="*/ 161 h 217"/>
                  <a:gd name="T2" fmla="*/ 94 w 185"/>
                  <a:gd name="T3" fmla="*/ 217 h 217"/>
                  <a:gd name="T4" fmla="*/ 0 w 185"/>
                  <a:gd name="T5" fmla="*/ 161 h 217"/>
                  <a:gd name="T6" fmla="*/ 0 w 185"/>
                  <a:gd name="T7" fmla="*/ 53 h 217"/>
                  <a:gd name="T8" fmla="*/ 94 w 185"/>
                  <a:gd name="T9" fmla="*/ 0 h 217"/>
                  <a:gd name="T10" fmla="*/ 185 w 185"/>
                  <a:gd name="T11" fmla="*/ 53 h 217"/>
                  <a:gd name="T12" fmla="*/ 185 w 185"/>
                  <a:gd name="T13" fmla="*/ 161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5" h="217">
                    <a:moveTo>
                      <a:pt x="185" y="161"/>
                    </a:moveTo>
                    <a:lnTo>
                      <a:pt x="94" y="217"/>
                    </a:lnTo>
                    <a:lnTo>
                      <a:pt x="0" y="161"/>
                    </a:lnTo>
                    <a:lnTo>
                      <a:pt x="0" y="53"/>
                    </a:lnTo>
                    <a:lnTo>
                      <a:pt x="94" y="0"/>
                    </a:lnTo>
                    <a:lnTo>
                      <a:pt x="185" y="53"/>
                    </a:lnTo>
                    <a:lnTo>
                      <a:pt x="185" y="161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502" name="Freeform 82"/>
              <p:cNvSpPr/>
              <p:nvPr/>
            </p:nvSpPr>
            <p:spPr bwMode="auto">
              <a:xfrm>
                <a:off x="1010951" y="2742598"/>
                <a:ext cx="183939" cy="212481"/>
              </a:xfrm>
              <a:custGeom>
                <a:avLst/>
                <a:gdLst>
                  <a:gd name="T0" fmla="*/ 290 w 290"/>
                  <a:gd name="T1" fmla="*/ 251 h 335"/>
                  <a:gd name="T2" fmla="*/ 146 w 290"/>
                  <a:gd name="T3" fmla="*/ 335 h 335"/>
                  <a:gd name="T4" fmla="*/ 0 w 290"/>
                  <a:gd name="T5" fmla="*/ 251 h 335"/>
                  <a:gd name="T6" fmla="*/ 0 w 290"/>
                  <a:gd name="T7" fmla="*/ 84 h 335"/>
                  <a:gd name="T8" fmla="*/ 146 w 290"/>
                  <a:gd name="T9" fmla="*/ 0 h 335"/>
                  <a:gd name="T10" fmla="*/ 290 w 290"/>
                  <a:gd name="T11" fmla="*/ 84 h 335"/>
                  <a:gd name="T12" fmla="*/ 290 w 290"/>
                  <a:gd name="T13" fmla="*/ 251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0" h="335">
                    <a:moveTo>
                      <a:pt x="290" y="251"/>
                    </a:moveTo>
                    <a:lnTo>
                      <a:pt x="146" y="335"/>
                    </a:lnTo>
                    <a:lnTo>
                      <a:pt x="0" y="251"/>
                    </a:lnTo>
                    <a:lnTo>
                      <a:pt x="0" y="84"/>
                    </a:lnTo>
                    <a:lnTo>
                      <a:pt x="146" y="0"/>
                    </a:lnTo>
                    <a:lnTo>
                      <a:pt x="290" y="84"/>
                    </a:lnTo>
                    <a:lnTo>
                      <a:pt x="290" y="251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503" name="Freeform 83"/>
              <p:cNvSpPr/>
              <p:nvPr/>
            </p:nvSpPr>
            <p:spPr bwMode="auto">
              <a:xfrm>
                <a:off x="1455575" y="3322956"/>
                <a:ext cx="106558" cy="177596"/>
              </a:xfrm>
              <a:custGeom>
                <a:avLst/>
                <a:gdLst>
                  <a:gd name="T0" fmla="*/ 4 w 168"/>
                  <a:gd name="T1" fmla="*/ 0 h 280"/>
                  <a:gd name="T2" fmla="*/ 0 w 168"/>
                  <a:gd name="T3" fmla="*/ 7 h 280"/>
                  <a:gd name="T4" fmla="*/ 157 w 168"/>
                  <a:gd name="T5" fmla="*/ 98 h 280"/>
                  <a:gd name="T6" fmla="*/ 157 w 168"/>
                  <a:gd name="T7" fmla="*/ 280 h 280"/>
                  <a:gd name="T8" fmla="*/ 168 w 168"/>
                  <a:gd name="T9" fmla="*/ 280 h 280"/>
                  <a:gd name="T10" fmla="*/ 164 w 168"/>
                  <a:gd name="T11" fmla="*/ 91 h 280"/>
                  <a:gd name="T12" fmla="*/ 164 w 168"/>
                  <a:gd name="T13" fmla="*/ 91 h 280"/>
                  <a:gd name="T14" fmla="*/ 164 w 168"/>
                  <a:gd name="T15" fmla="*/ 91 h 280"/>
                  <a:gd name="T16" fmla="*/ 4 w 168"/>
                  <a:gd name="T17" fmla="*/ 0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8" h="280">
                    <a:moveTo>
                      <a:pt x="4" y="0"/>
                    </a:moveTo>
                    <a:lnTo>
                      <a:pt x="0" y="7"/>
                    </a:lnTo>
                    <a:lnTo>
                      <a:pt x="157" y="98"/>
                    </a:lnTo>
                    <a:lnTo>
                      <a:pt x="157" y="280"/>
                    </a:lnTo>
                    <a:lnTo>
                      <a:pt x="168" y="280"/>
                    </a:lnTo>
                    <a:lnTo>
                      <a:pt x="164" y="91"/>
                    </a:lnTo>
                    <a:lnTo>
                      <a:pt x="164" y="91"/>
                    </a:lnTo>
                    <a:lnTo>
                      <a:pt x="164" y="9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504" name="Freeform 84"/>
              <p:cNvSpPr/>
              <p:nvPr/>
            </p:nvSpPr>
            <p:spPr bwMode="auto">
              <a:xfrm>
                <a:off x="1444792" y="3214496"/>
                <a:ext cx="105923" cy="176962"/>
              </a:xfrm>
              <a:custGeom>
                <a:avLst/>
                <a:gdLst>
                  <a:gd name="T0" fmla="*/ 164 w 167"/>
                  <a:gd name="T1" fmla="*/ 279 h 279"/>
                  <a:gd name="T2" fmla="*/ 167 w 167"/>
                  <a:gd name="T3" fmla="*/ 272 h 279"/>
                  <a:gd name="T4" fmla="*/ 10 w 167"/>
                  <a:gd name="T5" fmla="*/ 182 h 279"/>
                  <a:gd name="T6" fmla="*/ 10 w 167"/>
                  <a:gd name="T7" fmla="*/ 0 h 279"/>
                  <a:gd name="T8" fmla="*/ 0 w 167"/>
                  <a:gd name="T9" fmla="*/ 0 h 279"/>
                  <a:gd name="T10" fmla="*/ 3 w 167"/>
                  <a:gd name="T11" fmla="*/ 185 h 279"/>
                  <a:gd name="T12" fmla="*/ 3 w 167"/>
                  <a:gd name="T13" fmla="*/ 185 h 279"/>
                  <a:gd name="T14" fmla="*/ 3 w 167"/>
                  <a:gd name="T15" fmla="*/ 185 h 279"/>
                  <a:gd name="T16" fmla="*/ 164 w 167"/>
                  <a:gd name="T17" fmla="*/ 279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279">
                    <a:moveTo>
                      <a:pt x="164" y="279"/>
                    </a:moveTo>
                    <a:lnTo>
                      <a:pt x="167" y="272"/>
                    </a:lnTo>
                    <a:lnTo>
                      <a:pt x="10" y="182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3" y="185"/>
                    </a:lnTo>
                    <a:lnTo>
                      <a:pt x="3" y="185"/>
                    </a:lnTo>
                    <a:lnTo>
                      <a:pt x="3" y="185"/>
                    </a:lnTo>
                    <a:lnTo>
                      <a:pt x="164" y="279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505" name="Freeform 85"/>
              <p:cNvSpPr/>
              <p:nvPr/>
            </p:nvSpPr>
            <p:spPr bwMode="auto">
              <a:xfrm>
                <a:off x="1333795" y="3156777"/>
                <a:ext cx="106558" cy="177596"/>
              </a:xfrm>
              <a:custGeom>
                <a:avLst/>
                <a:gdLst>
                  <a:gd name="T0" fmla="*/ 7 w 168"/>
                  <a:gd name="T1" fmla="*/ 0 h 280"/>
                  <a:gd name="T2" fmla="*/ 0 w 168"/>
                  <a:gd name="T3" fmla="*/ 7 h 280"/>
                  <a:gd name="T4" fmla="*/ 157 w 168"/>
                  <a:gd name="T5" fmla="*/ 98 h 280"/>
                  <a:gd name="T6" fmla="*/ 157 w 168"/>
                  <a:gd name="T7" fmla="*/ 280 h 280"/>
                  <a:gd name="T8" fmla="*/ 168 w 168"/>
                  <a:gd name="T9" fmla="*/ 280 h 280"/>
                  <a:gd name="T10" fmla="*/ 168 w 168"/>
                  <a:gd name="T11" fmla="*/ 91 h 280"/>
                  <a:gd name="T12" fmla="*/ 168 w 168"/>
                  <a:gd name="T13" fmla="*/ 91 h 280"/>
                  <a:gd name="T14" fmla="*/ 168 w 168"/>
                  <a:gd name="T15" fmla="*/ 91 h 280"/>
                  <a:gd name="T16" fmla="*/ 7 w 168"/>
                  <a:gd name="T17" fmla="*/ 0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8" h="280">
                    <a:moveTo>
                      <a:pt x="7" y="0"/>
                    </a:moveTo>
                    <a:lnTo>
                      <a:pt x="0" y="7"/>
                    </a:lnTo>
                    <a:lnTo>
                      <a:pt x="157" y="98"/>
                    </a:lnTo>
                    <a:lnTo>
                      <a:pt x="157" y="280"/>
                    </a:lnTo>
                    <a:lnTo>
                      <a:pt x="168" y="280"/>
                    </a:lnTo>
                    <a:lnTo>
                      <a:pt x="168" y="91"/>
                    </a:lnTo>
                    <a:lnTo>
                      <a:pt x="168" y="91"/>
                    </a:lnTo>
                    <a:lnTo>
                      <a:pt x="168" y="91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506" name="Freeform 86"/>
              <p:cNvSpPr/>
              <p:nvPr/>
            </p:nvSpPr>
            <p:spPr bwMode="auto">
              <a:xfrm>
                <a:off x="1369314" y="3378137"/>
                <a:ext cx="106558" cy="177596"/>
              </a:xfrm>
              <a:custGeom>
                <a:avLst/>
                <a:gdLst>
                  <a:gd name="T0" fmla="*/ 161 w 168"/>
                  <a:gd name="T1" fmla="*/ 280 h 280"/>
                  <a:gd name="T2" fmla="*/ 168 w 168"/>
                  <a:gd name="T3" fmla="*/ 269 h 280"/>
                  <a:gd name="T4" fmla="*/ 11 w 168"/>
                  <a:gd name="T5" fmla="*/ 182 h 280"/>
                  <a:gd name="T6" fmla="*/ 11 w 168"/>
                  <a:gd name="T7" fmla="*/ 0 h 280"/>
                  <a:gd name="T8" fmla="*/ 0 w 168"/>
                  <a:gd name="T9" fmla="*/ 0 h 280"/>
                  <a:gd name="T10" fmla="*/ 0 w 168"/>
                  <a:gd name="T11" fmla="*/ 186 h 280"/>
                  <a:gd name="T12" fmla="*/ 0 w 168"/>
                  <a:gd name="T13" fmla="*/ 186 h 280"/>
                  <a:gd name="T14" fmla="*/ 0 w 168"/>
                  <a:gd name="T15" fmla="*/ 186 h 280"/>
                  <a:gd name="T16" fmla="*/ 161 w 168"/>
                  <a:gd name="T17" fmla="*/ 280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8" h="280">
                    <a:moveTo>
                      <a:pt x="161" y="280"/>
                    </a:moveTo>
                    <a:lnTo>
                      <a:pt x="168" y="269"/>
                    </a:lnTo>
                    <a:lnTo>
                      <a:pt x="11" y="182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0" y="186"/>
                    </a:lnTo>
                    <a:lnTo>
                      <a:pt x="0" y="186"/>
                    </a:lnTo>
                    <a:lnTo>
                      <a:pt x="0" y="186"/>
                    </a:lnTo>
                    <a:lnTo>
                      <a:pt x="161" y="280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507" name="Freeform 87"/>
              <p:cNvSpPr/>
              <p:nvPr/>
            </p:nvSpPr>
            <p:spPr bwMode="auto">
              <a:xfrm>
                <a:off x="1146051" y="3322956"/>
                <a:ext cx="205504" cy="237217"/>
              </a:xfrm>
              <a:custGeom>
                <a:avLst/>
                <a:gdLst>
                  <a:gd name="T0" fmla="*/ 324 w 324"/>
                  <a:gd name="T1" fmla="*/ 276 h 374"/>
                  <a:gd name="T2" fmla="*/ 324 w 324"/>
                  <a:gd name="T3" fmla="*/ 91 h 374"/>
                  <a:gd name="T4" fmla="*/ 324 w 324"/>
                  <a:gd name="T5" fmla="*/ 91 h 374"/>
                  <a:gd name="T6" fmla="*/ 324 w 324"/>
                  <a:gd name="T7" fmla="*/ 91 h 374"/>
                  <a:gd name="T8" fmla="*/ 164 w 324"/>
                  <a:gd name="T9" fmla="*/ 0 h 374"/>
                  <a:gd name="T10" fmla="*/ 157 w 324"/>
                  <a:gd name="T11" fmla="*/ 7 h 374"/>
                  <a:gd name="T12" fmla="*/ 314 w 324"/>
                  <a:gd name="T13" fmla="*/ 98 h 374"/>
                  <a:gd name="T14" fmla="*/ 314 w 324"/>
                  <a:gd name="T15" fmla="*/ 273 h 374"/>
                  <a:gd name="T16" fmla="*/ 164 w 324"/>
                  <a:gd name="T17" fmla="*/ 363 h 374"/>
                  <a:gd name="T18" fmla="*/ 7 w 324"/>
                  <a:gd name="T19" fmla="*/ 273 h 374"/>
                  <a:gd name="T20" fmla="*/ 0 w 324"/>
                  <a:gd name="T21" fmla="*/ 280 h 374"/>
                  <a:gd name="T22" fmla="*/ 164 w 324"/>
                  <a:gd name="T23" fmla="*/ 374 h 374"/>
                  <a:gd name="T24" fmla="*/ 164 w 324"/>
                  <a:gd name="T25" fmla="*/ 374 h 374"/>
                  <a:gd name="T26" fmla="*/ 164 w 324"/>
                  <a:gd name="T27" fmla="*/ 374 h 374"/>
                  <a:gd name="T28" fmla="*/ 324 w 324"/>
                  <a:gd name="T29" fmla="*/ 276 h 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4" h="374">
                    <a:moveTo>
                      <a:pt x="324" y="276"/>
                    </a:moveTo>
                    <a:lnTo>
                      <a:pt x="324" y="91"/>
                    </a:lnTo>
                    <a:lnTo>
                      <a:pt x="324" y="91"/>
                    </a:lnTo>
                    <a:lnTo>
                      <a:pt x="324" y="91"/>
                    </a:lnTo>
                    <a:lnTo>
                      <a:pt x="164" y="0"/>
                    </a:lnTo>
                    <a:lnTo>
                      <a:pt x="157" y="7"/>
                    </a:lnTo>
                    <a:lnTo>
                      <a:pt x="314" y="98"/>
                    </a:lnTo>
                    <a:lnTo>
                      <a:pt x="314" y="273"/>
                    </a:lnTo>
                    <a:lnTo>
                      <a:pt x="164" y="363"/>
                    </a:lnTo>
                    <a:lnTo>
                      <a:pt x="7" y="273"/>
                    </a:lnTo>
                    <a:lnTo>
                      <a:pt x="0" y="280"/>
                    </a:lnTo>
                    <a:lnTo>
                      <a:pt x="164" y="374"/>
                    </a:lnTo>
                    <a:lnTo>
                      <a:pt x="164" y="374"/>
                    </a:lnTo>
                    <a:lnTo>
                      <a:pt x="164" y="374"/>
                    </a:lnTo>
                    <a:lnTo>
                      <a:pt x="324" y="276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508" name="Freeform 88"/>
              <p:cNvSpPr/>
              <p:nvPr/>
            </p:nvSpPr>
            <p:spPr bwMode="auto">
              <a:xfrm>
                <a:off x="1251974" y="3506895"/>
                <a:ext cx="104020" cy="176962"/>
              </a:xfrm>
              <a:custGeom>
                <a:avLst/>
                <a:gdLst>
                  <a:gd name="T0" fmla="*/ 0 w 164"/>
                  <a:gd name="T1" fmla="*/ 279 h 279"/>
                  <a:gd name="T2" fmla="*/ 11 w 164"/>
                  <a:gd name="T3" fmla="*/ 279 h 279"/>
                  <a:gd name="T4" fmla="*/ 7 w 164"/>
                  <a:gd name="T5" fmla="*/ 98 h 279"/>
                  <a:gd name="T6" fmla="*/ 164 w 164"/>
                  <a:gd name="T7" fmla="*/ 7 h 279"/>
                  <a:gd name="T8" fmla="*/ 161 w 164"/>
                  <a:gd name="T9" fmla="*/ 0 h 279"/>
                  <a:gd name="T10" fmla="*/ 0 w 164"/>
                  <a:gd name="T11" fmla="*/ 94 h 279"/>
                  <a:gd name="T12" fmla="*/ 0 w 164"/>
                  <a:gd name="T13" fmla="*/ 94 h 279"/>
                  <a:gd name="T14" fmla="*/ 0 w 164"/>
                  <a:gd name="T15" fmla="*/ 94 h 279"/>
                  <a:gd name="T16" fmla="*/ 0 w 164"/>
                  <a:gd name="T17" fmla="*/ 279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4" h="279">
                    <a:moveTo>
                      <a:pt x="0" y="279"/>
                    </a:moveTo>
                    <a:lnTo>
                      <a:pt x="11" y="279"/>
                    </a:lnTo>
                    <a:lnTo>
                      <a:pt x="7" y="98"/>
                    </a:lnTo>
                    <a:lnTo>
                      <a:pt x="164" y="7"/>
                    </a:lnTo>
                    <a:lnTo>
                      <a:pt x="161" y="0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0" y="279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509" name="Freeform 89"/>
              <p:cNvSpPr/>
              <p:nvPr/>
            </p:nvSpPr>
            <p:spPr bwMode="auto">
              <a:xfrm>
                <a:off x="1568475" y="3502454"/>
                <a:ext cx="206138" cy="64062"/>
              </a:xfrm>
              <a:custGeom>
                <a:avLst/>
                <a:gdLst>
                  <a:gd name="T0" fmla="*/ 325 w 325"/>
                  <a:gd name="T1" fmla="*/ 7 h 101"/>
                  <a:gd name="T2" fmla="*/ 318 w 325"/>
                  <a:gd name="T3" fmla="*/ 0 h 101"/>
                  <a:gd name="T4" fmla="*/ 164 w 325"/>
                  <a:gd name="T5" fmla="*/ 91 h 101"/>
                  <a:gd name="T6" fmla="*/ 7 w 325"/>
                  <a:gd name="T7" fmla="*/ 0 h 101"/>
                  <a:gd name="T8" fmla="*/ 0 w 325"/>
                  <a:gd name="T9" fmla="*/ 7 h 101"/>
                  <a:gd name="T10" fmla="*/ 164 w 325"/>
                  <a:gd name="T11" fmla="*/ 101 h 101"/>
                  <a:gd name="T12" fmla="*/ 164 w 325"/>
                  <a:gd name="T13" fmla="*/ 101 h 101"/>
                  <a:gd name="T14" fmla="*/ 164 w 325"/>
                  <a:gd name="T15" fmla="*/ 101 h 101"/>
                  <a:gd name="T16" fmla="*/ 325 w 325"/>
                  <a:gd name="T17" fmla="*/ 7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5" h="101">
                    <a:moveTo>
                      <a:pt x="325" y="7"/>
                    </a:moveTo>
                    <a:lnTo>
                      <a:pt x="318" y="0"/>
                    </a:lnTo>
                    <a:lnTo>
                      <a:pt x="164" y="91"/>
                    </a:lnTo>
                    <a:lnTo>
                      <a:pt x="7" y="0"/>
                    </a:lnTo>
                    <a:lnTo>
                      <a:pt x="0" y="7"/>
                    </a:lnTo>
                    <a:lnTo>
                      <a:pt x="164" y="101"/>
                    </a:lnTo>
                    <a:lnTo>
                      <a:pt x="164" y="101"/>
                    </a:lnTo>
                    <a:lnTo>
                      <a:pt x="164" y="101"/>
                    </a:lnTo>
                    <a:lnTo>
                      <a:pt x="325" y="7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510" name="Freeform 90"/>
              <p:cNvSpPr/>
              <p:nvPr/>
            </p:nvSpPr>
            <p:spPr bwMode="auto">
              <a:xfrm>
                <a:off x="1666153" y="3376235"/>
                <a:ext cx="105923" cy="176962"/>
              </a:xfrm>
              <a:custGeom>
                <a:avLst/>
                <a:gdLst>
                  <a:gd name="T0" fmla="*/ 167 w 167"/>
                  <a:gd name="T1" fmla="*/ 0 h 279"/>
                  <a:gd name="T2" fmla="*/ 157 w 167"/>
                  <a:gd name="T3" fmla="*/ 0 h 279"/>
                  <a:gd name="T4" fmla="*/ 157 w 167"/>
                  <a:gd name="T5" fmla="*/ 182 h 279"/>
                  <a:gd name="T6" fmla="*/ 0 w 167"/>
                  <a:gd name="T7" fmla="*/ 272 h 279"/>
                  <a:gd name="T8" fmla="*/ 7 w 167"/>
                  <a:gd name="T9" fmla="*/ 279 h 279"/>
                  <a:gd name="T10" fmla="*/ 167 w 167"/>
                  <a:gd name="T11" fmla="*/ 185 h 279"/>
                  <a:gd name="T12" fmla="*/ 167 w 167"/>
                  <a:gd name="T13" fmla="*/ 185 h 279"/>
                  <a:gd name="T14" fmla="*/ 167 w 167"/>
                  <a:gd name="T15" fmla="*/ 185 h 279"/>
                  <a:gd name="T16" fmla="*/ 167 w 167"/>
                  <a:gd name="T17" fmla="*/ 0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279">
                    <a:moveTo>
                      <a:pt x="167" y="0"/>
                    </a:moveTo>
                    <a:lnTo>
                      <a:pt x="157" y="0"/>
                    </a:lnTo>
                    <a:lnTo>
                      <a:pt x="157" y="182"/>
                    </a:lnTo>
                    <a:lnTo>
                      <a:pt x="0" y="272"/>
                    </a:lnTo>
                    <a:lnTo>
                      <a:pt x="7" y="279"/>
                    </a:lnTo>
                    <a:lnTo>
                      <a:pt x="167" y="185"/>
                    </a:lnTo>
                    <a:lnTo>
                      <a:pt x="167" y="185"/>
                    </a:lnTo>
                    <a:lnTo>
                      <a:pt x="167" y="185"/>
                    </a:lnTo>
                    <a:lnTo>
                      <a:pt x="167" y="0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511" name="Freeform 91"/>
              <p:cNvSpPr/>
              <p:nvPr/>
            </p:nvSpPr>
            <p:spPr bwMode="auto">
              <a:xfrm>
                <a:off x="1683278" y="3735232"/>
                <a:ext cx="106558" cy="176962"/>
              </a:xfrm>
              <a:custGeom>
                <a:avLst/>
                <a:gdLst>
                  <a:gd name="T0" fmla="*/ 168 w 168"/>
                  <a:gd name="T1" fmla="*/ 0 h 279"/>
                  <a:gd name="T2" fmla="*/ 157 w 168"/>
                  <a:gd name="T3" fmla="*/ 0 h 279"/>
                  <a:gd name="T4" fmla="*/ 157 w 168"/>
                  <a:gd name="T5" fmla="*/ 181 h 279"/>
                  <a:gd name="T6" fmla="*/ 0 w 168"/>
                  <a:gd name="T7" fmla="*/ 272 h 279"/>
                  <a:gd name="T8" fmla="*/ 7 w 168"/>
                  <a:gd name="T9" fmla="*/ 279 h 279"/>
                  <a:gd name="T10" fmla="*/ 168 w 168"/>
                  <a:gd name="T11" fmla="*/ 188 h 279"/>
                  <a:gd name="T12" fmla="*/ 168 w 168"/>
                  <a:gd name="T13" fmla="*/ 188 h 279"/>
                  <a:gd name="T14" fmla="*/ 168 w 168"/>
                  <a:gd name="T15" fmla="*/ 188 h 279"/>
                  <a:gd name="T16" fmla="*/ 168 w 168"/>
                  <a:gd name="T17" fmla="*/ 0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8" h="279">
                    <a:moveTo>
                      <a:pt x="168" y="0"/>
                    </a:moveTo>
                    <a:lnTo>
                      <a:pt x="157" y="0"/>
                    </a:lnTo>
                    <a:lnTo>
                      <a:pt x="157" y="181"/>
                    </a:lnTo>
                    <a:lnTo>
                      <a:pt x="0" y="272"/>
                    </a:lnTo>
                    <a:lnTo>
                      <a:pt x="7" y="279"/>
                    </a:lnTo>
                    <a:lnTo>
                      <a:pt x="168" y="188"/>
                    </a:lnTo>
                    <a:lnTo>
                      <a:pt x="168" y="188"/>
                    </a:lnTo>
                    <a:lnTo>
                      <a:pt x="168" y="188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512" name="Freeform 92"/>
              <p:cNvSpPr/>
              <p:nvPr/>
            </p:nvSpPr>
            <p:spPr bwMode="auto">
              <a:xfrm>
                <a:off x="1466992" y="3690833"/>
                <a:ext cx="105923" cy="175059"/>
              </a:xfrm>
              <a:custGeom>
                <a:avLst/>
                <a:gdLst>
                  <a:gd name="T0" fmla="*/ 3 w 167"/>
                  <a:gd name="T1" fmla="*/ 0 h 276"/>
                  <a:gd name="T2" fmla="*/ 0 w 167"/>
                  <a:gd name="T3" fmla="*/ 7 h 276"/>
                  <a:gd name="T4" fmla="*/ 157 w 167"/>
                  <a:gd name="T5" fmla="*/ 94 h 276"/>
                  <a:gd name="T6" fmla="*/ 160 w 167"/>
                  <a:gd name="T7" fmla="*/ 276 h 276"/>
                  <a:gd name="T8" fmla="*/ 167 w 167"/>
                  <a:gd name="T9" fmla="*/ 276 h 276"/>
                  <a:gd name="T10" fmla="*/ 167 w 167"/>
                  <a:gd name="T11" fmla="*/ 91 h 276"/>
                  <a:gd name="T12" fmla="*/ 167 w 167"/>
                  <a:gd name="T13" fmla="*/ 91 h 276"/>
                  <a:gd name="T14" fmla="*/ 167 w 167"/>
                  <a:gd name="T15" fmla="*/ 91 h 276"/>
                  <a:gd name="T16" fmla="*/ 3 w 167"/>
                  <a:gd name="T17" fmla="*/ 0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276">
                    <a:moveTo>
                      <a:pt x="3" y="0"/>
                    </a:moveTo>
                    <a:lnTo>
                      <a:pt x="0" y="7"/>
                    </a:lnTo>
                    <a:lnTo>
                      <a:pt x="157" y="94"/>
                    </a:lnTo>
                    <a:lnTo>
                      <a:pt x="160" y="276"/>
                    </a:lnTo>
                    <a:lnTo>
                      <a:pt x="167" y="276"/>
                    </a:lnTo>
                    <a:lnTo>
                      <a:pt x="167" y="91"/>
                    </a:lnTo>
                    <a:lnTo>
                      <a:pt x="167" y="91"/>
                    </a:lnTo>
                    <a:lnTo>
                      <a:pt x="167" y="91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513" name="Freeform 93"/>
              <p:cNvSpPr/>
              <p:nvPr/>
            </p:nvSpPr>
            <p:spPr bwMode="auto">
              <a:xfrm>
                <a:off x="1779053" y="3376235"/>
                <a:ext cx="103386" cy="176962"/>
              </a:xfrm>
              <a:custGeom>
                <a:avLst/>
                <a:gdLst>
                  <a:gd name="T0" fmla="*/ 160 w 163"/>
                  <a:gd name="T1" fmla="*/ 279 h 279"/>
                  <a:gd name="T2" fmla="*/ 163 w 163"/>
                  <a:gd name="T3" fmla="*/ 272 h 279"/>
                  <a:gd name="T4" fmla="*/ 6 w 163"/>
                  <a:gd name="T5" fmla="*/ 182 h 279"/>
                  <a:gd name="T6" fmla="*/ 6 w 163"/>
                  <a:gd name="T7" fmla="*/ 0 h 279"/>
                  <a:gd name="T8" fmla="*/ 0 w 163"/>
                  <a:gd name="T9" fmla="*/ 0 h 279"/>
                  <a:gd name="T10" fmla="*/ 0 w 163"/>
                  <a:gd name="T11" fmla="*/ 189 h 279"/>
                  <a:gd name="T12" fmla="*/ 0 w 163"/>
                  <a:gd name="T13" fmla="*/ 189 h 279"/>
                  <a:gd name="T14" fmla="*/ 0 w 163"/>
                  <a:gd name="T15" fmla="*/ 189 h 279"/>
                  <a:gd name="T16" fmla="*/ 160 w 163"/>
                  <a:gd name="T17" fmla="*/ 279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3" h="279">
                    <a:moveTo>
                      <a:pt x="160" y="279"/>
                    </a:moveTo>
                    <a:lnTo>
                      <a:pt x="163" y="272"/>
                    </a:lnTo>
                    <a:lnTo>
                      <a:pt x="6" y="182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0" y="189"/>
                    </a:lnTo>
                    <a:lnTo>
                      <a:pt x="0" y="189"/>
                    </a:lnTo>
                    <a:lnTo>
                      <a:pt x="160" y="279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514" name="Freeform 94"/>
              <p:cNvSpPr/>
              <p:nvPr/>
            </p:nvSpPr>
            <p:spPr bwMode="auto">
              <a:xfrm>
                <a:off x="1780956" y="3487232"/>
                <a:ext cx="105923" cy="176962"/>
              </a:xfrm>
              <a:custGeom>
                <a:avLst/>
                <a:gdLst>
                  <a:gd name="T0" fmla="*/ 3 w 167"/>
                  <a:gd name="T1" fmla="*/ 0 h 279"/>
                  <a:gd name="T2" fmla="*/ 0 w 167"/>
                  <a:gd name="T3" fmla="*/ 7 h 279"/>
                  <a:gd name="T4" fmla="*/ 157 w 167"/>
                  <a:gd name="T5" fmla="*/ 97 h 279"/>
                  <a:gd name="T6" fmla="*/ 157 w 167"/>
                  <a:gd name="T7" fmla="*/ 279 h 279"/>
                  <a:gd name="T8" fmla="*/ 167 w 167"/>
                  <a:gd name="T9" fmla="*/ 279 h 279"/>
                  <a:gd name="T10" fmla="*/ 164 w 167"/>
                  <a:gd name="T11" fmla="*/ 90 h 279"/>
                  <a:gd name="T12" fmla="*/ 164 w 167"/>
                  <a:gd name="T13" fmla="*/ 90 h 279"/>
                  <a:gd name="T14" fmla="*/ 164 w 167"/>
                  <a:gd name="T15" fmla="*/ 90 h 279"/>
                  <a:gd name="T16" fmla="*/ 3 w 167"/>
                  <a:gd name="T17" fmla="*/ 0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279">
                    <a:moveTo>
                      <a:pt x="3" y="0"/>
                    </a:moveTo>
                    <a:lnTo>
                      <a:pt x="0" y="7"/>
                    </a:lnTo>
                    <a:lnTo>
                      <a:pt x="157" y="97"/>
                    </a:lnTo>
                    <a:lnTo>
                      <a:pt x="157" y="279"/>
                    </a:lnTo>
                    <a:lnTo>
                      <a:pt x="167" y="279"/>
                    </a:lnTo>
                    <a:lnTo>
                      <a:pt x="164" y="90"/>
                    </a:lnTo>
                    <a:lnTo>
                      <a:pt x="164" y="90"/>
                    </a:lnTo>
                    <a:lnTo>
                      <a:pt x="164" y="9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515" name="Freeform 95"/>
              <p:cNvSpPr/>
              <p:nvPr/>
            </p:nvSpPr>
            <p:spPr bwMode="auto">
              <a:xfrm>
                <a:off x="1877999" y="3489135"/>
                <a:ext cx="206138" cy="68501"/>
              </a:xfrm>
              <a:custGeom>
                <a:avLst/>
                <a:gdLst>
                  <a:gd name="T0" fmla="*/ 0 w 325"/>
                  <a:gd name="T1" fmla="*/ 87 h 108"/>
                  <a:gd name="T2" fmla="*/ 7 w 325"/>
                  <a:gd name="T3" fmla="*/ 94 h 108"/>
                  <a:gd name="T4" fmla="*/ 168 w 325"/>
                  <a:gd name="T5" fmla="*/ 11 h 108"/>
                  <a:gd name="T6" fmla="*/ 318 w 325"/>
                  <a:gd name="T7" fmla="*/ 108 h 108"/>
                  <a:gd name="T8" fmla="*/ 325 w 325"/>
                  <a:gd name="T9" fmla="*/ 101 h 108"/>
                  <a:gd name="T10" fmla="*/ 168 w 325"/>
                  <a:gd name="T11" fmla="*/ 0 h 108"/>
                  <a:gd name="T12" fmla="*/ 168 w 325"/>
                  <a:gd name="T13" fmla="*/ 0 h 108"/>
                  <a:gd name="T14" fmla="*/ 168 w 325"/>
                  <a:gd name="T15" fmla="*/ 0 h 108"/>
                  <a:gd name="T16" fmla="*/ 0 w 325"/>
                  <a:gd name="T17" fmla="*/ 87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5" h="108">
                    <a:moveTo>
                      <a:pt x="0" y="87"/>
                    </a:moveTo>
                    <a:lnTo>
                      <a:pt x="7" y="94"/>
                    </a:lnTo>
                    <a:lnTo>
                      <a:pt x="168" y="11"/>
                    </a:lnTo>
                    <a:lnTo>
                      <a:pt x="318" y="108"/>
                    </a:lnTo>
                    <a:lnTo>
                      <a:pt x="325" y="101"/>
                    </a:lnTo>
                    <a:lnTo>
                      <a:pt x="168" y="0"/>
                    </a:lnTo>
                    <a:lnTo>
                      <a:pt x="168" y="0"/>
                    </a:lnTo>
                    <a:lnTo>
                      <a:pt x="168" y="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516" name="Freeform 96"/>
              <p:cNvSpPr/>
              <p:nvPr/>
            </p:nvSpPr>
            <p:spPr bwMode="auto">
              <a:xfrm>
                <a:off x="1982020" y="3504358"/>
                <a:ext cx="203601" cy="66599"/>
              </a:xfrm>
              <a:custGeom>
                <a:avLst/>
                <a:gdLst>
                  <a:gd name="T0" fmla="*/ 321 w 321"/>
                  <a:gd name="T1" fmla="*/ 18 h 105"/>
                  <a:gd name="T2" fmla="*/ 318 w 321"/>
                  <a:gd name="T3" fmla="*/ 11 h 105"/>
                  <a:gd name="T4" fmla="*/ 157 w 321"/>
                  <a:gd name="T5" fmla="*/ 95 h 105"/>
                  <a:gd name="T6" fmla="*/ 4 w 321"/>
                  <a:gd name="T7" fmla="*/ 0 h 105"/>
                  <a:gd name="T8" fmla="*/ 0 w 321"/>
                  <a:gd name="T9" fmla="*/ 7 h 105"/>
                  <a:gd name="T10" fmla="*/ 157 w 321"/>
                  <a:gd name="T11" fmla="*/ 105 h 105"/>
                  <a:gd name="T12" fmla="*/ 157 w 321"/>
                  <a:gd name="T13" fmla="*/ 105 h 105"/>
                  <a:gd name="T14" fmla="*/ 157 w 321"/>
                  <a:gd name="T15" fmla="*/ 105 h 105"/>
                  <a:gd name="T16" fmla="*/ 321 w 321"/>
                  <a:gd name="T17" fmla="*/ 18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1" h="105">
                    <a:moveTo>
                      <a:pt x="321" y="18"/>
                    </a:moveTo>
                    <a:lnTo>
                      <a:pt x="318" y="11"/>
                    </a:lnTo>
                    <a:lnTo>
                      <a:pt x="157" y="95"/>
                    </a:lnTo>
                    <a:lnTo>
                      <a:pt x="4" y="0"/>
                    </a:lnTo>
                    <a:lnTo>
                      <a:pt x="0" y="7"/>
                    </a:lnTo>
                    <a:lnTo>
                      <a:pt x="157" y="105"/>
                    </a:lnTo>
                    <a:lnTo>
                      <a:pt x="157" y="105"/>
                    </a:lnTo>
                    <a:lnTo>
                      <a:pt x="157" y="105"/>
                    </a:lnTo>
                    <a:lnTo>
                      <a:pt x="321" y="18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517" name="Freeform 97"/>
              <p:cNvSpPr/>
              <p:nvPr/>
            </p:nvSpPr>
            <p:spPr bwMode="auto">
              <a:xfrm>
                <a:off x="1980117" y="3305196"/>
                <a:ext cx="104020" cy="177596"/>
              </a:xfrm>
              <a:custGeom>
                <a:avLst/>
                <a:gdLst>
                  <a:gd name="T0" fmla="*/ 0 w 164"/>
                  <a:gd name="T1" fmla="*/ 280 h 280"/>
                  <a:gd name="T2" fmla="*/ 7 w 164"/>
                  <a:gd name="T3" fmla="*/ 280 h 280"/>
                  <a:gd name="T4" fmla="*/ 7 w 164"/>
                  <a:gd name="T5" fmla="*/ 98 h 280"/>
                  <a:gd name="T6" fmla="*/ 164 w 164"/>
                  <a:gd name="T7" fmla="*/ 7 h 280"/>
                  <a:gd name="T8" fmla="*/ 160 w 164"/>
                  <a:gd name="T9" fmla="*/ 0 h 280"/>
                  <a:gd name="T10" fmla="*/ 0 w 164"/>
                  <a:gd name="T11" fmla="*/ 91 h 280"/>
                  <a:gd name="T12" fmla="*/ 0 w 164"/>
                  <a:gd name="T13" fmla="*/ 91 h 280"/>
                  <a:gd name="T14" fmla="*/ 0 w 164"/>
                  <a:gd name="T15" fmla="*/ 91 h 280"/>
                  <a:gd name="T16" fmla="*/ 0 w 164"/>
                  <a:gd name="T17" fmla="*/ 280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4" h="280">
                    <a:moveTo>
                      <a:pt x="0" y="280"/>
                    </a:moveTo>
                    <a:lnTo>
                      <a:pt x="7" y="280"/>
                    </a:lnTo>
                    <a:lnTo>
                      <a:pt x="7" y="98"/>
                    </a:lnTo>
                    <a:lnTo>
                      <a:pt x="164" y="7"/>
                    </a:lnTo>
                    <a:lnTo>
                      <a:pt x="160" y="0"/>
                    </a:lnTo>
                    <a:lnTo>
                      <a:pt x="0" y="91"/>
                    </a:lnTo>
                    <a:lnTo>
                      <a:pt x="0" y="91"/>
                    </a:lnTo>
                    <a:lnTo>
                      <a:pt x="0" y="91"/>
                    </a:lnTo>
                    <a:lnTo>
                      <a:pt x="0" y="280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518" name="Freeform 98"/>
              <p:cNvSpPr/>
              <p:nvPr/>
            </p:nvSpPr>
            <p:spPr bwMode="auto">
              <a:xfrm>
                <a:off x="1776516" y="3132675"/>
                <a:ext cx="203601" cy="350118"/>
              </a:xfrm>
              <a:custGeom>
                <a:avLst/>
                <a:gdLst>
                  <a:gd name="T0" fmla="*/ 321 w 321"/>
                  <a:gd name="T1" fmla="*/ 363 h 552"/>
                  <a:gd name="T2" fmla="*/ 321 w 321"/>
                  <a:gd name="T3" fmla="*/ 363 h 552"/>
                  <a:gd name="T4" fmla="*/ 164 w 321"/>
                  <a:gd name="T5" fmla="*/ 276 h 552"/>
                  <a:gd name="T6" fmla="*/ 164 w 321"/>
                  <a:gd name="T7" fmla="*/ 94 h 552"/>
                  <a:gd name="T8" fmla="*/ 164 w 321"/>
                  <a:gd name="T9" fmla="*/ 94 h 552"/>
                  <a:gd name="T10" fmla="*/ 164 w 321"/>
                  <a:gd name="T11" fmla="*/ 94 h 552"/>
                  <a:gd name="T12" fmla="*/ 4 w 321"/>
                  <a:gd name="T13" fmla="*/ 0 h 552"/>
                  <a:gd name="T14" fmla="*/ 0 w 321"/>
                  <a:gd name="T15" fmla="*/ 7 h 552"/>
                  <a:gd name="T16" fmla="*/ 157 w 321"/>
                  <a:gd name="T17" fmla="*/ 97 h 552"/>
                  <a:gd name="T18" fmla="*/ 157 w 321"/>
                  <a:gd name="T19" fmla="*/ 279 h 552"/>
                  <a:gd name="T20" fmla="*/ 157 w 321"/>
                  <a:gd name="T21" fmla="*/ 279 h 552"/>
                  <a:gd name="T22" fmla="*/ 310 w 321"/>
                  <a:gd name="T23" fmla="*/ 370 h 552"/>
                  <a:gd name="T24" fmla="*/ 310 w 321"/>
                  <a:gd name="T25" fmla="*/ 552 h 552"/>
                  <a:gd name="T26" fmla="*/ 321 w 321"/>
                  <a:gd name="T27" fmla="*/ 552 h 552"/>
                  <a:gd name="T28" fmla="*/ 321 w 321"/>
                  <a:gd name="T29" fmla="*/ 363 h 552"/>
                  <a:gd name="T30" fmla="*/ 321 w 321"/>
                  <a:gd name="T31" fmla="*/ 363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21" h="552">
                    <a:moveTo>
                      <a:pt x="321" y="363"/>
                    </a:moveTo>
                    <a:lnTo>
                      <a:pt x="321" y="363"/>
                    </a:lnTo>
                    <a:lnTo>
                      <a:pt x="164" y="276"/>
                    </a:lnTo>
                    <a:lnTo>
                      <a:pt x="164" y="94"/>
                    </a:lnTo>
                    <a:lnTo>
                      <a:pt x="164" y="94"/>
                    </a:lnTo>
                    <a:lnTo>
                      <a:pt x="164" y="94"/>
                    </a:lnTo>
                    <a:lnTo>
                      <a:pt x="4" y="0"/>
                    </a:lnTo>
                    <a:lnTo>
                      <a:pt x="0" y="7"/>
                    </a:lnTo>
                    <a:lnTo>
                      <a:pt x="157" y="97"/>
                    </a:lnTo>
                    <a:lnTo>
                      <a:pt x="157" y="279"/>
                    </a:lnTo>
                    <a:lnTo>
                      <a:pt x="157" y="279"/>
                    </a:lnTo>
                    <a:lnTo>
                      <a:pt x="310" y="370"/>
                    </a:lnTo>
                    <a:lnTo>
                      <a:pt x="310" y="552"/>
                    </a:lnTo>
                    <a:lnTo>
                      <a:pt x="321" y="552"/>
                    </a:lnTo>
                    <a:lnTo>
                      <a:pt x="321" y="363"/>
                    </a:lnTo>
                    <a:lnTo>
                      <a:pt x="321" y="363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519" name="Freeform 99"/>
              <p:cNvSpPr/>
              <p:nvPr/>
            </p:nvSpPr>
            <p:spPr bwMode="auto">
              <a:xfrm>
                <a:off x="2192598" y="3732695"/>
                <a:ext cx="105923" cy="177596"/>
              </a:xfrm>
              <a:custGeom>
                <a:avLst/>
                <a:gdLst>
                  <a:gd name="T0" fmla="*/ 160 w 167"/>
                  <a:gd name="T1" fmla="*/ 280 h 280"/>
                  <a:gd name="T2" fmla="*/ 167 w 167"/>
                  <a:gd name="T3" fmla="*/ 273 h 280"/>
                  <a:gd name="T4" fmla="*/ 10 w 167"/>
                  <a:gd name="T5" fmla="*/ 182 h 280"/>
                  <a:gd name="T6" fmla="*/ 10 w 167"/>
                  <a:gd name="T7" fmla="*/ 0 h 280"/>
                  <a:gd name="T8" fmla="*/ 0 w 167"/>
                  <a:gd name="T9" fmla="*/ 0 h 280"/>
                  <a:gd name="T10" fmla="*/ 0 w 167"/>
                  <a:gd name="T11" fmla="*/ 189 h 280"/>
                  <a:gd name="T12" fmla="*/ 0 w 167"/>
                  <a:gd name="T13" fmla="*/ 189 h 280"/>
                  <a:gd name="T14" fmla="*/ 0 w 167"/>
                  <a:gd name="T15" fmla="*/ 189 h 280"/>
                  <a:gd name="T16" fmla="*/ 160 w 167"/>
                  <a:gd name="T17" fmla="*/ 280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280">
                    <a:moveTo>
                      <a:pt x="160" y="280"/>
                    </a:moveTo>
                    <a:lnTo>
                      <a:pt x="167" y="273"/>
                    </a:lnTo>
                    <a:lnTo>
                      <a:pt x="10" y="182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0" y="189"/>
                    </a:lnTo>
                    <a:lnTo>
                      <a:pt x="0" y="189"/>
                    </a:lnTo>
                    <a:lnTo>
                      <a:pt x="160" y="280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520" name="Freeform 100"/>
              <p:cNvSpPr/>
              <p:nvPr/>
            </p:nvSpPr>
            <p:spPr bwMode="auto">
              <a:xfrm>
                <a:off x="2194500" y="3843692"/>
                <a:ext cx="106558" cy="176962"/>
              </a:xfrm>
              <a:custGeom>
                <a:avLst/>
                <a:gdLst>
                  <a:gd name="T0" fmla="*/ 4 w 168"/>
                  <a:gd name="T1" fmla="*/ 0 h 279"/>
                  <a:gd name="T2" fmla="*/ 0 w 168"/>
                  <a:gd name="T3" fmla="*/ 10 h 279"/>
                  <a:gd name="T4" fmla="*/ 157 w 168"/>
                  <a:gd name="T5" fmla="*/ 98 h 279"/>
                  <a:gd name="T6" fmla="*/ 161 w 168"/>
                  <a:gd name="T7" fmla="*/ 279 h 279"/>
                  <a:gd name="T8" fmla="*/ 168 w 168"/>
                  <a:gd name="T9" fmla="*/ 279 h 279"/>
                  <a:gd name="T10" fmla="*/ 168 w 168"/>
                  <a:gd name="T11" fmla="*/ 94 h 279"/>
                  <a:gd name="T12" fmla="*/ 168 w 168"/>
                  <a:gd name="T13" fmla="*/ 94 h 279"/>
                  <a:gd name="T14" fmla="*/ 168 w 168"/>
                  <a:gd name="T15" fmla="*/ 94 h 279"/>
                  <a:gd name="T16" fmla="*/ 4 w 168"/>
                  <a:gd name="T17" fmla="*/ 0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8" h="279">
                    <a:moveTo>
                      <a:pt x="4" y="0"/>
                    </a:moveTo>
                    <a:lnTo>
                      <a:pt x="0" y="10"/>
                    </a:lnTo>
                    <a:lnTo>
                      <a:pt x="157" y="98"/>
                    </a:lnTo>
                    <a:lnTo>
                      <a:pt x="161" y="279"/>
                    </a:lnTo>
                    <a:lnTo>
                      <a:pt x="168" y="279"/>
                    </a:lnTo>
                    <a:lnTo>
                      <a:pt x="168" y="94"/>
                    </a:lnTo>
                    <a:lnTo>
                      <a:pt x="168" y="94"/>
                    </a:lnTo>
                    <a:lnTo>
                      <a:pt x="168" y="9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521" name="Freeform 101"/>
              <p:cNvSpPr/>
              <p:nvPr/>
            </p:nvSpPr>
            <p:spPr bwMode="auto">
              <a:xfrm>
                <a:off x="2294081" y="3848132"/>
                <a:ext cx="203601" cy="66599"/>
              </a:xfrm>
              <a:custGeom>
                <a:avLst/>
                <a:gdLst>
                  <a:gd name="T0" fmla="*/ 0 w 321"/>
                  <a:gd name="T1" fmla="*/ 84 h 105"/>
                  <a:gd name="T2" fmla="*/ 4 w 321"/>
                  <a:gd name="T3" fmla="*/ 94 h 105"/>
                  <a:gd name="T4" fmla="*/ 164 w 321"/>
                  <a:gd name="T5" fmla="*/ 10 h 105"/>
                  <a:gd name="T6" fmla="*/ 318 w 321"/>
                  <a:gd name="T7" fmla="*/ 105 h 105"/>
                  <a:gd name="T8" fmla="*/ 321 w 321"/>
                  <a:gd name="T9" fmla="*/ 98 h 105"/>
                  <a:gd name="T10" fmla="*/ 164 w 321"/>
                  <a:gd name="T11" fmla="*/ 0 h 105"/>
                  <a:gd name="T12" fmla="*/ 164 w 321"/>
                  <a:gd name="T13" fmla="*/ 0 h 105"/>
                  <a:gd name="T14" fmla="*/ 164 w 321"/>
                  <a:gd name="T15" fmla="*/ 0 h 105"/>
                  <a:gd name="T16" fmla="*/ 0 w 321"/>
                  <a:gd name="T17" fmla="*/ 8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1" h="105">
                    <a:moveTo>
                      <a:pt x="0" y="84"/>
                    </a:moveTo>
                    <a:lnTo>
                      <a:pt x="4" y="94"/>
                    </a:lnTo>
                    <a:lnTo>
                      <a:pt x="164" y="10"/>
                    </a:lnTo>
                    <a:lnTo>
                      <a:pt x="318" y="105"/>
                    </a:lnTo>
                    <a:lnTo>
                      <a:pt x="321" y="98"/>
                    </a:lnTo>
                    <a:lnTo>
                      <a:pt x="164" y="0"/>
                    </a:lnTo>
                    <a:lnTo>
                      <a:pt x="164" y="0"/>
                    </a:lnTo>
                    <a:lnTo>
                      <a:pt x="164" y="0"/>
                    </a:lnTo>
                    <a:lnTo>
                      <a:pt x="0" y="84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522" name="Freeform 102"/>
              <p:cNvSpPr/>
              <p:nvPr/>
            </p:nvSpPr>
            <p:spPr bwMode="auto">
              <a:xfrm>
                <a:off x="2396199" y="3861452"/>
                <a:ext cx="203601" cy="66599"/>
              </a:xfrm>
              <a:custGeom>
                <a:avLst/>
                <a:gdLst>
                  <a:gd name="T0" fmla="*/ 321 w 321"/>
                  <a:gd name="T1" fmla="*/ 17 h 105"/>
                  <a:gd name="T2" fmla="*/ 317 w 321"/>
                  <a:gd name="T3" fmla="*/ 10 h 105"/>
                  <a:gd name="T4" fmla="*/ 157 w 321"/>
                  <a:gd name="T5" fmla="*/ 94 h 105"/>
                  <a:gd name="T6" fmla="*/ 3 w 321"/>
                  <a:gd name="T7" fmla="*/ 0 h 105"/>
                  <a:gd name="T8" fmla="*/ 0 w 321"/>
                  <a:gd name="T9" fmla="*/ 7 h 105"/>
                  <a:gd name="T10" fmla="*/ 157 w 321"/>
                  <a:gd name="T11" fmla="*/ 105 h 105"/>
                  <a:gd name="T12" fmla="*/ 157 w 321"/>
                  <a:gd name="T13" fmla="*/ 105 h 105"/>
                  <a:gd name="T14" fmla="*/ 157 w 321"/>
                  <a:gd name="T15" fmla="*/ 105 h 105"/>
                  <a:gd name="T16" fmla="*/ 321 w 321"/>
                  <a:gd name="T17" fmla="*/ 17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1" h="105">
                    <a:moveTo>
                      <a:pt x="321" y="17"/>
                    </a:moveTo>
                    <a:lnTo>
                      <a:pt x="317" y="10"/>
                    </a:lnTo>
                    <a:lnTo>
                      <a:pt x="157" y="94"/>
                    </a:lnTo>
                    <a:lnTo>
                      <a:pt x="3" y="0"/>
                    </a:lnTo>
                    <a:lnTo>
                      <a:pt x="0" y="7"/>
                    </a:lnTo>
                    <a:lnTo>
                      <a:pt x="157" y="105"/>
                    </a:lnTo>
                    <a:lnTo>
                      <a:pt x="157" y="105"/>
                    </a:lnTo>
                    <a:lnTo>
                      <a:pt x="157" y="105"/>
                    </a:lnTo>
                    <a:lnTo>
                      <a:pt x="321" y="17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523" name="Freeform 103"/>
              <p:cNvSpPr/>
              <p:nvPr/>
            </p:nvSpPr>
            <p:spPr bwMode="auto">
              <a:xfrm>
                <a:off x="2405078" y="3841155"/>
                <a:ext cx="205504" cy="66599"/>
              </a:xfrm>
              <a:custGeom>
                <a:avLst/>
                <a:gdLst>
                  <a:gd name="T0" fmla="*/ 324 w 324"/>
                  <a:gd name="T1" fmla="*/ 18 h 105"/>
                  <a:gd name="T2" fmla="*/ 321 w 324"/>
                  <a:gd name="T3" fmla="*/ 7 h 105"/>
                  <a:gd name="T4" fmla="*/ 160 w 324"/>
                  <a:gd name="T5" fmla="*/ 95 h 105"/>
                  <a:gd name="T6" fmla="*/ 7 w 324"/>
                  <a:gd name="T7" fmla="*/ 0 h 105"/>
                  <a:gd name="T8" fmla="*/ 0 w 324"/>
                  <a:gd name="T9" fmla="*/ 7 h 105"/>
                  <a:gd name="T10" fmla="*/ 160 w 324"/>
                  <a:gd name="T11" fmla="*/ 105 h 105"/>
                  <a:gd name="T12" fmla="*/ 160 w 324"/>
                  <a:gd name="T13" fmla="*/ 105 h 105"/>
                  <a:gd name="T14" fmla="*/ 160 w 324"/>
                  <a:gd name="T15" fmla="*/ 105 h 105"/>
                  <a:gd name="T16" fmla="*/ 324 w 324"/>
                  <a:gd name="T17" fmla="*/ 18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4" h="105">
                    <a:moveTo>
                      <a:pt x="324" y="18"/>
                    </a:moveTo>
                    <a:lnTo>
                      <a:pt x="321" y="7"/>
                    </a:lnTo>
                    <a:lnTo>
                      <a:pt x="160" y="95"/>
                    </a:lnTo>
                    <a:lnTo>
                      <a:pt x="7" y="0"/>
                    </a:lnTo>
                    <a:lnTo>
                      <a:pt x="0" y="7"/>
                    </a:lnTo>
                    <a:lnTo>
                      <a:pt x="160" y="105"/>
                    </a:lnTo>
                    <a:lnTo>
                      <a:pt x="160" y="105"/>
                    </a:lnTo>
                    <a:lnTo>
                      <a:pt x="160" y="105"/>
                    </a:lnTo>
                    <a:lnTo>
                      <a:pt x="324" y="18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524" name="Freeform 104"/>
              <p:cNvSpPr/>
              <p:nvPr/>
            </p:nvSpPr>
            <p:spPr bwMode="auto">
              <a:xfrm>
                <a:off x="2393661" y="3662291"/>
                <a:ext cx="104020" cy="176962"/>
              </a:xfrm>
              <a:custGeom>
                <a:avLst/>
                <a:gdLst>
                  <a:gd name="T0" fmla="*/ 0 w 164"/>
                  <a:gd name="T1" fmla="*/ 279 h 279"/>
                  <a:gd name="T2" fmla="*/ 11 w 164"/>
                  <a:gd name="T3" fmla="*/ 279 h 279"/>
                  <a:gd name="T4" fmla="*/ 7 w 164"/>
                  <a:gd name="T5" fmla="*/ 97 h 279"/>
                  <a:gd name="T6" fmla="*/ 164 w 164"/>
                  <a:gd name="T7" fmla="*/ 6 h 279"/>
                  <a:gd name="T8" fmla="*/ 161 w 164"/>
                  <a:gd name="T9" fmla="*/ 0 h 279"/>
                  <a:gd name="T10" fmla="*/ 0 w 164"/>
                  <a:gd name="T11" fmla="*/ 94 h 279"/>
                  <a:gd name="T12" fmla="*/ 0 w 164"/>
                  <a:gd name="T13" fmla="*/ 94 h 279"/>
                  <a:gd name="T14" fmla="*/ 0 w 164"/>
                  <a:gd name="T15" fmla="*/ 94 h 279"/>
                  <a:gd name="T16" fmla="*/ 0 w 164"/>
                  <a:gd name="T17" fmla="*/ 279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4" h="279">
                    <a:moveTo>
                      <a:pt x="0" y="279"/>
                    </a:moveTo>
                    <a:lnTo>
                      <a:pt x="11" y="279"/>
                    </a:lnTo>
                    <a:lnTo>
                      <a:pt x="7" y="97"/>
                    </a:lnTo>
                    <a:lnTo>
                      <a:pt x="164" y="6"/>
                    </a:lnTo>
                    <a:lnTo>
                      <a:pt x="161" y="0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0" y="279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525" name="Freeform 105"/>
              <p:cNvSpPr/>
              <p:nvPr/>
            </p:nvSpPr>
            <p:spPr bwMode="auto">
              <a:xfrm>
                <a:off x="1990900" y="3482792"/>
                <a:ext cx="402762" cy="356460"/>
              </a:xfrm>
              <a:custGeom>
                <a:avLst/>
                <a:gdLst>
                  <a:gd name="T0" fmla="*/ 635 w 635"/>
                  <a:gd name="T1" fmla="*/ 377 h 562"/>
                  <a:gd name="T2" fmla="*/ 635 w 635"/>
                  <a:gd name="T3" fmla="*/ 377 h 562"/>
                  <a:gd name="T4" fmla="*/ 478 w 635"/>
                  <a:gd name="T5" fmla="*/ 286 h 562"/>
                  <a:gd name="T6" fmla="*/ 478 w 635"/>
                  <a:gd name="T7" fmla="*/ 104 h 562"/>
                  <a:gd name="T8" fmla="*/ 478 w 635"/>
                  <a:gd name="T9" fmla="*/ 104 h 562"/>
                  <a:gd name="T10" fmla="*/ 478 w 635"/>
                  <a:gd name="T11" fmla="*/ 104 h 562"/>
                  <a:gd name="T12" fmla="*/ 318 w 635"/>
                  <a:gd name="T13" fmla="*/ 10 h 562"/>
                  <a:gd name="T14" fmla="*/ 318 w 635"/>
                  <a:gd name="T15" fmla="*/ 10 h 562"/>
                  <a:gd name="T16" fmla="*/ 161 w 635"/>
                  <a:gd name="T17" fmla="*/ 97 h 562"/>
                  <a:gd name="T18" fmla="*/ 7 w 635"/>
                  <a:gd name="T19" fmla="*/ 0 h 562"/>
                  <a:gd name="T20" fmla="*/ 0 w 635"/>
                  <a:gd name="T21" fmla="*/ 10 h 562"/>
                  <a:gd name="T22" fmla="*/ 161 w 635"/>
                  <a:gd name="T23" fmla="*/ 108 h 562"/>
                  <a:gd name="T24" fmla="*/ 161 w 635"/>
                  <a:gd name="T25" fmla="*/ 108 h 562"/>
                  <a:gd name="T26" fmla="*/ 161 w 635"/>
                  <a:gd name="T27" fmla="*/ 108 h 562"/>
                  <a:gd name="T28" fmla="*/ 318 w 635"/>
                  <a:gd name="T29" fmla="*/ 21 h 562"/>
                  <a:gd name="T30" fmla="*/ 471 w 635"/>
                  <a:gd name="T31" fmla="*/ 108 h 562"/>
                  <a:gd name="T32" fmla="*/ 471 w 635"/>
                  <a:gd name="T33" fmla="*/ 289 h 562"/>
                  <a:gd name="T34" fmla="*/ 471 w 635"/>
                  <a:gd name="T35" fmla="*/ 289 h 562"/>
                  <a:gd name="T36" fmla="*/ 628 w 635"/>
                  <a:gd name="T37" fmla="*/ 380 h 562"/>
                  <a:gd name="T38" fmla="*/ 628 w 635"/>
                  <a:gd name="T39" fmla="*/ 562 h 562"/>
                  <a:gd name="T40" fmla="*/ 635 w 635"/>
                  <a:gd name="T41" fmla="*/ 562 h 562"/>
                  <a:gd name="T42" fmla="*/ 635 w 635"/>
                  <a:gd name="T43" fmla="*/ 377 h 562"/>
                  <a:gd name="T44" fmla="*/ 635 w 635"/>
                  <a:gd name="T45" fmla="*/ 377 h 5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35" h="562">
                    <a:moveTo>
                      <a:pt x="635" y="377"/>
                    </a:moveTo>
                    <a:lnTo>
                      <a:pt x="635" y="377"/>
                    </a:lnTo>
                    <a:lnTo>
                      <a:pt x="478" y="286"/>
                    </a:lnTo>
                    <a:lnTo>
                      <a:pt x="478" y="104"/>
                    </a:lnTo>
                    <a:lnTo>
                      <a:pt x="478" y="104"/>
                    </a:lnTo>
                    <a:lnTo>
                      <a:pt x="478" y="104"/>
                    </a:lnTo>
                    <a:lnTo>
                      <a:pt x="318" y="10"/>
                    </a:lnTo>
                    <a:lnTo>
                      <a:pt x="318" y="10"/>
                    </a:lnTo>
                    <a:lnTo>
                      <a:pt x="161" y="97"/>
                    </a:lnTo>
                    <a:lnTo>
                      <a:pt x="7" y="0"/>
                    </a:lnTo>
                    <a:lnTo>
                      <a:pt x="0" y="10"/>
                    </a:lnTo>
                    <a:lnTo>
                      <a:pt x="161" y="108"/>
                    </a:lnTo>
                    <a:lnTo>
                      <a:pt x="161" y="108"/>
                    </a:lnTo>
                    <a:lnTo>
                      <a:pt x="161" y="108"/>
                    </a:lnTo>
                    <a:lnTo>
                      <a:pt x="318" y="21"/>
                    </a:lnTo>
                    <a:lnTo>
                      <a:pt x="471" y="108"/>
                    </a:lnTo>
                    <a:lnTo>
                      <a:pt x="471" y="289"/>
                    </a:lnTo>
                    <a:lnTo>
                      <a:pt x="471" y="289"/>
                    </a:lnTo>
                    <a:lnTo>
                      <a:pt x="628" y="380"/>
                    </a:lnTo>
                    <a:lnTo>
                      <a:pt x="628" y="562"/>
                    </a:lnTo>
                    <a:lnTo>
                      <a:pt x="635" y="562"/>
                    </a:lnTo>
                    <a:lnTo>
                      <a:pt x="635" y="377"/>
                    </a:lnTo>
                    <a:lnTo>
                      <a:pt x="635" y="377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526" name="Freeform 106"/>
              <p:cNvSpPr/>
              <p:nvPr/>
            </p:nvSpPr>
            <p:spPr bwMode="auto">
              <a:xfrm>
                <a:off x="1358531" y="3382577"/>
                <a:ext cx="205504" cy="350118"/>
              </a:xfrm>
              <a:custGeom>
                <a:avLst/>
                <a:gdLst>
                  <a:gd name="T0" fmla="*/ 0 w 324"/>
                  <a:gd name="T1" fmla="*/ 186 h 552"/>
                  <a:gd name="T2" fmla="*/ 0 w 324"/>
                  <a:gd name="T3" fmla="*/ 186 h 552"/>
                  <a:gd name="T4" fmla="*/ 157 w 324"/>
                  <a:gd name="T5" fmla="*/ 276 h 552"/>
                  <a:gd name="T6" fmla="*/ 157 w 324"/>
                  <a:gd name="T7" fmla="*/ 458 h 552"/>
                  <a:gd name="T8" fmla="*/ 157 w 324"/>
                  <a:gd name="T9" fmla="*/ 458 h 552"/>
                  <a:gd name="T10" fmla="*/ 157 w 324"/>
                  <a:gd name="T11" fmla="*/ 458 h 552"/>
                  <a:gd name="T12" fmla="*/ 317 w 324"/>
                  <a:gd name="T13" fmla="*/ 552 h 552"/>
                  <a:gd name="T14" fmla="*/ 324 w 324"/>
                  <a:gd name="T15" fmla="*/ 542 h 552"/>
                  <a:gd name="T16" fmla="*/ 167 w 324"/>
                  <a:gd name="T17" fmla="*/ 454 h 552"/>
                  <a:gd name="T18" fmla="*/ 167 w 324"/>
                  <a:gd name="T19" fmla="*/ 273 h 552"/>
                  <a:gd name="T20" fmla="*/ 167 w 324"/>
                  <a:gd name="T21" fmla="*/ 273 h 552"/>
                  <a:gd name="T22" fmla="*/ 10 w 324"/>
                  <a:gd name="T23" fmla="*/ 182 h 552"/>
                  <a:gd name="T24" fmla="*/ 10 w 324"/>
                  <a:gd name="T25" fmla="*/ 0 h 552"/>
                  <a:gd name="T26" fmla="*/ 0 w 324"/>
                  <a:gd name="T27" fmla="*/ 0 h 552"/>
                  <a:gd name="T28" fmla="*/ 0 w 324"/>
                  <a:gd name="T29" fmla="*/ 186 h 552"/>
                  <a:gd name="T30" fmla="*/ 0 w 324"/>
                  <a:gd name="T31" fmla="*/ 186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24" h="552">
                    <a:moveTo>
                      <a:pt x="0" y="186"/>
                    </a:moveTo>
                    <a:lnTo>
                      <a:pt x="0" y="186"/>
                    </a:lnTo>
                    <a:lnTo>
                      <a:pt x="157" y="276"/>
                    </a:lnTo>
                    <a:lnTo>
                      <a:pt x="157" y="458"/>
                    </a:lnTo>
                    <a:lnTo>
                      <a:pt x="157" y="458"/>
                    </a:lnTo>
                    <a:lnTo>
                      <a:pt x="157" y="458"/>
                    </a:lnTo>
                    <a:lnTo>
                      <a:pt x="317" y="552"/>
                    </a:lnTo>
                    <a:lnTo>
                      <a:pt x="324" y="542"/>
                    </a:lnTo>
                    <a:lnTo>
                      <a:pt x="167" y="454"/>
                    </a:lnTo>
                    <a:lnTo>
                      <a:pt x="167" y="273"/>
                    </a:lnTo>
                    <a:lnTo>
                      <a:pt x="167" y="273"/>
                    </a:lnTo>
                    <a:lnTo>
                      <a:pt x="10" y="182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186"/>
                    </a:lnTo>
                    <a:lnTo>
                      <a:pt x="0" y="186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527" name="Freeform 107"/>
              <p:cNvSpPr/>
              <p:nvPr/>
            </p:nvSpPr>
            <p:spPr bwMode="auto">
              <a:xfrm>
                <a:off x="1780956" y="3657851"/>
                <a:ext cx="404665" cy="65964"/>
              </a:xfrm>
              <a:custGeom>
                <a:avLst/>
                <a:gdLst>
                  <a:gd name="T0" fmla="*/ 478 w 638"/>
                  <a:gd name="T1" fmla="*/ 3 h 104"/>
                  <a:gd name="T2" fmla="*/ 478 w 638"/>
                  <a:gd name="T3" fmla="*/ 3 h 104"/>
                  <a:gd name="T4" fmla="*/ 321 w 638"/>
                  <a:gd name="T5" fmla="*/ 94 h 104"/>
                  <a:gd name="T6" fmla="*/ 164 w 638"/>
                  <a:gd name="T7" fmla="*/ 0 h 104"/>
                  <a:gd name="T8" fmla="*/ 164 w 638"/>
                  <a:gd name="T9" fmla="*/ 0 h 104"/>
                  <a:gd name="T10" fmla="*/ 164 w 638"/>
                  <a:gd name="T11" fmla="*/ 0 h 104"/>
                  <a:gd name="T12" fmla="*/ 0 w 638"/>
                  <a:gd name="T13" fmla="*/ 94 h 104"/>
                  <a:gd name="T14" fmla="*/ 7 w 638"/>
                  <a:gd name="T15" fmla="*/ 101 h 104"/>
                  <a:gd name="T16" fmla="*/ 164 w 638"/>
                  <a:gd name="T17" fmla="*/ 10 h 104"/>
                  <a:gd name="T18" fmla="*/ 317 w 638"/>
                  <a:gd name="T19" fmla="*/ 104 h 104"/>
                  <a:gd name="T20" fmla="*/ 317 w 638"/>
                  <a:gd name="T21" fmla="*/ 104 h 104"/>
                  <a:gd name="T22" fmla="*/ 474 w 638"/>
                  <a:gd name="T23" fmla="*/ 13 h 104"/>
                  <a:gd name="T24" fmla="*/ 631 w 638"/>
                  <a:gd name="T25" fmla="*/ 104 h 104"/>
                  <a:gd name="T26" fmla="*/ 638 w 638"/>
                  <a:gd name="T27" fmla="*/ 97 h 104"/>
                  <a:gd name="T28" fmla="*/ 478 w 638"/>
                  <a:gd name="T29" fmla="*/ 3 h 104"/>
                  <a:gd name="T30" fmla="*/ 478 w 638"/>
                  <a:gd name="T31" fmla="*/ 3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38" h="104">
                    <a:moveTo>
                      <a:pt x="478" y="3"/>
                    </a:moveTo>
                    <a:lnTo>
                      <a:pt x="478" y="3"/>
                    </a:lnTo>
                    <a:lnTo>
                      <a:pt x="321" y="94"/>
                    </a:lnTo>
                    <a:lnTo>
                      <a:pt x="164" y="0"/>
                    </a:lnTo>
                    <a:lnTo>
                      <a:pt x="164" y="0"/>
                    </a:lnTo>
                    <a:lnTo>
                      <a:pt x="164" y="0"/>
                    </a:lnTo>
                    <a:lnTo>
                      <a:pt x="0" y="94"/>
                    </a:lnTo>
                    <a:lnTo>
                      <a:pt x="7" y="101"/>
                    </a:lnTo>
                    <a:lnTo>
                      <a:pt x="164" y="10"/>
                    </a:lnTo>
                    <a:lnTo>
                      <a:pt x="317" y="104"/>
                    </a:lnTo>
                    <a:lnTo>
                      <a:pt x="317" y="104"/>
                    </a:lnTo>
                    <a:lnTo>
                      <a:pt x="474" y="13"/>
                    </a:lnTo>
                    <a:lnTo>
                      <a:pt x="631" y="104"/>
                    </a:lnTo>
                    <a:lnTo>
                      <a:pt x="638" y="97"/>
                    </a:lnTo>
                    <a:lnTo>
                      <a:pt x="478" y="3"/>
                    </a:lnTo>
                    <a:lnTo>
                      <a:pt x="478" y="3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528" name="Freeform 108"/>
              <p:cNvSpPr/>
              <p:nvPr/>
            </p:nvSpPr>
            <p:spPr bwMode="auto">
              <a:xfrm>
                <a:off x="1584332" y="3674976"/>
                <a:ext cx="402128" cy="66599"/>
              </a:xfrm>
              <a:custGeom>
                <a:avLst/>
                <a:gdLst>
                  <a:gd name="T0" fmla="*/ 474 w 634"/>
                  <a:gd name="T1" fmla="*/ 4 h 105"/>
                  <a:gd name="T2" fmla="*/ 474 w 634"/>
                  <a:gd name="T3" fmla="*/ 4 h 105"/>
                  <a:gd name="T4" fmla="*/ 317 w 634"/>
                  <a:gd name="T5" fmla="*/ 91 h 105"/>
                  <a:gd name="T6" fmla="*/ 163 w 634"/>
                  <a:gd name="T7" fmla="*/ 0 h 105"/>
                  <a:gd name="T8" fmla="*/ 163 w 634"/>
                  <a:gd name="T9" fmla="*/ 0 h 105"/>
                  <a:gd name="T10" fmla="*/ 163 w 634"/>
                  <a:gd name="T11" fmla="*/ 0 h 105"/>
                  <a:gd name="T12" fmla="*/ 0 w 634"/>
                  <a:gd name="T13" fmla="*/ 95 h 105"/>
                  <a:gd name="T14" fmla="*/ 3 w 634"/>
                  <a:gd name="T15" fmla="*/ 102 h 105"/>
                  <a:gd name="T16" fmla="*/ 163 w 634"/>
                  <a:gd name="T17" fmla="*/ 11 h 105"/>
                  <a:gd name="T18" fmla="*/ 317 w 634"/>
                  <a:gd name="T19" fmla="*/ 102 h 105"/>
                  <a:gd name="T20" fmla="*/ 317 w 634"/>
                  <a:gd name="T21" fmla="*/ 102 h 105"/>
                  <a:gd name="T22" fmla="*/ 474 w 634"/>
                  <a:gd name="T23" fmla="*/ 14 h 105"/>
                  <a:gd name="T24" fmla="*/ 631 w 634"/>
                  <a:gd name="T25" fmla="*/ 105 h 105"/>
                  <a:gd name="T26" fmla="*/ 634 w 634"/>
                  <a:gd name="T27" fmla="*/ 98 h 105"/>
                  <a:gd name="T28" fmla="*/ 474 w 634"/>
                  <a:gd name="T29" fmla="*/ 4 h 105"/>
                  <a:gd name="T30" fmla="*/ 474 w 634"/>
                  <a:gd name="T31" fmla="*/ 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34" h="105">
                    <a:moveTo>
                      <a:pt x="474" y="4"/>
                    </a:moveTo>
                    <a:lnTo>
                      <a:pt x="474" y="4"/>
                    </a:lnTo>
                    <a:lnTo>
                      <a:pt x="317" y="91"/>
                    </a:lnTo>
                    <a:lnTo>
                      <a:pt x="163" y="0"/>
                    </a:lnTo>
                    <a:lnTo>
                      <a:pt x="163" y="0"/>
                    </a:lnTo>
                    <a:lnTo>
                      <a:pt x="163" y="0"/>
                    </a:lnTo>
                    <a:lnTo>
                      <a:pt x="0" y="95"/>
                    </a:lnTo>
                    <a:lnTo>
                      <a:pt x="3" y="102"/>
                    </a:lnTo>
                    <a:lnTo>
                      <a:pt x="163" y="11"/>
                    </a:lnTo>
                    <a:lnTo>
                      <a:pt x="317" y="102"/>
                    </a:lnTo>
                    <a:lnTo>
                      <a:pt x="317" y="102"/>
                    </a:lnTo>
                    <a:lnTo>
                      <a:pt x="474" y="14"/>
                    </a:lnTo>
                    <a:lnTo>
                      <a:pt x="631" y="105"/>
                    </a:lnTo>
                    <a:lnTo>
                      <a:pt x="634" y="98"/>
                    </a:lnTo>
                    <a:lnTo>
                      <a:pt x="474" y="4"/>
                    </a:lnTo>
                    <a:lnTo>
                      <a:pt x="474" y="4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529" name="Freeform 109"/>
              <p:cNvSpPr/>
              <p:nvPr/>
            </p:nvSpPr>
            <p:spPr bwMode="auto">
              <a:xfrm>
                <a:off x="1564035" y="3137114"/>
                <a:ext cx="203601" cy="64062"/>
              </a:xfrm>
              <a:custGeom>
                <a:avLst/>
                <a:gdLst>
                  <a:gd name="T0" fmla="*/ 321 w 321"/>
                  <a:gd name="T1" fmla="*/ 7 h 101"/>
                  <a:gd name="T2" fmla="*/ 318 w 321"/>
                  <a:gd name="T3" fmla="*/ 0 h 101"/>
                  <a:gd name="T4" fmla="*/ 161 w 321"/>
                  <a:gd name="T5" fmla="*/ 90 h 101"/>
                  <a:gd name="T6" fmla="*/ 4 w 321"/>
                  <a:gd name="T7" fmla="*/ 0 h 101"/>
                  <a:gd name="T8" fmla="*/ 0 w 321"/>
                  <a:gd name="T9" fmla="*/ 7 h 101"/>
                  <a:gd name="T10" fmla="*/ 161 w 321"/>
                  <a:gd name="T11" fmla="*/ 101 h 101"/>
                  <a:gd name="T12" fmla="*/ 161 w 321"/>
                  <a:gd name="T13" fmla="*/ 101 h 101"/>
                  <a:gd name="T14" fmla="*/ 161 w 321"/>
                  <a:gd name="T15" fmla="*/ 101 h 101"/>
                  <a:gd name="T16" fmla="*/ 321 w 321"/>
                  <a:gd name="T17" fmla="*/ 7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1" h="101">
                    <a:moveTo>
                      <a:pt x="321" y="7"/>
                    </a:moveTo>
                    <a:lnTo>
                      <a:pt x="318" y="0"/>
                    </a:lnTo>
                    <a:lnTo>
                      <a:pt x="161" y="90"/>
                    </a:lnTo>
                    <a:lnTo>
                      <a:pt x="4" y="0"/>
                    </a:lnTo>
                    <a:lnTo>
                      <a:pt x="0" y="7"/>
                    </a:lnTo>
                    <a:lnTo>
                      <a:pt x="161" y="101"/>
                    </a:lnTo>
                    <a:lnTo>
                      <a:pt x="161" y="101"/>
                    </a:lnTo>
                    <a:lnTo>
                      <a:pt x="161" y="101"/>
                    </a:lnTo>
                    <a:lnTo>
                      <a:pt x="321" y="7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530" name="Freeform 110"/>
              <p:cNvSpPr/>
              <p:nvPr/>
            </p:nvSpPr>
            <p:spPr bwMode="auto">
              <a:xfrm>
                <a:off x="1661713" y="3010895"/>
                <a:ext cx="105923" cy="176962"/>
              </a:xfrm>
              <a:custGeom>
                <a:avLst/>
                <a:gdLst>
                  <a:gd name="T0" fmla="*/ 167 w 167"/>
                  <a:gd name="T1" fmla="*/ 0 h 279"/>
                  <a:gd name="T2" fmla="*/ 157 w 167"/>
                  <a:gd name="T3" fmla="*/ 0 h 279"/>
                  <a:gd name="T4" fmla="*/ 157 w 167"/>
                  <a:gd name="T5" fmla="*/ 181 h 279"/>
                  <a:gd name="T6" fmla="*/ 0 w 167"/>
                  <a:gd name="T7" fmla="*/ 272 h 279"/>
                  <a:gd name="T8" fmla="*/ 3 w 167"/>
                  <a:gd name="T9" fmla="*/ 279 h 279"/>
                  <a:gd name="T10" fmla="*/ 167 w 167"/>
                  <a:gd name="T11" fmla="*/ 185 h 279"/>
                  <a:gd name="T12" fmla="*/ 167 w 167"/>
                  <a:gd name="T13" fmla="*/ 185 h 279"/>
                  <a:gd name="T14" fmla="*/ 167 w 167"/>
                  <a:gd name="T15" fmla="*/ 185 h 279"/>
                  <a:gd name="T16" fmla="*/ 167 w 167"/>
                  <a:gd name="T17" fmla="*/ 0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279">
                    <a:moveTo>
                      <a:pt x="167" y="0"/>
                    </a:moveTo>
                    <a:lnTo>
                      <a:pt x="157" y="0"/>
                    </a:lnTo>
                    <a:lnTo>
                      <a:pt x="157" y="181"/>
                    </a:lnTo>
                    <a:lnTo>
                      <a:pt x="0" y="272"/>
                    </a:lnTo>
                    <a:lnTo>
                      <a:pt x="3" y="279"/>
                    </a:lnTo>
                    <a:lnTo>
                      <a:pt x="167" y="185"/>
                    </a:lnTo>
                    <a:lnTo>
                      <a:pt x="167" y="185"/>
                    </a:lnTo>
                    <a:lnTo>
                      <a:pt x="167" y="185"/>
                    </a:lnTo>
                    <a:lnTo>
                      <a:pt x="167" y="0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531" name="Freeform 111"/>
              <p:cNvSpPr/>
              <p:nvPr/>
            </p:nvSpPr>
            <p:spPr bwMode="auto">
              <a:xfrm>
                <a:off x="1462552" y="3026117"/>
                <a:ext cx="105923" cy="176962"/>
              </a:xfrm>
              <a:custGeom>
                <a:avLst/>
                <a:gdLst>
                  <a:gd name="T0" fmla="*/ 167 w 167"/>
                  <a:gd name="T1" fmla="*/ 0 h 279"/>
                  <a:gd name="T2" fmla="*/ 157 w 167"/>
                  <a:gd name="T3" fmla="*/ 0 h 279"/>
                  <a:gd name="T4" fmla="*/ 157 w 167"/>
                  <a:gd name="T5" fmla="*/ 182 h 279"/>
                  <a:gd name="T6" fmla="*/ 0 w 167"/>
                  <a:gd name="T7" fmla="*/ 272 h 279"/>
                  <a:gd name="T8" fmla="*/ 7 w 167"/>
                  <a:gd name="T9" fmla="*/ 279 h 279"/>
                  <a:gd name="T10" fmla="*/ 167 w 167"/>
                  <a:gd name="T11" fmla="*/ 185 h 279"/>
                  <a:gd name="T12" fmla="*/ 167 w 167"/>
                  <a:gd name="T13" fmla="*/ 185 h 279"/>
                  <a:gd name="T14" fmla="*/ 167 w 167"/>
                  <a:gd name="T15" fmla="*/ 185 h 279"/>
                  <a:gd name="T16" fmla="*/ 167 w 167"/>
                  <a:gd name="T17" fmla="*/ 0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279">
                    <a:moveTo>
                      <a:pt x="167" y="0"/>
                    </a:moveTo>
                    <a:lnTo>
                      <a:pt x="157" y="0"/>
                    </a:lnTo>
                    <a:lnTo>
                      <a:pt x="157" y="182"/>
                    </a:lnTo>
                    <a:lnTo>
                      <a:pt x="0" y="272"/>
                    </a:lnTo>
                    <a:lnTo>
                      <a:pt x="7" y="279"/>
                    </a:lnTo>
                    <a:lnTo>
                      <a:pt x="167" y="185"/>
                    </a:lnTo>
                    <a:lnTo>
                      <a:pt x="167" y="185"/>
                    </a:lnTo>
                    <a:lnTo>
                      <a:pt x="167" y="185"/>
                    </a:lnTo>
                    <a:lnTo>
                      <a:pt x="167" y="0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532" name="Freeform 112"/>
              <p:cNvSpPr/>
              <p:nvPr/>
            </p:nvSpPr>
            <p:spPr bwMode="auto">
              <a:xfrm>
                <a:off x="1360434" y="3028020"/>
                <a:ext cx="206138" cy="348215"/>
              </a:xfrm>
              <a:custGeom>
                <a:avLst/>
                <a:gdLst>
                  <a:gd name="T0" fmla="*/ 0 w 325"/>
                  <a:gd name="T1" fmla="*/ 186 h 549"/>
                  <a:gd name="T2" fmla="*/ 0 w 325"/>
                  <a:gd name="T3" fmla="*/ 186 h 549"/>
                  <a:gd name="T4" fmla="*/ 157 w 325"/>
                  <a:gd name="T5" fmla="*/ 276 h 549"/>
                  <a:gd name="T6" fmla="*/ 157 w 325"/>
                  <a:gd name="T7" fmla="*/ 458 h 549"/>
                  <a:gd name="T8" fmla="*/ 157 w 325"/>
                  <a:gd name="T9" fmla="*/ 458 h 549"/>
                  <a:gd name="T10" fmla="*/ 157 w 325"/>
                  <a:gd name="T11" fmla="*/ 458 h 549"/>
                  <a:gd name="T12" fmla="*/ 318 w 325"/>
                  <a:gd name="T13" fmla="*/ 549 h 549"/>
                  <a:gd name="T14" fmla="*/ 325 w 325"/>
                  <a:gd name="T15" fmla="*/ 542 h 549"/>
                  <a:gd name="T16" fmla="*/ 168 w 325"/>
                  <a:gd name="T17" fmla="*/ 451 h 549"/>
                  <a:gd name="T18" fmla="*/ 168 w 325"/>
                  <a:gd name="T19" fmla="*/ 269 h 549"/>
                  <a:gd name="T20" fmla="*/ 168 w 325"/>
                  <a:gd name="T21" fmla="*/ 269 h 549"/>
                  <a:gd name="T22" fmla="*/ 11 w 325"/>
                  <a:gd name="T23" fmla="*/ 179 h 549"/>
                  <a:gd name="T24" fmla="*/ 11 w 325"/>
                  <a:gd name="T25" fmla="*/ 0 h 549"/>
                  <a:gd name="T26" fmla="*/ 0 w 325"/>
                  <a:gd name="T27" fmla="*/ 0 h 549"/>
                  <a:gd name="T28" fmla="*/ 0 w 325"/>
                  <a:gd name="T29" fmla="*/ 186 h 549"/>
                  <a:gd name="T30" fmla="*/ 0 w 325"/>
                  <a:gd name="T31" fmla="*/ 186 h 5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25" h="549">
                    <a:moveTo>
                      <a:pt x="0" y="186"/>
                    </a:moveTo>
                    <a:lnTo>
                      <a:pt x="0" y="186"/>
                    </a:lnTo>
                    <a:lnTo>
                      <a:pt x="157" y="276"/>
                    </a:lnTo>
                    <a:lnTo>
                      <a:pt x="157" y="458"/>
                    </a:lnTo>
                    <a:lnTo>
                      <a:pt x="157" y="458"/>
                    </a:lnTo>
                    <a:lnTo>
                      <a:pt x="157" y="458"/>
                    </a:lnTo>
                    <a:lnTo>
                      <a:pt x="318" y="549"/>
                    </a:lnTo>
                    <a:lnTo>
                      <a:pt x="325" y="542"/>
                    </a:lnTo>
                    <a:lnTo>
                      <a:pt x="168" y="451"/>
                    </a:lnTo>
                    <a:lnTo>
                      <a:pt x="168" y="269"/>
                    </a:lnTo>
                    <a:lnTo>
                      <a:pt x="168" y="269"/>
                    </a:lnTo>
                    <a:lnTo>
                      <a:pt x="11" y="179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0" y="186"/>
                    </a:lnTo>
                    <a:lnTo>
                      <a:pt x="0" y="186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533" name="Freeform 113"/>
              <p:cNvSpPr/>
              <p:nvPr/>
            </p:nvSpPr>
            <p:spPr bwMode="auto">
              <a:xfrm>
                <a:off x="2393661" y="3480255"/>
                <a:ext cx="106558" cy="175059"/>
              </a:xfrm>
              <a:custGeom>
                <a:avLst/>
                <a:gdLst>
                  <a:gd name="T0" fmla="*/ 4 w 168"/>
                  <a:gd name="T1" fmla="*/ 0 h 276"/>
                  <a:gd name="T2" fmla="*/ 0 w 168"/>
                  <a:gd name="T3" fmla="*/ 7 h 276"/>
                  <a:gd name="T4" fmla="*/ 157 w 168"/>
                  <a:gd name="T5" fmla="*/ 94 h 276"/>
                  <a:gd name="T6" fmla="*/ 161 w 168"/>
                  <a:gd name="T7" fmla="*/ 276 h 276"/>
                  <a:gd name="T8" fmla="*/ 168 w 168"/>
                  <a:gd name="T9" fmla="*/ 276 h 276"/>
                  <a:gd name="T10" fmla="*/ 168 w 168"/>
                  <a:gd name="T11" fmla="*/ 91 h 276"/>
                  <a:gd name="T12" fmla="*/ 168 w 168"/>
                  <a:gd name="T13" fmla="*/ 91 h 276"/>
                  <a:gd name="T14" fmla="*/ 168 w 168"/>
                  <a:gd name="T15" fmla="*/ 91 h 276"/>
                  <a:gd name="T16" fmla="*/ 4 w 168"/>
                  <a:gd name="T17" fmla="*/ 0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8" h="276">
                    <a:moveTo>
                      <a:pt x="4" y="0"/>
                    </a:moveTo>
                    <a:lnTo>
                      <a:pt x="0" y="7"/>
                    </a:lnTo>
                    <a:lnTo>
                      <a:pt x="157" y="94"/>
                    </a:lnTo>
                    <a:lnTo>
                      <a:pt x="161" y="276"/>
                    </a:lnTo>
                    <a:lnTo>
                      <a:pt x="168" y="276"/>
                    </a:lnTo>
                    <a:lnTo>
                      <a:pt x="168" y="91"/>
                    </a:lnTo>
                    <a:lnTo>
                      <a:pt x="168" y="91"/>
                    </a:lnTo>
                    <a:lnTo>
                      <a:pt x="168" y="9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534" name="Freeform 114"/>
              <p:cNvSpPr/>
              <p:nvPr/>
            </p:nvSpPr>
            <p:spPr bwMode="auto">
              <a:xfrm>
                <a:off x="2506562" y="3287437"/>
                <a:ext cx="203601" cy="64062"/>
              </a:xfrm>
              <a:custGeom>
                <a:avLst/>
                <a:gdLst>
                  <a:gd name="T0" fmla="*/ 321 w 321"/>
                  <a:gd name="T1" fmla="*/ 7 h 101"/>
                  <a:gd name="T2" fmla="*/ 318 w 321"/>
                  <a:gd name="T3" fmla="*/ 0 h 101"/>
                  <a:gd name="T4" fmla="*/ 161 w 321"/>
                  <a:gd name="T5" fmla="*/ 91 h 101"/>
                  <a:gd name="T6" fmla="*/ 4 w 321"/>
                  <a:gd name="T7" fmla="*/ 0 h 101"/>
                  <a:gd name="T8" fmla="*/ 0 w 321"/>
                  <a:gd name="T9" fmla="*/ 7 h 101"/>
                  <a:gd name="T10" fmla="*/ 161 w 321"/>
                  <a:gd name="T11" fmla="*/ 101 h 101"/>
                  <a:gd name="T12" fmla="*/ 161 w 321"/>
                  <a:gd name="T13" fmla="*/ 101 h 101"/>
                  <a:gd name="T14" fmla="*/ 161 w 321"/>
                  <a:gd name="T15" fmla="*/ 101 h 101"/>
                  <a:gd name="T16" fmla="*/ 321 w 321"/>
                  <a:gd name="T17" fmla="*/ 7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1" h="101">
                    <a:moveTo>
                      <a:pt x="321" y="7"/>
                    </a:moveTo>
                    <a:lnTo>
                      <a:pt x="318" y="0"/>
                    </a:lnTo>
                    <a:lnTo>
                      <a:pt x="161" y="91"/>
                    </a:lnTo>
                    <a:lnTo>
                      <a:pt x="4" y="0"/>
                    </a:lnTo>
                    <a:lnTo>
                      <a:pt x="0" y="7"/>
                    </a:lnTo>
                    <a:lnTo>
                      <a:pt x="161" y="101"/>
                    </a:lnTo>
                    <a:lnTo>
                      <a:pt x="161" y="101"/>
                    </a:lnTo>
                    <a:lnTo>
                      <a:pt x="161" y="101"/>
                    </a:lnTo>
                    <a:lnTo>
                      <a:pt x="321" y="7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535" name="Freeform 115"/>
              <p:cNvSpPr/>
              <p:nvPr/>
            </p:nvSpPr>
            <p:spPr bwMode="auto">
              <a:xfrm>
                <a:off x="2301058" y="3183416"/>
                <a:ext cx="303181" cy="350118"/>
              </a:xfrm>
              <a:custGeom>
                <a:avLst/>
                <a:gdLst>
                  <a:gd name="T0" fmla="*/ 317 w 478"/>
                  <a:gd name="T1" fmla="*/ 189 h 552"/>
                  <a:gd name="T2" fmla="*/ 474 w 478"/>
                  <a:gd name="T3" fmla="*/ 279 h 552"/>
                  <a:gd name="T4" fmla="*/ 478 w 478"/>
                  <a:gd name="T5" fmla="*/ 272 h 552"/>
                  <a:gd name="T6" fmla="*/ 317 w 478"/>
                  <a:gd name="T7" fmla="*/ 178 h 552"/>
                  <a:gd name="T8" fmla="*/ 317 w 478"/>
                  <a:gd name="T9" fmla="*/ 178 h 552"/>
                  <a:gd name="T10" fmla="*/ 317 w 478"/>
                  <a:gd name="T11" fmla="*/ 178 h 552"/>
                  <a:gd name="T12" fmla="*/ 160 w 478"/>
                  <a:gd name="T13" fmla="*/ 269 h 552"/>
                  <a:gd name="T14" fmla="*/ 7 w 478"/>
                  <a:gd name="T15" fmla="*/ 182 h 552"/>
                  <a:gd name="T16" fmla="*/ 7 w 478"/>
                  <a:gd name="T17" fmla="*/ 0 h 552"/>
                  <a:gd name="T18" fmla="*/ 0 w 478"/>
                  <a:gd name="T19" fmla="*/ 0 h 552"/>
                  <a:gd name="T20" fmla="*/ 0 w 478"/>
                  <a:gd name="T21" fmla="*/ 185 h 552"/>
                  <a:gd name="T22" fmla="*/ 0 w 478"/>
                  <a:gd name="T23" fmla="*/ 185 h 552"/>
                  <a:gd name="T24" fmla="*/ 0 w 478"/>
                  <a:gd name="T25" fmla="*/ 185 h 552"/>
                  <a:gd name="T26" fmla="*/ 157 w 478"/>
                  <a:gd name="T27" fmla="*/ 276 h 552"/>
                  <a:gd name="T28" fmla="*/ 157 w 478"/>
                  <a:gd name="T29" fmla="*/ 458 h 552"/>
                  <a:gd name="T30" fmla="*/ 157 w 478"/>
                  <a:gd name="T31" fmla="*/ 458 h 552"/>
                  <a:gd name="T32" fmla="*/ 157 w 478"/>
                  <a:gd name="T33" fmla="*/ 458 h 552"/>
                  <a:gd name="T34" fmla="*/ 317 w 478"/>
                  <a:gd name="T35" fmla="*/ 552 h 552"/>
                  <a:gd name="T36" fmla="*/ 321 w 478"/>
                  <a:gd name="T37" fmla="*/ 545 h 552"/>
                  <a:gd name="T38" fmla="*/ 164 w 478"/>
                  <a:gd name="T39" fmla="*/ 454 h 552"/>
                  <a:gd name="T40" fmla="*/ 164 w 478"/>
                  <a:gd name="T41" fmla="*/ 279 h 552"/>
                  <a:gd name="T42" fmla="*/ 317 w 478"/>
                  <a:gd name="T43" fmla="*/ 189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78" h="552">
                    <a:moveTo>
                      <a:pt x="317" y="189"/>
                    </a:moveTo>
                    <a:lnTo>
                      <a:pt x="474" y="279"/>
                    </a:lnTo>
                    <a:lnTo>
                      <a:pt x="478" y="272"/>
                    </a:lnTo>
                    <a:lnTo>
                      <a:pt x="317" y="178"/>
                    </a:lnTo>
                    <a:lnTo>
                      <a:pt x="317" y="178"/>
                    </a:lnTo>
                    <a:lnTo>
                      <a:pt x="317" y="178"/>
                    </a:lnTo>
                    <a:lnTo>
                      <a:pt x="160" y="269"/>
                    </a:lnTo>
                    <a:lnTo>
                      <a:pt x="7" y="182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185"/>
                    </a:lnTo>
                    <a:lnTo>
                      <a:pt x="0" y="185"/>
                    </a:lnTo>
                    <a:lnTo>
                      <a:pt x="0" y="185"/>
                    </a:lnTo>
                    <a:lnTo>
                      <a:pt x="157" y="276"/>
                    </a:lnTo>
                    <a:lnTo>
                      <a:pt x="157" y="458"/>
                    </a:lnTo>
                    <a:lnTo>
                      <a:pt x="157" y="458"/>
                    </a:lnTo>
                    <a:lnTo>
                      <a:pt x="157" y="458"/>
                    </a:lnTo>
                    <a:lnTo>
                      <a:pt x="317" y="552"/>
                    </a:lnTo>
                    <a:lnTo>
                      <a:pt x="321" y="545"/>
                    </a:lnTo>
                    <a:lnTo>
                      <a:pt x="164" y="454"/>
                    </a:lnTo>
                    <a:lnTo>
                      <a:pt x="164" y="279"/>
                    </a:lnTo>
                    <a:lnTo>
                      <a:pt x="317" y="189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536" name="Freeform 116"/>
              <p:cNvSpPr/>
              <p:nvPr/>
            </p:nvSpPr>
            <p:spPr bwMode="auto">
              <a:xfrm>
                <a:off x="2511002" y="3546853"/>
                <a:ext cx="303181" cy="350118"/>
              </a:xfrm>
              <a:custGeom>
                <a:avLst/>
                <a:gdLst>
                  <a:gd name="T0" fmla="*/ 318 w 478"/>
                  <a:gd name="T1" fmla="*/ 192 h 552"/>
                  <a:gd name="T2" fmla="*/ 475 w 478"/>
                  <a:gd name="T3" fmla="*/ 283 h 552"/>
                  <a:gd name="T4" fmla="*/ 478 w 478"/>
                  <a:gd name="T5" fmla="*/ 272 h 552"/>
                  <a:gd name="T6" fmla="*/ 318 w 478"/>
                  <a:gd name="T7" fmla="*/ 182 h 552"/>
                  <a:gd name="T8" fmla="*/ 318 w 478"/>
                  <a:gd name="T9" fmla="*/ 182 h 552"/>
                  <a:gd name="T10" fmla="*/ 318 w 478"/>
                  <a:gd name="T11" fmla="*/ 182 h 552"/>
                  <a:gd name="T12" fmla="*/ 161 w 478"/>
                  <a:gd name="T13" fmla="*/ 272 h 552"/>
                  <a:gd name="T14" fmla="*/ 7 w 478"/>
                  <a:gd name="T15" fmla="*/ 182 h 552"/>
                  <a:gd name="T16" fmla="*/ 7 w 478"/>
                  <a:gd name="T17" fmla="*/ 0 h 552"/>
                  <a:gd name="T18" fmla="*/ 0 w 478"/>
                  <a:gd name="T19" fmla="*/ 0 h 552"/>
                  <a:gd name="T20" fmla="*/ 0 w 478"/>
                  <a:gd name="T21" fmla="*/ 188 h 552"/>
                  <a:gd name="T22" fmla="*/ 0 w 478"/>
                  <a:gd name="T23" fmla="*/ 188 h 552"/>
                  <a:gd name="T24" fmla="*/ 0 w 478"/>
                  <a:gd name="T25" fmla="*/ 188 h 552"/>
                  <a:gd name="T26" fmla="*/ 157 w 478"/>
                  <a:gd name="T27" fmla="*/ 279 h 552"/>
                  <a:gd name="T28" fmla="*/ 157 w 478"/>
                  <a:gd name="T29" fmla="*/ 457 h 552"/>
                  <a:gd name="T30" fmla="*/ 157 w 478"/>
                  <a:gd name="T31" fmla="*/ 457 h 552"/>
                  <a:gd name="T32" fmla="*/ 157 w 478"/>
                  <a:gd name="T33" fmla="*/ 457 h 552"/>
                  <a:gd name="T34" fmla="*/ 318 w 478"/>
                  <a:gd name="T35" fmla="*/ 552 h 552"/>
                  <a:gd name="T36" fmla="*/ 321 w 478"/>
                  <a:gd name="T37" fmla="*/ 545 h 552"/>
                  <a:gd name="T38" fmla="*/ 164 w 478"/>
                  <a:gd name="T39" fmla="*/ 454 h 552"/>
                  <a:gd name="T40" fmla="*/ 164 w 478"/>
                  <a:gd name="T41" fmla="*/ 279 h 552"/>
                  <a:gd name="T42" fmla="*/ 318 w 478"/>
                  <a:gd name="T43" fmla="*/ 192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78" h="552">
                    <a:moveTo>
                      <a:pt x="318" y="192"/>
                    </a:moveTo>
                    <a:lnTo>
                      <a:pt x="475" y="283"/>
                    </a:lnTo>
                    <a:lnTo>
                      <a:pt x="478" y="272"/>
                    </a:lnTo>
                    <a:lnTo>
                      <a:pt x="318" y="182"/>
                    </a:lnTo>
                    <a:lnTo>
                      <a:pt x="318" y="182"/>
                    </a:lnTo>
                    <a:lnTo>
                      <a:pt x="318" y="182"/>
                    </a:lnTo>
                    <a:lnTo>
                      <a:pt x="161" y="272"/>
                    </a:lnTo>
                    <a:lnTo>
                      <a:pt x="7" y="182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188"/>
                    </a:lnTo>
                    <a:lnTo>
                      <a:pt x="0" y="188"/>
                    </a:lnTo>
                    <a:lnTo>
                      <a:pt x="0" y="188"/>
                    </a:lnTo>
                    <a:lnTo>
                      <a:pt x="157" y="279"/>
                    </a:lnTo>
                    <a:lnTo>
                      <a:pt x="157" y="457"/>
                    </a:lnTo>
                    <a:lnTo>
                      <a:pt x="157" y="457"/>
                    </a:lnTo>
                    <a:lnTo>
                      <a:pt x="157" y="457"/>
                    </a:lnTo>
                    <a:lnTo>
                      <a:pt x="318" y="552"/>
                    </a:lnTo>
                    <a:lnTo>
                      <a:pt x="321" y="545"/>
                    </a:lnTo>
                    <a:lnTo>
                      <a:pt x="164" y="454"/>
                    </a:lnTo>
                    <a:lnTo>
                      <a:pt x="164" y="279"/>
                    </a:lnTo>
                    <a:lnTo>
                      <a:pt x="318" y="192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537" name="Freeform 117"/>
              <p:cNvSpPr/>
              <p:nvPr/>
            </p:nvSpPr>
            <p:spPr bwMode="auto">
              <a:xfrm>
                <a:off x="1712455" y="3178976"/>
                <a:ext cx="117340" cy="137637"/>
              </a:xfrm>
              <a:custGeom>
                <a:avLst/>
                <a:gdLst>
                  <a:gd name="T0" fmla="*/ 185 w 185"/>
                  <a:gd name="T1" fmla="*/ 161 h 217"/>
                  <a:gd name="T2" fmla="*/ 94 w 185"/>
                  <a:gd name="T3" fmla="*/ 217 h 217"/>
                  <a:gd name="T4" fmla="*/ 0 w 185"/>
                  <a:gd name="T5" fmla="*/ 161 h 217"/>
                  <a:gd name="T6" fmla="*/ 0 w 185"/>
                  <a:gd name="T7" fmla="*/ 52 h 217"/>
                  <a:gd name="T8" fmla="*/ 94 w 185"/>
                  <a:gd name="T9" fmla="*/ 0 h 217"/>
                  <a:gd name="T10" fmla="*/ 185 w 185"/>
                  <a:gd name="T11" fmla="*/ 52 h 217"/>
                  <a:gd name="T12" fmla="*/ 185 w 185"/>
                  <a:gd name="T13" fmla="*/ 161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5" h="217">
                    <a:moveTo>
                      <a:pt x="185" y="161"/>
                    </a:moveTo>
                    <a:lnTo>
                      <a:pt x="94" y="217"/>
                    </a:lnTo>
                    <a:lnTo>
                      <a:pt x="0" y="161"/>
                    </a:lnTo>
                    <a:lnTo>
                      <a:pt x="0" y="52"/>
                    </a:lnTo>
                    <a:lnTo>
                      <a:pt x="94" y="0"/>
                    </a:lnTo>
                    <a:lnTo>
                      <a:pt x="185" y="52"/>
                    </a:lnTo>
                    <a:lnTo>
                      <a:pt x="185" y="161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538" name="Freeform 118"/>
              <p:cNvSpPr/>
              <p:nvPr/>
            </p:nvSpPr>
            <p:spPr bwMode="auto">
              <a:xfrm>
                <a:off x="1712455" y="3529094"/>
                <a:ext cx="141443" cy="163642"/>
              </a:xfrm>
              <a:custGeom>
                <a:avLst/>
                <a:gdLst>
                  <a:gd name="T0" fmla="*/ 223 w 223"/>
                  <a:gd name="T1" fmla="*/ 192 h 258"/>
                  <a:gd name="T2" fmla="*/ 111 w 223"/>
                  <a:gd name="T3" fmla="*/ 258 h 258"/>
                  <a:gd name="T4" fmla="*/ 0 w 223"/>
                  <a:gd name="T5" fmla="*/ 192 h 258"/>
                  <a:gd name="T6" fmla="*/ 0 w 223"/>
                  <a:gd name="T7" fmla="*/ 63 h 258"/>
                  <a:gd name="T8" fmla="*/ 111 w 223"/>
                  <a:gd name="T9" fmla="*/ 0 h 258"/>
                  <a:gd name="T10" fmla="*/ 223 w 223"/>
                  <a:gd name="T11" fmla="*/ 63 h 258"/>
                  <a:gd name="T12" fmla="*/ 223 w 223"/>
                  <a:gd name="T13" fmla="*/ 192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3" h="258">
                    <a:moveTo>
                      <a:pt x="223" y="192"/>
                    </a:moveTo>
                    <a:lnTo>
                      <a:pt x="111" y="258"/>
                    </a:lnTo>
                    <a:lnTo>
                      <a:pt x="0" y="192"/>
                    </a:lnTo>
                    <a:lnTo>
                      <a:pt x="0" y="63"/>
                    </a:lnTo>
                    <a:lnTo>
                      <a:pt x="111" y="0"/>
                    </a:lnTo>
                    <a:lnTo>
                      <a:pt x="223" y="63"/>
                    </a:lnTo>
                    <a:lnTo>
                      <a:pt x="223" y="192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539" name="Freeform 119"/>
              <p:cNvSpPr/>
              <p:nvPr/>
            </p:nvSpPr>
            <p:spPr bwMode="auto">
              <a:xfrm>
                <a:off x="2033396" y="3369258"/>
                <a:ext cx="117340" cy="135100"/>
              </a:xfrm>
              <a:custGeom>
                <a:avLst/>
                <a:gdLst>
                  <a:gd name="T0" fmla="*/ 185 w 185"/>
                  <a:gd name="T1" fmla="*/ 161 h 213"/>
                  <a:gd name="T2" fmla="*/ 94 w 185"/>
                  <a:gd name="T3" fmla="*/ 213 h 213"/>
                  <a:gd name="T4" fmla="*/ 0 w 185"/>
                  <a:gd name="T5" fmla="*/ 161 h 213"/>
                  <a:gd name="T6" fmla="*/ 0 w 185"/>
                  <a:gd name="T7" fmla="*/ 53 h 213"/>
                  <a:gd name="T8" fmla="*/ 94 w 185"/>
                  <a:gd name="T9" fmla="*/ 0 h 213"/>
                  <a:gd name="T10" fmla="*/ 185 w 185"/>
                  <a:gd name="T11" fmla="*/ 53 h 213"/>
                  <a:gd name="T12" fmla="*/ 185 w 185"/>
                  <a:gd name="T13" fmla="*/ 161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5" h="213">
                    <a:moveTo>
                      <a:pt x="185" y="161"/>
                    </a:moveTo>
                    <a:lnTo>
                      <a:pt x="94" y="213"/>
                    </a:lnTo>
                    <a:lnTo>
                      <a:pt x="0" y="161"/>
                    </a:lnTo>
                    <a:lnTo>
                      <a:pt x="0" y="53"/>
                    </a:lnTo>
                    <a:lnTo>
                      <a:pt x="94" y="0"/>
                    </a:lnTo>
                    <a:lnTo>
                      <a:pt x="185" y="53"/>
                    </a:lnTo>
                    <a:lnTo>
                      <a:pt x="185" y="161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540" name="Freeform 120"/>
              <p:cNvSpPr/>
              <p:nvPr/>
            </p:nvSpPr>
            <p:spPr bwMode="auto">
              <a:xfrm>
                <a:off x="2302961" y="3500552"/>
                <a:ext cx="183939" cy="212481"/>
              </a:xfrm>
              <a:custGeom>
                <a:avLst/>
                <a:gdLst>
                  <a:gd name="T0" fmla="*/ 290 w 290"/>
                  <a:gd name="T1" fmla="*/ 251 h 335"/>
                  <a:gd name="T2" fmla="*/ 147 w 290"/>
                  <a:gd name="T3" fmla="*/ 335 h 335"/>
                  <a:gd name="T4" fmla="*/ 0 w 290"/>
                  <a:gd name="T5" fmla="*/ 251 h 335"/>
                  <a:gd name="T6" fmla="*/ 0 w 290"/>
                  <a:gd name="T7" fmla="*/ 83 h 335"/>
                  <a:gd name="T8" fmla="*/ 147 w 290"/>
                  <a:gd name="T9" fmla="*/ 0 h 335"/>
                  <a:gd name="T10" fmla="*/ 290 w 290"/>
                  <a:gd name="T11" fmla="*/ 83 h 335"/>
                  <a:gd name="T12" fmla="*/ 290 w 290"/>
                  <a:gd name="T13" fmla="*/ 251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0" h="335">
                    <a:moveTo>
                      <a:pt x="290" y="251"/>
                    </a:moveTo>
                    <a:lnTo>
                      <a:pt x="147" y="335"/>
                    </a:lnTo>
                    <a:lnTo>
                      <a:pt x="0" y="251"/>
                    </a:lnTo>
                    <a:lnTo>
                      <a:pt x="0" y="83"/>
                    </a:lnTo>
                    <a:lnTo>
                      <a:pt x="147" y="0"/>
                    </a:lnTo>
                    <a:lnTo>
                      <a:pt x="290" y="83"/>
                    </a:lnTo>
                    <a:lnTo>
                      <a:pt x="290" y="251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  <p:sp>
            <p:nvSpPr>
              <p:cNvPr id="541" name="Freeform 121"/>
              <p:cNvSpPr/>
              <p:nvPr/>
            </p:nvSpPr>
            <p:spPr bwMode="auto">
              <a:xfrm>
                <a:off x="1267831" y="3520214"/>
                <a:ext cx="183304" cy="212481"/>
              </a:xfrm>
              <a:custGeom>
                <a:avLst/>
                <a:gdLst>
                  <a:gd name="T0" fmla="*/ 289 w 289"/>
                  <a:gd name="T1" fmla="*/ 251 h 335"/>
                  <a:gd name="T2" fmla="*/ 143 w 289"/>
                  <a:gd name="T3" fmla="*/ 335 h 335"/>
                  <a:gd name="T4" fmla="*/ 0 w 289"/>
                  <a:gd name="T5" fmla="*/ 251 h 335"/>
                  <a:gd name="T6" fmla="*/ 0 w 289"/>
                  <a:gd name="T7" fmla="*/ 84 h 335"/>
                  <a:gd name="T8" fmla="*/ 143 w 289"/>
                  <a:gd name="T9" fmla="*/ 0 h 335"/>
                  <a:gd name="T10" fmla="*/ 289 w 289"/>
                  <a:gd name="T11" fmla="*/ 84 h 335"/>
                  <a:gd name="T12" fmla="*/ 289 w 289"/>
                  <a:gd name="T13" fmla="*/ 251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9" h="335">
                    <a:moveTo>
                      <a:pt x="289" y="251"/>
                    </a:moveTo>
                    <a:lnTo>
                      <a:pt x="143" y="335"/>
                    </a:lnTo>
                    <a:lnTo>
                      <a:pt x="0" y="251"/>
                    </a:lnTo>
                    <a:lnTo>
                      <a:pt x="0" y="84"/>
                    </a:lnTo>
                    <a:lnTo>
                      <a:pt x="143" y="0"/>
                    </a:lnTo>
                    <a:lnTo>
                      <a:pt x="289" y="84"/>
                    </a:lnTo>
                    <a:lnTo>
                      <a:pt x="289" y="251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/>
              </a:p>
            </p:txBody>
          </p:sp>
        </p:grpSp>
        <p:sp>
          <p:nvSpPr>
            <p:cNvPr id="4" name="文本框 3"/>
            <p:cNvSpPr txBox="1"/>
            <p:nvPr/>
          </p:nvSpPr>
          <p:spPr>
            <a:xfrm>
              <a:off x="1697090" y="3526275"/>
              <a:ext cx="1463151" cy="11197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3200" b="1" dirty="0">
                  <a:solidFill>
                    <a:srgbClr val="007FA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  <a:endParaRPr lang="en-US" altLang="zh-CN" sz="3200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en-US" altLang="zh-CN" sz="1100" b="1" dirty="0">
                  <a:solidFill>
                    <a:srgbClr val="007FA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CONTENT</a:t>
              </a:r>
              <a:endParaRPr lang="zh-CN" altLang="en-US" sz="1100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543" name="直接连接符 542"/>
            <p:cNvCxnSpPr/>
            <p:nvPr/>
          </p:nvCxnSpPr>
          <p:spPr>
            <a:xfrm>
              <a:off x="4291427" y="2738012"/>
              <a:ext cx="0" cy="1543050"/>
            </a:xfrm>
            <a:prstGeom prst="line">
              <a:avLst/>
            </a:prstGeom>
            <a:ln>
              <a:solidFill>
                <a:srgbClr val="007FA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7" name="组合 566"/>
          <p:cNvGrpSpPr/>
          <p:nvPr/>
        </p:nvGrpSpPr>
        <p:grpSpPr>
          <a:xfrm>
            <a:off x="3906089" y="2269703"/>
            <a:ext cx="3846560" cy="2462038"/>
            <a:chOff x="609429" y="2397944"/>
            <a:chExt cx="3846560" cy="2462038"/>
          </a:xfrm>
        </p:grpSpPr>
        <p:sp>
          <p:nvSpPr>
            <p:cNvPr id="544" name="矩形 543"/>
            <p:cNvSpPr/>
            <p:nvPr/>
          </p:nvSpPr>
          <p:spPr>
            <a:xfrm>
              <a:off x="1025242" y="2397944"/>
              <a:ext cx="270939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chemeClr val="bg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选题目的及意义</a:t>
              </a:r>
            </a:p>
          </p:txBody>
        </p:sp>
        <p:sp>
          <p:nvSpPr>
            <p:cNvPr id="545" name="矩形 544"/>
            <p:cNvSpPr/>
            <p:nvPr/>
          </p:nvSpPr>
          <p:spPr>
            <a:xfrm>
              <a:off x="1025242" y="3204687"/>
              <a:ext cx="343074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chemeClr val="bg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基本框架及主要内容</a:t>
              </a:r>
            </a:p>
          </p:txBody>
        </p:sp>
        <p:sp>
          <p:nvSpPr>
            <p:cNvPr id="546" name="矩形 545"/>
            <p:cNvSpPr/>
            <p:nvPr/>
          </p:nvSpPr>
          <p:spPr>
            <a:xfrm>
              <a:off x="1059785" y="4059763"/>
              <a:ext cx="270939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chemeClr val="bg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研究思路与方法</a:t>
              </a:r>
            </a:p>
          </p:txBody>
        </p:sp>
        <p:sp>
          <p:nvSpPr>
            <p:cNvPr id="551" name="文本框 550"/>
            <p:cNvSpPr txBox="1"/>
            <p:nvPr/>
          </p:nvSpPr>
          <p:spPr>
            <a:xfrm>
              <a:off x="1043344" y="2920609"/>
              <a:ext cx="22587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YOUR ENGLISH TITLE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52" name="文本框 551"/>
            <p:cNvSpPr txBox="1"/>
            <p:nvPr/>
          </p:nvSpPr>
          <p:spPr>
            <a:xfrm>
              <a:off x="1087947" y="3715168"/>
              <a:ext cx="22587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YOUR ENGLISH TITLE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53" name="文本框 552"/>
            <p:cNvSpPr txBox="1"/>
            <p:nvPr/>
          </p:nvSpPr>
          <p:spPr>
            <a:xfrm>
              <a:off x="1158959" y="4582983"/>
              <a:ext cx="22587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YOUR ENGLISH TITLE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57" name="矩形 556"/>
            <p:cNvSpPr/>
            <p:nvPr/>
          </p:nvSpPr>
          <p:spPr>
            <a:xfrm>
              <a:off x="649481" y="2417467"/>
              <a:ext cx="41389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Agency FB" panose="020B0503020202020204" pitchFamily="34" charset="0"/>
                </a:rPr>
                <a:t>01</a:t>
              </a:r>
              <a:endParaRPr lang="zh-CN" altLang="en-US" sz="400" dirty="0">
                <a:solidFill>
                  <a:schemeClr val="bg1"/>
                </a:solidFill>
              </a:endParaRPr>
            </a:p>
          </p:txBody>
        </p:sp>
        <p:sp>
          <p:nvSpPr>
            <p:cNvPr id="558" name="矩形 557"/>
            <p:cNvSpPr/>
            <p:nvPr/>
          </p:nvSpPr>
          <p:spPr>
            <a:xfrm>
              <a:off x="609429" y="3270738"/>
              <a:ext cx="47961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Agency FB" panose="020B0503020202020204" pitchFamily="34" charset="0"/>
                </a:rPr>
                <a:t>02</a:t>
              </a:r>
              <a:endParaRPr lang="zh-CN" altLang="en-US" sz="400" dirty="0">
                <a:solidFill>
                  <a:schemeClr val="bg1"/>
                </a:solidFill>
              </a:endParaRPr>
            </a:p>
          </p:txBody>
        </p:sp>
        <p:sp>
          <p:nvSpPr>
            <p:cNvPr id="559" name="矩形 558"/>
            <p:cNvSpPr/>
            <p:nvPr/>
          </p:nvSpPr>
          <p:spPr>
            <a:xfrm>
              <a:off x="619890" y="4110860"/>
              <a:ext cx="49244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Agency FB" panose="020B0503020202020204" pitchFamily="34" charset="0"/>
                </a:rPr>
                <a:t>03</a:t>
              </a:r>
              <a:endParaRPr lang="zh-CN" altLang="en-US" sz="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66" name="组合 565"/>
          <p:cNvGrpSpPr/>
          <p:nvPr/>
        </p:nvGrpSpPr>
        <p:grpSpPr>
          <a:xfrm>
            <a:off x="8303185" y="2210359"/>
            <a:ext cx="3129549" cy="2504334"/>
            <a:chOff x="8524168" y="2223065"/>
            <a:chExt cx="3129549" cy="2504334"/>
          </a:xfrm>
        </p:grpSpPr>
        <p:sp>
          <p:nvSpPr>
            <p:cNvPr id="547" name="矩形 546"/>
            <p:cNvSpPr/>
            <p:nvPr/>
          </p:nvSpPr>
          <p:spPr>
            <a:xfrm>
              <a:off x="8944321" y="2223065"/>
              <a:ext cx="270939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chemeClr val="bg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研究成果与应用</a:t>
              </a:r>
            </a:p>
          </p:txBody>
        </p:sp>
        <p:sp>
          <p:nvSpPr>
            <p:cNvPr id="548" name="矩形 547"/>
            <p:cNvSpPr/>
            <p:nvPr/>
          </p:nvSpPr>
          <p:spPr>
            <a:xfrm>
              <a:off x="8982571" y="3123190"/>
              <a:ext cx="198804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chemeClr val="bg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建议与结论</a:t>
              </a:r>
            </a:p>
          </p:txBody>
        </p:sp>
        <p:sp>
          <p:nvSpPr>
            <p:cNvPr id="549" name="矩形 548"/>
            <p:cNvSpPr/>
            <p:nvPr/>
          </p:nvSpPr>
          <p:spPr>
            <a:xfrm>
              <a:off x="9025178" y="3928071"/>
              <a:ext cx="162736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chemeClr val="bg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感恩致谢</a:t>
              </a:r>
            </a:p>
          </p:txBody>
        </p:sp>
        <p:sp>
          <p:nvSpPr>
            <p:cNvPr id="554" name="文本框 553"/>
            <p:cNvSpPr txBox="1"/>
            <p:nvPr/>
          </p:nvSpPr>
          <p:spPr>
            <a:xfrm>
              <a:off x="8944321" y="2789108"/>
              <a:ext cx="22587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YOUR ENGLISH TITLE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55" name="文本框 554"/>
            <p:cNvSpPr txBox="1"/>
            <p:nvPr/>
          </p:nvSpPr>
          <p:spPr>
            <a:xfrm>
              <a:off x="8980145" y="3646409"/>
              <a:ext cx="22587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YOUR ENGLISH TITLE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56" name="文本框 555"/>
            <p:cNvSpPr txBox="1"/>
            <p:nvPr/>
          </p:nvSpPr>
          <p:spPr>
            <a:xfrm>
              <a:off x="9025178" y="4450400"/>
              <a:ext cx="22587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YOUR ENGLISH TITLE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60" name="矩形 559"/>
            <p:cNvSpPr/>
            <p:nvPr/>
          </p:nvSpPr>
          <p:spPr>
            <a:xfrm>
              <a:off x="8524168" y="2282409"/>
              <a:ext cx="47801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Agency FB" panose="020B0503020202020204" pitchFamily="34" charset="0"/>
                </a:rPr>
                <a:t>04</a:t>
              </a:r>
              <a:endParaRPr lang="zh-CN" altLang="en-US" sz="400" dirty="0">
                <a:solidFill>
                  <a:schemeClr val="bg1"/>
                </a:solidFill>
              </a:endParaRPr>
            </a:p>
          </p:txBody>
        </p:sp>
        <p:sp>
          <p:nvSpPr>
            <p:cNvPr id="561" name="矩形 560"/>
            <p:cNvSpPr/>
            <p:nvPr/>
          </p:nvSpPr>
          <p:spPr>
            <a:xfrm>
              <a:off x="8559992" y="3162497"/>
              <a:ext cx="48763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Agency FB" panose="020B0503020202020204" pitchFamily="34" charset="0"/>
                </a:rPr>
                <a:t>05</a:t>
              </a:r>
              <a:endParaRPr lang="zh-CN" altLang="en-US" sz="400" dirty="0">
                <a:solidFill>
                  <a:schemeClr val="bg1"/>
                </a:solidFill>
              </a:endParaRPr>
            </a:p>
          </p:txBody>
        </p:sp>
        <p:sp>
          <p:nvSpPr>
            <p:cNvPr id="562" name="矩形 561"/>
            <p:cNvSpPr/>
            <p:nvPr/>
          </p:nvSpPr>
          <p:spPr>
            <a:xfrm>
              <a:off x="8590598" y="4016412"/>
              <a:ext cx="49244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Agency FB" panose="020B0503020202020204" pitchFamily="34" charset="0"/>
                </a:rPr>
                <a:t>06</a:t>
              </a:r>
              <a:endParaRPr lang="zh-CN" altLang="en-US" sz="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Freeform 5"/>
          <p:cNvSpPr/>
          <p:nvPr/>
        </p:nvSpPr>
        <p:spPr bwMode="auto">
          <a:xfrm>
            <a:off x="6020821" y="3854194"/>
            <a:ext cx="5791200" cy="2232454"/>
          </a:xfrm>
          <a:custGeom>
            <a:avLst/>
            <a:gdLst>
              <a:gd name="T0" fmla="*/ 3975 w 3975"/>
              <a:gd name="T1" fmla="*/ 729 h 729"/>
              <a:gd name="T2" fmla="*/ 198 w 3975"/>
              <a:gd name="T3" fmla="*/ 729 h 729"/>
              <a:gd name="T4" fmla="*/ 0 w 3975"/>
              <a:gd name="T5" fmla="*/ 371 h 729"/>
              <a:gd name="T6" fmla="*/ 198 w 3975"/>
              <a:gd name="T7" fmla="*/ 0 h 729"/>
              <a:gd name="T8" fmla="*/ 3975 w 3975"/>
              <a:gd name="T9" fmla="*/ 0 h 729"/>
              <a:gd name="T10" fmla="*/ 3975 w 3975"/>
              <a:gd name="T11" fmla="*/ 729 h 7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75" h="729">
                <a:moveTo>
                  <a:pt x="3975" y="729"/>
                </a:moveTo>
                <a:lnTo>
                  <a:pt x="198" y="729"/>
                </a:lnTo>
                <a:lnTo>
                  <a:pt x="0" y="371"/>
                </a:lnTo>
                <a:lnTo>
                  <a:pt x="198" y="0"/>
                </a:lnTo>
                <a:lnTo>
                  <a:pt x="3975" y="0"/>
                </a:lnTo>
                <a:lnTo>
                  <a:pt x="3975" y="729"/>
                </a:lnTo>
                <a:close/>
              </a:path>
            </a:pathLst>
          </a:custGeom>
          <a:solidFill>
            <a:srgbClr val="007F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0" name="矩形 99"/>
          <p:cNvSpPr/>
          <p:nvPr/>
        </p:nvSpPr>
        <p:spPr>
          <a:xfrm>
            <a:off x="6549106" y="4251818"/>
            <a:ext cx="505458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5400" b="1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研究成果与应用</a:t>
            </a:r>
          </a:p>
        </p:txBody>
      </p:sp>
      <p:sp>
        <p:nvSpPr>
          <p:cNvPr id="101" name="文本框 100"/>
          <p:cNvSpPr txBox="1"/>
          <p:nvPr/>
        </p:nvSpPr>
        <p:spPr>
          <a:xfrm>
            <a:off x="7337192" y="5250040"/>
            <a:ext cx="3478416" cy="400110"/>
          </a:xfrm>
          <a:prstGeom prst="rect">
            <a:avLst/>
          </a:prstGeom>
          <a:solidFill>
            <a:srgbClr val="007FA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ENGLISH TITLE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5" name="组合 104"/>
          <p:cNvGrpSpPr/>
          <p:nvPr/>
        </p:nvGrpSpPr>
        <p:grpSpPr>
          <a:xfrm>
            <a:off x="9525" y="-3174"/>
            <a:ext cx="6931309" cy="4413188"/>
            <a:chOff x="9525" y="-3175"/>
            <a:chExt cx="7646988" cy="4868863"/>
          </a:xfrm>
        </p:grpSpPr>
        <p:sp>
          <p:nvSpPr>
            <p:cNvPr id="106" name="Freeform 5"/>
            <p:cNvSpPr/>
            <p:nvPr/>
          </p:nvSpPr>
          <p:spPr bwMode="auto">
            <a:xfrm>
              <a:off x="4251325" y="779463"/>
              <a:ext cx="271463" cy="442913"/>
            </a:xfrm>
            <a:custGeom>
              <a:avLst/>
              <a:gdLst>
                <a:gd name="T0" fmla="*/ 7 w 171"/>
                <a:gd name="T1" fmla="*/ 0 h 279"/>
                <a:gd name="T2" fmla="*/ 0 w 171"/>
                <a:gd name="T3" fmla="*/ 10 h 279"/>
                <a:gd name="T4" fmla="*/ 160 w 171"/>
                <a:gd name="T5" fmla="*/ 98 h 279"/>
                <a:gd name="T6" fmla="*/ 160 w 171"/>
                <a:gd name="T7" fmla="*/ 279 h 279"/>
                <a:gd name="T8" fmla="*/ 171 w 171"/>
                <a:gd name="T9" fmla="*/ 279 h 279"/>
                <a:gd name="T10" fmla="*/ 167 w 171"/>
                <a:gd name="T11" fmla="*/ 91 h 279"/>
                <a:gd name="T12" fmla="*/ 167 w 171"/>
                <a:gd name="T13" fmla="*/ 91 h 279"/>
                <a:gd name="T14" fmla="*/ 167 w 171"/>
                <a:gd name="T15" fmla="*/ 91 h 279"/>
                <a:gd name="T16" fmla="*/ 7 w 171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1" h="279">
                  <a:moveTo>
                    <a:pt x="7" y="0"/>
                  </a:moveTo>
                  <a:lnTo>
                    <a:pt x="0" y="10"/>
                  </a:lnTo>
                  <a:lnTo>
                    <a:pt x="160" y="98"/>
                  </a:lnTo>
                  <a:lnTo>
                    <a:pt x="160" y="279"/>
                  </a:lnTo>
                  <a:lnTo>
                    <a:pt x="171" y="279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6"/>
            <p:cNvSpPr/>
            <p:nvPr/>
          </p:nvSpPr>
          <p:spPr bwMode="auto">
            <a:xfrm>
              <a:off x="4229100" y="508000"/>
              <a:ext cx="265113" cy="442913"/>
            </a:xfrm>
            <a:custGeom>
              <a:avLst/>
              <a:gdLst>
                <a:gd name="T0" fmla="*/ 164 w 167"/>
                <a:gd name="T1" fmla="*/ 279 h 279"/>
                <a:gd name="T2" fmla="*/ 167 w 167"/>
                <a:gd name="T3" fmla="*/ 272 h 279"/>
                <a:gd name="T4" fmla="*/ 10 w 167"/>
                <a:gd name="T5" fmla="*/ 181 h 279"/>
                <a:gd name="T6" fmla="*/ 10 w 167"/>
                <a:gd name="T7" fmla="*/ 0 h 279"/>
                <a:gd name="T8" fmla="*/ 0 w 167"/>
                <a:gd name="T9" fmla="*/ 0 h 279"/>
                <a:gd name="T10" fmla="*/ 0 w 167"/>
                <a:gd name="T11" fmla="*/ 188 h 279"/>
                <a:gd name="T12" fmla="*/ 0 w 167"/>
                <a:gd name="T13" fmla="*/ 188 h 279"/>
                <a:gd name="T14" fmla="*/ 0 w 167"/>
                <a:gd name="T15" fmla="*/ 188 h 279"/>
                <a:gd name="T16" fmla="*/ 164 w 167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164" y="279"/>
                  </a:moveTo>
                  <a:lnTo>
                    <a:pt x="167" y="272"/>
                  </a:lnTo>
                  <a:lnTo>
                    <a:pt x="10" y="181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164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7"/>
            <p:cNvSpPr/>
            <p:nvPr/>
          </p:nvSpPr>
          <p:spPr bwMode="auto">
            <a:xfrm>
              <a:off x="3951288" y="363538"/>
              <a:ext cx="266700" cy="442913"/>
            </a:xfrm>
            <a:custGeom>
              <a:avLst/>
              <a:gdLst>
                <a:gd name="T0" fmla="*/ 4 w 168"/>
                <a:gd name="T1" fmla="*/ 0 h 279"/>
                <a:gd name="T2" fmla="*/ 0 w 168"/>
                <a:gd name="T3" fmla="*/ 7 h 279"/>
                <a:gd name="T4" fmla="*/ 157 w 168"/>
                <a:gd name="T5" fmla="*/ 98 h 279"/>
                <a:gd name="T6" fmla="*/ 157 w 168"/>
                <a:gd name="T7" fmla="*/ 279 h 279"/>
                <a:gd name="T8" fmla="*/ 168 w 168"/>
                <a:gd name="T9" fmla="*/ 279 h 279"/>
                <a:gd name="T10" fmla="*/ 168 w 168"/>
                <a:gd name="T11" fmla="*/ 94 h 279"/>
                <a:gd name="T12" fmla="*/ 168 w 168"/>
                <a:gd name="T13" fmla="*/ 94 h 279"/>
                <a:gd name="T14" fmla="*/ 168 w 168"/>
                <a:gd name="T15" fmla="*/ 94 h 279"/>
                <a:gd name="T16" fmla="*/ 4 w 168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79">
                  <a:moveTo>
                    <a:pt x="4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57" y="279"/>
                  </a:lnTo>
                  <a:lnTo>
                    <a:pt x="168" y="279"/>
                  </a:lnTo>
                  <a:lnTo>
                    <a:pt x="168" y="94"/>
                  </a:lnTo>
                  <a:lnTo>
                    <a:pt x="168" y="94"/>
                  </a:lnTo>
                  <a:lnTo>
                    <a:pt x="168" y="9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8"/>
            <p:cNvSpPr/>
            <p:nvPr/>
          </p:nvSpPr>
          <p:spPr bwMode="auto">
            <a:xfrm>
              <a:off x="4040188" y="917575"/>
              <a:ext cx="260350" cy="444500"/>
            </a:xfrm>
            <a:custGeom>
              <a:avLst/>
              <a:gdLst>
                <a:gd name="T0" fmla="*/ 161 w 164"/>
                <a:gd name="T1" fmla="*/ 280 h 280"/>
                <a:gd name="T2" fmla="*/ 164 w 164"/>
                <a:gd name="T3" fmla="*/ 273 h 280"/>
                <a:gd name="T4" fmla="*/ 7 w 164"/>
                <a:gd name="T5" fmla="*/ 182 h 280"/>
                <a:gd name="T6" fmla="*/ 7 w 164"/>
                <a:gd name="T7" fmla="*/ 0 h 280"/>
                <a:gd name="T8" fmla="*/ 0 w 164"/>
                <a:gd name="T9" fmla="*/ 0 h 280"/>
                <a:gd name="T10" fmla="*/ 0 w 164"/>
                <a:gd name="T11" fmla="*/ 185 h 280"/>
                <a:gd name="T12" fmla="*/ 0 w 164"/>
                <a:gd name="T13" fmla="*/ 185 h 280"/>
                <a:gd name="T14" fmla="*/ 0 w 164"/>
                <a:gd name="T15" fmla="*/ 185 h 280"/>
                <a:gd name="T16" fmla="*/ 161 w 164"/>
                <a:gd name="T17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80">
                  <a:moveTo>
                    <a:pt x="161" y="280"/>
                  </a:moveTo>
                  <a:lnTo>
                    <a:pt x="164" y="273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161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9"/>
            <p:cNvSpPr/>
            <p:nvPr/>
          </p:nvSpPr>
          <p:spPr bwMode="auto">
            <a:xfrm>
              <a:off x="3481388" y="779463"/>
              <a:ext cx="514350" cy="593725"/>
            </a:xfrm>
            <a:custGeom>
              <a:avLst/>
              <a:gdLst>
                <a:gd name="T0" fmla="*/ 324 w 324"/>
                <a:gd name="T1" fmla="*/ 279 h 374"/>
                <a:gd name="T2" fmla="*/ 324 w 324"/>
                <a:gd name="T3" fmla="*/ 94 h 374"/>
                <a:gd name="T4" fmla="*/ 321 w 324"/>
                <a:gd name="T5" fmla="*/ 94 h 374"/>
                <a:gd name="T6" fmla="*/ 324 w 324"/>
                <a:gd name="T7" fmla="*/ 94 h 374"/>
                <a:gd name="T8" fmla="*/ 160 w 324"/>
                <a:gd name="T9" fmla="*/ 0 h 374"/>
                <a:gd name="T10" fmla="*/ 157 w 324"/>
                <a:gd name="T11" fmla="*/ 7 h 374"/>
                <a:gd name="T12" fmla="*/ 314 w 324"/>
                <a:gd name="T13" fmla="*/ 98 h 374"/>
                <a:gd name="T14" fmla="*/ 314 w 324"/>
                <a:gd name="T15" fmla="*/ 272 h 374"/>
                <a:gd name="T16" fmla="*/ 164 w 324"/>
                <a:gd name="T17" fmla="*/ 363 h 374"/>
                <a:gd name="T18" fmla="*/ 3 w 324"/>
                <a:gd name="T19" fmla="*/ 272 h 374"/>
                <a:gd name="T20" fmla="*/ 0 w 324"/>
                <a:gd name="T21" fmla="*/ 283 h 374"/>
                <a:gd name="T22" fmla="*/ 164 w 324"/>
                <a:gd name="T23" fmla="*/ 374 h 374"/>
                <a:gd name="T24" fmla="*/ 164 w 324"/>
                <a:gd name="T25" fmla="*/ 374 h 374"/>
                <a:gd name="T26" fmla="*/ 164 w 324"/>
                <a:gd name="T27" fmla="*/ 374 h 374"/>
                <a:gd name="T28" fmla="*/ 324 w 324"/>
                <a:gd name="T29" fmla="*/ 279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24" h="374">
                  <a:moveTo>
                    <a:pt x="324" y="279"/>
                  </a:moveTo>
                  <a:lnTo>
                    <a:pt x="324" y="94"/>
                  </a:lnTo>
                  <a:lnTo>
                    <a:pt x="321" y="94"/>
                  </a:lnTo>
                  <a:lnTo>
                    <a:pt x="324" y="94"/>
                  </a:lnTo>
                  <a:lnTo>
                    <a:pt x="160" y="0"/>
                  </a:lnTo>
                  <a:lnTo>
                    <a:pt x="157" y="7"/>
                  </a:lnTo>
                  <a:lnTo>
                    <a:pt x="314" y="98"/>
                  </a:lnTo>
                  <a:lnTo>
                    <a:pt x="314" y="272"/>
                  </a:lnTo>
                  <a:lnTo>
                    <a:pt x="164" y="363"/>
                  </a:lnTo>
                  <a:lnTo>
                    <a:pt x="3" y="272"/>
                  </a:lnTo>
                  <a:lnTo>
                    <a:pt x="0" y="283"/>
                  </a:lnTo>
                  <a:lnTo>
                    <a:pt x="164" y="374"/>
                  </a:lnTo>
                  <a:lnTo>
                    <a:pt x="164" y="374"/>
                  </a:lnTo>
                  <a:lnTo>
                    <a:pt x="164" y="374"/>
                  </a:lnTo>
                  <a:lnTo>
                    <a:pt x="324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10"/>
            <p:cNvSpPr/>
            <p:nvPr/>
          </p:nvSpPr>
          <p:spPr bwMode="auto">
            <a:xfrm>
              <a:off x="3746500" y="1239838"/>
              <a:ext cx="260350" cy="442913"/>
            </a:xfrm>
            <a:custGeom>
              <a:avLst/>
              <a:gdLst>
                <a:gd name="T0" fmla="*/ 0 w 164"/>
                <a:gd name="T1" fmla="*/ 279 h 279"/>
                <a:gd name="T2" fmla="*/ 7 w 164"/>
                <a:gd name="T3" fmla="*/ 279 h 279"/>
                <a:gd name="T4" fmla="*/ 7 w 164"/>
                <a:gd name="T5" fmla="*/ 98 h 279"/>
                <a:gd name="T6" fmla="*/ 164 w 164"/>
                <a:gd name="T7" fmla="*/ 7 h 279"/>
                <a:gd name="T8" fmla="*/ 161 w 164"/>
                <a:gd name="T9" fmla="*/ 0 h 279"/>
                <a:gd name="T10" fmla="*/ 0 w 164"/>
                <a:gd name="T11" fmla="*/ 94 h 279"/>
                <a:gd name="T12" fmla="*/ 0 w 164"/>
                <a:gd name="T13" fmla="*/ 94 h 279"/>
                <a:gd name="T14" fmla="*/ 0 w 164"/>
                <a:gd name="T15" fmla="*/ 94 h 279"/>
                <a:gd name="T16" fmla="*/ 0 w 164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79">
                  <a:moveTo>
                    <a:pt x="0" y="279"/>
                  </a:moveTo>
                  <a:lnTo>
                    <a:pt x="7" y="279"/>
                  </a:lnTo>
                  <a:lnTo>
                    <a:pt x="7" y="98"/>
                  </a:lnTo>
                  <a:lnTo>
                    <a:pt x="164" y="7"/>
                  </a:lnTo>
                  <a:lnTo>
                    <a:pt x="161" y="0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11"/>
            <p:cNvSpPr/>
            <p:nvPr/>
          </p:nvSpPr>
          <p:spPr bwMode="auto">
            <a:xfrm>
              <a:off x="4538663" y="1228725"/>
              <a:ext cx="509588" cy="160338"/>
            </a:xfrm>
            <a:custGeom>
              <a:avLst/>
              <a:gdLst>
                <a:gd name="T0" fmla="*/ 321 w 321"/>
                <a:gd name="T1" fmla="*/ 7 h 101"/>
                <a:gd name="T2" fmla="*/ 318 w 321"/>
                <a:gd name="T3" fmla="*/ 0 h 101"/>
                <a:gd name="T4" fmla="*/ 161 w 321"/>
                <a:gd name="T5" fmla="*/ 91 h 101"/>
                <a:gd name="T6" fmla="*/ 4 w 321"/>
                <a:gd name="T7" fmla="*/ 0 h 101"/>
                <a:gd name="T8" fmla="*/ 0 w 321"/>
                <a:gd name="T9" fmla="*/ 7 h 101"/>
                <a:gd name="T10" fmla="*/ 161 w 321"/>
                <a:gd name="T11" fmla="*/ 101 h 101"/>
                <a:gd name="T12" fmla="*/ 161 w 321"/>
                <a:gd name="T13" fmla="*/ 101 h 101"/>
                <a:gd name="T14" fmla="*/ 161 w 321"/>
                <a:gd name="T15" fmla="*/ 101 h 101"/>
                <a:gd name="T16" fmla="*/ 321 w 321"/>
                <a:gd name="T17" fmla="*/ 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1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12"/>
            <p:cNvSpPr/>
            <p:nvPr/>
          </p:nvSpPr>
          <p:spPr bwMode="auto">
            <a:xfrm>
              <a:off x="4783138" y="912813"/>
              <a:ext cx="265113" cy="442913"/>
            </a:xfrm>
            <a:custGeom>
              <a:avLst/>
              <a:gdLst>
                <a:gd name="T0" fmla="*/ 167 w 167"/>
                <a:gd name="T1" fmla="*/ 0 h 279"/>
                <a:gd name="T2" fmla="*/ 157 w 167"/>
                <a:gd name="T3" fmla="*/ 0 h 279"/>
                <a:gd name="T4" fmla="*/ 157 w 167"/>
                <a:gd name="T5" fmla="*/ 181 h 279"/>
                <a:gd name="T6" fmla="*/ 0 w 167"/>
                <a:gd name="T7" fmla="*/ 272 h 279"/>
                <a:gd name="T8" fmla="*/ 3 w 167"/>
                <a:gd name="T9" fmla="*/ 279 h 279"/>
                <a:gd name="T10" fmla="*/ 167 w 167"/>
                <a:gd name="T11" fmla="*/ 188 h 279"/>
                <a:gd name="T12" fmla="*/ 167 w 167"/>
                <a:gd name="T13" fmla="*/ 188 h 279"/>
                <a:gd name="T14" fmla="*/ 167 w 167"/>
                <a:gd name="T15" fmla="*/ 188 h 279"/>
                <a:gd name="T16" fmla="*/ 167 w 167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7" y="188"/>
                  </a:lnTo>
                  <a:lnTo>
                    <a:pt x="167" y="188"/>
                  </a:lnTo>
                  <a:lnTo>
                    <a:pt x="167" y="188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13"/>
            <p:cNvSpPr/>
            <p:nvPr/>
          </p:nvSpPr>
          <p:spPr bwMode="auto">
            <a:xfrm>
              <a:off x="4827588" y="1811338"/>
              <a:ext cx="260350" cy="442913"/>
            </a:xfrm>
            <a:custGeom>
              <a:avLst/>
              <a:gdLst>
                <a:gd name="T0" fmla="*/ 164 w 164"/>
                <a:gd name="T1" fmla="*/ 0 h 279"/>
                <a:gd name="T2" fmla="*/ 157 w 164"/>
                <a:gd name="T3" fmla="*/ 0 h 279"/>
                <a:gd name="T4" fmla="*/ 157 w 164"/>
                <a:gd name="T5" fmla="*/ 181 h 279"/>
                <a:gd name="T6" fmla="*/ 0 w 164"/>
                <a:gd name="T7" fmla="*/ 272 h 279"/>
                <a:gd name="T8" fmla="*/ 3 w 164"/>
                <a:gd name="T9" fmla="*/ 279 h 279"/>
                <a:gd name="T10" fmla="*/ 164 w 164"/>
                <a:gd name="T11" fmla="*/ 188 h 279"/>
                <a:gd name="T12" fmla="*/ 164 w 164"/>
                <a:gd name="T13" fmla="*/ 188 h 279"/>
                <a:gd name="T14" fmla="*/ 164 w 164"/>
                <a:gd name="T15" fmla="*/ 188 h 279"/>
                <a:gd name="T16" fmla="*/ 164 w 164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79">
                  <a:moveTo>
                    <a:pt x="164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4" y="188"/>
                  </a:lnTo>
                  <a:lnTo>
                    <a:pt x="164" y="188"/>
                  </a:lnTo>
                  <a:lnTo>
                    <a:pt x="164" y="188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14"/>
            <p:cNvSpPr/>
            <p:nvPr/>
          </p:nvSpPr>
          <p:spPr bwMode="auto">
            <a:xfrm>
              <a:off x="4284663" y="1700213"/>
              <a:ext cx="265113" cy="438150"/>
            </a:xfrm>
            <a:custGeom>
              <a:avLst/>
              <a:gdLst>
                <a:gd name="T0" fmla="*/ 3 w 167"/>
                <a:gd name="T1" fmla="*/ 0 h 276"/>
                <a:gd name="T2" fmla="*/ 0 w 167"/>
                <a:gd name="T3" fmla="*/ 7 h 276"/>
                <a:gd name="T4" fmla="*/ 157 w 167"/>
                <a:gd name="T5" fmla="*/ 98 h 276"/>
                <a:gd name="T6" fmla="*/ 157 w 167"/>
                <a:gd name="T7" fmla="*/ 276 h 276"/>
                <a:gd name="T8" fmla="*/ 167 w 167"/>
                <a:gd name="T9" fmla="*/ 276 h 276"/>
                <a:gd name="T10" fmla="*/ 167 w 167"/>
                <a:gd name="T11" fmla="*/ 91 h 276"/>
                <a:gd name="T12" fmla="*/ 167 w 167"/>
                <a:gd name="T13" fmla="*/ 91 h 276"/>
                <a:gd name="T14" fmla="*/ 167 w 167"/>
                <a:gd name="T15" fmla="*/ 91 h 276"/>
                <a:gd name="T16" fmla="*/ 3 w 167"/>
                <a:gd name="T17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57" y="276"/>
                  </a:lnTo>
                  <a:lnTo>
                    <a:pt x="167" y="276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" name="Freeform 15"/>
            <p:cNvSpPr/>
            <p:nvPr/>
          </p:nvSpPr>
          <p:spPr bwMode="auto">
            <a:xfrm>
              <a:off x="5065713" y="912813"/>
              <a:ext cx="260350" cy="442913"/>
            </a:xfrm>
            <a:custGeom>
              <a:avLst/>
              <a:gdLst>
                <a:gd name="T0" fmla="*/ 160 w 164"/>
                <a:gd name="T1" fmla="*/ 279 h 279"/>
                <a:gd name="T2" fmla="*/ 164 w 164"/>
                <a:gd name="T3" fmla="*/ 272 h 279"/>
                <a:gd name="T4" fmla="*/ 7 w 164"/>
                <a:gd name="T5" fmla="*/ 181 h 279"/>
                <a:gd name="T6" fmla="*/ 7 w 164"/>
                <a:gd name="T7" fmla="*/ 0 h 279"/>
                <a:gd name="T8" fmla="*/ 0 w 164"/>
                <a:gd name="T9" fmla="*/ 0 h 279"/>
                <a:gd name="T10" fmla="*/ 0 w 164"/>
                <a:gd name="T11" fmla="*/ 188 h 279"/>
                <a:gd name="T12" fmla="*/ 0 w 164"/>
                <a:gd name="T13" fmla="*/ 188 h 279"/>
                <a:gd name="T14" fmla="*/ 0 w 164"/>
                <a:gd name="T15" fmla="*/ 188 h 279"/>
                <a:gd name="T16" fmla="*/ 160 w 164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79">
                  <a:moveTo>
                    <a:pt x="160" y="279"/>
                  </a:moveTo>
                  <a:lnTo>
                    <a:pt x="164" y="272"/>
                  </a:lnTo>
                  <a:lnTo>
                    <a:pt x="7" y="181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16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" name="Freeform 16"/>
            <p:cNvSpPr/>
            <p:nvPr/>
          </p:nvSpPr>
          <p:spPr bwMode="auto">
            <a:xfrm>
              <a:off x="5070475" y="1189038"/>
              <a:ext cx="266700" cy="444500"/>
            </a:xfrm>
            <a:custGeom>
              <a:avLst/>
              <a:gdLst>
                <a:gd name="T0" fmla="*/ 4 w 168"/>
                <a:gd name="T1" fmla="*/ 0 h 280"/>
                <a:gd name="T2" fmla="*/ 0 w 168"/>
                <a:gd name="T3" fmla="*/ 11 h 280"/>
                <a:gd name="T4" fmla="*/ 157 w 168"/>
                <a:gd name="T5" fmla="*/ 98 h 280"/>
                <a:gd name="T6" fmla="*/ 157 w 168"/>
                <a:gd name="T7" fmla="*/ 280 h 280"/>
                <a:gd name="T8" fmla="*/ 168 w 168"/>
                <a:gd name="T9" fmla="*/ 280 h 280"/>
                <a:gd name="T10" fmla="*/ 164 w 168"/>
                <a:gd name="T11" fmla="*/ 95 h 280"/>
                <a:gd name="T12" fmla="*/ 164 w 168"/>
                <a:gd name="T13" fmla="*/ 95 h 280"/>
                <a:gd name="T14" fmla="*/ 164 w 168"/>
                <a:gd name="T15" fmla="*/ 91 h 280"/>
                <a:gd name="T16" fmla="*/ 4 w 168"/>
                <a:gd name="T17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80">
                  <a:moveTo>
                    <a:pt x="4" y="0"/>
                  </a:moveTo>
                  <a:lnTo>
                    <a:pt x="0" y="11"/>
                  </a:lnTo>
                  <a:lnTo>
                    <a:pt x="157" y="98"/>
                  </a:lnTo>
                  <a:lnTo>
                    <a:pt x="157" y="280"/>
                  </a:lnTo>
                  <a:lnTo>
                    <a:pt x="168" y="280"/>
                  </a:lnTo>
                  <a:lnTo>
                    <a:pt x="164" y="95"/>
                  </a:lnTo>
                  <a:lnTo>
                    <a:pt x="164" y="95"/>
                  </a:lnTo>
                  <a:lnTo>
                    <a:pt x="164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" name="Freeform 17"/>
            <p:cNvSpPr/>
            <p:nvPr/>
          </p:nvSpPr>
          <p:spPr bwMode="auto">
            <a:xfrm>
              <a:off x="5314950" y="1200150"/>
              <a:ext cx="509588" cy="166688"/>
            </a:xfrm>
            <a:custGeom>
              <a:avLst/>
              <a:gdLst>
                <a:gd name="T0" fmla="*/ 0 w 321"/>
                <a:gd name="T1" fmla="*/ 84 h 105"/>
                <a:gd name="T2" fmla="*/ 3 w 321"/>
                <a:gd name="T3" fmla="*/ 95 h 105"/>
                <a:gd name="T4" fmla="*/ 164 w 321"/>
                <a:gd name="T5" fmla="*/ 11 h 105"/>
                <a:gd name="T6" fmla="*/ 317 w 321"/>
                <a:gd name="T7" fmla="*/ 105 h 105"/>
                <a:gd name="T8" fmla="*/ 321 w 321"/>
                <a:gd name="T9" fmla="*/ 98 h 105"/>
                <a:gd name="T10" fmla="*/ 164 w 321"/>
                <a:gd name="T11" fmla="*/ 0 h 105"/>
                <a:gd name="T12" fmla="*/ 164 w 321"/>
                <a:gd name="T13" fmla="*/ 0 h 105"/>
                <a:gd name="T14" fmla="*/ 164 w 321"/>
                <a:gd name="T15" fmla="*/ 0 h 105"/>
                <a:gd name="T16" fmla="*/ 0 w 321"/>
                <a:gd name="T17" fmla="*/ 8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5">
                  <a:moveTo>
                    <a:pt x="0" y="84"/>
                  </a:moveTo>
                  <a:lnTo>
                    <a:pt x="3" y="95"/>
                  </a:lnTo>
                  <a:lnTo>
                    <a:pt x="164" y="11"/>
                  </a:lnTo>
                  <a:lnTo>
                    <a:pt x="317" y="105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" name="Freeform 18"/>
            <p:cNvSpPr/>
            <p:nvPr/>
          </p:nvSpPr>
          <p:spPr bwMode="auto">
            <a:xfrm>
              <a:off x="5568950" y="1233488"/>
              <a:ext cx="515938" cy="166688"/>
            </a:xfrm>
            <a:custGeom>
              <a:avLst/>
              <a:gdLst>
                <a:gd name="T0" fmla="*/ 325 w 325"/>
                <a:gd name="T1" fmla="*/ 18 h 105"/>
                <a:gd name="T2" fmla="*/ 318 w 325"/>
                <a:gd name="T3" fmla="*/ 11 h 105"/>
                <a:gd name="T4" fmla="*/ 161 w 325"/>
                <a:gd name="T5" fmla="*/ 95 h 105"/>
                <a:gd name="T6" fmla="*/ 7 w 325"/>
                <a:gd name="T7" fmla="*/ 0 h 105"/>
                <a:gd name="T8" fmla="*/ 0 w 325"/>
                <a:gd name="T9" fmla="*/ 7 h 105"/>
                <a:gd name="T10" fmla="*/ 161 w 325"/>
                <a:gd name="T11" fmla="*/ 105 h 105"/>
                <a:gd name="T12" fmla="*/ 161 w 325"/>
                <a:gd name="T13" fmla="*/ 105 h 105"/>
                <a:gd name="T14" fmla="*/ 161 w 325"/>
                <a:gd name="T15" fmla="*/ 105 h 105"/>
                <a:gd name="T16" fmla="*/ 325 w 325"/>
                <a:gd name="T17" fmla="*/ 1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5" h="105">
                  <a:moveTo>
                    <a:pt x="325" y="18"/>
                  </a:moveTo>
                  <a:lnTo>
                    <a:pt x="318" y="11"/>
                  </a:lnTo>
                  <a:lnTo>
                    <a:pt x="161" y="95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1" y="105"/>
                  </a:lnTo>
                  <a:lnTo>
                    <a:pt x="161" y="105"/>
                  </a:lnTo>
                  <a:lnTo>
                    <a:pt x="161" y="105"/>
                  </a:lnTo>
                  <a:lnTo>
                    <a:pt x="325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0" name="Freeform 19"/>
            <p:cNvSpPr/>
            <p:nvPr/>
          </p:nvSpPr>
          <p:spPr bwMode="auto">
            <a:xfrm>
              <a:off x="5564188" y="735013"/>
              <a:ext cx="265113" cy="442913"/>
            </a:xfrm>
            <a:custGeom>
              <a:avLst/>
              <a:gdLst>
                <a:gd name="T0" fmla="*/ 0 w 167"/>
                <a:gd name="T1" fmla="*/ 279 h 279"/>
                <a:gd name="T2" fmla="*/ 10 w 167"/>
                <a:gd name="T3" fmla="*/ 279 h 279"/>
                <a:gd name="T4" fmla="*/ 10 w 167"/>
                <a:gd name="T5" fmla="*/ 98 h 279"/>
                <a:gd name="T6" fmla="*/ 167 w 167"/>
                <a:gd name="T7" fmla="*/ 7 h 279"/>
                <a:gd name="T8" fmla="*/ 164 w 167"/>
                <a:gd name="T9" fmla="*/ 0 h 279"/>
                <a:gd name="T10" fmla="*/ 0 w 167"/>
                <a:gd name="T11" fmla="*/ 94 h 279"/>
                <a:gd name="T12" fmla="*/ 0 w 167"/>
                <a:gd name="T13" fmla="*/ 94 h 279"/>
                <a:gd name="T14" fmla="*/ 0 w 167"/>
                <a:gd name="T15" fmla="*/ 94 h 279"/>
                <a:gd name="T16" fmla="*/ 0 w 167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0" y="279"/>
                  </a:moveTo>
                  <a:lnTo>
                    <a:pt x="10" y="279"/>
                  </a:lnTo>
                  <a:lnTo>
                    <a:pt x="10" y="98"/>
                  </a:lnTo>
                  <a:lnTo>
                    <a:pt x="167" y="7"/>
                  </a:lnTo>
                  <a:lnTo>
                    <a:pt x="164" y="0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1" name="Freeform 20"/>
            <p:cNvSpPr/>
            <p:nvPr/>
          </p:nvSpPr>
          <p:spPr bwMode="auto">
            <a:xfrm>
              <a:off x="5054600" y="303213"/>
              <a:ext cx="514350" cy="874713"/>
            </a:xfrm>
            <a:custGeom>
              <a:avLst/>
              <a:gdLst>
                <a:gd name="T0" fmla="*/ 324 w 324"/>
                <a:gd name="T1" fmla="*/ 366 h 551"/>
                <a:gd name="T2" fmla="*/ 324 w 324"/>
                <a:gd name="T3" fmla="*/ 366 h 551"/>
                <a:gd name="T4" fmla="*/ 167 w 324"/>
                <a:gd name="T5" fmla="*/ 275 h 551"/>
                <a:gd name="T6" fmla="*/ 167 w 324"/>
                <a:gd name="T7" fmla="*/ 94 h 551"/>
                <a:gd name="T8" fmla="*/ 167 w 324"/>
                <a:gd name="T9" fmla="*/ 94 h 551"/>
                <a:gd name="T10" fmla="*/ 167 w 324"/>
                <a:gd name="T11" fmla="*/ 94 h 551"/>
                <a:gd name="T12" fmla="*/ 7 w 324"/>
                <a:gd name="T13" fmla="*/ 0 h 551"/>
                <a:gd name="T14" fmla="*/ 0 w 324"/>
                <a:gd name="T15" fmla="*/ 7 h 551"/>
                <a:gd name="T16" fmla="*/ 157 w 324"/>
                <a:gd name="T17" fmla="*/ 97 h 551"/>
                <a:gd name="T18" fmla="*/ 157 w 324"/>
                <a:gd name="T19" fmla="*/ 279 h 551"/>
                <a:gd name="T20" fmla="*/ 157 w 324"/>
                <a:gd name="T21" fmla="*/ 279 h 551"/>
                <a:gd name="T22" fmla="*/ 314 w 324"/>
                <a:gd name="T23" fmla="*/ 370 h 551"/>
                <a:gd name="T24" fmla="*/ 314 w 324"/>
                <a:gd name="T25" fmla="*/ 551 h 551"/>
                <a:gd name="T26" fmla="*/ 324 w 324"/>
                <a:gd name="T27" fmla="*/ 551 h 551"/>
                <a:gd name="T28" fmla="*/ 324 w 324"/>
                <a:gd name="T29" fmla="*/ 366 h 551"/>
                <a:gd name="T30" fmla="*/ 324 w 324"/>
                <a:gd name="T31" fmla="*/ 366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4" h="551">
                  <a:moveTo>
                    <a:pt x="324" y="366"/>
                  </a:moveTo>
                  <a:lnTo>
                    <a:pt x="324" y="366"/>
                  </a:lnTo>
                  <a:lnTo>
                    <a:pt x="167" y="275"/>
                  </a:lnTo>
                  <a:lnTo>
                    <a:pt x="167" y="94"/>
                  </a:lnTo>
                  <a:lnTo>
                    <a:pt x="167" y="94"/>
                  </a:lnTo>
                  <a:lnTo>
                    <a:pt x="167" y="94"/>
                  </a:lnTo>
                  <a:lnTo>
                    <a:pt x="7" y="0"/>
                  </a:ln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157" y="279"/>
                  </a:lnTo>
                  <a:lnTo>
                    <a:pt x="314" y="370"/>
                  </a:lnTo>
                  <a:lnTo>
                    <a:pt x="314" y="551"/>
                  </a:lnTo>
                  <a:lnTo>
                    <a:pt x="324" y="551"/>
                  </a:lnTo>
                  <a:lnTo>
                    <a:pt x="324" y="366"/>
                  </a:lnTo>
                  <a:lnTo>
                    <a:pt x="324" y="36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2" name="Freeform 21"/>
            <p:cNvSpPr/>
            <p:nvPr/>
          </p:nvSpPr>
          <p:spPr bwMode="auto">
            <a:xfrm>
              <a:off x="6100763" y="1811338"/>
              <a:ext cx="260350" cy="438150"/>
            </a:xfrm>
            <a:custGeom>
              <a:avLst/>
              <a:gdLst>
                <a:gd name="T0" fmla="*/ 161 w 164"/>
                <a:gd name="T1" fmla="*/ 276 h 276"/>
                <a:gd name="T2" fmla="*/ 164 w 164"/>
                <a:gd name="T3" fmla="*/ 269 h 276"/>
                <a:gd name="T4" fmla="*/ 7 w 164"/>
                <a:gd name="T5" fmla="*/ 178 h 276"/>
                <a:gd name="T6" fmla="*/ 7 w 164"/>
                <a:gd name="T7" fmla="*/ 0 h 276"/>
                <a:gd name="T8" fmla="*/ 0 w 164"/>
                <a:gd name="T9" fmla="*/ 0 h 276"/>
                <a:gd name="T10" fmla="*/ 0 w 164"/>
                <a:gd name="T11" fmla="*/ 185 h 276"/>
                <a:gd name="T12" fmla="*/ 0 w 164"/>
                <a:gd name="T13" fmla="*/ 185 h 276"/>
                <a:gd name="T14" fmla="*/ 0 w 164"/>
                <a:gd name="T15" fmla="*/ 185 h 276"/>
                <a:gd name="T16" fmla="*/ 161 w 164"/>
                <a:gd name="T17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76">
                  <a:moveTo>
                    <a:pt x="161" y="276"/>
                  </a:moveTo>
                  <a:lnTo>
                    <a:pt x="164" y="269"/>
                  </a:lnTo>
                  <a:lnTo>
                    <a:pt x="7" y="178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161" y="27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3" name="Freeform 22"/>
            <p:cNvSpPr/>
            <p:nvPr/>
          </p:nvSpPr>
          <p:spPr bwMode="auto">
            <a:xfrm>
              <a:off x="6107113" y="2087563"/>
              <a:ext cx="265113" cy="438150"/>
            </a:xfrm>
            <a:custGeom>
              <a:avLst/>
              <a:gdLst>
                <a:gd name="T0" fmla="*/ 3 w 167"/>
                <a:gd name="T1" fmla="*/ 0 h 276"/>
                <a:gd name="T2" fmla="*/ 0 w 167"/>
                <a:gd name="T3" fmla="*/ 7 h 276"/>
                <a:gd name="T4" fmla="*/ 157 w 167"/>
                <a:gd name="T5" fmla="*/ 95 h 276"/>
                <a:gd name="T6" fmla="*/ 157 w 167"/>
                <a:gd name="T7" fmla="*/ 276 h 276"/>
                <a:gd name="T8" fmla="*/ 167 w 167"/>
                <a:gd name="T9" fmla="*/ 276 h 276"/>
                <a:gd name="T10" fmla="*/ 163 w 167"/>
                <a:gd name="T11" fmla="*/ 91 h 276"/>
                <a:gd name="T12" fmla="*/ 163 w 167"/>
                <a:gd name="T13" fmla="*/ 91 h 276"/>
                <a:gd name="T14" fmla="*/ 163 w 167"/>
                <a:gd name="T15" fmla="*/ 91 h 276"/>
                <a:gd name="T16" fmla="*/ 3 w 167"/>
                <a:gd name="T17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5"/>
                  </a:lnTo>
                  <a:lnTo>
                    <a:pt x="157" y="276"/>
                  </a:lnTo>
                  <a:lnTo>
                    <a:pt x="167" y="276"/>
                  </a:lnTo>
                  <a:lnTo>
                    <a:pt x="163" y="91"/>
                  </a:lnTo>
                  <a:lnTo>
                    <a:pt x="163" y="91"/>
                  </a:lnTo>
                  <a:lnTo>
                    <a:pt x="163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4" name="Freeform 23"/>
            <p:cNvSpPr/>
            <p:nvPr/>
          </p:nvSpPr>
          <p:spPr bwMode="auto">
            <a:xfrm>
              <a:off x="6350000" y="2093913"/>
              <a:ext cx="514350" cy="171450"/>
            </a:xfrm>
            <a:custGeom>
              <a:avLst/>
              <a:gdLst>
                <a:gd name="T0" fmla="*/ 0 w 324"/>
                <a:gd name="T1" fmla="*/ 87 h 108"/>
                <a:gd name="T2" fmla="*/ 7 w 324"/>
                <a:gd name="T3" fmla="*/ 94 h 108"/>
                <a:gd name="T4" fmla="*/ 167 w 324"/>
                <a:gd name="T5" fmla="*/ 10 h 108"/>
                <a:gd name="T6" fmla="*/ 317 w 324"/>
                <a:gd name="T7" fmla="*/ 108 h 108"/>
                <a:gd name="T8" fmla="*/ 324 w 324"/>
                <a:gd name="T9" fmla="*/ 98 h 108"/>
                <a:gd name="T10" fmla="*/ 167 w 324"/>
                <a:gd name="T11" fmla="*/ 0 h 108"/>
                <a:gd name="T12" fmla="*/ 167 w 324"/>
                <a:gd name="T13" fmla="*/ 0 h 108"/>
                <a:gd name="T14" fmla="*/ 167 w 324"/>
                <a:gd name="T15" fmla="*/ 0 h 108"/>
                <a:gd name="T16" fmla="*/ 0 w 324"/>
                <a:gd name="T17" fmla="*/ 87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4" h="108">
                  <a:moveTo>
                    <a:pt x="0" y="87"/>
                  </a:moveTo>
                  <a:lnTo>
                    <a:pt x="7" y="94"/>
                  </a:lnTo>
                  <a:lnTo>
                    <a:pt x="167" y="10"/>
                  </a:lnTo>
                  <a:lnTo>
                    <a:pt x="317" y="108"/>
                  </a:lnTo>
                  <a:lnTo>
                    <a:pt x="324" y="98"/>
                  </a:lnTo>
                  <a:lnTo>
                    <a:pt x="167" y="0"/>
                  </a:lnTo>
                  <a:lnTo>
                    <a:pt x="167" y="0"/>
                  </a:lnTo>
                  <a:lnTo>
                    <a:pt x="167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5" name="Freeform 24"/>
            <p:cNvSpPr/>
            <p:nvPr/>
          </p:nvSpPr>
          <p:spPr bwMode="auto">
            <a:xfrm>
              <a:off x="6610350" y="2127250"/>
              <a:ext cx="509588" cy="166688"/>
            </a:xfrm>
            <a:custGeom>
              <a:avLst/>
              <a:gdLst>
                <a:gd name="T0" fmla="*/ 321 w 321"/>
                <a:gd name="T1" fmla="*/ 17 h 105"/>
                <a:gd name="T2" fmla="*/ 317 w 321"/>
                <a:gd name="T3" fmla="*/ 10 h 105"/>
                <a:gd name="T4" fmla="*/ 157 w 321"/>
                <a:gd name="T5" fmla="*/ 94 h 105"/>
                <a:gd name="T6" fmla="*/ 3 w 321"/>
                <a:gd name="T7" fmla="*/ 0 h 105"/>
                <a:gd name="T8" fmla="*/ 0 w 321"/>
                <a:gd name="T9" fmla="*/ 7 h 105"/>
                <a:gd name="T10" fmla="*/ 157 w 321"/>
                <a:gd name="T11" fmla="*/ 105 h 105"/>
                <a:gd name="T12" fmla="*/ 157 w 321"/>
                <a:gd name="T13" fmla="*/ 105 h 105"/>
                <a:gd name="T14" fmla="*/ 157 w 321"/>
                <a:gd name="T15" fmla="*/ 105 h 105"/>
                <a:gd name="T16" fmla="*/ 321 w 321"/>
                <a:gd name="T17" fmla="*/ 17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5">
                  <a:moveTo>
                    <a:pt x="321" y="17"/>
                  </a:moveTo>
                  <a:lnTo>
                    <a:pt x="317" y="10"/>
                  </a:lnTo>
                  <a:lnTo>
                    <a:pt x="157" y="94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321" y="1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6" name="Freeform 25"/>
            <p:cNvSpPr/>
            <p:nvPr/>
          </p:nvSpPr>
          <p:spPr bwMode="auto">
            <a:xfrm>
              <a:off x="6632575" y="2076450"/>
              <a:ext cx="509588" cy="166688"/>
            </a:xfrm>
            <a:custGeom>
              <a:avLst/>
              <a:gdLst>
                <a:gd name="T0" fmla="*/ 321 w 321"/>
                <a:gd name="T1" fmla="*/ 18 h 105"/>
                <a:gd name="T2" fmla="*/ 317 w 321"/>
                <a:gd name="T3" fmla="*/ 11 h 105"/>
                <a:gd name="T4" fmla="*/ 160 w 321"/>
                <a:gd name="T5" fmla="*/ 95 h 105"/>
                <a:gd name="T6" fmla="*/ 7 w 321"/>
                <a:gd name="T7" fmla="*/ 0 h 105"/>
                <a:gd name="T8" fmla="*/ 0 w 321"/>
                <a:gd name="T9" fmla="*/ 7 h 105"/>
                <a:gd name="T10" fmla="*/ 160 w 321"/>
                <a:gd name="T11" fmla="*/ 105 h 105"/>
                <a:gd name="T12" fmla="*/ 160 w 321"/>
                <a:gd name="T13" fmla="*/ 105 h 105"/>
                <a:gd name="T14" fmla="*/ 160 w 321"/>
                <a:gd name="T15" fmla="*/ 105 h 105"/>
                <a:gd name="T16" fmla="*/ 321 w 321"/>
                <a:gd name="T17" fmla="*/ 1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7" y="11"/>
                  </a:lnTo>
                  <a:lnTo>
                    <a:pt x="160" y="95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0" y="105"/>
                  </a:lnTo>
                  <a:lnTo>
                    <a:pt x="160" y="105"/>
                  </a:lnTo>
                  <a:lnTo>
                    <a:pt x="160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7" name="Freeform 26"/>
            <p:cNvSpPr/>
            <p:nvPr/>
          </p:nvSpPr>
          <p:spPr bwMode="auto">
            <a:xfrm>
              <a:off x="6605588" y="1627188"/>
              <a:ext cx="258763" cy="444500"/>
            </a:xfrm>
            <a:custGeom>
              <a:avLst/>
              <a:gdLst>
                <a:gd name="T0" fmla="*/ 0 w 163"/>
                <a:gd name="T1" fmla="*/ 280 h 280"/>
                <a:gd name="T2" fmla="*/ 6 w 163"/>
                <a:gd name="T3" fmla="*/ 280 h 280"/>
                <a:gd name="T4" fmla="*/ 6 w 163"/>
                <a:gd name="T5" fmla="*/ 98 h 280"/>
                <a:gd name="T6" fmla="*/ 163 w 163"/>
                <a:gd name="T7" fmla="*/ 7 h 280"/>
                <a:gd name="T8" fmla="*/ 160 w 163"/>
                <a:gd name="T9" fmla="*/ 0 h 280"/>
                <a:gd name="T10" fmla="*/ 0 w 163"/>
                <a:gd name="T11" fmla="*/ 95 h 280"/>
                <a:gd name="T12" fmla="*/ 0 w 163"/>
                <a:gd name="T13" fmla="*/ 95 h 280"/>
                <a:gd name="T14" fmla="*/ 0 w 163"/>
                <a:gd name="T15" fmla="*/ 95 h 280"/>
                <a:gd name="T16" fmla="*/ 0 w 163"/>
                <a:gd name="T17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280">
                  <a:moveTo>
                    <a:pt x="0" y="280"/>
                  </a:moveTo>
                  <a:lnTo>
                    <a:pt x="6" y="280"/>
                  </a:lnTo>
                  <a:lnTo>
                    <a:pt x="6" y="98"/>
                  </a:lnTo>
                  <a:lnTo>
                    <a:pt x="163" y="7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0" y="95"/>
                  </a:lnTo>
                  <a:lnTo>
                    <a:pt x="0" y="95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8" name="Freeform 27"/>
            <p:cNvSpPr/>
            <p:nvPr/>
          </p:nvSpPr>
          <p:spPr bwMode="auto">
            <a:xfrm>
              <a:off x="5597525" y="1184275"/>
              <a:ext cx="1008063" cy="887413"/>
            </a:xfrm>
            <a:custGeom>
              <a:avLst/>
              <a:gdLst>
                <a:gd name="T0" fmla="*/ 635 w 635"/>
                <a:gd name="T1" fmla="*/ 374 h 559"/>
                <a:gd name="T2" fmla="*/ 635 w 635"/>
                <a:gd name="T3" fmla="*/ 374 h 559"/>
                <a:gd name="T4" fmla="*/ 478 w 635"/>
                <a:gd name="T5" fmla="*/ 283 h 559"/>
                <a:gd name="T6" fmla="*/ 478 w 635"/>
                <a:gd name="T7" fmla="*/ 101 h 559"/>
                <a:gd name="T8" fmla="*/ 478 w 635"/>
                <a:gd name="T9" fmla="*/ 101 h 559"/>
                <a:gd name="T10" fmla="*/ 478 w 635"/>
                <a:gd name="T11" fmla="*/ 101 h 559"/>
                <a:gd name="T12" fmla="*/ 317 w 635"/>
                <a:gd name="T13" fmla="*/ 7 h 559"/>
                <a:gd name="T14" fmla="*/ 317 w 635"/>
                <a:gd name="T15" fmla="*/ 7 h 559"/>
                <a:gd name="T16" fmla="*/ 157 w 635"/>
                <a:gd name="T17" fmla="*/ 94 h 559"/>
                <a:gd name="T18" fmla="*/ 3 w 635"/>
                <a:gd name="T19" fmla="*/ 0 h 559"/>
                <a:gd name="T20" fmla="*/ 0 w 635"/>
                <a:gd name="T21" fmla="*/ 7 h 559"/>
                <a:gd name="T22" fmla="*/ 157 w 635"/>
                <a:gd name="T23" fmla="*/ 105 h 559"/>
                <a:gd name="T24" fmla="*/ 157 w 635"/>
                <a:gd name="T25" fmla="*/ 105 h 559"/>
                <a:gd name="T26" fmla="*/ 157 w 635"/>
                <a:gd name="T27" fmla="*/ 105 h 559"/>
                <a:gd name="T28" fmla="*/ 317 w 635"/>
                <a:gd name="T29" fmla="*/ 17 h 559"/>
                <a:gd name="T30" fmla="*/ 471 w 635"/>
                <a:gd name="T31" fmla="*/ 105 h 559"/>
                <a:gd name="T32" fmla="*/ 467 w 635"/>
                <a:gd name="T33" fmla="*/ 286 h 559"/>
                <a:gd name="T34" fmla="*/ 467 w 635"/>
                <a:gd name="T35" fmla="*/ 286 h 559"/>
                <a:gd name="T36" fmla="*/ 624 w 635"/>
                <a:gd name="T37" fmla="*/ 377 h 559"/>
                <a:gd name="T38" fmla="*/ 624 w 635"/>
                <a:gd name="T39" fmla="*/ 559 h 559"/>
                <a:gd name="T40" fmla="*/ 635 w 635"/>
                <a:gd name="T41" fmla="*/ 559 h 559"/>
                <a:gd name="T42" fmla="*/ 635 w 635"/>
                <a:gd name="T43" fmla="*/ 374 h 559"/>
                <a:gd name="T44" fmla="*/ 635 w 635"/>
                <a:gd name="T45" fmla="*/ 374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35" h="559">
                  <a:moveTo>
                    <a:pt x="635" y="374"/>
                  </a:moveTo>
                  <a:lnTo>
                    <a:pt x="635" y="374"/>
                  </a:lnTo>
                  <a:lnTo>
                    <a:pt x="478" y="283"/>
                  </a:lnTo>
                  <a:lnTo>
                    <a:pt x="478" y="101"/>
                  </a:lnTo>
                  <a:lnTo>
                    <a:pt x="478" y="101"/>
                  </a:lnTo>
                  <a:lnTo>
                    <a:pt x="478" y="101"/>
                  </a:lnTo>
                  <a:lnTo>
                    <a:pt x="317" y="7"/>
                  </a:lnTo>
                  <a:lnTo>
                    <a:pt x="317" y="7"/>
                  </a:lnTo>
                  <a:lnTo>
                    <a:pt x="157" y="94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317" y="17"/>
                  </a:lnTo>
                  <a:lnTo>
                    <a:pt x="471" y="105"/>
                  </a:lnTo>
                  <a:lnTo>
                    <a:pt x="467" y="286"/>
                  </a:lnTo>
                  <a:lnTo>
                    <a:pt x="467" y="286"/>
                  </a:lnTo>
                  <a:lnTo>
                    <a:pt x="624" y="377"/>
                  </a:lnTo>
                  <a:lnTo>
                    <a:pt x="624" y="559"/>
                  </a:lnTo>
                  <a:lnTo>
                    <a:pt x="635" y="559"/>
                  </a:lnTo>
                  <a:lnTo>
                    <a:pt x="635" y="374"/>
                  </a:lnTo>
                  <a:lnTo>
                    <a:pt x="635" y="37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9" name="Freeform 28"/>
            <p:cNvSpPr/>
            <p:nvPr/>
          </p:nvSpPr>
          <p:spPr bwMode="auto">
            <a:xfrm>
              <a:off x="4013200" y="928688"/>
              <a:ext cx="509588" cy="876300"/>
            </a:xfrm>
            <a:custGeom>
              <a:avLst/>
              <a:gdLst>
                <a:gd name="T0" fmla="*/ 0 w 321"/>
                <a:gd name="T1" fmla="*/ 185 h 552"/>
                <a:gd name="T2" fmla="*/ 0 w 321"/>
                <a:gd name="T3" fmla="*/ 185 h 552"/>
                <a:gd name="T4" fmla="*/ 157 w 321"/>
                <a:gd name="T5" fmla="*/ 276 h 552"/>
                <a:gd name="T6" fmla="*/ 157 w 321"/>
                <a:gd name="T7" fmla="*/ 458 h 552"/>
                <a:gd name="T8" fmla="*/ 157 w 321"/>
                <a:gd name="T9" fmla="*/ 458 h 552"/>
                <a:gd name="T10" fmla="*/ 157 w 321"/>
                <a:gd name="T11" fmla="*/ 458 h 552"/>
                <a:gd name="T12" fmla="*/ 317 w 321"/>
                <a:gd name="T13" fmla="*/ 552 h 552"/>
                <a:gd name="T14" fmla="*/ 321 w 321"/>
                <a:gd name="T15" fmla="*/ 545 h 552"/>
                <a:gd name="T16" fmla="*/ 164 w 321"/>
                <a:gd name="T17" fmla="*/ 454 h 552"/>
                <a:gd name="T18" fmla="*/ 164 w 321"/>
                <a:gd name="T19" fmla="*/ 273 h 552"/>
                <a:gd name="T20" fmla="*/ 164 w 321"/>
                <a:gd name="T21" fmla="*/ 273 h 552"/>
                <a:gd name="T22" fmla="*/ 7 w 321"/>
                <a:gd name="T23" fmla="*/ 182 h 552"/>
                <a:gd name="T24" fmla="*/ 7 w 321"/>
                <a:gd name="T25" fmla="*/ 0 h 552"/>
                <a:gd name="T26" fmla="*/ 0 w 321"/>
                <a:gd name="T27" fmla="*/ 0 h 552"/>
                <a:gd name="T28" fmla="*/ 0 w 321"/>
                <a:gd name="T29" fmla="*/ 185 h 552"/>
                <a:gd name="T30" fmla="*/ 0 w 321"/>
                <a:gd name="T31" fmla="*/ 185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1" h="552">
                  <a:moveTo>
                    <a:pt x="0" y="185"/>
                  </a:move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317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3"/>
                  </a:lnTo>
                  <a:lnTo>
                    <a:pt x="164" y="273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0" name="Freeform 29"/>
            <p:cNvSpPr/>
            <p:nvPr/>
          </p:nvSpPr>
          <p:spPr bwMode="auto">
            <a:xfrm>
              <a:off x="5070475" y="1622425"/>
              <a:ext cx="1008063" cy="160338"/>
            </a:xfrm>
            <a:custGeom>
              <a:avLst/>
              <a:gdLst>
                <a:gd name="T0" fmla="*/ 475 w 635"/>
                <a:gd name="T1" fmla="*/ 0 h 101"/>
                <a:gd name="T2" fmla="*/ 475 w 635"/>
                <a:gd name="T3" fmla="*/ 0 h 101"/>
                <a:gd name="T4" fmla="*/ 318 w 635"/>
                <a:gd name="T5" fmla="*/ 91 h 101"/>
                <a:gd name="T6" fmla="*/ 164 w 635"/>
                <a:gd name="T7" fmla="*/ 0 h 101"/>
                <a:gd name="T8" fmla="*/ 161 w 635"/>
                <a:gd name="T9" fmla="*/ 0 h 101"/>
                <a:gd name="T10" fmla="*/ 161 w 635"/>
                <a:gd name="T11" fmla="*/ 0 h 101"/>
                <a:gd name="T12" fmla="*/ 0 w 635"/>
                <a:gd name="T13" fmla="*/ 91 h 101"/>
                <a:gd name="T14" fmla="*/ 4 w 635"/>
                <a:gd name="T15" fmla="*/ 98 h 101"/>
                <a:gd name="T16" fmla="*/ 161 w 635"/>
                <a:gd name="T17" fmla="*/ 7 h 101"/>
                <a:gd name="T18" fmla="*/ 318 w 635"/>
                <a:gd name="T19" fmla="*/ 101 h 101"/>
                <a:gd name="T20" fmla="*/ 318 w 635"/>
                <a:gd name="T21" fmla="*/ 101 h 101"/>
                <a:gd name="T22" fmla="*/ 475 w 635"/>
                <a:gd name="T23" fmla="*/ 10 h 101"/>
                <a:gd name="T24" fmla="*/ 632 w 635"/>
                <a:gd name="T25" fmla="*/ 101 h 101"/>
                <a:gd name="T26" fmla="*/ 635 w 635"/>
                <a:gd name="T27" fmla="*/ 94 h 101"/>
                <a:gd name="T28" fmla="*/ 475 w 635"/>
                <a:gd name="T29" fmla="*/ 0 h 101"/>
                <a:gd name="T30" fmla="*/ 475 w 635"/>
                <a:gd name="T31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5" h="101">
                  <a:moveTo>
                    <a:pt x="475" y="0"/>
                  </a:moveTo>
                  <a:lnTo>
                    <a:pt x="475" y="0"/>
                  </a:lnTo>
                  <a:lnTo>
                    <a:pt x="318" y="91"/>
                  </a:lnTo>
                  <a:lnTo>
                    <a:pt x="164" y="0"/>
                  </a:lnTo>
                  <a:lnTo>
                    <a:pt x="161" y="0"/>
                  </a:lnTo>
                  <a:lnTo>
                    <a:pt x="161" y="0"/>
                  </a:lnTo>
                  <a:lnTo>
                    <a:pt x="0" y="91"/>
                  </a:lnTo>
                  <a:lnTo>
                    <a:pt x="4" y="98"/>
                  </a:lnTo>
                  <a:lnTo>
                    <a:pt x="161" y="7"/>
                  </a:lnTo>
                  <a:lnTo>
                    <a:pt x="318" y="101"/>
                  </a:lnTo>
                  <a:lnTo>
                    <a:pt x="318" y="101"/>
                  </a:lnTo>
                  <a:lnTo>
                    <a:pt x="475" y="10"/>
                  </a:lnTo>
                  <a:lnTo>
                    <a:pt x="632" y="101"/>
                  </a:lnTo>
                  <a:lnTo>
                    <a:pt x="635" y="94"/>
                  </a:lnTo>
                  <a:lnTo>
                    <a:pt x="475" y="0"/>
                  </a:lnTo>
                  <a:lnTo>
                    <a:pt x="475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1" name="Freeform 30"/>
            <p:cNvSpPr/>
            <p:nvPr/>
          </p:nvSpPr>
          <p:spPr bwMode="auto">
            <a:xfrm>
              <a:off x="4578350" y="1660525"/>
              <a:ext cx="1008063" cy="166688"/>
            </a:xfrm>
            <a:custGeom>
              <a:avLst/>
              <a:gdLst>
                <a:gd name="T0" fmla="*/ 474 w 635"/>
                <a:gd name="T1" fmla="*/ 4 h 105"/>
                <a:gd name="T2" fmla="*/ 474 w 635"/>
                <a:gd name="T3" fmla="*/ 4 h 105"/>
                <a:gd name="T4" fmla="*/ 317 w 635"/>
                <a:gd name="T5" fmla="*/ 91 h 105"/>
                <a:gd name="T6" fmla="*/ 160 w 635"/>
                <a:gd name="T7" fmla="*/ 0 h 105"/>
                <a:gd name="T8" fmla="*/ 160 w 635"/>
                <a:gd name="T9" fmla="*/ 0 h 105"/>
                <a:gd name="T10" fmla="*/ 160 w 635"/>
                <a:gd name="T11" fmla="*/ 0 h 105"/>
                <a:gd name="T12" fmla="*/ 0 w 635"/>
                <a:gd name="T13" fmla="*/ 95 h 105"/>
                <a:gd name="T14" fmla="*/ 3 w 635"/>
                <a:gd name="T15" fmla="*/ 102 h 105"/>
                <a:gd name="T16" fmla="*/ 160 w 635"/>
                <a:gd name="T17" fmla="*/ 11 h 105"/>
                <a:gd name="T18" fmla="*/ 317 w 635"/>
                <a:gd name="T19" fmla="*/ 102 h 105"/>
                <a:gd name="T20" fmla="*/ 317 w 635"/>
                <a:gd name="T21" fmla="*/ 102 h 105"/>
                <a:gd name="T22" fmla="*/ 474 w 635"/>
                <a:gd name="T23" fmla="*/ 14 h 105"/>
                <a:gd name="T24" fmla="*/ 631 w 635"/>
                <a:gd name="T25" fmla="*/ 105 h 105"/>
                <a:gd name="T26" fmla="*/ 635 w 635"/>
                <a:gd name="T27" fmla="*/ 98 h 105"/>
                <a:gd name="T28" fmla="*/ 474 w 635"/>
                <a:gd name="T29" fmla="*/ 4 h 105"/>
                <a:gd name="T30" fmla="*/ 474 w 635"/>
                <a:gd name="T31" fmla="*/ 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5" h="105">
                  <a:moveTo>
                    <a:pt x="474" y="4"/>
                  </a:moveTo>
                  <a:lnTo>
                    <a:pt x="474" y="4"/>
                  </a:lnTo>
                  <a:lnTo>
                    <a:pt x="317" y="91"/>
                  </a:lnTo>
                  <a:lnTo>
                    <a:pt x="160" y="0"/>
                  </a:lnTo>
                  <a:lnTo>
                    <a:pt x="160" y="0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3" y="102"/>
                  </a:lnTo>
                  <a:lnTo>
                    <a:pt x="160" y="11"/>
                  </a:lnTo>
                  <a:lnTo>
                    <a:pt x="317" y="102"/>
                  </a:lnTo>
                  <a:lnTo>
                    <a:pt x="317" y="102"/>
                  </a:lnTo>
                  <a:lnTo>
                    <a:pt x="474" y="14"/>
                  </a:lnTo>
                  <a:lnTo>
                    <a:pt x="631" y="105"/>
                  </a:lnTo>
                  <a:lnTo>
                    <a:pt x="635" y="98"/>
                  </a:lnTo>
                  <a:lnTo>
                    <a:pt x="474" y="4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2" name="Freeform 31"/>
            <p:cNvSpPr/>
            <p:nvPr/>
          </p:nvSpPr>
          <p:spPr bwMode="auto">
            <a:xfrm>
              <a:off x="4527550" y="314325"/>
              <a:ext cx="509588" cy="160338"/>
            </a:xfrm>
            <a:custGeom>
              <a:avLst/>
              <a:gdLst>
                <a:gd name="T0" fmla="*/ 321 w 321"/>
                <a:gd name="T1" fmla="*/ 7 h 101"/>
                <a:gd name="T2" fmla="*/ 318 w 321"/>
                <a:gd name="T3" fmla="*/ 0 h 101"/>
                <a:gd name="T4" fmla="*/ 161 w 321"/>
                <a:gd name="T5" fmla="*/ 90 h 101"/>
                <a:gd name="T6" fmla="*/ 4 w 321"/>
                <a:gd name="T7" fmla="*/ 0 h 101"/>
                <a:gd name="T8" fmla="*/ 0 w 321"/>
                <a:gd name="T9" fmla="*/ 7 h 101"/>
                <a:gd name="T10" fmla="*/ 161 w 321"/>
                <a:gd name="T11" fmla="*/ 101 h 101"/>
                <a:gd name="T12" fmla="*/ 161 w 321"/>
                <a:gd name="T13" fmla="*/ 101 h 101"/>
                <a:gd name="T14" fmla="*/ 161 w 321"/>
                <a:gd name="T15" fmla="*/ 101 h 101"/>
                <a:gd name="T16" fmla="*/ 321 w 321"/>
                <a:gd name="T17" fmla="*/ 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0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3" name="Freeform 32"/>
            <p:cNvSpPr/>
            <p:nvPr/>
          </p:nvSpPr>
          <p:spPr bwMode="auto">
            <a:xfrm>
              <a:off x="4772025" y="-3175"/>
              <a:ext cx="260350" cy="444500"/>
            </a:xfrm>
            <a:custGeom>
              <a:avLst/>
              <a:gdLst>
                <a:gd name="T0" fmla="*/ 164 w 164"/>
                <a:gd name="T1" fmla="*/ 0 h 280"/>
                <a:gd name="T2" fmla="*/ 157 w 164"/>
                <a:gd name="T3" fmla="*/ 0 h 280"/>
                <a:gd name="T4" fmla="*/ 157 w 164"/>
                <a:gd name="T5" fmla="*/ 182 h 280"/>
                <a:gd name="T6" fmla="*/ 0 w 164"/>
                <a:gd name="T7" fmla="*/ 273 h 280"/>
                <a:gd name="T8" fmla="*/ 3 w 164"/>
                <a:gd name="T9" fmla="*/ 280 h 280"/>
                <a:gd name="T10" fmla="*/ 164 w 164"/>
                <a:gd name="T11" fmla="*/ 189 h 280"/>
                <a:gd name="T12" fmla="*/ 164 w 164"/>
                <a:gd name="T13" fmla="*/ 189 h 280"/>
                <a:gd name="T14" fmla="*/ 164 w 164"/>
                <a:gd name="T15" fmla="*/ 189 h 280"/>
                <a:gd name="T16" fmla="*/ 164 w 164"/>
                <a:gd name="T17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80">
                  <a:moveTo>
                    <a:pt x="164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3"/>
                  </a:lnTo>
                  <a:lnTo>
                    <a:pt x="3" y="280"/>
                  </a:lnTo>
                  <a:lnTo>
                    <a:pt x="164" y="189"/>
                  </a:lnTo>
                  <a:lnTo>
                    <a:pt x="164" y="189"/>
                  </a:lnTo>
                  <a:lnTo>
                    <a:pt x="164" y="189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4" name="Freeform 33"/>
            <p:cNvSpPr/>
            <p:nvPr/>
          </p:nvSpPr>
          <p:spPr bwMode="auto">
            <a:xfrm>
              <a:off x="4273550" y="36513"/>
              <a:ext cx="265113" cy="442913"/>
            </a:xfrm>
            <a:custGeom>
              <a:avLst/>
              <a:gdLst>
                <a:gd name="T0" fmla="*/ 164 w 167"/>
                <a:gd name="T1" fmla="*/ 0 h 279"/>
                <a:gd name="T2" fmla="*/ 157 w 167"/>
                <a:gd name="T3" fmla="*/ 0 h 279"/>
                <a:gd name="T4" fmla="*/ 157 w 167"/>
                <a:gd name="T5" fmla="*/ 182 h 279"/>
                <a:gd name="T6" fmla="*/ 0 w 167"/>
                <a:gd name="T7" fmla="*/ 272 h 279"/>
                <a:gd name="T8" fmla="*/ 3 w 167"/>
                <a:gd name="T9" fmla="*/ 279 h 279"/>
                <a:gd name="T10" fmla="*/ 164 w 167"/>
                <a:gd name="T11" fmla="*/ 185 h 279"/>
                <a:gd name="T12" fmla="*/ 164 w 167"/>
                <a:gd name="T13" fmla="*/ 185 h 279"/>
                <a:gd name="T14" fmla="*/ 167 w 167"/>
                <a:gd name="T15" fmla="*/ 185 h 279"/>
                <a:gd name="T16" fmla="*/ 164 w 167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164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4" y="185"/>
                  </a:lnTo>
                  <a:lnTo>
                    <a:pt x="164" y="185"/>
                  </a:lnTo>
                  <a:lnTo>
                    <a:pt x="167" y="185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5" name="Freeform 34"/>
            <p:cNvSpPr/>
            <p:nvPr/>
          </p:nvSpPr>
          <p:spPr bwMode="auto">
            <a:xfrm>
              <a:off x="4017963" y="41275"/>
              <a:ext cx="509588" cy="871538"/>
            </a:xfrm>
            <a:custGeom>
              <a:avLst/>
              <a:gdLst>
                <a:gd name="T0" fmla="*/ 0 w 321"/>
                <a:gd name="T1" fmla="*/ 185 h 549"/>
                <a:gd name="T2" fmla="*/ 0 w 321"/>
                <a:gd name="T3" fmla="*/ 185 h 549"/>
                <a:gd name="T4" fmla="*/ 157 w 321"/>
                <a:gd name="T5" fmla="*/ 276 h 549"/>
                <a:gd name="T6" fmla="*/ 157 w 321"/>
                <a:gd name="T7" fmla="*/ 458 h 549"/>
                <a:gd name="T8" fmla="*/ 157 w 321"/>
                <a:gd name="T9" fmla="*/ 458 h 549"/>
                <a:gd name="T10" fmla="*/ 157 w 321"/>
                <a:gd name="T11" fmla="*/ 458 h 549"/>
                <a:gd name="T12" fmla="*/ 318 w 321"/>
                <a:gd name="T13" fmla="*/ 549 h 549"/>
                <a:gd name="T14" fmla="*/ 321 w 321"/>
                <a:gd name="T15" fmla="*/ 542 h 549"/>
                <a:gd name="T16" fmla="*/ 168 w 321"/>
                <a:gd name="T17" fmla="*/ 451 h 549"/>
                <a:gd name="T18" fmla="*/ 168 w 321"/>
                <a:gd name="T19" fmla="*/ 269 h 549"/>
                <a:gd name="T20" fmla="*/ 168 w 321"/>
                <a:gd name="T21" fmla="*/ 269 h 549"/>
                <a:gd name="T22" fmla="*/ 11 w 321"/>
                <a:gd name="T23" fmla="*/ 182 h 549"/>
                <a:gd name="T24" fmla="*/ 11 w 321"/>
                <a:gd name="T25" fmla="*/ 0 h 549"/>
                <a:gd name="T26" fmla="*/ 0 w 321"/>
                <a:gd name="T27" fmla="*/ 0 h 549"/>
                <a:gd name="T28" fmla="*/ 0 w 321"/>
                <a:gd name="T29" fmla="*/ 185 h 549"/>
                <a:gd name="T30" fmla="*/ 0 w 321"/>
                <a:gd name="T31" fmla="*/ 185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1" h="549">
                  <a:moveTo>
                    <a:pt x="0" y="185"/>
                  </a:move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318" y="549"/>
                  </a:lnTo>
                  <a:lnTo>
                    <a:pt x="321" y="542"/>
                  </a:lnTo>
                  <a:lnTo>
                    <a:pt x="168" y="451"/>
                  </a:lnTo>
                  <a:lnTo>
                    <a:pt x="168" y="269"/>
                  </a:lnTo>
                  <a:lnTo>
                    <a:pt x="168" y="269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6" name="Freeform 35"/>
            <p:cNvSpPr/>
            <p:nvPr/>
          </p:nvSpPr>
          <p:spPr bwMode="auto">
            <a:xfrm>
              <a:off x="6605588" y="1173163"/>
              <a:ext cx="265113" cy="438150"/>
            </a:xfrm>
            <a:custGeom>
              <a:avLst/>
              <a:gdLst>
                <a:gd name="T0" fmla="*/ 3 w 167"/>
                <a:gd name="T1" fmla="*/ 0 h 276"/>
                <a:gd name="T2" fmla="*/ 0 w 167"/>
                <a:gd name="T3" fmla="*/ 7 h 276"/>
                <a:gd name="T4" fmla="*/ 156 w 167"/>
                <a:gd name="T5" fmla="*/ 94 h 276"/>
                <a:gd name="T6" fmla="*/ 156 w 167"/>
                <a:gd name="T7" fmla="*/ 276 h 276"/>
                <a:gd name="T8" fmla="*/ 167 w 167"/>
                <a:gd name="T9" fmla="*/ 276 h 276"/>
                <a:gd name="T10" fmla="*/ 163 w 167"/>
                <a:gd name="T11" fmla="*/ 91 h 276"/>
                <a:gd name="T12" fmla="*/ 163 w 167"/>
                <a:gd name="T13" fmla="*/ 91 h 276"/>
                <a:gd name="T14" fmla="*/ 163 w 167"/>
                <a:gd name="T15" fmla="*/ 91 h 276"/>
                <a:gd name="T16" fmla="*/ 3 w 167"/>
                <a:gd name="T17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6" y="94"/>
                  </a:lnTo>
                  <a:lnTo>
                    <a:pt x="156" y="276"/>
                  </a:lnTo>
                  <a:lnTo>
                    <a:pt x="167" y="276"/>
                  </a:lnTo>
                  <a:lnTo>
                    <a:pt x="163" y="91"/>
                  </a:lnTo>
                  <a:lnTo>
                    <a:pt x="163" y="91"/>
                  </a:lnTo>
                  <a:lnTo>
                    <a:pt x="163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7" name="Freeform 36"/>
            <p:cNvSpPr/>
            <p:nvPr/>
          </p:nvSpPr>
          <p:spPr bwMode="auto">
            <a:xfrm>
              <a:off x="6886575" y="690563"/>
              <a:ext cx="509588" cy="160338"/>
            </a:xfrm>
            <a:custGeom>
              <a:avLst/>
              <a:gdLst>
                <a:gd name="T0" fmla="*/ 321 w 321"/>
                <a:gd name="T1" fmla="*/ 11 h 101"/>
                <a:gd name="T2" fmla="*/ 318 w 321"/>
                <a:gd name="T3" fmla="*/ 0 h 101"/>
                <a:gd name="T4" fmla="*/ 161 w 321"/>
                <a:gd name="T5" fmla="*/ 91 h 101"/>
                <a:gd name="T6" fmla="*/ 4 w 321"/>
                <a:gd name="T7" fmla="*/ 0 h 101"/>
                <a:gd name="T8" fmla="*/ 0 w 321"/>
                <a:gd name="T9" fmla="*/ 11 h 101"/>
                <a:gd name="T10" fmla="*/ 161 w 321"/>
                <a:gd name="T11" fmla="*/ 101 h 101"/>
                <a:gd name="T12" fmla="*/ 161 w 321"/>
                <a:gd name="T13" fmla="*/ 101 h 101"/>
                <a:gd name="T14" fmla="*/ 161 w 321"/>
                <a:gd name="T15" fmla="*/ 101 h 101"/>
                <a:gd name="T16" fmla="*/ 321 w 321"/>
                <a:gd name="T17" fmla="*/ 1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1">
                  <a:moveTo>
                    <a:pt x="321" y="11"/>
                  </a:moveTo>
                  <a:lnTo>
                    <a:pt x="318" y="0"/>
                  </a:lnTo>
                  <a:lnTo>
                    <a:pt x="161" y="91"/>
                  </a:lnTo>
                  <a:lnTo>
                    <a:pt x="4" y="0"/>
                  </a:lnTo>
                  <a:lnTo>
                    <a:pt x="0" y="11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321" y="1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8" name="Freeform 37"/>
            <p:cNvSpPr/>
            <p:nvPr/>
          </p:nvSpPr>
          <p:spPr bwMode="auto">
            <a:xfrm>
              <a:off x="6365875" y="430213"/>
              <a:ext cx="765175" cy="876300"/>
            </a:xfrm>
            <a:custGeom>
              <a:avLst/>
              <a:gdLst>
                <a:gd name="T0" fmla="*/ 321 w 482"/>
                <a:gd name="T1" fmla="*/ 189 h 552"/>
                <a:gd name="T2" fmla="*/ 478 w 482"/>
                <a:gd name="T3" fmla="*/ 279 h 552"/>
                <a:gd name="T4" fmla="*/ 482 w 482"/>
                <a:gd name="T5" fmla="*/ 272 h 552"/>
                <a:gd name="T6" fmla="*/ 321 w 482"/>
                <a:gd name="T7" fmla="*/ 178 h 552"/>
                <a:gd name="T8" fmla="*/ 321 w 482"/>
                <a:gd name="T9" fmla="*/ 178 h 552"/>
                <a:gd name="T10" fmla="*/ 321 w 482"/>
                <a:gd name="T11" fmla="*/ 178 h 552"/>
                <a:gd name="T12" fmla="*/ 164 w 482"/>
                <a:gd name="T13" fmla="*/ 269 h 552"/>
                <a:gd name="T14" fmla="*/ 11 w 482"/>
                <a:gd name="T15" fmla="*/ 182 h 552"/>
                <a:gd name="T16" fmla="*/ 11 w 482"/>
                <a:gd name="T17" fmla="*/ 0 h 552"/>
                <a:gd name="T18" fmla="*/ 0 w 482"/>
                <a:gd name="T19" fmla="*/ 0 h 552"/>
                <a:gd name="T20" fmla="*/ 0 w 482"/>
                <a:gd name="T21" fmla="*/ 189 h 552"/>
                <a:gd name="T22" fmla="*/ 0 w 482"/>
                <a:gd name="T23" fmla="*/ 189 h 552"/>
                <a:gd name="T24" fmla="*/ 0 w 482"/>
                <a:gd name="T25" fmla="*/ 189 h 552"/>
                <a:gd name="T26" fmla="*/ 157 w 482"/>
                <a:gd name="T27" fmla="*/ 276 h 552"/>
                <a:gd name="T28" fmla="*/ 157 w 482"/>
                <a:gd name="T29" fmla="*/ 457 h 552"/>
                <a:gd name="T30" fmla="*/ 157 w 482"/>
                <a:gd name="T31" fmla="*/ 457 h 552"/>
                <a:gd name="T32" fmla="*/ 157 w 482"/>
                <a:gd name="T33" fmla="*/ 457 h 552"/>
                <a:gd name="T34" fmla="*/ 321 w 482"/>
                <a:gd name="T35" fmla="*/ 552 h 552"/>
                <a:gd name="T36" fmla="*/ 325 w 482"/>
                <a:gd name="T37" fmla="*/ 545 h 552"/>
                <a:gd name="T38" fmla="*/ 168 w 482"/>
                <a:gd name="T39" fmla="*/ 454 h 552"/>
                <a:gd name="T40" fmla="*/ 168 w 482"/>
                <a:gd name="T41" fmla="*/ 279 h 552"/>
                <a:gd name="T42" fmla="*/ 321 w 482"/>
                <a:gd name="T43" fmla="*/ 189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82" h="552">
                  <a:moveTo>
                    <a:pt x="321" y="189"/>
                  </a:moveTo>
                  <a:lnTo>
                    <a:pt x="478" y="279"/>
                  </a:lnTo>
                  <a:lnTo>
                    <a:pt x="482" y="272"/>
                  </a:lnTo>
                  <a:lnTo>
                    <a:pt x="321" y="178"/>
                  </a:lnTo>
                  <a:lnTo>
                    <a:pt x="321" y="178"/>
                  </a:lnTo>
                  <a:lnTo>
                    <a:pt x="321" y="178"/>
                  </a:lnTo>
                  <a:lnTo>
                    <a:pt x="164" y="269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157" y="276"/>
                  </a:lnTo>
                  <a:lnTo>
                    <a:pt x="157" y="457"/>
                  </a:lnTo>
                  <a:lnTo>
                    <a:pt x="157" y="457"/>
                  </a:lnTo>
                  <a:lnTo>
                    <a:pt x="157" y="457"/>
                  </a:lnTo>
                  <a:lnTo>
                    <a:pt x="321" y="552"/>
                  </a:lnTo>
                  <a:lnTo>
                    <a:pt x="325" y="545"/>
                  </a:lnTo>
                  <a:lnTo>
                    <a:pt x="168" y="454"/>
                  </a:lnTo>
                  <a:lnTo>
                    <a:pt x="168" y="279"/>
                  </a:lnTo>
                  <a:lnTo>
                    <a:pt x="321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9" name="Freeform 38"/>
            <p:cNvSpPr/>
            <p:nvPr/>
          </p:nvSpPr>
          <p:spPr bwMode="auto">
            <a:xfrm>
              <a:off x="6892925" y="1344613"/>
              <a:ext cx="763588" cy="871538"/>
            </a:xfrm>
            <a:custGeom>
              <a:avLst/>
              <a:gdLst>
                <a:gd name="T0" fmla="*/ 321 w 481"/>
                <a:gd name="T1" fmla="*/ 189 h 549"/>
                <a:gd name="T2" fmla="*/ 478 w 481"/>
                <a:gd name="T3" fmla="*/ 280 h 549"/>
                <a:gd name="T4" fmla="*/ 481 w 481"/>
                <a:gd name="T5" fmla="*/ 273 h 549"/>
                <a:gd name="T6" fmla="*/ 321 w 481"/>
                <a:gd name="T7" fmla="*/ 178 h 549"/>
                <a:gd name="T8" fmla="*/ 321 w 481"/>
                <a:gd name="T9" fmla="*/ 178 h 549"/>
                <a:gd name="T10" fmla="*/ 321 w 481"/>
                <a:gd name="T11" fmla="*/ 178 h 549"/>
                <a:gd name="T12" fmla="*/ 164 w 481"/>
                <a:gd name="T13" fmla="*/ 269 h 549"/>
                <a:gd name="T14" fmla="*/ 10 w 481"/>
                <a:gd name="T15" fmla="*/ 178 h 549"/>
                <a:gd name="T16" fmla="*/ 10 w 481"/>
                <a:gd name="T17" fmla="*/ 0 h 549"/>
                <a:gd name="T18" fmla="*/ 0 w 481"/>
                <a:gd name="T19" fmla="*/ 0 h 549"/>
                <a:gd name="T20" fmla="*/ 0 w 481"/>
                <a:gd name="T21" fmla="*/ 185 h 549"/>
                <a:gd name="T22" fmla="*/ 0 w 481"/>
                <a:gd name="T23" fmla="*/ 185 h 549"/>
                <a:gd name="T24" fmla="*/ 0 w 481"/>
                <a:gd name="T25" fmla="*/ 185 h 549"/>
                <a:gd name="T26" fmla="*/ 157 w 481"/>
                <a:gd name="T27" fmla="*/ 276 h 549"/>
                <a:gd name="T28" fmla="*/ 157 w 481"/>
                <a:gd name="T29" fmla="*/ 458 h 549"/>
                <a:gd name="T30" fmla="*/ 157 w 481"/>
                <a:gd name="T31" fmla="*/ 458 h 549"/>
                <a:gd name="T32" fmla="*/ 157 w 481"/>
                <a:gd name="T33" fmla="*/ 458 h 549"/>
                <a:gd name="T34" fmla="*/ 321 w 481"/>
                <a:gd name="T35" fmla="*/ 549 h 549"/>
                <a:gd name="T36" fmla="*/ 324 w 481"/>
                <a:gd name="T37" fmla="*/ 542 h 549"/>
                <a:gd name="T38" fmla="*/ 167 w 481"/>
                <a:gd name="T39" fmla="*/ 451 h 549"/>
                <a:gd name="T40" fmla="*/ 167 w 481"/>
                <a:gd name="T41" fmla="*/ 276 h 549"/>
                <a:gd name="T42" fmla="*/ 321 w 481"/>
                <a:gd name="T43" fmla="*/ 189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81" h="549">
                  <a:moveTo>
                    <a:pt x="321" y="189"/>
                  </a:moveTo>
                  <a:lnTo>
                    <a:pt x="478" y="280"/>
                  </a:lnTo>
                  <a:lnTo>
                    <a:pt x="481" y="273"/>
                  </a:lnTo>
                  <a:lnTo>
                    <a:pt x="321" y="178"/>
                  </a:lnTo>
                  <a:lnTo>
                    <a:pt x="321" y="178"/>
                  </a:lnTo>
                  <a:lnTo>
                    <a:pt x="321" y="178"/>
                  </a:lnTo>
                  <a:lnTo>
                    <a:pt x="164" y="269"/>
                  </a:lnTo>
                  <a:lnTo>
                    <a:pt x="10" y="178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321" y="549"/>
                  </a:lnTo>
                  <a:lnTo>
                    <a:pt x="324" y="542"/>
                  </a:lnTo>
                  <a:lnTo>
                    <a:pt x="167" y="451"/>
                  </a:lnTo>
                  <a:lnTo>
                    <a:pt x="167" y="276"/>
                  </a:lnTo>
                  <a:lnTo>
                    <a:pt x="321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0" name="Freeform 39"/>
            <p:cNvSpPr/>
            <p:nvPr/>
          </p:nvSpPr>
          <p:spPr bwMode="auto">
            <a:xfrm>
              <a:off x="4899025" y="419100"/>
              <a:ext cx="293688" cy="342900"/>
            </a:xfrm>
            <a:custGeom>
              <a:avLst/>
              <a:gdLst>
                <a:gd name="T0" fmla="*/ 185 w 185"/>
                <a:gd name="T1" fmla="*/ 161 h 216"/>
                <a:gd name="T2" fmla="*/ 91 w 185"/>
                <a:gd name="T3" fmla="*/ 216 h 216"/>
                <a:gd name="T4" fmla="*/ 0 w 185"/>
                <a:gd name="T5" fmla="*/ 161 h 216"/>
                <a:gd name="T6" fmla="*/ 0 w 185"/>
                <a:gd name="T7" fmla="*/ 52 h 216"/>
                <a:gd name="T8" fmla="*/ 91 w 185"/>
                <a:gd name="T9" fmla="*/ 0 h 216"/>
                <a:gd name="T10" fmla="*/ 185 w 185"/>
                <a:gd name="T11" fmla="*/ 52 h 216"/>
                <a:gd name="T12" fmla="*/ 185 w 185"/>
                <a:gd name="T13" fmla="*/ 16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5" h="216">
                  <a:moveTo>
                    <a:pt x="185" y="161"/>
                  </a:moveTo>
                  <a:lnTo>
                    <a:pt x="91" y="216"/>
                  </a:lnTo>
                  <a:lnTo>
                    <a:pt x="0" y="161"/>
                  </a:lnTo>
                  <a:lnTo>
                    <a:pt x="0" y="52"/>
                  </a:lnTo>
                  <a:lnTo>
                    <a:pt x="91" y="0"/>
                  </a:lnTo>
                  <a:lnTo>
                    <a:pt x="185" y="52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1" name="Freeform 40"/>
            <p:cNvSpPr/>
            <p:nvPr/>
          </p:nvSpPr>
          <p:spPr bwMode="auto">
            <a:xfrm>
              <a:off x="4894263" y="1295400"/>
              <a:ext cx="354013" cy="409575"/>
            </a:xfrm>
            <a:custGeom>
              <a:avLst/>
              <a:gdLst>
                <a:gd name="T0" fmla="*/ 223 w 223"/>
                <a:gd name="T1" fmla="*/ 195 h 258"/>
                <a:gd name="T2" fmla="*/ 111 w 223"/>
                <a:gd name="T3" fmla="*/ 258 h 258"/>
                <a:gd name="T4" fmla="*/ 0 w 223"/>
                <a:gd name="T5" fmla="*/ 195 h 258"/>
                <a:gd name="T6" fmla="*/ 0 w 223"/>
                <a:gd name="T7" fmla="*/ 66 h 258"/>
                <a:gd name="T8" fmla="*/ 111 w 223"/>
                <a:gd name="T9" fmla="*/ 0 h 258"/>
                <a:gd name="T10" fmla="*/ 223 w 223"/>
                <a:gd name="T11" fmla="*/ 66 h 258"/>
                <a:gd name="T12" fmla="*/ 223 w 223"/>
                <a:gd name="T13" fmla="*/ 195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3" h="258">
                  <a:moveTo>
                    <a:pt x="223" y="195"/>
                  </a:moveTo>
                  <a:lnTo>
                    <a:pt x="111" y="258"/>
                  </a:lnTo>
                  <a:lnTo>
                    <a:pt x="0" y="195"/>
                  </a:lnTo>
                  <a:lnTo>
                    <a:pt x="0" y="66"/>
                  </a:lnTo>
                  <a:lnTo>
                    <a:pt x="111" y="0"/>
                  </a:lnTo>
                  <a:lnTo>
                    <a:pt x="223" y="66"/>
                  </a:lnTo>
                  <a:lnTo>
                    <a:pt x="223" y="195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2" name="Freeform 41"/>
            <p:cNvSpPr/>
            <p:nvPr/>
          </p:nvSpPr>
          <p:spPr bwMode="auto">
            <a:xfrm>
              <a:off x="5702300" y="895350"/>
              <a:ext cx="293688" cy="344488"/>
            </a:xfrm>
            <a:custGeom>
              <a:avLst/>
              <a:gdLst>
                <a:gd name="T0" fmla="*/ 185 w 185"/>
                <a:gd name="T1" fmla="*/ 161 h 217"/>
                <a:gd name="T2" fmla="*/ 91 w 185"/>
                <a:gd name="T3" fmla="*/ 217 h 217"/>
                <a:gd name="T4" fmla="*/ 0 w 185"/>
                <a:gd name="T5" fmla="*/ 161 h 217"/>
                <a:gd name="T6" fmla="*/ 0 w 185"/>
                <a:gd name="T7" fmla="*/ 53 h 217"/>
                <a:gd name="T8" fmla="*/ 91 w 185"/>
                <a:gd name="T9" fmla="*/ 0 h 217"/>
                <a:gd name="T10" fmla="*/ 185 w 185"/>
                <a:gd name="T11" fmla="*/ 53 h 217"/>
                <a:gd name="T12" fmla="*/ 185 w 185"/>
                <a:gd name="T13" fmla="*/ 161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5" h="217">
                  <a:moveTo>
                    <a:pt x="185" y="161"/>
                  </a:moveTo>
                  <a:lnTo>
                    <a:pt x="91" y="217"/>
                  </a:lnTo>
                  <a:lnTo>
                    <a:pt x="0" y="161"/>
                  </a:lnTo>
                  <a:lnTo>
                    <a:pt x="0" y="53"/>
                  </a:lnTo>
                  <a:lnTo>
                    <a:pt x="91" y="0"/>
                  </a:lnTo>
                  <a:lnTo>
                    <a:pt x="185" y="53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3" name="Freeform 42"/>
            <p:cNvSpPr/>
            <p:nvPr/>
          </p:nvSpPr>
          <p:spPr bwMode="auto">
            <a:xfrm>
              <a:off x="6376988" y="1222375"/>
              <a:ext cx="460375" cy="533400"/>
            </a:xfrm>
            <a:custGeom>
              <a:avLst/>
              <a:gdLst>
                <a:gd name="T0" fmla="*/ 290 w 290"/>
                <a:gd name="T1" fmla="*/ 252 h 336"/>
                <a:gd name="T2" fmla="*/ 144 w 290"/>
                <a:gd name="T3" fmla="*/ 336 h 336"/>
                <a:gd name="T4" fmla="*/ 0 w 290"/>
                <a:gd name="T5" fmla="*/ 252 h 336"/>
                <a:gd name="T6" fmla="*/ 0 w 290"/>
                <a:gd name="T7" fmla="*/ 84 h 336"/>
                <a:gd name="T8" fmla="*/ 144 w 290"/>
                <a:gd name="T9" fmla="*/ 0 h 336"/>
                <a:gd name="T10" fmla="*/ 290 w 290"/>
                <a:gd name="T11" fmla="*/ 84 h 336"/>
                <a:gd name="T12" fmla="*/ 290 w 290"/>
                <a:gd name="T13" fmla="*/ 252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0" h="336">
                  <a:moveTo>
                    <a:pt x="290" y="252"/>
                  </a:moveTo>
                  <a:lnTo>
                    <a:pt x="144" y="336"/>
                  </a:lnTo>
                  <a:lnTo>
                    <a:pt x="0" y="252"/>
                  </a:lnTo>
                  <a:lnTo>
                    <a:pt x="0" y="84"/>
                  </a:lnTo>
                  <a:lnTo>
                    <a:pt x="144" y="0"/>
                  </a:lnTo>
                  <a:lnTo>
                    <a:pt x="290" y="84"/>
                  </a:lnTo>
                  <a:lnTo>
                    <a:pt x="290" y="25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4" name="Freeform 43"/>
            <p:cNvSpPr/>
            <p:nvPr/>
          </p:nvSpPr>
          <p:spPr bwMode="auto">
            <a:xfrm>
              <a:off x="3786188" y="1273175"/>
              <a:ext cx="458788" cy="538163"/>
            </a:xfrm>
            <a:custGeom>
              <a:avLst/>
              <a:gdLst>
                <a:gd name="T0" fmla="*/ 289 w 289"/>
                <a:gd name="T1" fmla="*/ 251 h 339"/>
                <a:gd name="T2" fmla="*/ 143 w 289"/>
                <a:gd name="T3" fmla="*/ 339 h 339"/>
                <a:gd name="T4" fmla="*/ 0 w 289"/>
                <a:gd name="T5" fmla="*/ 251 h 339"/>
                <a:gd name="T6" fmla="*/ 0 w 289"/>
                <a:gd name="T7" fmla="*/ 84 h 339"/>
                <a:gd name="T8" fmla="*/ 143 w 289"/>
                <a:gd name="T9" fmla="*/ 0 h 339"/>
                <a:gd name="T10" fmla="*/ 289 w 289"/>
                <a:gd name="T11" fmla="*/ 84 h 339"/>
                <a:gd name="T12" fmla="*/ 289 w 289"/>
                <a:gd name="T13" fmla="*/ 251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9" h="339">
                  <a:moveTo>
                    <a:pt x="289" y="251"/>
                  </a:moveTo>
                  <a:lnTo>
                    <a:pt x="143" y="339"/>
                  </a:lnTo>
                  <a:lnTo>
                    <a:pt x="0" y="251"/>
                  </a:lnTo>
                  <a:lnTo>
                    <a:pt x="0" y="84"/>
                  </a:lnTo>
                  <a:lnTo>
                    <a:pt x="143" y="0"/>
                  </a:lnTo>
                  <a:lnTo>
                    <a:pt x="289" y="84"/>
                  </a:lnTo>
                  <a:lnTo>
                    <a:pt x="289" y="25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5" name="Freeform 44"/>
            <p:cNvSpPr/>
            <p:nvPr/>
          </p:nvSpPr>
          <p:spPr bwMode="auto">
            <a:xfrm>
              <a:off x="777875" y="1173163"/>
              <a:ext cx="266700" cy="442913"/>
            </a:xfrm>
            <a:custGeom>
              <a:avLst/>
              <a:gdLst>
                <a:gd name="T0" fmla="*/ 4 w 168"/>
                <a:gd name="T1" fmla="*/ 0 h 279"/>
                <a:gd name="T2" fmla="*/ 0 w 168"/>
                <a:gd name="T3" fmla="*/ 7 h 279"/>
                <a:gd name="T4" fmla="*/ 157 w 168"/>
                <a:gd name="T5" fmla="*/ 98 h 279"/>
                <a:gd name="T6" fmla="*/ 161 w 168"/>
                <a:gd name="T7" fmla="*/ 279 h 279"/>
                <a:gd name="T8" fmla="*/ 168 w 168"/>
                <a:gd name="T9" fmla="*/ 279 h 279"/>
                <a:gd name="T10" fmla="*/ 168 w 168"/>
                <a:gd name="T11" fmla="*/ 91 h 279"/>
                <a:gd name="T12" fmla="*/ 168 w 168"/>
                <a:gd name="T13" fmla="*/ 91 h 279"/>
                <a:gd name="T14" fmla="*/ 168 w 168"/>
                <a:gd name="T15" fmla="*/ 91 h 279"/>
                <a:gd name="T16" fmla="*/ 4 w 168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79">
                  <a:moveTo>
                    <a:pt x="4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61" y="279"/>
                  </a:lnTo>
                  <a:lnTo>
                    <a:pt x="168" y="279"/>
                  </a:lnTo>
                  <a:lnTo>
                    <a:pt x="168" y="91"/>
                  </a:lnTo>
                  <a:lnTo>
                    <a:pt x="168" y="91"/>
                  </a:lnTo>
                  <a:lnTo>
                    <a:pt x="168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6" name="Freeform 45"/>
            <p:cNvSpPr/>
            <p:nvPr/>
          </p:nvSpPr>
          <p:spPr bwMode="auto">
            <a:xfrm>
              <a:off x="757238" y="901700"/>
              <a:ext cx="258763" cy="442913"/>
            </a:xfrm>
            <a:custGeom>
              <a:avLst/>
              <a:gdLst>
                <a:gd name="T0" fmla="*/ 160 w 163"/>
                <a:gd name="T1" fmla="*/ 279 h 279"/>
                <a:gd name="T2" fmla="*/ 163 w 163"/>
                <a:gd name="T3" fmla="*/ 272 h 279"/>
                <a:gd name="T4" fmla="*/ 7 w 163"/>
                <a:gd name="T5" fmla="*/ 181 h 279"/>
                <a:gd name="T6" fmla="*/ 7 w 163"/>
                <a:gd name="T7" fmla="*/ 0 h 279"/>
                <a:gd name="T8" fmla="*/ 0 w 163"/>
                <a:gd name="T9" fmla="*/ 0 h 279"/>
                <a:gd name="T10" fmla="*/ 0 w 163"/>
                <a:gd name="T11" fmla="*/ 188 h 279"/>
                <a:gd name="T12" fmla="*/ 0 w 163"/>
                <a:gd name="T13" fmla="*/ 188 h 279"/>
                <a:gd name="T14" fmla="*/ 0 w 163"/>
                <a:gd name="T15" fmla="*/ 188 h 279"/>
                <a:gd name="T16" fmla="*/ 160 w 163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279">
                  <a:moveTo>
                    <a:pt x="160" y="279"/>
                  </a:moveTo>
                  <a:lnTo>
                    <a:pt x="163" y="272"/>
                  </a:lnTo>
                  <a:lnTo>
                    <a:pt x="7" y="181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16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7" name="Freeform 46"/>
            <p:cNvSpPr/>
            <p:nvPr/>
          </p:nvSpPr>
          <p:spPr bwMode="auto">
            <a:xfrm>
              <a:off x="479425" y="757238"/>
              <a:ext cx="260350" cy="442913"/>
            </a:xfrm>
            <a:custGeom>
              <a:avLst/>
              <a:gdLst>
                <a:gd name="T0" fmla="*/ 4 w 164"/>
                <a:gd name="T1" fmla="*/ 0 h 279"/>
                <a:gd name="T2" fmla="*/ 0 w 164"/>
                <a:gd name="T3" fmla="*/ 7 h 279"/>
                <a:gd name="T4" fmla="*/ 157 w 164"/>
                <a:gd name="T5" fmla="*/ 98 h 279"/>
                <a:gd name="T6" fmla="*/ 157 w 164"/>
                <a:gd name="T7" fmla="*/ 279 h 279"/>
                <a:gd name="T8" fmla="*/ 164 w 164"/>
                <a:gd name="T9" fmla="*/ 279 h 279"/>
                <a:gd name="T10" fmla="*/ 164 w 164"/>
                <a:gd name="T11" fmla="*/ 91 h 279"/>
                <a:gd name="T12" fmla="*/ 164 w 164"/>
                <a:gd name="T13" fmla="*/ 91 h 279"/>
                <a:gd name="T14" fmla="*/ 164 w 164"/>
                <a:gd name="T15" fmla="*/ 91 h 279"/>
                <a:gd name="T16" fmla="*/ 4 w 164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79">
                  <a:moveTo>
                    <a:pt x="4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57" y="279"/>
                  </a:lnTo>
                  <a:lnTo>
                    <a:pt x="164" y="279"/>
                  </a:lnTo>
                  <a:lnTo>
                    <a:pt x="164" y="91"/>
                  </a:lnTo>
                  <a:lnTo>
                    <a:pt x="164" y="91"/>
                  </a:lnTo>
                  <a:lnTo>
                    <a:pt x="164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8" name="Freeform 47"/>
            <p:cNvSpPr/>
            <p:nvPr/>
          </p:nvSpPr>
          <p:spPr bwMode="auto">
            <a:xfrm>
              <a:off x="561975" y="1311275"/>
              <a:ext cx="266700" cy="444500"/>
            </a:xfrm>
            <a:custGeom>
              <a:avLst/>
              <a:gdLst>
                <a:gd name="T0" fmla="*/ 161 w 168"/>
                <a:gd name="T1" fmla="*/ 280 h 280"/>
                <a:gd name="T2" fmla="*/ 168 w 168"/>
                <a:gd name="T3" fmla="*/ 273 h 280"/>
                <a:gd name="T4" fmla="*/ 11 w 168"/>
                <a:gd name="T5" fmla="*/ 182 h 280"/>
                <a:gd name="T6" fmla="*/ 11 w 168"/>
                <a:gd name="T7" fmla="*/ 0 h 280"/>
                <a:gd name="T8" fmla="*/ 0 w 168"/>
                <a:gd name="T9" fmla="*/ 0 h 280"/>
                <a:gd name="T10" fmla="*/ 0 w 168"/>
                <a:gd name="T11" fmla="*/ 185 h 280"/>
                <a:gd name="T12" fmla="*/ 0 w 168"/>
                <a:gd name="T13" fmla="*/ 185 h 280"/>
                <a:gd name="T14" fmla="*/ 0 w 168"/>
                <a:gd name="T15" fmla="*/ 185 h 280"/>
                <a:gd name="T16" fmla="*/ 161 w 168"/>
                <a:gd name="T17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80">
                  <a:moveTo>
                    <a:pt x="161" y="280"/>
                  </a:moveTo>
                  <a:lnTo>
                    <a:pt x="168" y="273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161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9" name="Freeform 48"/>
            <p:cNvSpPr/>
            <p:nvPr/>
          </p:nvSpPr>
          <p:spPr bwMode="auto">
            <a:xfrm>
              <a:off x="9525" y="1173163"/>
              <a:ext cx="509588" cy="593725"/>
            </a:xfrm>
            <a:custGeom>
              <a:avLst/>
              <a:gdLst>
                <a:gd name="T0" fmla="*/ 321 w 321"/>
                <a:gd name="T1" fmla="*/ 276 h 374"/>
                <a:gd name="T2" fmla="*/ 321 w 321"/>
                <a:gd name="T3" fmla="*/ 94 h 374"/>
                <a:gd name="T4" fmla="*/ 321 w 321"/>
                <a:gd name="T5" fmla="*/ 94 h 374"/>
                <a:gd name="T6" fmla="*/ 321 w 321"/>
                <a:gd name="T7" fmla="*/ 94 h 374"/>
                <a:gd name="T8" fmla="*/ 160 w 321"/>
                <a:gd name="T9" fmla="*/ 0 h 374"/>
                <a:gd name="T10" fmla="*/ 153 w 321"/>
                <a:gd name="T11" fmla="*/ 7 h 374"/>
                <a:gd name="T12" fmla="*/ 310 w 321"/>
                <a:gd name="T13" fmla="*/ 98 h 374"/>
                <a:gd name="T14" fmla="*/ 310 w 321"/>
                <a:gd name="T15" fmla="*/ 272 h 374"/>
                <a:gd name="T16" fmla="*/ 160 w 321"/>
                <a:gd name="T17" fmla="*/ 363 h 374"/>
                <a:gd name="T18" fmla="*/ 3 w 321"/>
                <a:gd name="T19" fmla="*/ 272 h 374"/>
                <a:gd name="T20" fmla="*/ 0 w 321"/>
                <a:gd name="T21" fmla="*/ 283 h 374"/>
                <a:gd name="T22" fmla="*/ 160 w 321"/>
                <a:gd name="T23" fmla="*/ 374 h 374"/>
                <a:gd name="T24" fmla="*/ 160 w 321"/>
                <a:gd name="T25" fmla="*/ 374 h 374"/>
                <a:gd name="T26" fmla="*/ 160 w 321"/>
                <a:gd name="T27" fmla="*/ 374 h 374"/>
                <a:gd name="T28" fmla="*/ 321 w 321"/>
                <a:gd name="T29" fmla="*/ 276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21" h="374">
                  <a:moveTo>
                    <a:pt x="321" y="276"/>
                  </a:moveTo>
                  <a:lnTo>
                    <a:pt x="321" y="94"/>
                  </a:lnTo>
                  <a:lnTo>
                    <a:pt x="321" y="94"/>
                  </a:lnTo>
                  <a:lnTo>
                    <a:pt x="321" y="94"/>
                  </a:lnTo>
                  <a:lnTo>
                    <a:pt x="160" y="0"/>
                  </a:lnTo>
                  <a:lnTo>
                    <a:pt x="153" y="7"/>
                  </a:lnTo>
                  <a:lnTo>
                    <a:pt x="310" y="98"/>
                  </a:lnTo>
                  <a:lnTo>
                    <a:pt x="310" y="272"/>
                  </a:lnTo>
                  <a:lnTo>
                    <a:pt x="160" y="363"/>
                  </a:lnTo>
                  <a:lnTo>
                    <a:pt x="3" y="272"/>
                  </a:lnTo>
                  <a:lnTo>
                    <a:pt x="0" y="283"/>
                  </a:lnTo>
                  <a:lnTo>
                    <a:pt x="160" y="374"/>
                  </a:lnTo>
                  <a:lnTo>
                    <a:pt x="160" y="374"/>
                  </a:lnTo>
                  <a:lnTo>
                    <a:pt x="160" y="374"/>
                  </a:lnTo>
                  <a:lnTo>
                    <a:pt x="321" y="27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0" name="Freeform 49"/>
            <p:cNvSpPr/>
            <p:nvPr/>
          </p:nvSpPr>
          <p:spPr bwMode="auto">
            <a:xfrm>
              <a:off x="269875" y="1633538"/>
              <a:ext cx="265113" cy="442913"/>
            </a:xfrm>
            <a:custGeom>
              <a:avLst/>
              <a:gdLst>
                <a:gd name="T0" fmla="*/ 0 w 167"/>
                <a:gd name="T1" fmla="*/ 279 h 279"/>
                <a:gd name="T2" fmla="*/ 10 w 167"/>
                <a:gd name="T3" fmla="*/ 279 h 279"/>
                <a:gd name="T4" fmla="*/ 10 w 167"/>
                <a:gd name="T5" fmla="*/ 98 h 279"/>
                <a:gd name="T6" fmla="*/ 167 w 167"/>
                <a:gd name="T7" fmla="*/ 7 h 279"/>
                <a:gd name="T8" fmla="*/ 160 w 167"/>
                <a:gd name="T9" fmla="*/ 0 h 279"/>
                <a:gd name="T10" fmla="*/ 0 w 167"/>
                <a:gd name="T11" fmla="*/ 94 h 279"/>
                <a:gd name="T12" fmla="*/ 0 w 167"/>
                <a:gd name="T13" fmla="*/ 94 h 279"/>
                <a:gd name="T14" fmla="*/ 0 w 167"/>
                <a:gd name="T15" fmla="*/ 94 h 279"/>
                <a:gd name="T16" fmla="*/ 0 w 167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0" y="279"/>
                  </a:moveTo>
                  <a:lnTo>
                    <a:pt x="10" y="279"/>
                  </a:lnTo>
                  <a:lnTo>
                    <a:pt x="10" y="98"/>
                  </a:lnTo>
                  <a:lnTo>
                    <a:pt x="167" y="7"/>
                  </a:lnTo>
                  <a:lnTo>
                    <a:pt x="160" y="0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1" name="Freeform 50"/>
            <p:cNvSpPr/>
            <p:nvPr/>
          </p:nvSpPr>
          <p:spPr bwMode="auto">
            <a:xfrm>
              <a:off x="1066800" y="1622425"/>
              <a:ext cx="509588" cy="160338"/>
            </a:xfrm>
            <a:custGeom>
              <a:avLst/>
              <a:gdLst>
                <a:gd name="T0" fmla="*/ 321 w 321"/>
                <a:gd name="T1" fmla="*/ 7 h 101"/>
                <a:gd name="T2" fmla="*/ 317 w 321"/>
                <a:gd name="T3" fmla="*/ 0 h 101"/>
                <a:gd name="T4" fmla="*/ 160 w 321"/>
                <a:gd name="T5" fmla="*/ 91 h 101"/>
                <a:gd name="T6" fmla="*/ 3 w 321"/>
                <a:gd name="T7" fmla="*/ 0 h 101"/>
                <a:gd name="T8" fmla="*/ 0 w 321"/>
                <a:gd name="T9" fmla="*/ 7 h 101"/>
                <a:gd name="T10" fmla="*/ 160 w 321"/>
                <a:gd name="T11" fmla="*/ 101 h 101"/>
                <a:gd name="T12" fmla="*/ 160 w 321"/>
                <a:gd name="T13" fmla="*/ 101 h 101"/>
                <a:gd name="T14" fmla="*/ 160 w 321"/>
                <a:gd name="T15" fmla="*/ 101 h 101"/>
                <a:gd name="T16" fmla="*/ 321 w 321"/>
                <a:gd name="T17" fmla="*/ 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7" y="0"/>
                  </a:lnTo>
                  <a:lnTo>
                    <a:pt x="160" y="91"/>
                  </a:lnTo>
                  <a:lnTo>
                    <a:pt x="3" y="0"/>
                  </a:lnTo>
                  <a:lnTo>
                    <a:pt x="0" y="7"/>
                  </a:lnTo>
                  <a:lnTo>
                    <a:pt x="160" y="101"/>
                  </a:lnTo>
                  <a:lnTo>
                    <a:pt x="160" y="101"/>
                  </a:lnTo>
                  <a:lnTo>
                    <a:pt x="160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2" name="Freeform 51"/>
            <p:cNvSpPr/>
            <p:nvPr/>
          </p:nvSpPr>
          <p:spPr bwMode="auto">
            <a:xfrm>
              <a:off x="1309688" y="1306513"/>
              <a:ext cx="260350" cy="442913"/>
            </a:xfrm>
            <a:custGeom>
              <a:avLst/>
              <a:gdLst>
                <a:gd name="T0" fmla="*/ 164 w 164"/>
                <a:gd name="T1" fmla="*/ 0 h 279"/>
                <a:gd name="T2" fmla="*/ 157 w 164"/>
                <a:gd name="T3" fmla="*/ 0 h 279"/>
                <a:gd name="T4" fmla="*/ 157 w 164"/>
                <a:gd name="T5" fmla="*/ 181 h 279"/>
                <a:gd name="T6" fmla="*/ 0 w 164"/>
                <a:gd name="T7" fmla="*/ 272 h 279"/>
                <a:gd name="T8" fmla="*/ 4 w 164"/>
                <a:gd name="T9" fmla="*/ 279 h 279"/>
                <a:gd name="T10" fmla="*/ 164 w 164"/>
                <a:gd name="T11" fmla="*/ 188 h 279"/>
                <a:gd name="T12" fmla="*/ 164 w 164"/>
                <a:gd name="T13" fmla="*/ 188 h 279"/>
                <a:gd name="T14" fmla="*/ 164 w 164"/>
                <a:gd name="T15" fmla="*/ 188 h 279"/>
                <a:gd name="T16" fmla="*/ 164 w 164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79">
                  <a:moveTo>
                    <a:pt x="164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4" y="279"/>
                  </a:lnTo>
                  <a:lnTo>
                    <a:pt x="164" y="188"/>
                  </a:lnTo>
                  <a:lnTo>
                    <a:pt x="164" y="188"/>
                  </a:lnTo>
                  <a:lnTo>
                    <a:pt x="164" y="188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3" name="Freeform 52"/>
            <p:cNvSpPr/>
            <p:nvPr/>
          </p:nvSpPr>
          <p:spPr bwMode="auto">
            <a:xfrm>
              <a:off x="1349375" y="2205038"/>
              <a:ext cx="265113" cy="442913"/>
            </a:xfrm>
            <a:custGeom>
              <a:avLst/>
              <a:gdLst>
                <a:gd name="T0" fmla="*/ 167 w 167"/>
                <a:gd name="T1" fmla="*/ 0 h 279"/>
                <a:gd name="T2" fmla="*/ 157 w 167"/>
                <a:gd name="T3" fmla="*/ 0 h 279"/>
                <a:gd name="T4" fmla="*/ 157 w 167"/>
                <a:gd name="T5" fmla="*/ 181 h 279"/>
                <a:gd name="T6" fmla="*/ 0 w 167"/>
                <a:gd name="T7" fmla="*/ 272 h 279"/>
                <a:gd name="T8" fmla="*/ 7 w 167"/>
                <a:gd name="T9" fmla="*/ 279 h 279"/>
                <a:gd name="T10" fmla="*/ 167 w 167"/>
                <a:gd name="T11" fmla="*/ 188 h 279"/>
                <a:gd name="T12" fmla="*/ 167 w 167"/>
                <a:gd name="T13" fmla="*/ 188 h 279"/>
                <a:gd name="T14" fmla="*/ 167 w 167"/>
                <a:gd name="T15" fmla="*/ 188 h 279"/>
                <a:gd name="T16" fmla="*/ 167 w 167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7" y="188"/>
                  </a:lnTo>
                  <a:lnTo>
                    <a:pt x="167" y="188"/>
                  </a:lnTo>
                  <a:lnTo>
                    <a:pt x="167" y="188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4" name="Freeform 53"/>
            <p:cNvSpPr/>
            <p:nvPr/>
          </p:nvSpPr>
          <p:spPr bwMode="auto">
            <a:xfrm>
              <a:off x="806450" y="2093913"/>
              <a:ext cx="265113" cy="438150"/>
            </a:xfrm>
            <a:custGeom>
              <a:avLst/>
              <a:gdLst>
                <a:gd name="T0" fmla="*/ 3 w 167"/>
                <a:gd name="T1" fmla="*/ 0 h 276"/>
                <a:gd name="T2" fmla="*/ 0 w 167"/>
                <a:gd name="T3" fmla="*/ 7 h 276"/>
                <a:gd name="T4" fmla="*/ 157 w 167"/>
                <a:gd name="T5" fmla="*/ 98 h 276"/>
                <a:gd name="T6" fmla="*/ 160 w 167"/>
                <a:gd name="T7" fmla="*/ 276 h 276"/>
                <a:gd name="T8" fmla="*/ 167 w 167"/>
                <a:gd name="T9" fmla="*/ 276 h 276"/>
                <a:gd name="T10" fmla="*/ 167 w 167"/>
                <a:gd name="T11" fmla="*/ 91 h 276"/>
                <a:gd name="T12" fmla="*/ 167 w 167"/>
                <a:gd name="T13" fmla="*/ 91 h 276"/>
                <a:gd name="T14" fmla="*/ 167 w 167"/>
                <a:gd name="T15" fmla="*/ 91 h 276"/>
                <a:gd name="T16" fmla="*/ 3 w 167"/>
                <a:gd name="T17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60" y="276"/>
                  </a:lnTo>
                  <a:lnTo>
                    <a:pt x="167" y="276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5" name="Freeform 54"/>
            <p:cNvSpPr/>
            <p:nvPr/>
          </p:nvSpPr>
          <p:spPr bwMode="auto">
            <a:xfrm>
              <a:off x="1587500" y="1306513"/>
              <a:ext cx="265113" cy="442913"/>
            </a:xfrm>
            <a:custGeom>
              <a:avLst/>
              <a:gdLst>
                <a:gd name="T0" fmla="*/ 160 w 167"/>
                <a:gd name="T1" fmla="*/ 279 h 279"/>
                <a:gd name="T2" fmla="*/ 167 w 167"/>
                <a:gd name="T3" fmla="*/ 272 h 279"/>
                <a:gd name="T4" fmla="*/ 10 w 167"/>
                <a:gd name="T5" fmla="*/ 181 h 279"/>
                <a:gd name="T6" fmla="*/ 10 w 167"/>
                <a:gd name="T7" fmla="*/ 0 h 279"/>
                <a:gd name="T8" fmla="*/ 0 w 167"/>
                <a:gd name="T9" fmla="*/ 0 h 279"/>
                <a:gd name="T10" fmla="*/ 0 w 167"/>
                <a:gd name="T11" fmla="*/ 188 h 279"/>
                <a:gd name="T12" fmla="*/ 0 w 167"/>
                <a:gd name="T13" fmla="*/ 188 h 279"/>
                <a:gd name="T14" fmla="*/ 0 w 167"/>
                <a:gd name="T15" fmla="*/ 188 h 279"/>
                <a:gd name="T16" fmla="*/ 160 w 167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160" y="279"/>
                  </a:moveTo>
                  <a:lnTo>
                    <a:pt x="167" y="272"/>
                  </a:lnTo>
                  <a:lnTo>
                    <a:pt x="10" y="181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16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6" name="Freeform 55"/>
            <p:cNvSpPr/>
            <p:nvPr/>
          </p:nvSpPr>
          <p:spPr bwMode="auto">
            <a:xfrm>
              <a:off x="1592263" y="1582738"/>
              <a:ext cx="266700" cy="444500"/>
            </a:xfrm>
            <a:custGeom>
              <a:avLst/>
              <a:gdLst>
                <a:gd name="T0" fmla="*/ 4 w 168"/>
                <a:gd name="T1" fmla="*/ 0 h 280"/>
                <a:gd name="T2" fmla="*/ 0 w 168"/>
                <a:gd name="T3" fmla="*/ 7 h 280"/>
                <a:gd name="T4" fmla="*/ 157 w 168"/>
                <a:gd name="T5" fmla="*/ 98 h 280"/>
                <a:gd name="T6" fmla="*/ 161 w 168"/>
                <a:gd name="T7" fmla="*/ 280 h 280"/>
                <a:gd name="T8" fmla="*/ 168 w 168"/>
                <a:gd name="T9" fmla="*/ 280 h 280"/>
                <a:gd name="T10" fmla="*/ 168 w 168"/>
                <a:gd name="T11" fmla="*/ 91 h 280"/>
                <a:gd name="T12" fmla="*/ 168 w 168"/>
                <a:gd name="T13" fmla="*/ 91 h 280"/>
                <a:gd name="T14" fmla="*/ 168 w 168"/>
                <a:gd name="T15" fmla="*/ 91 h 280"/>
                <a:gd name="T16" fmla="*/ 4 w 168"/>
                <a:gd name="T17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80">
                  <a:moveTo>
                    <a:pt x="4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61" y="280"/>
                  </a:lnTo>
                  <a:lnTo>
                    <a:pt x="168" y="280"/>
                  </a:lnTo>
                  <a:lnTo>
                    <a:pt x="168" y="91"/>
                  </a:lnTo>
                  <a:lnTo>
                    <a:pt x="168" y="91"/>
                  </a:lnTo>
                  <a:lnTo>
                    <a:pt x="168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7" name="Freeform 56"/>
            <p:cNvSpPr/>
            <p:nvPr/>
          </p:nvSpPr>
          <p:spPr bwMode="auto">
            <a:xfrm>
              <a:off x="1841500" y="1593850"/>
              <a:ext cx="509588" cy="166688"/>
            </a:xfrm>
            <a:custGeom>
              <a:avLst/>
              <a:gdLst>
                <a:gd name="T0" fmla="*/ 0 w 321"/>
                <a:gd name="T1" fmla="*/ 84 h 105"/>
                <a:gd name="T2" fmla="*/ 4 w 321"/>
                <a:gd name="T3" fmla="*/ 95 h 105"/>
                <a:gd name="T4" fmla="*/ 164 w 321"/>
                <a:gd name="T5" fmla="*/ 7 h 105"/>
                <a:gd name="T6" fmla="*/ 318 w 321"/>
                <a:gd name="T7" fmla="*/ 105 h 105"/>
                <a:gd name="T8" fmla="*/ 321 w 321"/>
                <a:gd name="T9" fmla="*/ 98 h 105"/>
                <a:gd name="T10" fmla="*/ 164 w 321"/>
                <a:gd name="T11" fmla="*/ 0 h 105"/>
                <a:gd name="T12" fmla="*/ 164 w 321"/>
                <a:gd name="T13" fmla="*/ 0 h 105"/>
                <a:gd name="T14" fmla="*/ 164 w 321"/>
                <a:gd name="T15" fmla="*/ 0 h 105"/>
                <a:gd name="T16" fmla="*/ 0 w 321"/>
                <a:gd name="T17" fmla="*/ 8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5">
                  <a:moveTo>
                    <a:pt x="0" y="84"/>
                  </a:moveTo>
                  <a:lnTo>
                    <a:pt x="4" y="95"/>
                  </a:lnTo>
                  <a:lnTo>
                    <a:pt x="164" y="7"/>
                  </a:lnTo>
                  <a:lnTo>
                    <a:pt x="318" y="105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8" name="Freeform 57"/>
            <p:cNvSpPr/>
            <p:nvPr/>
          </p:nvSpPr>
          <p:spPr bwMode="auto">
            <a:xfrm>
              <a:off x="2097088" y="1627188"/>
              <a:ext cx="509588" cy="166688"/>
            </a:xfrm>
            <a:custGeom>
              <a:avLst/>
              <a:gdLst>
                <a:gd name="T0" fmla="*/ 321 w 321"/>
                <a:gd name="T1" fmla="*/ 18 h 105"/>
                <a:gd name="T2" fmla="*/ 317 w 321"/>
                <a:gd name="T3" fmla="*/ 11 h 105"/>
                <a:gd name="T4" fmla="*/ 157 w 321"/>
                <a:gd name="T5" fmla="*/ 95 h 105"/>
                <a:gd name="T6" fmla="*/ 3 w 321"/>
                <a:gd name="T7" fmla="*/ 0 h 105"/>
                <a:gd name="T8" fmla="*/ 0 w 321"/>
                <a:gd name="T9" fmla="*/ 7 h 105"/>
                <a:gd name="T10" fmla="*/ 157 w 321"/>
                <a:gd name="T11" fmla="*/ 105 h 105"/>
                <a:gd name="T12" fmla="*/ 157 w 321"/>
                <a:gd name="T13" fmla="*/ 105 h 105"/>
                <a:gd name="T14" fmla="*/ 157 w 321"/>
                <a:gd name="T15" fmla="*/ 105 h 105"/>
                <a:gd name="T16" fmla="*/ 321 w 321"/>
                <a:gd name="T17" fmla="*/ 1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7" y="11"/>
                  </a:lnTo>
                  <a:lnTo>
                    <a:pt x="157" y="95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9" name="Freeform 58"/>
            <p:cNvSpPr/>
            <p:nvPr/>
          </p:nvSpPr>
          <p:spPr bwMode="auto">
            <a:xfrm>
              <a:off x="2090738" y="1128713"/>
              <a:ext cx="260350" cy="442913"/>
            </a:xfrm>
            <a:custGeom>
              <a:avLst/>
              <a:gdLst>
                <a:gd name="T0" fmla="*/ 0 w 164"/>
                <a:gd name="T1" fmla="*/ 279 h 279"/>
                <a:gd name="T2" fmla="*/ 7 w 164"/>
                <a:gd name="T3" fmla="*/ 279 h 279"/>
                <a:gd name="T4" fmla="*/ 7 w 164"/>
                <a:gd name="T5" fmla="*/ 98 h 279"/>
                <a:gd name="T6" fmla="*/ 164 w 164"/>
                <a:gd name="T7" fmla="*/ 7 h 279"/>
                <a:gd name="T8" fmla="*/ 161 w 164"/>
                <a:gd name="T9" fmla="*/ 0 h 279"/>
                <a:gd name="T10" fmla="*/ 0 w 164"/>
                <a:gd name="T11" fmla="*/ 94 h 279"/>
                <a:gd name="T12" fmla="*/ 0 w 164"/>
                <a:gd name="T13" fmla="*/ 94 h 279"/>
                <a:gd name="T14" fmla="*/ 0 w 164"/>
                <a:gd name="T15" fmla="*/ 94 h 279"/>
                <a:gd name="T16" fmla="*/ 0 w 164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79">
                  <a:moveTo>
                    <a:pt x="0" y="279"/>
                  </a:moveTo>
                  <a:lnTo>
                    <a:pt x="7" y="279"/>
                  </a:lnTo>
                  <a:lnTo>
                    <a:pt x="7" y="98"/>
                  </a:lnTo>
                  <a:lnTo>
                    <a:pt x="164" y="7"/>
                  </a:lnTo>
                  <a:lnTo>
                    <a:pt x="161" y="0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0" name="Freeform 59"/>
            <p:cNvSpPr/>
            <p:nvPr/>
          </p:nvSpPr>
          <p:spPr bwMode="auto">
            <a:xfrm>
              <a:off x="1581150" y="696913"/>
              <a:ext cx="509588" cy="874713"/>
            </a:xfrm>
            <a:custGeom>
              <a:avLst/>
              <a:gdLst>
                <a:gd name="T0" fmla="*/ 321 w 321"/>
                <a:gd name="T1" fmla="*/ 366 h 551"/>
                <a:gd name="T2" fmla="*/ 321 w 321"/>
                <a:gd name="T3" fmla="*/ 366 h 551"/>
                <a:gd name="T4" fmla="*/ 164 w 321"/>
                <a:gd name="T5" fmla="*/ 276 h 551"/>
                <a:gd name="T6" fmla="*/ 164 w 321"/>
                <a:gd name="T7" fmla="*/ 94 h 551"/>
                <a:gd name="T8" fmla="*/ 164 w 321"/>
                <a:gd name="T9" fmla="*/ 94 h 551"/>
                <a:gd name="T10" fmla="*/ 164 w 321"/>
                <a:gd name="T11" fmla="*/ 94 h 551"/>
                <a:gd name="T12" fmla="*/ 4 w 321"/>
                <a:gd name="T13" fmla="*/ 0 h 551"/>
                <a:gd name="T14" fmla="*/ 0 w 321"/>
                <a:gd name="T15" fmla="*/ 7 h 551"/>
                <a:gd name="T16" fmla="*/ 157 w 321"/>
                <a:gd name="T17" fmla="*/ 97 h 551"/>
                <a:gd name="T18" fmla="*/ 157 w 321"/>
                <a:gd name="T19" fmla="*/ 279 h 551"/>
                <a:gd name="T20" fmla="*/ 157 w 321"/>
                <a:gd name="T21" fmla="*/ 279 h 551"/>
                <a:gd name="T22" fmla="*/ 314 w 321"/>
                <a:gd name="T23" fmla="*/ 370 h 551"/>
                <a:gd name="T24" fmla="*/ 311 w 321"/>
                <a:gd name="T25" fmla="*/ 551 h 551"/>
                <a:gd name="T26" fmla="*/ 321 w 321"/>
                <a:gd name="T27" fmla="*/ 551 h 551"/>
                <a:gd name="T28" fmla="*/ 321 w 321"/>
                <a:gd name="T29" fmla="*/ 366 h 551"/>
                <a:gd name="T30" fmla="*/ 321 w 321"/>
                <a:gd name="T31" fmla="*/ 366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1" h="551">
                  <a:moveTo>
                    <a:pt x="321" y="366"/>
                  </a:moveTo>
                  <a:lnTo>
                    <a:pt x="321" y="366"/>
                  </a:lnTo>
                  <a:lnTo>
                    <a:pt x="164" y="276"/>
                  </a:lnTo>
                  <a:lnTo>
                    <a:pt x="164" y="94"/>
                  </a:lnTo>
                  <a:lnTo>
                    <a:pt x="164" y="94"/>
                  </a:lnTo>
                  <a:lnTo>
                    <a:pt x="164" y="94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157" y="279"/>
                  </a:lnTo>
                  <a:lnTo>
                    <a:pt x="314" y="370"/>
                  </a:lnTo>
                  <a:lnTo>
                    <a:pt x="311" y="551"/>
                  </a:lnTo>
                  <a:lnTo>
                    <a:pt x="321" y="551"/>
                  </a:lnTo>
                  <a:lnTo>
                    <a:pt x="321" y="366"/>
                  </a:lnTo>
                  <a:lnTo>
                    <a:pt x="321" y="36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1" name="Freeform 60"/>
            <p:cNvSpPr/>
            <p:nvPr/>
          </p:nvSpPr>
          <p:spPr bwMode="auto">
            <a:xfrm>
              <a:off x="2622550" y="2198688"/>
              <a:ext cx="266700" cy="444500"/>
            </a:xfrm>
            <a:custGeom>
              <a:avLst/>
              <a:gdLst>
                <a:gd name="T0" fmla="*/ 161 w 168"/>
                <a:gd name="T1" fmla="*/ 280 h 280"/>
                <a:gd name="T2" fmla="*/ 168 w 168"/>
                <a:gd name="T3" fmla="*/ 273 h 280"/>
                <a:gd name="T4" fmla="*/ 11 w 168"/>
                <a:gd name="T5" fmla="*/ 182 h 280"/>
                <a:gd name="T6" fmla="*/ 11 w 168"/>
                <a:gd name="T7" fmla="*/ 0 h 280"/>
                <a:gd name="T8" fmla="*/ 0 w 168"/>
                <a:gd name="T9" fmla="*/ 0 h 280"/>
                <a:gd name="T10" fmla="*/ 0 w 168"/>
                <a:gd name="T11" fmla="*/ 189 h 280"/>
                <a:gd name="T12" fmla="*/ 0 w 168"/>
                <a:gd name="T13" fmla="*/ 189 h 280"/>
                <a:gd name="T14" fmla="*/ 0 w 168"/>
                <a:gd name="T15" fmla="*/ 189 h 280"/>
                <a:gd name="T16" fmla="*/ 161 w 168"/>
                <a:gd name="T17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80">
                  <a:moveTo>
                    <a:pt x="161" y="280"/>
                  </a:moveTo>
                  <a:lnTo>
                    <a:pt x="168" y="273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161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2" name="Freeform 61"/>
            <p:cNvSpPr/>
            <p:nvPr/>
          </p:nvSpPr>
          <p:spPr bwMode="auto">
            <a:xfrm>
              <a:off x="2628900" y="2476500"/>
              <a:ext cx="265113" cy="442913"/>
            </a:xfrm>
            <a:custGeom>
              <a:avLst/>
              <a:gdLst>
                <a:gd name="T0" fmla="*/ 3 w 167"/>
                <a:gd name="T1" fmla="*/ 0 h 279"/>
                <a:gd name="T2" fmla="*/ 0 w 167"/>
                <a:gd name="T3" fmla="*/ 10 h 279"/>
                <a:gd name="T4" fmla="*/ 157 w 167"/>
                <a:gd name="T5" fmla="*/ 98 h 279"/>
                <a:gd name="T6" fmla="*/ 160 w 167"/>
                <a:gd name="T7" fmla="*/ 279 h 279"/>
                <a:gd name="T8" fmla="*/ 167 w 167"/>
                <a:gd name="T9" fmla="*/ 279 h 279"/>
                <a:gd name="T10" fmla="*/ 167 w 167"/>
                <a:gd name="T11" fmla="*/ 94 h 279"/>
                <a:gd name="T12" fmla="*/ 167 w 167"/>
                <a:gd name="T13" fmla="*/ 94 h 279"/>
                <a:gd name="T14" fmla="*/ 167 w 167"/>
                <a:gd name="T15" fmla="*/ 94 h 279"/>
                <a:gd name="T16" fmla="*/ 3 w 167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3" y="0"/>
                  </a:moveTo>
                  <a:lnTo>
                    <a:pt x="0" y="10"/>
                  </a:lnTo>
                  <a:lnTo>
                    <a:pt x="157" y="98"/>
                  </a:lnTo>
                  <a:lnTo>
                    <a:pt x="160" y="279"/>
                  </a:lnTo>
                  <a:lnTo>
                    <a:pt x="167" y="279"/>
                  </a:lnTo>
                  <a:lnTo>
                    <a:pt x="167" y="94"/>
                  </a:lnTo>
                  <a:lnTo>
                    <a:pt x="167" y="94"/>
                  </a:lnTo>
                  <a:lnTo>
                    <a:pt x="167" y="9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3" name="Freeform 62"/>
            <p:cNvSpPr/>
            <p:nvPr/>
          </p:nvSpPr>
          <p:spPr bwMode="auto">
            <a:xfrm>
              <a:off x="2878138" y="2487613"/>
              <a:ext cx="509588" cy="171450"/>
            </a:xfrm>
            <a:custGeom>
              <a:avLst/>
              <a:gdLst>
                <a:gd name="T0" fmla="*/ 0 w 321"/>
                <a:gd name="T1" fmla="*/ 87 h 108"/>
                <a:gd name="T2" fmla="*/ 3 w 321"/>
                <a:gd name="T3" fmla="*/ 94 h 108"/>
                <a:gd name="T4" fmla="*/ 164 w 321"/>
                <a:gd name="T5" fmla="*/ 10 h 108"/>
                <a:gd name="T6" fmla="*/ 317 w 321"/>
                <a:gd name="T7" fmla="*/ 108 h 108"/>
                <a:gd name="T8" fmla="*/ 321 w 321"/>
                <a:gd name="T9" fmla="*/ 98 h 108"/>
                <a:gd name="T10" fmla="*/ 164 w 321"/>
                <a:gd name="T11" fmla="*/ 0 h 108"/>
                <a:gd name="T12" fmla="*/ 164 w 321"/>
                <a:gd name="T13" fmla="*/ 0 h 108"/>
                <a:gd name="T14" fmla="*/ 164 w 321"/>
                <a:gd name="T15" fmla="*/ 0 h 108"/>
                <a:gd name="T16" fmla="*/ 0 w 321"/>
                <a:gd name="T17" fmla="*/ 87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8">
                  <a:moveTo>
                    <a:pt x="0" y="87"/>
                  </a:moveTo>
                  <a:lnTo>
                    <a:pt x="3" y="94"/>
                  </a:lnTo>
                  <a:lnTo>
                    <a:pt x="164" y="10"/>
                  </a:lnTo>
                  <a:lnTo>
                    <a:pt x="317" y="108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4" name="Freeform 63"/>
            <p:cNvSpPr/>
            <p:nvPr/>
          </p:nvSpPr>
          <p:spPr bwMode="auto">
            <a:xfrm>
              <a:off x="3132138" y="2520950"/>
              <a:ext cx="509588" cy="166688"/>
            </a:xfrm>
            <a:custGeom>
              <a:avLst/>
              <a:gdLst>
                <a:gd name="T0" fmla="*/ 321 w 321"/>
                <a:gd name="T1" fmla="*/ 17 h 105"/>
                <a:gd name="T2" fmla="*/ 318 w 321"/>
                <a:gd name="T3" fmla="*/ 10 h 105"/>
                <a:gd name="T4" fmla="*/ 157 w 321"/>
                <a:gd name="T5" fmla="*/ 94 h 105"/>
                <a:gd name="T6" fmla="*/ 4 w 321"/>
                <a:gd name="T7" fmla="*/ 0 h 105"/>
                <a:gd name="T8" fmla="*/ 0 w 321"/>
                <a:gd name="T9" fmla="*/ 7 h 105"/>
                <a:gd name="T10" fmla="*/ 157 w 321"/>
                <a:gd name="T11" fmla="*/ 105 h 105"/>
                <a:gd name="T12" fmla="*/ 157 w 321"/>
                <a:gd name="T13" fmla="*/ 105 h 105"/>
                <a:gd name="T14" fmla="*/ 157 w 321"/>
                <a:gd name="T15" fmla="*/ 105 h 105"/>
                <a:gd name="T16" fmla="*/ 321 w 321"/>
                <a:gd name="T17" fmla="*/ 17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5">
                  <a:moveTo>
                    <a:pt x="321" y="17"/>
                  </a:moveTo>
                  <a:lnTo>
                    <a:pt x="318" y="10"/>
                  </a:lnTo>
                  <a:lnTo>
                    <a:pt x="157" y="94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321" y="1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5" name="Freeform 64"/>
            <p:cNvSpPr/>
            <p:nvPr/>
          </p:nvSpPr>
          <p:spPr bwMode="auto">
            <a:xfrm>
              <a:off x="3160713" y="2470150"/>
              <a:ext cx="509588" cy="166688"/>
            </a:xfrm>
            <a:custGeom>
              <a:avLst/>
              <a:gdLst>
                <a:gd name="T0" fmla="*/ 321 w 321"/>
                <a:gd name="T1" fmla="*/ 18 h 105"/>
                <a:gd name="T2" fmla="*/ 317 w 321"/>
                <a:gd name="T3" fmla="*/ 7 h 105"/>
                <a:gd name="T4" fmla="*/ 157 w 321"/>
                <a:gd name="T5" fmla="*/ 95 h 105"/>
                <a:gd name="T6" fmla="*/ 3 w 321"/>
                <a:gd name="T7" fmla="*/ 0 h 105"/>
                <a:gd name="T8" fmla="*/ 0 w 321"/>
                <a:gd name="T9" fmla="*/ 7 h 105"/>
                <a:gd name="T10" fmla="*/ 157 w 321"/>
                <a:gd name="T11" fmla="*/ 105 h 105"/>
                <a:gd name="T12" fmla="*/ 157 w 321"/>
                <a:gd name="T13" fmla="*/ 105 h 105"/>
                <a:gd name="T14" fmla="*/ 157 w 321"/>
                <a:gd name="T15" fmla="*/ 105 h 105"/>
                <a:gd name="T16" fmla="*/ 321 w 321"/>
                <a:gd name="T17" fmla="*/ 1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7" y="7"/>
                  </a:lnTo>
                  <a:lnTo>
                    <a:pt x="157" y="95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6" name="Freeform 65"/>
            <p:cNvSpPr/>
            <p:nvPr/>
          </p:nvSpPr>
          <p:spPr bwMode="auto">
            <a:xfrm>
              <a:off x="3127375" y="2020888"/>
              <a:ext cx="265113" cy="444500"/>
            </a:xfrm>
            <a:custGeom>
              <a:avLst/>
              <a:gdLst>
                <a:gd name="T0" fmla="*/ 0 w 167"/>
                <a:gd name="T1" fmla="*/ 280 h 280"/>
                <a:gd name="T2" fmla="*/ 10 w 167"/>
                <a:gd name="T3" fmla="*/ 280 h 280"/>
                <a:gd name="T4" fmla="*/ 10 w 167"/>
                <a:gd name="T5" fmla="*/ 98 h 280"/>
                <a:gd name="T6" fmla="*/ 167 w 167"/>
                <a:gd name="T7" fmla="*/ 7 h 280"/>
                <a:gd name="T8" fmla="*/ 160 w 167"/>
                <a:gd name="T9" fmla="*/ 0 h 280"/>
                <a:gd name="T10" fmla="*/ 0 w 167"/>
                <a:gd name="T11" fmla="*/ 95 h 280"/>
                <a:gd name="T12" fmla="*/ 0 w 167"/>
                <a:gd name="T13" fmla="*/ 95 h 280"/>
                <a:gd name="T14" fmla="*/ 0 w 167"/>
                <a:gd name="T15" fmla="*/ 95 h 280"/>
                <a:gd name="T16" fmla="*/ 0 w 167"/>
                <a:gd name="T17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80">
                  <a:moveTo>
                    <a:pt x="0" y="280"/>
                  </a:moveTo>
                  <a:lnTo>
                    <a:pt x="10" y="280"/>
                  </a:lnTo>
                  <a:lnTo>
                    <a:pt x="10" y="98"/>
                  </a:lnTo>
                  <a:lnTo>
                    <a:pt x="167" y="7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0" y="95"/>
                  </a:lnTo>
                  <a:lnTo>
                    <a:pt x="0" y="95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7" name="Freeform 66"/>
            <p:cNvSpPr/>
            <p:nvPr/>
          </p:nvSpPr>
          <p:spPr bwMode="auto">
            <a:xfrm>
              <a:off x="2119313" y="1571625"/>
              <a:ext cx="1008063" cy="893763"/>
            </a:xfrm>
            <a:custGeom>
              <a:avLst/>
              <a:gdLst>
                <a:gd name="T0" fmla="*/ 635 w 635"/>
                <a:gd name="T1" fmla="*/ 378 h 563"/>
                <a:gd name="T2" fmla="*/ 635 w 635"/>
                <a:gd name="T3" fmla="*/ 378 h 563"/>
                <a:gd name="T4" fmla="*/ 478 w 635"/>
                <a:gd name="T5" fmla="*/ 287 h 563"/>
                <a:gd name="T6" fmla="*/ 481 w 635"/>
                <a:gd name="T7" fmla="*/ 105 h 563"/>
                <a:gd name="T8" fmla="*/ 481 w 635"/>
                <a:gd name="T9" fmla="*/ 105 h 563"/>
                <a:gd name="T10" fmla="*/ 481 w 635"/>
                <a:gd name="T11" fmla="*/ 105 h 563"/>
                <a:gd name="T12" fmla="*/ 321 w 635"/>
                <a:gd name="T13" fmla="*/ 11 h 563"/>
                <a:gd name="T14" fmla="*/ 321 w 635"/>
                <a:gd name="T15" fmla="*/ 11 h 563"/>
                <a:gd name="T16" fmla="*/ 160 w 635"/>
                <a:gd name="T17" fmla="*/ 98 h 563"/>
                <a:gd name="T18" fmla="*/ 7 w 635"/>
                <a:gd name="T19" fmla="*/ 0 h 563"/>
                <a:gd name="T20" fmla="*/ 0 w 635"/>
                <a:gd name="T21" fmla="*/ 11 h 563"/>
                <a:gd name="T22" fmla="*/ 160 w 635"/>
                <a:gd name="T23" fmla="*/ 109 h 563"/>
                <a:gd name="T24" fmla="*/ 160 w 635"/>
                <a:gd name="T25" fmla="*/ 109 h 563"/>
                <a:gd name="T26" fmla="*/ 160 w 635"/>
                <a:gd name="T27" fmla="*/ 109 h 563"/>
                <a:gd name="T28" fmla="*/ 317 w 635"/>
                <a:gd name="T29" fmla="*/ 21 h 563"/>
                <a:gd name="T30" fmla="*/ 471 w 635"/>
                <a:gd name="T31" fmla="*/ 109 h 563"/>
                <a:gd name="T32" fmla="*/ 471 w 635"/>
                <a:gd name="T33" fmla="*/ 290 h 563"/>
                <a:gd name="T34" fmla="*/ 471 w 635"/>
                <a:gd name="T35" fmla="*/ 290 h 563"/>
                <a:gd name="T36" fmla="*/ 628 w 635"/>
                <a:gd name="T37" fmla="*/ 381 h 563"/>
                <a:gd name="T38" fmla="*/ 628 w 635"/>
                <a:gd name="T39" fmla="*/ 563 h 563"/>
                <a:gd name="T40" fmla="*/ 635 w 635"/>
                <a:gd name="T41" fmla="*/ 563 h 563"/>
                <a:gd name="T42" fmla="*/ 635 w 635"/>
                <a:gd name="T43" fmla="*/ 378 h 563"/>
                <a:gd name="T44" fmla="*/ 635 w 635"/>
                <a:gd name="T45" fmla="*/ 378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35" h="563">
                  <a:moveTo>
                    <a:pt x="635" y="378"/>
                  </a:moveTo>
                  <a:lnTo>
                    <a:pt x="635" y="378"/>
                  </a:lnTo>
                  <a:lnTo>
                    <a:pt x="478" y="287"/>
                  </a:lnTo>
                  <a:lnTo>
                    <a:pt x="481" y="105"/>
                  </a:lnTo>
                  <a:lnTo>
                    <a:pt x="481" y="105"/>
                  </a:lnTo>
                  <a:lnTo>
                    <a:pt x="481" y="105"/>
                  </a:lnTo>
                  <a:lnTo>
                    <a:pt x="321" y="11"/>
                  </a:lnTo>
                  <a:lnTo>
                    <a:pt x="321" y="11"/>
                  </a:lnTo>
                  <a:lnTo>
                    <a:pt x="160" y="98"/>
                  </a:lnTo>
                  <a:lnTo>
                    <a:pt x="7" y="0"/>
                  </a:lnTo>
                  <a:lnTo>
                    <a:pt x="0" y="11"/>
                  </a:lnTo>
                  <a:lnTo>
                    <a:pt x="160" y="109"/>
                  </a:lnTo>
                  <a:lnTo>
                    <a:pt x="160" y="109"/>
                  </a:lnTo>
                  <a:lnTo>
                    <a:pt x="160" y="109"/>
                  </a:lnTo>
                  <a:lnTo>
                    <a:pt x="317" y="21"/>
                  </a:lnTo>
                  <a:lnTo>
                    <a:pt x="471" y="109"/>
                  </a:lnTo>
                  <a:lnTo>
                    <a:pt x="471" y="290"/>
                  </a:lnTo>
                  <a:lnTo>
                    <a:pt x="471" y="290"/>
                  </a:lnTo>
                  <a:lnTo>
                    <a:pt x="628" y="381"/>
                  </a:lnTo>
                  <a:lnTo>
                    <a:pt x="628" y="563"/>
                  </a:lnTo>
                  <a:lnTo>
                    <a:pt x="635" y="563"/>
                  </a:lnTo>
                  <a:lnTo>
                    <a:pt x="635" y="378"/>
                  </a:lnTo>
                  <a:lnTo>
                    <a:pt x="635" y="37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8" name="Freeform 67"/>
            <p:cNvSpPr/>
            <p:nvPr/>
          </p:nvSpPr>
          <p:spPr bwMode="auto">
            <a:xfrm>
              <a:off x="534988" y="1322388"/>
              <a:ext cx="514350" cy="876300"/>
            </a:xfrm>
            <a:custGeom>
              <a:avLst/>
              <a:gdLst>
                <a:gd name="T0" fmla="*/ 0 w 324"/>
                <a:gd name="T1" fmla="*/ 185 h 552"/>
                <a:gd name="T2" fmla="*/ 0 w 324"/>
                <a:gd name="T3" fmla="*/ 185 h 552"/>
                <a:gd name="T4" fmla="*/ 157 w 324"/>
                <a:gd name="T5" fmla="*/ 276 h 552"/>
                <a:gd name="T6" fmla="*/ 157 w 324"/>
                <a:gd name="T7" fmla="*/ 458 h 552"/>
                <a:gd name="T8" fmla="*/ 157 w 324"/>
                <a:gd name="T9" fmla="*/ 458 h 552"/>
                <a:gd name="T10" fmla="*/ 157 w 324"/>
                <a:gd name="T11" fmla="*/ 458 h 552"/>
                <a:gd name="T12" fmla="*/ 317 w 324"/>
                <a:gd name="T13" fmla="*/ 552 h 552"/>
                <a:gd name="T14" fmla="*/ 324 w 324"/>
                <a:gd name="T15" fmla="*/ 542 h 552"/>
                <a:gd name="T16" fmla="*/ 167 w 324"/>
                <a:gd name="T17" fmla="*/ 454 h 552"/>
                <a:gd name="T18" fmla="*/ 167 w 324"/>
                <a:gd name="T19" fmla="*/ 273 h 552"/>
                <a:gd name="T20" fmla="*/ 167 w 324"/>
                <a:gd name="T21" fmla="*/ 273 h 552"/>
                <a:gd name="T22" fmla="*/ 10 w 324"/>
                <a:gd name="T23" fmla="*/ 182 h 552"/>
                <a:gd name="T24" fmla="*/ 10 w 324"/>
                <a:gd name="T25" fmla="*/ 0 h 552"/>
                <a:gd name="T26" fmla="*/ 0 w 324"/>
                <a:gd name="T27" fmla="*/ 0 h 552"/>
                <a:gd name="T28" fmla="*/ 0 w 324"/>
                <a:gd name="T29" fmla="*/ 185 h 552"/>
                <a:gd name="T30" fmla="*/ 0 w 324"/>
                <a:gd name="T31" fmla="*/ 185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4" h="552">
                  <a:moveTo>
                    <a:pt x="0" y="185"/>
                  </a:move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317" y="552"/>
                  </a:lnTo>
                  <a:lnTo>
                    <a:pt x="324" y="542"/>
                  </a:lnTo>
                  <a:lnTo>
                    <a:pt x="167" y="454"/>
                  </a:lnTo>
                  <a:lnTo>
                    <a:pt x="167" y="273"/>
                  </a:lnTo>
                  <a:lnTo>
                    <a:pt x="167" y="273"/>
                  </a:lnTo>
                  <a:lnTo>
                    <a:pt x="10" y="18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9" name="Freeform 68"/>
            <p:cNvSpPr/>
            <p:nvPr/>
          </p:nvSpPr>
          <p:spPr bwMode="auto">
            <a:xfrm>
              <a:off x="1598613" y="2009775"/>
              <a:ext cx="1008063" cy="166688"/>
            </a:xfrm>
            <a:custGeom>
              <a:avLst/>
              <a:gdLst>
                <a:gd name="T0" fmla="*/ 474 w 635"/>
                <a:gd name="T1" fmla="*/ 4 h 105"/>
                <a:gd name="T2" fmla="*/ 474 w 635"/>
                <a:gd name="T3" fmla="*/ 4 h 105"/>
                <a:gd name="T4" fmla="*/ 317 w 635"/>
                <a:gd name="T5" fmla="*/ 95 h 105"/>
                <a:gd name="T6" fmla="*/ 160 w 635"/>
                <a:gd name="T7" fmla="*/ 0 h 105"/>
                <a:gd name="T8" fmla="*/ 160 w 635"/>
                <a:gd name="T9" fmla="*/ 0 h 105"/>
                <a:gd name="T10" fmla="*/ 160 w 635"/>
                <a:gd name="T11" fmla="*/ 0 h 105"/>
                <a:gd name="T12" fmla="*/ 0 w 635"/>
                <a:gd name="T13" fmla="*/ 95 h 105"/>
                <a:gd name="T14" fmla="*/ 3 w 635"/>
                <a:gd name="T15" fmla="*/ 102 h 105"/>
                <a:gd name="T16" fmla="*/ 160 w 635"/>
                <a:gd name="T17" fmla="*/ 11 h 105"/>
                <a:gd name="T18" fmla="*/ 317 w 635"/>
                <a:gd name="T19" fmla="*/ 105 h 105"/>
                <a:gd name="T20" fmla="*/ 317 w 635"/>
                <a:gd name="T21" fmla="*/ 105 h 105"/>
                <a:gd name="T22" fmla="*/ 474 w 635"/>
                <a:gd name="T23" fmla="*/ 14 h 105"/>
                <a:gd name="T24" fmla="*/ 628 w 635"/>
                <a:gd name="T25" fmla="*/ 105 h 105"/>
                <a:gd name="T26" fmla="*/ 635 w 635"/>
                <a:gd name="T27" fmla="*/ 98 h 105"/>
                <a:gd name="T28" fmla="*/ 474 w 635"/>
                <a:gd name="T29" fmla="*/ 4 h 105"/>
                <a:gd name="T30" fmla="*/ 474 w 635"/>
                <a:gd name="T31" fmla="*/ 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5" h="105">
                  <a:moveTo>
                    <a:pt x="474" y="4"/>
                  </a:moveTo>
                  <a:lnTo>
                    <a:pt x="474" y="4"/>
                  </a:lnTo>
                  <a:lnTo>
                    <a:pt x="317" y="95"/>
                  </a:lnTo>
                  <a:lnTo>
                    <a:pt x="160" y="0"/>
                  </a:lnTo>
                  <a:lnTo>
                    <a:pt x="160" y="0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3" y="102"/>
                  </a:lnTo>
                  <a:lnTo>
                    <a:pt x="160" y="11"/>
                  </a:lnTo>
                  <a:lnTo>
                    <a:pt x="317" y="105"/>
                  </a:lnTo>
                  <a:lnTo>
                    <a:pt x="317" y="105"/>
                  </a:lnTo>
                  <a:lnTo>
                    <a:pt x="474" y="14"/>
                  </a:lnTo>
                  <a:lnTo>
                    <a:pt x="628" y="105"/>
                  </a:lnTo>
                  <a:lnTo>
                    <a:pt x="635" y="98"/>
                  </a:lnTo>
                  <a:lnTo>
                    <a:pt x="474" y="4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0" name="Freeform 69"/>
            <p:cNvSpPr/>
            <p:nvPr/>
          </p:nvSpPr>
          <p:spPr bwMode="auto">
            <a:xfrm>
              <a:off x="1100138" y="2054225"/>
              <a:ext cx="1008063" cy="166688"/>
            </a:xfrm>
            <a:custGeom>
              <a:avLst/>
              <a:gdLst>
                <a:gd name="T0" fmla="*/ 474 w 635"/>
                <a:gd name="T1" fmla="*/ 4 h 105"/>
                <a:gd name="T2" fmla="*/ 474 w 635"/>
                <a:gd name="T3" fmla="*/ 4 h 105"/>
                <a:gd name="T4" fmla="*/ 317 w 635"/>
                <a:gd name="T5" fmla="*/ 91 h 105"/>
                <a:gd name="T6" fmla="*/ 164 w 635"/>
                <a:gd name="T7" fmla="*/ 0 h 105"/>
                <a:gd name="T8" fmla="*/ 164 w 635"/>
                <a:gd name="T9" fmla="*/ 0 h 105"/>
                <a:gd name="T10" fmla="*/ 164 w 635"/>
                <a:gd name="T11" fmla="*/ 0 h 105"/>
                <a:gd name="T12" fmla="*/ 0 w 635"/>
                <a:gd name="T13" fmla="*/ 95 h 105"/>
                <a:gd name="T14" fmla="*/ 7 w 635"/>
                <a:gd name="T15" fmla="*/ 102 h 105"/>
                <a:gd name="T16" fmla="*/ 164 w 635"/>
                <a:gd name="T17" fmla="*/ 11 h 105"/>
                <a:gd name="T18" fmla="*/ 317 w 635"/>
                <a:gd name="T19" fmla="*/ 102 h 105"/>
                <a:gd name="T20" fmla="*/ 317 w 635"/>
                <a:gd name="T21" fmla="*/ 102 h 105"/>
                <a:gd name="T22" fmla="*/ 474 w 635"/>
                <a:gd name="T23" fmla="*/ 14 h 105"/>
                <a:gd name="T24" fmla="*/ 631 w 635"/>
                <a:gd name="T25" fmla="*/ 105 h 105"/>
                <a:gd name="T26" fmla="*/ 635 w 635"/>
                <a:gd name="T27" fmla="*/ 98 h 105"/>
                <a:gd name="T28" fmla="*/ 474 w 635"/>
                <a:gd name="T29" fmla="*/ 4 h 105"/>
                <a:gd name="T30" fmla="*/ 474 w 635"/>
                <a:gd name="T31" fmla="*/ 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5" h="105">
                  <a:moveTo>
                    <a:pt x="474" y="4"/>
                  </a:moveTo>
                  <a:lnTo>
                    <a:pt x="474" y="4"/>
                  </a:lnTo>
                  <a:lnTo>
                    <a:pt x="317" y="91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0" y="95"/>
                  </a:lnTo>
                  <a:lnTo>
                    <a:pt x="7" y="102"/>
                  </a:lnTo>
                  <a:lnTo>
                    <a:pt x="164" y="11"/>
                  </a:lnTo>
                  <a:lnTo>
                    <a:pt x="317" y="102"/>
                  </a:lnTo>
                  <a:lnTo>
                    <a:pt x="317" y="102"/>
                  </a:lnTo>
                  <a:lnTo>
                    <a:pt x="474" y="14"/>
                  </a:lnTo>
                  <a:lnTo>
                    <a:pt x="631" y="105"/>
                  </a:lnTo>
                  <a:lnTo>
                    <a:pt x="635" y="98"/>
                  </a:lnTo>
                  <a:lnTo>
                    <a:pt x="474" y="4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1" name="Freeform 70"/>
            <p:cNvSpPr/>
            <p:nvPr/>
          </p:nvSpPr>
          <p:spPr bwMode="auto">
            <a:xfrm>
              <a:off x="1049338" y="708025"/>
              <a:ext cx="515938" cy="160338"/>
            </a:xfrm>
            <a:custGeom>
              <a:avLst/>
              <a:gdLst>
                <a:gd name="T0" fmla="*/ 325 w 325"/>
                <a:gd name="T1" fmla="*/ 7 h 101"/>
                <a:gd name="T2" fmla="*/ 318 w 325"/>
                <a:gd name="T3" fmla="*/ 0 h 101"/>
                <a:gd name="T4" fmla="*/ 161 w 325"/>
                <a:gd name="T5" fmla="*/ 90 h 101"/>
                <a:gd name="T6" fmla="*/ 7 w 325"/>
                <a:gd name="T7" fmla="*/ 0 h 101"/>
                <a:gd name="T8" fmla="*/ 0 w 325"/>
                <a:gd name="T9" fmla="*/ 7 h 101"/>
                <a:gd name="T10" fmla="*/ 161 w 325"/>
                <a:gd name="T11" fmla="*/ 101 h 101"/>
                <a:gd name="T12" fmla="*/ 161 w 325"/>
                <a:gd name="T13" fmla="*/ 101 h 101"/>
                <a:gd name="T14" fmla="*/ 161 w 325"/>
                <a:gd name="T15" fmla="*/ 101 h 101"/>
                <a:gd name="T16" fmla="*/ 325 w 325"/>
                <a:gd name="T17" fmla="*/ 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5" h="101">
                  <a:moveTo>
                    <a:pt x="325" y="7"/>
                  </a:moveTo>
                  <a:lnTo>
                    <a:pt x="318" y="0"/>
                  </a:lnTo>
                  <a:lnTo>
                    <a:pt x="161" y="90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325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2" name="Freeform 71"/>
            <p:cNvSpPr/>
            <p:nvPr/>
          </p:nvSpPr>
          <p:spPr bwMode="auto">
            <a:xfrm>
              <a:off x="1293813" y="390525"/>
              <a:ext cx="265113" cy="444500"/>
            </a:xfrm>
            <a:custGeom>
              <a:avLst/>
              <a:gdLst>
                <a:gd name="T0" fmla="*/ 167 w 167"/>
                <a:gd name="T1" fmla="*/ 0 h 280"/>
                <a:gd name="T2" fmla="*/ 157 w 167"/>
                <a:gd name="T3" fmla="*/ 0 h 280"/>
                <a:gd name="T4" fmla="*/ 157 w 167"/>
                <a:gd name="T5" fmla="*/ 182 h 280"/>
                <a:gd name="T6" fmla="*/ 0 w 167"/>
                <a:gd name="T7" fmla="*/ 273 h 280"/>
                <a:gd name="T8" fmla="*/ 3 w 167"/>
                <a:gd name="T9" fmla="*/ 280 h 280"/>
                <a:gd name="T10" fmla="*/ 167 w 167"/>
                <a:gd name="T11" fmla="*/ 189 h 280"/>
                <a:gd name="T12" fmla="*/ 167 w 167"/>
                <a:gd name="T13" fmla="*/ 189 h 280"/>
                <a:gd name="T14" fmla="*/ 167 w 167"/>
                <a:gd name="T15" fmla="*/ 189 h 280"/>
                <a:gd name="T16" fmla="*/ 167 w 167"/>
                <a:gd name="T17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80">
                  <a:moveTo>
                    <a:pt x="167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3"/>
                  </a:lnTo>
                  <a:lnTo>
                    <a:pt x="3" y="280"/>
                  </a:lnTo>
                  <a:lnTo>
                    <a:pt x="167" y="189"/>
                  </a:lnTo>
                  <a:lnTo>
                    <a:pt x="167" y="189"/>
                  </a:lnTo>
                  <a:lnTo>
                    <a:pt x="167" y="189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3" name="Freeform 72"/>
            <p:cNvSpPr/>
            <p:nvPr/>
          </p:nvSpPr>
          <p:spPr bwMode="auto">
            <a:xfrm>
              <a:off x="795338" y="430213"/>
              <a:ext cx="265113" cy="442913"/>
            </a:xfrm>
            <a:custGeom>
              <a:avLst/>
              <a:gdLst>
                <a:gd name="T0" fmla="*/ 167 w 167"/>
                <a:gd name="T1" fmla="*/ 0 h 279"/>
                <a:gd name="T2" fmla="*/ 157 w 167"/>
                <a:gd name="T3" fmla="*/ 0 h 279"/>
                <a:gd name="T4" fmla="*/ 157 w 167"/>
                <a:gd name="T5" fmla="*/ 182 h 279"/>
                <a:gd name="T6" fmla="*/ 0 w 167"/>
                <a:gd name="T7" fmla="*/ 272 h 279"/>
                <a:gd name="T8" fmla="*/ 7 w 167"/>
                <a:gd name="T9" fmla="*/ 279 h 279"/>
                <a:gd name="T10" fmla="*/ 167 w 167"/>
                <a:gd name="T11" fmla="*/ 185 h 279"/>
                <a:gd name="T12" fmla="*/ 167 w 167"/>
                <a:gd name="T13" fmla="*/ 185 h 279"/>
                <a:gd name="T14" fmla="*/ 167 w 167"/>
                <a:gd name="T15" fmla="*/ 185 h 279"/>
                <a:gd name="T16" fmla="*/ 167 w 167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7" y="185"/>
                  </a:lnTo>
                  <a:lnTo>
                    <a:pt x="167" y="185"/>
                  </a:lnTo>
                  <a:lnTo>
                    <a:pt x="167" y="185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4" name="Freeform 73"/>
            <p:cNvSpPr/>
            <p:nvPr/>
          </p:nvSpPr>
          <p:spPr bwMode="auto">
            <a:xfrm>
              <a:off x="539750" y="434975"/>
              <a:ext cx="515938" cy="871538"/>
            </a:xfrm>
            <a:custGeom>
              <a:avLst/>
              <a:gdLst>
                <a:gd name="T0" fmla="*/ 0 w 325"/>
                <a:gd name="T1" fmla="*/ 186 h 549"/>
                <a:gd name="T2" fmla="*/ 0 w 325"/>
                <a:gd name="T3" fmla="*/ 186 h 549"/>
                <a:gd name="T4" fmla="*/ 157 w 325"/>
                <a:gd name="T5" fmla="*/ 276 h 549"/>
                <a:gd name="T6" fmla="*/ 157 w 325"/>
                <a:gd name="T7" fmla="*/ 458 h 549"/>
                <a:gd name="T8" fmla="*/ 157 w 325"/>
                <a:gd name="T9" fmla="*/ 458 h 549"/>
                <a:gd name="T10" fmla="*/ 157 w 325"/>
                <a:gd name="T11" fmla="*/ 458 h 549"/>
                <a:gd name="T12" fmla="*/ 321 w 325"/>
                <a:gd name="T13" fmla="*/ 549 h 549"/>
                <a:gd name="T14" fmla="*/ 325 w 325"/>
                <a:gd name="T15" fmla="*/ 542 h 549"/>
                <a:gd name="T16" fmla="*/ 168 w 325"/>
                <a:gd name="T17" fmla="*/ 451 h 549"/>
                <a:gd name="T18" fmla="*/ 168 w 325"/>
                <a:gd name="T19" fmla="*/ 269 h 549"/>
                <a:gd name="T20" fmla="*/ 168 w 325"/>
                <a:gd name="T21" fmla="*/ 269 h 549"/>
                <a:gd name="T22" fmla="*/ 11 w 325"/>
                <a:gd name="T23" fmla="*/ 182 h 549"/>
                <a:gd name="T24" fmla="*/ 11 w 325"/>
                <a:gd name="T25" fmla="*/ 0 h 549"/>
                <a:gd name="T26" fmla="*/ 0 w 325"/>
                <a:gd name="T27" fmla="*/ 0 h 549"/>
                <a:gd name="T28" fmla="*/ 0 w 325"/>
                <a:gd name="T29" fmla="*/ 186 h 549"/>
                <a:gd name="T30" fmla="*/ 0 w 325"/>
                <a:gd name="T31" fmla="*/ 186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5" h="549">
                  <a:moveTo>
                    <a:pt x="0" y="186"/>
                  </a:moveTo>
                  <a:lnTo>
                    <a:pt x="0" y="186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321" y="549"/>
                  </a:lnTo>
                  <a:lnTo>
                    <a:pt x="325" y="542"/>
                  </a:lnTo>
                  <a:lnTo>
                    <a:pt x="168" y="451"/>
                  </a:lnTo>
                  <a:lnTo>
                    <a:pt x="168" y="269"/>
                  </a:lnTo>
                  <a:lnTo>
                    <a:pt x="168" y="269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6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5" name="Freeform 74"/>
            <p:cNvSpPr/>
            <p:nvPr/>
          </p:nvSpPr>
          <p:spPr bwMode="auto">
            <a:xfrm>
              <a:off x="3127375" y="1566863"/>
              <a:ext cx="265113" cy="438150"/>
            </a:xfrm>
            <a:custGeom>
              <a:avLst/>
              <a:gdLst>
                <a:gd name="T0" fmla="*/ 3 w 167"/>
                <a:gd name="T1" fmla="*/ 0 h 276"/>
                <a:gd name="T2" fmla="*/ 0 w 167"/>
                <a:gd name="T3" fmla="*/ 7 h 276"/>
                <a:gd name="T4" fmla="*/ 157 w 167"/>
                <a:gd name="T5" fmla="*/ 94 h 276"/>
                <a:gd name="T6" fmla="*/ 160 w 167"/>
                <a:gd name="T7" fmla="*/ 276 h 276"/>
                <a:gd name="T8" fmla="*/ 167 w 167"/>
                <a:gd name="T9" fmla="*/ 276 h 276"/>
                <a:gd name="T10" fmla="*/ 167 w 167"/>
                <a:gd name="T11" fmla="*/ 91 h 276"/>
                <a:gd name="T12" fmla="*/ 167 w 167"/>
                <a:gd name="T13" fmla="*/ 91 h 276"/>
                <a:gd name="T14" fmla="*/ 167 w 167"/>
                <a:gd name="T15" fmla="*/ 91 h 276"/>
                <a:gd name="T16" fmla="*/ 3 w 167"/>
                <a:gd name="T17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4"/>
                  </a:lnTo>
                  <a:lnTo>
                    <a:pt x="160" y="276"/>
                  </a:lnTo>
                  <a:lnTo>
                    <a:pt x="167" y="276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6" name="Freeform 75"/>
            <p:cNvSpPr/>
            <p:nvPr/>
          </p:nvSpPr>
          <p:spPr bwMode="auto">
            <a:xfrm>
              <a:off x="3409950" y="1084263"/>
              <a:ext cx="509588" cy="160338"/>
            </a:xfrm>
            <a:custGeom>
              <a:avLst/>
              <a:gdLst>
                <a:gd name="T0" fmla="*/ 321 w 321"/>
                <a:gd name="T1" fmla="*/ 11 h 101"/>
                <a:gd name="T2" fmla="*/ 317 w 321"/>
                <a:gd name="T3" fmla="*/ 0 h 101"/>
                <a:gd name="T4" fmla="*/ 160 w 321"/>
                <a:gd name="T5" fmla="*/ 91 h 101"/>
                <a:gd name="T6" fmla="*/ 3 w 321"/>
                <a:gd name="T7" fmla="*/ 0 h 101"/>
                <a:gd name="T8" fmla="*/ 0 w 321"/>
                <a:gd name="T9" fmla="*/ 11 h 101"/>
                <a:gd name="T10" fmla="*/ 160 w 321"/>
                <a:gd name="T11" fmla="*/ 101 h 101"/>
                <a:gd name="T12" fmla="*/ 160 w 321"/>
                <a:gd name="T13" fmla="*/ 101 h 101"/>
                <a:gd name="T14" fmla="*/ 160 w 321"/>
                <a:gd name="T15" fmla="*/ 101 h 101"/>
                <a:gd name="T16" fmla="*/ 321 w 321"/>
                <a:gd name="T17" fmla="*/ 1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1">
                  <a:moveTo>
                    <a:pt x="321" y="11"/>
                  </a:moveTo>
                  <a:lnTo>
                    <a:pt x="317" y="0"/>
                  </a:lnTo>
                  <a:lnTo>
                    <a:pt x="160" y="91"/>
                  </a:lnTo>
                  <a:lnTo>
                    <a:pt x="3" y="0"/>
                  </a:lnTo>
                  <a:lnTo>
                    <a:pt x="0" y="11"/>
                  </a:lnTo>
                  <a:lnTo>
                    <a:pt x="160" y="101"/>
                  </a:lnTo>
                  <a:lnTo>
                    <a:pt x="160" y="101"/>
                  </a:lnTo>
                  <a:lnTo>
                    <a:pt x="160" y="101"/>
                  </a:lnTo>
                  <a:lnTo>
                    <a:pt x="321" y="1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7" name="Freeform 76"/>
            <p:cNvSpPr/>
            <p:nvPr/>
          </p:nvSpPr>
          <p:spPr bwMode="auto">
            <a:xfrm>
              <a:off x="2894013" y="823913"/>
              <a:ext cx="758825" cy="876300"/>
            </a:xfrm>
            <a:custGeom>
              <a:avLst/>
              <a:gdLst>
                <a:gd name="T0" fmla="*/ 318 w 478"/>
                <a:gd name="T1" fmla="*/ 189 h 552"/>
                <a:gd name="T2" fmla="*/ 475 w 478"/>
                <a:gd name="T3" fmla="*/ 279 h 552"/>
                <a:gd name="T4" fmla="*/ 478 w 478"/>
                <a:gd name="T5" fmla="*/ 272 h 552"/>
                <a:gd name="T6" fmla="*/ 318 w 478"/>
                <a:gd name="T7" fmla="*/ 178 h 552"/>
                <a:gd name="T8" fmla="*/ 318 w 478"/>
                <a:gd name="T9" fmla="*/ 178 h 552"/>
                <a:gd name="T10" fmla="*/ 318 w 478"/>
                <a:gd name="T11" fmla="*/ 178 h 552"/>
                <a:gd name="T12" fmla="*/ 161 w 478"/>
                <a:gd name="T13" fmla="*/ 269 h 552"/>
                <a:gd name="T14" fmla="*/ 7 w 478"/>
                <a:gd name="T15" fmla="*/ 182 h 552"/>
                <a:gd name="T16" fmla="*/ 7 w 478"/>
                <a:gd name="T17" fmla="*/ 0 h 552"/>
                <a:gd name="T18" fmla="*/ 0 w 478"/>
                <a:gd name="T19" fmla="*/ 0 h 552"/>
                <a:gd name="T20" fmla="*/ 0 w 478"/>
                <a:gd name="T21" fmla="*/ 189 h 552"/>
                <a:gd name="T22" fmla="*/ 0 w 478"/>
                <a:gd name="T23" fmla="*/ 189 h 552"/>
                <a:gd name="T24" fmla="*/ 0 w 478"/>
                <a:gd name="T25" fmla="*/ 189 h 552"/>
                <a:gd name="T26" fmla="*/ 157 w 478"/>
                <a:gd name="T27" fmla="*/ 276 h 552"/>
                <a:gd name="T28" fmla="*/ 157 w 478"/>
                <a:gd name="T29" fmla="*/ 457 h 552"/>
                <a:gd name="T30" fmla="*/ 157 w 478"/>
                <a:gd name="T31" fmla="*/ 457 h 552"/>
                <a:gd name="T32" fmla="*/ 157 w 478"/>
                <a:gd name="T33" fmla="*/ 457 h 552"/>
                <a:gd name="T34" fmla="*/ 318 w 478"/>
                <a:gd name="T35" fmla="*/ 552 h 552"/>
                <a:gd name="T36" fmla="*/ 321 w 478"/>
                <a:gd name="T37" fmla="*/ 545 h 552"/>
                <a:gd name="T38" fmla="*/ 164 w 478"/>
                <a:gd name="T39" fmla="*/ 454 h 552"/>
                <a:gd name="T40" fmla="*/ 164 w 478"/>
                <a:gd name="T41" fmla="*/ 279 h 552"/>
                <a:gd name="T42" fmla="*/ 318 w 478"/>
                <a:gd name="T43" fmla="*/ 189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78" h="552">
                  <a:moveTo>
                    <a:pt x="318" y="189"/>
                  </a:moveTo>
                  <a:lnTo>
                    <a:pt x="475" y="279"/>
                  </a:lnTo>
                  <a:lnTo>
                    <a:pt x="478" y="272"/>
                  </a:lnTo>
                  <a:lnTo>
                    <a:pt x="318" y="178"/>
                  </a:lnTo>
                  <a:lnTo>
                    <a:pt x="318" y="178"/>
                  </a:lnTo>
                  <a:lnTo>
                    <a:pt x="318" y="178"/>
                  </a:lnTo>
                  <a:lnTo>
                    <a:pt x="161" y="269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157" y="276"/>
                  </a:lnTo>
                  <a:lnTo>
                    <a:pt x="157" y="457"/>
                  </a:lnTo>
                  <a:lnTo>
                    <a:pt x="157" y="457"/>
                  </a:lnTo>
                  <a:lnTo>
                    <a:pt x="157" y="457"/>
                  </a:lnTo>
                  <a:lnTo>
                    <a:pt x="318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9"/>
                  </a:lnTo>
                  <a:lnTo>
                    <a:pt x="318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8" name="Freeform 77"/>
            <p:cNvSpPr/>
            <p:nvPr/>
          </p:nvSpPr>
          <p:spPr bwMode="auto">
            <a:xfrm>
              <a:off x="3421063" y="1738313"/>
              <a:ext cx="757238" cy="871538"/>
            </a:xfrm>
            <a:custGeom>
              <a:avLst/>
              <a:gdLst>
                <a:gd name="T0" fmla="*/ 317 w 477"/>
                <a:gd name="T1" fmla="*/ 189 h 549"/>
                <a:gd name="T2" fmla="*/ 474 w 477"/>
                <a:gd name="T3" fmla="*/ 280 h 549"/>
                <a:gd name="T4" fmla="*/ 477 w 477"/>
                <a:gd name="T5" fmla="*/ 269 h 549"/>
                <a:gd name="T6" fmla="*/ 317 w 477"/>
                <a:gd name="T7" fmla="*/ 178 h 549"/>
                <a:gd name="T8" fmla="*/ 317 w 477"/>
                <a:gd name="T9" fmla="*/ 178 h 549"/>
                <a:gd name="T10" fmla="*/ 317 w 477"/>
                <a:gd name="T11" fmla="*/ 178 h 549"/>
                <a:gd name="T12" fmla="*/ 160 w 477"/>
                <a:gd name="T13" fmla="*/ 269 h 549"/>
                <a:gd name="T14" fmla="*/ 7 w 477"/>
                <a:gd name="T15" fmla="*/ 178 h 549"/>
                <a:gd name="T16" fmla="*/ 7 w 477"/>
                <a:gd name="T17" fmla="*/ 0 h 549"/>
                <a:gd name="T18" fmla="*/ 0 w 477"/>
                <a:gd name="T19" fmla="*/ 0 h 549"/>
                <a:gd name="T20" fmla="*/ 0 w 477"/>
                <a:gd name="T21" fmla="*/ 185 h 549"/>
                <a:gd name="T22" fmla="*/ 0 w 477"/>
                <a:gd name="T23" fmla="*/ 185 h 549"/>
                <a:gd name="T24" fmla="*/ 0 w 477"/>
                <a:gd name="T25" fmla="*/ 185 h 549"/>
                <a:gd name="T26" fmla="*/ 157 w 477"/>
                <a:gd name="T27" fmla="*/ 276 h 549"/>
                <a:gd name="T28" fmla="*/ 157 w 477"/>
                <a:gd name="T29" fmla="*/ 458 h 549"/>
                <a:gd name="T30" fmla="*/ 157 w 477"/>
                <a:gd name="T31" fmla="*/ 458 h 549"/>
                <a:gd name="T32" fmla="*/ 157 w 477"/>
                <a:gd name="T33" fmla="*/ 458 h 549"/>
                <a:gd name="T34" fmla="*/ 317 w 477"/>
                <a:gd name="T35" fmla="*/ 549 h 549"/>
                <a:gd name="T36" fmla="*/ 321 w 477"/>
                <a:gd name="T37" fmla="*/ 542 h 549"/>
                <a:gd name="T38" fmla="*/ 164 w 477"/>
                <a:gd name="T39" fmla="*/ 451 h 549"/>
                <a:gd name="T40" fmla="*/ 164 w 477"/>
                <a:gd name="T41" fmla="*/ 276 h 549"/>
                <a:gd name="T42" fmla="*/ 317 w 477"/>
                <a:gd name="T43" fmla="*/ 189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77" h="549">
                  <a:moveTo>
                    <a:pt x="317" y="189"/>
                  </a:moveTo>
                  <a:lnTo>
                    <a:pt x="474" y="280"/>
                  </a:lnTo>
                  <a:lnTo>
                    <a:pt x="477" y="269"/>
                  </a:lnTo>
                  <a:lnTo>
                    <a:pt x="317" y="178"/>
                  </a:lnTo>
                  <a:lnTo>
                    <a:pt x="317" y="178"/>
                  </a:lnTo>
                  <a:lnTo>
                    <a:pt x="317" y="178"/>
                  </a:lnTo>
                  <a:lnTo>
                    <a:pt x="160" y="269"/>
                  </a:lnTo>
                  <a:lnTo>
                    <a:pt x="7" y="178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317" y="549"/>
                  </a:lnTo>
                  <a:lnTo>
                    <a:pt x="321" y="542"/>
                  </a:lnTo>
                  <a:lnTo>
                    <a:pt x="164" y="451"/>
                  </a:lnTo>
                  <a:lnTo>
                    <a:pt x="164" y="276"/>
                  </a:lnTo>
                  <a:lnTo>
                    <a:pt x="317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9" name="Freeform 78"/>
            <p:cNvSpPr/>
            <p:nvPr/>
          </p:nvSpPr>
          <p:spPr bwMode="auto">
            <a:xfrm>
              <a:off x="1420813" y="812800"/>
              <a:ext cx="293688" cy="342900"/>
            </a:xfrm>
            <a:custGeom>
              <a:avLst/>
              <a:gdLst>
                <a:gd name="T0" fmla="*/ 185 w 185"/>
                <a:gd name="T1" fmla="*/ 161 h 216"/>
                <a:gd name="T2" fmla="*/ 94 w 185"/>
                <a:gd name="T3" fmla="*/ 216 h 216"/>
                <a:gd name="T4" fmla="*/ 0 w 185"/>
                <a:gd name="T5" fmla="*/ 161 h 216"/>
                <a:gd name="T6" fmla="*/ 0 w 185"/>
                <a:gd name="T7" fmla="*/ 52 h 216"/>
                <a:gd name="T8" fmla="*/ 94 w 185"/>
                <a:gd name="T9" fmla="*/ 0 h 216"/>
                <a:gd name="T10" fmla="*/ 185 w 185"/>
                <a:gd name="T11" fmla="*/ 52 h 216"/>
                <a:gd name="T12" fmla="*/ 185 w 185"/>
                <a:gd name="T13" fmla="*/ 16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5" h="216">
                  <a:moveTo>
                    <a:pt x="185" y="161"/>
                  </a:moveTo>
                  <a:lnTo>
                    <a:pt x="94" y="216"/>
                  </a:lnTo>
                  <a:lnTo>
                    <a:pt x="0" y="161"/>
                  </a:lnTo>
                  <a:lnTo>
                    <a:pt x="0" y="52"/>
                  </a:lnTo>
                  <a:lnTo>
                    <a:pt x="94" y="0"/>
                  </a:lnTo>
                  <a:lnTo>
                    <a:pt x="185" y="52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0" name="Freeform 79"/>
            <p:cNvSpPr/>
            <p:nvPr/>
          </p:nvSpPr>
          <p:spPr bwMode="auto">
            <a:xfrm>
              <a:off x="1420813" y="1689100"/>
              <a:ext cx="354013" cy="409575"/>
            </a:xfrm>
            <a:custGeom>
              <a:avLst/>
              <a:gdLst>
                <a:gd name="T0" fmla="*/ 223 w 223"/>
                <a:gd name="T1" fmla="*/ 192 h 258"/>
                <a:gd name="T2" fmla="*/ 112 w 223"/>
                <a:gd name="T3" fmla="*/ 258 h 258"/>
                <a:gd name="T4" fmla="*/ 0 w 223"/>
                <a:gd name="T5" fmla="*/ 192 h 258"/>
                <a:gd name="T6" fmla="*/ 0 w 223"/>
                <a:gd name="T7" fmla="*/ 63 h 258"/>
                <a:gd name="T8" fmla="*/ 112 w 223"/>
                <a:gd name="T9" fmla="*/ 0 h 258"/>
                <a:gd name="T10" fmla="*/ 223 w 223"/>
                <a:gd name="T11" fmla="*/ 63 h 258"/>
                <a:gd name="T12" fmla="*/ 223 w 223"/>
                <a:gd name="T13" fmla="*/ 192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3" h="258">
                  <a:moveTo>
                    <a:pt x="223" y="192"/>
                  </a:moveTo>
                  <a:lnTo>
                    <a:pt x="112" y="258"/>
                  </a:lnTo>
                  <a:lnTo>
                    <a:pt x="0" y="192"/>
                  </a:lnTo>
                  <a:lnTo>
                    <a:pt x="0" y="63"/>
                  </a:lnTo>
                  <a:lnTo>
                    <a:pt x="112" y="0"/>
                  </a:lnTo>
                  <a:lnTo>
                    <a:pt x="223" y="63"/>
                  </a:lnTo>
                  <a:lnTo>
                    <a:pt x="223" y="19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1" name="Freeform 80"/>
            <p:cNvSpPr/>
            <p:nvPr/>
          </p:nvSpPr>
          <p:spPr bwMode="auto">
            <a:xfrm>
              <a:off x="2224088" y="1289050"/>
              <a:ext cx="293688" cy="344488"/>
            </a:xfrm>
            <a:custGeom>
              <a:avLst/>
              <a:gdLst>
                <a:gd name="T0" fmla="*/ 185 w 185"/>
                <a:gd name="T1" fmla="*/ 161 h 217"/>
                <a:gd name="T2" fmla="*/ 94 w 185"/>
                <a:gd name="T3" fmla="*/ 217 h 217"/>
                <a:gd name="T4" fmla="*/ 0 w 185"/>
                <a:gd name="T5" fmla="*/ 161 h 217"/>
                <a:gd name="T6" fmla="*/ 0 w 185"/>
                <a:gd name="T7" fmla="*/ 53 h 217"/>
                <a:gd name="T8" fmla="*/ 94 w 185"/>
                <a:gd name="T9" fmla="*/ 0 h 217"/>
                <a:gd name="T10" fmla="*/ 185 w 185"/>
                <a:gd name="T11" fmla="*/ 53 h 217"/>
                <a:gd name="T12" fmla="*/ 185 w 185"/>
                <a:gd name="T13" fmla="*/ 161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5" h="217">
                  <a:moveTo>
                    <a:pt x="185" y="161"/>
                  </a:moveTo>
                  <a:lnTo>
                    <a:pt x="94" y="217"/>
                  </a:lnTo>
                  <a:lnTo>
                    <a:pt x="0" y="161"/>
                  </a:lnTo>
                  <a:lnTo>
                    <a:pt x="0" y="53"/>
                  </a:lnTo>
                  <a:lnTo>
                    <a:pt x="94" y="0"/>
                  </a:lnTo>
                  <a:lnTo>
                    <a:pt x="185" y="53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2" name="Freeform 81"/>
            <p:cNvSpPr/>
            <p:nvPr/>
          </p:nvSpPr>
          <p:spPr bwMode="auto">
            <a:xfrm>
              <a:off x="2900363" y="1616075"/>
              <a:ext cx="465138" cy="533400"/>
            </a:xfrm>
            <a:custGeom>
              <a:avLst/>
              <a:gdLst>
                <a:gd name="T0" fmla="*/ 293 w 293"/>
                <a:gd name="T1" fmla="*/ 252 h 336"/>
                <a:gd name="T2" fmla="*/ 146 w 293"/>
                <a:gd name="T3" fmla="*/ 336 h 336"/>
                <a:gd name="T4" fmla="*/ 0 w 293"/>
                <a:gd name="T5" fmla="*/ 252 h 336"/>
                <a:gd name="T6" fmla="*/ 0 w 293"/>
                <a:gd name="T7" fmla="*/ 84 h 336"/>
                <a:gd name="T8" fmla="*/ 146 w 293"/>
                <a:gd name="T9" fmla="*/ 0 h 336"/>
                <a:gd name="T10" fmla="*/ 293 w 293"/>
                <a:gd name="T11" fmla="*/ 84 h 336"/>
                <a:gd name="T12" fmla="*/ 293 w 293"/>
                <a:gd name="T13" fmla="*/ 252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3" h="336">
                  <a:moveTo>
                    <a:pt x="293" y="252"/>
                  </a:moveTo>
                  <a:lnTo>
                    <a:pt x="146" y="336"/>
                  </a:lnTo>
                  <a:lnTo>
                    <a:pt x="0" y="252"/>
                  </a:lnTo>
                  <a:lnTo>
                    <a:pt x="0" y="84"/>
                  </a:lnTo>
                  <a:lnTo>
                    <a:pt x="146" y="0"/>
                  </a:lnTo>
                  <a:lnTo>
                    <a:pt x="293" y="84"/>
                  </a:lnTo>
                  <a:lnTo>
                    <a:pt x="293" y="25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3" name="Freeform 82"/>
            <p:cNvSpPr/>
            <p:nvPr/>
          </p:nvSpPr>
          <p:spPr bwMode="auto">
            <a:xfrm>
              <a:off x="307975" y="1666875"/>
              <a:ext cx="460375" cy="531813"/>
            </a:xfrm>
            <a:custGeom>
              <a:avLst/>
              <a:gdLst>
                <a:gd name="T0" fmla="*/ 290 w 290"/>
                <a:gd name="T1" fmla="*/ 251 h 335"/>
                <a:gd name="T2" fmla="*/ 146 w 290"/>
                <a:gd name="T3" fmla="*/ 335 h 335"/>
                <a:gd name="T4" fmla="*/ 0 w 290"/>
                <a:gd name="T5" fmla="*/ 251 h 335"/>
                <a:gd name="T6" fmla="*/ 0 w 290"/>
                <a:gd name="T7" fmla="*/ 84 h 335"/>
                <a:gd name="T8" fmla="*/ 146 w 290"/>
                <a:gd name="T9" fmla="*/ 0 h 335"/>
                <a:gd name="T10" fmla="*/ 290 w 290"/>
                <a:gd name="T11" fmla="*/ 84 h 335"/>
                <a:gd name="T12" fmla="*/ 290 w 290"/>
                <a:gd name="T13" fmla="*/ 251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0" h="335">
                  <a:moveTo>
                    <a:pt x="290" y="251"/>
                  </a:moveTo>
                  <a:lnTo>
                    <a:pt x="146" y="335"/>
                  </a:lnTo>
                  <a:lnTo>
                    <a:pt x="0" y="251"/>
                  </a:lnTo>
                  <a:lnTo>
                    <a:pt x="0" y="84"/>
                  </a:lnTo>
                  <a:lnTo>
                    <a:pt x="146" y="0"/>
                  </a:lnTo>
                  <a:lnTo>
                    <a:pt x="290" y="84"/>
                  </a:lnTo>
                  <a:lnTo>
                    <a:pt x="290" y="25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4" name="Freeform 83"/>
            <p:cNvSpPr/>
            <p:nvPr/>
          </p:nvSpPr>
          <p:spPr bwMode="auto">
            <a:xfrm>
              <a:off x="1420813" y="3119438"/>
              <a:ext cx="266700" cy="444500"/>
            </a:xfrm>
            <a:custGeom>
              <a:avLst/>
              <a:gdLst>
                <a:gd name="T0" fmla="*/ 4 w 168"/>
                <a:gd name="T1" fmla="*/ 0 h 280"/>
                <a:gd name="T2" fmla="*/ 0 w 168"/>
                <a:gd name="T3" fmla="*/ 7 h 280"/>
                <a:gd name="T4" fmla="*/ 157 w 168"/>
                <a:gd name="T5" fmla="*/ 98 h 280"/>
                <a:gd name="T6" fmla="*/ 157 w 168"/>
                <a:gd name="T7" fmla="*/ 280 h 280"/>
                <a:gd name="T8" fmla="*/ 168 w 168"/>
                <a:gd name="T9" fmla="*/ 280 h 280"/>
                <a:gd name="T10" fmla="*/ 164 w 168"/>
                <a:gd name="T11" fmla="*/ 91 h 280"/>
                <a:gd name="T12" fmla="*/ 164 w 168"/>
                <a:gd name="T13" fmla="*/ 91 h 280"/>
                <a:gd name="T14" fmla="*/ 164 w 168"/>
                <a:gd name="T15" fmla="*/ 91 h 280"/>
                <a:gd name="T16" fmla="*/ 4 w 168"/>
                <a:gd name="T17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80">
                  <a:moveTo>
                    <a:pt x="4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57" y="280"/>
                  </a:lnTo>
                  <a:lnTo>
                    <a:pt x="168" y="280"/>
                  </a:lnTo>
                  <a:lnTo>
                    <a:pt x="164" y="91"/>
                  </a:lnTo>
                  <a:lnTo>
                    <a:pt x="164" y="91"/>
                  </a:lnTo>
                  <a:lnTo>
                    <a:pt x="164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5" name="Freeform 84"/>
            <p:cNvSpPr/>
            <p:nvPr/>
          </p:nvSpPr>
          <p:spPr bwMode="auto">
            <a:xfrm>
              <a:off x="1393825" y="2847975"/>
              <a:ext cx="265113" cy="442913"/>
            </a:xfrm>
            <a:custGeom>
              <a:avLst/>
              <a:gdLst>
                <a:gd name="T0" fmla="*/ 164 w 167"/>
                <a:gd name="T1" fmla="*/ 279 h 279"/>
                <a:gd name="T2" fmla="*/ 167 w 167"/>
                <a:gd name="T3" fmla="*/ 272 h 279"/>
                <a:gd name="T4" fmla="*/ 10 w 167"/>
                <a:gd name="T5" fmla="*/ 182 h 279"/>
                <a:gd name="T6" fmla="*/ 10 w 167"/>
                <a:gd name="T7" fmla="*/ 0 h 279"/>
                <a:gd name="T8" fmla="*/ 0 w 167"/>
                <a:gd name="T9" fmla="*/ 0 h 279"/>
                <a:gd name="T10" fmla="*/ 3 w 167"/>
                <a:gd name="T11" fmla="*/ 185 h 279"/>
                <a:gd name="T12" fmla="*/ 3 w 167"/>
                <a:gd name="T13" fmla="*/ 185 h 279"/>
                <a:gd name="T14" fmla="*/ 3 w 167"/>
                <a:gd name="T15" fmla="*/ 185 h 279"/>
                <a:gd name="T16" fmla="*/ 164 w 167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164" y="279"/>
                  </a:moveTo>
                  <a:lnTo>
                    <a:pt x="167" y="272"/>
                  </a:lnTo>
                  <a:lnTo>
                    <a:pt x="10" y="18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3" y="185"/>
                  </a:lnTo>
                  <a:lnTo>
                    <a:pt x="3" y="185"/>
                  </a:lnTo>
                  <a:lnTo>
                    <a:pt x="3" y="185"/>
                  </a:lnTo>
                  <a:lnTo>
                    <a:pt x="164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6" name="Freeform 85"/>
            <p:cNvSpPr/>
            <p:nvPr/>
          </p:nvSpPr>
          <p:spPr bwMode="auto">
            <a:xfrm>
              <a:off x="1116013" y="2703513"/>
              <a:ext cx="266700" cy="444500"/>
            </a:xfrm>
            <a:custGeom>
              <a:avLst/>
              <a:gdLst>
                <a:gd name="T0" fmla="*/ 7 w 168"/>
                <a:gd name="T1" fmla="*/ 0 h 280"/>
                <a:gd name="T2" fmla="*/ 0 w 168"/>
                <a:gd name="T3" fmla="*/ 7 h 280"/>
                <a:gd name="T4" fmla="*/ 157 w 168"/>
                <a:gd name="T5" fmla="*/ 98 h 280"/>
                <a:gd name="T6" fmla="*/ 157 w 168"/>
                <a:gd name="T7" fmla="*/ 280 h 280"/>
                <a:gd name="T8" fmla="*/ 168 w 168"/>
                <a:gd name="T9" fmla="*/ 280 h 280"/>
                <a:gd name="T10" fmla="*/ 168 w 168"/>
                <a:gd name="T11" fmla="*/ 91 h 280"/>
                <a:gd name="T12" fmla="*/ 168 w 168"/>
                <a:gd name="T13" fmla="*/ 91 h 280"/>
                <a:gd name="T14" fmla="*/ 168 w 168"/>
                <a:gd name="T15" fmla="*/ 91 h 280"/>
                <a:gd name="T16" fmla="*/ 7 w 168"/>
                <a:gd name="T17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80">
                  <a:moveTo>
                    <a:pt x="7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57" y="280"/>
                  </a:lnTo>
                  <a:lnTo>
                    <a:pt x="168" y="280"/>
                  </a:lnTo>
                  <a:lnTo>
                    <a:pt x="168" y="91"/>
                  </a:lnTo>
                  <a:lnTo>
                    <a:pt x="168" y="91"/>
                  </a:lnTo>
                  <a:lnTo>
                    <a:pt x="168" y="9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7" name="Freeform 86"/>
            <p:cNvSpPr/>
            <p:nvPr/>
          </p:nvSpPr>
          <p:spPr bwMode="auto">
            <a:xfrm>
              <a:off x="1204913" y="3257550"/>
              <a:ext cx="266700" cy="444500"/>
            </a:xfrm>
            <a:custGeom>
              <a:avLst/>
              <a:gdLst>
                <a:gd name="T0" fmla="*/ 161 w 168"/>
                <a:gd name="T1" fmla="*/ 280 h 280"/>
                <a:gd name="T2" fmla="*/ 168 w 168"/>
                <a:gd name="T3" fmla="*/ 269 h 280"/>
                <a:gd name="T4" fmla="*/ 11 w 168"/>
                <a:gd name="T5" fmla="*/ 182 h 280"/>
                <a:gd name="T6" fmla="*/ 11 w 168"/>
                <a:gd name="T7" fmla="*/ 0 h 280"/>
                <a:gd name="T8" fmla="*/ 0 w 168"/>
                <a:gd name="T9" fmla="*/ 0 h 280"/>
                <a:gd name="T10" fmla="*/ 0 w 168"/>
                <a:gd name="T11" fmla="*/ 186 h 280"/>
                <a:gd name="T12" fmla="*/ 0 w 168"/>
                <a:gd name="T13" fmla="*/ 186 h 280"/>
                <a:gd name="T14" fmla="*/ 0 w 168"/>
                <a:gd name="T15" fmla="*/ 186 h 280"/>
                <a:gd name="T16" fmla="*/ 161 w 168"/>
                <a:gd name="T17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80">
                  <a:moveTo>
                    <a:pt x="161" y="280"/>
                  </a:moveTo>
                  <a:lnTo>
                    <a:pt x="168" y="269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6"/>
                  </a:lnTo>
                  <a:lnTo>
                    <a:pt x="0" y="186"/>
                  </a:lnTo>
                  <a:lnTo>
                    <a:pt x="0" y="186"/>
                  </a:lnTo>
                  <a:lnTo>
                    <a:pt x="161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8" name="Freeform 87"/>
            <p:cNvSpPr/>
            <p:nvPr/>
          </p:nvSpPr>
          <p:spPr bwMode="auto">
            <a:xfrm>
              <a:off x="646113" y="3119438"/>
              <a:ext cx="514350" cy="593725"/>
            </a:xfrm>
            <a:custGeom>
              <a:avLst/>
              <a:gdLst>
                <a:gd name="T0" fmla="*/ 324 w 324"/>
                <a:gd name="T1" fmla="*/ 276 h 374"/>
                <a:gd name="T2" fmla="*/ 324 w 324"/>
                <a:gd name="T3" fmla="*/ 91 h 374"/>
                <a:gd name="T4" fmla="*/ 324 w 324"/>
                <a:gd name="T5" fmla="*/ 91 h 374"/>
                <a:gd name="T6" fmla="*/ 324 w 324"/>
                <a:gd name="T7" fmla="*/ 91 h 374"/>
                <a:gd name="T8" fmla="*/ 164 w 324"/>
                <a:gd name="T9" fmla="*/ 0 h 374"/>
                <a:gd name="T10" fmla="*/ 157 w 324"/>
                <a:gd name="T11" fmla="*/ 7 h 374"/>
                <a:gd name="T12" fmla="*/ 314 w 324"/>
                <a:gd name="T13" fmla="*/ 98 h 374"/>
                <a:gd name="T14" fmla="*/ 314 w 324"/>
                <a:gd name="T15" fmla="*/ 273 h 374"/>
                <a:gd name="T16" fmla="*/ 164 w 324"/>
                <a:gd name="T17" fmla="*/ 363 h 374"/>
                <a:gd name="T18" fmla="*/ 7 w 324"/>
                <a:gd name="T19" fmla="*/ 273 h 374"/>
                <a:gd name="T20" fmla="*/ 0 w 324"/>
                <a:gd name="T21" fmla="*/ 280 h 374"/>
                <a:gd name="T22" fmla="*/ 164 w 324"/>
                <a:gd name="T23" fmla="*/ 374 h 374"/>
                <a:gd name="T24" fmla="*/ 164 w 324"/>
                <a:gd name="T25" fmla="*/ 374 h 374"/>
                <a:gd name="T26" fmla="*/ 164 w 324"/>
                <a:gd name="T27" fmla="*/ 374 h 374"/>
                <a:gd name="T28" fmla="*/ 324 w 324"/>
                <a:gd name="T29" fmla="*/ 276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24" h="374">
                  <a:moveTo>
                    <a:pt x="324" y="276"/>
                  </a:moveTo>
                  <a:lnTo>
                    <a:pt x="324" y="91"/>
                  </a:lnTo>
                  <a:lnTo>
                    <a:pt x="324" y="91"/>
                  </a:lnTo>
                  <a:lnTo>
                    <a:pt x="324" y="91"/>
                  </a:lnTo>
                  <a:lnTo>
                    <a:pt x="164" y="0"/>
                  </a:lnTo>
                  <a:lnTo>
                    <a:pt x="157" y="7"/>
                  </a:lnTo>
                  <a:lnTo>
                    <a:pt x="314" y="98"/>
                  </a:lnTo>
                  <a:lnTo>
                    <a:pt x="314" y="273"/>
                  </a:lnTo>
                  <a:lnTo>
                    <a:pt x="164" y="363"/>
                  </a:lnTo>
                  <a:lnTo>
                    <a:pt x="7" y="273"/>
                  </a:lnTo>
                  <a:lnTo>
                    <a:pt x="0" y="280"/>
                  </a:lnTo>
                  <a:lnTo>
                    <a:pt x="164" y="374"/>
                  </a:lnTo>
                  <a:lnTo>
                    <a:pt x="164" y="374"/>
                  </a:lnTo>
                  <a:lnTo>
                    <a:pt x="164" y="374"/>
                  </a:lnTo>
                  <a:lnTo>
                    <a:pt x="324" y="27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9" name="Freeform 88"/>
            <p:cNvSpPr/>
            <p:nvPr/>
          </p:nvSpPr>
          <p:spPr bwMode="auto">
            <a:xfrm>
              <a:off x="911225" y="3579813"/>
              <a:ext cx="260350" cy="442913"/>
            </a:xfrm>
            <a:custGeom>
              <a:avLst/>
              <a:gdLst>
                <a:gd name="T0" fmla="*/ 0 w 164"/>
                <a:gd name="T1" fmla="*/ 279 h 279"/>
                <a:gd name="T2" fmla="*/ 11 w 164"/>
                <a:gd name="T3" fmla="*/ 279 h 279"/>
                <a:gd name="T4" fmla="*/ 7 w 164"/>
                <a:gd name="T5" fmla="*/ 98 h 279"/>
                <a:gd name="T6" fmla="*/ 164 w 164"/>
                <a:gd name="T7" fmla="*/ 7 h 279"/>
                <a:gd name="T8" fmla="*/ 161 w 164"/>
                <a:gd name="T9" fmla="*/ 0 h 279"/>
                <a:gd name="T10" fmla="*/ 0 w 164"/>
                <a:gd name="T11" fmla="*/ 94 h 279"/>
                <a:gd name="T12" fmla="*/ 0 w 164"/>
                <a:gd name="T13" fmla="*/ 94 h 279"/>
                <a:gd name="T14" fmla="*/ 0 w 164"/>
                <a:gd name="T15" fmla="*/ 94 h 279"/>
                <a:gd name="T16" fmla="*/ 0 w 164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79">
                  <a:moveTo>
                    <a:pt x="0" y="279"/>
                  </a:moveTo>
                  <a:lnTo>
                    <a:pt x="11" y="279"/>
                  </a:lnTo>
                  <a:lnTo>
                    <a:pt x="7" y="98"/>
                  </a:lnTo>
                  <a:lnTo>
                    <a:pt x="164" y="7"/>
                  </a:lnTo>
                  <a:lnTo>
                    <a:pt x="161" y="0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0" name="Freeform 89"/>
            <p:cNvSpPr/>
            <p:nvPr/>
          </p:nvSpPr>
          <p:spPr bwMode="auto">
            <a:xfrm>
              <a:off x="1703388" y="3568700"/>
              <a:ext cx="515938" cy="160338"/>
            </a:xfrm>
            <a:custGeom>
              <a:avLst/>
              <a:gdLst>
                <a:gd name="T0" fmla="*/ 325 w 325"/>
                <a:gd name="T1" fmla="*/ 7 h 101"/>
                <a:gd name="T2" fmla="*/ 318 w 325"/>
                <a:gd name="T3" fmla="*/ 0 h 101"/>
                <a:gd name="T4" fmla="*/ 164 w 325"/>
                <a:gd name="T5" fmla="*/ 91 h 101"/>
                <a:gd name="T6" fmla="*/ 7 w 325"/>
                <a:gd name="T7" fmla="*/ 0 h 101"/>
                <a:gd name="T8" fmla="*/ 0 w 325"/>
                <a:gd name="T9" fmla="*/ 7 h 101"/>
                <a:gd name="T10" fmla="*/ 164 w 325"/>
                <a:gd name="T11" fmla="*/ 101 h 101"/>
                <a:gd name="T12" fmla="*/ 164 w 325"/>
                <a:gd name="T13" fmla="*/ 101 h 101"/>
                <a:gd name="T14" fmla="*/ 164 w 325"/>
                <a:gd name="T15" fmla="*/ 101 h 101"/>
                <a:gd name="T16" fmla="*/ 325 w 325"/>
                <a:gd name="T17" fmla="*/ 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5" h="101">
                  <a:moveTo>
                    <a:pt x="325" y="7"/>
                  </a:moveTo>
                  <a:lnTo>
                    <a:pt x="318" y="0"/>
                  </a:lnTo>
                  <a:lnTo>
                    <a:pt x="164" y="91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4" y="101"/>
                  </a:lnTo>
                  <a:lnTo>
                    <a:pt x="164" y="101"/>
                  </a:lnTo>
                  <a:lnTo>
                    <a:pt x="164" y="101"/>
                  </a:lnTo>
                  <a:lnTo>
                    <a:pt x="325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1" name="Freeform 90"/>
            <p:cNvSpPr/>
            <p:nvPr/>
          </p:nvSpPr>
          <p:spPr bwMode="auto">
            <a:xfrm>
              <a:off x="1947863" y="3252788"/>
              <a:ext cx="265113" cy="442913"/>
            </a:xfrm>
            <a:custGeom>
              <a:avLst/>
              <a:gdLst>
                <a:gd name="T0" fmla="*/ 167 w 167"/>
                <a:gd name="T1" fmla="*/ 0 h 279"/>
                <a:gd name="T2" fmla="*/ 157 w 167"/>
                <a:gd name="T3" fmla="*/ 0 h 279"/>
                <a:gd name="T4" fmla="*/ 157 w 167"/>
                <a:gd name="T5" fmla="*/ 182 h 279"/>
                <a:gd name="T6" fmla="*/ 0 w 167"/>
                <a:gd name="T7" fmla="*/ 272 h 279"/>
                <a:gd name="T8" fmla="*/ 7 w 167"/>
                <a:gd name="T9" fmla="*/ 279 h 279"/>
                <a:gd name="T10" fmla="*/ 167 w 167"/>
                <a:gd name="T11" fmla="*/ 185 h 279"/>
                <a:gd name="T12" fmla="*/ 167 w 167"/>
                <a:gd name="T13" fmla="*/ 185 h 279"/>
                <a:gd name="T14" fmla="*/ 167 w 167"/>
                <a:gd name="T15" fmla="*/ 185 h 279"/>
                <a:gd name="T16" fmla="*/ 167 w 167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7" y="185"/>
                  </a:lnTo>
                  <a:lnTo>
                    <a:pt x="167" y="185"/>
                  </a:lnTo>
                  <a:lnTo>
                    <a:pt x="167" y="185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2" name="Freeform 91"/>
            <p:cNvSpPr/>
            <p:nvPr/>
          </p:nvSpPr>
          <p:spPr bwMode="auto">
            <a:xfrm>
              <a:off x="1990725" y="4151313"/>
              <a:ext cx="266700" cy="442913"/>
            </a:xfrm>
            <a:custGeom>
              <a:avLst/>
              <a:gdLst>
                <a:gd name="T0" fmla="*/ 168 w 168"/>
                <a:gd name="T1" fmla="*/ 0 h 279"/>
                <a:gd name="T2" fmla="*/ 157 w 168"/>
                <a:gd name="T3" fmla="*/ 0 h 279"/>
                <a:gd name="T4" fmla="*/ 157 w 168"/>
                <a:gd name="T5" fmla="*/ 181 h 279"/>
                <a:gd name="T6" fmla="*/ 0 w 168"/>
                <a:gd name="T7" fmla="*/ 272 h 279"/>
                <a:gd name="T8" fmla="*/ 7 w 168"/>
                <a:gd name="T9" fmla="*/ 279 h 279"/>
                <a:gd name="T10" fmla="*/ 168 w 168"/>
                <a:gd name="T11" fmla="*/ 188 h 279"/>
                <a:gd name="T12" fmla="*/ 168 w 168"/>
                <a:gd name="T13" fmla="*/ 188 h 279"/>
                <a:gd name="T14" fmla="*/ 168 w 168"/>
                <a:gd name="T15" fmla="*/ 188 h 279"/>
                <a:gd name="T16" fmla="*/ 168 w 168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79">
                  <a:moveTo>
                    <a:pt x="168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8" y="188"/>
                  </a:lnTo>
                  <a:lnTo>
                    <a:pt x="168" y="188"/>
                  </a:lnTo>
                  <a:lnTo>
                    <a:pt x="168" y="188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3" name="Freeform 92"/>
            <p:cNvSpPr/>
            <p:nvPr/>
          </p:nvSpPr>
          <p:spPr bwMode="auto">
            <a:xfrm>
              <a:off x="1449388" y="4040188"/>
              <a:ext cx="265113" cy="438150"/>
            </a:xfrm>
            <a:custGeom>
              <a:avLst/>
              <a:gdLst>
                <a:gd name="T0" fmla="*/ 3 w 167"/>
                <a:gd name="T1" fmla="*/ 0 h 276"/>
                <a:gd name="T2" fmla="*/ 0 w 167"/>
                <a:gd name="T3" fmla="*/ 7 h 276"/>
                <a:gd name="T4" fmla="*/ 157 w 167"/>
                <a:gd name="T5" fmla="*/ 94 h 276"/>
                <a:gd name="T6" fmla="*/ 160 w 167"/>
                <a:gd name="T7" fmla="*/ 276 h 276"/>
                <a:gd name="T8" fmla="*/ 167 w 167"/>
                <a:gd name="T9" fmla="*/ 276 h 276"/>
                <a:gd name="T10" fmla="*/ 167 w 167"/>
                <a:gd name="T11" fmla="*/ 91 h 276"/>
                <a:gd name="T12" fmla="*/ 167 w 167"/>
                <a:gd name="T13" fmla="*/ 91 h 276"/>
                <a:gd name="T14" fmla="*/ 167 w 167"/>
                <a:gd name="T15" fmla="*/ 91 h 276"/>
                <a:gd name="T16" fmla="*/ 3 w 167"/>
                <a:gd name="T17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4"/>
                  </a:lnTo>
                  <a:lnTo>
                    <a:pt x="160" y="276"/>
                  </a:lnTo>
                  <a:lnTo>
                    <a:pt x="167" y="276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4" name="Freeform 93"/>
            <p:cNvSpPr/>
            <p:nvPr/>
          </p:nvSpPr>
          <p:spPr bwMode="auto">
            <a:xfrm>
              <a:off x="2230438" y="3252788"/>
              <a:ext cx="258763" cy="442913"/>
            </a:xfrm>
            <a:custGeom>
              <a:avLst/>
              <a:gdLst>
                <a:gd name="T0" fmla="*/ 160 w 163"/>
                <a:gd name="T1" fmla="*/ 279 h 279"/>
                <a:gd name="T2" fmla="*/ 163 w 163"/>
                <a:gd name="T3" fmla="*/ 272 h 279"/>
                <a:gd name="T4" fmla="*/ 6 w 163"/>
                <a:gd name="T5" fmla="*/ 182 h 279"/>
                <a:gd name="T6" fmla="*/ 6 w 163"/>
                <a:gd name="T7" fmla="*/ 0 h 279"/>
                <a:gd name="T8" fmla="*/ 0 w 163"/>
                <a:gd name="T9" fmla="*/ 0 h 279"/>
                <a:gd name="T10" fmla="*/ 0 w 163"/>
                <a:gd name="T11" fmla="*/ 189 h 279"/>
                <a:gd name="T12" fmla="*/ 0 w 163"/>
                <a:gd name="T13" fmla="*/ 189 h 279"/>
                <a:gd name="T14" fmla="*/ 0 w 163"/>
                <a:gd name="T15" fmla="*/ 189 h 279"/>
                <a:gd name="T16" fmla="*/ 160 w 163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279">
                  <a:moveTo>
                    <a:pt x="160" y="279"/>
                  </a:moveTo>
                  <a:lnTo>
                    <a:pt x="163" y="272"/>
                  </a:lnTo>
                  <a:lnTo>
                    <a:pt x="6" y="182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16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5" name="Freeform 94"/>
            <p:cNvSpPr/>
            <p:nvPr/>
          </p:nvSpPr>
          <p:spPr bwMode="auto">
            <a:xfrm>
              <a:off x="2235200" y="3530600"/>
              <a:ext cx="265113" cy="442913"/>
            </a:xfrm>
            <a:custGeom>
              <a:avLst/>
              <a:gdLst>
                <a:gd name="T0" fmla="*/ 3 w 167"/>
                <a:gd name="T1" fmla="*/ 0 h 279"/>
                <a:gd name="T2" fmla="*/ 0 w 167"/>
                <a:gd name="T3" fmla="*/ 7 h 279"/>
                <a:gd name="T4" fmla="*/ 157 w 167"/>
                <a:gd name="T5" fmla="*/ 97 h 279"/>
                <a:gd name="T6" fmla="*/ 157 w 167"/>
                <a:gd name="T7" fmla="*/ 279 h 279"/>
                <a:gd name="T8" fmla="*/ 167 w 167"/>
                <a:gd name="T9" fmla="*/ 279 h 279"/>
                <a:gd name="T10" fmla="*/ 164 w 167"/>
                <a:gd name="T11" fmla="*/ 90 h 279"/>
                <a:gd name="T12" fmla="*/ 164 w 167"/>
                <a:gd name="T13" fmla="*/ 90 h 279"/>
                <a:gd name="T14" fmla="*/ 164 w 167"/>
                <a:gd name="T15" fmla="*/ 90 h 279"/>
                <a:gd name="T16" fmla="*/ 3 w 167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3" y="0"/>
                  </a:move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167" y="279"/>
                  </a:lnTo>
                  <a:lnTo>
                    <a:pt x="164" y="90"/>
                  </a:lnTo>
                  <a:lnTo>
                    <a:pt x="164" y="90"/>
                  </a:lnTo>
                  <a:lnTo>
                    <a:pt x="164" y="9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6" name="Freeform 95"/>
            <p:cNvSpPr/>
            <p:nvPr/>
          </p:nvSpPr>
          <p:spPr bwMode="auto">
            <a:xfrm>
              <a:off x="2478088" y="3535363"/>
              <a:ext cx="515938" cy="171450"/>
            </a:xfrm>
            <a:custGeom>
              <a:avLst/>
              <a:gdLst>
                <a:gd name="T0" fmla="*/ 0 w 325"/>
                <a:gd name="T1" fmla="*/ 87 h 108"/>
                <a:gd name="T2" fmla="*/ 7 w 325"/>
                <a:gd name="T3" fmla="*/ 94 h 108"/>
                <a:gd name="T4" fmla="*/ 168 w 325"/>
                <a:gd name="T5" fmla="*/ 11 h 108"/>
                <a:gd name="T6" fmla="*/ 318 w 325"/>
                <a:gd name="T7" fmla="*/ 108 h 108"/>
                <a:gd name="T8" fmla="*/ 325 w 325"/>
                <a:gd name="T9" fmla="*/ 101 h 108"/>
                <a:gd name="T10" fmla="*/ 168 w 325"/>
                <a:gd name="T11" fmla="*/ 0 h 108"/>
                <a:gd name="T12" fmla="*/ 168 w 325"/>
                <a:gd name="T13" fmla="*/ 0 h 108"/>
                <a:gd name="T14" fmla="*/ 168 w 325"/>
                <a:gd name="T15" fmla="*/ 0 h 108"/>
                <a:gd name="T16" fmla="*/ 0 w 325"/>
                <a:gd name="T17" fmla="*/ 87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5" h="108">
                  <a:moveTo>
                    <a:pt x="0" y="87"/>
                  </a:moveTo>
                  <a:lnTo>
                    <a:pt x="7" y="94"/>
                  </a:lnTo>
                  <a:lnTo>
                    <a:pt x="168" y="11"/>
                  </a:lnTo>
                  <a:lnTo>
                    <a:pt x="318" y="108"/>
                  </a:lnTo>
                  <a:lnTo>
                    <a:pt x="325" y="101"/>
                  </a:lnTo>
                  <a:lnTo>
                    <a:pt x="168" y="0"/>
                  </a:lnTo>
                  <a:lnTo>
                    <a:pt x="168" y="0"/>
                  </a:lnTo>
                  <a:lnTo>
                    <a:pt x="168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7" name="Freeform 96"/>
            <p:cNvSpPr/>
            <p:nvPr/>
          </p:nvSpPr>
          <p:spPr bwMode="auto">
            <a:xfrm>
              <a:off x="2738438" y="3573463"/>
              <a:ext cx="509588" cy="166688"/>
            </a:xfrm>
            <a:custGeom>
              <a:avLst/>
              <a:gdLst>
                <a:gd name="T0" fmla="*/ 321 w 321"/>
                <a:gd name="T1" fmla="*/ 18 h 105"/>
                <a:gd name="T2" fmla="*/ 318 w 321"/>
                <a:gd name="T3" fmla="*/ 11 h 105"/>
                <a:gd name="T4" fmla="*/ 157 w 321"/>
                <a:gd name="T5" fmla="*/ 95 h 105"/>
                <a:gd name="T6" fmla="*/ 4 w 321"/>
                <a:gd name="T7" fmla="*/ 0 h 105"/>
                <a:gd name="T8" fmla="*/ 0 w 321"/>
                <a:gd name="T9" fmla="*/ 7 h 105"/>
                <a:gd name="T10" fmla="*/ 157 w 321"/>
                <a:gd name="T11" fmla="*/ 105 h 105"/>
                <a:gd name="T12" fmla="*/ 157 w 321"/>
                <a:gd name="T13" fmla="*/ 105 h 105"/>
                <a:gd name="T14" fmla="*/ 157 w 321"/>
                <a:gd name="T15" fmla="*/ 105 h 105"/>
                <a:gd name="T16" fmla="*/ 321 w 321"/>
                <a:gd name="T17" fmla="*/ 1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8" y="11"/>
                  </a:lnTo>
                  <a:lnTo>
                    <a:pt x="157" y="95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" name="Freeform 97"/>
            <p:cNvSpPr/>
            <p:nvPr/>
          </p:nvSpPr>
          <p:spPr bwMode="auto">
            <a:xfrm>
              <a:off x="2733675" y="3074988"/>
              <a:ext cx="260350" cy="444500"/>
            </a:xfrm>
            <a:custGeom>
              <a:avLst/>
              <a:gdLst>
                <a:gd name="T0" fmla="*/ 0 w 164"/>
                <a:gd name="T1" fmla="*/ 280 h 280"/>
                <a:gd name="T2" fmla="*/ 7 w 164"/>
                <a:gd name="T3" fmla="*/ 280 h 280"/>
                <a:gd name="T4" fmla="*/ 7 w 164"/>
                <a:gd name="T5" fmla="*/ 98 h 280"/>
                <a:gd name="T6" fmla="*/ 164 w 164"/>
                <a:gd name="T7" fmla="*/ 7 h 280"/>
                <a:gd name="T8" fmla="*/ 160 w 164"/>
                <a:gd name="T9" fmla="*/ 0 h 280"/>
                <a:gd name="T10" fmla="*/ 0 w 164"/>
                <a:gd name="T11" fmla="*/ 91 h 280"/>
                <a:gd name="T12" fmla="*/ 0 w 164"/>
                <a:gd name="T13" fmla="*/ 91 h 280"/>
                <a:gd name="T14" fmla="*/ 0 w 164"/>
                <a:gd name="T15" fmla="*/ 91 h 280"/>
                <a:gd name="T16" fmla="*/ 0 w 164"/>
                <a:gd name="T17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80">
                  <a:moveTo>
                    <a:pt x="0" y="280"/>
                  </a:moveTo>
                  <a:lnTo>
                    <a:pt x="7" y="280"/>
                  </a:lnTo>
                  <a:lnTo>
                    <a:pt x="7" y="98"/>
                  </a:lnTo>
                  <a:lnTo>
                    <a:pt x="164" y="7"/>
                  </a:lnTo>
                  <a:lnTo>
                    <a:pt x="160" y="0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9" name="Freeform 98"/>
            <p:cNvSpPr/>
            <p:nvPr/>
          </p:nvSpPr>
          <p:spPr bwMode="auto">
            <a:xfrm>
              <a:off x="2224088" y="2643188"/>
              <a:ext cx="509588" cy="876300"/>
            </a:xfrm>
            <a:custGeom>
              <a:avLst/>
              <a:gdLst>
                <a:gd name="T0" fmla="*/ 321 w 321"/>
                <a:gd name="T1" fmla="*/ 363 h 552"/>
                <a:gd name="T2" fmla="*/ 321 w 321"/>
                <a:gd name="T3" fmla="*/ 363 h 552"/>
                <a:gd name="T4" fmla="*/ 164 w 321"/>
                <a:gd name="T5" fmla="*/ 276 h 552"/>
                <a:gd name="T6" fmla="*/ 164 w 321"/>
                <a:gd name="T7" fmla="*/ 94 h 552"/>
                <a:gd name="T8" fmla="*/ 164 w 321"/>
                <a:gd name="T9" fmla="*/ 94 h 552"/>
                <a:gd name="T10" fmla="*/ 164 w 321"/>
                <a:gd name="T11" fmla="*/ 94 h 552"/>
                <a:gd name="T12" fmla="*/ 4 w 321"/>
                <a:gd name="T13" fmla="*/ 0 h 552"/>
                <a:gd name="T14" fmla="*/ 0 w 321"/>
                <a:gd name="T15" fmla="*/ 7 h 552"/>
                <a:gd name="T16" fmla="*/ 157 w 321"/>
                <a:gd name="T17" fmla="*/ 97 h 552"/>
                <a:gd name="T18" fmla="*/ 157 w 321"/>
                <a:gd name="T19" fmla="*/ 279 h 552"/>
                <a:gd name="T20" fmla="*/ 157 w 321"/>
                <a:gd name="T21" fmla="*/ 279 h 552"/>
                <a:gd name="T22" fmla="*/ 310 w 321"/>
                <a:gd name="T23" fmla="*/ 370 h 552"/>
                <a:gd name="T24" fmla="*/ 310 w 321"/>
                <a:gd name="T25" fmla="*/ 552 h 552"/>
                <a:gd name="T26" fmla="*/ 321 w 321"/>
                <a:gd name="T27" fmla="*/ 552 h 552"/>
                <a:gd name="T28" fmla="*/ 321 w 321"/>
                <a:gd name="T29" fmla="*/ 363 h 552"/>
                <a:gd name="T30" fmla="*/ 321 w 321"/>
                <a:gd name="T31" fmla="*/ 363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1" h="552">
                  <a:moveTo>
                    <a:pt x="321" y="363"/>
                  </a:moveTo>
                  <a:lnTo>
                    <a:pt x="321" y="363"/>
                  </a:lnTo>
                  <a:lnTo>
                    <a:pt x="164" y="276"/>
                  </a:lnTo>
                  <a:lnTo>
                    <a:pt x="164" y="94"/>
                  </a:lnTo>
                  <a:lnTo>
                    <a:pt x="164" y="94"/>
                  </a:lnTo>
                  <a:lnTo>
                    <a:pt x="164" y="94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157" y="279"/>
                  </a:lnTo>
                  <a:lnTo>
                    <a:pt x="310" y="370"/>
                  </a:lnTo>
                  <a:lnTo>
                    <a:pt x="310" y="552"/>
                  </a:lnTo>
                  <a:lnTo>
                    <a:pt x="321" y="552"/>
                  </a:lnTo>
                  <a:lnTo>
                    <a:pt x="321" y="363"/>
                  </a:lnTo>
                  <a:lnTo>
                    <a:pt x="321" y="363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0" name="Freeform 99"/>
            <p:cNvSpPr/>
            <p:nvPr/>
          </p:nvSpPr>
          <p:spPr bwMode="auto">
            <a:xfrm>
              <a:off x="3265488" y="4144963"/>
              <a:ext cx="265113" cy="444500"/>
            </a:xfrm>
            <a:custGeom>
              <a:avLst/>
              <a:gdLst>
                <a:gd name="T0" fmla="*/ 160 w 167"/>
                <a:gd name="T1" fmla="*/ 280 h 280"/>
                <a:gd name="T2" fmla="*/ 167 w 167"/>
                <a:gd name="T3" fmla="*/ 273 h 280"/>
                <a:gd name="T4" fmla="*/ 10 w 167"/>
                <a:gd name="T5" fmla="*/ 182 h 280"/>
                <a:gd name="T6" fmla="*/ 10 w 167"/>
                <a:gd name="T7" fmla="*/ 0 h 280"/>
                <a:gd name="T8" fmla="*/ 0 w 167"/>
                <a:gd name="T9" fmla="*/ 0 h 280"/>
                <a:gd name="T10" fmla="*/ 0 w 167"/>
                <a:gd name="T11" fmla="*/ 189 h 280"/>
                <a:gd name="T12" fmla="*/ 0 w 167"/>
                <a:gd name="T13" fmla="*/ 189 h 280"/>
                <a:gd name="T14" fmla="*/ 0 w 167"/>
                <a:gd name="T15" fmla="*/ 189 h 280"/>
                <a:gd name="T16" fmla="*/ 160 w 167"/>
                <a:gd name="T17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80">
                  <a:moveTo>
                    <a:pt x="160" y="280"/>
                  </a:moveTo>
                  <a:lnTo>
                    <a:pt x="167" y="273"/>
                  </a:lnTo>
                  <a:lnTo>
                    <a:pt x="10" y="18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16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1" name="Freeform 100"/>
            <p:cNvSpPr/>
            <p:nvPr/>
          </p:nvSpPr>
          <p:spPr bwMode="auto">
            <a:xfrm>
              <a:off x="3270250" y="4422775"/>
              <a:ext cx="266700" cy="442913"/>
            </a:xfrm>
            <a:custGeom>
              <a:avLst/>
              <a:gdLst>
                <a:gd name="T0" fmla="*/ 4 w 168"/>
                <a:gd name="T1" fmla="*/ 0 h 279"/>
                <a:gd name="T2" fmla="*/ 0 w 168"/>
                <a:gd name="T3" fmla="*/ 10 h 279"/>
                <a:gd name="T4" fmla="*/ 157 w 168"/>
                <a:gd name="T5" fmla="*/ 98 h 279"/>
                <a:gd name="T6" fmla="*/ 161 w 168"/>
                <a:gd name="T7" fmla="*/ 279 h 279"/>
                <a:gd name="T8" fmla="*/ 168 w 168"/>
                <a:gd name="T9" fmla="*/ 279 h 279"/>
                <a:gd name="T10" fmla="*/ 168 w 168"/>
                <a:gd name="T11" fmla="*/ 94 h 279"/>
                <a:gd name="T12" fmla="*/ 168 w 168"/>
                <a:gd name="T13" fmla="*/ 94 h 279"/>
                <a:gd name="T14" fmla="*/ 168 w 168"/>
                <a:gd name="T15" fmla="*/ 94 h 279"/>
                <a:gd name="T16" fmla="*/ 4 w 168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79">
                  <a:moveTo>
                    <a:pt x="4" y="0"/>
                  </a:moveTo>
                  <a:lnTo>
                    <a:pt x="0" y="10"/>
                  </a:lnTo>
                  <a:lnTo>
                    <a:pt x="157" y="98"/>
                  </a:lnTo>
                  <a:lnTo>
                    <a:pt x="161" y="279"/>
                  </a:lnTo>
                  <a:lnTo>
                    <a:pt x="168" y="279"/>
                  </a:lnTo>
                  <a:lnTo>
                    <a:pt x="168" y="94"/>
                  </a:lnTo>
                  <a:lnTo>
                    <a:pt x="168" y="94"/>
                  </a:lnTo>
                  <a:lnTo>
                    <a:pt x="168" y="9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2" name="Freeform 101"/>
            <p:cNvSpPr/>
            <p:nvPr/>
          </p:nvSpPr>
          <p:spPr bwMode="auto">
            <a:xfrm>
              <a:off x="3519488" y="4433888"/>
              <a:ext cx="509588" cy="166688"/>
            </a:xfrm>
            <a:custGeom>
              <a:avLst/>
              <a:gdLst>
                <a:gd name="T0" fmla="*/ 0 w 321"/>
                <a:gd name="T1" fmla="*/ 84 h 105"/>
                <a:gd name="T2" fmla="*/ 4 w 321"/>
                <a:gd name="T3" fmla="*/ 94 h 105"/>
                <a:gd name="T4" fmla="*/ 164 w 321"/>
                <a:gd name="T5" fmla="*/ 10 h 105"/>
                <a:gd name="T6" fmla="*/ 318 w 321"/>
                <a:gd name="T7" fmla="*/ 105 h 105"/>
                <a:gd name="T8" fmla="*/ 321 w 321"/>
                <a:gd name="T9" fmla="*/ 98 h 105"/>
                <a:gd name="T10" fmla="*/ 164 w 321"/>
                <a:gd name="T11" fmla="*/ 0 h 105"/>
                <a:gd name="T12" fmla="*/ 164 w 321"/>
                <a:gd name="T13" fmla="*/ 0 h 105"/>
                <a:gd name="T14" fmla="*/ 164 w 321"/>
                <a:gd name="T15" fmla="*/ 0 h 105"/>
                <a:gd name="T16" fmla="*/ 0 w 321"/>
                <a:gd name="T17" fmla="*/ 8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5">
                  <a:moveTo>
                    <a:pt x="0" y="84"/>
                  </a:moveTo>
                  <a:lnTo>
                    <a:pt x="4" y="94"/>
                  </a:lnTo>
                  <a:lnTo>
                    <a:pt x="164" y="10"/>
                  </a:lnTo>
                  <a:lnTo>
                    <a:pt x="318" y="105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3" name="Freeform 102"/>
            <p:cNvSpPr/>
            <p:nvPr/>
          </p:nvSpPr>
          <p:spPr bwMode="auto">
            <a:xfrm>
              <a:off x="3775075" y="4467225"/>
              <a:ext cx="509588" cy="166688"/>
            </a:xfrm>
            <a:custGeom>
              <a:avLst/>
              <a:gdLst>
                <a:gd name="T0" fmla="*/ 321 w 321"/>
                <a:gd name="T1" fmla="*/ 17 h 105"/>
                <a:gd name="T2" fmla="*/ 317 w 321"/>
                <a:gd name="T3" fmla="*/ 10 h 105"/>
                <a:gd name="T4" fmla="*/ 157 w 321"/>
                <a:gd name="T5" fmla="*/ 94 h 105"/>
                <a:gd name="T6" fmla="*/ 3 w 321"/>
                <a:gd name="T7" fmla="*/ 0 h 105"/>
                <a:gd name="T8" fmla="*/ 0 w 321"/>
                <a:gd name="T9" fmla="*/ 7 h 105"/>
                <a:gd name="T10" fmla="*/ 157 w 321"/>
                <a:gd name="T11" fmla="*/ 105 h 105"/>
                <a:gd name="T12" fmla="*/ 157 w 321"/>
                <a:gd name="T13" fmla="*/ 105 h 105"/>
                <a:gd name="T14" fmla="*/ 157 w 321"/>
                <a:gd name="T15" fmla="*/ 105 h 105"/>
                <a:gd name="T16" fmla="*/ 321 w 321"/>
                <a:gd name="T17" fmla="*/ 17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5">
                  <a:moveTo>
                    <a:pt x="321" y="17"/>
                  </a:moveTo>
                  <a:lnTo>
                    <a:pt x="317" y="10"/>
                  </a:lnTo>
                  <a:lnTo>
                    <a:pt x="157" y="94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321" y="1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4" name="Freeform 103"/>
            <p:cNvSpPr/>
            <p:nvPr/>
          </p:nvSpPr>
          <p:spPr bwMode="auto">
            <a:xfrm>
              <a:off x="3797300" y="4416425"/>
              <a:ext cx="514350" cy="166688"/>
            </a:xfrm>
            <a:custGeom>
              <a:avLst/>
              <a:gdLst>
                <a:gd name="T0" fmla="*/ 324 w 324"/>
                <a:gd name="T1" fmla="*/ 18 h 105"/>
                <a:gd name="T2" fmla="*/ 321 w 324"/>
                <a:gd name="T3" fmla="*/ 7 h 105"/>
                <a:gd name="T4" fmla="*/ 160 w 324"/>
                <a:gd name="T5" fmla="*/ 95 h 105"/>
                <a:gd name="T6" fmla="*/ 7 w 324"/>
                <a:gd name="T7" fmla="*/ 0 h 105"/>
                <a:gd name="T8" fmla="*/ 0 w 324"/>
                <a:gd name="T9" fmla="*/ 7 h 105"/>
                <a:gd name="T10" fmla="*/ 160 w 324"/>
                <a:gd name="T11" fmla="*/ 105 h 105"/>
                <a:gd name="T12" fmla="*/ 160 w 324"/>
                <a:gd name="T13" fmla="*/ 105 h 105"/>
                <a:gd name="T14" fmla="*/ 160 w 324"/>
                <a:gd name="T15" fmla="*/ 105 h 105"/>
                <a:gd name="T16" fmla="*/ 324 w 324"/>
                <a:gd name="T17" fmla="*/ 1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4" h="105">
                  <a:moveTo>
                    <a:pt x="324" y="18"/>
                  </a:moveTo>
                  <a:lnTo>
                    <a:pt x="321" y="7"/>
                  </a:lnTo>
                  <a:lnTo>
                    <a:pt x="160" y="95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0" y="105"/>
                  </a:lnTo>
                  <a:lnTo>
                    <a:pt x="160" y="105"/>
                  </a:lnTo>
                  <a:lnTo>
                    <a:pt x="160" y="105"/>
                  </a:lnTo>
                  <a:lnTo>
                    <a:pt x="324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" name="Freeform 104"/>
            <p:cNvSpPr/>
            <p:nvPr/>
          </p:nvSpPr>
          <p:spPr bwMode="auto">
            <a:xfrm>
              <a:off x="3768725" y="3968750"/>
              <a:ext cx="260350" cy="442913"/>
            </a:xfrm>
            <a:custGeom>
              <a:avLst/>
              <a:gdLst>
                <a:gd name="T0" fmla="*/ 0 w 164"/>
                <a:gd name="T1" fmla="*/ 279 h 279"/>
                <a:gd name="T2" fmla="*/ 11 w 164"/>
                <a:gd name="T3" fmla="*/ 279 h 279"/>
                <a:gd name="T4" fmla="*/ 7 w 164"/>
                <a:gd name="T5" fmla="*/ 97 h 279"/>
                <a:gd name="T6" fmla="*/ 164 w 164"/>
                <a:gd name="T7" fmla="*/ 6 h 279"/>
                <a:gd name="T8" fmla="*/ 161 w 164"/>
                <a:gd name="T9" fmla="*/ 0 h 279"/>
                <a:gd name="T10" fmla="*/ 0 w 164"/>
                <a:gd name="T11" fmla="*/ 94 h 279"/>
                <a:gd name="T12" fmla="*/ 0 w 164"/>
                <a:gd name="T13" fmla="*/ 94 h 279"/>
                <a:gd name="T14" fmla="*/ 0 w 164"/>
                <a:gd name="T15" fmla="*/ 94 h 279"/>
                <a:gd name="T16" fmla="*/ 0 w 164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79">
                  <a:moveTo>
                    <a:pt x="0" y="279"/>
                  </a:moveTo>
                  <a:lnTo>
                    <a:pt x="11" y="279"/>
                  </a:lnTo>
                  <a:lnTo>
                    <a:pt x="7" y="97"/>
                  </a:lnTo>
                  <a:lnTo>
                    <a:pt x="164" y="6"/>
                  </a:lnTo>
                  <a:lnTo>
                    <a:pt x="161" y="0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" name="Freeform 105"/>
            <p:cNvSpPr/>
            <p:nvPr/>
          </p:nvSpPr>
          <p:spPr bwMode="auto">
            <a:xfrm>
              <a:off x="2760663" y="3519488"/>
              <a:ext cx="1008063" cy="892175"/>
            </a:xfrm>
            <a:custGeom>
              <a:avLst/>
              <a:gdLst>
                <a:gd name="T0" fmla="*/ 635 w 635"/>
                <a:gd name="T1" fmla="*/ 377 h 562"/>
                <a:gd name="T2" fmla="*/ 635 w 635"/>
                <a:gd name="T3" fmla="*/ 377 h 562"/>
                <a:gd name="T4" fmla="*/ 478 w 635"/>
                <a:gd name="T5" fmla="*/ 286 h 562"/>
                <a:gd name="T6" fmla="*/ 478 w 635"/>
                <a:gd name="T7" fmla="*/ 104 h 562"/>
                <a:gd name="T8" fmla="*/ 478 w 635"/>
                <a:gd name="T9" fmla="*/ 104 h 562"/>
                <a:gd name="T10" fmla="*/ 478 w 635"/>
                <a:gd name="T11" fmla="*/ 104 h 562"/>
                <a:gd name="T12" fmla="*/ 318 w 635"/>
                <a:gd name="T13" fmla="*/ 10 h 562"/>
                <a:gd name="T14" fmla="*/ 318 w 635"/>
                <a:gd name="T15" fmla="*/ 10 h 562"/>
                <a:gd name="T16" fmla="*/ 161 w 635"/>
                <a:gd name="T17" fmla="*/ 97 h 562"/>
                <a:gd name="T18" fmla="*/ 7 w 635"/>
                <a:gd name="T19" fmla="*/ 0 h 562"/>
                <a:gd name="T20" fmla="*/ 0 w 635"/>
                <a:gd name="T21" fmla="*/ 10 h 562"/>
                <a:gd name="T22" fmla="*/ 161 w 635"/>
                <a:gd name="T23" fmla="*/ 108 h 562"/>
                <a:gd name="T24" fmla="*/ 161 w 635"/>
                <a:gd name="T25" fmla="*/ 108 h 562"/>
                <a:gd name="T26" fmla="*/ 161 w 635"/>
                <a:gd name="T27" fmla="*/ 108 h 562"/>
                <a:gd name="T28" fmla="*/ 318 w 635"/>
                <a:gd name="T29" fmla="*/ 21 h 562"/>
                <a:gd name="T30" fmla="*/ 471 w 635"/>
                <a:gd name="T31" fmla="*/ 108 h 562"/>
                <a:gd name="T32" fmla="*/ 471 w 635"/>
                <a:gd name="T33" fmla="*/ 289 h 562"/>
                <a:gd name="T34" fmla="*/ 471 w 635"/>
                <a:gd name="T35" fmla="*/ 289 h 562"/>
                <a:gd name="T36" fmla="*/ 628 w 635"/>
                <a:gd name="T37" fmla="*/ 380 h 562"/>
                <a:gd name="T38" fmla="*/ 628 w 635"/>
                <a:gd name="T39" fmla="*/ 562 h 562"/>
                <a:gd name="T40" fmla="*/ 635 w 635"/>
                <a:gd name="T41" fmla="*/ 562 h 562"/>
                <a:gd name="T42" fmla="*/ 635 w 635"/>
                <a:gd name="T43" fmla="*/ 377 h 562"/>
                <a:gd name="T44" fmla="*/ 635 w 635"/>
                <a:gd name="T45" fmla="*/ 377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35" h="562">
                  <a:moveTo>
                    <a:pt x="635" y="377"/>
                  </a:moveTo>
                  <a:lnTo>
                    <a:pt x="635" y="377"/>
                  </a:lnTo>
                  <a:lnTo>
                    <a:pt x="478" y="286"/>
                  </a:lnTo>
                  <a:lnTo>
                    <a:pt x="478" y="104"/>
                  </a:lnTo>
                  <a:lnTo>
                    <a:pt x="478" y="104"/>
                  </a:lnTo>
                  <a:lnTo>
                    <a:pt x="478" y="104"/>
                  </a:lnTo>
                  <a:lnTo>
                    <a:pt x="318" y="10"/>
                  </a:lnTo>
                  <a:lnTo>
                    <a:pt x="318" y="10"/>
                  </a:lnTo>
                  <a:lnTo>
                    <a:pt x="161" y="97"/>
                  </a:lnTo>
                  <a:lnTo>
                    <a:pt x="7" y="0"/>
                  </a:lnTo>
                  <a:lnTo>
                    <a:pt x="0" y="10"/>
                  </a:lnTo>
                  <a:lnTo>
                    <a:pt x="161" y="108"/>
                  </a:lnTo>
                  <a:lnTo>
                    <a:pt x="161" y="108"/>
                  </a:lnTo>
                  <a:lnTo>
                    <a:pt x="161" y="108"/>
                  </a:lnTo>
                  <a:lnTo>
                    <a:pt x="318" y="21"/>
                  </a:lnTo>
                  <a:lnTo>
                    <a:pt x="471" y="108"/>
                  </a:lnTo>
                  <a:lnTo>
                    <a:pt x="471" y="289"/>
                  </a:lnTo>
                  <a:lnTo>
                    <a:pt x="471" y="289"/>
                  </a:lnTo>
                  <a:lnTo>
                    <a:pt x="628" y="380"/>
                  </a:lnTo>
                  <a:lnTo>
                    <a:pt x="628" y="562"/>
                  </a:lnTo>
                  <a:lnTo>
                    <a:pt x="635" y="562"/>
                  </a:lnTo>
                  <a:lnTo>
                    <a:pt x="635" y="377"/>
                  </a:lnTo>
                  <a:lnTo>
                    <a:pt x="635" y="37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" name="Freeform 106"/>
            <p:cNvSpPr/>
            <p:nvPr/>
          </p:nvSpPr>
          <p:spPr bwMode="auto">
            <a:xfrm>
              <a:off x="1177925" y="3268663"/>
              <a:ext cx="514350" cy="876300"/>
            </a:xfrm>
            <a:custGeom>
              <a:avLst/>
              <a:gdLst>
                <a:gd name="T0" fmla="*/ 0 w 324"/>
                <a:gd name="T1" fmla="*/ 186 h 552"/>
                <a:gd name="T2" fmla="*/ 0 w 324"/>
                <a:gd name="T3" fmla="*/ 186 h 552"/>
                <a:gd name="T4" fmla="*/ 157 w 324"/>
                <a:gd name="T5" fmla="*/ 276 h 552"/>
                <a:gd name="T6" fmla="*/ 157 w 324"/>
                <a:gd name="T7" fmla="*/ 458 h 552"/>
                <a:gd name="T8" fmla="*/ 157 w 324"/>
                <a:gd name="T9" fmla="*/ 458 h 552"/>
                <a:gd name="T10" fmla="*/ 157 w 324"/>
                <a:gd name="T11" fmla="*/ 458 h 552"/>
                <a:gd name="T12" fmla="*/ 317 w 324"/>
                <a:gd name="T13" fmla="*/ 552 h 552"/>
                <a:gd name="T14" fmla="*/ 324 w 324"/>
                <a:gd name="T15" fmla="*/ 542 h 552"/>
                <a:gd name="T16" fmla="*/ 167 w 324"/>
                <a:gd name="T17" fmla="*/ 454 h 552"/>
                <a:gd name="T18" fmla="*/ 167 w 324"/>
                <a:gd name="T19" fmla="*/ 273 h 552"/>
                <a:gd name="T20" fmla="*/ 167 w 324"/>
                <a:gd name="T21" fmla="*/ 273 h 552"/>
                <a:gd name="T22" fmla="*/ 10 w 324"/>
                <a:gd name="T23" fmla="*/ 182 h 552"/>
                <a:gd name="T24" fmla="*/ 10 w 324"/>
                <a:gd name="T25" fmla="*/ 0 h 552"/>
                <a:gd name="T26" fmla="*/ 0 w 324"/>
                <a:gd name="T27" fmla="*/ 0 h 552"/>
                <a:gd name="T28" fmla="*/ 0 w 324"/>
                <a:gd name="T29" fmla="*/ 186 h 552"/>
                <a:gd name="T30" fmla="*/ 0 w 324"/>
                <a:gd name="T31" fmla="*/ 186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4" h="552">
                  <a:moveTo>
                    <a:pt x="0" y="186"/>
                  </a:moveTo>
                  <a:lnTo>
                    <a:pt x="0" y="186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317" y="552"/>
                  </a:lnTo>
                  <a:lnTo>
                    <a:pt x="324" y="542"/>
                  </a:lnTo>
                  <a:lnTo>
                    <a:pt x="167" y="454"/>
                  </a:lnTo>
                  <a:lnTo>
                    <a:pt x="167" y="273"/>
                  </a:lnTo>
                  <a:lnTo>
                    <a:pt x="167" y="273"/>
                  </a:lnTo>
                  <a:lnTo>
                    <a:pt x="10" y="18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6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" name="Freeform 107"/>
            <p:cNvSpPr/>
            <p:nvPr/>
          </p:nvSpPr>
          <p:spPr bwMode="auto">
            <a:xfrm>
              <a:off x="2235200" y="3957638"/>
              <a:ext cx="1012825" cy="165100"/>
            </a:xfrm>
            <a:custGeom>
              <a:avLst/>
              <a:gdLst>
                <a:gd name="T0" fmla="*/ 478 w 638"/>
                <a:gd name="T1" fmla="*/ 3 h 104"/>
                <a:gd name="T2" fmla="*/ 478 w 638"/>
                <a:gd name="T3" fmla="*/ 3 h 104"/>
                <a:gd name="T4" fmla="*/ 321 w 638"/>
                <a:gd name="T5" fmla="*/ 94 h 104"/>
                <a:gd name="T6" fmla="*/ 164 w 638"/>
                <a:gd name="T7" fmla="*/ 0 h 104"/>
                <a:gd name="T8" fmla="*/ 164 w 638"/>
                <a:gd name="T9" fmla="*/ 0 h 104"/>
                <a:gd name="T10" fmla="*/ 164 w 638"/>
                <a:gd name="T11" fmla="*/ 0 h 104"/>
                <a:gd name="T12" fmla="*/ 0 w 638"/>
                <a:gd name="T13" fmla="*/ 94 h 104"/>
                <a:gd name="T14" fmla="*/ 7 w 638"/>
                <a:gd name="T15" fmla="*/ 101 h 104"/>
                <a:gd name="T16" fmla="*/ 164 w 638"/>
                <a:gd name="T17" fmla="*/ 10 h 104"/>
                <a:gd name="T18" fmla="*/ 317 w 638"/>
                <a:gd name="T19" fmla="*/ 104 h 104"/>
                <a:gd name="T20" fmla="*/ 317 w 638"/>
                <a:gd name="T21" fmla="*/ 104 h 104"/>
                <a:gd name="T22" fmla="*/ 474 w 638"/>
                <a:gd name="T23" fmla="*/ 13 h 104"/>
                <a:gd name="T24" fmla="*/ 631 w 638"/>
                <a:gd name="T25" fmla="*/ 104 h 104"/>
                <a:gd name="T26" fmla="*/ 638 w 638"/>
                <a:gd name="T27" fmla="*/ 97 h 104"/>
                <a:gd name="T28" fmla="*/ 478 w 638"/>
                <a:gd name="T29" fmla="*/ 3 h 104"/>
                <a:gd name="T30" fmla="*/ 478 w 638"/>
                <a:gd name="T31" fmla="*/ 3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8" h="104">
                  <a:moveTo>
                    <a:pt x="478" y="3"/>
                  </a:moveTo>
                  <a:lnTo>
                    <a:pt x="478" y="3"/>
                  </a:lnTo>
                  <a:lnTo>
                    <a:pt x="321" y="94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0" y="94"/>
                  </a:lnTo>
                  <a:lnTo>
                    <a:pt x="7" y="101"/>
                  </a:lnTo>
                  <a:lnTo>
                    <a:pt x="164" y="10"/>
                  </a:lnTo>
                  <a:lnTo>
                    <a:pt x="317" y="104"/>
                  </a:lnTo>
                  <a:lnTo>
                    <a:pt x="317" y="104"/>
                  </a:lnTo>
                  <a:lnTo>
                    <a:pt x="474" y="13"/>
                  </a:lnTo>
                  <a:lnTo>
                    <a:pt x="631" y="104"/>
                  </a:lnTo>
                  <a:lnTo>
                    <a:pt x="638" y="97"/>
                  </a:lnTo>
                  <a:lnTo>
                    <a:pt x="478" y="3"/>
                  </a:lnTo>
                  <a:lnTo>
                    <a:pt x="478" y="3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9" name="Freeform 108"/>
            <p:cNvSpPr/>
            <p:nvPr/>
          </p:nvSpPr>
          <p:spPr bwMode="auto">
            <a:xfrm>
              <a:off x="1743075" y="4000500"/>
              <a:ext cx="1006475" cy="166688"/>
            </a:xfrm>
            <a:custGeom>
              <a:avLst/>
              <a:gdLst>
                <a:gd name="T0" fmla="*/ 474 w 634"/>
                <a:gd name="T1" fmla="*/ 4 h 105"/>
                <a:gd name="T2" fmla="*/ 474 w 634"/>
                <a:gd name="T3" fmla="*/ 4 h 105"/>
                <a:gd name="T4" fmla="*/ 317 w 634"/>
                <a:gd name="T5" fmla="*/ 91 h 105"/>
                <a:gd name="T6" fmla="*/ 163 w 634"/>
                <a:gd name="T7" fmla="*/ 0 h 105"/>
                <a:gd name="T8" fmla="*/ 163 w 634"/>
                <a:gd name="T9" fmla="*/ 0 h 105"/>
                <a:gd name="T10" fmla="*/ 163 w 634"/>
                <a:gd name="T11" fmla="*/ 0 h 105"/>
                <a:gd name="T12" fmla="*/ 0 w 634"/>
                <a:gd name="T13" fmla="*/ 95 h 105"/>
                <a:gd name="T14" fmla="*/ 3 w 634"/>
                <a:gd name="T15" fmla="*/ 102 h 105"/>
                <a:gd name="T16" fmla="*/ 163 w 634"/>
                <a:gd name="T17" fmla="*/ 11 h 105"/>
                <a:gd name="T18" fmla="*/ 317 w 634"/>
                <a:gd name="T19" fmla="*/ 102 h 105"/>
                <a:gd name="T20" fmla="*/ 317 w 634"/>
                <a:gd name="T21" fmla="*/ 102 h 105"/>
                <a:gd name="T22" fmla="*/ 474 w 634"/>
                <a:gd name="T23" fmla="*/ 14 h 105"/>
                <a:gd name="T24" fmla="*/ 631 w 634"/>
                <a:gd name="T25" fmla="*/ 105 h 105"/>
                <a:gd name="T26" fmla="*/ 634 w 634"/>
                <a:gd name="T27" fmla="*/ 98 h 105"/>
                <a:gd name="T28" fmla="*/ 474 w 634"/>
                <a:gd name="T29" fmla="*/ 4 h 105"/>
                <a:gd name="T30" fmla="*/ 474 w 634"/>
                <a:gd name="T31" fmla="*/ 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4" h="105">
                  <a:moveTo>
                    <a:pt x="474" y="4"/>
                  </a:moveTo>
                  <a:lnTo>
                    <a:pt x="474" y="4"/>
                  </a:lnTo>
                  <a:lnTo>
                    <a:pt x="317" y="91"/>
                  </a:lnTo>
                  <a:lnTo>
                    <a:pt x="163" y="0"/>
                  </a:lnTo>
                  <a:lnTo>
                    <a:pt x="163" y="0"/>
                  </a:lnTo>
                  <a:lnTo>
                    <a:pt x="163" y="0"/>
                  </a:lnTo>
                  <a:lnTo>
                    <a:pt x="0" y="95"/>
                  </a:lnTo>
                  <a:lnTo>
                    <a:pt x="3" y="102"/>
                  </a:lnTo>
                  <a:lnTo>
                    <a:pt x="163" y="11"/>
                  </a:lnTo>
                  <a:lnTo>
                    <a:pt x="317" y="102"/>
                  </a:lnTo>
                  <a:lnTo>
                    <a:pt x="317" y="102"/>
                  </a:lnTo>
                  <a:lnTo>
                    <a:pt x="474" y="14"/>
                  </a:lnTo>
                  <a:lnTo>
                    <a:pt x="631" y="105"/>
                  </a:lnTo>
                  <a:lnTo>
                    <a:pt x="634" y="98"/>
                  </a:lnTo>
                  <a:lnTo>
                    <a:pt x="474" y="4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0" name="Freeform 109"/>
            <p:cNvSpPr/>
            <p:nvPr/>
          </p:nvSpPr>
          <p:spPr bwMode="auto">
            <a:xfrm>
              <a:off x="1692275" y="2654300"/>
              <a:ext cx="509588" cy="160338"/>
            </a:xfrm>
            <a:custGeom>
              <a:avLst/>
              <a:gdLst>
                <a:gd name="T0" fmla="*/ 321 w 321"/>
                <a:gd name="T1" fmla="*/ 7 h 101"/>
                <a:gd name="T2" fmla="*/ 318 w 321"/>
                <a:gd name="T3" fmla="*/ 0 h 101"/>
                <a:gd name="T4" fmla="*/ 161 w 321"/>
                <a:gd name="T5" fmla="*/ 90 h 101"/>
                <a:gd name="T6" fmla="*/ 4 w 321"/>
                <a:gd name="T7" fmla="*/ 0 h 101"/>
                <a:gd name="T8" fmla="*/ 0 w 321"/>
                <a:gd name="T9" fmla="*/ 7 h 101"/>
                <a:gd name="T10" fmla="*/ 161 w 321"/>
                <a:gd name="T11" fmla="*/ 101 h 101"/>
                <a:gd name="T12" fmla="*/ 161 w 321"/>
                <a:gd name="T13" fmla="*/ 101 h 101"/>
                <a:gd name="T14" fmla="*/ 161 w 321"/>
                <a:gd name="T15" fmla="*/ 101 h 101"/>
                <a:gd name="T16" fmla="*/ 321 w 321"/>
                <a:gd name="T17" fmla="*/ 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0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1" name="Freeform 110"/>
            <p:cNvSpPr/>
            <p:nvPr/>
          </p:nvSpPr>
          <p:spPr bwMode="auto">
            <a:xfrm>
              <a:off x="1936750" y="2338388"/>
              <a:ext cx="265113" cy="442913"/>
            </a:xfrm>
            <a:custGeom>
              <a:avLst/>
              <a:gdLst>
                <a:gd name="T0" fmla="*/ 167 w 167"/>
                <a:gd name="T1" fmla="*/ 0 h 279"/>
                <a:gd name="T2" fmla="*/ 157 w 167"/>
                <a:gd name="T3" fmla="*/ 0 h 279"/>
                <a:gd name="T4" fmla="*/ 157 w 167"/>
                <a:gd name="T5" fmla="*/ 181 h 279"/>
                <a:gd name="T6" fmla="*/ 0 w 167"/>
                <a:gd name="T7" fmla="*/ 272 h 279"/>
                <a:gd name="T8" fmla="*/ 3 w 167"/>
                <a:gd name="T9" fmla="*/ 279 h 279"/>
                <a:gd name="T10" fmla="*/ 167 w 167"/>
                <a:gd name="T11" fmla="*/ 185 h 279"/>
                <a:gd name="T12" fmla="*/ 167 w 167"/>
                <a:gd name="T13" fmla="*/ 185 h 279"/>
                <a:gd name="T14" fmla="*/ 167 w 167"/>
                <a:gd name="T15" fmla="*/ 185 h 279"/>
                <a:gd name="T16" fmla="*/ 167 w 167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7" y="185"/>
                  </a:lnTo>
                  <a:lnTo>
                    <a:pt x="167" y="185"/>
                  </a:lnTo>
                  <a:lnTo>
                    <a:pt x="167" y="185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2" name="Freeform 111"/>
            <p:cNvSpPr/>
            <p:nvPr/>
          </p:nvSpPr>
          <p:spPr bwMode="auto">
            <a:xfrm>
              <a:off x="1438275" y="2376488"/>
              <a:ext cx="265113" cy="442913"/>
            </a:xfrm>
            <a:custGeom>
              <a:avLst/>
              <a:gdLst>
                <a:gd name="T0" fmla="*/ 167 w 167"/>
                <a:gd name="T1" fmla="*/ 0 h 279"/>
                <a:gd name="T2" fmla="*/ 157 w 167"/>
                <a:gd name="T3" fmla="*/ 0 h 279"/>
                <a:gd name="T4" fmla="*/ 157 w 167"/>
                <a:gd name="T5" fmla="*/ 182 h 279"/>
                <a:gd name="T6" fmla="*/ 0 w 167"/>
                <a:gd name="T7" fmla="*/ 272 h 279"/>
                <a:gd name="T8" fmla="*/ 7 w 167"/>
                <a:gd name="T9" fmla="*/ 279 h 279"/>
                <a:gd name="T10" fmla="*/ 167 w 167"/>
                <a:gd name="T11" fmla="*/ 185 h 279"/>
                <a:gd name="T12" fmla="*/ 167 w 167"/>
                <a:gd name="T13" fmla="*/ 185 h 279"/>
                <a:gd name="T14" fmla="*/ 167 w 167"/>
                <a:gd name="T15" fmla="*/ 185 h 279"/>
                <a:gd name="T16" fmla="*/ 167 w 167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7" y="185"/>
                  </a:lnTo>
                  <a:lnTo>
                    <a:pt x="167" y="185"/>
                  </a:lnTo>
                  <a:lnTo>
                    <a:pt x="167" y="185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3" name="Freeform 112"/>
            <p:cNvSpPr/>
            <p:nvPr/>
          </p:nvSpPr>
          <p:spPr bwMode="auto">
            <a:xfrm>
              <a:off x="1182688" y="2381250"/>
              <a:ext cx="515938" cy="871538"/>
            </a:xfrm>
            <a:custGeom>
              <a:avLst/>
              <a:gdLst>
                <a:gd name="T0" fmla="*/ 0 w 325"/>
                <a:gd name="T1" fmla="*/ 186 h 549"/>
                <a:gd name="T2" fmla="*/ 0 w 325"/>
                <a:gd name="T3" fmla="*/ 186 h 549"/>
                <a:gd name="T4" fmla="*/ 157 w 325"/>
                <a:gd name="T5" fmla="*/ 276 h 549"/>
                <a:gd name="T6" fmla="*/ 157 w 325"/>
                <a:gd name="T7" fmla="*/ 458 h 549"/>
                <a:gd name="T8" fmla="*/ 157 w 325"/>
                <a:gd name="T9" fmla="*/ 458 h 549"/>
                <a:gd name="T10" fmla="*/ 157 w 325"/>
                <a:gd name="T11" fmla="*/ 458 h 549"/>
                <a:gd name="T12" fmla="*/ 318 w 325"/>
                <a:gd name="T13" fmla="*/ 549 h 549"/>
                <a:gd name="T14" fmla="*/ 325 w 325"/>
                <a:gd name="T15" fmla="*/ 542 h 549"/>
                <a:gd name="T16" fmla="*/ 168 w 325"/>
                <a:gd name="T17" fmla="*/ 451 h 549"/>
                <a:gd name="T18" fmla="*/ 168 w 325"/>
                <a:gd name="T19" fmla="*/ 269 h 549"/>
                <a:gd name="T20" fmla="*/ 168 w 325"/>
                <a:gd name="T21" fmla="*/ 269 h 549"/>
                <a:gd name="T22" fmla="*/ 11 w 325"/>
                <a:gd name="T23" fmla="*/ 179 h 549"/>
                <a:gd name="T24" fmla="*/ 11 w 325"/>
                <a:gd name="T25" fmla="*/ 0 h 549"/>
                <a:gd name="T26" fmla="*/ 0 w 325"/>
                <a:gd name="T27" fmla="*/ 0 h 549"/>
                <a:gd name="T28" fmla="*/ 0 w 325"/>
                <a:gd name="T29" fmla="*/ 186 h 549"/>
                <a:gd name="T30" fmla="*/ 0 w 325"/>
                <a:gd name="T31" fmla="*/ 186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5" h="549">
                  <a:moveTo>
                    <a:pt x="0" y="186"/>
                  </a:moveTo>
                  <a:lnTo>
                    <a:pt x="0" y="186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318" y="549"/>
                  </a:lnTo>
                  <a:lnTo>
                    <a:pt x="325" y="542"/>
                  </a:lnTo>
                  <a:lnTo>
                    <a:pt x="168" y="451"/>
                  </a:lnTo>
                  <a:lnTo>
                    <a:pt x="168" y="269"/>
                  </a:lnTo>
                  <a:lnTo>
                    <a:pt x="168" y="269"/>
                  </a:lnTo>
                  <a:lnTo>
                    <a:pt x="11" y="179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6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4" name="Freeform 113"/>
            <p:cNvSpPr/>
            <p:nvPr/>
          </p:nvSpPr>
          <p:spPr bwMode="auto">
            <a:xfrm>
              <a:off x="3768725" y="3513138"/>
              <a:ext cx="266700" cy="438150"/>
            </a:xfrm>
            <a:custGeom>
              <a:avLst/>
              <a:gdLst>
                <a:gd name="T0" fmla="*/ 4 w 168"/>
                <a:gd name="T1" fmla="*/ 0 h 276"/>
                <a:gd name="T2" fmla="*/ 0 w 168"/>
                <a:gd name="T3" fmla="*/ 7 h 276"/>
                <a:gd name="T4" fmla="*/ 157 w 168"/>
                <a:gd name="T5" fmla="*/ 94 h 276"/>
                <a:gd name="T6" fmla="*/ 161 w 168"/>
                <a:gd name="T7" fmla="*/ 276 h 276"/>
                <a:gd name="T8" fmla="*/ 168 w 168"/>
                <a:gd name="T9" fmla="*/ 276 h 276"/>
                <a:gd name="T10" fmla="*/ 168 w 168"/>
                <a:gd name="T11" fmla="*/ 91 h 276"/>
                <a:gd name="T12" fmla="*/ 168 w 168"/>
                <a:gd name="T13" fmla="*/ 91 h 276"/>
                <a:gd name="T14" fmla="*/ 168 w 168"/>
                <a:gd name="T15" fmla="*/ 91 h 276"/>
                <a:gd name="T16" fmla="*/ 4 w 168"/>
                <a:gd name="T17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76">
                  <a:moveTo>
                    <a:pt x="4" y="0"/>
                  </a:moveTo>
                  <a:lnTo>
                    <a:pt x="0" y="7"/>
                  </a:lnTo>
                  <a:lnTo>
                    <a:pt x="157" y="94"/>
                  </a:lnTo>
                  <a:lnTo>
                    <a:pt x="161" y="276"/>
                  </a:lnTo>
                  <a:lnTo>
                    <a:pt x="168" y="276"/>
                  </a:lnTo>
                  <a:lnTo>
                    <a:pt x="168" y="91"/>
                  </a:lnTo>
                  <a:lnTo>
                    <a:pt x="168" y="91"/>
                  </a:lnTo>
                  <a:lnTo>
                    <a:pt x="168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5" name="Freeform 114"/>
            <p:cNvSpPr/>
            <p:nvPr/>
          </p:nvSpPr>
          <p:spPr bwMode="auto">
            <a:xfrm>
              <a:off x="4051300" y="3030538"/>
              <a:ext cx="509588" cy="160338"/>
            </a:xfrm>
            <a:custGeom>
              <a:avLst/>
              <a:gdLst>
                <a:gd name="T0" fmla="*/ 321 w 321"/>
                <a:gd name="T1" fmla="*/ 7 h 101"/>
                <a:gd name="T2" fmla="*/ 318 w 321"/>
                <a:gd name="T3" fmla="*/ 0 h 101"/>
                <a:gd name="T4" fmla="*/ 161 w 321"/>
                <a:gd name="T5" fmla="*/ 91 h 101"/>
                <a:gd name="T6" fmla="*/ 4 w 321"/>
                <a:gd name="T7" fmla="*/ 0 h 101"/>
                <a:gd name="T8" fmla="*/ 0 w 321"/>
                <a:gd name="T9" fmla="*/ 7 h 101"/>
                <a:gd name="T10" fmla="*/ 161 w 321"/>
                <a:gd name="T11" fmla="*/ 101 h 101"/>
                <a:gd name="T12" fmla="*/ 161 w 321"/>
                <a:gd name="T13" fmla="*/ 101 h 101"/>
                <a:gd name="T14" fmla="*/ 161 w 321"/>
                <a:gd name="T15" fmla="*/ 101 h 101"/>
                <a:gd name="T16" fmla="*/ 321 w 321"/>
                <a:gd name="T17" fmla="*/ 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1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6" name="Freeform 115"/>
            <p:cNvSpPr/>
            <p:nvPr/>
          </p:nvSpPr>
          <p:spPr bwMode="auto">
            <a:xfrm>
              <a:off x="3536950" y="2770188"/>
              <a:ext cx="758825" cy="876300"/>
            </a:xfrm>
            <a:custGeom>
              <a:avLst/>
              <a:gdLst>
                <a:gd name="T0" fmla="*/ 317 w 478"/>
                <a:gd name="T1" fmla="*/ 189 h 552"/>
                <a:gd name="T2" fmla="*/ 474 w 478"/>
                <a:gd name="T3" fmla="*/ 279 h 552"/>
                <a:gd name="T4" fmla="*/ 478 w 478"/>
                <a:gd name="T5" fmla="*/ 272 h 552"/>
                <a:gd name="T6" fmla="*/ 317 w 478"/>
                <a:gd name="T7" fmla="*/ 178 h 552"/>
                <a:gd name="T8" fmla="*/ 317 w 478"/>
                <a:gd name="T9" fmla="*/ 178 h 552"/>
                <a:gd name="T10" fmla="*/ 317 w 478"/>
                <a:gd name="T11" fmla="*/ 178 h 552"/>
                <a:gd name="T12" fmla="*/ 160 w 478"/>
                <a:gd name="T13" fmla="*/ 269 h 552"/>
                <a:gd name="T14" fmla="*/ 7 w 478"/>
                <a:gd name="T15" fmla="*/ 182 h 552"/>
                <a:gd name="T16" fmla="*/ 7 w 478"/>
                <a:gd name="T17" fmla="*/ 0 h 552"/>
                <a:gd name="T18" fmla="*/ 0 w 478"/>
                <a:gd name="T19" fmla="*/ 0 h 552"/>
                <a:gd name="T20" fmla="*/ 0 w 478"/>
                <a:gd name="T21" fmla="*/ 185 h 552"/>
                <a:gd name="T22" fmla="*/ 0 w 478"/>
                <a:gd name="T23" fmla="*/ 185 h 552"/>
                <a:gd name="T24" fmla="*/ 0 w 478"/>
                <a:gd name="T25" fmla="*/ 185 h 552"/>
                <a:gd name="T26" fmla="*/ 157 w 478"/>
                <a:gd name="T27" fmla="*/ 276 h 552"/>
                <a:gd name="T28" fmla="*/ 157 w 478"/>
                <a:gd name="T29" fmla="*/ 458 h 552"/>
                <a:gd name="T30" fmla="*/ 157 w 478"/>
                <a:gd name="T31" fmla="*/ 458 h 552"/>
                <a:gd name="T32" fmla="*/ 157 w 478"/>
                <a:gd name="T33" fmla="*/ 458 h 552"/>
                <a:gd name="T34" fmla="*/ 317 w 478"/>
                <a:gd name="T35" fmla="*/ 552 h 552"/>
                <a:gd name="T36" fmla="*/ 321 w 478"/>
                <a:gd name="T37" fmla="*/ 545 h 552"/>
                <a:gd name="T38" fmla="*/ 164 w 478"/>
                <a:gd name="T39" fmla="*/ 454 h 552"/>
                <a:gd name="T40" fmla="*/ 164 w 478"/>
                <a:gd name="T41" fmla="*/ 279 h 552"/>
                <a:gd name="T42" fmla="*/ 317 w 478"/>
                <a:gd name="T43" fmla="*/ 189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78" h="552">
                  <a:moveTo>
                    <a:pt x="317" y="189"/>
                  </a:moveTo>
                  <a:lnTo>
                    <a:pt x="474" y="279"/>
                  </a:lnTo>
                  <a:lnTo>
                    <a:pt x="478" y="272"/>
                  </a:lnTo>
                  <a:lnTo>
                    <a:pt x="317" y="178"/>
                  </a:lnTo>
                  <a:lnTo>
                    <a:pt x="317" y="178"/>
                  </a:lnTo>
                  <a:lnTo>
                    <a:pt x="317" y="178"/>
                  </a:lnTo>
                  <a:lnTo>
                    <a:pt x="160" y="269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317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9"/>
                  </a:lnTo>
                  <a:lnTo>
                    <a:pt x="317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7" name="Freeform 116"/>
            <p:cNvSpPr/>
            <p:nvPr/>
          </p:nvSpPr>
          <p:spPr bwMode="auto">
            <a:xfrm>
              <a:off x="4062413" y="3679825"/>
              <a:ext cx="758825" cy="876300"/>
            </a:xfrm>
            <a:custGeom>
              <a:avLst/>
              <a:gdLst>
                <a:gd name="T0" fmla="*/ 318 w 478"/>
                <a:gd name="T1" fmla="*/ 192 h 552"/>
                <a:gd name="T2" fmla="*/ 475 w 478"/>
                <a:gd name="T3" fmla="*/ 283 h 552"/>
                <a:gd name="T4" fmla="*/ 478 w 478"/>
                <a:gd name="T5" fmla="*/ 272 h 552"/>
                <a:gd name="T6" fmla="*/ 318 w 478"/>
                <a:gd name="T7" fmla="*/ 182 h 552"/>
                <a:gd name="T8" fmla="*/ 318 w 478"/>
                <a:gd name="T9" fmla="*/ 182 h 552"/>
                <a:gd name="T10" fmla="*/ 318 w 478"/>
                <a:gd name="T11" fmla="*/ 182 h 552"/>
                <a:gd name="T12" fmla="*/ 161 w 478"/>
                <a:gd name="T13" fmla="*/ 272 h 552"/>
                <a:gd name="T14" fmla="*/ 7 w 478"/>
                <a:gd name="T15" fmla="*/ 182 h 552"/>
                <a:gd name="T16" fmla="*/ 7 w 478"/>
                <a:gd name="T17" fmla="*/ 0 h 552"/>
                <a:gd name="T18" fmla="*/ 0 w 478"/>
                <a:gd name="T19" fmla="*/ 0 h 552"/>
                <a:gd name="T20" fmla="*/ 0 w 478"/>
                <a:gd name="T21" fmla="*/ 188 h 552"/>
                <a:gd name="T22" fmla="*/ 0 w 478"/>
                <a:gd name="T23" fmla="*/ 188 h 552"/>
                <a:gd name="T24" fmla="*/ 0 w 478"/>
                <a:gd name="T25" fmla="*/ 188 h 552"/>
                <a:gd name="T26" fmla="*/ 157 w 478"/>
                <a:gd name="T27" fmla="*/ 279 h 552"/>
                <a:gd name="T28" fmla="*/ 157 w 478"/>
                <a:gd name="T29" fmla="*/ 457 h 552"/>
                <a:gd name="T30" fmla="*/ 157 w 478"/>
                <a:gd name="T31" fmla="*/ 457 h 552"/>
                <a:gd name="T32" fmla="*/ 157 w 478"/>
                <a:gd name="T33" fmla="*/ 457 h 552"/>
                <a:gd name="T34" fmla="*/ 318 w 478"/>
                <a:gd name="T35" fmla="*/ 552 h 552"/>
                <a:gd name="T36" fmla="*/ 321 w 478"/>
                <a:gd name="T37" fmla="*/ 545 h 552"/>
                <a:gd name="T38" fmla="*/ 164 w 478"/>
                <a:gd name="T39" fmla="*/ 454 h 552"/>
                <a:gd name="T40" fmla="*/ 164 w 478"/>
                <a:gd name="T41" fmla="*/ 279 h 552"/>
                <a:gd name="T42" fmla="*/ 318 w 478"/>
                <a:gd name="T43" fmla="*/ 192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78" h="552">
                  <a:moveTo>
                    <a:pt x="318" y="192"/>
                  </a:moveTo>
                  <a:lnTo>
                    <a:pt x="475" y="283"/>
                  </a:lnTo>
                  <a:lnTo>
                    <a:pt x="478" y="272"/>
                  </a:lnTo>
                  <a:lnTo>
                    <a:pt x="318" y="182"/>
                  </a:lnTo>
                  <a:lnTo>
                    <a:pt x="318" y="182"/>
                  </a:lnTo>
                  <a:lnTo>
                    <a:pt x="318" y="182"/>
                  </a:lnTo>
                  <a:lnTo>
                    <a:pt x="161" y="272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157" y="279"/>
                  </a:lnTo>
                  <a:lnTo>
                    <a:pt x="157" y="457"/>
                  </a:lnTo>
                  <a:lnTo>
                    <a:pt x="157" y="457"/>
                  </a:lnTo>
                  <a:lnTo>
                    <a:pt x="157" y="457"/>
                  </a:lnTo>
                  <a:lnTo>
                    <a:pt x="318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9"/>
                  </a:lnTo>
                  <a:lnTo>
                    <a:pt x="318" y="19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8" name="Freeform 117"/>
            <p:cNvSpPr/>
            <p:nvPr/>
          </p:nvSpPr>
          <p:spPr bwMode="auto">
            <a:xfrm>
              <a:off x="2063750" y="2759075"/>
              <a:ext cx="293688" cy="344488"/>
            </a:xfrm>
            <a:custGeom>
              <a:avLst/>
              <a:gdLst>
                <a:gd name="T0" fmla="*/ 185 w 185"/>
                <a:gd name="T1" fmla="*/ 161 h 217"/>
                <a:gd name="T2" fmla="*/ 94 w 185"/>
                <a:gd name="T3" fmla="*/ 217 h 217"/>
                <a:gd name="T4" fmla="*/ 0 w 185"/>
                <a:gd name="T5" fmla="*/ 161 h 217"/>
                <a:gd name="T6" fmla="*/ 0 w 185"/>
                <a:gd name="T7" fmla="*/ 52 h 217"/>
                <a:gd name="T8" fmla="*/ 94 w 185"/>
                <a:gd name="T9" fmla="*/ 0 h 217"/>
                <a:gd name="T10" fmla="*/ 185 w 185"/>
                <a:gd name="T11" fmla="*/ 52 h 217"/>
                <a:gd name="T12" fmla="*/ 185 w 185"/>
                <a:gd name="T13" fmla="*/ 161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5" h="217">
                  <a:moveTo>
                    <a:pt x="185" y="161"/>
                  </a:moveTo>
                  <a:lnTo>
                    <a:pt x="94" y="217"/>
                  </a:lnTo>
                  <a:lnTo>
                    <a:pt x="0" y="161"/>
                  </a:lnTo>
                  <a:lnTo>
                    <a:pt x="0" y="52"/>
                  </a:lnTo>
                  <a:lnTo>
                    <a:pt x="94" y="0"/>
                  </a:lnTo>
                  <a:lnTo>
                    <a:pt x="185" y="52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9" name="Freeform 118"/>
            <p:cNvSpPr/>
            <p:nvPr/>
          </p:nvSpPr>
          <p:spPr bwMode="auto">
            <a:xfrm>
              <a:off x="2063750" y="3635375"/>
              <a:ext cx="354013" cy="409575"/>
            </a:xfrm>
            <a:custGeom>
              <a:avLst/>
              <a:gdLst>
                <a:gd name="T0" fmla="*/ 223 w 223"/>
                <a:gd name="T1" fmla="*/ 192 h 258"/>
                <a:gd name="T2" fmla="*/ 111 w 223"/>
                <a:gd name="T3" fmla="*/ 258 h 258"/>
                <a:gd name="T4" fmla="*/ 0 w 223"/>
                <a:gd name="T5" fmla="*/ 192 h 258"/>
                <a:gd name="T6" fmla="*/ 0 w 223"/>
                <a:gd name="T7" fmla="*/ 63 h 258"/>
                <a:gd name="T8" fmla="*/ 111 w 223"/>
                <a:gd name="T9" fmla="*/ 0 h 258"/>
                <a:gd name="T10" fmla="*/ 223 w 223"/>
                <a:gd name="T11" fmla="*/ 63 h 258"/>
                <a:gd name="T12" fmla="*/ 223 w 223"/>
                <a:gd name="T13" fmla="*/ 192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3" h="258">
                  <a:moveTo>
                    <a:pt x="223" y="192"/>
                  </a:moveTo>
                  <a:lnTo>
                    <a:pt x="111" y="258"/>
                  </a:lnTo>
                  <a:lnTo>
                    <a:pt x="0" y="192"/>
                  </a:lnTo>
                  <a:lnTo>
                    <a:pt x="0" y="63"/>
                  </a:lnTo>
                  <a:lnTo>
                    <a:pt x="111" y="0"/>
                  </a:lnTo>
                  <a:lnTo>
                    <a:pt x="223" y="63"/>
                  </a:lnTo>
                  <a:lnTo>
                    <a:pt x="223" y="19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0" name="Freeform 119"/>
            <p:cNvSpPr/>
            <p:nvPr/>
          </p:nvSpPr>
          <p:spPr bwMode="auto">
            <a:xfrm>
              <a:off x="2867025" y="3235325"/>
              <a:ext cx="293688" cy="338138"/>
            </a:xfrm>
            <a:custGeom>
              <a:avLst/>
              <a:gdLst>
                <a:gd name="T0" fmla="*/ 185 w 185"/>
                <a:gd name="T1" fmla="*/ 161 h 213"/>
                <a:gd name="T2" fmla="*/ 94 w 185"/>
                <a:gd name="T3" fmla="*/ 213 h 213"/>
                <a:gd name="T4" fmla="*/ 0 w 185"/>
                <a:gd name="T5" fmla="*/ 161 h 213"/>
                <a:gd name="T6" fmla="*/ 0 w 185"/>
                <a:gd name="T7" fmla="*/ 53 h 213"/>
                <a:gd name="T8" fmla="*/ 94 w 185"/>
                <a:gd name="T9" fmla="*/ 0 h 213"/>
                <a:gd name="T10" fmla="*/ 185 w 185"/>
                <a:gd name="T11" fmla="*/ 53 h 213"/>
                <a:gd name="T12" fmla="*/ 185 w 185"/>
                <a:gd name="T13" fmla="*/ 161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5" h="213">
                  <a:moveTo>
                    <a:pt x="185" y="161"/>
                  </a:moveTo>
                  <a:lnTo>
                    <a:pt x="94" y="213"/>
                  </a:lnTo>
                  <a:lnTo>
                    <a:pt x="0" y="161"/>
                  </a:lnTo>
                  <a:lnTo>
                    <a:pt x="0" y="53"/>
                  </a:lnTo>
                  <a:lnTo>
                    <a:pt x="94" y="0"/>
                  </a:lnTo>
                  <a:lnTo>
                    <a:pt x="185" y="53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1" name="Freeform 120"/>
            <p:cNvSpPr/>
            <p:nvPr/>
          </p:nvSpPr>
          <p:spPr bwMode="auto">
            <a:xfrm>
              <a:off x="3541713" y="3563938"/>
              <a:ext cx="460375" cy="531813"/>
            </a:xfrm>
            <a:custGeom>
              <a:avLst/>
              <a:gdLst>
                <a:gd name="T0" fmla="*/ 290 w 290"/>
                <a:gd name="T1" fmla="*/ 251 h 335"/>
                <a:gd name="T2" fmla="*/ 147 w 290"/>
                <a:gd name="T3" fmla="*/ 335 h 335"/>
                <a:gd name="T4" fmla="*/ 0 w 290"/>
                <a:gd name="T5" fmla="*/ 251 h 335"/>
                <a:gd name="T6" fmla="*/ 0 w 290"/>
                <a:gd name="T7" fmla="*/ 83 h 335"/>
                <a:gd name="T8" fmla="*/ 147 w 290"/>
                <a:gd name="T9" fmla="*/ 0 h 335"/>
                <a:gd name="T10" fmla="*/ 290 w 290"/>
                <a:gd name="T11" fmla="*/ 83 h 335"/>
                <a:gd name="T12" fmla="*/ 290 w 290"/>
                <a:gd name="T13" fmla="*/ 251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0" h="335">
                  <a:moveTo>
                    <a:pt x="290" y="251"/>
                  </a:moveTo>
                  <a:lnTo>
                    <a:pt x="147" y="335"/>
                  </a:lnTo>
                  <a:lnTo>
                    <a:pt x="0" y="251"/>
                  </a:lnTo>
                  <a:lnTo>
                    <a:pt x="0" y="83"/>
                  </a:lnTo>
                  <a:lnTo>
                    <a:pt x="147" y="0"/>
                  </a:lnTo>
                  <a:lnTo>
                    <a:pt x="290" y="83"/>
                  </a:lnTo>
                  <a:lnTo>
                    <a:pt x="290" y="25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2" name="Freeform 121"/>
            <p:cNvSpPr/>
            <p:nvPr/>
          </p:nvSpPr>
          <p:spPr bwMode="auto">
            <a:xfrm>
              <a:off x="950913" y="3613150"/>
              <a:ext cx="458788" cy="531813"/>
            </a:xfrm>
            <a:custGeom>
              <a:avLst/>
              <a:gdLst>
                <a:gd name="T0" fmla="*/ 289 w 289"/>
                <a:gd name="T1" fmla="*/ 251 h 335"/>
                <a:gd name="T2" fmla="*/ 143 w 289"/>
                <a:gd name="T3" fmla="*/ 335 h 335"/>
                <a:gd name="T4" fmla="*/ 0 w 289"/>
                <a:gd name="T5" fmla="*/ 251 h 335"/>
                <a:gd name="T6" fmla="*/ 0 w 289"/>
                <a:gd name="T7" fmla="*/ 84 h 335"/>
                <a:gd name="T8" fmla="*/ 143 w 289"/>
                <a:gd name="T9" fmla="*/ 0 h 335"/>
                <a:gd name="T10" fmla="*/ 289 w 289"/>
                <a:gd name="T11" fmla="*/ 84 h 335"/>
                <a:gd name="T12" fmla="*/ 289 w 289"/>
                <a:gd name="T13" fmla="*/ 251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9" h="335">
                  <a:moveTo>
                    <a:pt x="289" y="251"/>
                  </a:moveTo>
                  <a:lnTo>
                    <a:pt x="143" y="335"/>
                  </a:lnTo>
                  <a:lnTo>
                    <a:pt x="0" y="251"/>
                  </a:lnTo>
                  <a:lnTo>
                    <a:pt x="0" y="84"/>
                  </a:lnTo>
                  <a:lnTo>
                    <a:pt x="143" y="0"/>
                  </a:lnTo>
                  <a:lnTo>
                    <a:pt x="289" y="84"/>
                  </a:lnTo>
                  <a:lnTo>
                    <a:pt x="289" y="25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图片 137"/>
          <p:cNvPicPr>
            <a:picLocks noChangeAspect="1"/>
          </p:cNvPicPr>
          <p:nvPr/>
        </p:nvPicPr>
        <p:blipFill rotWithShape="1">
          <a:blip r:embed="rId2" cstate="email"/>
          <a:srcRect l="60442" t="37408"/>
          <a:stretch>
            <a:fillRect/>
          </a:stretch>
        </p:blipFill>
        <p:spPr>
          <a:xfrm>
            <a:off x="-19050" y="-38100"/>
            <a:ext cx="2267910" cy="2164492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295400" y="342900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研究成果与应用</a:t>
            </a:r>
          </a:p>
        </p:txBody>
      </p:sp>
      <p:sp>
        <p:nvSpPr>
          <p:cNvPr id="9" name="矩形 8"/>
          <p:cNvSpPr/>
          <p:nvPr/>
        </p:nvSpPr>
        <p:spPr>
          <a:xfrm>
            <a:off x="610785" y="383232"/>
            <a:ext cx="3818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latin typeface="Agency FB" panose="020B0503020202020204" pitchFamily="34" charset="0"/>
              </a:rPr>
              <a:t>4</a:t>
            </a:r>
            <a:endParaRPr lang="zh-CN" altLang="en-US" sz="4000" dirty="0"/>
          </a:p>
        </p:txBody>
      </p:sp>
      <p:sp>
        <p:nvSpPr>
          <p:cNvPr id="5" name="椭圆 4"/>
          <p:cNvSpPr/>
          <p:nvPr/>
        </p:nvSpPr>
        <p:spPr>
          <a:xfrm>
            <a:off x="5989357" y="2214732"/>
            <a:ext cx="759219" cy="759219"/>
          </a:xfrm>
          <a:prstGeom prst="ellips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等腰三角形 2"/>
          <p:cNvSpPr/>
          <p:nvPr/>
        </p:nvSpPr>
        <p:spPr>
          <a:xfrm>
            <a:off x="1756853" y="2271373"/>
            <a:ext cx="1714500" cy="2819400"/>
          </a:xfrm>
          <a:custGeom>
            <a:avLst/>
            <a:gdLst>
              <a:gd name="connsiteX0" fmla="*/ 0 w 1714500"/>
              <a:gd name="connsiteY0" fmla="*/ 2819400 h 2819400"/>
              <a:gd name="connsiteX1" fmla="*/ 857250 w 1714500"/>
              <a:gd name="connsiteY1" fmla="*/ 0 h 2819400"/>
              <a:gd name="connsiteX2" fmla="*/ 1714500 w 1714500"/>
              <a:gd name="connsiteY2" fmla="*/ 2819400 h 2819400"/>
              <a:gd name="connsiteX3" fmla="*/ 0 w 1714500"/>
              <a:gd name="connsiteY3" fmla="*/ 2819400 h 2819400"/>
              <a:gd name="connsiteX0-1" fmla="*/ 0 w 1714500"/>
              <a:gd name="connsiteY0-2" fmla="*/ 2819400 h 2819400"/>
              <a:gd name="connsiteX1-3" fmla="*/ 857250 w 1714500"/>
              <a:gd name="connsiteY1-4" fmla="*/ 0 h 2819400"/>
              <a:gd name="connsiteX2-5" fmla="*/ 1714500 w 1714500"/>
              <a:gd name="connsiteY2-6" fmla="*/ 2819400 h 2819400"/>
              <a:gd name="connsiteX3-7" fmla="*/ 0 w 1714500"/>
              <a:gd name="connsiteY3-8" fmla="*/ 2819400 h 2819400"/>
              <a:gd name="connsiteX0-9" fmla="*/ 0 w 1714500"/>
              <a:gd name="connsiteY0-10" fmla="*/ 2819400 h 2819400"/>
              <a:gd name="connsiteX1-11" fmla="*/ 857250 w 1714500"/>
              <a:gd name="connsiteY1-12" fmla="*/ 0 h 2819400"/>
              <a:gd name="connsiteX2-13" fmla="*/ 1714500 w 1714500"/>
              <a:gd name="connsiteY2-14" fmla="*/ 2819400 h 2819400"/>
              <a:gd name="connsiteX3-15" fmla="*/ 0 w 1714500"/>
              <a:gd name="connsiteY3-16" fmla="*/ 2819400 h 2819400"/>
              <a:gd name="connsiteX0-17" fmla="*/ 0 w 1714500"/>
              <a:gd name="connsiteY0-18" fmla="*/ 2819400 h 2819400"/>
              <a:gd name="connsiteX1-19" fmla="*/ 857250 w 1714500"/>
              <a:gd name="connsiteY1-20" fmla="*/ 0 h 2819400"/>
              <a:gd name="connsiteX2-21" fmla="*/ 1714500 w 1714500"/>
              <a:gd name="connsiteY2-22" fmla="*/ 2819400 h 2819400"/>
              <a:gd name="connsiteX3-23" fmla="*/ 0 w 1714500"/>
              <a:gd name="connsiteY3-24" fmla="*/ 2819400 h 2819400"/>
              <a:gd name="connsiteX0-25" fmla="*/ 0 w 1714500"/>
              <a:gd name="connsiteY0-26" fmla="*/ 2819400 h 2819400"/>
              <a:gd name="connsiteX1-27" fmla="*/ 857250 w 1714500"/>
              <a:gd name="connsiteY1-28" fmla="*/ 0 h 2819400"/>
              <a:gd name="connsiteX2-29" fmla="*/ 1714500 w 1714500"/>
              <a:gd name="connsiteY2-30" fmla="*/ 2819400 h 2819400"/>
              <a:gd name="connsiteX3-31" fmla="*/ 0 w 1714500"/>
              <a:gd name="connsiteY3-32" fmla="*/ 2819400 h 28194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714500" h="2819400">
                <a:moveTo>
                  <a:pt x="0" y="2819400"/>
                </a:moveTo>
                <a:cubicBezTo>
                  <a:pt x="361950" y="2012950"/>
                  <a:pt x="742950" y="1130300"/>
                  <a:pt x="857250" y="0"/>
                </a:cubicBezTo>
                <a:cubicBezTo>
                  <a:pt x="1047750" y="1035050"/>
                  <a:pt x="1333500" y="2012950"/>
                  <a:pt x="1714500" y="2819400"/>
                </a:cubicBezTo>
                <a:lnTo>
                  <a:pt x="0" y="2819400"/>
                </a:lnTo>
                <a:close/>
              </a:path>
            </a:pathLst>
          </a:custGeom>
          <a:solidFill>
            <a:srgbClr val="007FA2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等腰三角形 2"/>
          <p:cNvSpPr/>
          <p:nvPr/>
        </p:nvSpPr>
        <p:spPr>
          <a:xfrm>
            <a:off x="2500993" y="3035754"/>
            <a:ext cx="1714500" cy="2062163"/>
          </a:xfrm>
          <a:custGeom>
            <a:avLst/>
            <a:gdLst>
              <a:gd name="connsiteX0" fmla="*/ 0 w 1714500"/>
              <a:gd name="connsiteY0" fmla="*/ 2819400 h 2819400"/>
              <a:gd name="connsiteX1" fmla="*/ 857250 w 1714500"/>
              <a:gd name="connsiteY1" fmla="*/ 0 h 2819400"/>
              <a:gd name="connsiteX2" fmla="*/ 1714500 w 1714500"/>
              <a:gd name="connsiteY2" fmla="*/ 2819400 h 2819400"/>
              <a:gd name="connsiteX3" fmla="*/ 0 w 1714500"/>
              <a:gd name="connsiteY3" fmla="*/ 2819400 h 2819400"/>
              <a:gd name="connsiteX0-1" fmla="*/ 0 w 1714500"/>
              <a:gd name="connsiteY0-2" fmla="*/ 2819400 h 2819400"/>
              <a:gd name="connsiteX1-3" fmla="*/ 857250 w 1714500"/>
              <a:gd name="connsiteY1-4" fmla="*/ 0 h 2819400"/>
              <a:gd name="connsiteX2-5" fmla="*/ 1714500 w 1714500"/>
              <a:gd name="connsiteY2-6" fmla="*/ 2819400 h 2819400"/>
              <a:gd name="connsiteX3-7" fmla="*/ 0 w 1714500"/>
              <a:gd name="connsiteY3-8" fmla="*/ 2819400 h 2819400"/>
              <a:gd name="connsiteX0-9" fmla="*/ 0 w 1714500"/>
              <a:gd name="connsiteY0-10" fmla="*/ 2819400 h 2819400"/>
              <a:gd name="connsiteX1-11" fmla="*/ 857250 w 1714500"/>
              <a:gd name="connsiteY1-12" fmla="*/ 0 h 2819400"/>
              <a:gd name="connsiteX2-13" fmla="*/ 1714500 w 1714500"/>
              <a:gd name="connsiteY2-14" fmla="*/ 2819400 h 2819400"/>
              <a:gd name="connsiteX3-15" fmla="*/ 0 w 1714500"/>
              <a:gd name="connsiteY3-16" fmla="*/ 2819400 h 2819400"/>
              <a:gd name="connsiteX0-17" fmla="*/ 0 w 1714500"/>
              <a:gd name="connsiteY0-18" fmla="*/ 2819400 h 2819400"/>
              <a:gd name="connsiteX1-19" fmla="*/ 857250 w 1714500"/>
              <a:gd name="connsiteY1-20" fmla="*/ 0 h 2819400"/>
              <a:gd name="connsiteX2-21" fmla="*/ 1714500 w 1714500"/>
              <a:gd name="connsiteY2-22" fmla="*/ 2819400 h 2819400"/>
              <a:gd name="connsiteX3-23" fmla="*/ 0 w 1714500"/>
              <a:gd name="connsiteY3-24" fmla="*/ 2819400 h 2819400"/>
              <a:gd name="connsiteX0-25" fmla="*/ 0 w 1714500"/>
              <a:gd name="connsiteY0-26" fmla="*/ 2819400 h 2819400"/>
              <a:gd name="connsiteX1-27" fmla="*/ 857250 w 1714500"/>
              <a:gd name="connsiteY1-28" fmla="*/ 0 h 2819400"/>
              <a:gd name="connsiteX2-29" fmla="*/ 1714500 w 1714500"/>
              <a:gd name="connsiteY2-30" fmla="*/ 2819400 h 2819400"/>
              <a:gd name="connsiteX3-31" fmla="*/ 0 w 1714500"/>
              <a:gd name="connsiteY3-32" fmla="*/ 2819400 h 28194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714500" h="2819400">
                <a:moveTo>
                  <a:pt x="0" y="2819400"/>
                </a:moveTo>
                <a:cubicBezTo>
                  <a:pt x="361950" y="2012950"/>
                  <a:pt x="742950" y="1130300"/>
                  <a:pt x="857250" y="0"/>
                </a:cubicBezTo>
                <a:cubicBezTo>
                  <a:pt x="1047750" y="1035050"/>
                  <a:pt x="1333500" y="2012950"/>
                  <a:pt x="1714500" y="2819400"/>
                </a:cubicBezTo>
                <a:lnTo>
                  <a:pt x="0" y="2819400"/>
                </a:lnTo>
                <a:close/>
              </a:path>
            </a:pathLst>
          </a:custGeom>
          <a:solidFill>
            <a:srgbClr val="007FA2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等腰三角形 2"/>
          <p:cNvSpPr/>
          <p:nvPr/>
        </p:nvSpPr>
        <p:spPr>
          <a:xfrm>
            <a:off x="3396343" y="2264229"/>
            <a:ext cx="1714500" cy="2819400"/>
          </a:xfrm>
          <a:custGeom>
            <a:avLst/>
            <a:gdLst>
              <a:gd name="connsiteX0" fmla="*/ 0 w 1714500"/>
              <a:gd name="connsiteY0" fmla="*/ 2819400 h 2819400"/>
              <a:gd name="connsiteX1" fmla="*/ 857250 w 1714500"/>
              <a:gd name="connsiteY1" fmla="*/ 0 h 2819400"/>
              <a:gd name="connsiteX2" fmla="*/ 1714500 w 1714500"/>
              <a:gd name="connsiteY2" fmla="*/ 2819400 h 2819400"/>
              <a:gd name="connsiteX3" fmla="*/ 0 w 1714500"/>
              <a:gd name="connsiteY3" fmla="*/ 2819400 h 2819400"/>
              <a:gd name="connsiteX0-1" fmla="*/ 0 w 1714500"/>
              <a:gd name="connsiteY0-2" fmla="*/ 2819400 h 2819400"/>
              <a:gd name="connsiteX1-3" fmla="*/ 857250 w 1714500"/>
              <a:gd name="connsiteY1-4" fmla="*/ 0 h 2819400"/>
              <a:gd name="connsiteX2-5" fmla="*/ 1714500 w 1714500"/>
              <a:gd name="connsiteY2-6" fmla="*/ 2819400 h 2819400"/>
              <a:gd name="connsiteX3-7" fmla="*/ 0 w 1714500"/>
              <a:gd name="connsiteY3-8" fmla="*/ 2819400 h 2819400"/>
              <a:gd name="connsiteX0-9" fmla="*/ 0 w 1714500"/>
              <a:gd name="connsiteY0-10" fmla="*/ 2819400 h 2819400"/>
              <a:gd name="connsiteX1-11" fmla="*/ 857250 w 1714500"/>
              <a:gd name="connsiteY1-12" fmla="*/ 0 h 2819400"/>
              <a:gd name="connsiteX2-13" fmla="*/ 1714500 w 1714500"/>
              <a:gd name="connsiteY2-14" fmla="*/ 2819400 h 2819400"/>
              <a:gd name="connsiteX3-15" fmla="*/ 0 w 1714500"/>
              <a:gd name="connsiteY3-16" fmla="*/ 2819400 h 2819400"/>
              <a:gd name="connsiteX0-17" fmla="*/ 0 w 1714500"/>
              <a:gd name="connsiteY0-18" fmla="*/ 2819400 h 2819400"/>
              <a:gd name="connsiteX1-19" fmla="*/ 857250 w 1714500"/>
              <a:gd name="connsiteY1-20" fmla="*/ 0 h 2819400"/>
              <a:gd name="connsiteX2-21" fmla="*/ 1714500 w 1714500"/>
              <a:gd name="connsiteY2-22" fmla="*/ 2819400 h 2819400"/>
              <a:gd name="connsiteX3-23" fmla="*/ 0 w 1714500"/>
              <a:gd name="connsiteY3-24" fmla="*/ 2819400 h 2819400"/>
              <a:gd name="connsiteX0-25" fmla="*/ 0 w 1714500"/>
              <a:gd name="connsiteY0-26" fmla="*/ 2819400 h 2819400"/>
              <a:gd name="connsiteX1-27" fmla="*/ 857250 w 1714500"/>
              <a:gd name="connsiteY1-28" fmla="*/ 0 h 2819400"/>
              <a:gd name="connsiteX2-29" fmla="*/ 1714500 w 1714500"/>
              <a:gd name="connsiteY2-30" fmla="*/ 2819400 h 2819400"/>
              <a:gd name="connsiteX3-31" fmla="*/ 0 w 1714500"/>
              <a:gd name="connsiteY3-32" fmla="*/ 2819400 h 28194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714500" h="2819400">
                <a:moveTo>
                  <a:pt x="0" y="2819400"/>
                </a:moveTo>
                <a:cubicBezTo>
                  <a:pt x="361950" y="2012950"/>
                  <a:pt x="742950" y="1130300"/>
                  <a:pt x="857250" y="0"/>
                </a:cubicBezTo>
                <a:cubicBezTo>
                  <a:pt x="1047750" y="1035050"/>
                  <a:pt x="1333500" y="2012950"/>
                  <a:pt x="1714500" y="2819400"/>
                </a:cubicBezTo>
                <a:lnTo>
                  <a:pt x="0" y="2819400"/>
                </a:lnTo>
                <a:close/>
              </a:path>
            </a:pathLst>
          </a:custGeom>
          <a:solidFill>
            <a:srgbClr val="007FA2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2358719" y="1895811"/>
            <a:ext cx="510768" cy="307777"/>
          </a:xfrm>
          <a:prstGeom prst="rect">
            <a:avLst/>
          </a:prstGeom>
          <a:solidFill>
            <a:srgbClr val="007FA2"/>
          </a:solidFill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</a:rPr>
              <a:t>70%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774114" y="5233486"/>
            <a:ext cx="112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3735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962738" y="2381122"/>
            <a:ext cx="849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70%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927713" y="2250922"/>
            <a:ext cx="40922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图表类型和小章节均是一一对应的关系，具有很强的针对性，希望为您的演示加分。</a:t>
            </a:r>
          </a:p>
        </p:txBody>
      </p:sp>
      <p:sp>
        <p:nvSpPr>
          <p:cNvPr id="15" name="矩形 14"/>
          <p:cNvSpPr/>
          <p:nvPr/>
        </p:nvSpPr>
        <p:spPr>
          <a:xfrm>
            <a:off x="6927713" y="3270717"/>
            <a:ext cx="40922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图表类型和小章节均是一一对应的关系，具有很强的针对性，希望为您的演示加分。</a:t>
            </a:r>
          </a:p>
        </p:txBody>
      </p:sp>
      <p:sp>
        <p:nvSpPr>
          <p:cNvPr id="16" name="矩形 15"/>
          <p:cNvSpPr/>
          <p:nvPr/>
        </p:nvSpPr>
        <p:spPr>
          <a:xfrm>
            <a:off x="6927712" y="4178904"/>
            <a:ext cx="40922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图表类型和小章节均是一一对应的关系，具有很强的针对性，希望为您的演示加分。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3102859" y="2666420"/>
            <a:ext cx="510768" cy="307777"/>
          </a:xfrm>
          <a:prstGeom prst="rect">
            <a:avLst/>
          </a:prstGeom>
          <a:solidFill>
            <a:srgbClr val="007FA2"/>
          </a:solidFill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</a:rPr>
              <a:t>70%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998209" y="1896844"/>
            <a:ext cx="510768" cy="307777"/>
          </a:xfrm>
          <a:prstGeom prst="rect">
            <a:avLst/>
          </a:prstGeom>
          <a:solidFill>
            <a:srgbClr val="007FA2"/>
          </a:solidFill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</a:rPr>
              <a:t>70%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6015976" y="3189886"/>
            <a:ext cx="759219" cy="759219"/>
          </a:xfrm>
          <a:prstGeom prst="ellips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5989357" y="3356276"/>
            <a:ext cx="849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70%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6015976" y="4296205"/>
            <a:ext cx="759219" cy="759219"/>
          </a:xfrm>
          <a:prstGeom prst="ellips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5989357" y="4462595"/>
            <a:ext cx="849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70%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20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4641684" y="1794109"/>
            <a:ext cx="2942014" cy="1901592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992621" y="1794109"/>
            <a:ext cx="2982480" cy="1939692"/>
          </a:xfrm>
          <a:prstGeom prst="rect">
            <a:avLst/>
          </a:prstGeom>
        </p:spPr>
      </p:pic>
      <p:pic>
        <p:nvPicPr>
          <p:cNvPr id="138" name="图片 137"/>
          <p:cNvPicPr>
            <a:picLocks noChangeAspect="1"/>
          </p:cNvPicPr>
          <p:nvPr/>
        </p:nvPicPr>
        <p:blipFill rotWithShape="1">
          <a:blip r:embed="rId4" cstate="email"/>
          <a:srcRect l="60442" t="37408"/>
          <a:stretch>
            <a:fillRect/>
          </a:stretch>
        </p:blipFill>
        <p:spPr>
          <a:xfrm>
            <a:off x="-19050" y="-38100"/>
            <a:ext cx="2267910" cy="2164492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295400" y="342900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研究成果与应用</a:t>
            </a:r>
          </a:p>
        </p:txBody>
      </p:sp>
      <p:sp>
        <p:nvSpPr>
          <p:cNvPr id="9" name="矩形 8"/>
          <p:cNvSpPr/>
          <p:nvPr/>
        </p:nvSpPr>
        <p:spPr>
          <a:xfrm>
            <a:off x="610785" y="383232"/>
            <a:ext cx="3818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latin typeface="Agency FB" panose="020B0503020202020204" pitchFamily="34" charset="0"/>
              </a:rPr>
              <a:t>4</a:t>
            </a:r>
            <a:endParaRPr lang="zh-CN" altLang="en-US" sz="4000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>
            <a:off x="8265837" y="1765673"/>
            <a:ext cx="2952981" cy="1911842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992620" y="4071056"/>
            <a:ext cx="2952981" cy="571500"/>
          </a:xfrm>
          <a:prstGeom prst="rect">
            <a:avLst/>
          </a:prstGeom>
          <a:solidFill>
            <a:srgbClr val="007FA2"/>
          </a:solidFill>
          <a:ln>
            <a:solidFill>
              <a:srgbClr val="007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2013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627287" y="4071056"/>
            <a:ext cx="2952981" cy="571500"/>
          </a:xfrm>
          <a:prstGeom prst="rect">
            <a:avLst/>
          </a:prstGeom>
          <a:solidFill>
            <a:srgbClr val="007FA2"/>
          </a:solidFill>
          <a:ln>
            <a:solidFill>
              <a:srgbClr val="007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261954" y="4064215"/>
            <a:ext cx="2952981" cy="571500"/>
          </a:xfrm>
          <a:prstGeom prst="rect">
            <a:avLst/>
          </a:prstGeom>
          <a:solidFill>
            <a:srgbClr val="007FA2"/>
          </a:solidFill>
          <a:ln>
            <a:solidFill>
              <a:srgbClr val="007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半闭框 12"/>
          <p:cNvSpPr/>
          <p:nvPr/>
        </p:nvSpPr>
        <p:spPr>
          <a:xfrm rot="8171893">
            <a:off x="4097367" y="4268583"/>
            <a:ext cx="237647" cy="237647"/>
          </a:xfrm>
          <a:prstGeom prst="halfFram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4" name="半闭框 13"/>
          <p:cNvSpPr/>
          <p:nvPr/>
        </p:nvSpPr>
        <p:spPr>
          <a:xfrm rot="8171893">
            <a:off x="7781728" y="4244025"/>
            <a:ext cx="237647" cy="237647"/>
          </a:xfrm>
          <a:prstGeom prst="halfFram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992056" y="5083131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应用一</a:t>
            </a:r>
          </a:p>
        </p:txBody>
      </p:sp>
      <p:sp>
        <p:nvSpPr>
          <p:cNvPr id="16" name="矩形 15"/>
          <p:cNvSpPr/>
          <p:nvPr/>
        </p:nvSpPr>
        <p:spPr>
          <a:xfrm>
            <a:off x="1126612" y="5468465"/>
            <a:ext cx="268499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/>
          </a:p>
        </p:txBody>
      </p:sp>
      <p:sp>
        <p:nvSpPr>
          <p:cNvPr id="17" name="文本框 16"/>
          <p:cNvSpPr txBox="1"/>
          <p:nvPr/>
        </p:nvSpPr>
        <p:spPr>
          <a:xfrm>
            <a:off x="5492730" y="5083131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应用二</a:t>
            </a:r>
          </a:p>
        </p:txBody>
      </p:sp>
      <p:sp>
        <p:nvSpPr>
          <p:cNvPr id="18" name="矩形 17"/>
          <p:cNvSpPr/>
          <p:nvPr/>
        </p:nvSpPr>
        <p:spPr>
          <a:xfrm>
            <a:off x="4761280" y="5468465"/>
            <a:ext cx="268499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/>
          </a:p>
        </p:txBody>
      </p:sp>
      <p:sp>
        <p:nvSpPr>
          <p:cNvPr id="19" name="文本框 18"/>
          <p:cNvSpPr txBox="1"/>
          <p:nvPr/>
        </p:nvSpPr>
        <p:spPr>
          <a:xfrm>
            <a:off x="9261390" y="5083131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应用三</a:t>
            </a:r>
          </a:p>
        </p:txBody>
      </p:sp>
      <p:sp>
        <p:nvSpPr>
          <p:cNvPr id="20" name="矩形 19"/>
          <p:cNvSpPr/>
          <p:nvPr/>
        </p:nvSpPr>
        <p:spPr>
          <a:xfrm>
            <a:off x="8529941" y="5468465"/>
            <a:ext cx="268499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/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8208859" y="1729751"/>
            <a:ext cx="3006075" cy="200405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图片 137"/>
          <p:cNvPicPr>
            <a:picLocks noChangeAspect="1"/>
          </p:cNvPicPr>
          <p:nvPr/>
        </p:nvPicPr>
        <p:blipFill rotWithShape="1">
          <a:blip r:embed="rId2" cstate="email"/>
          <a:srcRect l="60442" t="37408"/>
          <a:stretch>
            <a:fillRect/>
          </a:stretch>
        </p:blipFill>
        <p:spPr>
          <a:xfrm>
            <a:off x="-19050" y="-38100"/>
            <a:ext cx="2267910" cy="2164492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295400" y="342900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研究成果与应用</a:t>
            </a:r>
          </a:p>
        </p:txBody>
      </p:sp>
      <p:sp>
        <p:nvSpPr>
          <p:cNvPr id="9" name="矩形 8"/>
          <p:cNvSpPr/>
          <p:nvPr/>
        </p:nvSpPr>
        <p:spPr>
          <a:xfrm>
            <a:off x="610785" y="383232"/>
            <a:ext cx="3818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latin typeface="Agency FB" panose="020B0503020202020204" pitchFamily="34" charset="0"/>
              </a:rPr>
              <a:t>4</a:t>
            </a:r>
            <a:endParaRPr lang="zh-CN" altLang="en-US" sz="4000" dirty="0"/>
          </a:p>
        </p:txBody>
      </p:sp>
      <p:sp>
        <p:nvSpPr>
          <p:cNvPr id="5" name="任意多边形 4"/>
          <p:cNvSpPr/>
          <p:nvPr/>
        </p:nvSpPr>
        <p:spPr>
          <a:xfrm>
            <a:off x="2248860" y="2237969"/>
            <a:ext cx="3857172" cy="538845"/>
          </a:xfrm>
          <a:custGeom>
            <a:avLst/>
            <a:gdLst>
              <a:gd name="connsiteX0" fmla="*/ 3587750 w 3857172"/>
              <a:gd name="connsiteY0" fmla="*/ 0 h 538845"/>
              <a:gd name="connsiteX1" fmla="*/ 3857172 w 3857172"/>
              <a:gd name="connsiteY1" fmla="*/ 269422 h 538845"/>
              <a:gd name="connsiteX2" fmla="*/ 3587750 w 3857172"/>
              <a:gd name="connsiteY2" fmla="*/ 538844 h 538845"/>
              <a:gd name="connsiteX3" fmla="*/ 3575957 w 3857172"/>
              <a:gd name="connsiteY3" fmla="*/ 537655 h 538845"/>
              <a:gd name="connsiteX4" fmla="*/ 3575957 w 3857172"/>
              <a:gd name="connsiteY4" fmla="*/ 538844 h 538845"/>
              <a:gd name="connsiteX5" fmla="*/ 281214 w 3857172"/>
              <a:gd name="connsiteY5" fmla="*/ 538844 h 538845"/>
              <a:gd name="connsiteX6" fmla="*/ 281214 w 3857172"/>
              <a:gd name="connsiteY6" fmla="*/ 537656 h 538845"/>
              <a:gd name="connsiteX7" fmla="*/ 269422 w 3857172"/>
              <a:gd name="connsiteY7" fmla="*/ 538845 h 538845"/>
              <a:gd name="connsiteX8" fmla="*/ 0 w 3857172"/>
              <a:gd name="connsiteY8" fmla="*/ 269423 h 538845"/>
              <a:gd name="connsiteX9" fmla="*/ 269422 w 3857172"/>
              <a:gd name="connsiteY9" fmla="*/ 1 h 538845"/>
              <a:gd name="connsiteX10" fmla="*/ 287426 w 3857172"/>
              <a:gd name="connsiteY10" fmla="*/ 1816 h 538845"/>
              <a:gd name="connsiteX11" fmla="*/ 3569736 w 3857172"/>
              <a:gd name="connsiteY11" fmla="*/ 1816 h 53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57172" h="538845">
                <a:moveTo>
                  <a:pt x="3587750" y="0"/>
                </a:moveTo>
                <a:cubicBezTo>
                  <a:pt x="3736548" y="0"/>
                  <a:pt x="3857172" y="120624"/>
                  <a:pt x="3857172" y="269422"/>
                </a:cubicBezTo>
                <a:cubicBezTo>
                  <a:pt x="3857172" y="418220"/>
                  <a:pt x="3736548" y="538844"/>
                  <a:pt x="3587750" y="538844"/>
                </a:cubicBezTo>
                <a:lnTo>
                  <a:pt x="3575957" y="537655"/>
                </a:lnTo>
                <a:lnTo>
                  <a:pt x="3575957" y="538844"/>
                </a:lnTo>
                <a:lnTo>
                  <a:pt x="281214" y="538844"/>
                </a:lnTo>
                <a:lnTo>
                  <a:pt x="281214" y="537656"/>
                </a:lnTo>
                <a:lnTo>
                  <a:pt x="269422" y="538845"/>
                </a:lnTo>
                <a:cubicBezTo>
                  <a:pt x="120624" y="538845"/>
                  <a:pt x="0" y="418221"/>
                  <a:pt x="0" y="269423"/>
                </a:cubicBezTo>
                <a:cubicBezTo>
                  <a:pt x="0" y="120625"/>
                  <a:pt x="120624" y="1"/>
                  <a:pt x="269422" y="1"/>
                </a:cubicBezTo>
                <a:lnTo>
                  <a:pt x="287426" y="1816"/>
                </a:lnTo>
                <a:lnTo>
                  <a:pt x="3569736" y="1816"/>
                </a:lnTo>
                <a:close/>
              </a:path>
            </a:pathLst>
          </a:cu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任意多边形 5"/>
          <p:cNvSpPr/>
          <p:nvPr/>
        </p:nvSpPr>
        <p:spPr>
          <a:xfrm>
            <a:off x="2248860" y="3126969"/>
            <a:ext cx="3857172" cy="538845"/>
          </a:xfrm>
          <a:custGeom>
            <a:avLst/>
            <a:gdLst>
              <a:gd name="connsiteX0" fmla="*/ 3587750 w 3857172"/>
              <a:gd name="connsiteY0" fmla="*/ 0 h 538845"/>
              <a:gd name="connsiteX1" fmla="*/ 3857172 w 3857172"/>
              <a:gd name="connsiteY1" fmla="*/ 269422 h 538845"/>
              <a:gd name="connsiteX2" fmla="*/ 3587750 w 3857172"/>
              <a:gd name="connsiteY2" fmla="*/ 538844 h 538845"/>
              <a:gd name="connsiteX3" fmla="*/ 3575957 w 3857172"/>
              <a:gd name="connsiteY3" fmla="*/ 537655 h 538845"/>
              <a:gd name="connsiteX4" fmla="*/ 3575957 w 3857172"/>
              <a:gd name="connsiteY4" fmla="*/ 538844 h 538845"/>
              <a:gd name="connsiteX5" fmla="*/ 281214 w 3857172"/>
              <a:gd name="connsiteY5" fmla="*/ 538844 h 538845"/>
              <a:gd name="connsiteX6" fmla="*/ 281214 w 3857172"/>
              <a:gd name="connsiteY6" fmla="*/ 537656 h 538845"/>
              <a:gd name="connsiteX7" fmla="*/ 269422 w 3857172"/>
              <a:gd name="connsiteY7" fmla="*/ 538845 h 538845"/>
              <a:gd name="connsiteX8" fmla="*/ 0 w 3857172"/>
              <a:gd name="connsiteY8" fmla="*/ 269423 h 538845"/>
              <a:gd name="connsiteX9" fmla="*/ 269422 w 3857172"/>
              <a:gd name="connsiteY9" fmla="*/ 1 h 538845"/>
              <a:gd name="connsiteX10" fmla="*/ 287426 w 3857172"/>
              <a:gd name="connsiteY10" fmla="*/ 1816 h 538845"/>
              <a:gd name="connsiteX11" fmla="*/ 3569736 w 3857172"/>
              <a:gd name="connsiteY11" fmla="*/ 1816 h 53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57172" h="538845">
                <a:moveTo>
                  <a:pt x="3587750" y="0"/>
                </a:moveTo>
                <a:cubicBezTo>
                  <a:pt x="3736548" y="0"/>
                  <a:pt x="3857172" y="120624"/>
                  <a:pt x="3857172" y="269422"/>
                </a:cubicBezTo>
                <a:cubicBezTo>
                  <a:pt x="3857172" y="418220"/>
                  <a:pt x="3736548" y="538844"/>
                  <a:pt x="3587750" y="538844"/>
                </a:cubicBezTo>
                <a:lnTo>
                  <a:pt x="3575957" y="537655"/>
                </a:lnTo>
                <a:lnTo>
                  <a:pt x="3575957" y="538844"/>
                </a:lnTo>
                <a:lnTo>
                  <a:pt x="281214" y="538844"/>
                </a:lnTo>
                <a:lnTo>
                  <a:pt x="281214" y="537656"/>
                </a:lnTo>
                <a:lnTo>
                  <a:pt x="269422" y="538845"/>
                </a:lnTo>
                <a:cubicBezTo>
                  <a:pt x="120624" y="538845"/>
                  <a:pt x="0" y="418221"/>
                  <a:pt x="0" y="269423"/>
                </a:cubicBezTo>
                <a:cubicBezTo>
                  <a:pt x="0" y="120625"/>
                  <a:pt x="120624" y="1"/>
                  <a:pt x="269422" y="1"/>
                </a:cubicBezTo>
                <a:lnTo>
                  <a:pt x="287426" y="1816"/>
                </a:lnTo>
                <a:lnTo>
                  <a:pt x="3569736" y="1816"/>
                </a:lnTo>
                <a:close/>
              </a:path>
            </a:pathLst>
          </a:cu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任意多边形 7"/>
          <p:cNvSpPr/>
          <p:nvPr/>
        </p:nvSpPr>
        <p:spPr>
          <a:xfrm>
            <a:off x="2248860" y="4015968"/>
            <a:ext cx="3857172" cy="538845"/>
          </a:xfrm>
          <a:custGeom>
            <a:avLst/>
            <a:gdLst>
              <a:gd name="connsiteX0" fmla="*/ 3587750 w 3857172"/>
              <a:gd name="connsiteY0" fmla="*/ 0 h 538845"/>
              <a:gd name="connsiteX1" fmla="*/ 3857172 w 3857172"/>
              <a:gd name="connsiteY1" fmla="*/ 269422 h 538845"/>
              <a:gd name="connsiteX2" fmla="*/ 3587750 w 3857172"/>
              <a:gd name="connsiteY2" fmla="*/ 538844 h 538845"/>
              <a:gd name="connsiteX3" fmla="*/ 3575957 w 3857172"/>
              <a:gd name="connsiteY3" fmla="*/ 537655 h 538845"/>
              <a:gd name="connsiteX4" fmla="*/ 3575957 w 3857172"/>
              <a:gd name="connsiteY4" fmla="*/ 538844 h 538845"/>
              <a:gd name="connsiteX5" fmla="*/ 281214 w 3857172"/>
              <a:gd name="connsiteY5" fmla="*/ 538844 h 538845"/>
              <a:gd name="connsiteX6" fmla="*/ 281214 w 3857172"/>
              <a:gd name="connsiteY6" fmla="*/ 537656 h 538845"/>
              <a:gd name="connsiteX7" fmla="*/ 269422 w 3857172"/>
              <a:gd name="connsiteY7" fmla="*/ 538845 h 538845"/>
              <a:gd name="connsiteX8" fmla="*/ 0 w 3857172"/>
              <a:gd name="connsiteY8" fmla="*/ 269423 h 538845"/>
              <a:gd name="connsiteX9" fmla="*/ 269422 w 3857172"/>
              <a:gd name="connsiteY9" fmla="*/ 1 h 538845"/>
              <a:gd name="connsiteX10" fmla="*/ 287426 w 3857172"/>
              <a:gd name="connsiteY10" fmla="*/ 1816 h 538845"/>
              <a:gd name="connsiteX11" fmla="*/ 3569736 w 3857172"/>
              <a:gd name="connsiteY11" fmla="*/ 1816 h 53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57172" h="538845">
                <a:moveTo>
                  <a:pt x="3587750" y="0"/>
                </a:moveTo>
                <a:cubicBezTo>
                  <a:pt x="3736548" y="0"/>
                  <a:pt x="3857172" y="120624"/>
                  <a:pt x="3857172" y="269422"/>
                </a:cubicBezTo>
                <a:cubicBezTo>
                  <a:pt x="3857172" y="418220"/>
                  <a:pt x="3736548" y="538844"/>
                  <a:pt x="3587750" y="538844"/>
                </a:cubicBezTo>
                <a:lnTo>
                  <a:pt x="3575957" y="537655"/>
                </a:lnTo>
                <a:lnTo>
                  <a:pt x="3575957" y="538844"/>
                </a:lnTo>
                <a:lnTo>
                  <a:pt x="281214" y="538844"/>
                </a:lnTo>
                <a:lnTo>
                  <a:pt x="281214" y="537656"/>
                </a:lnTo>
                <a:lnTo>
                  <a:pt x="269422" y="538845"/>
                </a:lnTo>
                <a:cubicBezTo>
                  <a:pt x="120624" y="538845"/>
                  <a:pt x="0" y="418221"/>
                  <a:pt x="0" y="269423"/>
                </a:cubicBezTo>
                <a:cubicBezTo>
                  <a:pt x="0" y="120625"/>
                  <a:pt x="120624" y="1"/>
                  <a:pt x="269422" y="1"/>
                </a:cubicBezTo>
                <a:lnTo>
                  <a:pt x="287426" y="1816"/>
                </a:lnTo>
                <a:lnTo>
                  <a:pt x="3569736" y="1816"/>
                </a:lnTo>
                <a:close/>
              </a:path>
            </a:pathLst>
          </a:cu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任意多边形 9"/>
          <p:cNvSpPr/>
          <p:nvPr/>
        </p:nvSpPr>
        <p:spPr>
          <a:xfrm>
            <a:off x="2248860" y="4904966"/>
            <a:ext cx="3857172" cy="538845"/>
          </a:xfrm>
          <a:custGeom>
            <a:avLst/>
            <a:gdLst>
              <a:gd name="connsiteX0" fmla="*/ 3587750 w 3857172"/>
              <a:gd name="connsiteY0" fmla="*/ 0 h 538845"/>
              <a:gd name="connsiteX1" fmla="*/ 3857172 w 3857172"/>
              <a:gd name="connsiteY1" fmla="*/ 269422 h 538845"/>
              <a:gd name="connsiteX2" fmla="*/ 3587750 w 3857172"/>
              <a:gd name="connsiteY2" fmla="*/ 538844 h 538845"/>
              <a:gd name="connsiteX3" fmla="*/ 3575957 w 3857172"/>
              <a:gd name="connsiteY3" fmla="*/ 537655 h 538845"/>
              <a:gd name="connsiteX4" fmla="*/ 3575957 w 3857172"/>
              <a:gd name="connsiteY4" fmla="*/ 538844 h 538845"/>
              <a:gd name="connsiteX5" fmla="*/ 281214 w 3857172"/>
              <a:gd name="connsiteY5" fmla="*/ 538844 h 538845"/>
              <a:gd name="connsiteX6" fmla="*/ 281214 w 3857172"/>
              <a:gd name="connsiteY6" fmla="*/ 537657 h 538845"/>
              <a:gd name="connsiteX7" fmla="*/ 269422 w 3857172"/>
              <a:gd name="connsiteY7" fmla="*/ 538845 h 538845"/>
              <a:gd name="connsiteX8" fmla="*/ 0 w 3857172"/>
              <a:gd name="connsiteY8" fmla="*/ 269423 h 538845"/>
              <a:gd name="connsiteX9" fmla="*/ 269422 w 3857172"/>
              <a:gd name="connsiteY9" fmla="*/ 1 h 538845"/>
              <a:gd name="connsiteX10" fmla="*/ 287426 w 3857172"/>
              <a:gd name="connsiteY10" fmla="*/ 1816 h 538845"/>
              <a:gd name="connsiteX11" fmla="*/ 3569736 w 3857172"/>
              <a:gd name="connsiteY11" fmla="*/ 1816 h 53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57172" h="538845">
                <a:moveTo>
                  <a:pt x="3587750" y="0"/>
                </a:moveTo>
                <a:cubicBezTo>
                  <a:pt x="3736548" y="0"/>
                  <a:pt x="3857172" y="120624"/>
                  <a:pt x="3857172" y="269422"/>
                </a:cubicBezTo>
                <a:cubicBezTo>
                  <a:pt x="3857172" y="418220"/>
                  <a:pt x="3736548" y="538844"/>
                  <a:pt x="3587750" y="538844"/>
                </a:cubicBezTo>
                <a:lnTo>
                  <a:pt x="3575957" y="537655"/>
                </a:lnTo>
                <a:lnTo>
                  <a:pt x="3575957" y="538844"/>
                </a:lnTo>
                <a:lnTo>
                  <a:pt x="281214" y="538844"/>
                </a:lnTo>
                <a:lnTo>
                  <a:pt x="281214" y="537657"/>
                </a:lnTo>
                <a:lnTo>
                  <a:pt x="269422" y="538845"/>
                </a:lnTo>
                <a:cubicBezTo>
                  <a:pt x="120624" y="538845"/>
                  <a:pt x="0" y="418221"/>
                  <a:pt x="0" y="269423"/>
                </a:cubicBezTo>
                <a:cubicBezTo>
                  <a:pt x="0" y="120625"/>
                  <a:pt x="120624" y="1"/>
                  <a:pt x="269422" y="1"/>
                </a:cubicBezTo>
                <a:lnTo>
                  <a:pt x="287426" y="1816"/>
                </a:lnTo>
                <a:lnTo>
                  <a:pt x="3569736" y="1816"/>
                </a:lnTo>
                <a:close/>
              </a:path>
            </a:pathLst>
          </a:cu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任意多边形 10"/>
          <p:cNvSpPr/>
          <p:nvPr/>
        </p:nvSpPr>
        <p:spPr>
          <a:xfrm>
            <a:off x="3124624" y="2308944"/>
            <a:ext cx="2841045" cy="396893"/>
          </a:xfrm>
          <a:custGeom>
            <a:avLst/>
            <a:gdLst>
              <a:gd name="connsiteX0" fmla="*/ 3587750 w 3857172"/>
              <a:gd name="connsiteY0" fmla="*/ 0 h 538845"/>
              <a:gd name="connsiteX1" fmla="*/ 3857172 w 3857172"/>
              <a:gd name="connsiteY1" fmla="*/ 269422 h 538845"/>
              <a:gd name="connsiteX2" fmla="*/ 3587750 w 3857172"/>
              <a:gd name="connsiteY2" fmla="*/ 538844 h 538845"/>
              <a:gd name="connsiteX3" fmla="*/ 3575957 w 3857172"/>
              <a:gd name="connsiteY3" fmla="*/ 537655 h 538845"/>
              <a:gd name="connsiteX4" fmla="*/ 3575957 w 3857172"/>
              <a:gd name="connsiteY4" fmla="*/ 538844 h 538845"/>
              <a:gd name="connsiteX5" fmla="*/ 281214 w 3857172"/>
              <a:gd name="connsiteY5" fmla="*/ 538844 h 538845"/>
              <a:gd name="connsiteX6" fmla="*/ 281214 w 3857172"/>
              <a:gd name="connsiteY6" fmla="*/ 537657 h 538845"/>
              <a:gd name="connsiteX7" fmla="*/ 269422 w 3857172"/>
              <a:gd name="connsiteY7" fmla="*/ 538845 h 538845"/>
              <a:gd name="connsiteX8" fmla="*/ 0 w 3857172"/>
              <a:gd name="connsiteY8" fmla="*/ 269423 h 538845"/>
              <a:gd name="connsiteX9" fmla="*/ 269422 w 3857172"/>
              <a:gd name="connsiteY9" fmla="*/ 1 h 538845"/>
              <a:gd name="connsiteX10" fmla="*/ 287426 w 3857172"/>
              <a:gd name="connsiteY10" fmla="*/ 1816 h 538845"/>
              <a:gd name="connsiteX11" fmla="*/ 3569736 w 3857172"/>
              <a:gd name="connsiteY11" fmla="*/ 1816 h 53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57172" h="538845">
                <a:moveTo>
                  <a:pt x="3587750" y="0"/>
                </a:moveTo>
                <a:cubicBezTo>
                  <a:pt x="3736548" y="0"/>
                  <a:pt x="3857172" y="120624"/>
                  <a:pt x="3857172" y="269422"/>
                </a:cubicBezTo>
                <a:cubicBezTo>
                  <a:pt x="3857172" y="418220"/>
                  <a:pt x="3736548" y="538844"/>
                  <a:pt x="3587750" y="538844"/>
                </a:cubicBezTo>
                <a:lnTo>
                  <a:pt x="3575957" y="537655"/>
                </a:lnTo>
                <a:lnTo>
                  <a:pt x="3575957" y="538844"/>
                </a:lnTo>
                <a:lnTo>
                  <a:pt x="281214" y="538844"/>
                </a:lnTo>
                <a:lnTo>
                  <a:pt x="281214" y="537657"/>
                </a:lnTo>
                <a:lnTo>
                  <a:pt x="269422" y="538845"/>
                </a:lnTo>
                <a:cubicBezTo>
                  <a:pt x="120624" y="538845"/>
                  <a:pt x="0" y="418221"/>
                  <a:pt x="0" y="269423"/>
                </a:cubicBezTo>
                <a:cubicBezTo>
                  <a:pt x="0" y="120625"/>
                  <a:pt x="120624" y="1"/>
                  <a:pt x="269422" y="1"/>
                </a:cubicBezTo>
                <a:lnTo>
                  <a:pt x="287426" y="1816"/>
                </a:lnTo>
                <a:lnTo>
                  <a:pt x="3569736" y="18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任意多边形 11"/>
          <p:cNvSpPr/>
          <p:nvPr/>
        </p:nvSpPr>
        <p:spPr>
          <a:xfrm>
            <a:off x="2655798" y="3197944"/>
            <a:ext cx="3309871" cy="396893"/>
          </a:xfrm>
          <a:custGeom>
            <a:avLst/>
            <a:gdLst>
              <a:gd name="connsiteX0" fmla="*/ 3587750 w 3857172"/>
              <a:gd name="connsiteY0" fmla="*/ 0 h 538845"/>
              <a:gd name="connsiteX1" fmla="*/ 3857172 w 3857172"/>
              <a:gd name="connsiteY1" fmla="*/ 269422 h 538845"/>
              <a:gd name="connsiteX2" fmla="*/ 3587750 w 3857172"/>
              <a:gd name="connsiteY2" fmla="*/ 538844 h 538845"/>
              <a:gd name="connsiteX3" fmla="*/ 3575957 w 3857172"/>
              <a:gd name="connsiteY3" fmla="*/ 537655 h 538845"/>
              <a:gd name="connsiteX4" fmla="*/ 3575957 w 3857172"/>
              <a:gd name="connsiteY4" fmla="*/ 538844 h 538845"/>
              <a:gd name="connsiteX5" fmla="*/ 281214 w 3857172"/>
              <a:gd name="connsiteY5" fmla="*/ 538844 h 538845"/>
              <a:gd name="connsiteX6" fmla="*/ 281214 w 3857172"/>
              <a:gd name="connsiteY6" fmla="*/ 537657 h 538845"/>
              <a:gd name="connsiteX7" fmla="*/ 269422 w 3857172"/>
              <a:gd name="connsiteY7" fmla="*/ 538845 h 538845"/>
              <a:gd name="connsiteX8" fmla="*/ 0 w 3857172"/>
              <a:gd name="connsiteY8" fmla="*/ 269423 h 538845"/>
              <a:gd name="connsiteX9" fmla="*/ 269422 w 3857172"/>
              <a:gd name="connsiteY9" fmla="*/ 1 h 538845"/>
              <a:gd name="connsiteX10" fmla="*/ 287426 w 3857172"/>
              <a:gd name="connsiteY10" fmla="*/ 1816 h 538845"/>
              <a:gd name="connsiteX11" fmla="*/ 3569736 w 3857172"/>
              <a:gd name="connsiteY11" fmla="*/ 1816 h 53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57172" h="538845">
                <a:moveTo>
                  <a:pt x="3587750" y="0"/>
                </a:moveTo>
                <a:cubicBezTo>
                  <a:pt x="3736548" y="0"/>
                  <a:pt x="3857172" y="120624"/>
                  <a:pt x="3857172" y="269422"/>
                </a:cubicBezTo>
                <a:cubicBezTo>
                  <a:pt x="3857172" y="418220"/>
                  <a:pt x="3736548" y="538844"/>
                  <a:pt x="3587750" y="538844"/>
                </a:cubicBezTo>
                <a:lnTo>
                  <a:pt x="3575957" y="537655"/>
                </a:lnTo>
                <a:lnTo>
                  <a:pt x="3575957" y="538844"/>
                </a:lnTo>
                <a:lnTo>
                  <a:pt x="281214" y="538844"/>
                </a:lnTo>
                <a:lnTo>
                  <a:pt x="281214" y="537657"/>
                </a:lnTo>
                <a:lnTo>
                  <a:pt x="269422" y="538845"/>
                </a:lnTo>
                <a:cubicBezTo>
                  <a:pt x="120624" y="538845"/>
                  <a:pt x="0" y="418221"/>
                  <a:pt x="0" y="269423"/>
                </a:cubicBezTo>
                <a:cubicBezTo>
                  <a:pt x="0" y="120625"/>
                  <a:pt x="120624" y="1"/>
                  <a:pt x="269422" y="1"/>
                </a:cubicBezTo>
                <a:lnTo>
                  <a:pt x="287426" y="1816"/>
                </a:lnTo>
                <a:lnTo>
                  <a:pt x="3569736" y="18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任意多边形 12"/>
          <p:cNvSpPr/>
          <p:nvPr/>
        </p:nvSpPr>
        <p:spPr>
          <a:xfrm>
            <a:off x="3492925" y="4086943"/>
            <a:ext cx="2472744" cy="396893"/>
          </a:xfrm>
          <a:custGeom>
            <a:avLst/>
            <a:gdLst>
              <a:gd name="connsiteX0" fmla="*/ 3587750 w 3857172"/>
              <a:gd name="connsiteY0" fmla="*/ 0 h 538845"/>
              <a:gd name="connsiteX1" fmla="*/ 3857172 w 3857172"/>
              <a:gd name="connsiteY1" fmla="*/ 269422 h 538845"/>
              <a:gd name="connsiteX2" fmla="*/ 3587750 w 3857172"/>
              <a:gd name="connsiteY2" fmla="*/ 538844 h 538845"/>
              <a:gd name="connsiteX3" fmla="*/ 3575957 w 3857172"/>
              <a:gd name="connsiteY3" fmla="*/ 537655 h 538845"/>
              <a:gd name="connsiteX4" fmla="*/ 3575957 w 3857172"/>
              <a:gd name="connsiteY4" fmla="*/ 538844 h 538845"/>
              <a:gd name="connsiteX5" fmla="*/ 281214 w 3857172"/>
              <a:gd name="connsiteY5" fmla="*/ 538844 h 538845"/>
              <a:gd name="connsiteX6" fmla="*/ 281214 w 3857172"/>
              <a:gd name="connsiteY6" fmla="*/ 537657 h 538845"/>
              <a:gd name="connsiteX7" fmla="*/ 269422 w 3857172"/>
              <a:gd name="connsiteY7" fmla="*/ 538845 h 538845"/>
              <a:gd name="connsiteX8" fmla="*/ 0 w 3857172"/>
              <a:gd name="connsiteY8" fmla="*/ 269423 h 538845"/>
              <a:gd name="connsiteX9" fmla="*/ 269422 w 3857172"/>
              <a:gd name="connsiteY9" fmla="*/ 1 h 538845"/>
              <a:gd name="connsiteX10" fmla="*/ 287426 w 3857172"/>
              <a:gd name="connsiteY10" fmla="*/ 1816 h 538845"/>
              <a:gd name="connsiteX11" fmla="*/ 3569736 w 3857172"/>
              <a:gd name="connsiteY11" fmla="*/ 1816 h 53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57172" h="538845">
                <a:moveTo>
                  <a:pt x="3587750" y="0"/>
                </a:moveTo>
                <a:cubicBezTo>
                  <a:pt x="3736548" y="0"/>
                  <a:pt x="3857172" y="120624"/>
                  <a:pt x="3857172" y="269422"/>
                </a:cubicBezTo>
                <a:cubicBezTo>
                  <a:pt x="3857172" y="418220"/>
                  <a:pt x="3736548" y="538844"/>
                  <a:pt x="3587750" y="538844"/>
                </a:cubicBezTo>
                <a:lnTo>
                  <a:pt x="3575957" y="537655"/>
                </a:lnTo>
                <a:lnTo>
                  <a:pt x="3575957" y="538844"/>
                </a:lnTo>
                <a:lnTo>
                  <a:pt x="281214" y="538844"/>
                </a:lnTo>
                <a:lnTo>
                  <a:pt x="281214" y="537657"/>
                </a:lnTo>
                <a:lnTo>
                  <a:pt x="269422" y="538845"/>
                </a:lnTo>
                <a:cubicBezTo>
                  <a:pt x="120624" y="538845"/>
                  <a:pt x="0" y="418221"/>
                  <a:pt x="0" y="269423"/>
                </a:cubicBezTo>
                <a:cubicBezTo>
                  <a:pt x="0" y="120625"/>
                  <a:pt x="120624" y="1"/>
                  <a:pt x="269422" y="1"/>
                </a:cubicBezTo>
                <a:lnTo>
                  <a:pt x="287426" y="1816"/>
                </a:lnTo>
                <a:lnTo>
                  <a:pt x="3569736" y="18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任意多边形 13"/>
          <p:cNvSpPr/>
          <p:nvPr/>
        </p:nvSpPr>
        <p:spPr>
          <a:xfrm>
            <a:off x="2977770" y="4975941"/>
            <a:ext cx="2987898" cy="396893"/>
          </a:xfrm>
          <a:custGeom>
            <a:avLst/>
            <a:gdLst>
              <a:gd name="connsiteX0" fmla="*/ 3587750 w 3857172"/>
              <a:gd name="connsiteY0" fmla="*/ 0 h 538845"/>
              <a:gd name="connsiteX1" fmla="*/ 3857172 w 3857172"/>
              <a:gd name="connsiteY1" fmla="*/ 269422 h 538845"/>
              <a:gd name="connsiteX2" fmla="*/ 3587750 w 3857172"/>
              <a:gd name="connsiteY2" fmla="*/ 538844 h 538845"/>
              <a:gd name="connsiteX3" fmla="*/ 3575957 w 3857172"/>
              <a:gd name="connsiteY3" fmla="*/ 537655 h 538845"/>
              <a:gd name="connsiteX4" fmla="*/ 3575957 w 3857172"/>
              <a:gd name="connsiteY4" fmla="*/ 538844 h 538845"/>
              <a:gd name="connsiteX5" fmla="*/ 281214 w 3857172"/>
              <a:gd name="connsiteY5" fmla="*/ 538844 h 538845"/>
              <a:gd name="connsiteX6" fmla="*/ 281214 w 3857172"/>
              <a:gd name="connsiteY6" fmla="*/ 537657 h 538845"/>
              <a:gd name="connsiteX7" fmla="*/ 269422 w 3857172"/>
              <a:gd name="connsiteY7" fmla="*/ 538845 h 538845"/>
              <a:gd name="connsiteX8" fmla="*/ 0 w 3857172"/>
              <a:gd name="connsiteY8" fmla="*/ 269423 h 538845"/>
              <a:gd name="connsiteX9" fmla="*/ 269422 w 3857172"/>
              <a:gd name="connsiteY9" fmla="*/ 1 h 538845"/>
              <a:gd name="connsiteX10" fmla="*/ 287426 w 3857172"/>
              <a:gd name="connsiteY10" fmla="*/ 1816 h 538845"/>
              <a:gd name="connsiteX11" fmla="*/ 3569736 w 3857172"/>
              <a:gd name="connsiteY11" fmla="*/ 1816 h 53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57172" h="538845">
                <a:moveTo>
                  <a:pt x="3587750" y="0"/>
                </a:moveTo>
                <a:cubicBezTo>
                  <a:pt x="3736548" y="0"/>
                  <a:pt x="3857172" y="120624"/>
                  <a:pt x="3857172" y="269422"/>
                </a:cubicBezTo>
                <a:cubicBezTo>
                  <a:pt x="3857172" y="418220"/>
                  <a:pt x="3736548" y="538844"/>
                  <a:pt x="3587750" y="538844"/>
                </a:cubicBezTo>
                <a:lnTo>
                  <a:pt x="3575957" y="537655"/>
                </a:lnTo>
                <a:lnTo>
                  <a:pt x="3575957" y="538844"/>
                </a:lnTo>
                <a:lnTo>
                  <a:pt x="281214" y="538844"/>
                </a:lnTo>
                <a:lnTo>
                  <a:pt x="281214" y="537657"/>
                </a:lnTo>
                <a:lnTo>
                  <a:pt x="269422" y="538845"/>
                </a:lnTo>
                <a:cubicBezTo>
                  <a:pt x="120624" y="538845"/>
                  <a:pt x="0" y="418221"/>
                  <a:pt x="0" y="269423"/>
                </a:cubicBezTo>
                <a:cubicBezTo>
                  <a:pt x="0" y="120625"/>
                  <a:pt x="120624" y="1"/>
                  <a:pt x="269422" y="1"/>
                </a:cubicBezTo>
                <a:lnTo>
                  <a:pt x="287426" y="1816"/>
                </a:lnTo>
                <a:lnTo>
                  <a:pt x="3569736" y="18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5317322" y="2385528"/>
            <a:ext cx="572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70%</a:t>
            </a:r>
            <a:endParaRPr lang="zh-CN" altLang="en-US" sz="1400" b="1" dirty="0">
              <a:solidFill>
                <a:srgbClr val="007F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317324" y="3242501"/>
            <a:ext cx="572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90%</a:t>
            </a:r>
            <a:endParaRPr lang="zh-CN" altLang="en-US" sz="1400" b="1" dirty="0">
              <a:solidFill>
                <a:srgbClr val="007F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317323" y="4131500"/>
            <a:ext cx="572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60%</a:t>
            </a:r>
            <a:endParaRPr lang="zh-CN" altLang="en-US" sz="1400" b="1" dirty="0">
              <a:solidFill>
                <a:srgbClr val="007F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333028" y="5020498"/>
            <a:ext cx="572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80%</a:t>
            </a:r>
            <a:endParaRPr lang="zh-CN" altLang="en-US" sz="1400" b="1" dirty="0">
              <a:solidFill>
                <a:srgbClr val="007F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7611531" y="205330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结论一</a:t>
            </a:r>
          </a:p>
        </p:txBody>
      </p:sp>
      <p:sp>
        <p:nvSpPr>
          <p:cNvPr id="20" name="矩形 19"/>
          <p:cNvSpPr/>
          <p:nvPr/>
        </p:nvSpPr>
        <p:spPr>
          <a:xfrm>
            <a:off x="7611531" y="2432463"/>
            <a:ext cx="31747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7611532" y="294267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结论二</a:t>
            </a:r>
          </a:p>
        </p:txBody>
      </p:sp>
      <p:sp>
        <p:nvSpPr>
          <p:cNvPr id="22" name="矩形 21"/>
          <p:cNvSpPr/>
          <p:nvPr/>
        </p:nvSpPr>
        <p:spPr>
          <a:xfrm>
            <a:off x="7611532" y="3321832"/>
            <a:ext cx="31747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7611531" y="390227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结论三</a:t>
            </a:r>
          </a:p>
        </p:txBody>
      </p:sp>
      <p:sp>
        <p:nvSpPr>
          <p:cNvPr id="24" name="矩形 23"/>
          <p:cNvSpPr/>
          <p:nvPr/>
        </p:nvSpPr>
        <p:spPr>
          <a:xfrm>
            <a:off x="7611531" y="4281437"/>
            <a:ext cx="31747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7611531" y="483583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结论四</a:t>
            </a:r>
          </a:p>
        </p:txBody>
      </p:sp>
      <p:sp>
        <p:nvSpPr>
          <p:cNvPr id="26" name="矩形 25"/>
          <p:cNvSpPr/>
          <p:nvPr/>
        </p:nvSpPr>
        <p:spPr>
          <a:xfrm>
            <a:off x="7611532" y="5214992"/>
            <a:ext cx="31747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</a:t>
            </a:r>
          </a:p>
        </p:txBody>
      </p:sp>
      <p:cxnSp>
        <p:nvCxnSpPr>
          <p:cNvPr id="27" name="直接连接符 26"/>
          <p:cNvCxnSpPr/>
          <p:nvPr/>
        </p:nvCxnSpPr>
        <p:spPr>
          <a:xfrm>
            <a:off x="6920874" y="1756435"/>
            <a:ext cx="0" cy="3927120"/>
          </a:xfrm>
          <a:prstGeom prst="line">
            <a:avLst/>
          </a:prstGeom>
          <a:ln>
            <a:solidFill>
              <a:srgbClr val="007FA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email">
            <a:biLevel thresh="25000"/>
          </a:blip>
          <a:srcRect l="13260" b="14837"/>
          <a:stretch>
            <a:fillRect/>
          </a:stretch>
        </p:blipFill>
        <p:spPr>
          <a:xfrm>
            <a:off x="-39757" y="2419350"/>
            <a:ext cx="7506231" cy="4445276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7213937" y="2357517"/>
            <a:ext cx="357020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6600" b="1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感谢聆听</a:t>
            </a:r>
          </a:p>
        </p:txBody>
      </p:sp>
      <p:sp>
        <p:nvSpPr>
          <p:cNvPr id="8" name="矩形 7"/>
          <p:cNvSpPr/>
          <p:nvPr/>
        </p:nvSpPr>
        <p:spPr>
          <a:xfrm>
            <a:off x="7403892" y="3527346"/>
            <a:ext cx="319029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THANKS</a:t>
            </a:r>
            <a:endParaRPr lang="zh-CN" altLang="en-US" sz="5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Freeform 5"/>
          <p:cNvSpPr/>
          <p:nvPr/>
        </p:nvSpPr>
        <p:spPr bwMode="auto">
          <a:xfrm>
            <a:off x="6020821" y="3854194"/>
            <a:ext cx="5791200" cy="2232454"/>
          </a:xfrm>
          <a:custGeom>
            <a:avLst/>
            <a:gdLst>
              <a:gd name="T0" fmla="*/ 3975 w 3975"/>
              <a:gd name="T1" fmla="*/ 729 h 729"/>
              <a:gd name="T2" fmla="*/ 198 w 3975"/>
              <a:gd name="T3" fmla="*/ 729 h 729"/>
              <a:gd name="T4" fmla="*/ 0 w 3975"/>
              <a:gd name="T5" fmla="*/ 371 h 729"/>
              <a:gd name="T6" fmla="*/ 198 w 3975"/>
              <a:gd name="T7" fmla="*/ 0 h 729"/>
              <a:gd name="T8" fmla="*/ 3975 w 3975"/>
              <a:gd name="T9" fmla="*/ 0 h 729"/>
              <a:gd name="T10" fmla="*/ 3975 w 3975"/>
              <a:gd name="T11" fmla="*/ 729 h 7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75" h="729">
                <a:moveTo>
                  <a:pt x="3975" y="729"/>
                </a:moveTo>
                <a:lnTo>
                  <a:pt x="198" y="729"/>
                </a:lnTo>
                <a:lnTo>
                  <a:pt x="0" y="371"/>
                </a:lnTo>
                <a:lnTo>
                  <a:pt x="198" y="0"/>
                </a:lnTo>
                <a:lnTo>
                  <a:pt x="3975" y="0"/>
                </a:lnTo>
                <a:lnTo>
                  <a:pt x="3975" y="729"/>
                </a:lnTo>
                <a:close/>
              </a:path>
            </a:pathLst>
          </a:custGeom>
          <a:solidFill>
            <a:srgbClr val="007F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0" name="矩形 99"/>
          <p:cNvSpPr/>
          <p:nvPr/>
        </p:nvSpPr>
        <p:spPr>
          <a:xfrm>
            <a:off x="6549106" y="4251818"/>
            <a:ext cx="505458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5400" b="1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选题目的及意义</a:t>
            </a:r>
          </a:p>
        </p:txBody>
      </p:sp>
      <p:sp>
        <p:nvSpPr>
          <p:cNvPr id="101" name="文本框 100"/>
          <p:cNvSpPr txBox="1"/>
          <p:nvPr/>
        </p:nvSpPr>
        <p:spPr>
          <a:xfrm>
            <a:off x="7337192" y="5250040"/>
            <a:ext cx="3478416" cy="400110"/>
          </a:xfrm>
          <a:prstGeom prst="rect">
            <a:avLst/>
          </a:prstGeom>
          <a:solidFill>
            <a:srgbClr val="007FA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ENGLISH TITLE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5" name="组合 104"/>
          <p:cNvGrpSpPr/>
          <p:nvPr/>
        </p:nvGrpSpPr>
        <p:grpSpPr>
          <a:xfrm>
            <a:off x="9525" y="-3174"/>
            <a:ext cx="6931309" cy="4413188"/>
            <a:chOff x="9525" y="-3175"/>
            <a:chExt cx="7646988" cy="4868863"/>
          </a:xfrm>
        </p:grpSpPr>
        <p:sp>
          <p:nvSpPr>
            <p:cNvPr id="106" name="Freeform 5"/>
            <p:cNvSpPr/>
            <p:nvPr/>
          </p:nvSpPr>
          <p:spPr bwMode="auto">
            <a:xfrm>
              <a:off x="4251325" y="779463"/>
              <a:ext cx="271463" cy="442913"/>
            </a:xfrm>
            <a:custGeom>
              <a:avLst/>
              <a:gdLst>
                <a:gd name="T0" fmla="*/ 7 w 171"/>
                <a:gd name="T1" fmla="*/ 0 h 279"/>
                <a:gd name="T2" fmla="*/ 0 w 171"/>
                <a:gd name="T3" fmla="*/ 10 h 279"/>
                <a:gd name="T4" fmla="*/ 160 w 171"/>
                <a:gd name="T5" fmla="*/ 98 h 279"/>
                <a:gd name="T6" fmla="*/ 160 w 171"/>
                <a:gd name="T7" fmla="*/ 279 h 279"/>
                <a:gd name="T8" fmla="*/ 171 w 171"/>
                <a:gd name="T9" fmla="*/ 279 h 279"/>
                <a:gd name="T10" fmla="*/ 167 w 171"/>
                <a:gd name="T11" fmla="*/ 91 h 279"/>
                <a:gd name="T12" fmla="*/ 167 w 171"/>
                <a:gd name="T13" fmla="*/ 91 h 279"/>
                <a:gd name="T14" fmla="*/ 167 w 171"/>
                <a:gd name="T15" fmla="*/ 91 h 279"/>
                <a:gd name="T16" fmla="*/ 7 w 171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1" h="279">
                  <a:moveTo>
                    <a:pt x="7" y="0"/>
                  </a:moveTo>
                  <a:lnTo>
                    <a:pt x="0" y="10"/>
                  </a:lnTo>
                  <a:lnTo>
                    <a:pt x="160" y="98"/>
                  </a:lnTo>
                  <a:lnTo>
                    <a:pt x="160" y="279"/>
                  </a:lnTo>
                  <a:lnTo>
                    <a:pt x="171" y="279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6"/>
            <p:cNvSpPr/>
            <p:nvPr/>
          </p:nvSpPr>
          <p:spPr bwMode="auto">
            <a:xfrm>
              <a:off x="4229100" y="508000"/>
              <a:ext cx="265113" cy="442913"/>
            </a:xfrm>
            <a:custGeom>
              <a:avLst/>
              <a:gdLst>
                <a:gd name="T0" fmla="*/ 164 w 167"/>
                <a:gd name="T1" fmla="*/ 279 h 279"/>
                <a:gd name="T2" fmla="*/ 167 w 167"/>
                <a:gd name="T3" fmla="*/ 272 h 279"/>
                <a:gd name="T4" fmla="*/ 10 w 167"/>
                <a:gd name="T5" fmla="*/ 181 h 279"/>
                <a:gd name="T6" fmla="*/ 10 w 167"/>
                <a:gd name="T7" fmla="*/ 0 h 279"/>
                <a:gd name="T8" fmla="*/ 0 w 167"/>
                <a:gd name="T9" fmla="*/ 0 h 279"/>
                <a:gd name="T10" fmla="*/ 0 w 167"/>
                <a:gd name="T11" fmla="*/ 188 h 279"/>
                <a:gd name="T12" fmla="*/ 0 w 167"/>
                <a:gd name="T13" fmla="*/ 188 h 279"/>
                <a:gd name="T14" fmla="*/ 0 w 167"/>
                <a:gd name="T15" fmla="*/ 188 h 279"/>
                <a:gd name="T16" fmla="*/ 164 w 167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164" y="279"/>
                  </a:moveTo>
                  <a:lnTo>
                    <a:pt x="167" y="272"/>
                  </a:lnTo>
                  <a:lnTo>
                    <a:pt x="10" y="181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164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7"/>
            <p:cNvSpPr/>
            <p:nvPr/>
          </p:nvSpPr>
          <p:spPr bwMode="auto">
            <a:xfrm>
              <a:off x="3951288" y="363538"/>
              <a:ext cx="266700" cy="442913"/>
            </a:xfrm>
            <a:custGeom>
              <a:avLst/>
              <a:gdLst>
                <a:gd name="T0" fmla="*/ 4 w 168"/>
                <a:gd name="T1" fmla="*/ 0 h 279"/>
                <a:gd name="T2" fmla="*/ 0 w 168"/>
                <a:gd name="T3" fmla="*/ 7 h 279"/>
                <a:gd name="T4" fmla="*/ 157 w 168"/>
                <a:gd name="T5" fmla="*/ 98 h 279"/>
                <a:gd name="T6" fmla="*/ 157 w 168"/>
                <a:gd name="T7" fmla="*/ 279 h 279"/>
                <a:gd name="T8" fmla="*/ 168 w 168"/>
                <a:gd name="T9" fmla="*/ 279 h 279"/>
                <a:gd name="T10" fmla="*/ 168 w 168"/>
                <a:gd name="T11" fmla="*/ 94 h 279"/>
                <a:gd name="T12" fmla="*/ 168 w 168"/>
                <a:gd name="T13" fmla="*/ 94 h 279"/>
                <a:gd name="T14" fmla="*/ 168 w 168"/>
                <a:gd name="T15" fmla="*/ 94 h 279"/>
                <a:gd name="T16" fmla="*/ 4 w 168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79">
                  <a:moveTo>
                    <a:pt x="4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57" y="279"/>
                  </a:lnTo>
                  <a:lnTo>
                    <a:pt x="168" y="279"/>
                  </a:lnTo>
                  <a:lnTo>
                    <a:pt x="168" y="94"/>
                  </a:lnTo>
                  <a:lnTo>
                    <a:pt x="168" y="94"/>
                  </a:lnTo>
                  <a:lnTo>
                    <a:pt x="168" y="9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8"/>
            <p:cNvSpPr/>
            <p:nvPr/>
          </p:nvSpPr>
          <p:spPr bwMode="auto">
            <a:xfrm>
              <a:off x="4040188" y="917575"/>
              <a:ext cx="260350" cy="444500"/>
            </a:xfrm>
            <a:custGeom>
              <a:avLst/>
              <a:gdLst>
                <a:gd name="T0" fmla="*/ 161 w 164"/>
                <a:gd name="T1" fmla="*/ 280 h 280"/>
                <a:gd name="T2" fmla="*/ 164 w 164"/>
                <a:gd name="T3" fmla="*/ 273 h 280"/>
                <a:gd name="T4" fmla="*/ 7 w 164"/>
                <a:gd name="T5" fmla="*/ 182 h 280"/>
                <a:gd name="T6" fmla="*/ 7 w 164"/>
                <a:gd name="T7" fmla="*/ 0 h 280"/>
                <a:gd name="T8" fmla="*/ 0 w 164"/>
                <a:gd name="T9" fmla="*/ 0 h 280"/>
                <a:gd name="T10" fmla="*/ 0 w 164"/>
                <a:gd name="T11" fmla="*/ 185 h 280"/>
                <a:gd name="T12" fmla="*/ 0 w 164"/>
                <a:gd name="T13" fmla="*/ 185 h 280"/>
                <a:gd name="T14" fmla="*/ 0 w 164"/>
                <a:gd name="T15" fmla="*/ 185 h 280"/>
                <a:gd name="T16" fmla="*/ 161 w 164"/>
                <a:gd name="T17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80">
                  <a:moveTo>
                    <a:pt x="161" y="280"/>
                  </a:moveTo>
                  <a:lnTo>
                    <a:pt x="164" y="273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161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9"/>
            <p:cNvSpPr/>
            <p:nvPr/>
          </p:nvSpPr>
          <p:spPr bwMode="auto">
            <a:xfrm>
              <a:off x="3481388" y="779463"/>
              <a:ext cx="514350" cy="593725"/>
            </a:xfrm>
            <a:custGeom>
              <a:avLst/>
              <a:gdLst>
                <a:gd name="T0" fmla="*/ 324 w 324"/>
                <a:gd name="T1" fmla="*/ 279 h 374"/>
                <a:gd name="T2" fmla="*/ 324 w 324"/>
                <a:gd name="T3" fmla="*/ 94 h 374"/>
                <a:gd name="T4" fmla="*/ 321 w 324"/>
                <a:gd name="T5" fmla="*/ 94 h 374"/>
                <a:gd name="T6" fmla="*/ 324 w 324"/>
                <a:gd name="T7" fmla="*/ 94 h 374"/>
                <a:gd name="T8" fmla="*/ 160 w 324"/>
                <a:gd name="T9" fmla="*/ 0 h 374"/>
                <a:gd name="T10" fmla="*/ 157 w 324"/>
                <a:gd name="T11" fmla="*/ 7 h 374"/>
                <a:gd name="T12" fmla="*/ 314 w 324"/>
                <a:gd name="T13" fmla="*/ 98 h 374"/>
                <a:gd name="T14" fmla="*/ 314 w 324"/>
                <a:gd name="T15" fmla="*/ 272 h 374"/>
                <a:gd name="T16" fmla="*/ 164 w 324"/>
                <a:gd name="T17" fmla="*/ 363 h 374"/>
                <a:gd name="T18" fmla="*/ 3 w 324"/>
                <a:gd name="T19" fmla="*/ 272 h 374"/>
                <a:gd name="T20" fmla="*/ 0 w 324"/>
                <a:gd name="T21" fmla="*/ 283 h 374"/>
                <a:gd name="T22" fmla="*/ 164 w 324"/>
                <a:gd name="T23" fmla="*/ 374 h 374"/>
                <a:gd name="T24" fmla="*/ 164 w 324"/>
                <a:gd name="T25" fmla="*/ 374 h 374"/>
                <a:gd name="T26" fmla="*/ 164 w 324"/>
                <a:gd name="T27" fmla="*/ 374 h 374"/>
                <a:gd name="T28" fmla="*/ 324 w 324"/>
                <a:gd name="T29" fmla="*/ 279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24" h="374">
                  <a:moveTo>
                    <a:pt x="324" y="279"/>
                  </a:moveTo>
                  <a:lnTo>
                    <a:pt x="324" y="94"/>
                  </a:lnTo>
                  <a:lnTo>
                    <a:pt x="321" y="94"/>
                  </a:lnTo>
                  <a:lnTo>
                    <a:pt x="324" y="94"/>
                  </a:lnTo>
                  <a:lnTo>
                    <a:pt x="160" y="0"/>
                  </a:lnTo>
                  <a:lnTo>
                    <a:pt x="157" y="7"/>
                  </a:lnTo>
                  <a:lnTo>
                    <a:pt x="314" y="98"/>
                  </a:lnTo>
                  <a:lnTo>
                    <a:pt x="314" y="272"/>
                  </a:lnTo>
                  <a:lnTo>
                    <a:pt x="164" y="363"/>
                  </a:lnTo>
                  <a:lnTo>
                    <a:pt x="3" y="272"/>
                  </a:lnTo>
                  <a:lnTo>
                    <a:pt x="0" y="283"/>
                  </a:lnTo>
                  <a:lnTo>
                    <a:pt x="164" y="374"/>
                  </a:lnTo>
                  <a:lnTo>
                    <a:pt x="164" y="374"/>
                  </a:lnTo>
                  <a:lnTo>
                    <a:pt x="164" y="374"/>
                  </a:lnTo>
                  <a:lnTo>
                    <a:pt x="324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10"/>
            <p:cNvSpPr/>
            <p:nvPr/>
          </p:nvSpPr>
          <p:spPr bwMode="auto">
            <a:xfrm>
              <a:off x="3746500" y="1239838"/>
              <a:ext cx="260350" cy="442913"/>
            </a:xfrm>
            <a:custGeom>
              <a:avLst/>
              <a:gdLst>
                <a:gd name="T0" fmla="*/ 0 w 164"/>
                <a:gd name="T1" fmla="*/ 279 h 279"/>
                <a:gd name="T2" fmla="*/ 7 w 164"/>
                <a:gd name="T3" fmla="*/ 279 h 279"/>
                <a:gd name="T4" fmla="*/ 7 w 164"/>
                <a:gd name="T5" fmla="*/ 98 h 279"/>
                <a:gd name="T6" fmla="*/ 164 w 164"/>
                <a:gd name="T7" fmla="*/ 7 h 279"/>
                <a:gd name="T8" fmla="*/ 161 w 164"/>
                <a:gd name="T9" fmla="*/ 0 h 279"/>
                <a:gd name="T10" fmla="*/ 0 w 164"/>
                <a:gd name="T11" fmla="*/ 94 h 279"/>
                <a:gd name="T12" fmla="*/ 0 w 164"/>
                <a:gd name="T13" fmla="*/ 94 h 279"/>
                <a:gd name="T14" fmla="*/ 0 w 164"/>
                <a:gd name="T15" fmla="*/ 94 h 279"/>
                <a:gd name="T16" fmla="*/ 0 w 164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79">
                  <a:moveTo>
                    <a:pt x="0" y="279"/>
                  </a:moveTo>
                  <a:lnTo>
                    <a:pt x="7" y="279"/>
                  </a:lnTo>
                  <a:lnTo>
                    <a:pt x="7" y="98"/>
                  </a:lnTo>
                  <a:lnTo>
                    <a:pt x="164" y="7"/>
                  </a:lnTo>
                  <a:lnTo>
                    <a:pt x="161" y="0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11"/>
            <p:cNvSpPr/>
            <p:nvPr/>
          </p:nvSpPr>
          <p:spPr bwMode="auto">
            <a:xfrm>
              <a:off x="4538663" y="1228725"/>
              <a:ext cx="509588" cy="160338"/>
            </a:xfrm>
            <a:custGeom>
              <a:avLst/>
              <a:gdLst>
                <a:gd name="T0" fmla="*/ 321 w 321"/>
                <a:gd name="T1" fmla="*/ 7 h 101"/>
                <a:gd name="T2" fmla="*/ 318 w 321"/>
                <a:gd name="T3" fmla="*/ 0 h 101"/>
                <a:gd name="T4" fmla="*/ 161 w 321"/>
                <a:gd name="T5" fmla="*/ 91 h 101"/>
                <a:gd name="T6" fmla="*/ 4 w 321"/>
                <a:gd name="T7" fmla="*/ 0 h 101"/>
                <a:gd name="T8" fmla="*/ 0 w 321"/>
                <a:gd name="T9" fmla="*/ 7 h 101"/>
                <a:gd name="T10" fmla="*/ 161 w 321"/>
                <a:gd name="T11" fmla="*/ 101 h 101"/>
                <a:gd name="T12" fmla="*/ 161 w 321"/>
                <a:gd name="T13" fmla="*/ 101 h 101"/>
                <a:gd name="T14" fmla="*/ 161 w 321"/>
                <a:gd name="T15" fmla="*/ 101 h 101"/>
                <a:gd name="T16" fmla="*/ 321 w 321"/>
                <a:gd name="T17" fmla="*/ 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1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12"/>
            <p:cNvSpPr/>
            <p:nvPr/>
          </p:nvSpPr>
          <p:spPr bwMode="auto">
            <a:xfrm>
              <a:off x="4783138" y="912813"/>
              <a:ext cx="265113" cy="442913"/>
            </a:xfrm>
            <a:custGeom>
              <a:avLst/>
              <a:gdLst>
                <a:gd name="T0" fmla="*/ 167 w 167"/>
                <a:gd name="T1" fmla="*/ 0 h 279"/>
                <a:gd name="T2" fmla="*/ 157 w 167"/>
                <a:gd name="T3" fmla="*/ 0 h 279"/>
                <a:gd name="T4" fmla="*/ 157 w 167"/>
                <a:gd name="T5" fmla="*/ 181 h 279"/>
                <a:gd name="T6" fmla="*/ 0 w 167"/>
                <a:gd name="T7" fmla="*/ 272 h 279"/>
                <a:gd name="T8" fmla="*/ 3 w 167"/>
                <a:gd name="T9" fmla="*/ 279 h 279"/>
                <a:gd name="T10" fmla="*/ 167 w 167"/>
                <a:gd name="T11" fmla="*/ 188 h 279"/>
                <a:gd name="T12" fmla="*/ 167 w 167"/>
                <a:gd name="T13" fmla="*/ 188 h 279"/>
                <a:gd name="T14" fmla="*/ 167 w 167"/>
                <a:gd name="T15" fmla="*/ 188 h 279"/>
                <a:gd name="T16" fmla="*/ 167 w 167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7" y="188"/>
                  </a:lnTo>
                  <a:lnTo>
                    <a:pt x="167" y="188"/>
                  </a:lnTo>
                  <a:lnTo>
                    <a:pt x="167" y="188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13"/>
            <p:cNvSpPr/>
            <p:nvPr/>
          </p:nvSpPr>
          <p:spPr bwMode="auto">
            <a:xfrm>
              <a:off x="4827588" y="1811338"/>
              <a:ext cx="260350" cy="442913"/>
            </a:xfrm>
            <a:custGeom>
              <a:avLst/>
              <a:gdLst>
                <a:gd name="T0" fmla="*/ 164 w 164"/>
                <a:gd name="T1" fmla="*/ 0 h 279"/>
                <a:gd name="T2" fmla="*/ 157 w 164"/>
                <a:gd name="T3" fmla="*/ 0 h 279"/>
                <a:gd name="T4" fmla="*/ 157 w 164"/>
                <a:gd name="T5" fmla="*/ 181 h 279"/>
                <a:gd name="T6" fmla="*/ 0 w 164"/>
                <a:gd name="T7" fmla="*/ 272 h 279"/>
                <a:gd name="T8" fmla="*/ 3 w 164"/>
                <a:gd name="T9" fmla="*/ 279 h 279"/>
                <a:gd name="T10" fmla="*/ 164 w 164"/>
                <a:gd name="T11" fmla="*/ 188 h 279"/>
                <a:gd name="T12" fmla="*/ 164 w 164"/>
                <a:gd name="T13" fmla="*/ 188 h 279"/>
                <a:gd name="T14" fmla="*/ 164 w 164"/>
                <a:gd name="T15" fmla="*/ 188 h 279"/>
                <a:gd name="T16" fmla="*/ 164 w 164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79">
                  <a:moveTo>
                    <a:pt x="164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4" y="188"/>
                  </a:lnTo>
                  <a:lnTo>
                    <a:pt x="164" y="188"/>
                  </a:lnTo>
                  <a:lnTo>
                    <a:pt x="164" y="188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14"/>
            <p:cNvSpPr/>
            <p:nvPr/>
          </p:nvSpPr>
          <p:spPr bwMode="auto">
            <a:xfrm>
              <a:off x="4284663" y="1700213"/>
              <a:ext cx="265113" cy="438150"/>
            </a:xfrm>
            <a:custGeom>
              <a:avLst/>
              <a:gdLst>
                <a:gd name="T0" fmla="*/ 3 w 167"/>
                <a:gd name="T1" fmla="*/ 0 h 276"/>
                <a:gd name="T2" fmla="*/ 0 w 167"/>
                <a:gd name="T3" fmla="*/ 7 h 276"/>
                <a:gd name="T4" fmla="*/ 157 w 167"/>
                <a:gd name="T5" fmla="*/ 98 h 276"/>
                <a:gd name="T6" fmla="*/ 157 w 167"/>
                <a:gd name="T7" fmla="*/ 276 h 276"/>
                <a:gd name="T8" fmla="*/ 167 w 167"/>
                <a:gd name="T9" fmla="*/ 276 h 276"/>
                <a:gd name="T10" fmla="*/ 167 w 167"/>
                <a:gd name="T11" fmla="*/ 91 h 276"/>
                <a:gd name="T12" fmla="*/ 167 w 167"/>
                <a:gd name="T13" fmla="*/ 91 h 276"/>
                <a:gd name="T14" fmla="*/ 167 w 167"/>
                <a:gd name="T15" fmla="*/ 91 h 276"/>
                <a:gd name="T16" fmla="*/ 3 w 167"/>
                <a:gd name="T17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57" y="276"/>
                  </a:lnTo>
                  <a:lnTo>
                    <a:pt x="167" y="276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" name="Freeform 15"/>
            <p:cNvSpPr/>
            <p:nvPr/>
          </p:nvSpPr>
          <p:spPr bwMode="auto">
            <a:xfrm>
              <a:off x="5065713" y="912813"/>
              <a:ext cx="260350" cy="442913"/>
            </a:xfrm>
            <a:custGeom>
              <a:avLst/>
              <a:gdLst>
                <a:gd name="T0" fmla="*/ 160 w 164"/>
                <a:gd name="T1" fmla="*/ 279 h 279"/>
                <a:gd name="T2" fmla="*/ 164 w 164"/>
                <a:gd name="T3" fmla="*/ 272 h 279"/>
                <a:gd name="T4" fmla="*/ 7 w 164"/>
                <a:gd name="T5" fmla="*/ 181 h 279"/>
                <a:gd name="T6" fmla="*/ 7 w 164"/>
                <a:gd name="T7" fmla="*/ 0 h 279"/>
                <a:gd name="T8" fmla="*/ 0 w 164"/>
                <a:gd name="T9" fmla="*/ 0 h 279"/>
                <a:gd name="T10" fmla="*/ 0 w 164"/>
                <a:gd name="T11" fmla="*/ 188 h 279"/>
                <a:gd name="T12" fmla="*/ 0 w 164"/>
                <a:gd name="T13" fmla="*/ 188 h 279"/>
                <a:gd name="T14" fmla="*/ 0 w 164"/>
                <a:gd name="T15" fmla="*/ 188 h 279"/>
                <a:gd name="T16" fmla="*/ 160 w 164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79">
                  <a:moveTo>
                    <a:pt x="160" y="279"/>
                  </a:moveTo>
                  <a:lnTo>
                    <a:pt x="164" y="272"/>
                  </a:lnTo>
                  <a:lnTo>
                    <a:pt x="7" y="181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16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" name="Freeform 16"/>
            <p:cNvSpPr/>
            <p:nvPr/>
          </p:nvSpPr>
          <p:spPr bwMode="auto">
            <a:xfrm>
              <a:off x="5070475" y="1189038"/>
              <a:ext cx="266700" cy="444500"/>
            </a:xfrm>
            <a:custGeom>
              <a:avLst/>
              <a:gdLst>
                <a:gd name="T0" fmla="*/ 4 w 168"/>
                <a:gd name="T1" fmla="*/ 0 h 280"/>
                <a:gd name="T2" fmla="*/ 0 w 168"/>
                <a:gd name="T3" fmla="*/ 11 h 280"/>
                <a:gd name="T4" fmla="*/ 157 w 168"/>
                <a:gd name="T5" fmla="*/ 98 h 280"/>
                <a:gd name="T6" fmla="*/ 157 w 168"/>
                <a:gd name="T7" fmla="*/ 280 h 280"/>
                <a:gd name="T8" fmla="*/ 168 w 168"/>
                <a:gd name="T9" fmla="*/ 280 h 280"/>
                <a:gd name="T10" fmla="*/ 164 w 168"/>
                <a:gd name="T11" fmla="*/ 95 h 280"/>
                <a:gd name="T12" fmla="*/ 164 w 168"/>
                <a:gd name="T13" fmla="*/ 95 h 280"/>
                <a:gd name="T14" fmla="*/ 164 w 168"/>
                <a:gd name="T15" fmla="*/ 91 h 280"/>
                <a:gd name="T16" fmla="*/ 4 w 168"/>
                <a:gd name="T17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80">
                  <a:moveTo>
                    <a:pt x="4" y="0"/>
                  </a:moveTo>
                  <a:lnTo>
                    <a:pt x="0" y="11"/>
                  </a:lnTo>
                  <a:lnTo>
                    <a:pt x="157" y="98"/>
                  </a:lnTo>
                  <a:lnTo>
                    <a:pt x="157" y="280"/>
                  </a:lnTo>
                  <a:lnTo>
                    <a:pt x="168" y="280"/>
                  </a:lnTo>
                  <a:lnTo>
                    <a:pt x="164" y="95"/>
                  </a:lnTo>
                  <a:lnTo>
                    <a:pt x="164" y="95"/>
                  </a:lnTo>
                  <a:lnTo>
                    <a:pt x="164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" name="Freeform 17"/>
            <p:cNvSpPr/>
            <p:nvPr/>
          </p:nvSpPr>
          <p:spPr bwMode="auto">
            <a:xfrm>
              <a:off x="5314950" y="1200150"/>
              <a:ext cx="509588" cy="166688"/>
            </a:xfrm>
            <a:custGeom>
              <a:avLst/>
              <a:gdLst>
                <a:gd name="T0" fmla="*/ 0 w 321"/>
                <a:gd name="T1" fmla="*/ 84 h 105"/>
                <a:gd name="T2" fmla="*/ 3 w 321"/>
                <a:gd name="T3" fmla="*/ 95 h 105"/>
                <a:gd name="T4" fmla="*/ 164 w 321"/>
                <a:gd name="T5" fmla="*/ 11 h 105"/>
                <a:gd name="T6" fmla="*/ 317 w 321"/>
                <a:gd name="T7" fmla="*/ 105 h 105"/>
                <a:gd name="T8" fmla="*/ 321 w 321"/>
                <a:gd name="T9" fmla="*/ 98 h 105"/>
                <a:gd name="T10" fmla="*/ 164 w 321"/>
                <a:gd name="T11" fmla="*/ 0 h 105"/>
                <a:gd name="T12" fmla="*/ 164 w 321"/>
                <a:gd name="T13" fmla="*/ 0 h 105"/>
                <a:gd name="T14" fmla="*/ 164 w 321"/>
                <a:gd name="T15" fmla="*/ 0 h 105"/>
                <a:gd name="T16" fmla="*/ 0 w 321"/>
                <a:gd name="T17" fmla="*/ 8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5">
                  <a:moveTo>
                    <a:pt x="0" y="84"/>
                  </a:moveTo>
                  <a:lnTo>
                    <a:pt x="3" y="95"/>
                  </a:lnTo>
                  <a:lnTo>
                    <a:pt x="164" y="11"/>
                  </a:lnTo>
                  <a:lnTo>
                    <a:pt x="317" y="105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" name="Freeform 18"/>
            <p:cNvSpPr/>
            <p:nvPr/>
          </p:nvSpPr>
          <p:spPr bwMode="auto">
            <a:xfrm>
              <a:off x="5568950" y="1233488"/>
              <a:ext cx="515938" cy="166688"/>
            </a:xfrm>
            <a:custGeom>
              <a:avLst/>
              <a:gdLst>
                <a:gd name="T0" fmla="*/ 325 w 325"/>
                <a:gd name="T1" fmla="*/ 18 h 105"/>
                <a:gd name="T2" fmla="*/ 318 w 325"/>
                <a:gd name="T3" fmla="*/ 11 h 105"/>
                <a:gd name="T4" fmla="*/ 161 w 325"/>
                <a:gd name="T5" fmla="*/ 95 h 105"/>
                <a:gd name="T6" fmla="*/ 7 w 325"/>
                <a:gd name="T7" fmla="*/ 0 h 105"/>
                <a:gd name="T8" fmla="*/ 0 w 325"/>
                <a:gd name="T9" fmla="*/ 7 h 105"/>
                <a:gd name="T10" fmla="*/ 161 w 325"/>
                <a:gd name="T11" fmla="*/ 105 h 105"/>
                <a:gd name="T12" fmla="*/ 161 w 325"/>
                <a:gd name="T13" fmla="*/ 105 h 105"/>
                <a:gd name="T14" fmla="*/ 161 w 325"/>
                <a:gd name="T15" fmla="*/ 105 h 105"/>
                <a:gd name="T16" fmla="*/ 325 w 325"/>
                <a:gd name="T17" fmla="*/ 1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5" h="105">
                  <a:moveTo>
                    <a:pt x="325" y="18"/>
                  </a:moveTo>
                  <a:lnTo>
                    <a:pt x="318" y="11"/>
                  </a:lnTo>
                  <a:lnTo>
                    <a:pt x="161" y="95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1" y="105"/>
                  </a:lnTo>
                  <a:lnTo>
                    <a:pt x="161" y="105"/>
                  </a:lnTo>
                  <a:lnTo>
                    <a:pt x="161" y="105"/>
                  </a:lnTo>
                  <a:lnTo>
                    <a:pt x="325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0" name="Freeform 19"/>
            <p:cNvSpPr/>
            <p:nvPr/>
          </p:nvSpPr>
          <p:spPr bwMode="auto">
            <a:xfrm>
              <a:off x="5564188" y="735013"/>
              <a:ext cx="265113" cy="442913"/>
            </a:xfrm>
            <a:custGeom>
              <a:avLst/>
              <a:gdLst>
                <a:gd name="T0" fmla="*/ 0 w 167"/>
                <a:gd name="T1" fmla="*/ 279 h 279"/>
                <a:gd name="T2" fmla="*/ 10 w 167"/>
                <a:gd name="T3" fmla="*/ 279 h 279"/>
                <a:gd name="T4" fmla="*/ 10 w 167"/>
                <a:gd name="T5" fmla="*/ 98 h 279"/>
                <a:gd name="T6" fmla="*/ 167 w 167"/>
                <a:gd name="T7" fmla="*/ 7 h 279"/>
                <a:gd name="T8" fmla="*/ 164 w 167"/>
                <a:gd name="T9" fmla="*/ 0 h 279"/>
                <a:gd name="T10" fmla="*/ 0 w 167"/>
                <a:gd name="T11" fmla="*/ 94 h 279"/>
                <a:gd name="T12" fmla="*/ 0 w 167"/>
                <a:gd name="T13" fmla="*/ 94 h 279"/>
                <a:gd name="T14" fmla="*/ 0 w 167"/>
                <a:gd name="T15" fmla="*/ 94 h 279"/>
                <a:gd name="T16" fmla="*/ 0 w 167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0" y="279"/>
                  </a:moveTo>
                  <a:lnTo>
                    <a:pt x="10" y="279"/>
                  </a:lnTo>
                  <a:lnTo>
                    <a:pt x="10" y="98"/>
                  </a:lnTo>
                  <a:lnTo>
                    <a:pt x="167" y="7"/>
                  </a:lnTo>
                  <a:lnTo>
                    <a:pt x="164" y="0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1" name="Freeform 20"/>
            <p:cNvSpPr/>
            <p:nvPr/>
          </p:nvSpPr>
          <p:spPr bwMode="auto">
            <a:xfrm>
              <a:off x="5054600" y="303213"/>
              <a:ext cx="514350" cy="874713"/>
            </a:xfrm>
            <a:custGeom>
              <a:avLst/>
              <a:gdLst>
                <a:gd name="T0" fmla="*/ 324 w 324"/>
                <a:gd name="T1" fmla="*/ 366 h 551"/>
                <a:gd name="T2" fmla="*/ 324 w 324"/>
                <a:gd name="T3" fmla="*/ 366 h 551"/>
                <a:gd name="T4" fmla="*/ 167 w 324"/>
                <a:gd name="T5" fmla="*/ 275 h 551"/>
                <a:gd name="T6" fmla="*/ 167 w 324"/>
                <a:gd name="T7" fmla="*/ 94 h 551"/>
                <a:gd name="T8" fmla="*/ 167 w 324"/>
                <a:gd name="T9" fmla="*/ 94 h 551"/>
                <a:gd name="T10" fmla="*/ 167 w 324"/>
                <a:gd name="T11" fmla="*/ 94 h 551"/>
                <a:gd name="T12" fmla="*/ 7 w 324"/>
                <a:gd name="T13" fmla="*/ 0 h 551"/>
                <a:gd name="T14" fmla="*/ 0 w 324"/>
                <a:gd name="T15" fmla="*/ 7 h 551"/>
                <a:gd name="T16" fmla="*/ 157 w 324"/>
                <a:gd name="T17" fmla="*/ 97 h 551"/>
                <a:gd name="T18" fmla="*/ 157 w 324"/>
                <a:gd name="T19" fmla="*/ 279 h 551"/>
                <a:gd name="T20" fmla="*/ 157 w 324"/>
                <a:gd name="T21" fmla="*/ 279 h 551"/>
                <a:gd name="T22" fmla="*/ 314 w 324"/>
                <a:gd name="T23" fmla="*/ 370 h 551"/>
                <a:gd name="T24" fmla="*/ 314 w 324"/>
                <a:gd name="T25" fmla="*/ 551 h 551"/>
                <a:gd name="T26" fmla="*/ 324 w 324"/>
                <a:gd name="T27" fmla="*/ 551 h 551"/>
                <a:gd name="T28" fmla="*/ 324 w 324"/>
                <a:gd name="T29" fmla="*/ 366 h 551"/>
                <a:gd name="T30" fmla="*/ 324 w 324"/>
                <a:gd name="T31" fmla="*/ 366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4" h="551">
                  <a:moveTo>
                    <a:pt x="324" y="366"/>
                  </a:moveTo>
                  <a:lnTo>
                    <a:pt x="324" y="366"/>
                  </a:lnTo>
                  <a:lnTo>
                    <a:pt x="167" y="275"/>
                  </a:lnTo>
                  <a:lnTo>
                    <a:pt x="167" y="94"/>
                  </a:lnTo>
                  <a:lnTo>
                    <a:pt x="167" y="94"/>
                  </a:lnTo>
                  <a:lnTo>
                    <a:pt x="167" y="94"/>
                  </a:lnTo>
                  <a:lnTo>
                    <a:pt x="7" y="0"/>
                  </a:ln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157" y="279"/>
                  </a:lnTo>
                  <a:lnTo>
                    <a:pt x="314" y="370"/>
                  </a:lnTo>
                  <a:lnTo>
                    <a:pt x="314" y="551"/>
                  </a:lnTo>
                  <a:lnTo>
                    <a:pt x="324" y="551"/>
                  </a:lnTo>
                  <a:lnTo>
                    <a:pt x="324" y="366"/>
                  </a:lnTo>
                  <a:lnTo>
                    <a:pt x="324" y="36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2" name="Freeform 21"/>
            <p:cNvSpPr/>
            <p:nvPr/>
          </p:nvSpPr>
          <p:spPr bwMode="auto">
            <a:xfrm>
              <a:off x="6100763" y="1811338"/>
              <a:ext cx="260350" cy="438150"/>
            </a:xfrm>
            <a:custGeom>
              <a:avLst/>
              <a:gdLst>
                <a:gd name="T0" fmla="*/ 161 w 164"/>
                <a:gd name="T1" fmla="*/ 276 h 276"/>
                <a:gd name="T2" fmla="*/ 164 w 164"/>
                <a:gd name="T3" fmla="*/ 269 h 276"/>
                <a:gd name="T4" fmla="*/ 7 w 164"/>
                <a:gd name="T5" fmla="*/ 178 h 276"/>
                <a:gd name="T6" fmla="*/ 7 w 164"/>
                <a:gd name="T7" fmla="*/ 0 h 276"/>
                <a:gd name="T8" fmla="*/ 0 w 164"/>
                <a:gd name="T9" fmla="*/ 0 h 276"/>
                <a:gd name="T10" fmla="*/ 0 w 164"/>
                <a:gd name="T11" fmla="*/ 185 h 276"/>
                <a:gd name="T12" fmla="*/ 0 w 164"/>
                <a:gd name="T13" fmla="*/ 185 h 276"/>
                <a:gd name="T14" fmla="*/ 0 w 164"/>
                <a:gd name="T15" fmla="*/ 185 h 276"/>
                <a:gd name="T16" fmla="*/ 161 w 164"/>
                <a:gd name="T17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76">
                  <a:moveTo>
                    <a:pt x="161" y="276"/>
                  </a:moveTo>
                  <a:lnTo>
                    <a:pt x="164" y="269"/>
                  </a:lnTo>
                  <a:lnTo>
                    <a:pt x="7" y="178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161" y="27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3" name="Freeform 22"/>
            <p:cNvSpPr/>
            <p:nvPr/>
          </p:nvSpPr>
          <p:spPr bwMode="auto">
            <a:xfrm>
              <a:off x="6107113" y="2087563"/>
              <a:ext cx="265113" cy="438150"/>
            </a:xfrm>
            <a:custGeom>
              <a:avLst/>
              <a:gdLst>
                <a:gd name="T0" fmla="*/ 3 w 167"/>
                <a:gd name="T1" fmla="*/ 0 h 276"/>
                <a:gd name="T2" fmla="*/ 0 w 167"/>
                <a:gd name="T3" fmla="*/ 7 h 276"/>
                <a:gd name="T4" fmla="*/ 157 w 167"/>
                <a:gd name="T5" fmla="*/ 95 h 276"/>
                <a:gd name="T6" fmla="*/ 157 w 167"/>
                <a:gd name="T7" fmla="*/ 276 h 276"/>
                <a:gd name="T8" fmla="*/ 167 w 167"/>
                <a:gd name="T9" fmla="*/ 276 h 276"/>
                <a:gd name="T10" fmla="*/ 163 w 167"/>
                <a:gd name="T11" fmla="*/ 91 h 276"/>
                <a:gd name="T12" fmla="*/ 163 w 167"/>
                <a:gd name="T13" fmla="*/ 91 h 276"/>
                <a:gd name="T14" fmla="*/ 163 w 167"/>
                <a:gd name="T15" fmla="*/ 91 h 276"/>
                <a:gd name="T16" fmla="*/ 3 w 167"/>
                <a:gd name="T17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5"/>
                  </a:lnTo>
                  <a:lnTo>
                    <a:pt x="157" y="276"/>
                  </a:lnTo>
                  <a:lnTo>
                    <a:pt x="167" y="276"/>
                  </a:lnTo>
                  <a:lnTo>
                    <a:pt x="163" y="91"/>
                  </a:lnTo>
                  <a:lnTo>
                    <a:pt x="163" y="91"/>
                  </a:lnTo>
                  <a:lnTo>
                    <a:pt x="163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4" name="Freeform 23"/>
            <p:cNvSpPr/>
            <p:nvPr/>
          </p:nvSpPr>
          <p:spPr bwMode="auto">
            <a:xfrm>
              <a:off x="6350000" y="2093913"/>
              <a:ext cx="514350" cy="171450"/>
            </a:xfrm>
            <a:custGeom>
              <a:avLst/>
              <a:gdLst>
                <a:gd name="T0" fmla="*/ 0 w 324"/>
                <a:gd name="T1" fmla="*/ 87 h 108"/>
                <a:gd name="T2" fmla="*/ 7 w 324"/>
                <a:gd name="T3" fmla="*/ 94 h 108"/>
                <a:gd name="T4" fmla="*/ 167 w 324"/>
                <a:gd name="T5" fmla="*/ 10 h 108"/>
                <a:gd name="T6" fmla="*/ 317 w 324"/>
                <a:gd name="T7" fmla="*/ 108 h 108"/>
                <a:gd name="T8" fmla="*/ 324 w 324"/>
                <a:gd name="T9" fmla="*/ 98 h 108"/>
                <a:gd name="T10" fmla="*/ 167 w 324"/>
                <a:gd name="T11" fmla="*/ 0 h 108"/>
                <a:gd name="T12" fmla="*/ 167 w 324"/>
                <a:gd name="T13" fmla="*/ 0 h 108"/>
                <a:gd name="T14" fmla="*/ 167 w 324"/>
                <a:gd name="T15" fmla="*/ 0 h 108"/>
                <a:gd name="T16" fmla="*/ 0 w 324"/>
                <a:gd name="T17" fmla="*/ 87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4" h="108">
                  <a:moveTo>
                    <a:pt x="0" y="87"/>
                  </a:moveTo>
                  <a:lnTo>
                    <a:pt x="7" y="94"/>
                  </a:lnTo>
                  <a:lnTo>
                    <a:pt x="167" y="10"/>
                  </a:lnTo>
                  <a:lnTo>
                    <a:pt x="317" y="108"/>
                  </a:lnTo>
                  <a:lnTo>
                    <a:pt x="324" y="98"/>
                  </a:lnTo>
                  <a:lnTo>
                    <a:pt x="167" y="0"/>
                  </a:lnTo>
                  <a:lnTo>
                    <a:pt x="167" y="0"/>
                  </a:lnTo>
                  <a:lnTo>
                    <a:pt x="167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5" name="Freeform 24"/>
            <p:cNvSpPr/>
            <p:nvPr/>
          </p:nvSpPr>
          <p:spPr bwMode="auto">
            <a:xfrm>
              <a:off x="6610350" y="2127250"/>
              <a:ext cx="509588" cy="166688"/>
            </a:xfrm>
            <a:custGeom>
              <a:avLst/>
              <a:gdLst>
                <a:gd name="T0" fmla="*/ 321 w 321"/>
                <a:gd name="T1" fmla="*/ 17 h 105"/>
                <a:gd name="T2" fmla="*/ 317 w 321"/>
                <a:gd name="T3" fmla="*/ 10 h 105"/>
                <a:gd name="T4" fmla="*/ 157 w 321"/>
                <a:gd name="T5" fmla="*/ 94 h 105"/>
                <a:gd name="T6" fmla="*/ 3 w 321"/>
                <a:gd name="T7" fmla="*/ 0 h 105"/>
                <a:gd name="T8" fmla="*/ 0 w 321"/>
                <a:gd name="T9" fmla="*/ 7 h 105"/>
                <a:gd name="T10" fmla="*/ 157 w 321"/>
                <a:gd name="T11" fmla="*/ 105 h 105"/>
                <a:gd name="T12" fmla="*/ 157 w 321"/>
                <a:gd name="T13" fmla="*/ 105 h 105"/>
                <a:gd name="T14" fmla="*/ 157 w 321"/>
                <a:gd name="T15" fmla="*/ 105 h 105"/>
                <a:gd name="T16" fmla="*/ 321 w 321"/>
                <a:gd name="T17" fmla="*/ 17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5">
                  <a:moveTo>
                    <a:pt x="321" y="17"/>
                  </a:moveTo>
                  <a:lnTo>
                    <a:pt x="317" y="10"/>
                  </a:lnTo>
                  <a:lnTo>
                    <a:pt x="157" y="94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321" y="1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6" name="Freeform 25"/>
            <p:cNvSpPr/>
            <p:nvPr/>
          </p:nvSpPr>
          <p:spPr bwMode="auto">
            <a:xfrm>
              <a:off x="6632575" y="2076450"/>
              <a:ext cx="509588" cy="166688"/>
            </a:xfrm>
            <a:custGeom>
              <a:avLst/>
              <a:gdLst>
                <a:gd name="T0" fmla="*/ 321 w 321"/>
                <a:gd name="T1" fmla="*/ 18 h 105"/>
                <a:gd name="T2" fmla="*/ 317 w 321"/>
                <a:gd name="T3" fmla="*/ 11 h 105"/>
                <a:gd name="T4" fmla="*/ 160 w 321"/>
                <a:gd name="T5" fmla="*/ 95 h 105"/>
                <a:gd name="T6" fmla="*/ 7 w 321"/>
                <a:gd name="T7" fmla="*/ 0 h 105"/>
                <a:gd name="T8" fmla="*/ 0 w 321"/>
                <a:gd name="T9" fmla="*/ 7 h 105"/>
                <a:gd name="T10" fmla="*/ 160 w 321"/>
                <a:gd name="T11" fmla="*/ 105 h 105"/>
                <a:gd name="T12" fmla="*/ 160 w 321"/>
                <a:gd name="T13" fmla="*/ 105 h 105"/>
                <a:gd name="T14" fmla="*/ 160 w 321"/>
                <a:gd name="T15" fmla="*/ 105 h 105"/>
                <a:gd name="T16" fmla="*/ 321 w 321"/>
                <a:gd name="T17" fmla="*/ 1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7" y="11"/>
                  </a:lnTo>
                  <a:lnTo>
                    <a:pt x="160" y="95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0" y="105"/>
                  </a:lnTo>
                  <a:lnTo>
                    <a:pt x="160" y="105"/>
                  </a:lnTo>
                  <a:lnTo>
                    <a:pt x="160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7" name="Freeform 26"/>
            <p:cNvSpPr/>
            <p:nvPr/>
          </p:nvSpPr>
          <p:spPr bwMode="auto">
            <a:xfrm>
              <a:off x="6605588" y="1627188"/>
              <a:ext cx="258763" cy="444500"/>
            </a:xfrm>
            <a:custGeom>
              <a:avLst/>
              <a:gdLst>
                <a:gd name="T0" fmla="*/ 0 w 163"/>
                <a:gd name="T1" fmla="*/ 280 h 280"/>
                <a:gd name="T2" fmla="*/ 6 w 163"/>
                <a:gd name="T3" fmla="*/ 280 h 280"/>
                <a:gd name="T4" fmla="*/ 6 w 163"/>
                <a:gd name="T5" fmla="*/ 98 h 280"/>
                <a:gd name="T6" fmla="*/ 163 w 163"/>
                <a:gd name="T7" fmla="*/ 7 h 280"/>
                <a:gd name="T8" fmla="*/ 160 w 163"/>
                <a:gd name="T9" fmla="*/ 0 h 280"/>
                <a:gd name="T10" fmla="*/ 0 w 163"/>
                <a:gd name="T11" fmla="*/ 95 h 280"/>
                <a:gd name="T12" fmla="*/ 0 w 163"/>
                <a:gd name="T13" fmla="*/ 95 h 280"/>
                <a:gd name="T14" fmla="*/ 0 w 163"/>
                <a:gd name="T15" fmla="*/ 95 h 280"/>
                <a:gd name="T16" fmla="*/ 0 w 163"/>
                <a:gd name="T17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280">
                  <a:moveTo>
                    <a:pt x="0" y="280"/>
                  </a:moveTo>
                  <a:lnTo>
                    <a:pt x="6" y="280"/>
                  </a:lnTo>
                  <a:lnTo>
                    <a:pt x="6" y="98"/>
                  </a:lnTo>
                  <a:lnTo>
                    <a:pt x="163" y="7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0" y="95"/>
                  </a:lnTo>
                  <a:lnTo>
                    <a:pt x="0" y="95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8" name="Freeform 27"/>
            <p:cNvSpPr/>
            <p:nvPr/>
          </p:nvSpPr>
          <p:spPr bwMode="auto">
            <a:xfrm>
              <a:off x="5597525" y="1184275"/>
              <a:ext cx="1008063" cy="887413"/>
            </a:xfrm>
            <a:custGeom>
              <a:avLst/>
              <a:gdLst>
                <a:gd name="T0" fmla="*/ 635 w 635"/>
                <a:gd name="T1" fmla="*/ 374 h 559"/>
                <a:gd name="T2" fmla="*/ 635 w 635"/>
                <a:gd name="T3" fmla="*/ 374 h 559"/>
                <a:gd name="T4" fmla="*/ 478 w 635"/>
                <a:gd name="T5" fmla="*/ 283 h 559"/>
                <a:gd name="T6" fmla="*/ 478 w 635"/>
                <a:gd name="T7" fmla="*/ 101 h 559"/>
                <a:gd name="T8" fmla="*/ 478 w 635"/>
                <a:gd name="T9" fmla="*/ 101 h 559"/>
                <a:gd name="T10" fmla="*/ 478 w 635"/>
                <a:gd name="T11" fmla="*/ 101 h 559"/>
                <a:gd name="T12" fmla="*/ 317 w 635"/>
                <a:gd name="T13" fmla="*/ 7 h 559"/>
                <a:gd name="T14" fmla="*/ 317 w 635"/>
                <a:gd name="T15" fmla="*/ 7 h 559"/>
                <a:gd name="T16" fmla="*/ 157 w 635"/>
                <a:gd name="T17" fmla="*/ 94 h 559"/>
                <a:gd name="T18" fmla="*/ 3 w 635"/>
                <a:gd name="T19" fmla="*/ 0 h 559"/>
                <a:gd name="T20" fmla="*/ 0 w 635"/>
                <a:gd name="T21" fmla="*/ 7 h 559"/>
                <a:gd name="T22" fmla="*/ 157 w 635"/>
                <a:gd name="T23" fmla="*/ 105 h 559"/>
                <a:gd name="T24" fmla="*/ 157 w 635"/>
                <a:gd name="T25" fmla="*/ 105 h 559"/>
                <a:gd name="T26" fmla="*/ 157 w 635"/>
                <a:gd name="T27" fmla="*/ 105 h 559"/>
                <a:gd name="T28" fmla="*/ 317 w 635"/>
                <a:gd name="T29" fmla="*/ 17 h 559"/>
                <a:gd name="T30" fmla="*/ 471 w 635"/>
                <a:gd name="T31" fmla="*/ 105 h 559"/>
                <a:gd name="T32" fmla="*/ 467 w 635"/>
                <a:gd name="T33" fmla="*/ 286 h 559"/>
                <a:gd name="T34" fmla="*/ 467 w 635"/>
                <a:gd name="T35" fmla="*/ 286 h 559"/>
                <a:gd name="T36" fmla="*/ 624 w 635"/>
                <a:gd name="T37" fmla="*/ 377 h 559"/>
                <a:gd name="T38" fmla="*/ 624 w 635"/>
                <a:gd name="T39" fmla="*/ 559 h 559"/>
                <a:gd name="T40" fmla="*/ 635 w 635"/>
                <a:gd name="T41" fmla="*/ 559 h 559"/>
                <a:gd name="T42" fmla="*/ 635 w 635"/>
                <a:gd name="T43" fmla="*/ 374 h 559"/>
                <a:gd name="T44" fmla="*/ 635 w 635"/>
                <a:gd name="T45" fmla="*/ 374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35" h="559">
                  <a:moveTo>
                    <a:pt x="635" y="374"/>
                  </a:moveTo>
                  <a:lnTo>
                    <a:pt x="635" y="374"/>
                  </a:lnTo>
                  <a:lnTo>
                    <a:pt x="478" y="283"/>
                  </a:lnTo>
                  <a:lnTo>
                    <a:pt x="478" y="101"/>
                  </a:lnTo>
                  <a:lnTo>
                    <a:pt x="478" y="101"/>
                  </a:lnTo>
                  <a:lnTo>
                    <a:pt x="478" y="101"/>
                  </a:lnTo>
                  <a:lnTo>
                    <a:pt x="317" y="7"/>
                  </a:lnTo>
                  <a:lnTo>
                    <a:pt x="317" y="7"/>
                  </a:lnTo>
                  <a:lnTo>
                    <a:pt x="157" y="94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317" y="17"/>
                  </a:lnTo>
                  <a:lnTo>
                    <a:pt x="471" y="105"/>
                  </a:lnTo>
                  <a:lnTo>
                    <a:pt x="467" y="286"/>
                  </a:lnTo>
                  <a:lnTo>
                    <a:pt x="467" y="286"/>
                  </a:lnTo>
                  <a:lnTo>
                    <a:pt x="624" y="377"/>
                  </a:lnTo>
                  <a:lnTo>
                    <a:pt x="624" y="559"/>
                  </a:lnTo>
                  <a:lnTo>
                    <a:pt x="635" y="559"/>
                  </a:lnTo>
                  <a:lnTo>
                    <a:pt x="635" y="374"/>
                  </a:lnTo>
                  <a:lnTo>
                    <a:pt x="635" y="37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9" name="Freeform 28"/>
            <p:cNvSpPr/>
            <p:nvPr/>
          </p:nvSpPr>
          <p:spPr bwMode="auto">
            <a:xfrm>
              <a:off x="4013200" y="928688"/>
              <a:ext cx="509588" cy="876300"/>
            </a:xfrm>
            <a:custGeom>
              <a:avLst/>
              <a:gdLst>
                <a:gd name="T0" fmla="*/ 0 w 321"/>
                <a:gd name="T1" fmla="*/ 185 h 552"/>
                <a:gd name="T2" fmla="*/ 0 w 321"/>
                <a:gd name="T3" fmla="*/ 185 h 552"/>
                <a:gd name="T4" fmla="*/ 157 w 321"/>
                <a:gd name="T5" fmla="*/ 276 h 552"/>
                <a:gd name="T6" fmla="*/ 157 w 321"/>
                <a:gd name="T7" fmla="*/ 458 h 552"/>
                <a:gd name="T8" fmla="*/ 157 w 321"/>
                <a:gd name="T9" fmla="*/ 458 h 552"/>
                <a:gd name="T10" fmla="*/ 157 w 321"/>
                <a:gd name="T11" fmla="*/ 458 h 552"/>
                <a:gd name="T12" fmla="*/ 317 w 321"/>
                <a:gd name="T13" fmla="*/ 552 h 552"/>
                <a:gd name="T14" fmla="*/ 321 w 321"/>
                <a:gd name="T15" fmla="*/ 545 h 552"/>
                <a:gd name="T16" fmla="*/ 164 w 321"/>
                <a:gd name="T17" fmla="*/ 454 h 552"/>
                <a:gd name="T18" fmla="*/ 164 w 321"/>
                <a:gd name="T19" fmla="*/ 273 h 552"/>
                <a:gd name="T20" fmla="*/ 164 w 321"/>
                <a:gd name="T21" fmla="*/ 273 h 552"/>
                <a:gd name="T22" fmla="*/ 7 w 321"/>
                <a:gd name="T23" fmla="*/ 182 h 552"/>
                <a:gd name="T24" fmla="*/ 7 w 321"/>
                <a:gd name="T25" fmla="*/ 0 h 552"/>
                <a:gd name="T26" fmla="*/ 0 w 321"/>
                <a:gd name="T27" fmla="*/ 0 h 552"/>
                <a:gd name="T28" fmla="*/ 0 w 321"/>
                <a:gd name="T29" fmla="*/ 185 h 552"/>
                <a:gd name="T30" fmla="*/ 0 w 321"/>
                <a:gd name="T31" fmla="*/ 185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1" h="552">
                  <a:moveTo>
                    <a:pt x="0" y="185"/>
                  </a:move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317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3"/>
                  </a:lnTo>
                  <a:lnTo>
                    <a:pt x="164" y="273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0" name="Freeform 29"/>
            <p:cNvSpPr/>
            <p:nvPr/>
          </p:nvSpPr>
          <p:spPr bwMode="auto">
            <a:xfrm>
              <a:off x="5070475" y="1622425"/>
              <a:ext cx="1008063" cy="160338"/>
            </a:xfrm>
            <a:custGeom>
              <a:avLst/>
              <a:gdLst>
                <a:gd name="T0" fmla="*/ 475 w 635"/>
                <a:gd name="T1" fmla="*/ 0 h 101"/>
                <a:gd name="T2" fmla="*/ 475 w 635"/>
                <a:gd name="T3" fmla="*/ 0 h 101"/>
                <a:gd name="T4" fmla="*/ 318 w 635"/>
                <a:gd name="T5" fmla="*/ 91 h 101"/>
                <a:gd name="T6" fmla="*/ 164 w 635"/>
                <a:gd name="T7" fmla="*/ 0 h 101"/>
                <a:gd name="T8" fmla="*/ 161 w 635"/>
                <a:gd name="T9" fmla="*/ 0 h 101"/>
                <a:gd name="T10" fmla="*/ 161 w 635"/>
                <a:gd name="T11" fmla="*/ 0 h 101"/>
                <a:gd name="T12" fmla="*/ 0 w 635"/>
                <a:gd name="T13" fmla="*/ 91 h 101"/>
                <a:gd name="T14" fmla="*/ 4 w 635"/>
                <a:gd name="T15" fmla="*/ 98 h 101"/>
                <a:gd name="T16" fmla="*/ 161 w 635"/>
                <a:gd name="T17" fmla="*/ 7 h 101"/>
                <a:gd name="T18" fmla="*/ 318 w 635"/>
                <a:gd name="T19" fmla="*/ 101 h 101"/>
                <a:gd name="T20" fmla="*/ 318 w 635"/>
                <a:gd name="T21" fmla="*/ 101 h 101"/>
                <a:gd name="T22" fmla="*/ 475 w 635"/>
                <a:gd name="T23" fmla="*/ 10 h 101"/>
                <a:gd name="T24" fmla="*/ 632 w 635"/>
                <a:gd name="T25" fmla="*/ 101 h 101"/>
                <a:gd name="T26" fmla="*/ 635 w 635"/>
                <a:gd name="T27" fmla="*/ 94 h 101"/>
                <a:gd name="T28" fmla="*/ 475 w 635"/>
                <a:gd name="T29" fmla="*/ 0 h 101"/>
                <a:gd name="T30" fmla="*/ 475 w 635"/>
                <a:gd name="T31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5" h="101">
                  <a:moveTo>
                    <a:pt x="475" y="0"/>
                  </a:moveTo>
                  <a:lnTo>
                    <a:pt x="475" y="0"/>
                  </a:lnTo>
                  <a:lnTo>
                    <a:pt x="318" y="91"/>
                  </a:lnTo>
                  <a:lnTo>
                    <a:pt x="164" y="0"/>
                  </a:lnTo>
                  <a:lnTo>
                    <a:pt x="161" y="0"/>
                  </a:lnTo>
                  <a:lnTo>
                    <a:pt x="161" y="0"/>
                  </a:lnTo>
                  <a:lnTo>
                    <a:pt x="0" y="91"/>
                  </a:lnTo>
                  <a:lnTo>
                    <a:pt x="4" y="98"/>
                  </a:lnTo>
                  <a:lnTo>
                    <a:pt x="161" y="7"/>
                  </a:lnTo>
                  <a:lnTo>
                    <a:pt x="318" y="101"/>
                  </a:lnTo>
                  <a:lnTo>
                    <a:pt x="318" y="101"/>
                  </a:lnTo>
                  <a:lnTo>
                    <a:pt x="475" y="10"/>
                  </a:lnTo>
                  <a:lnTo>
                    <a:pt x="632" y="101"/>
                  </a:lnTo>
                  <a:lnTo>
                    <a:pt x="635" y="94"/>
                  </a:lnTo>
                  <a:lnTo>
                    <a:pt x="475" y="0"/>
                  </a:lnTo>
                  <a:lnTo>
                    <a:pt x="475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1" name="Freeform 30"/>
            <p:cNvSpPr/>
            <p:nvPr/>
          </p:nvSpPr>
          <p:spPr bwMode="auto">
            <a:xfrm>
              <a:off x="4578350" y="1660525"/>
              <a:ext cx="1008063" cy="166688"/>
            </a:xfrm>
            <a:custGeom>
              <a:avLst/>
              <a:gdLst>
                <a:gd name="T0" fmla="*/ 474 w 635"/>
                <a:gd name="T1" fmla="*/ 4 h 105"/>
                <a:gd name="T2" fmla="*/ 474 w 635"/>
                <a:gd name="T3" fmla="*/ 4 h 105"/>
                <a:gd name="T4" fmla="*/ 317 w 635"/>
                <a:gd name="T5" fmla="*/ 91 h 105"/>
                <a:gd name="T6" fmla="*/ 160 w 635"/>
                <a:gd name="T7" fmla="*/ 0 h 105"/>
                <a:gd name="T8" fmla="*/ 160 w 635"/>
                <a:gd name="T9" fmla="*/ 0 h 105"/>
                <a:gd name="T10" fmla="*/ 160 w 635"/>
                <a:gd name="T11" fmla="*/ 0 h 105"/>
                <a:gd name="T12" fmla="*/ 0 w 635"/>
                <a:gd name="T13" fmla="*/ 95 h 105"/>
                <a:gd name="T14" fmla="*/ 3 w 635"/>
                <a:gd name="T15" fmla="*/ 102 h 105"/>
                <a:gd name="T16" fmla="*/ 160 w 635"/>
                <a:gd name="T17" fmla="*/ 11 h 105"/>
                <a:gd name="T18" fmla="*/ 317 w 635"/>
                <a:gd name="T19" fmla="*/ 102 h 105"/>
                <a:gd name="T20" fmla="*/ 317 w 635"/>
                <a:gd name="T21" fmla="*/ 102 h 105"/>
                <a:gd name="T22" fmla="*/ 474 w 635"/>
                <a:gd name="T23" fmla="*/ 14 h 105"/>
                <a:gd name="T24" fmla="*/ 631 w 635"/>
                <a:gd name="T25" fmla="*/ 105 h 105"/>
                <a:gd name="T26" fmla="*/ 635 w 635"/>
                <a:gd name="T27" fmla="*/ 98 h 105"/>
                <a:gd name="T28" fmla="*/ 474 w 635"/>
                <a:gd name="T29" fmla="*/ 4 h 105"/>
                <a:gd name="T30" fmla="*/ 474 w 635"/>
                <a:gd name="T31" fmla="*/ 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5" h="105">
                  <a:moveTo>
                    <a:pt x="474" y="4"/>
                  </a:moveTo>
                  <a:lnTo>
                    <a:pt x="474" y="4"/>
                  </a:lnTo>
                  <a:lnTo>
                    <a:pt x="317" y="91"/>
                  </a:lnTo>
                  <a:lnTo>
                    <a:pt x="160" y="0"/>
                  </a:lnTo>
                  <a:lnTo>
                    <a:pt x="160" y="0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3" y="102"/>
                  </a:lnTo>
                  <a:lnTo>
                    <a:pt x="160" y="11"/>
                  </a:lnTo>
                  <a:lnTo>
                    <a:pt x="317" y="102"/>
                  </a:lnTo>
                  <a:lnTo>
                    <a:pt x="317" y="102"/>
                  </a:lnTo>
                  <a:lnTo>
                    <a:pt x="474" y="14"/>
                  </a:lnTo>
                  <a:lnTo>
                    <a:pt x="631" y="105"/>
                  </a:lnTo>
                  <a:lnTo>
                    <a:pt x="635" y="98"/>
                  </a:lnTo>
                  <a:lnTo>
                    <a:pt x="474" y="4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2" name="Freeform 31"/>
            <p:cNvSpPr/>
            <p:nvPr/>
          </p:nvSpPr>
          <p:spPr bwMode="auto">
            <a:xfrm>
              <a:off x="4527550" y="314325"/>
              <a:ext cx="509588" cy="160338"/>
            </a:xfrm>
            <a:custGeom>
              <a:avLst/>
              <a:gdLst>
                <a:gd name="T0" fmla="*/ 321 w 321"/>
                <a:gd name="T1" fmla="*/ 7 h 101"/>
                <a:gd name="T2" fmla="*/ 318 w 321"/>
                <a:gd name="T3" fmla="*/ 0 h 101"/>
                <a:gd name="T4" fmla="*/ 161 w 321"/>
                <a:gd name="T5" fmla="*/ 90 h 101"/>
                <a:gd name="T6" fmla="*/ 4 w 321"/>
                <a:gd name="T7" fmla="*/ 0 h 101"/>
                <a:gd name="T8" fmla="*/ 0 w 321"/>
                <a:gd name="T9" fmla="*/ 7 h 101"/>
                <a:gd name="T10" fmla="*/ 161 w 321"/>
                <a:gd name="T11" fmla="*/ 101 h 101"/>
                <a:gd name="T12" fmla="*/ 161 w 321"/>
                <a:gd name="T13" fmla="*/ 101 h 101"/>
                <a:gd name="T14" fmla="*/ 161 w 321"/>
                <a:gd name="T15" fmla="*/ 101 h 101"/>
                <a:gd name="T16" fmla="*/ 321 w 321"/>
                <a:gd name="T17" fmla="*/ 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0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3" name="Freeform 32"/>
            <p:cNvSpPr/>
            <p:nvPr/>
          </p:nvSpPr>
          <p:spPr bwMode="auto">
            <a:xfrm>
              <a:off x="4772025" y="-3175"/>
              <a:ext cx="260350" cy="444500"/>
            </a:xfrm>
            <a:custGeom>
              <a:avLst/>
              <a:gdLst>
                <a:gd name="T0" fmla="*/ 164 w 164"/>
                <a:gd name="T1" fmla="*/ 0 h 280"/>
                <a:gd name="T2" fmla="*/ 157 w 164"/>
                <a:gd name="T3" fmla="*/ 0 h 280"/>
                <a:gd name="T4" fmla="*/ 157 w 164"/>
                <a:gd name="T5" fmla="*/ 182 h 280"/>
                <a:gd name="T6" fmla="*/ 0 w 164"/>
                <a:gd name="T7" fmla="*/ 273 h 280"/>
                <a:gd name="T8" fmla="*/ 3 w 164"/>
                <a:gd name="T9" fmla="*/ 280 h 280"/>
                <a:gd name="T10" fmla="*/ 164 w 164"/>
                <a:gd name="T11" fmla="*/ 189 h 280"/>
                <a:gd name="T12" fmla="*/ 164 w 164"/>
                <a:gd name="T13" fmla="*/ 189 h 280"/>
                <a:gd name="T14" fmla="*/ 164 w 164"/>
                <a:gd name="T15" fmla="*/ 189 h 280"/>
                <a:gd name="T16" fmla="*/ 164 w 164"/>
                <a:gd name="T17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80">
                  <a:moveTo>
                    <a:pt x="164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3"/>
                  </a:lnTo>
                  <a:lnTo>
                    <a:pt x="3" y="280"/>
                  </a:lnTo>
                  <a:lnTo>
                    <a:pt x="164" y="189"/>
                  </a:lnTo>
                  <a:lnTo>
                    <a:pt x="164" y="189"/>
                  </a:lnTo>
                  <a:lnTo>
                    <a:pt x="164" y="189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4" name="Freeform 33"/>
            <p:cNvSpPr/>
            <p:nvPr/>
          </p:nvSpPr>
          <p:spPr bwMode="auto">
            <a:xfrm>
              <a:off x="4273550" y="36513"/>
              <a:ext cx="265113" cy="442913"/>
            </a:xfrm>
            <a:custGeom>
              <a:avLst/>
              <a:gdLst>
                <a:gd name="T0" fmla="*/ 164 w 167"/>
                <a:gd name="T1" fmla="*/ 0 h 279"/>
                <a:gd name="T2" fmla="*/ 157 w 167"/>
                <a:gd name="T3" fmla="*/ 0 h 279"/>
                <a:gd name="T4" fmla="*/ 157 w 167"/>
                <a:gd name="T5" fmla="*/ 182 h 279"/>
                <a:gd name="T6" fmla="*/ 0 w 167"/>
                <a:gd name="T7" fmla="*/ 272 h 279"/>
                <a:gd name="T8" fmla="*/ 3 w 167"/>
                <a:gd name="T9" fmla="*/ 279 h 279"/>
                <a:gd name="T10" fmla="*/ 164 w 167"/>
                <a:gd name="T11" fmla="*/ 185 h 279"/>
                <a:gd name="T12" fmla="*/ 164 w 167"/>
                <a:gd name="T13" fmla="*/ 185 h 279"/>
                <a:gd name="T14" fmla="*/ 167 w 167"/>
                <a:gd name="T15" fmla="*/ 185 h 279"/>
                <a:gd name="T16" fmla="*/ 164 w 167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164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4" y="185"/>
                  </a:lnTo>
                  <a:lnTo>
                    <a:pt x="164" y="185"/>
                  </a:lnTo>
                  <a:lnTo>
                    <a:pt x="167" y="185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5" name="Freeform 34"/>
            <p:cNvSpPr/>
            <p:nvPr/>
          </p:nvSpPr>
          <p:spPr bwMode="auto">
            <a:xfrm>
              <a:off x="4017963" y="41275"/>
              <a:ext cx="509588" cy="871538"/>
            </a:xfrm>
            <a:custGeom>
              <a:avLst/>
              <a:gdLst>
                <a:gd name="T0" fmla="*/ 0 w 321"/>
                <a:gd name="T1" fmla="*/ 185 h 549"/>
                <a:gd name="T2" fmla="*/ 0 w 321"/>
                <a:gd name="T3" fmla="*/ 185 h 549"/>
                <a:gd name="T4" fmla="*/ 157 w 321"/>
                <a:gd name="T5" fmla="*/ 276 h 549"/>
                <a:gd name="T6" fmla="*/ 157 w 321"/>
                <a:gd name="T7" fmla="*/ 458 h 549"/>
                <a:gd name="T8" fmla="*/ 157 w 321"/>
                <a:gd name="T9" fmla="*/ 458 h 549"/>
                <a:gd name="T10" fmla="*/ 157 w 321"/>
                <a:gd name="T11" fmla="*/ 458 h 549"/>
                <a:gd name="T12" fmla="*/ 318 w 321"/>
                <a:gd name="T13" fmla="*/ 549 h 549"/>
                <a:gd name="T14" fmla="*/ 321 w 321"/>
                <a:gd name="T15" fmla="*/ 542 h 549"/>
                <a:gd name="T16" fmla="*/ 168 w 321"/>
                <a:gd name="T17" fmla="*/ 451 h 549"/>
                <a:gd name="T18" fmla="*/ 168 w 321"/>
                <a:gd name="T19" fmla="*/ 269 h 549"/>
                <a:gd name="T20" fmla="*/ 168 w 321"/>
                <a:gd name="T21" fmla="*/ 269 h 549"/>
                <a:gd name="T22" fmla="*/ 11 w 321"/>
                <a:gd name="T23" fmla="*/ 182 h 549"/>
                <a:gd name="T24" fmla="*/ 11 w 321"/>
                <a:gd name="T25" fmla="*/ 0 h 549"/>
                <a:gd name="T26" fmla="*/ 0 w 321"/>
                <a:gd name="T27" fmla="*/ 0 h 549"/>
                <a:gd name="T28" fmla="*/ 0 w 321"/>
                <a:gd name="T29" fmla="*/ 185 h 549"/>
                <a:gd name="T30" fmla="*/ 0 w 321"/>
                <a:gd name="T31" fmla="*/ 185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1" h="549">
                  <a:moveTo>
                    <a:pt x="0" y="185"/>
                  </a:move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318" y="549"/>
                  </a:lnTo>
                  <a:lnTo>
                    <a:pt x="321" y="542"/>
                  </a:lnTo>
                  <a:lnTo>
                    <a:pt x="168" y="451"/>
                  </a:lnTo>
                  <a:lnTo>
                    <a:pt x="168" y="269"/>
                  </a:lnTo>
                  <a:lnTo>
                    <a:pt x="168" y="269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6" name="Freeform 35"/>
            <p:cNvSpPr/>
            <p:nvPr/>
          </p:nvSpPr>
          <p:spPr bwMode="auto">
            <a:xfrm>
              <a:off x="6605588" y="1173163"/>
              <a:ext cx="265113" cy="438150"/>
            </a:xfrm>
            <a:custGeom>
              <a:avLst/>
              <a:gdLst>
                <a:gd name="T0" fmla="*/ 3 w 167"/>
                <a:gd name="T1" fmla="*/ 0 h 276"/>
                <a:gd name="T2" fmla="*/ 0 w 167"/>
                <a:gd name="T3" fmla="*/ 7 h 276"/>
                <a:gd name="T4" fmla="*/ 156 w 167"/>
                <a:gd name="T5" fmla="*/ 94 h 276"/>
                <a:gd name="T6" fmla="*/ 156 w 167"/>
                <a:gd name="T7" fmla="*/ 276 h 276"/>
                <a:gd name="T8" fmla="*/ 167 w 167"/>
                <a:gd name="T9" fmla="*/ 276 h 276"/>
                <a:gd name="T10" fmla="*/ 163 w 167"/>
                <a:gd name="T11" fmla="*/ 91 h 276"/>
                <a:gd name="T12" fmla="*/ 163 w 167"/>
                <a:gd name="T13" fmla="*/ 91 h 276"/>
                <a:gd name="T14" fmla="*/ 163 w 167"/>
                <a:gd name="T15" fmla="*/ 91 h 276"/>
                <a:gd name="T16" fmla="*/ 3 w 167"/>
                <a:gd name="T17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6" y="94"/>
                  </a:lnTo>
                  <a:lnTo>
                    <a:pt x="156" y="276"/>
                  </a:lnTo>
                  <a:lnTo>
                    <a:pt x="167" y="276"/>
                  </a:lnTo>
                  <a:lnTo>
                    <a:pt x="163" y="91"/>
                  </a:lnTo>
                  <a:lnTo>
                    <a:pt x="163" y="91"/>
                  </a:lnTo>
                  <a:lnTo>
                    <a:pt x="163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7" name="Freeform 36"/>
            <p:cNvSpPr/>
            <p:nvPr/>
          </p:nvSpPr>
          <p:spPr bwMode="auto">
            <a:xfrm>
              <a:off x="6886575" y="690563"/>
              <a:ext cx="509588" cy="160338"/>
            </a:xfrm>
            <a:custGeom>
              <a:avLst/>
              <a:gdLst>
                <a:gd name="T0" fmla="*/ 321 w 321"/>
                <a:gd name="T1" fmla="*/ 11 h 101"/>
                <a:gd name="T2" fmla="*/ 318 w 321"/>
                <a:gd name="T3" fmla="*/ 0 h 101"/>
                <a:gd name="T4" fmla="*/ 161 w 321"/>
                <a:gd name="T5" fmla="*/ 91 h 101"/>
                <a:gd name="T6" fmla="*/ 4 w 321"/>
                <a:gd name="T7" fmla="*/ 0 h 101"/>
                <a:gd name="T8" fmla="*/ 0 w 321"/>
                <a:gd name="T9" fmla="*/ 11 h 101"/>
                <a:gd name="T10" fmla="*/ 161 w 321"/>
                <a:gd name="T11" fmla="*/ 101 h 101"/>
                <a:gd name="T12" fmla="*/ 161 w 321"/>
                <a:gd name="T13" fmla="*/ 101 h 101"/>
                <a:gd name="T14" fmla="*/ 161 w 321"/>
                <a:gd name="T15" fmla="*/ 101 h 101"/>
                <a:gd name="T16" fmla="*/ 321 w 321"/>
                <a:gd name="T17" fmla="*/ 1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1">
                  <a:moveTo>
                    <a:pt x="321" y="11"/>
                  </a:moveTo>
                  <a:lnTo>
                    <a:pt x="318" y="0"/>
                  </a:lnTo>
                  <a:lnTo>
                    <a:pt x="161" y="91"/>
                  </a:lnTo>
                  <a:lnTo>
                    <a:pt x="4" y="0"/>
                  </a:lnTo>
                  <a:lnTo>
                    <a:pt x="0" y="11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321" y="1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8" name="Freeform 37"/>
            <p:cNvSpPr/>
            <p:nvPr/>
          </p:nvSpPr>
          <p:spPr bwMode="auto">
            <a:xfrm>
              <a:off x="6365875" y="430213"/>
              <a:ext cx="765175" cy="876300"/>
            </a:xfrm>
            <a:custGeom>
              <a:avLst/>
              <a:gdLst>
                <a:gd name="T0" fmla="*/ 321 w 482"/>
                <a:gd name="T1" fmla="*/ 189 h 552"/>
                <a:gd name="T2" fmla="*/ 478 w 482"/>
                <a:gd name="T3" fmla="*/ 279 h 552"/>
                <a:gd name="T4" fmla="*/ 482 w 482"/>
                <a:gd name="T5" fmla="*/ 272 h 552"/>
                <a:gd name="T6" fmla="*/ 321 w 482"/>
                <a:gd name="T7" fmla="*/ 178 h 552"/>
                <a:gd name="T8" fmla="*/ 321 w 482"/>
                <a:gd name="T9" fmla="*/ 178 h 552"/>
                <a:gd name="T10" fmla="*/ 321 w 482"/>
                <a:gd name="T11" fmla="*/ 178 h 552"/>
                <a:gd name="T12" fmla="*/ 164 w 482"/>
                <a:gd name="T13" fmla="*/ 269 h 552"/>
                <a:gd name="T14" fmla="*/ 11 w 482"/>
                <a:gd name="T15" fmla="*/ 182 h 552"/>
                <a:gd name="T16" fmla="*/ 11 w 482"/>
                <a:gd name="T17" fmla="*/ 0 h 552"/>
                <a:gd name="T18" fmla="*/ 0 w 482"/>
                <a:gd name="T19" fmla="*/ 0 h 552"/>
                <a:gd name="T20" fmla="*/ 0 w 482"/>
                <a:gd name="T21" fmla="*/ 189 h 552"/>
                <a:gd name="T22" fmla="*/ 0 w 482"/>
                <a:gd name="T23" fmla="*/ 189 h 552"/>
                <a:gd name="T24" fmla="*/ 0 w 482"/>
                <a:gd name="T25" fmla="*/ 189 h 552"/>
                <a:gd name="T26" fmla="*/ 157 w 482"/>
                <a:gd name="T27" fmla="*/ 276 h 552"/>
                <a:gd name="T28" fmla="*/ 157 w 482"/>
                <a:gd name="T29" fmla="*/ 457 h 552"/>
                <a:gd name="T30" fmla="*/ 157 w 482"/>
                <a:gd name="T31" fmla="*/ 457 h 552"/>
                <a:gd name="T32" fmla="*/ 157 w 482"/>
                <a:gd name="T33" fmla="*/ 457 h 552"/>
                <a:gd name="T34" fmla="*/ 321 w 482"/>
                <a:gd name="T35" fmla="*/ 552 h 552"/>
                <a:gd name="T36" fmla="*/ 325 w 482"/>
                <a:gd name="T37" fmla="*/ 545 h 552"/>
                <a:gd name="T38" fmla="*/ 168 w 482"/>
                <a:gd name="T39" fmla="*/ 454 h 552"/>
                <a:gd name="T40" fmla="*/ 168 w 482"/>
                <a:gd name="T41" fmla="*/ 279 h 552"/>
                <a:gd name="T42" fmla="*/ 321 w 482"/>
                <a:gd name="T43" fmla="*/ 189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82" h="552">
                  <a:moveTo>
                    <a:pt x="321" y="189"/>
                  </a:moveTo>
                  <a:lnTo>
                    <a:pt x="478" y="279"/>
                  </a:lnTo>
                  <a:lnTo>
                    <a:pt x="482" y="272"/>
                  </a:lnTo>
                  <a:lnTo>
                    <a:pt x="321" y="178"/>
                  </a:lnTo>
                  <a:lnTo>
                    <a:pt x="321" y="178"/>
                  </a:lnTo>
                  <a:lnTo>
                    <a:pt x="321" y="178"/>
                  </a:lnTo>
                  <a:lnTo>
                    <a:pt x="164" y="269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157" y="276"/>
                  </a:lnTo>
                  <a:lnTo>
                    <a:pt x="157" y="457"/>
                  </a:lnTo>
                  <a:lnTo>
                    <a:pt x="157" y="457"/>
                  </a:lnTo>
                  <a:lnTo>
                    <a:pt x="157" y="457"/>
                  </a:lnTo>
                  <a:lnTo>
                    <a:pt x="321" y="552"/>
                  </a:lnTo>
                  <a:lnTo>
                    <a:pt x="325" y="545"/>
                  </a:lnTo>
                  <a:lnTo>
                    <a:pt x="168" y="454"/>
                  </a:lnTo>
                  <a:lnTo>
                    <a:pt x="168" y="279"/>
                  </a:lnTo>
                  <a:lnTo>
                    <a:pt x="321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9" name="Freeform 38"/>
            <p:cNvSpPr/>
            <p:nvPr/>
          </p:nvSpPr>
          <p:spPr bwMode="auto">
            <a:xfrm>
              <a:off x="6892925" y="1344613"/>
              <a:ext cx="763588" cy="871538"/>
            </a:xfrm>
            <a:custGeom>
              <a:avLst/>
              <a:gdLst>
                <a:gd name="T0" fmla="*/ 321 w 481"/>
                <a:gd name="T1" fmla="*/ 189 h 549"/>
                <a:gd name="T2" fmla="*/ 478 w 481"/>
                <a:gd name="T3" fmla="*/ 280 h 549"/>
                <a:gd name="T4" fmla="*/ 481 w 481"/>
                <a:gd name="T5" fmla="*/ 273 h 549"/>
                <a:gd name="T6" fmla="*/ 321 w 481"/>
                <a:gd name="T7" fmla="*/ 178 h 549"/>
                <a:gd name="T8" fmla="*/ 321 w 481"/>
                <a:gd name="T9" fmla="*/ 178 h 549"/>
                <a:gd name="T10" fmla="*/ 321 w 481"/>
                <a:gd name="T11" fmla="*/ 178 h 549"/>
                <a:gd name="T12" fmla="*/ 164 w 481"/>
                <a:gd name="T13" fmla="*/ 269 h 549"/>
                <a:gd name="T14" fmla="*/ 10 w 481"/>
                <a:gd name="T15" fmla="*/ 178 h 549"/>
                <a:gd name="T16" fmla="*/ 10 w 481"/>
                <a:gd name="T17" fmla="*/ 0 h 549"/>
                <a:gd name="T18" fmla="*/ 0 w 481"/>
                <a:gd name="T19" fmla="*/ 0 h 549"/>
                <a:gd name="T20" fmla="*/ 0 w 481"/>
                <a:gd name="T21" fmla="*/ 185 h 549"/>
                <a:gd name="T22" fmla="*/ 0 w 481"/>
                <a:gd name="T23" fmla="*/ 185 h 549"/>
                <a:gd name="T24" fmla="*/ 0 w 481"/>
                <a:gd name="T25" fmla="*/ 185 h 549"/>
                <a:gd name="T26" fmla="*/ 157 w 481"/>
                <a:gd name="T27" fmla="*/ 276 h 549"/>
                <a:gd name="T28" fmla="*/ 157 w 481"/>
                <a:gd name="T29" fmla="*/ 458 h 549"/>
                <a:gd name="T30" fmla="*/ 157 w 481"/>
                <a:gd name="T31" fmla="*/ 458 h 549"/>
                <a:gd name="T32" fmla="*/ 157 w 481"/>
                <a:gd name="T33" fmla="*/ 458 h 549"/>
                <a:gd name="T34" fmla="*/ 321 w 481"/>
                <a:gd name="T35" fmla="*/ 549 h 549"/>
                <a:gd name="T36" fmla="*/ 324 w 481"/>
                <a:gd name="T37" fmla="*/ 542 h 549"/>
                <a:gd name="T38" fmla="*/ 167 w 481"/>
                <a:gd name="T39" fmla="*/ 451 h 549"/>
                <a:gd name="T40" fmla="*/ 167 w 481"/>
                <a:gd name="T41" fmla="*/ 276 h 549"/>
                <a:gd name="T42" fmla="*/ 321 w 481"/>
                <a:gd name="T43" fmla="*/ 189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81" h="549">
                  <a:moveTo>
                    <a:pt x="321" y="189"/>
                  </a:moveTo>
                  <a:lnTo>
                    <a:pt x="478" y="280"/>
                  </a:lnTo>
                  <a:lnTo>
                    <a:pt x="481" y="273"/>
                  </a:lnTo>
                  <a:lnTo>
                    <a:pt x="321" y="178"/>
                  </a:lnTo>
                  <a:lnTo>
                    <a:pt x="321" y="178"/>
                  </a:lnTo>
                  <a:lnTo>
                    <a:pt x="321" y="178"/>
                  </a:lnTo>
                  <a:lnTo>
                    <a:pt x="164" y="269"/>
                  </a:lnTo>
                  <a:lnTo>
                    <a:pt x="10" y="178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321" y="549"/>
                  </a:lnTo>
                  <a:lnTo>
                    <a:pt x="324" y="542"/>
                  </a:lnTo>
                  <a:lnTo>
                    <a:pt x="167" y="451"/>
                  </a:lnTo>
                  <a:lnTo>
                    <a:pt x="167" y="276"/>
                  </a:lnTo>
                  <a:lnTo>
                    <a:pt x="321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0" name="Freeform 39"/>
            <p:cNvSpPr/>
            <p:nvPr/>
          </p:nvSpPr>
          <p:spPr bwMode="auto">
            <a:xfrm>
              <a:off x="4899025" y="419100"/>
              <a:ext cx="293688" cy="342900"/>
            </a:xfrm>
            <a:custGeom>
              <a:avLst/>
              <a:gdLst>
                <a:gd name="T0" fmla="*/ 185 w 185"/>
                <a:gd name="T1" fmla="*/ 161 h 216"/>
                <a:gd name="T2" fmla="*/ 91 w 185"/>
                <a:gd name="T3" fmla="*/ 216 h 216"/>
                <a:gd name="T4" fmla="*/ 0 w 185"/>
                <a:gd name="T5" fmla="*/ 161 h 216"/>
                <a:gd name="T6" fmla="*/ 0 w 185"/>
                <a:gd name="T7" fmla="*/ 52 h 216"/>
                <a:gd name="T8" fmla="*/ 91 w 185"/>
                <a:gd name="T9" fmla="*/ 0 h 216"/>
                <a:gd name="T10" fmla="*/ 185 w 185"/>
                <a:gd name="T11" fmla="*/ 52 h 216"/>
                <a:gd name="T12" fmla="*/ 185 w 185"/>
                <a:gd name="T13" fmla="*/ 16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5" h="216">
                  <a:moveTo>
                    <a:pt x="185" y="161"/>
                  </a:moveTo>
                  <a:lnTo>
                    <a:pt x="91" y="216"/>
                  </a:lnTo>
                  <a:lnTo>
                    <a:pt x="0" y="161"/>
                  </a:lnTo>
                  <a:lnTo>
                    <a:pt x="0" y="52"/>
                  </a:lnTo>
                  <a:lnTo>
                    <a:pt x="91" y="0"/>
                  </a:lnTo>
                  <a:lnTo>
                    <a:pt x="185" y="52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1" name="Freeform 40"/>
            <p:cNvSpPr/>
            <p:nvPr/>
          </p:nvSpPr>
          <p:spPr bwMode="auto">
            <a:xfrm>
              <a:off x="4894263" y="1295400"/>
              <a:ext cx="354013" cy="409575"/>
            </a:xfrm>
            <a:custGeom>
              <a:avLst/>
              <a:gdLst>
                <a:gd name="T0" fmla="*/ 223 w 223"/>
                <a:gd name="T1" fmla="*/ 195 h 258"/>
                <a:gd name="T2" fmla="*/ 111 w 223"/>
                <a:gd name="T3" fmla="*/ 258 h 258"/>
                <a:gd name="T4" fmla="*/ 0 w 223"/>
                <a:gd name="T5" fmla="*/ 195 h 258"/>
                <a:gd name="T6" fmla="*/ 0 w 223"/>
                <a:gd name="T7" fmla="*/ 66 h 258"/>
                <a:gd name="T8" fmla="*/ 111 w 223"/>
                <a:gd name="T9" fmla="*/ 0 h 258"/>
                <a:gd name="T10" fmla="*/ 223 w 223"/>
                <a:gd name="T11" fmla="*/ 66 h 258"/>
                <a:gd name="T12" fmla="*/ 223 w 223"/>
                <a:gd name="T13" fmla="*/ 195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3" h="258">
                  <a:moveTo>
                    <a:pt x="223" y="195"/>
                  </a:moveTo>
                  <a:lnTo>
                    <a:pt x="111" y="258"/>
                  </a:lnTo>
                  <a:lnTo>
                    <a:pt x="0" y="195"/>
                  </a:lnTo>
                  <a:lnTo>
                    <a:pt x="0" y="66"/>
                  </a:lnTo>
                  <a:lnTo>
                    <a:pt x="111" y="0"/>
                  </a:lnTo>
                  <a:lnTo>
                    <a:pt x="223" y="66"/>
                  </a:lnTo>
                  <a:lnTo>
                    <a:pt x="223" y="195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2" name="Freeform 41"/>
            <p:cNvSpPr/>
            <p:nvPr/>
          </p:nvSpPr>
          <p:spPr bwMode="auto">
            <a:xfrm>
              <a:off x="5702300" y="895350"/>
              <a:ext cx="293688" cy="344488"/>
            </a:xfrm>
            <a:custGeom>
              <a:avLst/>
              <a:gdLst>
                <a:gd name="T0" fmla="*/ 185 w 185"/>
                <a:gd name="T1" fmla="*/ 161 h 217"/>
                <a:gd name="T2" fmla="*/ 91 w 185"/>
                <a:gd name="T3" fmla="*/ 217 h 217"/>
                <a:gd name="T4" fmla="*/ 0 w 185"/>
                <a:gd name="T5" fmla="*/ 161 h 217"/>
                <a:gd name="T6" fmla="*/ 0 w 185"/>
                <a:gd name="T7" fmla="*/ 53 h 217"/>
                <a:gd name="T8" fmla="*/ 91 w 185"/>
                <a:gd name="T9" fmla="*/ 0 h 217"/>
                <a:gd name="T10" fmla="*/ 185 w 185"/>
                <a:gd name="T11" fmla="*/ 53 h 217"/>
                <a:gd name="T12" fmla="*/ 185 w 185"/>
                <a:gd name="T13" fmla="*/ 161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5" h="217">
                  <a:moveTo>
                    <a:pt x="185" y="161"/>
                  </a:moveTo>
                  <a:lnTo>
                    <a:pt x="91" y="217"/>
                  </a:lnTo>
                  <a:lnTo>
                    <a:pt x="0" y="161"/>
                  </a:lnTo>
                  <a:lnTo>
                    <a:pt x="0" y="53"/>
                  </a:lnTo>
                  <a:lnTo>
                    <a:pt x="91" y="0"/>
                  </a:lnTo>
                  <a:lnTo>
                    <a:pt x="185" y="53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3" name="Freeform 42"/>
            <p:cNvSpPr/>
            <p:nvPr/>
          </p:nvSpPr>
          <p:spPr bwMode="auto">
            <a:xfrm>
              <a:off x="6376988" y="1222375"/>
              <a:ext cx="460375" cy="533400"/>
            </a:xfrm>
            <a:custGeom>
              <a:avLst/>
              <a:gdLst>
                <a:gd name="T0" fmla="*/ 290 w 290"/>
                <a:gd name="T1" fmla="*/ 252 h 336"/>
                <a:gd name="T2" fmla="*/ 144 w 290"/>
                <a:gd name="T3" fmla="*/ 336 h 336"/>
                <a:gd name="T4" fmla="*/ 0 w 290"/>
                <a:gd name="T5" fmla="*/ 252 h 336"/>
                <a:gd name="T6" fmla="*/ 0 w 290"/>
                <a:gd name="T7" fmla="*/ 84 h 336"/>
                <a:gd name="T8" fmla="*/ 144 w 290"/>
                <a:gd name="T9" fmla="*/ 0 h 336"/>
                <a:gd name="T10" fmla="*/ 290 w 290"/>
                <a:gd name="T11" fmla="*/ 84 h 336"/>
                <a:gd name="T12" fmla="*/ 290 w 290"/>
                <a:gd name="T13" fmla="*/ 252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0" h="336">
                  <a:moveTo>
                    <a:pt x="290" y="252"/>
                  </a:moveTo>
                  <a:lnTo>
                    <a:pt x="144" y="336"/>
                  </a:lnTo>
                  <a:lnTo>
                    <a:pt x="0" y="252"/>
                  </a:lnTo>
                  <a:lnTo>
                    <a:pt x="0" y="84"/>
                  </a:lnTo>
                  <a:lnTo>
                    <a:pt x="144" y="0"/>
                  </a:lnTo>
                  <a:lnTo>
                    <a:pt x="290" y="84"/>
                  </a:lnTo>
                  <a:lnTo>
                    <a:pt x="290" y="25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4" name="Freeform 43"/>
            <p:cNvSpPr/>
            <p:nvPr/>
          </p:nvSpPr>
          <p:spPr bwMode="auto">
            <a:xfrm>
              <a:off x="3786188" y="1273175"/>
              <a:ext cx="458788" cy="538163"/>
            </a:xfrm>
            <a:custGeom>
              <a:avLst/>
              <a:gdLst>
                <a:gd name="T0" fmla="*/ 289 w 289"/>
                <a:gd name="T1" fmla="*/ 251 h 339"/>
                <a:gd name="T2" fmla="*/ 143 w 289"/>
                <a:gd name="T3" fmla="*/ 339 h 339"/>
                <a:gd name="T4" fmla="*/ 0 w 289"/>
                <a:gd name="T5" fmla="*/ 251 h 339"/>
                <a:gd name="T6" fmla="*/ 0 w 289"/>
                <a:gd name="T7" fmla="*/ 84 h 339"/>
                <a:gd name="T8" fmla="*/ 143 w 289"/>
                <a:gd name="T9" fmla="*/ 0 h 339"/>
                <a:gd name="T10" fmla="*/ 289 w 289"/>
                <a:gd name="T11" fmla="*/ 84 h 339"/>
                <a:gd name="T12" fmla="*/ 289 w 289"/>
                <a:gd name="T13" fmla="*/ 251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9" h="339">
                  <a:moveTo>
                    <a:pt x="289" y="251"/>
                  </a:moveTo>
                  <a:lnTo>
                    <a:pt x="143" y="339"/>
                  </a:lnTo>
                  <a:lnTo>
                    <a:pt x="0" y="251"/>
                  </a:lnTo>
                  <a:lnTo>
                    <a:pt x="0" y="84"/>
                  </a:lnTo>
                  <a:lnTo>
                    <a:pt x="143" y="0"/>
                  </a:lnTo>
                  <a:lnTo>
                    <a:pt x="289" y="84"/>
                  </a:lnTo>
                  <a:lnTo>
                    <a:pt x="289" y="25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5" name="Freeform 44"/>
            <p:cNvSpPr/>
            <p:nvPr/>
          </p:nvSpPr>
          <p:spPr bwMode="auto">
            <a:xfrm>
              <a:off x="777875" y="1173163"/>
              <a:ext cx="266700" cy="442913"/>
            </a:xfrm>
            <a:custGeom>
              <a:avLst/>
              <a:gdLst>
                <a:gd name="T0" fmla="*/ 4 w 168"/>
                <a:gd name="T1" fmla="*/ 0 h 279"/>
                <a:gd name="T2" fmla="*/ 0 w 168"/>
                <a:gd name="T3" fmla="*/ 7 h 279"/>
                <a:gd name="T4" fmla="*/ 157 w 168"/>
                <a:gd name="T5" fmla="*/ 98 h 279"/>
                <a:gd name="T6" fmla="*/ 161 w 168"/>
                <a:gd name="T7" fmla="*/ 279 h 279"/>
                <a:gd name="T8" fmla="*/ 168 w 168"/>
                <a:gd name="T9" fmla="*/ 279 h 279"/>
                <a:gd name="T10" fmla="*/ 168 w 168"/>
                <a:gd name="T11" fmla="*/ 91 h 279"/>
                <a:gd name="T12" fmla="*/ 168 w 168"/>
                <a:gd name="T13" fmla="*/ 91 h 279"/>
                <a:gd name="T14" fmla="*/ 168 w 168"/>
                <a:gd name="T15" fmla="*/ 91 h 279"/>
                <a:gd name="T16" fmla="*/ 4 w 168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79">
                  <a:moveTo>
                    <a:pt x="4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61" y="279"/>
                  </a:lnTo>
                  <a:lnTo>
                    <a:pt x="168" y="279"/>
                  </a:lnTo>
                  <a:lnTo>
                    <a:pt x="168" y="91"/>
                  </a:lnTo>
                  <a:lnTo>
                    <a:pt x="168" y="91"/>
                  </a:lnTo>
                  <a:lnTo>
                    <a:pt x="168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6" name="Freeform 45"/>
            <p:cNvSpPr/>
            <p:nvPr/>
          </p:nvSpPr>
          <p:spPr bwMode="auto">
            <a:xfrm>
              <a:off x="757238" y="901700"/>
              <a:ext cx="258763" cy="442913"/>
            </a:xfrm>
            <a:custGeom>
              <a:avLst/>
              <a:gdLst>
                <a:gd name="T0" fmla="*/ 160 w 163"/>
                <a:gd name="T1" fmla="*/ 279 h 279"/>
                <a:gd name="T2" fmla="*/ 163 w 163"/>
                <a:gd name="T3" fmla="*/ 272 h 279"/>
                <a:gd name="T4" fmla="*/ 7 w 163"/>
                <a:gd name="T5" fmla="*/ 181 h 279"/>
                <a:gd name="T6" fmla="*/ 7 w 163"/>
                <a:gd name="T7" fmla="*/ 0 h 279"/>
                <a:gd name="T8" fmla="*/ 0 w 163"/>
                <a:gd name="T9" fmla="*/ 0 h 279"/>
                <a:gd name="T10" fmla="*/ 0 w 163"/>
                <a:gd name="T11" fmla="*/ 188 h 279"/>
                <a:gd name="T12" fmla="*/ 0 w 163"/>
                <a:gd name="T13" fmla="*/ 188 h 279"/>
                <a:gd name="T14" fmla="*/ 0 w 163"/>
                <a:gd name="T15" fmla="*/ 188 h 279"/>
                <a:gd name="T16" fmla="*/ 160 w 163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279">
                  <a:moveTo>
                    <a:pt x="160" y="279"/>
                  </a:moveTo>
                  <a:lnTo>
                    <a:pt x="163" y="272"/>
                  </a:lnTo>
                  <a:lnTo>
                    <a:pt x="7" y="181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16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7" name="Freeform 46"/>
            <p:cNvSpPr/>
            <p:nvPr/>
          </p:nvSpPr>
          <p:spPr bwMode="auto">
            <a:xfrm>
              <a:off x="479425" y="757238"/>
              <a:ext cx="260350" cy="442913"/>
            </a:xfrm>
            <a:custGeom>
              <a:avLst/>
              <a:gdLst>
                <a:gd name="T0" fmla="*/ 4 w 164"/>
                <a:gd name="T1" fmla="*/ 0 h 279"/>
                <a:gd name="T2" fmla="*/ 0 w 164"/>
                <a:gd name="T3" fmla="*/ 7 h 279"/>
                <a:gd name="T4" fmla="*/ 157 w 164"/>
                <a:gd name="T5" fmla="*/ 98 h 279"/>
                <a:gd name="T6" fmla="*/ 157 w 164"/>
                <a:gd name="T7" fmla="*/ 279 h 279"/>
                <a:gd name="T8" fmla="*/ 164 w 164"/>
                <a:gd name="T9" fmla="*/ 279 h 279"/>
                <a:gd name="T10" fmla="*/ 164 w 164"/>
                <a:gd name="T11" fmla="*/ 91 h 279"/>
                <a:gd name="T12" fmla="*/ 164 w 164"/>
                <a:gd name="T13" fmla="*/ 91 h 279"/>
                <a:gd name="T14" fmla="*/ 164 w 164"/>
                <a:gd name="T15" fmla="*/ 91 h 279"/>
                <a:gd name="T16" fmla="*/ 4 w 164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79">
                  <a:moveTo>
                    <a:pt x="4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57" y="279"/>
                  </a:lnTo>
                  <a:lnTo>
                    <a:pt x="164" y="279"/>
                  </a:lnTo>
                  <a:lnTo>
                    <a:pt x="164" y="91"/>
                  </a:lnTo>
                  <a:lnTo>
                    <a:pt x="164" y="91"/>
                  </a:lnTo>
                  <a:lnTo>
                    <a:pt x="164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8" name="Freeform 47"/>
            <p:cNvSpPr/>
            <p:nvPr/>
          </p:nvSpPr>
          <p:spPr bwMode="auto">
            <a:xfrm>
              <a:off x="561975" y="1311275"/>
              <a:ext cx="266700" cy="444500"/>
            </a:xfrm>
            <a:custGeom>
              <a:avLst/>
              <a:gdLst>
                <a:gd name="T0" fmla="*/ 161 w 168"/>
                <a:gd name="T1" fmla="*/ 280 h 280"/>
                <a:gd name="T2" fmla="*/ 168 w 168"/>
                <a:gd name="T3" fmla="*/ 273 h 280"/>
                <a:gd name="T4" fmla="*/ 11 w 168"/>
                <a:gd name="T5" fmla="*/ 182 h 280"/>
                <a:gd name="T6" fmla="*/ 11 w 168"/>
                <a:gd name="T7" fmla="*/ 0 h 280"/>
                <a:gd name="T8" fmla="*/ 0 w 168"/>
                <a:gd name="T9" fmla="*/ 0 h 280"/>
                <a:gd name="T10" fmla="*/ 0 w 168"/>
                <a:gd name="T11" fmla="*/ 185 h 280"/>
                <a:gd name="T12" fmla="*/ 0 w 168"/>
                <a:gd name="T13" fmla="*/ 185 h 280"/>
                <a:gd name="T14" fmla="*/ 0 w 168"/>
                <a:gd name="T15" fmla="*/ 185 h 280"/>
                <a:gd name="T16" fmla="*/ 161 w 168"/>
                <a:gd name="T17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80">
                  <a:moveTo>
                    <a:pt x="161" y="280"/>
                  </a:moveTo>
                  <a:lnTo>
                    <a:pt x="168" y="273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161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9" name="Freeform 48"/>
            <p:cNvSpPr/>
            <p:nvPr/>
          </p:nvSpPr>
          <p:spPr bwMode="auto">
            <a:xfrm>
              <a:off x="9525" y="1173163"/>
              <a:ext cx="509588" cy="593725"/>
            </a:xfrm>
            <a:custGeom>
              <a:avLst/>
              <a:gdLst>
                <a:gd name="T0" fmla="*/ 321 w 321"/>
                <a:gd name="T1" fmla="*/ 276 h 374"/>
                <a:gd name="T2" fmla="*/ 321 w 321"/>
                <a:gd name="T3" fmla="*/ 94 h 374"/>
                <a:gd name="T4" fmla="*/ 321 w 321"/>
                <a:gd name="T5" fmla="*/ 94 h 374"/>
                <a:gd name="T6" fmla="*/ 321 w 321"/>
                <a:gd name="T7" fmla="*/ 94 h 374"/>
                <a:gd name="T8" fmla="*/ 160 w 321"/>
                <a:gd name="T9" fmla="*/ 0 h 374"/>
                <a:gd name="T10" fmla="*/ 153 w 321"/>
                <a:gd name="T11" fmla="*/ 7 h 374"/>
                <a:gd name="T12" fmla="*/ 310 w 321"/>
                <a:gd name="T13" fmla="*/ 98 h 374"/>
                <a:gd name="T14" fmla="*/ 310 w 321"/>
                <a:gd name="T15" fmla="*/ 272 h 374"/>
                <a:gd name="T16" fmla="*/ 160 w 321"/>
                <a:gd name="T17" fmla="*/ 363 h 374"/>
                <a:gd name="T18" fmla="*/ 3 w 321"/>
                <a:gd name="T19" fmla="*/ 272 h 374"/>
                <a:gd name="T20" fmla="*/ 0 w 321"/>
                <a:gd name="T21" fmla="*/ 283 h 374"/>
                <a:gd name="T22" fmla="*/ 160 w 321"/>
                <a:gd name="T23" fmla="*/ 374 h 374"/>
                <a:gd name="T24" fmla="*/ 160 w 321"/>
                <a:gd name="T25" fmla="*/ 374 h 374"/>
                <a:gd name="T26" fmla="*/ 160 w 321"/>
                <a:gd name="T27" fmla="*/ 374 h 374"/>
                <a:gd name="T28" fmla="*/ 321 w 321"/>
                <a:gd name="T29" fmla="*/ 276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21" h="374">
                  <a:moveTo>
                    <a:pt x="321" y="276"/>
                  </a:moveTo>
                  <a:lnTo>
                    <a:pt x="321" y="94"/>
                  </a:lnTo>
                  <a:lnTo>
                    <a:pt x="321" y="94"/>
                  </a:lnTo>
                  <a:lnTo>
                    <a:pt x="321" y="94"/>
                  </a:lnTo>
                  <a:lnTo>
                    <a:pt x="160" y="0"/>
                  </a:lnTo>
                  <a:lnTo>
                    <a:pt x="153" y="7"/>
                  </a:lnTo>
                  <a:lnTo>
                    <a:pt x="310" y="98"/>
                  </a:lnTo>
                  <a:lnTo>
                    <a:pt x="310" y="272"/>
                  </a:lnTo>
                  <a:lnTo>
                    <a:pt x="160" y="363"/>
                  </a:lnTo>
                  <a:lnTo>
                    <a:pt x="3" y="272"/>
                  </a:lnTo>
                  <a:lnTo>
                    <a:pt x="0" y="283"/>
                  </a:lnTo>
                  <a:lnTo>
                    <a:pt x="160" y="374"/>
                  </a:lnTo>
                  <a:lnTo>
                    <a:pt x="160" y="374"/>
                  </a:lnTo>
                  <a:lnTo>
                    <a:pt x="160" y="374"/>
                  </a:lnTo>
                  <a:lnTo>
                    <a:pt x="321" y="27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0" name="Freeform 49"/>
            <p:cNvSpPr/>
            <p:nvPr/>
          </p:nvSpPr>
          <p:spPr bwMode="auto">
            <a:xfrm>
              <a:off x="269875" y="1633538"/>
              <a:ext cx="265113" cy="442913"/>
            </a:xfrm>
            <a:custGeom>
              <a:avLst/>
              <a:gdLst>
                <a:gd name="T0" fmla="*/ 0 w 167"/>
                <a:gd name="T1" fmla="*/ 279 h 279"/>
                <a:gd name="T2" fmla="*/ 10 w 167"/>
                <a:gd name="T3" fmla="*/ 279 h 279"/>
                <a:gd name="T4" fmla="*/ 10 w 167"/>
                <a:gd name="T5" fmla="*/ 98 h 279"/>
                <a:gd name="T6" fmla="*/ 167 w 167"/>
                <a:gd name="T7" fmla="*/ 7 h 279"/>
                <a:gd name="T8" fmla="*/ 160 w 167"/>
                <a:gd name="T9" fmla="*/ 0 h 279"/>
                <a:gd name="T10" fmla="*/ 0 w 167"/>
                <a:gd name="T11" fmla="*/ 94 h 279"/>
                <a:gd name="T12" fmla="*/ 0 w 167"/>
                <a:gd name="T13" fmla="*/ 94 h 279"/>
                <a:gd name="T14" fmla="*/ 0 w 167"/>
                <a:gd name="T15" fmla="*/ 94 h 279"/>
                <a:gd name="T16" fmla="*/ 0 w 167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0" y="279"/>
                  </a:moveTo>
                  <a:lnTo>
                    <a:pt x="10" y="279"/>
                  </a:lnTo>
                  <a:lnTo>
                    <a:pt x="10" y="98"/>
                  </a:lnTo>
                  <a:lnTo>
                    <a:pt x="167" y="7"/>
                  </a:lnTo>
                  <a:lnTo>
                    <a:pt x="160" y="0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1" name="Freeform 50"/>
            <p:cNvSpPr/>
            <p:nvPr/>
          </p:nvSpPr>
          <p:spPr bwMode="auto">
            <a:xfrm>
              <a:off x="1066800" y="1622425"/>
              <a:ext cx="509588" cy="160338"/>
            </a:xfrm>
            <a:custGeom>
              <a:avLst/>
              <a:gdLst>
                <a:gd name="T0" fmla="*/ 321 w 321"/>
                <a:gd name="T1" fmla="*/ 7 h 101"/>
                <a:gd name="T2" fmla="*/ 317 w 321"/>
                <a:gd name="T3" fmla="*/ 0 h 101"/>
                <a:gd name="T4" fmla="*/ 160 w 321"/>
                <a:gd name="T5" fmla="*/ 91 h 101"/>
                <a:gd name="T6" fmla="*/ 3 w 321"/>
                <a:gd name="T7" fmla="*/ 0 h 101"/>
                <a:gd name="T8" fmla="*/ 0 w 321"/>
                <a:gd name="T9" fmla="*/ 7 h 101"/>
                <a:gd name="T10" fmla="*/ 160 w 321"/>
                <a:gd name="T11" fmla="*/ 101 h 101"/>
                <a:gd name="T12" fmla="*/ 160 w 321"/>
                <a:gd name="T13" fmla="*/ 101 h 101"/>
                <a:gd name="T14" fmla="*/ 160 w 321"/>
                <a:gd name="T15" fmla="*/ 101 h 101"/>
                <a:gd name="T16" fmla="*/ 321 w 321"/>
                <a:gd name="T17" fmla="*/ 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7" y="0"/>
                  </a:lnTo>
                  <a:lnTo>
                    <a:pt x="160" y="91"/>
                  </a:lnTo>
                  <a:lnTo>
                    <a:pt x="3" y="0"/>
                  </a:lnTo>
                  <a:lnTo>
                    <a:pt x="0" y="7"/>
                  </a:lnTo>
                  <a:lnTo>
                    <a:pt x="160" y="101"/>
                  </a:lnTo>
                  <a:lnTo>
                    <a:pt x="160" y="101"/>
                  </a:lnTo>
                  <a:lnTo>
                    <a:pt x="160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2" name="Freeform 51"/>
            <p:cNvSpPr/>
            <p:nvPr/>
          </p:nvSpPr>
          <p:spPr bwMode="auto">
            <a:xfrm>
              <a:off x="1309688" y="1306513"/>
              <a:ext cx="260350" cy="442913"/>
            </a:xfrm>
            <a:custGeom>
              <a:avLst/>
              <a:gdLst>
                <a:gd name="T0" fmla="*/ 164 w 164"/>
                <a:gd name="T1" fmla="*/ 0 h 279"/>
                <a:gd name="T2" fmla="*/ 157 w 164"/>
                <a:gd name="T3" fmla="*/ 0 h 279"/>
                <a:gd name="T4" fmla="*/ 157 w 164"/>
                <a:gd name="T5" fmla="*/ 181 h 279"/>
                <a:gd name="T6" fmla="*/ 0 w 164"/>
                <a:gd name="T7" fmla="*/ 272 h 279"/>
                <a:gd name="T8" fmla="*/ 4 w 164"/>
                <a:gd name="T9" fmla="*/ 279 h 279"/>
                <a:gd name="T10" fmla="*/ 164 w 164"/>
                <a:gd name="T11" fmla="*/ 188 h 279"/>
                <a:gd name="T12" fmla="*/ 164 w 164"/>
                <a:gd name="T13" fmla="*/ 188 h 279"/>
                <a:gd name="T14" fmla="*/ 164 w 164"/>
                <a:gd name="T15" fmla="*/ 188 h 279"/>
                <a:gd name="T16" fmla="*/ 164 w 164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79">
                  <a:moveTo>
                    <a:pt x="164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4" y="279"/>
                  </a:lnTo>
                  <a:lnTo>
                    <a:pt x="164" y="188"/>
                  </a:lnTo>
                  <a:lnTo>
                    <a:pt x="164" y="188"/>
                  </a:lnTo>
                  <a:lnTo>
                    <a:pt x="164" y="188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3" name="Freeform 52"/>
            <p:cNvSpPr/>
            <p:nvPr/>
          </p:nvSpPr>
          <p:spPr bwMode="auto">
            <a:xfrm>
              <a:off x="1349375" y="2205038"/>
              <a:ext cx="265113" cy="442913"/>
            </a:xfrm>
            <a:custGeom>
              <a:avLst/>
              <a:gdLst>
                <a:gd name="T0" fmla="*/ 167 w 167"/>
                <a:gd name="T1" fmla="*/ 0 h 279"/>
                <a:gd name="T2" fmla="*/ 157 w 167"/>
                <a:gd name="T3" fmla="*/ 0 h 279"/>
                <a:gd name="T4" fmla="*/ 157 w 167"/>
                <a:gd name="T5" fmla="*/ 181 h 279"/>
                <a:gd name="T6" fmla="*/ 0 w 167"/>
                <a:gd name="T7" fmla="*/ 272 h 279"/>
                <a:gd name="T8" fmla="*/ 7 w 167"/>
                <a:gd name="T9" fmla="*/ 279 h 279"/>
                <a:gd name="T10" fmla="*/ 167 w 167"/>
                <a:gd name="T11" fmla="*/ 188 h 279"/>
                <a:gd name="T12" fmla="*/ 167 w 167"/>
                <a:gd name="T13" fmla="*/ 188 h 279"/>
                <a:gd name="T14" fmla="*/ 167 w 167"/>
                <a:gd name="T15" fmla="*/ 188 h 279"/>
                <a:gd name="T16" fmla="*/ 167 w 167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7" y="188"/>
                  </a:lnTo>
                  <a:lnTo>
                    <a:pt x="167" y="188"/>
                  </a:lnTo>
                  <a:lnTo>
                    <a:pt x="167" y="188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4" name="Freeform 53"/>
            <p:cNvSpPr/>
            <p:nvPr/>
          </p:nvSpPr>
          <p:spPr bwMode="auto">
            <a:xfrm>
              <a:off x="806450" y="2093913"/>
              <a:ext cx="265113" cy="438150"/>
            </a:xfrm>
            <a:custGeom>
              <a:avLst/>
              <a:gdLst>
                <a:gd name="T0" fmla="*/ 3 w 167"/>
                <a:gd name="T1" fmla="*/ 0 h 276"/>
                <a:gd name="T2" fmla="*/ 0 w 167"/>
                <a:gd name="T3" fmla="*/ 7 h 276"/>
                <a:gd name="T4" fmla="*/ 157 w 167"/>
                <a:gd name="T5" fmla="*/ 98 h 276"/>
                <a:gd name="T6" fmla="*/ 160 w 167"/>
                <a:gd name="T7" fmla="*/ 276 h 276"/>
                <a:gd name="T8" fmla="*/ 167 w 167"/>
                <a:gd name="T9" fmla="*/ 276 h 276"/>
                <a:gd name="T10" fmla="*/ 167 w 167"/>
                <a:gd name="T11" fmla="*/ 91 h 276"/>
                <a:gd name="T12" fmla="*/ 167 w 167"/>
                <a:gd name="T13" fmla="*/ 91 h 276"/>
                <a:gd name="T14" fmla="*/ 167 w 167"/>
                <a:gd name="T15" fmla="*/ 91 h 276"/>
                <a:gd name="T16" fmla="*/ 3 w 167"/>
                <a:gd name="T17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60" y="276"/>
                  </a:lnTo>
                  <a:lnTo>
                    <a:pt x="167" y="276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5" name="Freeform 54"/>
            <p:cNvSpPr/>
            <p:nvPr/>
          </p:nvSpPr>
          <p:spPr bwMode="auto">
            <a:xfrm>
              <a:off x="1587500" y="1306513"/>
              <a:ext cx="265113" cy="442913"/>
            </a:xfrm>
            <a:custGeom>
              <a:avLst/>
              <a:gdLst>
                <a:gd name="T0" fmla="*/ 160 w 167"/>
                <a:gd name="T1" fmla="*/ 279 h 279"/>
                <a:gd name="T2" fmla="*/ 167 w 167"/>
                <a:gd name="T3" fmla="*/ 272 h 279"/>
                <a:gd name="T4" fmla="*/ 10 w 167"/>
                <a:gd name="T5" fmla="*/ 181 h 279"/>
                <a:gd name="T6" fmla="*/ 10 w 167"/>
                <a:gd name="T7" fmla="*/ 0 h 279"/>
                <a:gd name="T8" fmla="*/ 0 w 167"/>
                <a:gd name="T9" fmla="*/ 0 h 279"/>
                <a:gd name="T10" fmla="*/ 0 w 167"/>
                <a:gd name="T11" fmla="*/ 188 h 279"/>
                <a:gd name="T12" fmla="*/ 0 w 167"/>
                <a:gd name="T13" fmla="*/ 188 h 279"/>
                <a:gd name="T14" fmla="*/ 0 w 167"/>
                <a:gd name="T15" fmla="*/ 188 h 279"/>
                <a:gd name="T16" fmla="*/ 160 w 167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160" y="279"/>
                  </a:moveTo>
                  <a:lnTo>
                    <a:pt x="167" y="272"/>
                  </a:lnTo>
                  <a:lnTo>
                    <a:pt x="10" y="181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16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6" name="Freeform 55"/>
            <p:cNvSpPr/>
            <p:nvPr/>
          </p:nvSpPr>
          <p:spPr bwMode="auto">
            <a:xfrm>
              <a:off x="1592263" y="1582738"/>
              <a:ext cx="266700" cy="444500"/>
            </a:xfrm>
            <a:custGeom>
              <a:avLst/>
              <a:gdLst>
                <a:gd name="T0" fmla="*/ 4 w 168"/>
                <a:gd name="T1" fmla="*/ 0 h 280"/>
                <a:gd name="T2" fmla="*/ 0 w 168"/>
                <a:gd name="T3" fmla="*/ 7 h 280"/>
                <a:gd name="T4" fmla="*/ 157 w 168"/>
                <a:gd name="T5" fmla="*/ 98 h 280"/>
                <a:gd name="T6" fmla="*/ 161 w 168"/>
                <a:gd name="T7" fmla="*/ 280 h 280"/>
                <a:gd name="T8" fmla="*/ 168 w 168"/>
                <a:gd name="T9" fmla="*/ 280 h 280"/>
                <a:gd name="T10" fmla="*/ 168 w 168"/>
                <a:gd name="T11" fmla="*/ 91 h 280"/>
                <a:gd name="T12" fmla="*/ 168 w 168"/>
                <a:gd name="T13" fmla="*/ 91 h 280"/>
                <a:gd name="T14" fmla="*/ 168 w 168"/>
                <a:gd name="T15" fmla="*/ 91 h 280"/>
                <a:gd name="T16" fmla="*/ 4 w 168"/>
                <a:gd name="T17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80">
                  <a:moveTo>
                    <a:pt x="4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61" y="280"/>
                  </a:lnTo>
                  <a:lnTo>
                    <a:pt x="168" y="280"/>
                  </a:lnTo>
                  <a:lnTo>
                    <a:pt x="168" y="91"/>
                  </a:lnTo>
                  <a:lnTo>
                    <a:pt x="168" y="91"/>
                  </a:lnTo>
                  <a:lnTo>
                    <a:pt x="168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7" name="Freeform 56"/>
            <p:cNvSpPr/>
            <p:nvPr/>
          </p:nvSpPr>
          <p:spPr bwMode="auto">
            <a:xfrm>
              <a:off x="1841500" y="1593850"/>
              <a:ext cx="509588" cy="166688"/>
            </a:xfrm>
            <a:custGeom>
              <a:avLst/>
              <a:gdLst>
                <a:gd name="T0" fmla="*/ 0 w 321"/>
                <a:gd name="T1" fmla="*/ 84 h 105"/>
                <a:gd name="T2" fmla="*/ 4 w 321"/>
                <a:gd name="T3" fmla="*/ 95 h 105"/>
                <a:gd name="T4" fmla="*/ 164 w 321"/>
                <a:gd name="T5" fmla="*/ 7 h 105"/>
                <a:gd name="T6" fmla="*/ 318 w 321"/>
                <a:gd name="T7" fmla="*/ 105 h 105"/>
                <a:gd name="T8" fmla="*/ 321 w 321"/>
                <a:gd name="T9" fmla="*/ 98 h 105"/>
                <a:gd name="T10" fmla="*/ 164 w 321"/>
                <a:gd name="T11" fmla="*/ 0 h 105"/>
                <a:gd name="T12" fmla="*/ 164 w 321"/>
                <a:gd name="T13" fmla="*/ 0 h 105"/>
                <a:gd name="T14" fmla="*/ 164 w 321"/>
                <a:gd name="T15" fmla="*/ 0 h 105"/>
                <a:gd name="T16" fmla="*/ 0 w 321"/>
                <a:gd name="T17" fmla="*/ 8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5">
                  <a:moveTo>
                    <a:pt x="0" y="84"/>
                  </a:moveTo>
                  <a:lnTo>
                    <a:pt x="4" y="95"/>
                  </a:lnTo>
                  <a:lnTo>
                    <a:pt x="164" y="7"/>
                  </a:lnTo>
                  <a:lnTo>
                    <a:pt x="318" y="105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8" name="Freeform 57"/>
            <p:cNvSpPr/>
            <p:nvPr/>
          </p:nvSpPr>
          <p:spPr bwMode="auto">
            <a:xfrm>
              <a:off x="2097088" y="1627188"/>
              <a:ext cx="509588" cy="166688"/>
            </a:xfrm>
            <a:custGeom>
              <a:avLst/>
              <a:gdLst>
                <a:gd name="T0" fmla="*/ 321 w 321"/>
                <a:gd name="T1" fmla="*/ 18 h 105"/>
                <a:gd name="T2" fmla="*/ 317 w 321"/>
                <a:gd name="T3" fmla="*/ 11 h 105"/>
                <a:gd name="T4" fmla="*/ 157 w 321"/>
                <a:gd name="T5" fmla="*/ 95 h 105"/>
                <a:gd name="T6" fmla="*/ 3 w 321"/>
                <a:gd name="T7" fmla="*/ 0 h 105"/>
                <a:gd name="T8" fmla="*/ 0 w 321"/>
                <a:gd name="T9" fmla="*/ 7 h 105"/>
                <a:gd name="T10" fmla="*/ 157 w 321"/>
                <a:gd name="T11" fmla="*/ 105 h 105"/>
                <a:gd name="T12" fmla="*/ 157 w 321"/>
                <a:gd name="T13" fmla="*/ 105 h 105"/>
                <a:gd name="T14" fmla="*/ 157 w 321"/>
                <a:gd name="T15" fmla="*/ 105 h 105"/>
                <a:gd name="T16" fmla="*/ 321 w 321"/>
                <a:gd name="T17" fmla="*/ 1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7" y="11"/>
                  </a:lnTo>
                  <a:lnTo>
                    <a:pt x="157" y="95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9" name="Freeform 58"/>
            <p:cNvSpPr/>
            <p:nvPr/>
          </p:nvSpPr>
          <p:spPr bwMode="auto">
            <a:xfrm>
              <a:off x="2090738" y="1128713"/>
              <a:ext cx="260350" cy="442913"/>
            </a:xfrm>
            <a:custGeom>
              <a:avLst/>
              <a:gdLst>
                <a:gd name="T0" fmla="*/ 0 w 164"/>
                <a:gd name="T1" fmla="*/ 279 h 279"/>
                <a:gd name="T2" fmla="*/ 7 w 164"/>
                <a:gd name="T3" fmla="*/ 279 h 279"/>
                <a:gd name="T4" fmla="*/ 7 w 164"/>
                <a:gd name="T5" fmla="*/ 98 h 279"/>
                <a:gd name="T6" fmla="*/ 164 w 164"/>
                <a:gd name="T7" fmla="*/ 7 h 279"/>
                <a:gd name="T8" fmla="*/ 161 w 164"/>
                <a:gd name="T9" fmla="*/ 0 h 279"/>
                <a:gd name="T10" fmla="*/ 0 w 164"/>
                <a:gd name="T11" fmla="*/ 94 h 279"/>
                <a:gd name="T12" fmla="*/ 0 w 164"/>
                <a:gd name="T13" fmla="*/ 94 h 279"/>
                <a:gd name="T14" fmla="*/ 0 w 164"/>
                <a:gd name="T15" fmla="*/ 94 h 279"/>
                <a:gd name="T16" fmla="*/ 0 w 164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79">
                  <a:moveTo>
                    <a:pt x="0" y="279"/>
                  </a:moveTo>
                  <a:lnTo>
                    <a:pt x="7" y="279"/>
                  </a:lnTo>
                  <a:lnTo>
                    <a:pt x="7" y="98"/>
                  </a:lnTo>
                  <a:lnTo>
                    <a:pt x="164" y="7"/>
                  </a:lnTo>
                  <a:lnTo>
                    <a:pt x="161" y="0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0" name="Freeform 59"/>
            <p:cNvSpPr/>
            <p:nvPr/>
          </p:nvSpPr>
          <p:spPr bwMode="auto">
            <a:xfrm>
              <a:off x="1581150" y="696913"/>
              <a:ext cx="509588" cy="874713"/>
            </a:xfrm>
            <a:custGeom>
              <a:avLst/>
              <a:gdLst>
                <a:gd name="T0" fmla="*/ 321 w 321"/>
                <a:gd name="T1" fmla="*/ 366 h 551"/>
                <a:gd name="T2" fmla="*/ 321 w 321"/>
                <a:gd name="T3" fmla="*/ 366 h 551"/>
                <a:gd name="T4" fmla="*/ 164 w 321"/>
                <a:gd name="T5" fmla="*/ 276 h 551"/>
                <a:gd name="T6" fmla="*/ 164 w 321"/>
                <a:gd name="T7" fmla="*/ 94 h 551"/>
                <a:gd name="T8" fmla="*/ 164 w 321"/>
                <a:gd name="T9" fmla="*/ 94 h 551"/>
                <a:gd name="T10" fmla="*/ 164 w 321"/>
                <a:gd name="T11" fmla="*/ 94 h 551"/>
                <a:gd name="T12" fmla="*/ 4 w 321"/>
                <a:gd name="T13" fmla="*/ 0 h 551"/>
                <a:gd name="T14" fmla="*/ 0 w 321"/>
                <a:gd name="T15" fmla="*/ 7 h 551"/>
                <a:gd name="T16" fmla="*/ 157 w 321"/>
                <a:gd name="T17" fmla="*/ 97 h 551"/>
                <a:gd name="T18" fmla="*/ 157 w 321"/>
                <a:gd name="T19" fmla="*/ 279 h 551"/>
                <a:gd name="T20" fmla="*/ 157 w 321"/>
                <a:gd name="T21" fmla="*/ 279 h 551"/>
                <a:gd name="T22" fmla="*/ 314 w 321"/>
                <a:gd name="T23" fmla="*/ 370 h 551"/>
                <a:gd name="T24" fmla="*/ 311 w 321"/>
                <a:gd name="T25" fmla="*/ 551 h 551"/>
                <a:gd name="T26" fmla="*/ 321 w 321"/>
                <a:gd name="T27" fmla="*/ 551 h 551"/>
                <a:gd name="T28" fmla="*/ 321 w 321"/>
                <a:gd name="T29" fmla="*/ 366 h 551"/>
                <a:gd name="T30" fmla="*/ 321 w 321"/>
                <a:gd name="T31" fmla="*/ 366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1" h="551">
                  <a:moveTo>
                    <a:pt x="321" y="366"/>
                  </a:moveTo>
                  <a:lnTo>
                    <a:pt x="321" y="366"/>
                  </a:lnTo>
                  <a:lnTo>
                    <a:pt x="164" y="276"/>
                  </a:lnTo>
                  <a:lnTo>
                    <a:pt x="164" y="94"/>
                  </a:lnTo>
                  <a:lnTo>
                    <a:pt x="164" y="94"/>
                  </a:lnTo>
                  <a:lnTo>
                    <a:pt x="164" y="94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157" y="279"/>
                  </a:lnTo>
                  <a:lnTo>
                    <a:pt x="314" y="370"/>
                  </a:lnTo>
                  <a:lnTo>
                    <a:pt x="311" y="551"/>
                  </a:lnTo>
                  <a:lnTo>
                    <a:pt x="321" y="551"/>
                  </a:lnTo>
                  <a:lnTo>
                    <a:pt x="321" y="366"/>
                  </a:lnTo>
                  <a:lnTo>
                    <a:pt x="321" y="36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1" name="Freeform 60"/>
            <p:cNvSpPr/>
            <p:nvPr/>
          </p:nvSpPr>
          <p:spPr bwMode="auto">
            <a:xfrm>
              <a:off x="2622550" y="2198688"/>
              <a:ext cx="266700" cy="444500"/>
            </a:xfrm>
            <a:custGeom>
              <a:avLst/>
              <a:gdLst>
                <a:gd name="T0" fmla="*/ 161 w 168"/>
                <a:gd name="T1" fmla="*/ 280 h 280"/>
                <a:gd name="T2" fmla="*/ 168 w 168"/>
                <a:gd name="T3" fmla="*/ 273 h 280"/>
                <a:gd name="T4" fmla="*/ 11 w 168"/>
                <a:gd name="T5" fmla="*/ 182 h 280"/>
                <a:gd name="T6" fmla="*/ 11 w 168"/>
                <a:gd name="T7" fmla="*/ 0 h 280"/>
                <a:gd name="T8" fmla="*/ 0 w 168"/>
                <a:gd name="T9" fmla="*/ 0 h 280"/>
                <a:gd name="T10" fmla="*/ 0 w 168"/>
                <a:gd name="T11" fmla="*/ 189 h 280"/>
                <a:gd name="T12" fmla="*/ 0 w 168"/>
                <a:gd name="T13" fmla="*/ 189 h 280"/>
                <a:gd name="T14" fmla="*/ 0 w 168"/>
                <a:gd name="T15" fmla="*/ 189 h 280"/>
                <a:gd name="T16" fmla="*/ 161 w 168"/>
                <a:gd name="T17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80">
                  <a:moveTo>
                    <a:pt x="161" y="280"/>
                  </a:moveTo>
                  <a:lnTo>
                    <a:pt x="168" y="273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161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2" name="Freeform 61"/>
            <p:cNvSpPr/>
            <p:nvPr/>
          </p:nvSpPr>
          <p:spPr bwMode="auto">
            <a:xfrm>
              <a:off x="2628900" y="2476500"/>
              <a:ext cx="265113" cy="442913"/>
            </a:xfrm>
            <a:custGeom>
              <a:avLst/>
              <a:gdLst>
                <a:gd name="T0" fmla="*/ 3 w 167"/>
                <a:gd name="T1" fmla="*/ 0 h 279"/>
                <a:gd name="T2" fmla="*/ 0 w 167"/>
                <a:gd name="T3" fmla="*/ 10 h 279"/>
                <a:gd name="T4" fmla="*/ 157 w 167"/>
                <a:gd name="T5" fmla="*/ 98 h 279"/>
                <a:gd name="T6" fmla="*/ 160 w 167"/>
                <a:gd name="T7" fmla="*/ 279 h 279"/>
                <a:gd name="T8" fmla="*/ 167 w 167"/>
                <a:gd name="T9" fmla="*/ 279 h 279"/>
                <a:gd name="T10" fmla="*/ 167 w 167"/>
                <a:gd name="T11" fmla="*/ 94 h 279"/>
                <a:gd name="T12" fmla="*/ 167 w 167"/>
                <a:gd name="T13" fmla="*/ 94 h 279"/>
                <a:gd name="T14" fmla="*/ 167 w 167"/>
                <a:gd name="T15" fmla="*/ 94 h 279"/>
                <a:gd name="T16" fmla="*/ 3 w 167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3" y="0"/>
                  </a:moveTo>
                  <a:lnTo>
                    <a:pt x="0" y="10"/>
                  </a:lnTo>
                  <a:lnTo>
                    <a:pt x="157" y="98"/>
                  </a:lnTo>
                  <a:lnTo>
                    <a:pt x="160" y="279"/>
                  </a:lnTo>
                  <a:lnTo>
                    <a:pt x="167" y="279"/>
                  </a:lnTo>
                  <a:lnTo>
                    <a:pt x="167" y="94"/>
                  </a:lnTo>
                  <a:lnTo>
                    <a:pt x="167" y="94"/>
                  </a:lnTo>
                  <a:lnTo>
                    <a:pt x="167" y="9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3" name="Freeform 62"/>
            <p:cNvSpPr/>
            <p:nvPr/>
          </p:nvSpPr>
          <p:spPr bwMode="auto">
            <a:xfrm>
              <a:off x="2878138" y="2487613"/>
              <a:ext cx="509588" cy="171450"/>
            </a:xfrm>
            <a:custGeom>
              <a:avLst/>
              <a:gdLst>
                <a:gd name="T0" fmla="*/ 0 w 321"/>
                <a:gd name="T1" fmla="*/ 87 h 108"/>
                <a:gd name="T2" fmla="*/ 3 w 321"/>
                <a:gd name="T3" fmla="*/ 94 h 108"/>
                <a:gd name="T4" fmla="*/ 164 w 321"/>
                <a:gd name="T5" fmla="*/ 10 h 108"/>
                <a:gd name="T6" fmla="*/ 317 w 321"/>
                <a:gd name="T7" fmla="*/ 108 h 108"/>
                <a:gd name="T8" fmla="*/ 321 w 321"/>
                <a:gd name="T9" fmla="*/ 98 h 108"/>
                <a:gd name="T10" fmla="*/ 164 w 321"/>
                <a:gd name="T11" fmla="*/ 0 h 108"/>
                <a:gd name="T12" fmla="*/ 164 w 321"/>
                <a:gd name="T13" fmla="*/ 0 h 108"/>
                <a:gd name="T14" fmla="*/ 164 w 321"/>
                <a:gd name="T15" fmla="*/ 0 h 108"/>
                <a:gd name="T16" fmla="*/ 0 w 321"/>
                <a:gd name="T17" fmla="*/ 87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8">
                  <a:moveTo>
                    <a:pt x="0" y="87"/>
                  </a:moveTo>
                  <a:lnTo>
                    <a:pt x="3" y="94"/>
                  </a:lnTo>
                  <a:lnTo>
                    <a:pt x="164" y="10"/>
                  </a:lnTo>
                  <a:lnTo>
                    <a:pt x="317" y="108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4" name="Freeform 63"/>
            <p:cNvSpPr/>
            <p:nvPr/>
          </p:nvSpPr>
          <p:spPr bwMode="auto">
            <a:xfrm>
              <a:off x="3132138" y="2520950"/>
              <a:ext cx="509588" cy="166688"/>
            </a:xfrm>
            <a:custGeom>
              <a:avLst/>
              <a:gdLst>
                <a:gd name="T0" fmla="*/ 321 w 321"/>
                <a:gd name="T1" fmla="*/ 17 h 105"/>
                <a:gd name="T2" fmla="*/ 318 w 321"/>
                <a:gd name="T3" fmla="*/ 10 h 105"/>
                <a:gd name="T4" fmla="*/ 157 w 321"/>
                <a:gd name="T5" fmla="*/ 94 h 105"/>
                <a:gd name="T6" fmla="*/ 4 w 321"/>
                <a:gd name="T7" fmla="*/ 0 h 105"/>
                <a:gd name="T8" fmla="*/ 0 w 321"/>
                <a:gd name="T9" fmla="*/ 7 h 105"/>
                <a:gd name="T10" fmla="*/ 157 w 321"/>
                <a:gd name="T11" fmla="*/ 105 h 105"/>
                <a:gd name="T12" fmla="*/ 157 w 321"/>
                <a:gd name="T13" fmla="*/ 105 h 105"/>
                <a:gd name="T14" fmla="*/ 157 w 321"/>
                <a:gd name="T15" fmla="*/ 105 h 105"/>
                <a:gd name="T16" fmla="*/ 321 w 321"/>
                <a:gd name="T17" fmla="*/ 17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5">
                  <a:moveTo>
                    <a:pt x="321" y="17"/>
                  </a:moveTo>
                  <a:lnTo>
                    <a:pt x="318" y="10"/>
                  </a:lnTo>
                  <a:lnTo>
                    <a:pt x="157" y="94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321" y="1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5" name="Freeform 64"/>
            <p:cNvSpPr/>
            <p:nvPr/>
          </p:nvSpPr>
          <p:spPr bwMode="auto">
            <a:xfrm>
              <a:off x="3160713" y="2470150"/>
              <a:ext cx="509588" cy="166688"/>
            </a:xfrm>
            <a:custGeom>
              <a:avLst/>
              <a:gdLst>
                <a:gd name="T0" fmla="*/ 321 w 321"/>
                <a:gd name="T1" fmla="*/ 18 h 105"/>
                <a:gd name="T2" fmla="*/ 317 w 321"/>
                <a:gd name="T3" fmla="*/ 7 h 105"/>
                <a:gd name="T4" fmla="*/ 157 w 321"/>
                <a:gd name="T5" fmla="*/ 95 h 105"/>
                <a:gd name="T6" fmla="*/ 3 w 321"/>
                <a:gd name="T7" fmla="*/ 0 h 105"/>
                <a:gd name="T8" fmla="*/ 0 w 321"/>
                <a:gd name="T9" fmla="*/ 7 h 105"/>
                <a:gd name="T10" fmla="*/ 157 w 321"/>
                <a:gd name="T11" fmla="*/ 105 h 105"/>
                <a:gd name="T12" fmla="*/ 157 w 321"/>
                <a:gd name="T13" fmla="*/ 105 h 105"/>
                <a:gd name="T14" fmla="*/ 157 w 321"/>
                <a:gd name="T15" fmla="*/ 105 h 105"/>
                <a:gd name="T16" fmla="*/ 321 w 321"/>
                <a:gd name="T17" fmla="*/ 1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7" y="7"/>
                  </a:lnTo>
                  <a:lnTo>
                    <a:pt x="157" y="95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6" name="Freeform 65"/>
            <p:cNvSpPr/>
            <p:nvPr/>
          </p:nvSpPr>
          <p:spPr bwMode="auto">
            <a:xfrm>
              <a:off x="3127375" y="2020888"/>
              <a:ext cx="265113" cy="444500"/>
            </a:xfrm>
            <a:custGeom>
              <a:avLst/>
              <a:gdLst>
                <a:gd name="T0" fmla="*/ 0 w 167"/>
                <a:gd name="T1" fmla="*/ 280 h 280"/>
                <a:gd name="T2" fmla="*/ 10 w 167"/>
                <a:gd name="T3" fmla="*/ 280 h 280"/>
                <a:gd name="T4" fmla="*/ 10 w 167"/>
                <a:gd name="T5" fmla="*/ 98 h 280"/>
                <a:gd name="T6" fmla="*/ 167 w 167"/>
                <a:gd name="T7" fmla="*/ 7 h 280"/>
                <a:gd name="T8" fmla="*/ 160 w 167"/>
                <a:gd name="T9" fmla="*/ 0 h 280"/>
                <a:gd name="T10" fmla="*/ 0 w 167"/>
                <a:gd name="T11" fmla="*/ 95 h 280"/>
                <a:gd name="T12" fmla="*/ 0 w 167"/>
                <a:gd name="T13" fmla="*/ 95 h 280"/>
                <a:gd name="T14" fmla="*/ 0 w 167"/>
                <a:gd name="T15" fmla="*/ 95 h 280"/>
                <a:gd name="T16" fmla="*/ 0 w 167"/>
                <a:gd name="T17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80">
                  <a:moveTo>
                    <a:pt x="0" y="280"/>
                  </a:moveTo>
                  <a:lnTo>
                    <a:pt x="10" y="280"/>
                  </a:lnTo>
                  <a:lnTo>
                    <a:pt x="10" y="98"/>
                  </a:lnTo>
                  <a:lnTo>
                    <a:pt x="167" y="7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0" y="95"/>
                  </a:lnTo>
                  <a:lnTo>
                    <a:pt x="0" y="95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7" name="Freeform 66"/>
            <p:cNvSpPr/>
            <p:nvPr/>
          </p:nvSpPr>
          <p:spPr bwMode="auto">
            <a:xfrm>
              <a:off x="2119313" y="1571625"/>
              <a:ext cx="1008063" cy="893763"/>
            </a:xfrm>
            <a:custGeom>
              <a:avLst/>
              <a:gdLst>
                <a:gd name="T0" fmla="*/ 635 w 635"/>
                <a:gd name="T1" fmla="*/ 378 h 563"/>
                <a:gd name="T2" fmla="*/ 635 w 635"/>
                <a:gd name="T3" fmla="*/ 378 h 563"/>
                <a:gd name="T4" fmla="*/ 478 w 635"/>
                <a:gd name="T5" fmla="*/ 287 h 563"/>
                <a:gd name="T6" fmla="*/ 481 w 635"/>
                <a:gd name="T7" fmla="*/ 105 h 563"/>
                <a:gd name="T8" fmla="*/ 481 w 635"/>
                <a:gd name="T9" fmla="*/ 105 h 563"/>
                <a:gd name="T10" fmla="*/ 481 w 635"/>
                <a:gd name="T11" fmla="*/ 105 h 563"/>
                <a:gd name="T12" fmla="*/ 321 w 635"/>
                <a:gd name="T13" fmla="*/ 11 h 563"/>
                <a:gd name="T14" fmla="*/ 321 w 635"/>
                <a:gd name="T15" fmla="*/ 11 h 563"/>
                <a:gd name="T16" fmla="*/ 160 w 635"/>
                <a:gd name="T17" fmla="*/ 98 h 563"/>
                <a:gd name="T18" fmla="*/ 7 w 635"/>
                <a:gd name="T19" fmla="*/ 0 h 563"/>
                <a:gd name="T20" fmla="*/ 0 w 635"/>
                <a:gd name="T21" fmla="*/ 11 h 563"/>
                <a:gd name="T22" fmla="*/ 160 w 635"/>
                <a:gd name="T23" fmla="*/ 109 h 563"/>
                <a:gd name="T24" fmla="*/ 160 w 635"/>
                <a:gd name="T25" fmla="*/ 109 h 563"/>
                <a:gd name="T26" fmla="*/ 160 w 635"/>
                <a:gd name="T27" fmla="*/ 109 h 563"/>
                <a:gd name="T28" fmla="*/ 317 w 635"/>
                <a:gd name="T29" fmla="*/ 21 h 563"/>
                <a:gd name="T30" fmla="*/ 471 w 635"/>
                <a:gd name="T31" fmla="*/ 109 h 563"/>
                <a:gd name="T32" fmla="*/ 471 w 635"/>
                <a:gd name="T33" fmla="*/ 290 h 563"/>
                <a:gd name="T34" fmla="*/ 471 w 635"/>
                <a:gd name="T35" fmla="*/ 290 h 563"/>
                <a:gd name="T36" fmla="*/ 628 w 635"/>
                <a:gd name="T37" fmla="*/ 381 h 563"/>
                <a:gd name="T38" fmla="*/ 628 w 635"/>
                <a:gd name="T39" fmla="*/ 563 h 563"/>
                <a:gd name="T40" fmla="*/ 635 w 635"/>
                <a:gd name="T41" fmla="*/ 563 h 563"/>
                <a:gd name="T42" fmla="*/ 635 w 635"/>
                <a:gd name="T43" fmla="*/ 378 h 563"/>
                <a:gd name="T44" fmla="*/ 635 w 635"/>
                <a:gd name="T45" fmla="*/ 378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35" h="563">
                  <a:moveTo>
                    <a:pt x="635" y="378"/>
                  </a:moveTo>
                  <a:lnTo>
                    <a:pt x="635" y="378"/>
                  </a:lnTo>
                  <a:lnTo>
                    <a:pt x="478" y="287"/>
                  </a:lnTo>
                  <a:lnTo>
                    <a:pt x="481" y="105"/>
                  </a:lnTo>
                  <a:lnTo>
                    <a:pt x="481" y="105"/>
                  </a:lnTo>
                  <a:lnTo>
                    <a:pt x="481" y="105"/>
                  </a:lnTo>
                  <a:lnTo>
                    <a:pt x="321" y="11"/>
                  </a:lnTo>
                  <a:lnTo>
                    <a:pt x="321" y="11"/>
                  </a:lnTo>
                  <a:lnTo>
                    <a:pt x="160" y="98"/>
                  </a:lnTo>
                  <a:lnTo>
                    <a:pt x="7" y="0"/>
                  </a:lnTo>
                  <a:lnTo>
                    <a:pt x="0" y="11"/>
                  </a:lnTo>
                  <a:lnTo>
                    <a:pt x="160" y="109"/>
                  </a:lnTo>
                  <a:lnTo>
                    <a:pt x="160" y="109"/>
                  </a:lnTo>
                  <a:lnTo>
                    <a:pt x="160" y="109"/>
                  </a:lnTo>
                  <a:lnTo>
                    <a:pt x="317" y="21"/>
                  </a:lnTo>
                  <a:lnTo>
                    <a:pt x="471" y="109"/>
                  </a:lnTo>
                  <a:lnTo>
                    <a:pt x="471" y="290"/>
                  </a:lnTo>
                  <a:lnTo>
                    <a:pt x="471" y="290"/>
                  </a:lnTo>
                  <a:lnTo>
                    <a:pt x="628" y="381"/>
                  </a:lnTo>
                  <a:lnTo>
                    <a:pt x="628" y="563"/>
                  </a:lnTo>
                  <a:lnTo>
                    <a:pt x="635" y="563"/>
                  </a:lnTo>
                  <a:lnTo>
                    <a:pt x="635" y="378"/>
                  </a:lnTo>
                  <a:lnTo>
                    <a:pt x="635" y="37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8" name="Freeform 67"/>
            <p:cNvSpPr/>
            <p:nvPr/>
          </p:nvSpPr>
          <p:spPr bwMode="auto">
            <a:xfrm>
              <a:off x="534988" y="1322388"/>
              <a:ext cx="514350" cy="876300"/>
            </a:xfrm>
            <a:custGeom>
              <a:avLst/>
              <a:gdLst>
                <a:gd name="T0" fmla="*/ 0 w 324"/>
                <a:gd name="T1" fmla="*/ 185 h 552"/>
                <a:gd name="T2" fmla="*/ 0 w 324"/>
                <a:gd name="T3" fmla="*/ 185 h 552"/>
                <a:gd name="T4" fmla="*/ 157 w 324"/>
                <a:gd name="T5" fmla="*/ 276 h 552"/>
                <a:gd name="T6" fmla="*/ 157 w 324"/>
                <a:gd name="T7" fmla="*/ 458 h 552"/>
                <a:gd name="T8" fmla="*/ 157 w 324"/>
                <a:gd name="T9" fmla="*/ 458 h 552"/>
                <a:gd name="T10" fmla="*/ 157 w 324"/>
                <a:gd name="T11" fmla="*/ 458 h 552"/>
                <a:gd name="T12" fmla="*/ 317 w 324"/>
                <a:gd name="T13" fmla="*/ 552 h 552"/>
                <a:gd name="T14" fmla="*/ 324 w 324"/>
                <a:gd name="T15" fmla="*/ 542 h 552"/>
                <a:gd name="T16" fmla="*/ 167 w 324"/>
                <a:gd name="T17" fmla="*/ 454 h 552"/>
                <a:gd name="T18" fmla="*/ 167 w 324"/>
                <a:gd name="T19" fmla="*/ 273 h 552"/>
                <a:gd name="T20" fmla="*/ 167 w 324"/>
                <a:gd name="T21" fmla="*/ 273 h 552"/>
                <a:gd name="T22" fmla="*/ 10 w 324"/>
                <a:gd name="T23" fmla="*/ 182 h 552"/>
                <a:gd name="T24" fmla="*/ 10 w 324"/>
                <a:gd name="T25" fmla="*/ 0 h 552"/>
                <a:gd name="T26" fmla="*/ 0 w 324"/>
                <a:gd name="T27" fmla="*/ 0 h 552"/>
                <a:gd name="T28" fmla="*/ 0 w 324"/>
                <a:gd name="T29" fmla="*/ 185 h 552"/>
                <a:gd name="T30" fmla="*/ 0 w 324"/>
                <a:gd name="T31" fmla="*/ 185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4" h="552">
                  <a:moveTo>
                    <a:pt x="0" y="185"/>
                  </a:move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317" y="552"/>
                  </a:lnTo>
                  <a:lnTo>
                    <a:pt x="324" y="542"/>
                  </a:lnTo>
                  <a:lnTo>
                    <a:pt x="167" y="454"/>
                  </a:lnTo>
                  <a:lnTo>
                    <a:pt x="167" y="273"/>
                  </a:lnTo>
                  <a:lnTo>
                    <a:pt x="167" y="273"/>
                  </a:lnTo>
                  <a:lnTo>
                    <a:pt x="10" y="18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9" name="Freeform 68"/>
            <p:cNvSpPr/>
            <p:nvPr/>
          </p:nvSpPr>
          <p:spPr bwMode="auto">
            <a:xfrm>
              <a:off x="1598613" y="2009775"/>
              <a:ext cx="1008063" cy="166688"/>
            </a:xfrm>
            <a:custGeom>
              <a:avLst/>
              <a:gdLst>
                <a:gd name="T0" fmla="*/ 474 w 635"/>
                <a:gd name="T1" fmla="*/ 4 h 105"/>
                <a:gd name="T2" fmla="*/ 474 w 635"/>
                <a:gd name="T3" fmla="*/ 4 h 105"/>
                <a:gd name="T4" fmla="*/ 317 w 635"/>
                <a:gd name="T5" fmla="*/ 95 h 105"/>
                <a:gd name="T6" fmla="*/ 160 w 635"/>
                <a:gd name="T7" fmla="*/ 0 h 105"/>
                <a:gd name="T8" fmla="*/ 160 w 635"/>
                <a:gd name="T9" fmla="*/ 0 h 105"/>
                <a:gd name="T10" fmla="*/ 160 w 635"/>
                <a:gd name="T11" fmla="*/ 0 h 105"/>
                <a:gd name="T12" fmla="*/ 0 w 635"/>
                <a:gd name="T13" fmla="*/ 95 h 105"/>
                <a:gd name="T14" fmla="*/ 3 w 635"/>
                <a:gd name="T15" fmla="*/ 102 h 105"/>
                <a:gd name="T16" fmla="*/ 160 w 635"/>
                <a:gd name="T17" fmla="*/ 11 h 105"/>
                <a:gd name="T18" fmla="*/ 317 w 635"/>
                <a:gd name="T19" fmla="*/ 105 h 105"/>
                <a:gd name="T20" fmla="*/ 317 w 635"/>
                <a:gd name="T21" fmla="*/ 105 h 105"/>
                <a:gd name="T22" fmla="*/ 474 w 635"/>
                <a:gd name="T23" fmla="*/ 14 h 105"/>
                <a:gd name="T24" fmla="*/ 628 w 635"/>
                <a:gd name="T25" fmla="*/ 105 h 105"/>
                <a:gd name="T26" fmla="*/ 635 w 635"/>
                <a:gd name="T27" fmla="*/ 98 h 105"/>
                <a:gd name="T28" fmla="*/ 474 w 635"/>
                <a:gd name="T29" fmla="*/ 4 h 105"/>
                <a:gd name="T30" fmla="*/ 474 w 635"/>
                <a:gd name="T31" fmla="*/ 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5" h="105">
                  <a:moveTo>
                    <a:pt x="474" y="4"/>
                  </a:moveTo>
                  <a:lnTo>
                    <a:pt x="474" y="4"/>
                  </a:lnTo>
                  <a:lnTo>
                    <a:pt x="317" y="95"/>
                  </a:lnTo>
                  <a:lnTo>
                    <a:pt x="160" y="0"/>
                  </a:lnTo>
                  <a:lnTo>
                    <a:pt x="160" y="0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3" y="102"/>
                  </a:lnTo>
                  <a:lnTo>
                    <a:pt x="160" y="11"/>
                  </a:lnTo>
                  <a:lnTo>
                    <a:pt x="317" y="105"/>
                  </a:lnTo>
                  <a:lnTo>
                    <a:pt x="317" y="105"/>
                  </a:lnTo>
                  <a:lnTo>
                    <a:pt x="474" y="14"/>
                  </a:lnTo>
                  <a:lnTo>
                    <a:pt x="628" y="105"/>
                  </a:lnTo>
                  <a:lnTo>
                    <a:pt x="635" y="98"/>
                  </a:lnTo>
                  <a:lnTo>
                    <a:pt x="474" y="4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0" name="Freeform 69"/>
            <p:cNvSpPr/>
            <p:nvPr/>
          </p:nvSpPr>
          <p:spPr bwMode="auto">
            <a:xfrm>
              <a:off x="1100138" y="2054225"/>
              <a:ext cx="1008063" cy="166688"/>
            </a:xfrm>
            <a:custGeom>
              <a:avLst/>
              <a:gdLst>
                <a:gd name="T0" fmla="*/ 474 w 635"/>
                <a:gd name="T1" fmla="*/ 4 h 105"/>
                <a:gd name="T2" fmla="*/ 474 w 635"/>
                <a:gd name="T3" fmla="*/ 4 h 105"/>
                <a:gd name="T4" fmla="*/ 317 w 635"/>
                <a:gd name="T5" fmla="*/ 91 h 105"/>
                <a:gd name="T6" fmla="*/ 164 w 635"/>
                <a:gd name="T7" fmla="*/ 0 h 105"/>
                <a:gd name="T8" fmla="*/ 164 w 635"/>
                <a:gd name="T9" fmla="*/ 0 h 105"/>
                <a:gd name="T10" fmla="*/ 164 w 635"/>
                <a:gd name="T11" fmla="*/ 0 h 105"/>
                <a:gd name="T12" fmla="*/ 0 w 635"/>
                <a:gd name="T13" fmla="*/ 95 h 105"/>
                <a:gd name="T14" fmla="*/ 7 w 635"/>
                <a:gd name="T15" fmla="*/ 102 h 105"/>
                <a:gd name="T16" fmla="*/ 164 w 635"/>
                <a:gd name="T17" fmla="*/ 11 h 105"/>
                <a:gd name="T18" fmla="*/ 317 w 635"/>
                <a:gd name="T19" fmla="*/ 102 h 105"/>
                <a:gd name="T20" fmla="*/ 317 w 635"/>
                <a:gd name="T21" fmla="*/ 102 h 105"/>
                <a:gd name="T22" fmla="*/ 474 w 635"/>
                <a:gd name="T23" fmla="*/ 14 h 105"/>
                <a:gd name="T24" fmla="*/ 631 w 635"/>
                <a:gd name="T25" fmla="*/ 105 h 105"/>
                <a:gd name="T26" fmla="*/ 635 w 635"/>
                <a:gd name="T27" fmla="*/ 98 h 105"/>
                <a:gd name="T28" fmla="*/ 474 w 635"/>
                <a:gd name="T29" fmla="*/ 4 h 105"/>
                <a:gd name="T30" fmla="*/ 474 w 635"/>
                <a:gd name="T31" fmla="*/ 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5" h="105">
                  <a:moveTo>
                    <a:pt x="474" y="4"/>
                  </a:moveTo>
                  <a:lnTo>
                    <a:pt x="474" y="4"/>
                  </a:lnTo>
                  <a:lnTo>
                    <a:pt x="317" y="91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0" y="95"/>
                  </a:lnTo>
                  <a:lnTo>
                    <a:pt x="7" y="102"/>
                  </a:lnTo>
                  <a:lnTo>
                    <a:pt x="164" y="11"/>
                  </a:lnTo>
                  <a:lnTo>
                    <a:pt x="317" y="102"/>
                  </a:lnTo>
                  <a:lnTo>
                    <a:pt x="317" y="102"/>
                  </a:lnTo>
                  <a:lnTo>
                    <a:pt x="474" y="14"/>
                  </a:lnTo>
                  <a:lnTo>
                    <a:pt x="631" y="105"/>
                  </a:lnTo>
                  <a:lnTo>
                    <a:pt x="635" y="98"/>
                  </a:lnTo>
                  <a:lnTo>
                    <a:pt x="474" y="4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1" name="Freeform 70"/>
            <p:cNvSpPr/>
            <p:nvPr/>
          </p:nvSpPr>
          <p:spPr bwMode="auto">
            <a:xfrm>
              <a:off x="1049338" y="708025"/>
              <a:ext cx="515938" cy="160338"/>
            </a:xfrm>
            <a:custGeom>
              <a:avLst/>
              <a:gdLst>
                <a:gd name="T0" fmla="*/ 325 w 325"/>
                <a:gd name="T1" fmla="*/ 7 h 101"/>
                <a:gd name="T2" fmla="*/ 318 w 325"/>
                <a:gd name="T3" fmla="*/ 0 h 101"/>
                <a:gd name="T4" fmla="*/ 161 w 325"/>
                <a:gd name="T5" fmla="*/ 90 h 101"/>
                <a:gd name="T6" fmla="*/ 7 w 325"/>
                <a:gd name="T7" fmla="*/ 0 h 101"/>
                <a:gd name="T8" fmla="*/ 0 w 325"/>
                <a:gd name="T9" fmla="*/ 7 h 101"/>
                <a:gd name="T10" fmla="*/ 161 w 325"/>
                <a:gd name="T11" fmla="*/ 101 h 101"/>
                <a:gd name="T12" fmla="*/ 161 w 325"/>
                <a:gd name="T13" fmla="*/ 101 h 101"/>
                <a:gd name="T14" fmla="*/ 161 w 325"/>
                <a:gd name="T15" fmla="*/ 101 h 101"/>
                <a:gd name="T16" fmla="*/ 325 w 325"/>
                <a:gd name="T17" fmla="*/ 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5" h="101">
                  <a:moveTo>
                    <a:pt x="325" y="7"/>
                  </a:moveTo>
                  <a:lnTo>
                    <a:pt x="318" y="0"/>
                  </a:lnTo>
                  <a:lnTo>
                    <a:pt x="161" y="90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325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2" name="Freeform 71"/>
            <p:cNvSpPr/>
            <p:nvPr/>
          </p:nvSpPr>
          <p:spPr bwMode="auto">
            <a:xfrm>
              <a:off x="1293813" y="390525"/>
              <a:ext cx="265113" cy="444500"/>
            </a:xfrm>
            <a:custGeom>
              <a:avLst/>
              <a:gdLst>
                <a:gd name="T0" fmla="*/ 167 w 167"/>
                <a:gd name="T1" fmla="*/ 0 h 280"/>
                <a:gd name="T2" fmla="*/ 157 w 167"/>
                <a:gd name="T3" fmla="*/ 0 h 280"/>
                <a:gd name="T4" fmla="*/ 157 w 167"/>
                <a:gd name="T5" fmla="*/ 182 h 280"/>
                <a:gd name="T6" fmla="*/ 0 w 167"/>
                <a:gd name="T7" fmla="*/ 273 h 280"/>
                <a:gd name="T8" fmla="*/ 3 w 167"/>
                <a:gd name="T9" fmla="*/ 280 h 280"/>
                <a:gd name="T10" fmla="*/ 167 w 167"/>
                <a:gd name="T11" fmla="*/ 189 h 280"/>
                <a:gd name="T12" fmla="*/ 167 w 167"/>
                <a:gd name="T13" fmla="*/ 189 h 280"/>
                <a:gd name="T14" fmla="*/ 167 w 167"/>
                <a:gd name="T15" fmla="*/ 189 h 280"/>
                <a:gd name="T16" fmla="*/ 167 w 167"/>
                <a:gd name="T17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80">
                  <a:moveTo>
                    <a:pt x="167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3"/>
                  </a:lnTo>
                  <a:lnTo>
                    <a:pt x="3" y="280"/>
                  </a:lnTo>
                  <a:lnTo>
                    <a:pt x="167" y="189"/>
                  </a:lnTo>
                  <a:lnTo>
                    <a:pt x="167" y="189"/>
                  </a:lnTo>
                  <a:lnTo>
                    <a:pt x="167" y="189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3" name="Freeform 72"/>
            <p:cNvSpPr/>
            <p:nvPr/>
          </p:nvSpPr>
          <p:spPr bwMode="auto">
            <a:xfrm>
              <a:off x="795338" y="430213"/>
              <a:ext cx="265113" cy="442913"/>
            </a:xfrm>
            <a:custGeom>
              <a:avLst/>
              <a:gdLst>
                <a:gd name="T0" fmla="*/ 167 w 167"/>
                <a:gd name="T1" fmla="*/ 0 h 279"/>
                <a:gd name="T2" fmla="*/ 157 w 167"/>
                <a:gd name="T3" fmla="*/ 0 h 279"/>
                <a:gd name="T4" fmla="*/ 157 w 167"/>
                <a:gd name="T5" fmla="*/ 182 h 279"/>
                <a:gd name="T6" fmla="*/ 0 w 167"/>
                <a:gd name="T7" fmla="*/ 272 h 279"/>
                <a:gd name="T8" fmla="*/ 7 w 167"/>
                <a:gd name="T9" fmla="*/ 279 h 279"/>
                <a:gd name="T10" fmla="*/ 167 w 167"/>
                <a:gd name="T11" fmla="*/ 185 h 279"/>
                <a:gd name="T12" fmla="*/ 167 w 167"/>
                <a:gd name="T13" fmla="*/ 185 h 279"/>
                <a:gd name="T14" fmla="*/ 167 w 167"/>
                <a:gd name="T15" fmla="*/ 185 h 279"/>
                <a:gd name="T16" fmla="*/ 167 w 167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7" y="185"/>
                  </a:lnTo>
                  <a:lnTo>
                    <a:pt x="167" y="185"/>
                  </a:lnTo>
                  <a:lnTo>
                    <a:pt x="167" y="185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4" name="Freeform 73"/>
            <p:cNvSpPr/>
            <p:nvPr/>
          </p:nvSpPr>
          <p:spPr bwMode="auto">
            <a:xfrm>
              <a:off x="539750" y="434975"/>
              <a:ext cx="515938" cy="871538"/>
            </a:xfrm>
            <a:custGeom>
              <a:avLst/>
              <a:gdLst>
                <a:gd name="T0" fmla="*/ 0 w 325"/>
                <a:gd name="T1" fmla="*/ 186 h 549"/>
                <a:gd name="T2" fmla="*/ 0 w 325"/>
                <a:gd name="T3" fmla="*/ 186 h 549"/>
                <a:gd name="T4" fmla="*/ 157 w 325"/>
                <a:gd name="T5" fmla="*/ 276 h 549"/>
                <a:gd name="T6" fmla="*/ 157 w 325"/>
                <a:gd name="T7" fmla="*/ 458 h 549"/>
                <a:gd name="T8" fmla="*/ 157 w 325"/>
                <a:gd name="T9" fmla="*/ 458 h 549"/>
                <a:gd name="T10" fmla="*/ 157 w 325"/>
                <a:gd name="T11" fmla="*/ 458 h 549"/>
                <a:gd name="T12" fmla="*/ 321 w 325"/>
                <a:gd name="T13" fmla="*/ 549 h 549"/>
                <a:gd name="T14" fmla="*/ 325 w 325"/>
                <a:gd name="T15" fmla="*/ 542 h 549"/>
                <a:gd name="T16" fmla="*/ 168 w 325"/>
                <a:gd name="T17" fmla="*/ 451 h 549"/>
                <a:gd name="T18" fmla="*/ 168 w 325"/>
                <a:gd name="T19" fmla="*/ 269 h 549"/>
                <a:gd name="T20" fmla="*/ 168 w 325"/>
                <a:gd name="T21" fmla="*/ 269 h 549"/>
                <a:gd name="T22" fmla="*/ 11 w 325"/>
                <a:gd name="T23" fmla="*/ 182 h 549"/>
                <a:gd name="T24" fmla="*/ 11 w 325"/>
                <a:gd name="T25" fmla="*/ 0 h 549"/>
                <a:gd name="T26" fmla="*/ 0 w 325"/>
                <a:gd name="T27" fmla="*/ 0 h 549"/>
                <a:gd name="T28" fmla="*/ 0 w 325"/>
                <a:gd name="T29" fmla="*/ 186 h 549"/>
                <a:gd name="T30" fmla="*/ 0 w 325"/>
                <a:gd name="T31" fmla="*/ 186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5" h="549">
                  <a:moveTo>
                    <a:pt x="0" y="186"/>
                  </a:moveTo>
                  <a:lnTo>
                    <a:pt x="0" y="186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321" y="549"/>
                  </a:lnTo>
                  <a:lnTo>
                    <a:pt x="325" y="542"/>
                  </a:lnTo>
                  <a:lnTo>
                    <a:pt x="168" y="451"/>
                  </a:lnTo>
                  <a:lnTo>
                    <a:pt x="168" y="269"/>
                  </a:lnTo>
                  <a:lnTo>
                    <a:pt x="168" y="269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6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5" name="Freeform 74"/>
            <p:cNvSpPr/>
            <p:nvPr/>
          </p:nvSpPr>
          <p:spPr bwMode="auto">
            <a:xfrm>
              <a:off x="3127375" y="1566863"/>
              <a:ext cx="265113" cy="438150"/>
            </a:xfrm>
            <a:custGeom>
              <a:avLst/>
              <a:gdLst>
                <a:gd name="T0" fmla="*/ 3 w 167"/>
                <a:gd name="T1" fmla="*/ 0 h 276"/>
                <a:gd name="T2" fmla="*/ 0 w 167"/>
                <a:gd name="T3" fmla="*/ 7 h 276"/>
                <a:gd name="T4" fmla="*/ 157 w 167"/>
                <a:gd name="T5" fmla="*/ 94 h 276"/>
                <a:gd name="T6" fmla="*/ 160 w 167"/>
                <a:gd name="T7" fmla="*/ 276 h 276"/>
                <a:gd name="T8" fmla="*/ 167 w 167"/>
                <a:gd name="T9" fmla="*/ 276 h 276"/>
                <a:gd name="T10" fmla="*/ 167 w 167"/>
                <a:gd name="T11" fmla="*/ 91 h 276"/>
                <a:gd name="T12" fmla="*/ 167 w 167"/>
                <a:gd name="T13" fmla="*/ 91 h 276"/>
                <a:gd name="T14" fmla="*/ 167 w 167"/>
                <a:gd name="T15" fmla="*/ 91 h 276"/>
                <a:gd name="T16" fmla="*/ 3 w 167"/>
                <a:gd name="T17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4"/>
                  </a:lnTo>
                  <a:lnTo>
                    <a:pt x="160" y="276"/>
                  </a:lnTo>
                  <a:lnTo>
                    <a:pt x="167" y="276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6" name="Freeform 75"/>
            <p:cNvSpPr/>
            <p:nvPr/>
          </p:nvSpPr>
          <p:spPr bwMode="auto">
            <a:xfrm>
              <a:off x="3409950" y="1084263"/>
              <a:ext cx="509588" cy="160338"/>
            </a:xfrm>
            <a:custGeom>
              <a:avLst/>
              <a:gdLst>
                <a:gd name="T0" fmla="*/ 321 w 321"/>
                <a:gd name="T1" fmla="*/ 11 h 101"/>
                <a:gd name="T2" fmla="*/ 317 w 321"/>
                <a:gd name="T3" fmla="*/ 0 h 101"/>
                <a:gd name="T4" fmla="*/ 160 w 321"/>
                <a:gd name="T5" fmla="*/ 91 h 101"/>
                <a:gd name="T6" fmla="*/ 3 w 321"/>
                <a:gd name="T7" fmla="*/ 0 h 101"/>
                <a:gd name="T8" fmla="*/ 0 w 321"/>
                <a:gd name="T9" fmla="*/ 11 h 101"/>
                <a:gd name="T10" fmla="*/ 160 w 321"/>
                <a:gd name="T11" fmla="*/ 101 h 101"/>
                <a:gd name="T12" fmla="*/ 160 w 321"/>
                <a:gd name="T13" fmla="*/ 101 h 101"/>
                <a:gd name="T14" fmla="*/ 160 w 321"/>
                <a:gd name="T15" fmla="*/ 101 h 101"/>
                <a:gd name="T16" fmla="*/ 321 w 321"/>
                <a:gd name="T17" fmla="*/ 1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1">
                  <a:moveTo>
                    <a:pt x="321" y="11"/>
                  </a:moveTo>
                  <a:lnTo>
                    <a:pt x="317" y="0"/>
                  </a:lnTo>
                  <a:lnTo>
                    <a:pt x="160" y="91"/>
                  </a:lnTo>
                  <a:lnTo>
                    <a:pt x="3" y="0"/>
                  </a:lnTo>
                  <a:lnTo>
                    <a:pt x="0" y="11"/>
                  </a:lnTo>
                  <a:lnTo>
                    <a:pt x="160" y="101"/>
                  </a:lnTo>
                  <a:lnTo>
                    <a:pt x="160" y="101"/>
                  </a:lnTo>
                  <a:lnTo>
                    <a:pt x="160" y="101"/>
                  </a:lnTo>
                  <a:lnTo>
                    <a:pt x="321" y="1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7" name="Freeform 76"/>
            <p:cNvSpPr/>
            <p:nvPr/>
          </p:nvSpPr>
          <p:spPr bwMode="auto">
            <a:xfrm>
              <a:off x="2894013" y="823913"/>
              <a:ext cx="758825" cy="876300"/>
            </a:xfrm>
            <a:custGeom>
              <a:avLst/>
              <a:gdLst>
                <a:gd name="T0" fmla="*/ 318 w 478"/>
                <a:gd name="T1" fmla="*/ 189 h 552"/>
                <a:gd name="T2" fmla="*/ 475 w 478"/>
                <a:gd name="T3" fmla="*/ 279 h 552"/>
                <a:gd name="T4" fmla="*/ 478 w 478"/>
                <a:gd name="T5" fmla="*/ 272 h 552"/>
                <a:gd name="T6" fmla="*/ 318 w 478"/>
                <a:gd name="T7" fmla="*/ 178 h 552"/>
                <a:gd name="T8" fmla="*/ 318 w 478"/>
                <a:gd name="T9" fmla="*/ 178 h 552"/>
                <a:gd name="T10" fmla="*/ 318 w 478"/>
                <a:gd name="T11" fmla="*/ 178 h 552"/>
                <a:gd name="T12" fmla="*/ 161 w 478"/>
                <a:gd name="T13" fmla="*/ 269 h 552"/>
                <a:gd name="T14" fmla="*/ 7 w 478"/>
                <a:gd name="T15" fmla="*/ 182 h 552"/>
                <a:gd name="T16" fmla="*/ 7 w 478"/>
                <a:gd name="T17" fmla="*/ 0 h 552"/>
                <a:gd name="T18" fmla="*/ 0 w 478"/>
                <a:gd name="T19" fmla="*/ 0 h 552"/>
                <a:gd name="T20" fmla="*/ 0 w 478"/>
                <a:gd name="T21" fmla="*/ 189 h 552"/>
                <a:gd name="T22" fmla="*/ 0 w 478"/>
                <a:gd name="T23" fmla="*/ 189 h 552"/>
                <a:gd name="T24" fmla="*/ 0 w 478"/>
                <a:gd name="T25" fmla="*/ 189 h 552"/>
                <a:gd name="T26" fmla="*/ 157 w 478"/>
                <a:gd name="T27" fmla="*/ 276 h 552"/>
                <a:gd name="T28" fmla="*/ 157 w 478"/>
                <a:gd name="T29" fmla="*/ 457 h 552"/>
                <a:gd name="T30" fmla="*/ 157 w 478"/>
                <a:gd name="T31" fmla="*/ 457 h 552"/>
                <a:gd name="T32" fmla="*/ 157 w 478"/>
                <a:gd name="T33" fmla="*/ 457 h 552"/>
                <a:gd name="T34" fmla="*/ 318 w 478"/>
                <a:gd name="T35" fmla="*/ 552 h 552"/>
                <a:gd name="T36" fmla="*/ 321 w 478"/>
                <a:gd name="T37" fmla="*/ 545 h 552"/>
                <a:gd name="T38" fmla="*/ 164 w 478"/>
                <a:gd name="T39" fmla="*/ 454 h 552"/>
                <a:gd name="T40" fmla="*/ 164 w 478"/>
                <a:gd name="T41" fmla="*/ 279 h 552"/>
                <a:gd name="T42" fmla="*/ 318 w 478"/>
                <a:gd name="T43" fmla="*/ 189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78" h="552">
                  <a:moveTo>
                    <a:pt x="318" y="189"/>
                  </a:moveTo>
                  <a:lnTo>
                    <a:pt x="475" y="279"/>
                  </a:lnTo>
                  <a:lnTo>
                    <a:pt x="478" y="272"/>
                  </a:lnTo>
                  <a:lnTo>
                    <a:pt x="318" y="178"/>
                  </a:lnTo>
                  <a:lnTo>
                    <a:pt x="318" y="178"/>
                  </a:lnTo>
                  <a:lnTo>
                    <a:pt x="318" y="178"/>
                  </a:lnTo>
                  <a:lnTo>
                    <a:pt x="161" y="269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157" y="276"/>
                  </a:lnTo>
                  <a:lnTo>
                    <a:pt x="157" y="457"/>
                  </a:lnTo>
                  <a:lnTo>
                    <a:pt x="157" y="457"/>
                  </a:lnTo>
                  <a:lnTo>
                    <a:pt x="157" y="457"/>
                  </a:lnTo>
                  <a:lnTo>
                    <a:pt x="318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9"/>
                  </a:lnTo>
                  <a:lnTo>
                    <a:pt x="318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8" name="Freeform 77"/>
            <p:cNvSpPr/>
            <p:nvPr/>
          </p:nvSpPr>
          <p:spPr bwMode="auto">
            <a:xfrm>
              <a:off x="3421063" y="1738313"/>
              <a:ext cx="757238" cy="871538"/>
            </a:xfrm>
            <a:custGeom>
              <a:avLst/>
              <a:gdLst>
                <a:gd name="T0" fmla="*/ 317 w 477"/>
                <a:gd name="T1" fmla="*/ 189 h 549"/>
                <a:gd name="T2" fmla="*/ 474 w 477"/>
                <a:gd name="T3" fmla="*/ 280 h 549"/>
                <a:gd name="T4" fmla="*/ 477 w 477"/>
                <a:gd name="T5" fmla="*/ 269 h 549"/>
                <a:gd name="T6" fmla="*/ 317 w 477"/>
                <a:gd name="T7" fmla="*/ 178 h 549"/>
                <a:gd name="T8" fmla="*/ 317 w 477"/>
                <a:gd name="T9" fmla="*/ 178 h 549"/>
                <a:gd name="T10" fmla="*/ 317 w 477"/>
                <a:gd name="T11" fmla="*/ 178 h 549"/>
                <a:gd name="T12" fmla="*/ 160 w 477"/>
                <a:gd name="T13" fmla="*/ 269 h 549"/>
                <a:gd name="T14" fmla="*/ 7 w 477"/>
                <a:gd name="T15" fmla="*/ 178 h 549"/>
                <a:gd name="T16" fmla="*/ 7 w 477"/>
                <a:gd name="T17" fmla="*/ 0 h 549"/>
                <a:gd name="T18" fmla="*/ 0 w 477"/>
                <a:gd name="T19" fmla="*/ 0 h 549"/>
                <a:gd name="T20" fmla="*/ 0 w 477"/>
                <a:gd name="T21" fmla="*/ 185 h 549"/>
                <a:gd name="T22" fmla="*/ 0 w 477"/>
                <a:gd name="T23" fmla="*/ 185 h 549"/>
                <a:gd name="T24" fmla="*/ 0 w 477"/>
                <a:gd name="T25" fmla="*/ 185 h 549"/>
                <a:gd name="T26" fmla="*/ 157 w 477"/>
                <a:gd name="T27" fmla="*/ 276 h 549"/>
                <a:gd name="T28" fmla="*/ 157 w 477"/>
                <a:gd name="T29" fmla="*/ 458 h 549"/>
                <a:gd name="T30" fmla="*/ 157 w 477"/>
                <a:gd name="T31" fmla="*/ 458 h 549"/>
                <a:gd name="T32" fmla="*/ 157 w 477"/>
                <a:gd name="T33" fmla="*/ 458 h 549"/>
                <a:gd name="T34" fmla="*/ 317 w 477"/>
                <a:gd name="T35" fmla="*/ 549 h 549"/>
                <a:gd name="T36" fmla="*/ 321 w 477"/>
                <a:gd name="T37" fmla="*/ 542 h 549"/>
                <a:gd name="T38" fmla="*/ 164 w 477"/>
                <a:gd name="T39" fmla="*/ 451 h 549"/>
                <a:gd name="T40" fmla="*/ 164 w 477"/>
                <a:gd name="T41" fmla="*/ 276 h 549"/>
                <a:gd name="T42" fmla="*/ 317 w 477"/>
                <a:gd name="T43" fmla="*/ 189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77" h="549">
                  <a:moveTo>
                    <a:pt x="317" y="189"/>
                  </a:moveTo>
                  <a:lnTo>
                    <a:pt x="474" y="280"/>
                  </a:lnTo>
                  <a:lnTo>
                    <a:pt x="477" y="269"/>
                  </a:lnTo>
                  <a:lnTo>
                    <a:pt x="317" y="178"/>
                  </a:lnTo>
                  <a:lnTo>
                    <a:pt x="317" y="178"/>
                  </a:lnTo>
                  <a:lnTo>
                    <a:pt x="317" y="178"/>
                  </a:lnTo>
                  <a:lnTo>
                    <a:pt x="160" y="269"/>
                  </a:lnTo>
                  <a:lnTo>
                    <a:pt x="7" y="178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317" y="549"/>
                  </a:lnTo>
                  <a:lnTo>
                    <a:pt x="321" y="542"/>
                  </a:lnTo>
                  <a:lnTo>
                    <a:pt x="164" y="451"/>
                  </a:lnTo>
                  <a:lnTo>
                    <a:pt x="164" y="276"/>
                  </a:lnTo>
                  <a:lnTo>
                    <a:pt x="317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9" name="Freeform 78"/>
            <p:cNvSpPr/>
            <p:nvPr/>
          </p:nvSpPr>
          <p:spPr bwMode="auto">
            <a:xfrm>
              <a:off x="1420813" y="812800"/>
              <a:ext cx="293688" cy="342900"/>
            </a:xfrm>
            <a:custGeom>
              <a:avLst/>
              <a:gdLst>
                <a:gd name="T0" fmla="*/ 185 w 185"/>
                <a:gd name="T1" fmla="*/ 161 h 216"/>
                <a:gd name="T2" fmla="*/ 94 w 185"/>
                <a:gd name="T3" fmla="*/ 216 h 216"/>
                <a:gd name="T4" fmla="*/ 0 w 185"/>
                <a:gd name="T5" fmla="*/ 161 h 216"/>
                <a:gd name="T6" fmla="*/ 0 w 185"/>
                <a:gd name="T7" fmla="*/ 52 h 216"/>
                <a:gd name="T8" fmla="*/ 94 w 185"/>
                <a:gd name="T9" fmla="*/ 0 h 216"/>
                <a:gd name="T10" fmla="*/ 185 w 185"/>
                <a:gd name="T11" fmla="*/ 52 h 216"/>
                <a:gd name="T12" fmla="*/ 185 w 185"/>
                <a:gd name="T13" fmla="*/ 16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5" h="216">
                  <a:moveTo>
                    <a:pt x="185" y="161"/>
                  </a:moveTo>
                  <a:lnTo>
                    <a:pt x="94" y="216"/>
                  </a:lnTo>
                  <a:lnTo>
                    <a:pt x="0" y="161"/>
                  </a:lnTo>
                  <a:lnTo>
                    <a:pt x="0" y="52"/>
                  </a:lnTo>
                  <a:lnTo>
                    <a:pt x="94" y="0"/>
                  </a:lnTo>
                  <a:lnTo>
                    <a:pt x="185" y="52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0" name="Freeform 79"/>
            <p:cNvSpPr/>
            <p:nvPr/>
          </p:nvSpPr>
          <p:spPr bwMode="auto">
            <a:xfrm>
              <a:off x="1420813" y="1689100"/>
              <a:ext cx="354013" cy="409575"/>
            </a:xfrm>
            <a:custGeom>
              <a:avLst/>
              <a:gdLst>
                <a:gd name="T0" fmla="*/ 223 w 223"/>
                <a:gd name="T1" fmla="*/ 192 h 258"/>
                <a:gd name="T2" fmla="*/ 112 w 223"/>
                <a:gd name="T3" fmla="*/ 258 h 258"/>
                <a:gd name="T4" fmla="*/ 0 w 223"/>
                <a:gd name="T5" fmla="*/ 192 h 258"/>
                <a:gd name="T6" fmla="*/ 0 w 223"/>
                <a:gd name="T7" fmla="*/ 63 h 258"/>
                <a:gd name="T8" fmla="*/ 112 w 223"/>
                <a:gd name="T9" fmla="*/ 0 h 258"/>
                <a:gd name="T10" fmla="*/ 223 w 223"/>
                <a:gd name="T11" fmla="*/ 63 h 258"/>
                <a:gd name="T12" fmla="*/ 223 w 223"/>
                <a:gd name="T13" fmla="*/ 192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3" h="258">
                  <a:moveTo>
                    <a:pt x="223" y="192"/>
                  </a:moveTo>
                  <a:lnTo>
                    <a:pt x="112" y="258"/>
                  </a:lnTo>
                  <a:lnTo>
                    <a:pt x="0" y="192"/>
                  </a:lnTo>
                  <a:lnTo>
                    <a:pt x="0" y="63"/>
                  </a:lnTo>
                  <a:lnTo>
                    <a:pt x="112" y="0"/>
                  </a:lnTo>
                  <a:lnTo>
                    <a:pt x="223" y="63"/>
                  </a:lnTo>
                  <a:lnTo>
                    <a:pt x="223" y="19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1" name="Freeform 80"/>
            <p:cNvSpPr/>
            <p:nvPr/>
          </p:nvSpPr>
          <p:spPr bwMode="auto">
            <a:xfrm>
              <a:off x="2224088" y="1289050"/>
              <a:ext cx="293688" cy="344488"/>
            </a:xfrm>
            <a:custGeom>
              <a:avLst/>
              <a:gdLst>
                <a:gd name="T0" fmla="*/ 185 w 185"/>
                <a:gd name="T1" fmla="*/ 161 h 217"/>
                <a:gd name="T2" fmla="*/ 94 w 185"/>
                <a:gd name="T3" fmla="*/ 217 h 217"/>
                <a:gd name="T4" fmla="*/ 0 w 185"/>
                <a:gd name="T5" fmla="*/ 161 h 217"/>
                <a:gd name="T6" fmla="*/ 0 w 185"/>
                <a:gd name="T7" fmla="*/ 53 h 217"/>
                <a:gd name="T8" fmla="*/ 94 w 185"/>
                <a:gd name="T9" fmla="*/ 0 h 217"/>
                <a:gd name="T10" fmla="*/ 185 w 185"/>
                <a:gd name="T11" fmla="*/ 53 h 217"/>
                <a:gd name="T12" fmla="*/ 185 w 185"/>
                <a:gd name="T13" fmla="*/ 161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5" h="217">
                  <a:moveTo>
                    <a:pt x="185" y="161"/>
                  </a:moveTo>
                  <a:lnTo>
                    <a:pt x="94" y="217"/>
                  </a:lnTo>
                  <a:lnTo>
                    <a:pt x="0" y="161"/>
                  </a:lnTo>
                  <a:lnTo>
                    <a:pt x="0" y="53"/>
                  </a:lnTo>
                  <a:lnTo>
                    <a:pt x="94" y="0"/>
                  </a:lnTo>
                  <a:lnTo>
                    <a:pt x="185" y="53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2" name="Freeform 81"/>
            <p:cNvSpPr/>
            <p:nvPr/>
          </p:nvSpPr>
          <p:spPr bwMode="auto">
            <a:xfrm>
              <a:off x="2900363" y="1616075"/>
              <a:ext cx="465138" cy="533400"/>
            </a:xfrm>
            <a:custGeom>
              <a:avLst/>
              <a:gdLst>
                <a:gd name="T0" fmla="*/ 293 w 293"/>
                <a:gd name="T1" fmla="*/ 252 h 336"/>
                <a:gd name="T2" fmla="*/ 146 w 293"/>
                <a:gd name="T3" fmla="*/ 336 h 336"/>
                <a:gd name="T4" fmla="*/ 0 w 293"/>
                <a:gd name="T5" fmla="*/ 252 h 336"/>
                <a:gd name="T6" fmla="*/ 0 w 293"/>
                <a:gd name="T7" fmla="*/ 84 h 336"/>
                <a:gd name="T8" fmla="*/ 146 w 293"/>
                <a:gd name="T9" fmla="*/ 0 h 336"/>
                <a:gd name="T10" fmla="*/ 293 w 293"/>
                <a:gd name="T11" fmla="*/ 84 h 336"/>
                <a:gd name="T12" fmla="*/ 293 w 293"/>
                <a:gd name="T13" fmla="*/ 252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3" h="336">
                  <a:moveTo>
                    <a:pt x="293" y="252"/>
                  </a:moveTo>
                  <a:lnTo>
                    <a:pt x="146" y="336"/>
                  </a:lnTo>
                  <a:lnTo>
                    <a:pt x="0" y="252"/>
                  </a:lnTo>
                  <a:lnTo>
                    <a:pt x="0" y="84"/>
                  </a:lnTo>
                  <a:lnTo>
                    <a:pt x="146" y="0"/>
                  </a:lnTo>
                  <a:lnTo>
                    <a:pt x="293" y="84"/>
                  </a:lnTo>
                  <a:lnTo>
                    <a:pt x="293" y="25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3" name="Freeform 82"/>
            <p:cNvSpPr/>
            <p:nvPr/>
          </p:nvSpPr>
          <p:spPr bwMode="auto">
            <a:xfrm>
              <a:off x="307975" y="1666875"/>
              <a:ext cx="460375" cy="531813"/>
            </a:xfrm>
            <a:custGeom>
              <a:avLst/>
              <a:gdLst>
                <a:gd name="T0" fmla="*/ 290 w 290"/>
                <a:gd name="T1" fmla="*/ 251 h 335"/>
                <a:gd name="T2" fmla="*/ 146 w 290"/>
                <a:gd name="T3" fmla="*/ 335 h 335"/>
                <a:gd name="T4" fmla="*/ 0 w 290"/>
                <a:gd name="T5" fmla="*/ 251 h 335"/>
                <a:gd name="T6" fmla="*/ 0 w 290"/>
                <a:gd name="T7" fmla="*/ 84 h 335"/>
                <a:gd name="T8" fmla="*/ 146 w 290"/>
                <a:gd name="T9" fmla="*/ 0 h 335"/>
                <a:gd name="T10" fmla="*/ 290 w 290"/>
                <a:gd name="T11" fmla="*/ 84 h 335"/>
                <a:gd name="T12" fmla="*/ 290 w 290"/>
                <a:gd name="T13" fmla="*/ 251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0" h="335">
                  <a:moveTo>
                    <a:pt x="290" y="251"/>
                  </a:moveTo>
                  <a:lnTo>
                    <a:pt x="146" y="335"/>
                  </a:lnTo>
                  <a:lnTo>
                    <a:pt x="0" y="251"/>
                  </a:lnTo>
                  <a:lnTo>
                    <a:pt x="0" y="84"/>
                  </a:lnTo>
                  <a:lnTo>
                    <a:pt x="146" y="0"/>
                  </a:lnTo>
                  <a:lnTo>
                    <a:pt x="290" y="84"/>
                  </a:lnTo>
                  <a:lnTo>
                    <a:pt x="290" y="25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4" name="Freeform 83"/>
            <p:cNvSpPr/>
            <p:nvPr/>
          </p:nvSpPr>
          <p:spPr bwMode="auto">
            <a:xfrm>
              <a:off x="1420813" y="3119438"/>
              <a:ext cx="266700" cy="444500"/>
            </a:xfrm>
            <a:custGeom>
              <a:avLst/>
              <a:gdLst>
                <a:gd name="T0" fmla="*/ 4 w 168"/>
                <a:gd name="T1" fmla="*/ 0 h 280"/>
                <a:gd name="T2" fmla="*/ 0 w 168"/>
                <a:gd name="T3" fmla="*/ 7 h 280"/>
                <a:gd name="T4" fmla="*/ 157 w 168"/>
                <a:gd name="T5" fmla="*/ 98 h 280"/>
                <a:gd name="T6" fmla="*/ 157 w 168"/>
                <a:gd name="T7" fmla="*/ 280 h 280"/>
                <a:gd name="T8" fmla="*/ 168 w 168"/>
                <a:gd name="T9" fmla="*/ 280 h 280"/>
                <a:gd name="T10" fmla="*/ 164 w 168"/>
                <a:gd name="T11" fmla="*/ 91 h 280"/>
                <a:gd name="T12" fmla="*/ 164 w 168"/>
                <a:gd name="T13" fmla="*/ 91 h 280"/>
                <a:gd name="T14" fmla="*/ 164 w 168"/>
                <a:gd name="T15" fmla="*/ 91 h 280"/>
                <a:gd name="T16" fmla="*/ 4 w 168"/>
                <a:gd name="T17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80">
                  <a:moveTo>
                    <a:pt x="4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57" y="280"/>
                  </a:lnTo>
                  <a:lnTo>
                    <a:pt x="168" y="280"/>
                  </a:lnTo>
                  <a:lnTo>
                    <a:pt x="164" y="91"/>
                  </a:lnTo>
                  <a:lnTo>
                    <a:pt x="164" y="91"/>
                  </a:lnTo>
                  <a:lnTo>
                    <a:pt x="164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5" name="Freeform 84"/>
            <p:cNvSpPr/>
            <p:nvPr/>
          </p:nvSpPr>
          <p:spPr bwMode="auto">
            <a:xfrm>
              <a:off x="1393825" y="2847975"/>
              <a:ext cx="265113" cy="442913"/>
            </a:xfrm>
            <a:custGeom>
              <a:avLst/>
              <a:gdLst>
                <a:gd name="T0" fmla="*/ 164 w 167"/>
                <a:gd name="T1" fmla="*/ 279 h 279"/>
                <a:gd name="T2" fmla="*/ 167 w 167"/>
                <a:gd name="T3" fmla="*/ 272 h 279"/>
                <a:gd name="T4" fmla="*/ 10 w 167"/>
                <a:gd name="T5" fmla="*/ 182 h 279"/>
                <a:gd name="T6" fmla="*/ 10 w 167"/>
                <a:gd name="T7" fmla="*/ 0 h 279"/>
                <a:gd name="T8" fmla="*/ 0 w 167"/>
                <a:gd name="T9" fmla="*/ 0 h 279"/>
                <a:gd name="T10" fmla="*/ 3 w 167"/>
                <a:gd name="T11" fmla="*/ 185 h 279"/>
                <a:gd name="T12" fmla="*/ 3 w 167"/>
                <a:gd name="T13" fmla="*/ 185 h 279"/>
                <a:gd name="T14" fmla="*/ 3 w 167"/>
                <a:gd name="T15" fmla="*/ 185 h 279"/>
                <a:gd name="T16" fmla="*/ 164 w 167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164" y="279"/>
                  </a:moveTo>
                  <a:lnTo>
                    <a:pt x="167" y="272"/>
                  </a:lnTo>
                  <a:lnTo>
                    <a:pt x="10" y="18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3" y="185"/>
                  </a:lnTo>
                  <a:lnTo>
                    <a:pt x="3" y="185"/>
                  </a:lnTo>
                  <a:lnTo>
                    <a:pt x="3" y="185"/>
                  </a:lnTo>
                  <a:lnTo>
                    <a:pt x="164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6" name="Freeform 85"/>
            <p:cNvSpPr/>
            <p:nvPr/>
          </p:nvSpPr>
          <p:spPr bwMode="auto">
            <a:xfrm>
              <a:off x="1116013" y="2703513"/>
              <a:ext cx="266700" cy="444500"/>
            </a:xfrm>
            <a:custGeom>
              <a:avLst/>
              <a:gdLst>
                <a:gd name="T0" fmla="*/ 7 w 168"/>
                <a:gd name="T1" fmla="*/ 0 h 280"/>
                <a:gd name="T2" fmla="*/ 0 w 168"/>
                <a:gd name="T3" fmla="*/ 7 h 280"/>
                <a:gd name="T4" fmla="*/ 157 w 168"/>
                <a:gd name="T5" fmla="*/ 98 h 280"/>
                <a:gd name="T6" fmla="*/ 157 w 168"/>
                <a:gd name="T7" fmla="*/ 280 h 280"/>
                <a:gd name="T8" fmla="*/ 168 w 168"/>
                <a:gd name="T9" fmla="*/ 280 h 280"/>
                <a:gd name="T10" fmla="*/ 168 w 168"/>
                <a:gd name="T11" fmla="*/ 91 h 280"/>
                <a:gd name="T12" fmla="*/ 168 w 168"/>
                <a:gd name="T13" fmla="*/ 91 h 280"/>
                <a:gd name="T14" fmla="*/ 168 w 168"/>
                <a:gd name="T15" fmla="*/ 91 h 280"/>
                <a:gd name="T16" fmla="*/ 7 w 168"/>
                <a:gd name="T17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80">
                  <a:moveTo>
                    <a:pt x="7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57" y="280"/>
                  </a:lnTo>
                  <a:lnTo>
                    <a:pt x="168" y="280"/>
                  </a:lnTo>
                  <a:lnTo>
                    <a:pt x="168" y="91"/>
                  </a:lnTo>
                  <a:lnTo>
                    <a:pt x="168" y="91"/>
                  </a:lnTo>
                  <a:lnTo>
                    <a:pt x="168" y="9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7" name="Freeform 86"/>
            <p:cNvSpPr/>
            <p:nvPr/>
          </p:nvSpPr>
          <p:spPr bwMode="auto">
            <a:xfrm>
              <a:off x="1204913" y="3257550"/>
              <a:ext cx="266700" cy="444500"/>
            </a:xfrm>
            <a:custGeom>
              <a:avLst/>
              <a:gdLst>
                <a:gd name="T0" fmla="*/ 161 w 168"/>
                <a:gd name="T1" fmla="*/ 280 h 280"/>
                <a:gd name="T2" fmla="*/ 168 w 168"/>
                <a:gd name="T3" fmla="*/ 269 h 280"/>
                <a:gd name="T4" fmla="*/ 11 w 168"/>
                <a:gd name="T5" fmla="*/ 182 h 280"/>
                <a:gd name="T6" fmla="*/ 11 w 168"/>
                <a:gd name="T7" fmla="*/ 0 h 280"/>
                <a:gd name="T8" fmla="*/ 0 w 168"/>
                <a:gd name="T9" fmla="*/ 0 h 280"/>
                <a:gd name="T10" fmla="*/ 0 w 168"/>
                <a:gd name="T11" fmla="*/ 186 h 280"/>
                <a:gd name="T12" fmla="*/ 0 w 168"/>
                <a:gd name="T13" fmla="*/ 186 h 280"/>
                <a:gd name="T14" fmla="*/ 0 w 168"/>
                <a:gd name="T15" fmla="*/ 186 h 280"/>
                <a:gd name="T16" fmla="*/ 161 w 168"/>
                <a:gd name="T17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80">
                  <a:moveTo>
                    <a:pt x="161" y="280"/>
                  </a:moveTo>
                  <a:lnTo>
                    <a:pt x="168" y="269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6"/>
                  </a:lnTo>
                  <a:lnTo>
                    <a:pt x="0" y="186"/>
                  </a:lnTo>
                  <a:lnTo>
                    <a:pt x="0" y="186"/>
                  </a:lnTo>
                  <a:lnTo>
                    <a:pt x="161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8" name="Freeform 87"/>
            <p:cNvSpPr/>
            <p:nvPr/>
          </p:nvSpPr>
          <p:spPr bwMode="auto">
            <a:xfrm>
              <a:off x="646113" y="3119438"/>
              <a:ext cx="514350" cy="593725"/>
            </a:xfrm>
            <a:custGeom>
              <a:avLst/>
              <a:gdLst>
                <a:gd name="T0" fmla="*/ 324 w 324"/>
                <a:gd name="T1" fmla="*/ 276 h 374"/>
                <a:gd name="T2" fmla="*/ 324 w 324"/>
                <a:gd name="T3" fmla="*/ 91 h 374"/>
                <a:gd name="T4" fmla="*/ 324 w 324"/>
                <a:gd name="T5" fmla="*/ 91 h 374"/>
                <a:gd name="T6" fmla="*/ 324 w 324"/>
                <a:gd name="T7" fmla="*/ 91 h 374"/>
                <a:gd name="T8" fmla="*/ 164 w 324"/>
                <a:gd name="T9" fmla="*/ 0 h 374"/>
                <a:gd name="T10" fmla="*/ 157 w 324"/>
                <a:gd name="T11" fmla="*/ 7 h 374"/>
                <a:gd name="T12" fmla="*/ 314 w 324"/>
                <a:gd name="T13" fmla="*/ 98 h 374"/>
                <a:gd name="T14" fmla="*/ 314 w 324"/>
                <a:gd name="T15" fmla="*/ 273 h 374"/>
                <a:gd name="T16" fmla="*/ 164 w 324"/>
                <a:gd name="T17" fmla="*/ 363 h 374"/>
                <a:gd name="T18" fmla="*/ 7 w 324"/>
                <a:gd name="T19" fmla="*/ 273 h 374"/>
                <a:gd name="T20" fmla="*/ 0 w 324"/>
                <a:gd name="T21" fmla="*/ 280 h 374"/>
                <a:gd name="T22" fmla="*/ 164 w 324"/>
                <a:gd name="T23" fmla="*/ 374 h 374"/>
                <a:gd name="T24" fmla="*/ 164 w 324"/>
                <a:gd name="T25" fmla="*/ 374 h 374"/>
                <a:gd name="T26" fmla="*/ 164 w 324"/>
                <a:gd name="T27" fmla="*/ 374 h 374"/>
                <a:gd name="T28" fmla="*/ 324 w 324"/>
                <a:gd name="T29" fmla="*/ 276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24" h="374">
                  <a:moveTo>
                    <a:pt x="324" y="276"/>
                  </a:moveTo>
                  <a:lnTo>
                    <a:pt x="324" y="91"/>
                  </a:lnTo>
                  <a:lnTo>
                    <a:pt x="324" y="91"/>
                  </a:lnTo>
                  <a:lnTo>
                    <a:pt x="324" y="91"/>
                  </a:lnTo>
                  <a:lnTo>
                    <a:pt x="164" y="0"/>
                  </a:lnTo>
                  <a:lnTo>
                    <a:pt x="157" y="7"/>
                  </a:lnTo>
                  <a:lnTo>
                    <a:pt x="314" y="98"/>
                  </a:lnTo>
                  <a:lnTo>
                    <a:pt x="314" y="273"/>
                  </a:lnTo>
                  <a:lnTo>
                    <a:pt x="164" y="363"/>
                  </a:lnTo>
                  <a:lnTo>
                    <a:pt x="7" y="273"/>
                  </a:lnTo>
                  <a:lnTo>
                    <a:pt x="0" y="280"/>
                  </a:lnTo>
                  <a:lnTo>
                    <a:pt x="164" y="374"/>
                  </a:lnTo>
                  <a:lnTo>
                    <a:pt x="164" y="374"/>
                  </a:lnTo>
                  <a:lnTo>
                    <a:pt x="164" y="374"/>
                  </a:lnTo>
                  <a:lnTo>
                    <a:pt x="324" y="27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9" name="Freeform 88"/>
            <p:cNvSpPr/>
            <p:nvPr/>
          </p:nvSpPr>
          <p:spPr bwMode="auto">
            <a:xfrm>
              <a:off x="911225" y="3579813"/>
              <a:ext cx="260350" cy="442913"/>
            </a:xfrm>
            <a:custGeom>
              <a:avLst/>
              <a:gdLst>
                <a:gd name="T0" fmla="*/ 0 w 164"/>
                <a:gd name="T1" fmla="*/ 279 h 279"/>
                <a:gd name="T2" fmla="*/ 11 w 164"/>
                <a:gd name="T3" fmla="*/ 279 h 279"/>
                <a:gd name="T4" fmla="*/ 7 w 164"/>
                <a:gd name="T5" fmla="*/ 98 h 279"/>
                <a:gd name="T6" fmla="*/ 164 w 164"/>
                <a:gd name="T7" fmla="*/ 7 h 279"/>
                <a:gd name="T8" fmla="*/ 161 w 164"/>
                <a:gd name="T9" fmla="*/ 0 h 279"/>
                <a:gd name="T10" fmla="*/ 0 w 164"/>
                <a:gd name="T11" fmla="*/ 94 h 279"/>
                <a:gd name="T12" fmla="*/ 0 w 164"/>
                <a:gd name="T13" fmla="*/ 94 h 279"/>
                <a:gd name="T14" fmla="*/ 0 w 164"/>
                <a:gd name="T15" fmla="*/ 94 h 279"/>
                <a:gd name="T16" fmla="*/ 0 w 164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79">
                  <a:moveTo>
                    <a:pt x="0" y="279"/>
                  </a:moveTo>
                  <a:lnTo>
                    <a:pt x="11" y="279"/>
                  </a:lnTo>
                  <a:lnTo>
                    <a:pt x="7" y="98"/>
                  </a:lnTo>
                  <a:lnTo>
                    <a:pt x="164" y="7"/>
                  </a:lnTo>
                  <a:lnTo>
                    <a:pt x="161" y="0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0" name="Freeform 89"/>
            <p:cNvSpPr/>
            <p:nvPr/>
          </p:nvSpPr>
          <p:spPr bwMode="auto">
            <a:xfrm>
              <a:off x="1703388" y="3568700"/>
              <a:ext cx="515938" cy="160338"/>
            </a:xfrm>
            <a:custGeom>
              <a:avLst/>
              <a:gdLst>
                <a:gd name="T0" fmla="*/ 325 w 325"/>
                <a:gd name="T1" fmla="*/ 7 h 101"/>
                <a:gd name="T2" fmla="*/ 318 w 325"/>
                <a:gd name="T3" fmla="*/ 0 h 101"/>
                <a:gd name="T4" fmla="*/ 164 w 325"/>
                <a:gd name="T5" fmla="*/ 91 h 101"/>
                <a:gd name="T6" fmla="*/ 7 w 325"/>
                <a:gd name="T7" fmla="*/ 0 h 101"/>
                <a:gd name="T8" fmla="*/ 0 w 325"/>
                <a:gd name="T9" fmla="*/ 7 h 101"/>
                <a:gd name="T10" fmla="*/ 164 w 325"/>
                <a:gd name="T11" fmla="*/ 101 h 101"/>
                <a:gd name="T12" fmla="*/ 164 w 325"/>
                <a:gd name="T13" fmla="*/ 101 h 101"/>
                <a:gd name="T14" fmla="*/ 164 w 325"/>
                <a:gd name="T15" fmla="*/ 101 h 101"/>
                <a:gd name="T16" fmla="*/ 325 w 325"/>
                <a:gd name="T17" fmla="*/ 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5" h="101">
                  <a:moveTo>
                    <a:pt x="325" y="7"/>
                  </a:moveTo>
                  <a:lnTo>
                    <a:pt x="318" y="0"/>
                  </a:lnTo>
                  <a:lnTo>
                    <a:pt x="164" y="91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4" y="101"/>
                  </a:lnTo>
                  <a:lnTo>
                    <a:pt x="164" y="101"/>
                  </a:lnTo>
                  <a:lnTo>
                    <a:pt x="164" y="101"/>
                  </a:lnTo>
                  <a:lnTo>
                    <a:pt x="325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1" name="Freeform 90"/>
            <p:cNvSpPr/>
            <p:nvPr/>
          </p:nvSpPr>
          <p:spPr bwMode="auto">
            <a:xfrm>
              <a:off x="1947863" y="3252788"/>
              <a:ext cx="265113" cy="442913"/>
            </a:xfrm>
            <a:custGeom>
              <a:avLst/>
              <a:gdLst>
                <a:gd name="T0" fmla="*/ 167 w 167"/>
                <a:gd name="T1" fmla="*/ 0 h 279"/>
                <a:gd name="T2" fmla="*/ 157 w 167"/>
                <a:gd name="T3" fmla="*/ 0 h 279"/>
                <a:gd name="T4" fmla="*/ 157 w 167"/>
                <a:gd name="T5" fmla="*/ 182 h 279"/>
                <a:gd name="T6" fmla="*/ 0 w 167"/>
                <a:gd name="T7" fmla="*/ 272 h 279"/>
                <a:gd name="T8" fmla="*/ 7 w 167"/>
                <a:gd name="T9" fmla="*/ 279 h 279"/>
                <a:gd name="T10" fmla="*/ 167 w 167"/>
                <a:gd name="T11" fmla="*/ 185 h 279"/>
                <a:gd name="T12" fmla="*/ 167 w 167"/>
                <a:gd name="T13" fmla="*/ 185 h 279"/>
                <a:gd name="T14" fmla="*/ 167 w 167"/>
                <a:gd name="T15" fmla="*/ 185 h 279"/>
                <a:gd name="T16" fmla="*/ 167 w 167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7" y="185"/>
                  </a:lnTo>
                  <a:lnTo>
                    <a:pt x="167" y="185"/>
                  </a:lnTo>
                  <a:lnTo>
                    <a:pt x="167" y="185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2" name="Freeform 91"/>
            <p:cNvSpPr/>
            <p:nvPr/>
          </p:nvSpPr>
          <p:spPr bwMode="auto">
            <a:xfrm>
              <a:off x="1990725" y="4151313"/>
              <a:ext cx="266700" cy="442913"/>
            </a:xfrm>
            <a:custGeom>
              <a:avLst/>
              <a:gdLst>
                <a:gd name="T0" fmla="*/ 168 w 168"/>
                <a:gd name="T1" fmla="*/ 0 h 279"/>
                <a:gd name="T2" fmla="*/ 157 w 168"/>
                <a:gd name="T3" fmla="*/ 0 h 279"/>
                <a:gd name="T4" fmla="*/ 157 w 168"/>
                <a:gd name="T5" fmla="*/ 181 h 279"/>
                <a:gd name="T6" fmla="*/ 0 w 168"/>
                <a:gd name="T7" fmla="*/ 272 h 279"/>
                <a:gd name="T8" fmla="*/ 7 w 168"/>
                <a:gd name="T9" fmla="*/ 279 h 279"/>
                <a:gd name="T10" fmla="*/ 168 w 168"/>
                <a:gd name="T11" fmla="*/ 188 h 279"/>
                <a:gd name="T12" fmla="*/ 168 w 168"/>
                <a:gd name="T13" fmla="*/ 188 h 279"/>
                <a:gd name="T14" fmla="*/ 168 w 168"/>
                <a:gd name="T15" fmla="*/ 188 h 279"/>
                <a:gd name="T16" fmla="*/ 168 w 168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79">
                  <a:moveTo>
                    <a:pt x="168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8" y="188"/>
                  </a:lnTo>
                  <a:lnTo>
                    <a:pt x="168" y="188"/>
                  </a:lnTo>
                  <a:lnTo>
                    <a:pt x="168" y="188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3" name="Freeform 92"/>
            <p:cNvSpPr/>
            <p:nvPr/>
          </p:nvSpPr>
          <p:spPr bwMode="auto">
            <a:xfrm>
              <a:off x="1449388" y="4040188"/>
              <a:ext cx="265113" cy="438150"/>
            </a:xfrm>
            <a:custGeom>
              <a:avLst/>
              <a:gdLst>
                <a:gd name="T0" fmla="*/ 3 w 167"/>
                <a:gd name="T1" fmla="*/ 0 h 276"/>
                <a:gd name="T2" fmla="*/ 0 w 167"/>
                <a:gd name="T3" fmla="*/ 7 h 276"/>
                <a:gd name="T4" fmla="*/ 157 w 167"/>
                <a:gd name="T5" fmla="*/ 94 h 276"/>
                <a:gd name="T6" fmla="*/ 160 w 167"/>
                <a:gd name="T7" fmla="*/ 276 h 276"/>
                <a:gd name="T8" fmla="*/ 167 w 167"/>
                <a:gd name="T9" fmla="*/ 276 h 276"/>
                <a:gd name="T10" fmla="*/ 167 w 167"/>
                <a:gd name="T11" fmla="*/ 91 h 276"/>
                <a:gd name="T12" fmla="*/ 167 w 167"/>
                <a:gd name="T13" fmla="*/ 91 h 276"/>
                <a:gd name="T14" fmla="*/ 167 w 167"/>
                <a:gd name="T15" fmla="*/ 91 h 276"/>
                <a:gd name="T16" fmla="*/ 3 w 167"/>
                <a:gd name="T17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4"/>
                  </a:lnTo>
                  <a:lnTo>
                    <a:pt x="160" y="276"/>
                  </a:lnTo>
                  <a:lnTo>
                    <a:pt x="167" y="276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4" name="Freeform 93"/>
            <p:cNvSpPr/>
            <p:nvPr/>
          </p:nvSpPr>
          <p:spPr bwMode="auto">
            <a:xfrm>
              <a:off x="2230438" y="3252788"/>
              <a:ext cx="258763" cy="442913"/>
            </a:xfrm>
            <a:custGeom>
              <a:avLst/>
              <a:gdLst>
                <a:gd name="T0" fmla="*/ 160 w 163"/>
                <a:gd name="T1" fmla="*/ 279 h 279"/>
                <a:gd name="T2" fmla="*/ 163 w 163"/>
                <a:gd name="T3" fmla="*/ 272 h 279"/>
                <a:gd name="T4" fmla="*/ 6 w 163"/>
                <a:gd name="T5" fmla="*/ 182 h 279"/>
                <a:gd name="T6" fmla="*/ 6 w 163"/>
                <a:gd name="T7" fmla="*/ 0 h 279"/>
                <a:gd name="T8" fmla="*/ 0 w 163"/>
                <a:gd name="T9" fmla="*/ 0 h 279"/>
                <a:gd name="T10" fmla="*/ 0 w 163"/>
                <a:gd name="T11" fmla="*/ 189 h 279"/>
                <a:gd name="T12" fmla="*/ 0 w 163"/>
                <a:gd name="T13" fmla="*/ 189 h 279"/>
                <a:gd name="T14" fmla="*/ 0 w 163"/>
                <a:gd name="T15" fmla="*/ 189 h 279"/>
                <a:gd name="T16" fmla="*/ 160 w 163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279">
                  <a:moveTo>
                    <a:pt x="160" y="279"/>
                  </a:moveTo>
                  <a:lnTo>
                    <a:pt x="163" y="272"/>
                  </a:lnTo>
                  <a:lnTo>
                    <a:pt x="6" y="182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16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5" name="Freeform 94"/>
            <p:cNvSpPr/>
            <p:nvPr/>
          </p:nvSpPr>
          <p:spPr bwMode="auto">
            <a:xfrm>
              <a:off x="2235200" y="3530600"/>
              <a:ext cx="265113" cy="442913"/>
            </a:xfrm>
            <a:custGeom>
              <a:avLst/>
              <a:gdLst>
                <a:gd name="T0" fmla="*/ 3 w 167"/>
                <a:gd name="T1" fmla="*/ 0 h 279"/>
                <a:gd name="T2" fmla="*/ 0 w 167"/>
                <a:gd name="T3" fmla="*/ 7 h 279"/>
                <a:gd name="T4" fmla="*/ 157 w 167"/>
                <a:gd name="T5" fmla="*/ 97 h 279"/>
                <a:gd name="T6" fmla="*/ 157 w 167"/>
                <a:gd name="T7" fmla="*/ 279 h 279"/>
                <a:gd name="T8" fmla="*/ 167 w 167"/>
                <a:gd name="T9" fmla="*/ 279 h 279"/>
                <a:gd name="T10" fmla="*/ 164 w 167"/>
                <a:gd name="T11" fmla="*/ 90 h 279"/>
                <a:gd name="T12" fmla="*/ 164 w 167"/>
                <a:gd name="T13" fmla="*/ 90 h 279"/>
                <a:gd name="T14" fmla="*/ 164 w 167"/>
                <a:gd name="T15" fmla="*/ 90 h 279"/>
                <a:gd name="T16" fmla="*/ 3 w 167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3" y="0"/>
                  </a:move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167" y="279"/>
                  </a:lnTo>
                  <a:lnTo>
                    <a:pt x="164" y="90"/>
                  </a:lnTo>
                  <a:lnTo>
                    <a:pt x="164" y="90"/>
                  </a:lnTo>
                  <a:lnTo>
                    <a:pt x="164" y="9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6" name="Freeform 95"/>
            <p:cNvSpPr/>
            <p:nvPr/>
          </p:nvSpPr>
          <p:spPr bwMode="auto">
            <a:xfrm>
              <a:off x="2478088" y="3535363"/>
              <a:ext cx="515938" cy="171450"/>
            </a:xfrm>
            <a:custGeom>
              <a:avLst/>
              <a:gdLst>
                <a:gd name="T0" fmla="*/ 0 w 325"/>
                <a:gd name="T1" fmla="*/ 87 h 108"/>
                <a:gd name="T2" fmla="*/ 7 w 325"/>
                <a:gd name="T3" fmla="*/ 94 h 108"/>
                <a:gd name="T4" fmla="*/ 168 w 325"/>
                <a:gd name="T5" fmla="*/ 11 h 108"/>
                <a:gd name="T6" fmla="*/ 318 w 325"/>
                <a:gd name="T7" fmla="*/ 108 h 108"/>
                <a:gd name="T8" fmla="*/ 325 w 325"/>
                <a:gd name="T9" fmla="*/ 101 h 108"/>
                <a:gd name="T10" fmla="*/ 168 w 325"/>
                <a:gd name="T11" fmla="*/ 0 h 108"/>
                <a:gd name="T12" fmla="*/ 168 w 325"/>
                <a:gd name="T13" fmla="*/ 0 h 108"/>
                <a:gd name="T14" fmla="*/ 168 w 325"/>
                <a:gd name="T15" fmla="*/ 0 h 108"/>
                <a:gd name="T16" fmla="*/ 0 w 325"/>
                <a:gd name="T17" fmla="*/ 87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5" h="108">
                  <a:moveTo>
                    <a:pt x="0" y="87"/>
                  </a:moveTo>
                  <a:lnTo>
                    <a:pt x="7" y="94"/>
                  </a:lnTo>
                  <a:lnTo>
                    <a:pt x="168" y="11"/>
                  </a:lnTo>
                  <a:lnTo>
                    <a:pt x="318" y="108"/>
                  </a:lnTo>
                  <a:lnTo>
                    <a:pt x="325" y="101"/>
                  </a:lnTo>
                  <a:lnTo>
                    <a:pt x="168" y="0"/>
                  </a:lnTo>
                  <a:lnTo>
                    <a:pt x="168" y="0"/>
                  </a:lnTo>
                  <a:lnTo>
                    <a:pt x="168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7" name="Freeform 96"/>
            <p:cNvSpPr/>
            <p:nvPr/>
          </p:nvSpPr>
          <p:spPr bwMode="auto">
            <a:xfrm>
              <a:off x="2738438" y="3573463"/>
              <a:ext cx="509588" cy="166688"/>
            </a:xfrm>
            <a:custGeom>
              <a:avLst/>
              <a:gdLst>
                <a:gd name="T0" fmla="*/ 321 w 321"/>
                <a:gd name="T1" fmla="*/ 18 h 105"/>
                <a:gd name="T2" fmla="*/ 318 w 321"/>
                <a:gd name="T3" fmla="*/ 11 h 105"/>
                <a:gd name="T4" fmla="*/ 157 w 321"/>
                <a:gd name="T5" fmla="*/ 95 h 105"/>
                <a:gd name="T6" fmla="*/ 4 w 321"/>
                <a:gd name="T7" fmla="*/ 0 h 105"/>
                <a:gd name="T8" fmla="*/ 0 w 321"/>
                <a:gd name="T9" fmla="*/ 7 h 105"/>
                <a:gd name="T10" fmla="*/ 157 w 321"/>
                <a:gd name="T11" fmla="*/ 105 h 105"/>
                <a:gd name="T12" fmla="*/ 157 w 321"/>
                <a:gd name="T13" fmla="*/ 105 h 105"/>
                <a:gd name="T14" fmla="*/ 157 w 321"/>
                <a:gd name="T15" fmla="*/ 105 h 105"/>
                <a:gd name="T16" fmla="*/ 321 w 321"/>
                <a:gd name="T17" fmla="*/ 1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8" y="11"/>
                  </a:lnTo>
                  <a:lnTo>
                    <a:pt x="157" y="95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" name="Freeform 97"/>
            <p:cNvSpPr/>
            <p:nvPr/>
          </p:nvSpPr>
          <p:spPr bwMode="auto">
            <a:xfrm>
              <a:off x="2733675" y="3074988"/>
              <a:ext cx="260350" cy="444500"/>
            </a:xfrm>
            <a:custGeom>
              <a:avLst/>
              <a:gdLst>
                <a:gd name="T0" fmla="*/ 0 w 164"/>
                <a:gd name="T1" fmla="*/ 280 h 280"/>
                <a:gd name="T2" fmla="*/ 7 w 164"/>
                <a:gd name="T3" fmla="*/ 280 h 280"/>
                <a:gd name="T4" fmla="*/ 7 w 164"/>
                <a:gd name="T5" fmla="*/ 98 h 280"/>
                <a:gd name="T6" fmla="*/ 164 w 164"/>
                <a:gd name="T7" fmla="*/ 7 h 280"/>
                <a:gd name="T8" fmla="*/ 160 w 164"/>
                <a:gd name="T9" fmla="*/ 0 h 280"/>
                <a:gd name="T10" fmla="*/ 0 w 164"/>
                <a:gd name="T11" fmla="*/ 91 h 280"/>
                <a:gd name="T12" fmla="*/ 0 w 164"/>
                <a:gd name="T13" fmla="*/ 91 h 280"/>
                <a:gd name="T14" fmla="*/ 0 w 164"/>
                <a:gd name="T15" fmla="*/ 91 h 280"/>
                <a:gd name="T16" fmla="*/ 0 w 164"/>
                <a:gd name="T17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80">
                  <a:moveTo>
                    <a:pt x="0" y="280"/>
                  </a:moveTo>
                  <a:lnTo>
                    <a:pt x="7" y="280"/>
                  </a:lnTo>
                  <a:lnTo>
                    <a:pt x="7" y="98"/>
                  </a:lnTo>
                  <a:lnTo>
                    <a:pt x="164" y="7"/>
                  </a:lnTo>
                  <a:lnTo>
                    <a:pt x="160" y="0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9" name="Freeform 98"/>
            <p:cNvSpPr/>
            <p:nvPr/>
          </p:nvSpPr>
          <p:spPr bwMode="auto">
            <a:xfrm>
              <a:off x="2224088" y="2643188"/>
              <a:ext cx="509588" cy="876300"/>
            </a:xfrm>
            <a:custGeom>
              <a:avLst/>
              <a:gdLst>
                <a:gd name="T0" fmla="*/ 321 w 321"/>
                <a:gd name="T1" fmla="*/ 363 h 552"/>
                <a:gd name="T2" fmla="*/ 321 w 321"/>
                <a:gd name="T3" fmla="*/ 363 h 552"/>
                <a:gd name="T4" fmla="*/ 164 w 321"/>
                <a:gd name="T5" fmla="*/ 276 h 552"/>
                <a:gd name="T6" fmla="*/ 164 w 321"/>
                <a:gd name="T7" fmla="*/ 94 h 552"/>
                <a:gd name="T8" fmla="*/ 164 w 321"/>
                <a:gd name="T9" fmla="*/ 94 h 552"/>
                <a:gd name="T10" fmla="*/ 164 w 321"/>
                <a:gd name="T11" fmla="*/ 94 h 552"/>
                <a:gd name="T12" fmla="*/ 4 w 321"/>
                <a:gd name="T13" fmla="*/ 0 h 552"/>
                <a:gd name="T14" fmla="*/ 0 w 321"/>
                <a:gd name="T15" fmla="*/ 7 h 552"/>
                <a:gd name="T16" fmla="*/ 157 w 321"/>
                <a:gd name="T17" fmla="*/ 97 h 552"/>
                <a:gd name="T18" fmla="*/ 157 w 321"/>
                <a:gd name="T19" fmla="*/ 279 h 552"/>
                <a:gd name="T20" fmla="*/ 157 w 321"/>
                <a:gd name="T21" fmla="*/ 279 h 552"/>
                <a:gd name="T22" fmla="*/ 310 w 321"/>
                <a:gd name="T23" fmla="*/ 370 h 552"/>
                <a:gd name="T24" fmla="*/ 310 w 321"/>
                <a:gd name="T25" fmla="*/ 552 h 552"/>
                <a:gd name="T26" fmla="*/ 321 w 321"/>
                <a:gd name="T27" fmla="*/ 552 h 552"/>
                <a:gd name="T28" fmla="*/ 321 w 321"/>
                <a:gd name="T29" fmla="*/ 363 h 552"/>
                <a:gd name="T30" fmla="*/ 321 w 321"/>
                <a:gd name="T31" fmla="*/ 363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1" h="552">
                  <a:moveTo>
                    <a:pt x="321" y="363"/>
                  </a:moveTo>
                  <a:lnTo>
                    <a:pt x="321" y="363"/>
                  </a:lnTo>
                  <a:lnTo>
                    <a:pt x="164" y="276"/>
                  </a:lnTo>
                  <a:lnTo>
                    <a:pt x="164" y="94"/>
                  </a:lnTo>
                  <a:lnTo>
                    <a:pt x="164" y="94"/>
                  </a:lnTo>
                  <a:lnTo>
                    <a:pt x="164" y="94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157" y="279"/>
                  </a:lnTo>
                  <a:lnTo>
                    <a:pt x="310" y="370"/>
                  </a:lnTo>
                  <a:lnTo>
                    <a:pt x="310" y="552"/>
                  </a:lnTo>
                  <a:lnTo>
                    <a:pt x="321" y="552"/>
                  </a:lnTo>
                  <a:lnTo>
                    <a:pt x="321" y="363"/>
                  </a:lnTo>
                  <a:lnTo>
                    <a:pt x="321" y="363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0" name="Freeform 99"/>
            <p:cNvSpPr/>
            <p:nvPr/>
          </p:nvSpPr>
          <p:spPr bwMode="auto">
            <a:xfrm>
              <a:off x="3265488" y="4144963"/>
              <a:ext cx="265113" cy="444500"/>
            </a:xfrm>
            <a:custGeom>
              <a:avLst/>
              <a:gdLst>
                <a:gd name="T0" fmla="*/ 160 w 167"/>
                <a:gd name="T1" fmla="*/ 280 h 280"/>
                <a:gd name="T2" fmla="*/ 167 w 167"/>
                <a:gd name="T3" fmla="*/ 273 h 280"/>
                <a:gd name="T4" fmla="*/ 10 w 167"/>
                <a:gd name="T5" fmla="*/ 182 h 280"/>
                <a:gd name="T6" fmla="*/ 10 w 167"/>
                <a:gd name="T7" fmla="*/ 0 h 280"/>
                <a:gd name="T8" fmla="*/ 0 w 167"/>
                <a:gd name="T9" fmla="*/ 0 h 280"/>
                <a:gd name="T10" fmla="*/ 0 w 167"/>
                <a:gd name="T11" fmla="*/ 189 h 280"/>
                <a:gd name="T12" fmla="*/ 0 w 167"/>
                <a:gd name="T13" fmla="*/ 189 h 280"/>
                <a:gd name="T14" fmla="*/ 0 w 167"/>
                <a:gd name="T15" fmla="*/ 189 h 280"/>
                <a:gd name="T16" fmla="*/ 160 w 167"/>
                <a:gd name="T17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80">
                  <a:moveTo>
                    <a:pt x="160" y="280"/>
                  </a:moveTo>
                  <a:lnTo>
                    <a:pt x="167" y="273"/>
                  </a:lnTo>
                  <a:lnTo>
                    <a:pt x="10" y="18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16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1" name="Freeform 100"/>
            <p:cNvSpPr/>
            <p:nvPr/>
          </p:nvSpPr>
          <p:spPr bwMode="auto">
            <a:xfrm>
              <a:off x="3270250" y="4422775"/>
              <a:ext cx="266700" cy="442913"/>
            </a:xfrm>
            <a:custGeom>
              <a:avLst/>
              <a:gdLst>
                <a:gd name="T0" fmla="*/ 4 w 168"/>
                <a:gd name="T1" fmla="*/ 0 h 279"/>
                <a:gd name="T2" fmla="*/ 0 w 168"/>
                <a:gd name="T3" fmla="*/ 10 h 279"/>
                <a:gd name="T4" fmla="*/ 157 w 168"/>
                <a:gd name="T5" fmla="*/ 98 h 279"/>
                <a:gd name="T6" fmla="*/ 161 w 168"/>
                <a:gd name="T7" fmla="*/ 279 h 279"/>
                <a:gd name="T8" fmla="*/ 168 w 168"/>
                <a:gd name="T9" fmla="*/ 279 h 279"/>
                <a:gd name="T10" fmla="*/ 168 w 168"/>
                <a:gd name="T11" fmla="*/ 94 h 279"/>
                <a:gd name="T12" fmla="*/ 168 w 168"/>
                <a:gd name="T13" fmla="*/ 94 h 279"/>
                <a:gd name="T14" fmla="*/ 168 w 168"/>
                <a:gd name="T15" fmla="*/ 94 h 279"/>
                <a:gd name="T16" fmla="*/ 4 w 168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79">
                  <a:moveTo>
                    <a:pt x="4" y="0"/>
                  </a:moveTo>
                  <a:lnTo>
                    <a:pt x="0" y="10"/>
                  </a:lnTo>
                  <a:lnTo>
                    <a:pt x="157" y="98"/>
                  </a:lnTo>
                  <a:lnTo>
                    <a:pt x="161" y="279"/>
                  </a:lnTo>
                  <a:lnTo>
                    <a:pt x="168" y="279"/>
                  </a:lnTo>
                  <a:lnTo>
                    <a:pt x="168" y="94"/>
                  </a:lnTo>
                  <a:lnTo>
                    <a:pt x="168" y="94"/>
                  </a:lnTo>
                  <a:lnTo>
                    <a:pt x="168" y="9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2" name="Freeform 101"/>
            <p:cNvSpPr/>
            <p:nvPr/>
          </p:nvSpPr>
          <p:spPr bwMode="auto">
            <a:xfrm>
              <a:off x="3519488" y="4433888"/>
              <a:ext cx="509588" cy="166688"/>
            </a:xfrm>
            <a:custGeom>
              <a:avLst/>
              <a:gdLst>
                <a:gd name="T0" fmla="*/ 0 w 321"/>
                <a:gd name="T1" fmla="*/ 84 h 105"/>
                <a:gd name="T2" fmla="*/ 4 w 321"/>
                <a:gd name="T3" fmla="*/ 94 h 105"/>
                <a:gd name="T4" fmla="*/ 164 w 321"/>
                <a:gd name="T5" fmla="*/ 10 h 105"/>
                <a:gd name="T6" fmla="*/ 318 w 321"/>
                <a:gd name="T7" fmla="*/ 105 h 105"/>
                <a:gd name="T8" fmla="*/ 321 w 321"/>
                <a:gd name="T9" fmla="*/ 98 h 105"/>
                <a:gd name="T10" fmla="*/ 164 w 321"/>
                <a:gd name="T11" fmla="*/ 0 h 105"/>
                <a:gd name="T12" fmla="*/ 164 w 321"/>
                <a:gd name="T13" fmla="*/ 0 h 105"/>
                <a:gd name="T14" fmla="*/ 164 w 321"/>
                <a:gd name="T15" fmla="*/ 0 h 105"/>
                <a:gd name="T16" fmla="*/ 0 w 321"/>
                <a:gd name="T17" fmla="*/ 8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5">
                  <a:moveTo>
                    <a:pt x="0" y="84"/>
                  </a:moveTo>
                  <a:lnTo>
                    <a:pt x="4" y="94"/>
                  </a:lnTo>
                  <a:lnTo>
                    <a:pt x="164" y="10"/>
                  </a:lnTo>
                  <a:lnTo>
                    <a:pt x="318" y="105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3" name="Freeform 102"/>
            <p:cNvSpPr/>
            <p:nvPr/>
          </p:nvSpPr>
          <p:spPr bwMode="auto">
            <a:xfrm>
              <a:off x="3775075" y="4467225"/>
              <a:ext cx="509588" cy="166688"/>
            </a:xfrm>
            <a:custGeom>
              <a:avLst/>
              <a:gdLst>
                <a:gd name="T0" fmla="*/ 321 w 321"/>
                <a:gd name="T1" fmla="*/ 17 h 105"/>
                <a:gd name="T2" fmla="*/ 317 w 321"/>
                <a:gd name="T3" fmla="*/ 10 h 105"/>
                <a:gd name="T4" fmla="*/ 157 w 321"/>
                <a:gd name="T5" fmla="*/ 94 h 105"/>
                <a:gd name="T6" fmla="*/ 3 w 321"/>
                <a:gd name="T7" fmla="*/ 0 h 105"/>
                <a:gd name="T8" fmla="*/ 0 w 321"/>
                <a:gd name="T9" fmla="*/ 7 h 105"/>
                <a:gd name="T10" fmla="*/ 157 w 321"/>
                <a:gd name="T11" fmla="*/ 105 h 105"/>
                <a:gd name="T12" fmla="*/ 157 w 321"/>
                <a:gd name="T13" fmla="*/ 105 h 105"/>
                <a:gd name="T14" fmla="*/ 157 w 321"/>
                <a:gd name="T15" fmla="*/ 105 h 105"/>
                <a:gd name="T16" fmla="*/ 321 w 321"/>
                <a:gd name="T17" fmla="*/ 17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5">
                  <a:moveTo>
                    <a:pt x="321" y="17"/>
                  </a:moveTo>
                  <a:lnTo>
                    <a:pt x="317" y="10"/>
                  </a:lnTo>
                  <a:lnTo>
                    <a:pt x="157" y="94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321" y="1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4" name="Freeform 103"/>
            <p:cNvSpPr/>
            <p:nvPr/>
          </p:nvSpPr>
          <p:spPr bwMode="auto">
            <a:xfrm>
              <a:off x="3797300" y="4416425"/>
              <a:ext cx="514350" cy="166688"/>
            </a:xfrm>
            <a:custGeom>
              <a:avLst/>
              <a:gdLst>
                <a:gd name="T0" fmla="*/ 324 w 324"/>
                <a:gd name="T1" fmla="*/ 18 h 105"/>
                <a:gd name="T2" fmla="*/ 321 w 324"/>
                <a:gd name="T3" fmla="*/ 7 h 105"/>
                <a:gd name="T4" fmla="*/ 160 w 324"/>
                <a:gd name="T5" fmla="*/ 95 h 105"/>
                <a:gd name="T6" fmla="*/ 7 w 324"/>
                <a:gd name="T7" fmla="*/ 0 h 105"/>
                <a:gd name="T8" fmla="*/ 0 w 324"/>
                <a:gd name="T9" fmla="*/ 7 h 105"/>
                <a:gd name="T10" fmla="*/ 160 w 324"/>
                <a:gd name="T11" fmla="*/ 105 h 105"/>
                <a:gd name="T12" fmla="*/ 160 w 324"/>
                <a:gd name="T13" fmla="*/ 105 h 105"/>
                <a:gd name="T14" fmla="*/ 160 w 324"/>
                <a:gd name="T15" fmla="*/ 105 h 105"/>
                <a:gd name="T16" fmla="*/ 324 w 324"/>
                <a:gd name="T17" fmla="*/ 1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4" h="105">
                  <a:moveTo>
                    <a:pt x="324" y="18"/>
                  </a:moveTo>
                  <a:lnTo>
                    <a:pt x="321" y="7"/>
                  </a:lnTo>
                  <a:lnTo>
                    <a:pt x="160" y="95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0" y="105"/>
                  </a:lnTo>
                  <a:lnTo>
                    <a:pt x="160" y="105"/>
                  </a:lnTo>
                  <a:lnTo>
                    <a:pt x="160" y="105"/>
                  </a:lnTo>
                  <a:lnTo>
                    <a:pt x="324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" name="Freeform 104"/>
            <p:cNvSpPr/>
            <p:nvPr/>
          </p:nvSpPr>
          <p:spPr bwMode="auto">
            <a:xfrm>
              <a:off x="3768725" y="3968750"/>
              <a:ext cx="260350" cy="442913"/>
            </a:xfrm>
            <a:custGeom>
              <a:avLst/>
              <a:gdLst>
                <a:gd name="T0" fmla="*/ 0 w 164"/>
                <a:gd name="T1" fmla="*/ 279 h 279"/>
                <a:gd name="T2" fmla="*/ 11 w 164"/>
                <a:gd name="T3" fmla="*/ 279 h 279"/>
                <a:gd name="T4" fmla="*/ 7 w 164"/>
                <a:gd name="T5" fmla="*/ 97 h 279"/>
                <a:gd name="T6" fmla="*/ 164 w 164"/>
                <a:gd name="T7" fmla="*/ 6 h 279"/>
                <a:gd name="T8" fmla="*/ 161 w 164"/>
                <a:gd name="T9" fmla="*/ 0 h 279"/>
                <a:gd name="T10" fmla="*/ 0 w 164"/>
                <a:gd name="T11" fmla="*/ 94 h 279"/>
                <a:gd name="T12" fmla="*/ 0 w 164"/>
                <a:gd name="T13" fmla="*/ 94 h 279"/>
                <a:gd name="T14" fmla="*/ 0 w 164"/>
                <a:gd name="T15" fmla="*/ 94 h 279"/>
                <a:gd name="T16" fmla="*/ 0 w 164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79">
                  <a:moveTo>
                    <a:pt x="0" y="279"/>
                  </a:moveTo>
                  <a:lnTo>
                    <a:pt x="11" y="279"/>
                  </a:lnTo>
                  <a:lnTo>
                    <a:pt x="7" y="97"/>
                  </a:lnTo>
                  <a:lnTo>
                    <a:pt x="164" y="6"/>
                  </a:lnTo>
                  <a:lnTo>
                    <a:pt x="161" y="0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" name="Freeform 105"/>
            <p:cNvSpPr/>
            <p:nvPr/>
          </p:nvSpPr>
          <p:spPr bwMode="auto">
            <a:xfrm>
              <a:off x="2760663" y="3519488"/>
              <a:ext cx="1008063" cy="892175"/>
            </a:xfrm>
            <a:custGeom>
              <a:avLst/>
              <a:gdLst>
                <a:gd name="T0" fmla="*/ 635 w 635"/>
                <a:gd name="T1" fmla="*/ 377 h 562"/>
                <a:gd name="T2" fmla="*/ 635 w 635"/>
                <a:gd name="T3" fmla="*/ 377 h 562"/>
                <a:gd name="T4" fmla="*/ 478 w 635"/>
                <a:gd name="T5" fmla="*/ 286 h 562"/>
                <a:gd name="T6" fmla="*/ 478 w 635"/>
                <a:gd name="T7" fmla="*/ 104 h 562"/>
                <a:gd name="T8" fmla="*/ 478 w 635"/>
                <a:gd name="T9" fmla="*/ 104 h 562"/>
                <a:gd name="T10" fmla="*/ 478 w 635"/>
                <a:gd name="T11" fmla="*/ 104 h 562"/>
                <a:gd name="T12" fmla="*/ 318 w 635"/>
                <a:gd name="T13" fmla="*/ 10 h 562"/>
                <a:gd name="T14" fmla="*/ 318 w 635"/>
                <a:gd name="T15" fmla="*/ 10 h 562"/>
                <a:gd name="T16" fmla="*/ 161 w 635"/>
                <a:gd name="T17" fmla="*/ 97 h 562"/>
                <a:gd name="T18" fmla="*/ 7 w 635"/>
                <a:gd name="T19" fmla="*/ 0 h 562"/>
                <a:gd name="T20" fmla="*/ 0 w 635"/>
                <a:gd name="T21" fmla="*/ 10 h 562"/>
                <a:gd name="T22" fmla="*/ 161 w 635"/>
                <a:gd name="T23" fmla="*/ 108 h 562"/>
                <a:gd name="T24" fmla="*/ 161 w 635"/>
                <a:gd name="T25" fmla="*/ 108 h 562"/>
                <a:gd name="T26" fmla="*/ 161 w 635"/>
                <a:gd name="T27" fmla="*/ 108 h 562"/>
                <a:gd name="T28" fmla="*/ 318 w 635"/>
                <a:gd name="T29" fmla="*/ 21 h 562"/>
                <a:gd name="T30" fmla="*/ 471 w 635"/>
                <a:gd name="T31" fmla="*/ 108 h 562"/>
                <a:gd name="T32" fmla="*/ 471 w 635"/>
                <a:gd name="T33" fmla="*/ 289 h 562"/>
                <a:gd name="T34" fmla="*/ 471 w 635"/>
                <a:gd name="T35" fmla="*/ 289 h 562"/>
                <a:gd name="T36" fmla="*/ 628 w 635"/>
                <a:gd name="T37" fmla="*/ 380 h 562"/>
                <a:gd name="T38" fmla="*/ 628 w 635"/>
                <a:gd name="T39" fmla="*/ 562 h 562"/>
                <a:gd name="T40" fmla="*/ 635 w 635"/>
                <a:gd name="T41" fmla="*/ 562 h 562"/>
                <a:gd name="T42" fmla="*/ 635 w 635"/>
                <a:gd name="T43" fmla="*/ 377 h 562"/>
                <a:gd name="T44" fmla="*/ 635 w 635"/>
                <a:gd name="T45" fmla="*/ 377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35" h="562">
                  <a:moveTo>
                    <a:pt x="635" y="377"/>
                  </a:moveTo>
                  <a:lnTo>
                    <a:pt x="635" y="377"/>
                  </a:lnTo>
                  <a:lnTo>
                    <a:pt x="478" y="286"/>
                  </a:lnTo>
                  <a:lnTo>
                    <a:pt x="478" y="104"/>
                  </a:lnTo>
                  <a:lnTo>
                    <a:pt x="478" y="104"/>
                  </a:lnTo>
                  <a:lnTo>
                    <a:pt x="478" y="104"/>
                  </a:lnTo>
                  <a:lnTo>
                    <a:pt x="318" y="10"/>
                  </a:lnTo>
                  <a:lnTo>
                    <a:pt x="318" y="10"/>
                  </a:lnTo>
                  <a:lnTo>
                    <a:pt x="161" y="97"/>
                  </a:lnTo>
                  <a:lnTo>
                    <a:pt x="7" y="0"/>
                  </a:lnTo>
                  <a:lnTo>
                    <a:pt x="0" y="10"/>
                  </a:lnTo>
                  <a:lnTo>
                    <a:pt x="161" y="108"/>
                  </a:lnTo>
                  <a:lnTo>
                    <a:pt x="161" y="108"/>
                  </a:lnTo>
                  <a:lnTo>
                    <a:pt x="161" y="108"/>
                  </a:lnTo>
                  <a:lnTo>
                    <a:pt x="318" y="21"/>
                  </a:lnTo>
                  <a:lnTo>
                    <a:pt x="471" y="108"/>
                  </a:lnTo>
                  <a:lnTo>
                    <a:pt x="471" y="289"/>
                  </a:lnTo>
                  <a:lnTo>
                    <a:pt x="471" y="289"/>
                  </a:lnTo>
                  <a:lnTo>
                    <a:pt x="628" y="380"/>
                  </a:lnTo>
                  <a:lnTo>
                    <a:pt x="628" y="562"/>
                  </a:lnTo>
                  <a:lnTo>
                    <a:pt x="635" y="562"/>
                  </a:lnTo>
                  <a:lnTo>
                    <a:pt x="635" y="377"/>
                  </a:lnTo>
                  <a:lnTo>
                    <a:pt x="635" y="37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" name="Freeform 106"/>
            <p:cNvSpPr/>
            <p:nvPr/>
          </p:nvSpPr>
          <p:spPr bwMode="auto">
            <a:xfrm>
              <a:off x="1177925" y="3268663"/>
              <a:ext cx="514350" cy="876300"/>
            </a:xfrm>
            <a:custGeom>
              <a:avLst/>
              <a:gdLst>
                <a:gd name="T0" fmla="*/ 0 w 324"/>
                <a:gd name="T1" fmla="*/ 186 h 552"/>
                <a:gd name="T2" fmla="*/ 0 w 324"/>
                <a:gd name="T3" fmla="*/ 186 h 552"/>
                <a:gd name="T4" fmla="*/ 157 w 324"/>
                <a:gd name="T5" fmla="*/ 276 h 552"/>
                <a:gd name="T6" fmla="*/ 157 w 324"/>
                <a:gd name="T7" fmla="*/ 458 h 552"/>
                <a:gd name="T8" fmla="*/ 157 w 324"/>
                <a:gd name="T9" fmla="*/ 458 h 552"/>
                <a:gd name="T10" fmla="*/ 157 w 324"/>
                <a:gd name="T11" fmla="*/ 458 h 552"/>
                <a:gd name="T12" fmla="*/ 317 w 324"/>
                <a:gd name="T13" fmla="*/ 552 h 552"/>
                <a:gd name="T14" fmla="*/ 324 w 324"/>
                <a:gd name="T15" fmla="*/ 542 h 552"/>
                <a:gd name="T16" fmla="*/ 167 w 324"/>
                <a:gd name="T17" fmla="*/ 454 h 552"/>
                <a:gd name="T18" fmla="*/ 167 w 324"/>
                <a:gd name="T19" fmla="*/ 273 h 552"/>
                <a:gd name="T20" fmla="*/ 167 w 324"/>
                <a:gd name="T21" fmla="*/ 273 h 552"/>
                <a:gd name="T22" fmla="*/ 10 w 324"/>
                <a:gd name="T23" fmla="*/ 182 h 552"/>
                <a:gd name="T24" fmla="*/ 10 w 324"/>
                <a:gd name="T25" fmla="*/ 0 h 552"/>
                <a:gd name="T26" fmla="*/ 0 w 324"/>
                <a:gd name="T27" fmla="*/ 0 h 552"/>
                <a:gd name="T28" fmla="*/ 0 w 324"/>
                <a:gd name="T29" fmla="*/ 186 h 552"/>
                <a:gd name="T30" fmla="*/ 0 w 324"/>
                <a:gd name="T31" fmla="*/ 186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4" h="552">
                  <a:moveTo>
                    <a:pt x="0" y="186"/>
                  </a:moveTo>
                  <a:lnTo>
                    <a:pt x="0" y="186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317" y="552"/>
                  </a:lnTo>
                  <a:lnTo>
                    <a:pt x="324" y="542"/>
                  </a:lnTo>
                  <a:lnTo>
                    <a:pt x="167" y="454"/>
                  </a:lnTo>
                  <a:lnTo>
                    <a:pt x="167" y="273"/>
                  </a:lnTo>
                  <a:lnTo>
                    <a:pt x="167" y="273"/>
                  </a:lnTo>
                  <a:lnTo>
                    <a:pt x="10" y="18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6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" name="Freeform 107"/>
            <p:cNvSpPr/>
            <p:nvPr/>
          </p:nvSpPr>
          <p:spPr bwMode="auto">
            <a:xfrm>
              <a:off x="2235200" y="3957638"/>
              <a:ext cx="1012825" cy="165100"/>
            </a:xfrm>
            <a:custGeom>
              <a:avLst/>
              <a:gdLst>
                <a:gd name="T0" fmla="*/ 478 w 638"/>
                <a:gd name="T1" fmla="*/ 3 h 104"/>
                <a:gd name="T2" fmla="*/ 478 w 638"/>
                <a:gd name="T3" fmla="*/ 3 h 104"/>
                <a:gd name="T4" fmla="*/ 321 w 638"/>
                <a:gd name="T5" fmla="*/ 94 h 104"/>
                <a:gd name="T6" fmla="*/ 164 w 638"/>
                <a:gd name="T7" fmla="*/ 0 h 104"/>
                <a:gd name="T8" fmla="*/ 164 w 638"/>
                <a:gd name="T9" fmla="*/ 0 h 104"/>
                <a:gd name="T10" fmla="*/ 164 w 638"/>
                <a:gd name="T11" fmla="*/ 0 h 104"/>
                <a:gd name="T12" fmla="*/ 0 w 638"/>
                <a:gd name="T13" fmla="*/ 94 h 104"/>
                <a:gd name="T14" fmla="*/ 7 w 638"/>
                <a:gd name="T15" fmla="*/ 101 h 104"/>
                <a:gd name="T16" fmla="*/ 164 w 638"/>
                <a:gd name="T17" fmla="*/ 10 h 104"/>
                <a:gd name="T18" fmla="*/ 317 w 638"/>
                <a:gd name="T19" fmla="*/ 104 h 104"/>
                <a:gd name="T20" fmla="*/ 317 w 638"/>
                <a:gd name="T21" fmla="*/ 104 h 104"/>
                <a:gd name="T22" fmla="*/ 474 w 638"/>
                <a:gd name="T23" fmla="*/ 13 h 104"/>
                <a:gd name="T24" fmla="*/ 631 w 638"/>
                <a:gd name="T25" fmla="*/ 104 h 104"/>
                <a:gd name="T26" fmla="*/ 638 w 638"/>
                <a:gd name="T27" fmla="*/ 97 h 104"/>
                <a:gd name="T28" fmla="*/ 478 w 638"/>
                <a:gd name="T29" fmla="*/ 3 h 104"/>
                <a:gd name="T30" fmla="*/ 478 w 638"/>
                <a:gd name="T31" fmla="*/ 3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8" h="104">
                  <a:moveTo>
                    <a:pt x="478" y="3"/>
                  </a:moveTo>
                  <a:lnTo>
                    <a:pt x="478" y="3"/>
                  </a:lnTo>
                  <a:lnTo>
                    <a:pt x="321" y="94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0" y="94"/>
                  </a:lnTo>
                  <a:lnTo>
                    <a:pt x="7" y="101"/>
                  </a:lnTo>
                  <a:lnTo>
                    <a:pt x="164" y="10"/>
                  </a:lnTo>
                  <a:lnTo>
                    <a:pt x="317" y="104"/>
                  </a:lnTo>
                  <a:lnTo>
                    <a:pt x="317" y="104"/>
                  </a:lnTo>
                  <a:lnTo>
                    <a:pt x="474" y="13"/>
                  </a:lnTo>
                  <a:lnTo>
                    <a:pt x="631" y="104"/>
                  </a:lnTo>
                  <a:lnTo>
                    <a:pt x="638" y="97"/>
                  </a:lnTo>
                  <a:lnTo>
                    <a:pt x="478" y="3"/>
                  </a:lnTo>
                  <a:lnTo>
                    <a:pt x="478" y="3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9" name="Freeform 108"/>
            <p:cNvSpPr/>
            <p:nvPr/>
          </p:nvSpPr>
          <p:spPr bwMode="auto">
            <a:xfrm>
              <a:off x="1743075" y="4000500"/>
              <a:ext cx="1006475" cy="166688"/>
            </a:xfrm>
            <a:custGeom>
              <a:avLst/>
              <a:gdLst>
                <a:gd name="T0" fmla="*/ 474 w 634"/>
                <a:gd name="T1" fmla="*/ 4 h 105"/>
                <a:gd name="T2" fmla="*/ 474 w 634"/>
                <a:gd name="T3" fmla="*/ 4 h 105"/>
                <a:gd name="T4" fmla="*/ 317 w 634"/>
                <a:gd name="T5" fmla="*/ 91 h 105"/>
                <a:gd name="T6" fmla="*/ 163 w 634"/>
                <a:gd name="T7" fmla="*/ 0 h 105"/>
                <a:gd name="T8" fmla="*/ 163 w 634"/>
                <a:gd name="T9" fmla="*/ 0 h 105"/>
                <a:gd name="T10" fmla="*/ 163 w 634"/>
                <a:gd name="T11" fmla="*/ 0 h 105"/>
                <a:gd name="T12" fmla="*/ 0 w 634"/>
                <a:gd name="T13" fmla="*/ 95 h 105"/>
                <a:gd name="T14" fmla="*/ 3 w 634"/>
                <a:gd name="T15" fmla="*/ 102 h 105"/>
                <a:gd name="T16" fmla="*/ 163 w 634"/>
                <a:gd name="T17" fmla="*/ 11 h 105"/>
                <a:gd name="T18" fmla="*/ 317 w 634"/>
                <a:gd name="T19" fmla="*/ 102 h 105"/>
                <a:gd name="T20" fmla="*/ 317 w 634"/>
                <a:gd name="T21" fmla="*/ 102 h 105"/>
                <a:gd name="T22" fmla="*/ 474 w 634"/>
                <a:gd name="T23" fmla="*/ 14 h 105"/>
                <a:gd name="T24" fmla="*/ 631 w 634"/>
                <a:gd name="T25" fmla="*/ 105 h 105"/>
                <a:gd name="T26" fmla="*/ 634 w 634"/>
                <a:gd name="T27" fmla="*/ 98 h 105"/>
                <a:gd name="T28" fmla="*/ 474 w 634"/>
                <a:gd name="T29" fmla="*/ 4 h 105"/>
                <a:gd name="T30" fmla="*/ 474 w 634"/>
                <a:gd name="T31" fmla="*/ 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4" h="105">
                  <a:moveTo>
                    <a:pt x="474" y="4"/>
                  </a:moveTo>
                  <a:lnTo>
                    <a:pt x="474" y="4"/>
                  </a:lnTo>
                  <a:lnTo>
                    <a:pt x="317" y="91"/>
                  </a:lnTo>
                  <a:lnTo>
                    <a:pt x="163" y="0"/>
                  </a:lnTo>
                  <a:lnTo>
                    <a:pt x="163" y="0"/>
                  </a:lnTo>
                  <a:lnTo>
                    <a:pt x="163" y="0"/>
                  </a:lnTo>
                  <a:lnTo>
                    <a:pt x="0" y="95"/>
                  </a:lnTo>
                  <a:lnTo>
                    <a:pt x="3" y="102"/>
                  </a:lnTo>
                  <a:lnTo>
                    <a:pt x="163" y="11"/>
                  </a:lnTo>
                  <a:lnTo>
                    <a:pt x="317" y="102"/>
                  </a:lnTo>
                  <a:lnTo>
                    <a:pt x="317" y="102"/>
                  </a:lnTo>
                  <a:lnTo>
                    <a:pt x="474" y="14"/>
                  </a:lnTo>
                  <a:lnTo>
                    <a:pt x="631" y="105"/>
                  </a:lnTo>
                  <a:lnTo>
                    <a:pt x="634" y="98"/>
                  </a:lnTo>
                  <a:lnTo>
                    <a:pt x="474" y="4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0" name="Freeform 109"/>
            <p:cNvSpPr/>
            <p:nvPr/>
          </p:nvSpPr>
          <p:spPr bwMode="auto">
            <a:xfrm>
              <a:off x="1692275" y="2654300"/>
              <a:ext cx="509588" cy="160338"/>
            </a:xfrm>
            <a:custGeom>
              <a:avLst/>
              <a:gdLst>
                <a:gd name="T0" fmla="*/ 321 w 321"/>
                <a:gd name="T1" fmla="*/ 7 h 101"/>
                <a:gd name="T2" fmla="*/ 318 w 321"/>
                <a:gd name="T3" fmla="*/ 0 h 101"/>
                <a:gd name="T4" fmla="*/ 161 w 321"/>
                <a:gd name="T5" fmla="*/ 90 h 101"/>
                <a:gd name="T6" fmla="*/ 4 w 321"/>
                <a:gd name="T7" fmla="*/ 0 h 101"/>
                <a:gd name="T8" fmla="*/ 0 w 321"/>
                <a:gd name="T9" fmla="*/ 7 h 101"/>
                <a:gd name="T10" fmla="*/ 161 w 321"/>
                <a:gd name="T11" fmla="*/ 101 h 101"/>
                <a:gd name="T12" fmla="*/ 161 w 321"/>
                <a:gd name="T13" fmla="*/ 101 h 101"/>
                <a:gd name="T14" fmla="*/ 161 w 321"/>
                <a:gd name="T15" fmla="*/ 101 h 101"/>
                <a:gd name="T16" fmla="*/ 321 w 321"/>
                <a:gd name="T17" fmla="*/ 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0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1" name="Freeform 110"/>
            <p:cNvSpPr/>
            <p:nvPr/>
          </p:nvSpPr>
          <p:spPr bwMode="auto">
            <a:xfrm>
              <a:off x="1936750" y="2338388"/>
              <a:ext cx="265113" cy="442913"/>
            </a:xfrm>
            <a:custGeom>
              <a:avLst/>
              <a:gdLst>
                <a:gd name="T0" fmla="*/ 167 w 167"/>
                <a:gd name="T1" fmla="*/ 0 h 279"/>
                <a:gd name="T2" fmla="*/ 157 w 167"/>
                <a:gd name="T3" fmla="*/ 0 h 279"/>
                <a:gd name="T4" fmla="*/ 157 w 167"/>
                <a:gd name="T5" fmla="*/ 181 h 279"/>
                <a:gd name="T6" fmla="*/ 0 w 167"/>
                <a:gd name="T7" fmla="*/ 272 h 279"/>
                <a:gd name="T8" fmla="*/ 3 w 167"/>
                <a:gd name="T9" fmla="*/ 279 h 279"/>
                <a:gd name="T10" fmla="*/ 167 w 167"/>
                <a:gd name="T11" fmla="*/ 185 h 279"/>
                <a:gd name="T12" fmla="*/ 167 w 167"/>
                <a:gd name="T13" fmla="*/ 185 h 279"/>
                <a:gd name="T14" fmla="*/ 167 w 167"/>
                <a:gd name="T15" fmla="*/ 185 h 279"/>
                <a:gd name="T16" fmla="*/ 167 w 167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7" y="185"/>
                  </a:lnTo>
                  <a:lnTo>
                    <a:pt x="167" y="185"/>
                  </a:lnTo>
                  <a:lnTo>
                    <a:pt x="167" y="185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2" name="Freeform 111"/>
            <p:cNvSpPr/>
            <p:nvPr/>
          </p:nvSpPr>
          <p:spPr bwMode="auto">
            <a:xfrm>
              <a:off x="1438275" y="2376488"/>
              <a:ext cx="265113" cy="442913"/>
            </a:xfrm>
            <a:custGeom>
              <a:avLst/>
              <a:gdLst>
                <a:gd name="T0" fmla="*/ 167 w 167"/>
                <a:gd name="T1" fmla="*/ 0 h 279"/>
                <a:gd name="T2" fmla="*/ 157 w 167"/>
                <a:gd name="T3" fmla="*/ 0 h 279"/>
                <a:gd name="T4" fmla="*/ 157 w 167"/>
                <a:gd name="T5" fmla="*/ 182 h 279"/>
                <a:gd name="T6" fmla="*/ 0 w 167"/>
                <a:gd name="T7" fmla="*/ 272 h 279"/>
                <a:gd name="T8" fmla="*/ 7 w 167"/>
                <a:gd name="T9" fmla="*/ 279 h 279"/>
                <a:gd name="T10" fmla="*/ 167 w 167"/>
                <a:gd name="T11" fmla="*/ 185 h 279"/>
                <a:gd name="T12" fmla="*/ 167 w 167"/>
                <a:gd name="T13" fmla="*/ 185 h 279"/>
                <a:gd name="T14" fmla="*/ 167 w 167"/>
                <a:gd name="T15" fmla="*/ 185 h 279"/>
                <a:gd name="T16" fmla="*/ 167 w 167"/>
                <a:gd name="T1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7" y="185"/>
                  </a:lnTo>
                  <a:lnTo>
                    <a:pt x="167" y="185"/>
                  </a:lnTo>
                  <a:lnTo>
                    <a:pt x="167" y="185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3" name="Freeform 112"/>
            <p:cNvSpPr/>
            <p:nvPr/>
          </p:nvSpPr>
          <p:spPr bwMode="auto">
            <a:xfrm>
              <a:off x="1182688" y="2381250"/>
              <a:ext cx="515938" cy="871538"/>
            </a:xfrm>
            <a:custGeom>
              <a:avLst/>
              <a:gdLst>
                <a:gd name="T0" fmla="*/ 0 w 325"/>
                <a:gd name="T1" fmla="*/ 186 h 549"/>
                <a:gd name="T2" fmla="*/ 0 w 325"/>
                <a:gd name="T3" fmla="*/ 186 h 549"/>
                <a:gd name="T4" fmla="*/ 157 w 325"/>
                <a:gd name="T5" fmla="*/ 276 h 549"/>
                <a:gd name="T6" fmla="*/ 157 w 325"/>
                <a:gd name="T7" fmla="*/ 458 h 549"/>
                <a:gd name="T8" fmla="*/ 157 w 325"/>
                <a:gd name="T9" fmla="*/ 458 h 549"/>
                <a:gd name="T10" fmla="*/ 157 w 325"/>
                <a:gd name="T11" fmla="*/ 458 h 549"/>
                <a:gd name="T12" fmla="*/ 318 w 325"/>
                <a:gd name="T13" fmla="*/ 549 h 549"/>
                <a:gd name="T14" fmla="*/ 325 w 325"/>
                <a:gd name="T15" fmla="*/ 542 h 549"/>
                <a:gd name="T16" fmla="*/ 168 w 325"/>
                <a:gd name="T17" fmla="*/ 451 h 549"/>
                <a:gd name="T18" fmla="*/ 168 w 325"/>
                <a:gd name="T19" fmla="*/ 269 h 549"/>
                <a:gd name="T20" fmla="*/ 168 w 325"/>
                <a:gd name="T21" fmla="*/ 269 h 549"/>
                <a:gd name="T22" fmla="*/ 11 w 325"/>
                <a:gd name="T23" fmla="*/ 179 h 549"/>
                <a:gd name="T24" fmla="*/ 11 w 325"/>
                <a:gd name="T25" fmla="*/ 0 h 549"/>
                <a:gd name="T26" fmla="*/ 0 w 325"/>
                <a:gd name="T27" fmla="*/ 0 h 549"/>
                <a:gd name="T28" fmla="*/ 0 w 325"/>
                <a:gd name="T29" fmla="*/ 186 h 549"/>
                <a:gd name="T30" fmla="*/ 0 w 325"/>
                <a:gd name="T31" fmla="*/ 186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5" h="549">
                  <a:moveTo>
                    <a:pt x="0" y="186"/>
                  </a:moveTo>
                  <a:lnTo>
                    <a:pt x="0" y="186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318" y="549"/>
                  </a:lnTo>
                  <a:lnTo>
                    <a:pt x="325" y="542"/>
                  </a:lnTo>
                  <a:lnTo>
                    <a:pt x="168" y="451"/>
                  </a:lnTo>
                  <a:lnTo>
                    <a:pt x="168" y="269"/>
                  </a:lnTo>
                  <a:lnTo>
                    <a:pt x="168" y="269"/>
                  </a:lnTo>
                  <a:lnTo>
                    <a:pt x="11" y="179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6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4" name="Freeform 113"/>
            <p:cNvSpPr/>
            <p:nvPr/>
          </p:nvSpPr>
          <p:spPr bwMode="auto">
            <a:xfrm>
              <a:off x="3768725" y="3513138"/>
              <a:ext cx="266700" cy="438150"/>
            </a:xfrm>
            <a:custGeom>
              <a:avLst/>
              <a:gdLst>
                <a:gd name="T0" fmla="*/ 4 w 168"/>
                <a:gd name="T1" fmla="*/ 0 h 276"/>
                <a:gd name="T2" fmla="*/ 0 w 168"/>
                <a:gd name="T3" fmla="*/ 7 h 276"/>
                <a:gd name="T4" fmla="*/ 157 w 168"/>
                <a:gd name="T5" fmla="*/ 94 h 276"/>
                <a:gd name="T6" fmla="*/ 161 w 168"/>
                <a:gd name="T7" fmla="*/ 276 h 276"/>
                <a:gd name="T8" fmla="*/ 168 w 168"/>
                <a:gd name="T9" fmla="*/ 276 h 276"/>
                <a:gd name="T10" fmla="*/ 168 w 168"/>
                <a:gd name="T11" fmla="*/ 91 h 276"/>
                <a:gd name="T12" fmla="*/ 168 w 168"/>
                <a:gd name="T13" fmla="*/ 91 h 276"/>
                <a:gd name="T14" fmla="*/ 168 w 168"/>
                <a:gd name="T15" fmla="*/ 91 h 276"/>
                <a:gd name="T16" fmla="*/ 4 w 168"/>
                <a:gd name="T17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76">
                  <a:moveTo>
                    <a:pt x="4" y="0"/>
                  </a:moveTo>
                  <a:lnTo>
                    <a:pt x="0" y="7"/>
                  </a:lnTo>
                  <a:lnTo>
                    <a:pt x="157" y="94"/>
                  </a:lnTo>
                  <a:lnTo>
                    <a:pt x="161" y="276"/>
                  </a:lnTo>
                  <a:lnTo>
                    <a:pt x="168" y="276"/>
                  </a:lnTo>
                  <a:lnTo>
                    <a:pt x="168" y="91"/>
                  </a:lnTo>
                  <a:lnTo>
                    <a:pt x="168" y="91"/>
                  </a:lnTo>
                  <a:lnTo>
                    <a:pt x="168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5" name="Freeform 114"/>
            <p:cNvSpPr/>
            <p:nvPr/>
          </p:nvSpPr>
          <p:spPr bwMode="auto">
            <a:xfrm>
              <a:off x="4051300" y="3030538"/>
              <a:ext cx="509588" cy="160338"/>
            </a:xfrm>
            <a:custGeom>
              <a:avLst/>
              <a:gdLst>
                <a:gd name="T0" fmla="*/ 321 w 321"/>
                <a:gd name="T1" fmla="*/ 7 h 101"/>
                <a:gd name="T2" fmla="*/ 318 w 321"/>
                <a:gd name="T3" fmla="*/ 0 h 101"/>
                <a:gd name="T4" fmla="*/ 161 w 321"/>
                <a:gd name="T5" fmla="*/ 91 h 101"/>
                <a:gd name="T6" fmla="*/ 4 w 321"/>
                <a:gd name="T7" fmla="*/ 0 h 101"/>
                <a:gd name="T8" fmla="*/ 0 w 321"/>
                <a:gd name="T9" fmla="*/ 7 h 101"/>
                <a:gd name="T10" fmla="*/ 161 w 321"/>
                <a:gd name="T11" fmla="*/ 101 h 101"/>
                <a:gd name="T12" fmla="*/ 161 w 321"/>
                <a:gd name="T13" fmla="*/ 101 h 101"/>
                <a:gd name="T14" fmla="*/ 161 w 321"/>
                <a:gd name="T15" fmla="*/ 101 h 101"/>
                <a:gd name="T16" fmla="*/ 321 w 321"/>
                <a:gd name="T17" fmla="*/ 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1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6" name="Freeform 115"/>
            <p:cNvSpPr/>
            <p:nvPr/>
          </p:nvSpPr>
          <p:spPr bwMode="auto">
            <a:xfrm>
              <a:off x="3536950" y="2770188"/>
              <a:ext cx="758825" cy="876300"/>
            </a:xfrm>
            <a:custGeom>
              <a:avLst/>
              <a:gdLst>
                <a:gd name="T0" fmla="*/ 317 w 478"/>
                <a:gd name="T1" fmla="*/ 189 h 552"/>
                <a:gd name="T2" fmla="*/ 474 w 478"/>
                <a:gd name="T3" fmla="*/ 279 h 552"/>
                <a:gd name="T4" fmla="*/ 478 w 478"/>
                <a:gd name="T5" fmla="*/ 272 h 552"/>
                <a:gd name="T6" fmla="*/ 317 w 478"/>
                <a:gd name="T7" fmla="*/ 178 h 552"/>
                <a:gd name="T8" fmla="*/ 317 w 478"/>
                <a:gd name="T9" fmla="*/ 178 h 552"/>
                <a:gd name="T10" fmla="*/ 317 w 478"/>
                <a:gd name="T11" fmla="*/ 178 h 552"/>
                <a:gd name="T12" fmla="*/ 160 w 478"/>
                <a:gd name="T13" fmla="*/ 269 h 552"/>
                <a:gd name="T14" fmla="*/ 7 w 478"/>
                <a:gd name="T15" fmla="*/ 182 h 552"/>
                <a:gd name="T16" fmla="*/ 7 w 478"/>
                <a:gd name="T17" fmla="*/ 0 h 552"/>
                <a:gd name="T18" fmla="*/ 0 w 478"/>
                <a:gd name="T19" fmla="*/ 0 h 552"/>
                <a:gd name="T20" fmla="*/ 0 w 478"/>
                <a:gd name="T21" fmla="*/ 185 h 552"/>
                <a:gd name="T22" fmla="*/ 0 w 478"/>
                <a:gd name="T23" fmla="*/ 185 h 552"/>
                <a:gd name="T24" fmla="*/ 0 w 478"/>
                <a:gd name="T25" fmla="*/ 185 h 552"/>
                <a:gd name="T26" fmla="*/ 157 w 478"/>
                <a:gd name="T27" fmla="*/ 276 h 552"/>
                <a:gd name="T28" fmla="*/ 157 w 478"/>
                <a:gd name="T29" fmla="*/ 458 h 552"/>
                <a:gd name="T30" fmla="*/ 157 w 478"/>
                <a:gd name="T31" fmla="*/ 458 h 552"/>
                <a:gd name="T32" fmla="*/ 157 w 478"/>
                <a:gd name="T33" fmla="*/ 458 h 552"/>
                <a:gd name="T34" fmla="*/ 317 w 478"/>
                <a:gd name="T35" fmla="*/ 552 h 552"/>
                <a:gd name="T36" fmla="*/ 321 w 478"/>
                <a:gd name="T37" fmla="*/ 545 h 552"/>
                <a:gd name="T38" fmla="*/ 164 w 478"/>
                <a:gd name="T39" fmla="*/ 454 h 552"/>
                <a:gd name="T40" fmla="*/ 164 w 478"/>
                <a:gd name="T41" fmla="*/ 279 h 552"/>
                <a:gd name="T42" fmla="*/ 317 w 478"/>
                <a:gd name="T43" fmla="*/ 189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78" h="552">
                  <a:moveTo>
                    <a:pt x="317" y="189"/>
                  </a:moveTo>
                  <a:lnTo>
                    <a:pt x="474" y="279"/>
                  </a:lnTo>
                  <a:lnTo>
                    <a:pt x="478" y="272"/>
                  </a:lnTo>
                  <a:lnTo>
                    <a:pt x="317" y="178"/>
                  </a:lnTo>
                  <a:lnTo>
                    <a:pt x="317" y="178"/>
                  </a:lnTo>
                  <a:lnTo>
                    <a:pt x="317" y="178"/>
                  </a:lnTo>
                  <a:lnTo>
                    <a:pt x="160" y="269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317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9"/>
                  </a:lnTo>
                  <a:lnTo>
                    <a:pt x="317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7" name="Freeform 116"/>
            <p:cNvSpPr/>
            <p:nvPr/>
          </p:nvSpPr>
          <p:spPr bwMode="auto">
            <a:xfrm>
              <a:off x="4062413" y="3679825"/>
              <a:ext cx="758825" cy="876300"/>
            </a:xfrm>
            <a:custGeom>
              <a:avLst/>
              <a:gdLst>
                <a:gd name="T0" fmla="*/ 318 w 478"/>
                <a:gd name="T1" fmla="*/ 192 h 552"/>
                <a:gd name="T2" fmla="*/ 475 w 478"/>
                <a:gd name="T3" fmla="*/ 283 h 552"/>
                <a:gd name="T4" fmla="*/ 478 w 478"/>
                <a:gd name="T5" fmla="*/ 272 h 552"/>
                <a:gd name="T6" fmla="*/ 318 w 478"/>
                <a:gd name="T7" fmla="*/ 182 h 552"/>
                <a:gd name="T8" fmla="*/ 318 w 478"/>
                <a:gd name="T9" fmla="*/ 182 h 552"/>
                <a:gd name="T10" fmla="*/ 318 w 478"/>
                <a:gd name="T11" fmla="*/ 182 h 552"/>
                <a:gd name="T12" fmla="*/ 161 w 478"/>
                <a:gd name="T13" fmla="*/ 272 h 552"/>
                <a:gd name="T14" fmla="*/ 7 w 478"/>
                <a:gd name="T15" fmla="*/ 182 h 552"/>
                <a:gd name="T16" fmla="*/ 7 w 478"/>
                <a:gd name="T17" fmla="*/ 0 h 552"/>
                <a:gd name="T18" fmla="*/ 0 w 478"/>
                <a:gd name="T19" fmla="*/ 0 h 552"/>
                <a:gd name="T20" fmla="*/ 0 w 478"/>
                <a:gd name="T21" fmla="*/ 188 h 552"/>
                <a:gd name="T22" fmla="*/ 0 w 478"/>
                <a:gd name="T23" fmla="*/ 188 h 552"/>
                <a:gd name="T24" fmla="*/ 0 w 478"/>
                <a:gd name="T25" fmla="*/ 188 h 552"/>
                <a:gd name="T26" fmla="*/ 157 w 478"/>
                <a:gd name="T27" fmla="*/ 279 h 552"/>
                <a:gd name="T28" fmla="*/ 157 w 478"/>
                <a:gd name="T29" fmla="*/ 457 h 552"/>
                <a:gd name="T30" fmla="*/ 157 w 478"/>
                <a:gd name="T31" fmla="*/ 457 h 552"/>
                <a:gd name="T32" fmla="*/ 157 w 478"/>
                <a:gd name="T33" fmla="*/ 457 h 552"/>
                <a:gd name="T34" fmla="*/ 318 w 478"/>
                <a:gd name="T35" fmla="*/ 552 h 552"/>
                <a:gd name="T36" fmla="*/ 321 w 478"/>
                <a:gd name="T37" fmla="*/ 545 h 552"/>
                <a:gd name="T38" fmla="*/ 164 w 478"/>
                <a:gd name="T39" fmla="*/ 454 h 552"/>
                <a:gd name="T40" fmla="*/ 164 w 478"/>
                <a:gd name="T41" fmla="*/ 279 h 552"/>
                <a:gd name="T42" fmla="*/ 318 w 478"/>
                <a:gd name="T43" fmla="*/ 192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78" h="552">
                  <a:moveTo>
                    <a:pt x="318" y="192"/>
                  </a:moveTo>
                  <a:lnTo>
                    <a:pt x="475" y="283"/>
                  </a:lnTo>
                  <a:lnTo>
                    <a:pt x="478" y="272"/>
                  </a:lnTo>
                  <a:lnTo>
                    <a:pt x="318" y="182"/>
                  </a:lnTo>
                  <a:lnTo>
                    <a:pt x="318" y="182"/>
                  </a:lnTo>
                  <a:lnTo>
                    <a:pt x="318" y="182"/>
                  </a:lnTo>
                  <a:lnTo>
                    <a:pt x="161" y="272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157" y="279"/>
                  </a:lnTo>
                  <a:lnTo>
                    <a:pt x="157" y="457"/>
                  </a:lnTo>
                  <a:lnTo>
                    <a:pt x="157" y="457"/>
                  </a:lnTo>
                  <a:lnTo>
                    <a:pt x="157" y="457"/>
                  </a:lnTo>
                  <a:lnTo>
                    <a:pt x="318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9"/>
                  </a:lnTo>
                  <a:lnTo>
                    <a:pt x="318" y="19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8" name="Freeform 117"/>
            <p:cNvSpPr/>
            <p:nvPr/>
          </p:nvSpPr>
          <p:spPr bwMode="auto">
            <a:xfrm>
              <a:off x="2063750" y="2759075"/>
              <a:ext cx="293688" cy="344488"/>
            </a:xfrm>
            <a:custGeom>
              <a:avLst/>
              <a:gdLst>
                <a:gd name="T0" fmla="*/ 185 w 185"/>
                <a:gd name="T1" fmla="*/ 161 h 217"/>
                <a:gd name="T2" fmla="*/ 94 w 185"/>
                <a:gd name="T3" fmla="*/ 217 h 217"/>
                <a:gd name="T4" fmla="*/ 0 w 185"/>
                <a:gd name="T5" fmla="*/ 161 h 217"/>
                <a:gd name="T6" fmla="*/ 0 w 185"/>
                <a:gd name="T7" fmla="*/ 52 h 217"/>
                <a:gd name="T8" fmla="*/ 94 w 185"/>
                <a:gd name="T9" fmla="*/ 0 h 217"/>
                <a:gd name="T10" fmla="*/ 185 w 185"/>
                <a:gd name="T11" fmla="*/ 52 h 217"/>
                <a:gd name="T12" fmla="*/ 185 w 185"/>
                <a:gd name="T13" fmla="*/ 161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5" h="217">
                  <a:moveTo>
                    <a:pt x="185" y="161"/>
                  </a:moveTo>
                  <a:lnTo>
                    <a:pt x="94" y="217"/>
                  </a:lnTo>
                  <a:lnTo>
                    <a:pt x="0" y="161"/>
                  </a:lnTo>
                  <a:lnTo>
                    <a:pt x="0" y="52"/>
                  </a:lnTo>
                  <a:lnTo>
                    <a:pt x="94" y="0"/>
                  </a:lnTo>
                  <a:lnTo>
                    <a:pt x="185" y="52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9" name="Freeform 118"/>
            <p:cNvSpPr/>
            <p:nvPr/>
          </p:nvSpPr>
          <p:spPr bwMode="auto">
            <a:xfrm>
              <a:off x="2063750" y="3635375"/>
              <a:ext cx="354013" cy="409575"/>
            </a:xfrm>
            <a:custGeom>
              <a:avLst/>
              <a:gdLst>
                <a:gd name="T0" fmla="*/ 223 w 223"/>
                <a:gd name="T1" fmla="*/ 192 h 258"/>
                <a:gd name="T2" fmla="*/ 111 w 223"/>
                <a:gd name="T3" fmla="*/ 258 h 258"/>
                <a:gd name="T4" fmla="*/ 0 w 223"/>
                <a:gd name="T5" fmla="*/ 192 h 258"/>
                <a:gd name="T6" fmla="*/ 0 w 223"/>
                <a:gd name="T7" fmla="*/ 63 h 258"/>
                <a:gd name="T8" fmla="*/ 111 w 223"/>
                <a:gd name="T9" fmla="*/ 0 h 258"/>
                <a:gd name="T10" fmla="*/ 223 w 223"/>
                <a:gd name="T11" fmla="*/ 63 h 258"/>
                <a:gd name="T12" fmla="*/ 223 w 223"/>
                <a:gd name="T13" fmla="*/ 192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3" h="258">
                  <a:moveTo>
                    <a:pt x="223" y="192"/>
                  </a:moveTo>
                  <a:lnTo>
                    <a:pt x="111" y="258"/>
                  </a:lnTo>
                  <a:lnTo>
                    <a:pt x="0" y="192"/>
                  </a:lnTo>
                  <a:lnTo>
                    <a:pt x="0" y="63"/>
                  </a:lnTo>
                  <a:lnTo>
                    <a:pt x="111" y="0"/>
                  </a:lnTo>
                  <a:lnTo>
                    <a:pt x="223" y="63"/>
                  </a:lnTo>
                  <a:lnTo>
                    <a:pt x="223" y="19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0" name="Freeform 119"/>
            <p:cNvSpPr/>
            <p:nvPr/>
          </p:nvSpPr>
          <p:spPr bwMode="auto">
            <a:xfrm>
              <a:off x="2867025" y="3235325"/>
              <a:ext cx="293688" cy="338138"/>
            </a:xfrm>
            <a:custGeom>
              <a:avLst/>
              <a:gdLst>
                <a:gd name="T0" fmla="*/ 185 w 185"/>
                <a:gd name="T1" fmla="*/ 161 h 213"/>
                <a:gd name="T2" fmla="*/ 94 w 185"/>
                <a:gd name="T3" fmla="*/ 213 h 213"/>
                <a:gd name="T4" fmla="*/ 0 w 185"/>
                <a:gd name="T5" fmla="*/ 161 h 213"/>
                <a:gd name="T6" fmla="*/ 0 w 185"/>
                <a:gd name="T7" fmla="*/ 53 h 213"/>
                <a:gd name="T8" fmla="*/ 94 w 185"/>
                <a:gd name="T9" fmla="*/ 0 h 213"/>
                <a:gd name="T10" fmla="*/ 185 w 185"/>
                <a:gd name="T11" fmla="*/ 53 h 213"/>
                <a:gd name="T12" fmla="*/ 185 w 185"/>
                <a:gd name="T13" fmla="*/ 161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5" h="213">
                  <a:moveTo>
                    <a:pt x="185" y="161"/>
                  </a:moveTo>
                  <a:lnTo>
                    <a:pt x="94" y="213"/>
                  </a:lnTo>
                  <a:lnTo>
                    <a:pt x="0" y="161"/>
                  </a:lnTo>
                  <a:lnTo>
                    <a:pt x="0" y="53"/>
                  </a:lnTo>
                  <a:lnTo>
                    <a:pt x="94" y="0"/>
                  </a:lnTo>
                  <a:lnTo>
                    <a:pt x="185" y="53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1" name="Freeform 120"/>
            <p:cNvSpPr/>
            <p:nvPr/>
          </p:nvSpPr>
          <p:spPr bwMode="auto">
            <a:xfrm>
              <a:off x="3541713" y="3563938"/>
              <a:ext cx="460375" cy="531813"/>
            </a:xfrm>
            <a:custGeom>
              <a:avLst/>
              <a:gdLst>
                <a:gd name="T0" fmla="*/ 290 w 290"/>
                <a:gd name="T1" fmla="*/ 251 h 335"/>
                <a:gd name="T2" fmla="*/ 147 w 290"/>
                <a:gd name="T3" fmla="*/ 335 h 335"/>
                <a:gd name="T4" fmla="*/ 0 w 290"/>
                <a:gd name="T5" fmla="*/ 251 h 335"/>
                <a:gd name="T6" fmla="*/ 0 w 290"/>
                <a:gd name="T7" fmla="*/ 83 h 335"/>
                <a:gd name="T8" fmla="*/ 147 w 290"/>
                <a:gd name="T9" fmla="*/ 0 h 335"/>
                <a:gd name="T10" fmla="*/ 290 w 290"/>
                <a:gd name="T11" fmla="*/ 83 h 335"/>
                <a:gd name="T12" fmla="*/ 290 w 290"/>
                <a:gd name="T13" fmla="*/ 251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0" h="335">
                  <a:moveTo>
                    <a:pt x="290" y="251"/>
                  </a:moveTo>
                  <a:lnTo>
                    <a:pt x="147" y="335"/>
                  </a:lnTo>
                  <a:lnTo>
                    <a:pt x="0" y="251"/>
                  </a:lnTo>
                  <a:lnTo>
                    <a:pt x="0" y="83"/>
                  </a:lnTo>
                  <a:lnTo>
                    <a:pt x="147" y="0"/>
                  </a:lnTo>
                  <a:lnTo>
                    <a:pt x="290" y="83"/>
                  </a:lnTo>
                  <a:lnTo>
                    <a:pt x="290" y="25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2" name="Freeform 121"/>
            <p:cNvSpPr/>
            <p:nvPr/>
          </p:nvSpPr>
          <p:spPr bwMode="auto">
            <a:xfrm>
              <a:off x="950913" y="3613150"/>
              <a:ext cx="458788" cy="531813"/>
            </a:xfrm>
            <a:custGeom>
              <a:avLst/>
              <a:gdLst>
                <a:gd name="T0" fmla="*/ 289 w 289"/>
                <a:gd name="T1" fmla="*/ 251 h 335"/>
                <a:gd name="T2" fmla="*/ 143 w 289"/>
                <a:gd name="T3" fmla="*/ 335 h 335"/>
                <a:gd name="T4" fmla="*/ 0 w 289"/>
                <a:gd name="T5" fmla="*/ 251 h 335"/>
                <a:gd name="T6" fmla="*/ 0 w 289"/>
                <a:gd name="T7" fmla="*/ 84 h 335"/>
                <a:gd name="T8" fmla="*/ 143 w 289"/>
                <a:gd name="T9" fmla="*/ 0 h 335"/>
                <a:gd name="T10" fmla="*/ 289 w 289"/>
                <a:gd name="T11" fmla="*/ 84 h 335"/>
                <a:gd name="T12" fmla="*/ 289 w 289"/>
                <a:gd name="T13" fmla="*/ 251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9" h="335">
                  <a:moveTo>
                    <a:pt x="289" y="251"/>
                  </a:moveTo>
                  <a:lnTo>
                    <a:pt x="143" y="335"/>
                  </a:lnTo>
                  <a:lnTo>
                    <a:pt x="0" y="251"/>
                  </a:lnTo>
                  <a:lnTo>
                    <a:pt x="0" y="84"/>
                  </a:lnTo>
                  <a:lnTo>
                    <a:pt x="143" y="0"/>
                  </a:lnTo>
                  <a:lnTo>
                    <a:pt x="289" y="84"/>
                  </a:lnTo>
                  <a:lnTo>
                    <a:pt x="289" y="25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" name="图片 222"/>
          <p:cNvPicPr>
            <a:picLocks noChangeAspect="1"/>
          </p:cNvPicPr>
          <p:nvPr/>
        </p:nvPicPr>
        <p:blipFill rotWithShape="1">
          <a:blip r:embed="rId2" cstate="email"/>
          <a:srcRect l="60442" t="37408"/>
          <a:stretch>
            <a:fillRect/>
          </a:stretch>
        </p:blipFill>
        <p:spPr>
          <a:xfrm>
            <a:off x="-19050" y="-38100"/>
            <a:ext cx="2267910" cy="2164492"/>
          </a:xfrm>
          <a:prstGeom prst="rect">
            <a:avLst/>
          </a:prstGeom>
        </p:spPr>
      </p:pic>
      <p:sp>
        <p:nvSpPr>
          <p:cNvPr id="224" name="文本框 223"/>
          <p:cNvSpPr txBox="1"/>
          <p:nvPr/>
        </p:nvSpPr>
        <p:spPr>
          <a:xfrm>
            <a:off x="1295400" y="342900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选题的目的、意义</a:t>
            </a:r>
          </a:p>
        </p:txBody>
      </p:sp>
      <p:sp>
        <p:nvSpPr>
          <p:cNvPr id="225" name="矩形 224"/>
          <p:cNvSpPr/>
          <p:nvPr/>
        </p:nvSpPr>
        <p:spPr>
          <a:xfrm>
            <a:off x="657272" y="383232"/>
            <a:ext cx="2888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dirty="0">
                <a:solidFill>
                  <a:schemeClr val="bg1"/>
                </a:solidFill>
                <a:latin typeface="Agency FB" panose="020B0503020202020204" pitchFamily="34" charset="0"/>
              </a:rPr>
              <a:t>1</a:t>
            </a:r>
            <a:endParaRPr lang="zh-CN" altLang="en-US" sz="4000" dirty="0"/>
          </a:p>
        </p:txBody>
      </p:sp>
      <p:sp>
        <p:nvSpPr>
          <p:cNvPr id="226" name="文本框 225"/>
          <p:cNvSpPr txBox="1"/>
          <p:nvPr/>
        </p:nvSpPr>
        <p:spPr>
          <a:xfrm>
            <a:off x="1503783" y="1845672"/>
            <a:ext cx="223651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选题目的</a:t>
            </a:r>
            <a:endParaRPr lang="en-US" altLang="zh-CN" sz="4000" b="1" dirty="0">
              <a:solidFill>
                <a:srgbClr val="007F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4000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及意义</a:t>
            </a:r>
          </a:p>
        </p:txBody>
      </p:sp>
      <p:cxnSp>
        <p:nvCxnSpPr>
          <p:cNvPr id="227" name="直接连接符 226"/>
          <p:cNvCxnSpPr/>
          <p:nvPr/>
        </p:nvCxnSpPr>
        <p:spPr>
          <a:xfrm>
            <a:off x="1610178" y="3423111"/>
            <a:ext cx="2257115" cy="0"/>
          </a:xfrm>
          <a:prstGeom prst="line">
            <a:avLst/>
          </a:prstGeom>
          <a:ln>
            <a:solidFill>
              <a:srgbClr val="007F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直接连接符 227"/>
          <p:cNvCxnSpPr/>
          <p:nvPr/>
        </p:nvCxnSpPr>
        <p:spPr>
          <a:xfrm>
            <a:off x="1610178" y="3931111"/>
            <a:ext cx="2257115" cy="0"/>
          </a:xfrm>
          <a:prstGeom prst="line">
            <a:avLst/>
          </a:prstGeom>
          <a:ln>
            <a:solidFill>
              <a:srgbClr val="007F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直接连接符 228"/>
          <p:cNvCxnSpPr/>
          <p:nvPr/>
        </p:nvCxnSpPr>
        <p:spPr>
          <a:xfrm>
            <a:off x="4885191" y="3423111"/>
            <a:ext cx="2257115" cy="0"/>
          </a:xfrm>
          <a:prstGeom prst="line">
            <a:avLst/>
          </a:prstGeom>
          <a:ln>
            <a:solidFill>
              <a:srgbClr val="007F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直接连接符 229"/>
          <p:cNvCxnSpPr/>
          <p:nvPr/>
        </p:nvCxnSpPr>
        <p:spPr>
          <a:xfrm>
            <a:off x="4896304" y="3893011"/>
            <a:ext cx="2257115" cy="0"/>
          </a:xfrm>
          <a:prstGeom prst="line">
            <a:avLst/>
          </a:prstGeom>
          <a:ln>
            <a:solidFill>
              <a:srgbClr val="007F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直接连接符 230"/>
          <p:cNvCxnSpPr/>
          <p:nvPr/>
        </p:nvCxnSpPr>
        <p:spPr>
          <a:xfrm>
            <a:off x="8288791" y="3385011"/>
            <a:ext cx="2257115" cy="0"/>
          </a:xfrm>
          <a:prstGeom prst="line">
            <a:avLst/>
          </a:prstGeom>
          <a:ln>
            <a:solidFill>
              <a:srgbClr val="007F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直接连接符 231"/>
          <p:cNvCxnSpPr/>
          <p:nvPr/>
        </p:nvCxnSpPr>
        <p:spPr>
          <a:xfrm>
            <a:off x="8299904" y="3854911"/>
            <a:ext cx="2257115" cy="0"/>
          </a:xfrm>
          <a:prstGeom prst="line">
            <a:avLst/>
          </a:prstGeom>
          <a:ln>
            <a:solidFill>
              <a:srgbClr val="007F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文本框 232"/>
          <p:cNvSpPr txBox="1"/>
          <p:nvPr/>
        </p:nvSpPr>
        <p:spPr>
          <a:xfrm>
            <a:off x="1503783" y="3529058"/>
            <a:ext cx="1620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选题目的及意义</a:t>
            </a:r>
          </a:p>
        </p:txBody>
      </p:sp>
      <p:sp>
        <p:nvSpPr>
          <p:cNvPr id="234" name="文本框 233"/>
          <p:cNvSpPr txBox="1"/>
          <p:nvPr/>
        </p:nvSpPr>
        <p:spPr>
          <a:xfrm>
            <a:off x="4885191" y="3502560"/>
            <a:ext cx="1620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选题目的及意义</a:t>
            </a:r>
          </a:p>
        </p:txBody>
      </p:sp>
      <p:sp>
        <p:nvSpPr>
          <p:cNvPr id="235" name="文本框 234"/>
          <p:cNvSpPr txBox="1"/>
          <p:nvPr/>
        </p:nvSpPr>
        <p:spPr>
          <a:xfrm>
            <a:off x="8288791" y="3450684"/>
            <a:ext cx="1620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选题目的及意义</a:t>
            </a:r>
          </a:p>
        </p:txBody>
      </p:sp>
      <p:sp>
        <p:nvSpPr>
          <p:cNvPr id="236" name="Freeform 8"/>
          <p:cNvSpPr>
            <a:spLocks noEditPoints="1"/>
          </p:cNvSpPr>
          <p:nvPr/>
        </p:nvSpPr>
        <p:spPr bwMode="auto">
          <a:xfrm>
            <a:off x="3533758" y="3529058"/>
            <a:ext cx="206535" cy="280758"/>
          </a:xfrm>
          <a:custGeom>
            <a:avLst/>
            <a:gdLst>
              <a:gd name="T0" fmla="*/ 79 w 734"/>
              <a:gd name="T1" fmla="*/ 906 h 993"/>
              <a:gd name="T2" fmla="*/ 124 w 734"/>
              <a:gd name="T3" fmla="*/ 153 h 993"/>
              <a:gd name="T4" fmla="*/ 162 w 734"/>
              <a:gd name="T5" fmla="*/ 218 h 993"/>
              <a:gd name="T6" fmla="*/ 201 w 734"/>
              <a:gd name="T7" fmla="*/ 153 h 993"/>
              <a:gd name="T8" fmla="*/ 328 w 734"/>
              <a:gd name="T9" fmla="*/ 179 h 993"/>
              <a:gd name="T10" fmla="*/ 405 w 734"/>
              <a:gd name="T11" fmla="*/ 179 h 993"/>
              <a:gd name="T12" fmla="*/ 533 w 734"/>
              <a:gd name="T13" fmla="*/ 153 h 993"/>
              <a:gd name="T14" fmla="*/ 572 w 734"/>
              <a:gd name="T15" fmla="*/ 218 h 993"/>
              <a:gd name="T16" fmla="*/ 610 w 734"/>
              <a:gd name="T17" fmla="*/ 153 h 993"/>
              <a:gd name="T18" fmla="*/ 656 w 734"/>
              <a:gd name="T19" fmla="*/ 906 h 993"/>
              <a:gd name="T20" fmla="*/ 610 w 734"/>
              <a:gd name="T21" fmla="*/ 67 h 993"/>
              <a:gd name="T22" fmla="*/ 572 w 734"/>
              <a:gd name="T23" fmla="*/ 0 h 993"/>
              <a:gd name="T24" fmla="*/ 533 w 734"/>
              <a:gd name="T25" fmla="*/ 67 h 993"/>
              <a:gd name="T26" fmla="*/ 405 w 734"/>
              <a:gd name="T27" fmla="*/ 38 h 993"/>
              <a:gd name="T28" fmla="*/ 328 w 734"/>
              <a:gd name="T29" fmla="*/ 38 h 993"/>
              <a:gd name="T30" fmla="*/ 201 w 734"/>
              <a:gd name="T31" fmla="*/ 67 h 993"/>
              <a:gd name="T32" fmla="*/ 162 w 734"/>
              <a:gd name="T33" fmla="*/ 0 h 993"/>
              <a:gd name="T34" fmla="*/ 124 w 734"/>
              <a:gd name="T35" fmla="*/ 67 h 993"/>
              <a:gd name="T36" fmla="*/ 0 w 734"/>
              <a:gd name="T37" fmla="*/ 147 h 993"/>
              <a:gd name="T38" fmla="*/ 80 w 734"/>
              <a:gd name="T39" fmla="*/ 993 h 993"/>
              <a:gd name="T40" fmla="*/ 734 w 734"/>
              <a:gd name="T41" fmla="*/ 913 h 993"/>
              <a:gd name="T42" fmla="*/ 655 w 734"/>
              <a:gd name="T43" fmla="*/ 67 h 993"/>
              <a:gd name="T44" fmla="*/ 573 w 734"/>
              <a:gd name="T45" fmla="*/ 371 h 993"/>
              <a:gd name="T46" fmla="*/ 161 w 734"/>
              <a:gd name="T47" fmla="*/ 317 h 993"/>
              <a:gd name="T48" fmla="*/ 161 w 734"/>
              <a:gd name="T49" fmla="*/ 512 h 993"/>
              <a:gd name="T50" fmla="*/ 573 w 734"/>
              <a:gd name="T51" fmla="*/ 458 h 993"/>
              <a:gd name="T52" fmla="*/ 161 w 734"/>
              <a:gd name="T53" fmla="*/ 512 h 993"/>
              <a:gd name="T54" fmla="*/ 573 w 734"/>
              <a:gd name="T55" fmla="*/ 653 h 993"/>
              <a:gd name="T56" fmla="*/ 161 w 734"/>
              <a:gd name="T57" fmla="*/ 599 h 993"/>
              <a:gd name="T58" fmla="*/ 161 w 734"/>
              <a:gd name="T59" fmla="*/ 794 h 993"/>
              <a:gd name="T60" fmla="*/ 573 w 734"/>
              <a:gd name="T61" fmla="*/ 740 h 993"/>
              <a:gd name="T62" fmla="*/ 161 w 734"/>
              <a:gd name="T63" fmla="*/ 794 h 9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734" h="993">
                <a:moveTo>
                  <a:pt x="656" y="906"/>
                </a:moveTo>
                <a:lnTo>
                  <a:pt x="79" y="906"/>
                </a:lnTo>
                <a:lnTo>
                  <a:pt x="79" y="153"/>
                </a:lnTo>
                <a:lnTo>
                  <a:pt x="124" y="153"/>
                </a:lnTo>
                <a:lnTo>
                  <a:pt x="124" y="179"/>
                </a:lnTo>
                <a:cubicBezTo>
                  <a:pt x="124" y="201"/>
                  <a:pt x="141" y="218"/>
                  <a:pt x="162" y="218"/>
                </a:cubicBezTo>
                <a:cubicBezTo>
                  <a:pt x="183" y="218"/>
                  <a:pt x="201" y="201"/>
                  <a:pt x="201" y="179"/>
                </a:cubicBezTo>
                <a:lnTo>
                  <a:pt x="201" y="153"/>
                </a:lnTo>
                <a:lnTo>
                  <a:pt x="328" y="153"/>
                </a:lnTo>
                <a:lnTo>
                  <a:pt x="328" y="179"/>
                </a:lnTo>
                <a:cubicBezTo>
                  <a:pt x="328" y="201"/>
                  <a:pt x="345" y="218"/>
                  <a:pt x="366" y="218"/>
                </a:cubicBezTo>
                <a:cubicBezTo>
                  <a:pt x="388" y="218"/>
                  <a:pt x="405" y="201"/>
                  <a:pt x="405" y="179"/>
                </a:cubicBezTo>
                <a:lnTo>
                  <a:pt x="405" y="153"/>
                </a:lnTo>
                <a:lnTo>
                  <a:pt x="533" y="153"/>
                </a:lnTo>
                <a:lnTo>
                  <a:pt x="533" y="179"/>
                </a:lnTo>
                <a:cubicBezTo>
                  <a:pt x="533" y="201"/>
                  <a:pt x="550" y="218"/>
                  <a:pt x="572" y="218"/>
                </a:cubicBezTo>
                <a:cubicBezTo>
                  <a:pt x="593" y="218"/>
                  <a:pt x="610" y="201"/>
                  <a:pt x="610" y="179"/>
                </a:cubicBezTo>
                <a:lnTo>
                  <a:pt x="610" y="153"/>
                </a:lnTo>
                <a:lnTo>
                  <a:pt x="656" y="153"/>
                </a:lnTo>
                <a:lnTo>
                  <a:pt x="656" y="906"/>
                </a:lnTo>
                <a:close/>
                <a:moveTo>
                  <a:pt x="655" y="67"/>
                </a:moveTo>
                <a:lnTo>
                  <a:pt x="610" y="67"/>
                </a:lnTo>
                <a:lnTo>
                  <a:pt x="610" y="38"/>
                </a:lnTo>
                <a:cubicBezTo>
                  <a:pt x="610" y="17"/>
                  <a:pt x="593" y="0"/>
                  <a:pt x="572" y="0"/>
                </a:cubicBezTo>
                <a:cubicBezTo>
                  <a:pt x="550" y="0"/>
                  <a:pt x="533" y="17"/>
                  <a:pt x="533" y="38"/>
                </a:cubicBezTo>
                <a:lnTo>
                  <a:pt x="533" y="67"/>
                </a:lnTo>
                <a:lnTo>
                  <a:pt x="405" y="67"/>
                </a:lnTo>
                <a:lnTo>
                  <a:pt x="405" y="38"/>
                </a:lnTo>
                <a:cubicBezTo>
                  <a:pt x="405" y="17"/>
                  <a:pt x="388" y="0"/>
                  <a:pt x="366" y="0"/>
                </a:cubicBezTo>
                <a:cubicBezTo>
                  <a:pt x="345" y="0"/>
                  <a:pt x="328" y="17"/>
                  <a:pt x="328" y="38"/>
                </a:cubicBezTo>
                <a:lnTo>
                  <a:pt x="328" y="67"/>
                </a:lnTo>
                <a:lnTo>
                  <a:pt x="201" y="67"/>
                </a:lnTo>
                <a:lnTo>
                  <a:pt x="201" y="38"/>
                </a:lnTo>
                <a:cubicBezTo>
                  <a:pt x="201" y="17"/>
                  <a:pt x="183" y="0"/>
                  <a:pt x="162" y="0"/>
                </a:cubicBezTo>
                <a:cubicBezTo>
                  <a:pt x="141" y="0"/>
                  <a:pt x="124" y="17"/>
                  <a:pt x="124" y="38"/>
                </a:cubicBezTo>
                <a:lnTo>
                  <a:pt x="124" y="67"/>
                </a:lnTo>
                <a:lnTo>
                  <a:pt x="80" y="67"/>
                </a:lnTo>
                <a:cubicBezTo>
                  <a:pt x="36" y="67"/>
                  <a:pt x="0" y="103"/>
                  <a:pt x="0" y="147"/>
                </a:cubicBezTo>
                <a:lnTo>
                  <a:pt x="0" y="913"/>
                </a:lnTo>
                <a:cubicBezTo>
                  <a:pt x="0" y="957"/>
                  <a:pt x="36" y="993"/>
                  <a:pt x="80" y="993"/>
                </a:cubicBezTo>
                <a:lnTo>
                  <a:pt x="655" y="993"/>
                </a:lnTo>
                <a:cubicBezTo>
                  <a:pt x="699" y="993"/>
                  <a:pt x="734" y="957"/>
                  <a:pt x="734" y="913"/>
                </a:cubicBezTo>
                <a:lnTo>
                  <a:pt x="734" y="147"/>
                </a:lnTo>
                <a:cubicBezTo>
                  <a:pt x="734" y="103"/>
                  <a:pt x="699" y="67"/>
                  <a:pt x="655" y="67"/>
                </a:cubicBezTo>
                <a:close/>
                <a:moveTo>
                  <a:pt x="161" y="371"/>
                </a:moveTo>
                <a:lnTo>
                  <a:pt x="573" y="371"/>
                </a:lnTo>
                <a:lnTo>
                  <a:pt x="573" y="317"/>
                </a:lnTo>
                <a:lnTo>
                  <a:pt x="161" y="317"/>
                </a:lnTo>
                <a:lnTo>
                  <a:pt x="161" y="371"/>
                </a:lnTo>
                <a:close/>
                <a:moveTo>
                  <a:pt x="161" y="512"/>
                </a:moveTo>
                <a:lnTo>
                  <a:pt x="573" y="512"/>
                </a:lnTo>
                <a:lnTo>
                  <a:pt x="573" y="458"/>
                </a:lnTo>
                <a:lnTo>
                  <a:pt x="161" y="458"/>
                </a:lnTo>
                <a:lnTo>
                  <a:pt x="161" y="512"/>
                </a:lnTo>
                <a:close/>
                <a:moveTo>
                  <a:pt x="161" y="653"/>
                </a:moveTo>
                <a:lnTo>
                  <a:pt x="573" y="653"/>
                </a:lnTo>
                <a:lnTo>
                  <a:pt x="573" y="599"/>
                </a:lnTo>
                <a:lnTo>
                  <a:pt x="161" y="599"/>
                </a:lnTo>
                <a:lnTo>
                  <a:pt x="161" y="653"/>
                </a:lnTo>
                <a:close/>
                <a:moveTo>
                  <a:pt x="161" y="794"/>
                </a:moveTo>
                <a:lnTo>
                  <a:pt x="573" y="794"/>
                </a:lnTo>
                <a:lnTo>
                  <a:pt x="573" y="740"/>
                </a:lnTo>
                <a:lnTo>
                  <a:pt x="161" y="740"/>
                </a:lnTo>
                <a:lnTo>
                  <a:pt x="161" y="794"/>
                </a:lnTo>
                <a:close/>
              </a:path>
            </a:pathLst>
          </a:custGeom>
          <a:solidFill>
            <a:srgbClr val="007FA2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kumimoji="0" lang="zh-CN" altLang="en-US" sz="158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37" name="Freeform 10"/>
          <p:cNvSpPr>
            <a:spLocks noEditPoints="1"/>
          </p:cNvSpPr>
          <p:nvPr/>
        </p:nvSpPr>
        <p:spPr bwMode="auto">
          <a:xfrm>
            <a:off x="6860474" y="3529058"/>
            <a:ext cx="281832" cy="281832"/>
          </a:xfrm>
          <a:custGeom>
            <a:avLst/>
            <a:gdLst>
              <a:gd name="T0" fmla="*/ 348 w 697"/>
              <a:gd name="T1" fmla="*/ 649 h 698"/>
              <a:gd name="T2" fmla="*/ 49 w 697"/>
              <a:gd name="T3" fmla="*/ 349 h 698"/>
              <a:gd name="T4" fmla="*/ 348 w 697"/>
              <a:gd name="T5" fmla="*/ 50 h 698"/>
              <a:gd name="T6" fmla="*/ 647 w 697"/>
              <a:gd name="T7" fmla="*/ 349 h 698"/>
              <a:gd name="T8" fmla="*/ 348 w 697"/>
              <a:gd name="T9" fmla="*/ 649 h 698"/>
              <a:gd name="T10" fmla="*/ 348 w 697"/>
              <a:gd name="T11" fmla="*/ 0 h 698"/>
              <a:gd name="T12" fmla="*/ 0 w 697"/>
              <a:gd name="T13" fmla="*/ 349 h 698"/>
              <a:gd name="T14" fmla="*/ 348 w 697"/>
              <a:gd name="T15" fmla="*/ 698 h 698"/>
              <a:gd name="T16" fmla="*/ 697 w 697"/>
              <a:gd name="T17" fmla="*/ 349 h 698"/>
              <a:gd name="T18" fmla="*/ 348 w 697"/>
              <a:gd name="T19" fmla="*/ 0 h 698"/>
              <a:gd name="T20" fmla="*/ 373 w 697"/>
              <a:gd name="T21" fmla="*/ 305 h 698"/>
              <a:gd name="T22" fmla="*/ 373 w 697"/>
              <a:gd name="T23" fmla="*/ 96 h 698"/>
              <a:gd name="T24" fmla="*/ 349 w 697"/>
              <a:gd name="T25" fmla="*/ 71 h 698"/>
              <a:gd name="T26" fmla="*/ 324 w 697"/>
              <a:gd name="T27" fmla="*/ 96 h 698"/>
              <a:gd name="T28" fmla="*/ 324 w 697"/>
              <a:gd name="T29" fmla="*/ 305 h 698"/>
              <a:gd name="T30" fmla="*/ 304 w 697"/>
              <a:gd name="T31" fmla="*/ 324 h 698"/>
              <a:gd name="T32" fmla="*/ 164 w 697"/>
              <a:gd name="T33" fmla="*/ 324 h 698"/>
              <a:gd name="T34" fmla="*/ 139 w 697"/>
              <a:gd name="T35" fmla="*/ 348 h 698"/>
              <a:gd name="T36" fmla="*/ 164 w 697"/>
              <a:gd name="T37" fmla="*/ 373 h 698"/>
              <a:gd name="T38" fmla="*/ 303 w 697"/>
              <a:gd name="T39" fmla="*/ 373 h 698"/>
              <a:gd name="T40" fmla="*/ 348 w 697"/>
              <a:gd name="T41" fmla="*/ 400 h 698"/>
              <a:gd name="T42" fmla="*/ 399 w 697"/>
              <a:gd name="T43" fmla="*/ 349 h 698"/>
              <a:gd name="T44" fmla="*/ 373 w 697"/>
              <a:gd name="T45" fmla="*/ 305 h 698"/>
              <a:gd name="T46" fmla="*/ 588 w 697"/>
              <a:gd name="T47" fmla="*/ 317 h 698"/>
              <a:gd name="T48" fmla="*/ 556 w 697"/>
              <a:gd name="T49" fmla="*/ 349 h 698"/>
              <a:gd name="T50" fmla="*/ 588 w 697"/>
              <a:gd name="T51" fmla="*/ 382 h 698"/>
              <a:gd name="T52" fmla="*/ 621 w 697"/>
              <a:gd name="T53" fmla="*/ 349 h 698"/>
              <a:gd name="T54" fmla="*/ 588 w 697"/>
              <a:gd name="T55" fmla="*/ 317 h 698"/>
              <a:gd name="T56" fmla="*/ 349 w 697"/>
              <a:gd name="T57" fmla="*/ 559 h 698"/>
              <a:gd name="T58" fmla="*/ 316 w 697"/>
              <a:gd name="T59" fmla="*/ 591 h 698"/>
              <a:gd name="T60" fmla="*/ 349 w 697"/>
              <a:gd name="T61" fmla="*/ 624 h 698"/>
              <a:gd name="T62" fmla="*/ 381 w 697"/>
              <a:gd name="T63" fmla="*/ 591 h 698"/>
              <a:gd name="T64" fmla="*/ 349 w 697"/>
              <a:gd name="T65" fmla="*/ 559 h 6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97" h="698">
                <a:moveTo>
                  <a:pt x="348" y="649"/>
                </a:moveTo>
                <a:cubicBezTo>
                  <a:pt x="183" y="649"/>
                  <a:pt x="49" y="514"/>
                  <a:pt x="49" y="349"/>
                </a:cubicBezTo>
                <a:cubicBezTo>
                  <a:pt x="49" y="184"/>
                  <a:pt x="183" y="50"/>
                  <a:pt x="348" y="50"/>
                </a:cubicBezTo>
                <a:cubicBezTo>
                  <a:pt x="513" y="50"/>
                  <a:pt x="647" y="184"/>
                  <a:pt x="647" y="349"/>
                </a:cubicBezTo>
                <a:cubicBezTo>
                  <a:pt x="647" y="514"/>
                  <a:pt x="513" y="649"/>
                  <a:pt x="348" y="649"/>
                </a:cubicBezTo>
                <a:close/>
                <a:moveTo>
                  <a:pt x="348" y="0"/>
                </a:moveTo>
                <a:cubicBezTo>
                  <a:pt x="156" y="0"/>
                  <a:pt x="0" y="157"/>
                  <a:pt x="0" y="349"/>
                </a:cubicBezTo>
                <a:cubicBezTo>
                  <a:pt x="0" y="542"/>
                  <a:pt x="156" y="698"/>
                  <a:pt x="348" y="698"/>
                </a:cubicBezTo>
                <a:cubicBezTo>
                  <a:pt x="540" y="698"/>
                  <a:pt x="697" y="542"/>
                  <a:pt x="697" y="349"/>
                </a:cubicBezTo>
                <a:cubicBezTo>
                  <a:pt x="697" y="157"/>
                  <a:pt x="540" y="0"/>
                  <a:pt x="348" y="0"/>
                </a:cubicBezTo>
                <a:close/>
                <a:moveTo>
                  <a:pt x="373" y="305"/>
                </a:moveTo>
                <a:lnTo>
                  <a:pt x="373" y="96"/>
                </a:lnTo>
                <a:cubicBezTo>
                  <a:pt x="373" y="82"/>
                  <a:pt x="362" y="71"/>
                  <a:pt x="349" y="71"/>
                </a:cubicBezTo>
                <a:cubicBezTo>
                  <a:pt x="335" y="71"/>
                  <a:pt x="324" y="82"/>
                  <a:pt x="324" y="96"/>
                </a:cubicBezTo>
                <a:lnTo>
                  <a:pt x="324" y="305"/>
                </a:lnTo>
                <a:cubicBezTo>
                  <a:pt x="316" y="309"/>
                  <a:pt x="309" y="316"/>
                  <a:pt x="304" y="324"/>
                </a:cubicBezTo>
                <a:lnTo>
                  <a:pt x="164" y="324"/>
                </a:lnTo>
                <a:cubicBezTo>
                  <a:pt x="150" y="324"/>
                  <a:pt x="139" y="335"/>
                  <a:pt x="139" y="348"/>
                </a:cubicBezTo>
                <a:cubicBezTo>
                  <a:pt x="139" y="362"/>
                  <a:pt x="150" y="373"/>
                  <a:pt x="164" y="373"/>
                </a:cubicBezTo>
                <a:lnTo>
                  <a:pt x="303" y="373"/>
                </a:lnTo>
                <a:cubicBezTo>
                  <a:pt x="312" y="389"/>
                  <a:pt x="329" y="400"/>
                  <a:pt x="348" y="400"/>
                </a:cubicBezTo>
                <a:cubicBezTo>
                  <a:pt x="376" y="400"/>
                  <a:pt x="399" y="377"/>
                  <a:pt x="399" y="349"/>
                </a:cubicBezTo>
                <a:cubicBezTo>
                  <a:pt x="399" y="330"/>
                  <a:pt x="389" y="314"/>
                  <a:pt x="373" y="305"/>
                </a:cubicBezTo>
                <a:close/>
                <a:moveTo>
                  <a:pt x="588" y="317"/>
                </a:moveTo>
                <a:cubicBezTo>
                  <a:pt x="570" y="317"/>
                  <a:pt x="556" y="331"/>
                  <a:pt x="556" y="349"/>
                </a:cubicBezTo>
                <a:cubicBezTo>
                  <a:pt x="556" y="367"/>
                  <a:pt x="570" y="382"/>
                  <a:pt x="588" y="382"/>
                </a:cubicBezTo>
                <a:cubicBezTo>
                  <a:pt x="606" y="382"/>
                  <a:pt x="621" y="367"/>
                  <a:pt x="621" y="349"/>
                </a:cubicBezTo>
                <a:cubicBezTo>
                  <a:pt x="621" y="331"/>
                  <a:pt x="606" y="317"/>
                  <a:pt x="588" y="317"/>
                </a:cubicBezTo>
                <a:close/>
                <a:moveTo>
                  <a:pt x="349" y="559"/>
                </a:moveTo>
                <a:cubicBezTo>
                  <a:pt x="331" y="559"/>
                  <a:pt x="316" y="574"/>
                  <a:pt x="316" y="591"/>
                </a:cubicBezTo>
                <a:cubicBezTo>
                  <a:pt x="316" y="609"/>
                  <a:pt x="331" y="624"/>
                  <a:pt x="349" y="624"/>
                </a:cubicBezTo>
                <a:cubicBezTo>
                  <a:pt x="367" y="624"/>
                  <a:pt x="381" y="609"/>
                  <a:pt x="381" y="591"/>
                </a:cubicBezTo>
                <a:cubicBezTo>
                  <a:pt x="381" y="574"/>
                  <a:pt x="367" y="559"/>
                  <a:pt x="349" y="559"/>
                </a:cubicBezTo>
                <a:close/>
              </a:path>
            </a:pathLst>
          </a:custGeom>
          <a:solidFill>
            <a:srgbClr val="007FA2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kumimoji="0" lang="zh-CN" altLang="en-US" sz="158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38" name="Freeform 36"/>
          <p:cNvSpPr>
            <a:spLocks noEditPoints="1"/>
          </p:cNvSpPr>
          <p:nvPr/>
        </p:nvSpPr>
        <p:spPr bwMode="auto">
          <a:xfrm>
            <a:off x="10270652" y="3482334"/>
            <a:ext cx="275254" cy="275254"/>
          </a:xfrm>
          <a:custGeom>
            <a:avLst/>
            <a:gdLst>
              <a:gd name="T0" fmla="*/ 341 w 933"/>
              <a:gd name="T1" fmla="*/ 63 h 932"/>
              <a:gd name="T2" fmla="*/ 145 w 933"/>
              <a:gd name="T3" fmla="*/ 144 h 932"/>
              <a:gd name="T4" fmla="*/ 64 w 933"/>
              <a:gd name="T5" fmla="*/ 340 h 932"/>
              <a:gd name="T6" fmla="*/ 145 w 933"/>
              <a:gd name="T7" fmla="*/ 536 h 932"/>
              <a:gd name="T8" fmla="*/ 341 w 933"/>
              <a:gd name="T9" fmla="*/ 617 h 932"/>
              <a:gd name="T10" fmla="*/ 537 w 933"/>
              <a:gd name="T11" fmla="*/ 536 h 932"/>
              <a:gd name="T12" fmla="*/ 537 w 933"/>
              <a:gd name="T13" fmla="*/ 144 h 932"/>
              <a:gd name="T14" fmla="*/ 341 w 933"/>
              <a:gd name="T15" fmla="*/ 63 h 932"/>
              <a:gd name="T16" fmla="*/ 341 w 933"/>
              <a:gd name="T17" fmla="*/ 681 h 932"/>
              <a:gd name="T18" fmla="*/ 100 w 933"/>
              <a:gd name="T19" fmla="*/ 581 h 932"/>
              <a:gd name="T20" fmla="*/ 0 w 933"/>
              <a:gd name="T21" fmla="*/ 340 h 932"/>
              <a:gd name="T22" fmla="*/ 100 w 933"/>
              <a:gd name="T23" fmla="*/ 100 h 932"/>
              <a:gd name="T24" fmla="*/ 341 w 933"/>
              <a:gd name="T25" fmla="*/ 0 h 932"/>
              <a:gd name="T26" fmla="*/ 582 w 933"/>
              <a:gd name="T27" fmla="*/ 100 h 932"/>
              <a:gd name="T28" fmla="*/ 582 w 933"/>
              <a:gd name="T29" fmla="*/ 581 h 932"/>
              <a:gd name="T30" fmla="*/ 341 w 933"/>
              <a:gd name="T31" fmla="*/ 681 h 932"/>
              <a:gd name="T32" fmla="*/ 636 w 933"/>
              <a:gd name="T33" fmla="*/ 538 h 932"/>
              <a:gd name="T34" fmla="*/ 636 w 933"/>
              <a:gd name="T35" fmla="*/ 581 h 932"/>
              <a:gd name="T36" fmla="*/ 582 w 933"/>
              <a:gd name="T37" fmla="*/ 636 h 932"/>
              <a:gd name="T38" fmla="*/ 539 w 933"/>
              <a:gd name="T39" fmla="*/ 636 h 932"/>
              <a:gd name="T40" fmla="*/ 537 w 933"/>
              <a:gd name="T41" fmla="*/ 634 h 932"/>
              <a:gd name="T42" fmla="*/ 537 w 933"/>
              <a:gd name="T43" fmla="*/ 591 h 932"/>
              <a:gd name="T44" fmla="*/ 591 w 933"/>
              <a:gd name="T45" fmla="*/ 536 h 932"/>
              <a:gd name="T46" fmla="*/ 634 w 933"/>
              <a:gd name="T47" fmla="*/ 536 h 932"/>
              <a:gd name="T48" fmla="*/ 636 w 933"/>
              <a:gd name="T49" fmla="*/ 538 h 932"/>
              <a:gd name="T50" fmla="*/ 707 w 933"/>
              <a:gd name="T51" fmla="*/ 630 h 932"/>
              <a:gd name="T52" fmla="*/ 707 w 933"/>
              <a:gd name="T53" fmla="*/ 706 h 932"/>
              <a:gd name="T54" fmla="*/ 631 w 933"/>
              <a:gd name="T55" fmla="*/ 706 h 932"/>
              <a:gd name="T56" fmla="*/ 631 w 933"/>
              <a:gd name="T57" fmla="*/ 630 h 932"/>
              <a:gd name="T58" fmla="*/ 707 w 933"/>
              <a:gd name="T59" fmla="*/ 630 h 932"/>
              <a:gd name="T60" fmla="*/ 922 w 933"/>
              <a:gd name="T61" fmla="*/ 834 h 932"/>
              <a:gd name="T62" fmla="*/ 920 w 933"/>
              <a:gd name="T63" fmla="*/ 875 h 932"/>
              <a:gd name="T64" fmla="*/ 876 w 933"/>
              <a:gd name="T65" fmla="*/ 919 h 932"/>
              <a:gd name="T66" fmla="*/ 835 w 933"/>
              <a:gd name="T67" fmla="*/ 921 h 932"/>
              <a:gd name="T68" fmla="*/ 705 w 933"/>
              <a:gd name="T69" fmla="*/ 791 h 932"/>
              <a:gd name="T70" fmla="*/ 707 w 933"/>
              <a:gd name="T71" fmla="*/ 750 h 932"/>
              <a:gd name="T72" fmla="*/ 750 w 933"/>
              <a:gd name="T73" fmla="*/ 706 h 932"/>
              <a:gd name="T74" fmla="*/ 791 w 933"/>
              <a:gd name="T75" fmla="*/ 704 h 932"/>
              <a:gd name="T76" fmla="*/ 922 w 933"/>
              <a:gd name="T77" fmla="*/ 834 h 932"/>
              <a:gd name="T78" fmla="*/ 341 w 933"/>
              <a:gd name="T79" fmla="*/ 136 h 932"/>
              <a:gd name="T80" fmla="*/ 196 w 933"/>
              <a:gd name="T81" fmla="*/ 196 h 932"/>
              <a:gd name="T82" fmla="*/ 137 w 933"/>
              <a:gd name="T83" fmla="*/ 340 h 932"/>
              <a:gd name="T84" fmla="*/ 196 w 933"/>
              <a:gd name="T85" fmla="*/ 485 h 932"/>
              <a:gd name="T86" fmla="*/ 341 w 933"/>
              <a:gd name="T87" fmla="*/ 545 h 932"/>
              <a:gd name="T88" fmla="*/ 485 w 933"/>
              <a:gd name="T89" fmla="*/ 485 h 932"/>
              <a:gd name="T90" fmla="*/ 485 w 933"/>
              <a:gd name="T91" fmla="*/ 196 h 932"/>
              <a:gd name="T92" fmla="*/ 341 w 933"/>
              <a:gd name="T93" fmla="*/ 136 h 932"/>
              <a:gd name="T94" fmla="*/ 341 w 933"/>
              <a:gd name="T95" fmla="*/ 587 h 932"/>
              <a:gd name="T96" fmla="*/ 167 w 933"/>
              <a:gd name="T97" fmla="*/ 515 h 932"/>
              <a:gd name="T98" fmla="*/ 94 w 933"/>
              <a:gd name="T99" fmla="*/ 340 h 932"/>
              <a:gd name="T100" fmla="*/ 167 w 933"/>
              <a:gd name="T101" fmla="*/ 166 h 932"/>
              <a:gd name="T102" fmla="*/ 341 w 933"/>
              <a:gd name="T103" fmla="*/ 94 h 932"/>
              <a:gd name="T104" fmla="*/ 515 w 933"/>
              <a:gd name="T105" fmla="*/ 166 h 932"/>
              <a:gd name="T106" fmla="*/ 515 w 933"/>
              <a:gd name="T107" fmla="*/ 515 h 932"/>
              <a:gd name="T108" fmla="*/ 341 w 933"/>
              <a:gd name="T109" fmla="*/ 587 h 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933" h="932">
                <a:moveTo>
                  <a:pt x="341" y="63"/>
                </a:moveTo>
                <a:cubicBezTo>
                  <a:pt x="267" y="63"/>
                  <a:pt x="197" y="92"/>
                  <a:pt x="145" y="144"/>
                </a:cubicBezTo>
                <a:cubicBezTo>
                  <a:pt x="93" y="197"/>
                  <a:pt x="64" y="266"/>
                  <a:pt x="64" y="340"/>
                </a:cubicBezTo>
                <a:cubicBezTo>
                  <a:pt x="64" y="414"/>
                  <a:pt x="93" y="484"/>
                  <a:pt x="145" y="536"/>
                </a:cubicBezTo>
                <a:cubicBezTo>
                  <a:pt x="197" y="589"/>
                  <a:pt x="267" y="617"/>
                  <a:pt x="341" y="617"/>
                </a:cubicBezTo>
                <a:cubicBezTo>
                  <a:pt x="415" y="617"/>
                  <a:pt x="484" y="589"/>
                  <a:pt x="537" y="536"/>
                </a:cubicBezTo>
                <a:cubicBezTo>
                  <a:pt x="645" y="428"/>
                  <a:pt x="645" y="252"/>
                  <a:pt x="537" y="144"/>
                </a:cubicBezTo>
                <a:cubicBezTo>
                  <a:pt x="484" y="92"/>
                  <a:pt x="415" y="63"/>
                  <a:pt x="341" y="63"/>
                </a:cubicBezTo>
                <a:close/>
                <a:moveTo>
                  <a:pt x="341" y="681"/>
                </a:moveTo>
                <a:cubicBezTo>
                  <a:pt x="250" y="681"/>
                  <a:pt x="164" y="645"/>
                  <a:pt x="100" y="581"/>
                </a:cubicBezTo>
                <a:cubicBezTo>
                  <a:pt x="36" y="517"/>
                  <a:pt x="0" y="431"/>
                  <a:pt x="0" y="340"/>
                </a:cubicBezTo>
                <a:cubicBezTo>
                  <a:pt x="0" y="249"/>
                  <a:pt x="36" y="164"/>
                  <a:pt x="100" y="100"/>
                </a:cubicBezTo>
                <a:cubicBezTo>
                  <a:pt x="164" y="35"/>
                  <a:pt x="250" y="0"/>
                  <a:pt x="341" y="0"/>
                </a:cubicBezTo>
                <a:cubicBezTo>
                  <a:pt x="432" y="0"/>
                  <a:pt x="517" y="35"/>
                  <a:pt x="582" y="100"/>
                </a:cubicBezTo>
                <a:cubicBezTo>
                  <a:pt x="714" y="232"/>
                  <a:pt x="714" y="448"/>
                  <a:pt x="582" y="581"/>
                </a:cubicBezTo>
                <a:cubicBezTo>
                  <a:pt x="517" y="645"/>
                  <a:pt x="432" y="681"/>
                  <a:pt x="341" y="681"/>
                </a:cubicBezTo>
                <a:close/>
                <a:moveTo>
                  <a:pt x="636" y="538"/>
                </a:moveTo>
                <a:cubicBezTo>
                  <a:pt x="648" y="550"/>
                  <a:pt x="648" y="569"/>
                  <a:pt x="636" y="581"/>
                </a:cubicBezTo>
                <a:lnTo>
                  <a:pt x="582" y="636"/>
                </a:lnTo>
                <a:cubicBezTo>
                  <a:pt x="570" y="648"/>
                  <a:pt x="551" y="648"/>
                  <a:pt x="539" y="636"/>
                </a:cubicBezTo>
                <a:lnTo>
                  <a:pt x="537" y="634"/>
                </a:lnTo>
                <a:cubicBezTo>
                  <a:pt x="525" y="622"/>
                  <a:pt x="525" y="602"/>
                  <a:pt x="537" y="591"/>
                </a:cubicBezTo>
                <a:lnTo>
                  <a:pt x="591" y="536"/>
                </a:lnTo>
                <a:cubicBezTo>
                  <a:pt x="603" y="524"/>
                  <a:pt x="622" y="524"/>
                  <a:pt x="634" y="536"/>
                </a:cubicBezTo>
                <a:lnTo>
                  <a:pt x="636" y="538"/>
                </a:lnTo>
                <a:close/>
                <a:moveTo>
                  <a:pt x="707" y="630"/>
                </a:moveTo>
                <a:cubicBezTo>
                  <a:pt x="728" y="651"/>
                  <a:pt x="728" y="685"/>
                  <a:pt x="707" y="706"/>
                </a:cubicBezTo>
                <a:cubicBezTo>
                  <a:pt x="686" y="727"/>
                  <a:pt x="652" y="727"/>
                  <a:pt x="631" y="706"/>
                </a:cubicBezTo>
                <a:cubicBezTo>
                  <a:pt x="610" y="685"/>
                  <a:pt x="610" y="651"/>
                  <a:pt x="631" y="630"/>
                </a:cubicBezTo>
                <a:cubicBezTo>
                  <a:pt x="652" y="609"/>
                  <a:pt x="686" y="609"/>
                  <a:pt x="707" y="630"/>
                </a:cubicBezTo>
                <a:close/>
                <a:moveTo>
                  <a:pt x="922" y="834"/>
                </a:moveTo>
                <a:cubicBezTo>
                  <a:pt x="933" y="845"/>
                  <a:pt x="932" y="864"/>
                  <a:pt x="920" y="875"/>
                </a:cubicBezTo>
                <a:lnTo>
                  <a:pt x="876" y="919"/>
                </a:lnTo>
                <a:cubicBezTo>
                  <a:pt x="864" y="931"/>
                  <a:pt x="846" y="932"/>
                  <a:pt x="835" y="921"/>
                </a:cubicBezTo>
                <a:lnTo>
                  <a:pt x="705" y="791"/>
                </a:lnTo>
                <a:cubicBezTo>
                  <a:pt x="694" y="780"/>
                  <a:pt x="695" y="762"/>
                  <a:pt x="707" y="750"/>
                </a:cubicBezTo>
                <a:lnTo>
                  <a:pt x="750" y="706"/>
                </a:lnTo>
                <a:cubicBezTo>
                  <a:pt x="762" y="694"/>
                  <a:pt x="781" y="693"/>
                  <a:pt x="791" y="704"/>
                </a:cubicBezTo>
                <a:lnTo>
                  <a:pt x="922" y="834"/>
                </a:lnTo>
                <a:close/>
                <a:moveTo>
                  <a:pt x="341" y="136"/>
                </a:moveTo>
                <a:cubicBezTo>
                  <a:pt x="286" y="136"/>
                  <a:pt x="235" y="157"/>
                  <a:pt x="196" y="196"/>
                </a:cubicBezTo>
                <a:cubicBezTo>
                  <a:pt x="158" y="234"/>
                  <a:pt x="137" y="286"/>
                  <a:pt x="137" y="340"/>
                </a:cubicBezTo>
                <a:cubicBezTo>
                  <a:pt x="137" y="395"/>
                  <a:pt x="158" y="446"/>
                  <a:pt x="196" y="485"/>
                </a:cubicBezTo>
                <a:cubicBezTo>
                  <a:pt x="235" y="523"/>
                  <a:pt x="286" y="545"/>
                  <a:pt x="341" y="545"/>
                </a:cubicBezTo>
                <a:cubicBezTo>
                  <a:pt x="395" y="545"/>
                  <a:pt x="447" y="523"/>
                  <a:pt x="485" y="485"/>
                </a:cubicBezTo>
                <a:cubicBezTo>
                  <a:pt x="565" y="405"/>
                  <a:pt x="565" y="275"/>
                  <a:pt x="485" y="196"/>
                </a:cubicBezTo>
                <a:cubicBezTo>
                  <a:pt x="447" y="157"/>
                  <a:pt x="395" y="136"/>
                  <a:pt x="341" y="136"/>
                </a:cubicBezTo>
                <a:close/>
                <a:moveTo>
                  <a:pt x="341" y="587"/>
                </a:moveTo>
                <a:cubicBezTo>
                  <a:pt x="275" y="587"/>
                  <a:pt x="213" y="561"/>
                  <a:pt x="167" y="515"/>
                </a:cubicBezTo>
                <a:cubicBezTo>
                  <a:pt x="120" y="468"/>
                  <a:pt x="94" y="406"/>
                  <a:pt x="94" y="340"/>
                </a:cubicBezTo>
                <a:cubicBezTo>
                  <a:pt x="94" y="274"/>
                  <a:pt x="120" y="212"/>
                  <a:pt x="167" y="166"/>
                </a:cubicBezTo>
                <a:cubicBezTo>
                  <a:pt x="213" y="119"/>
                  <a:pt x="275" y="94"/>
                  <a:pt x="341" y="94"/>
                </a:cubicBezTo>
                <a:cubicBezTo>
                  <a:pt x="407" y="94"/>
                  <a:pt x="469" y="119"/>
                  <a:pt x="515" y="166"/>
                </a:cubicBezTo>
                <a:cubicBezTo>
                  <a:pt x="611" y="262"/>
                  <a:pt x="611" y="418"/>
                  <a:pt x="515" y="515"/>
                </a:cubicBezTo>
                <a:cubicBezTo>
                  <a:pt x="469" y="561"/>
                  <a:pt x="407" y="587"/>
                  <a:pt x="341" y="587"/>
                </a:cubicBezTo>
                <a:close/>
              </a:path>
            </a:pathLst>
          </a:custGeom>
          <a:solidFill>
            <a:srgbClr val="007FA2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kumimoji="0" lang="zh-CN" altLang="en-US" sz="158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39" name="矩形 238"/>
          <p:cNvSpPr/>
          <p:nvPr/>
        </p:nvSpPr>
        <p:spPr>
          <a:xfrm>
            <a:off x="1610178" y="4052407"/>
            <a:ext cx="225711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单击此处添加您的文字内容。本模板的所有素材和逻辑图表，均可自由编辑替换和移动。作品中目录框架完整，您可以根据实际进行增添。</a:t>
            </a:r>
          </a:p>
        </p:txBody>
      </p:sp>
      <p:sp>
        <p:nvSpPr>
          <p:cNvPr id="240" name="矩形 239"/>
          <p:cNvSpPr/>
          <p:nvPr/>
        </p:nvSpPr>
        <p:spPr>
          <a:xfrm>
            <a:off x="4896304" y="4052407"/>
            <a:ext cx="225711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单击此处添加您的文字内容。本模板的所有素材和逻辑图表，均可自由编辑替换和移动。作品中目录框架完整，您可以根据实际进行增添。</a:t>
            </a:r>
          </a:p>
        </p:txBody>
      </p:sp>
      <p:sp>
        <p:nvSpPr>
          <p:cNvPr id="241" name="矩形 240"/>
          <p:cNvSpPr/>
          <p:nvPr/>
        </p:nvSpPr>
        <p:spPr>
          <a:xfrm>
            <a:off x="8312357" y="4052407"/>
            <a:ext cx="225711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单击此处添加您的文字内容。本模板的所有素材和逻辑图表，均可自由编辑替换和移动。作品中目录框架完整，您可以根据实际进行增添。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20"/>
          <p:cNvPicPr>
            <a:picLocks noChangeAspect="1"/>
          </p:cNvPicPr>
          <p:nvPr/>
        </p:nvPicPr>
        <p:blipFill rotWithShape="1">
          <a:blip r:embed="rId2" cstate="email"/>
          <a:srcRect l="60442" t="37408"/>
          <a:stretch>
            <a:fillRect/>
          </a:stretch>
        </p:blipFill>
        <p:spPr>
          <a:xfrm>
            <a:off x="-19050" y="-38100"/>
            <a:ext cx="2267910" cy="2164492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>
            <a:off x="1295400" y="342900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选题的目的、意义</a:t>
            </a:r>
          </a:p>
        </p:txBody>
      </p:sp>
      <p:sp>
        <p:nvSpPr>
          <p:cNvPr id="23" name="矩形 22"/>
          <p:cNvSpPr/>
          <p:nvPr/>
        </p:nvSpPr>
        <p:spPr>
          <a:xfrm>
            <a:off x="657272" y="383232"/>
            <a:ext cx="2888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dirty="0">
                <a:solidFill>
                  <a:schemeClr val="bg1"/>
                </a:solidFill>
                <a:latin typeface="Agency FB" panose="020B0503020202020204" pitchFamily="34" charset="0"/>
              </a:rPr>
              <a:t>1</a:t>
            </a:r>
            <a:endParaRPr lang="zh-CN" altLang="en-US" sz="4000" dirty="0"/>
          </a:p>
        </p:txBody>
      </p:sp>
      <p:grpSp>
        <p:nvGrpSpPr>
          <p:cNvPr id="24" name="组合 23"/>
          <p:cNvGrpSpPr/>
          <p:nvPr/>
        </p:nvGrpSpPr>
        <p:grpSpPr>
          <a:xfrm>
            <a:off x="3556633" y="3006672"/>
            <a:ext cx="4758105" cy="3396766"/>
            <a:chOff x="3572131" y="2526224"/>
            <a:chExt cx="4758105" cy="3396766"/>
          </a:xfrm>
        </p:grpSpPr>
        <p:grpSp>
          <p:nvGrpSpPr>
            <p:cNvPr id="25" name="组合 24"/>
            <p:cNvGrpSpPr/>
            <p:nvPr/>
          </p:nvGrpSpPr>
          <p:grpSpPr>
            <a:xfrm>
              <a:off x="3572131" y="2526224"/>
              <a:ext cx="4758105" cy="3396766"/>
              <a:chOff x="5571414" y="2502513"/>
              <a:chExt cx="3206514" cy="2289100"/>
            </a:xfrm>
          </p:grpSpPr>
          <p:sp>
            <p:nvSpPr>
              <p:cNvPr id="38" name="任意多边形 37"/>
              <p:cNvSpPr/>
              <p:nvPr/>
            </p:nvSpPr>
            <p:spPr>
              <a:xfrm rot="3643891">
                <a:off x="5485695" y="3380176"/>
                <a:ext cx="1497156" cy="1325718"/>
              </a:xfrm>
              <a:custGeom>
                <a:avLst/>
                <a:gdLst>
                  <a:gd name="connsiteX0" fmla="*/ 44371 w 1497156"/>
                  <a:gd name="connsiteY0" fmla="*/ 403650 h 1325718"/>
                  <a:gd name="connsiteX1" fmla="*/ 1497156 w 1497156"/>
                  <a:gd name="connsiteY1" fmla="*/ 0 h 1325718"/>
                  <a:gd name="connsiteX2" fmla="*/ 758250 w 1497156"/>
                  <a:gd name="connsiteY2" fmla="*/ 1318414 h 1325718"/>
                  <a:gd name="connsiteX3" fmla="*/ 685800 w 1497156"/>
                  <a:gd name="connsiteY3" fmla="*/ 1325718 h 1325718"/>
                  <a:gd name="connsiteX4" fmla="*/ 0 w 1497156"/>
                  <a:gd name="connsiteY4" fmla="*/ 639918 h 1325718"/>
                  <a:gd name="connsiteX5" fmla="*/ 13933 w 1497156"/>
                  <a:gd name="connsiteY5" fmla="*/ 501706 h 1325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97156" h="1325718">
                    <a:moveTo>
                      <a:pt x="44371" y="403650"/>
                    </a:moveTo>
                    <a:lnTo>
                      <a:pt x="1497156" y="0"/>
                    </a:lnTo>
                    <a:lnTo>
                      <a:pt x="758250" y="1318414"/>
                    </a:lnTo>
                    <a:lnTo>
                      <a:pt x="685800" y="1325718"/>
                    </a:lnTo>
                    <a:cubicBezTo>
                      <a:pt x="307043" y="1325718"/>
                      <a:pt x="0" y="1018675"/>
                      <a:pt x="0" y="639918"/>
                    </a:cubicBezTo>
                    <a:cubicBezTo>
                      <a:pt x="0" y="592574"/>
                      <a:pt x="4797" y="546350"/>
                      <a:pt x="13933" y="501706"/>
                    </a:cubicBezTo>
                    <a:close/>
                  </a:path>
                </a:pathLst>
              </a:custGeom>
              <a:solidFill>
                <a:srgbClr val="007FA2"/>
              </a:solidFill>
              <a:ln>
                <a:solidFill>
                  <a:srgbClr val="007FA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9" name="任意多边形 38"/>
              <p:cNvSpPr/>
              <p:nvPr/>
            </p:nvSpPr>
            <p:spPr>
              <a:xfrm rot="6135568">
                <a:off x="5996100" y="2905062"/>
                <a:ext cx="1421511" cy="1274173"/>
              </a:xfrm>
              <a:custGeom>
                <a:avLst/>
                <a:gdLst>
                  <a:gd name="connsiteX0" fmla="*/ 14435 w 1437414"/>
                  <a:gd name="connsiteY0" fmla="*/ 785052 h 1301671"/>
                  <a:gd name="connsiteX1" fmla="*/ 0 w 1437414"/>
                  <a:gd name="connsiteY1" fmla="*/ 652207 h 1301671"/>
                  <a:gd name="connsiteX2" fmla="*/ 10443 w 1437414"/>
                  <a:gd name="connsiteY2" fmla="*/ 556102 h 1301671"/>
                  <a:gd name="connsiteX3" fmla="*/ 1437414 w 1437414"/>
                  <a:gd name="connsiteY3" fmla="*/ 0 h 1301671"/>
                  <a:gd name="connsiteX4" fmla="*/ 1436623 w 1437414"/>
                  <a:gd name="connsiteY4" fmla="*/ 20656 h 1301671"/>
                  <a:gd name="connsiteX5" fmla="*/ 606778 w 1437414"/>
                  <a:gd name="connsiteY5" fmla="*/ 1301671 h 1301671"/>
                  <a:gd name="connsiteX6" fmla="*/ 567332 w 1437414"/>
                  <a:gd name="connsiteY6" fmla="*/ 1297982 h 1301671"/>
                  <a:gd name="connsiteX7" fmla="*/ 14435 w 1437414"/>
                  <a:gd name="connsiteY7" fmla="*/ 785052 h 1301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37414" h="1301671">
                    <a:moveTo>
                      <a:pt x="14435" y="785052"/>
                    </a:moveTo>
                    <a:cubicBezTo>
                      <a:pt x="4970" y="742142"/>
                      <a:pt x="0" y="697713"/>
                      <a:pt x="0" y="652207"/>
                    </a:cubicBezTo>
                    <a:lnTo>
                      <a:pt x="10443" y="556102"/>
                    </a:lnTo>
                    <a:lnTo>
                      <a:pt x="1437414" y="0"/>
                    </a:lnTo>
                    <a:lnTo>
                      <a:pt x="1436623" y="20656"/>
                    </a:lnTo>
                    <a:lnTo>
                      <a:pt x="606778" y="1301671"/>
                    </a:lnTo>
                    <a:lnTo>
                      <a:pt x="567332" y="1297982"/>
                    </a:lnTo>
                    <a:cubicBezTo>
                      <a:pt x="289810" y="1245298"/>
                      <a:pt x="71225" y="1042513"/>
                      <a:pt x="14435" y="78505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rgbClr val="007FA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" name="任意多边形 39"/>
              <p:cNvSpPr/>
              <p:nvPr/>
            </p:nvSpPr>
            <p:spPr>
              <a:xfrm rot="9403555">
                <a:off x="6785452" y="2502513"/>
                <a:ext cx="1623184" cy="1623184"/>
              </a:xfrm>
              <a:custGeom>
                <a:avLst/>
                <a:gdLst>
                  <a:gd name="connsiteX0" fmla="*/ 495683 w 1623184"/>
                  <a:gd name="connsiteY0" fmla="*/ 1559405 h 1623184"/>
                  <a:gd name="connsiteX1" fmla="*/ 0 w 1623184"/>
                  <a:gd name="connsiteY1" fmla="*/ 811592 h 1623184"/>
                  <a:gd name="connsiteX2" fmla="*/ 1 w 1623184"/>
                  <a:gd name="connsiteY2" fmla="*/ 811592 h 1623184"/>
                  <a:gd name="connsiteX3" fmla="*/ 16490 w 1623184"/>
                  <a:gd name="connsiteY3" fmla="*/ 648028 h 1623184"/>
                  <a:gd name="connsiteX4" fmla="*/ 30239 w 1623184"/>
                  <a:gd name="connsiteY4" fmla="*/ 594554 h 1623184"/>
                  <a:gd name="connsiteX5" fmla="*/ 1599473 w 1623184"/>
                  <a:gd name="connsiteY5" fmla="*/ 0 h 1623184"/>
                  <a:gd name="connsiteX6" fmla="*/ 1623184 w 1623184"/>
                  <a:gd name="connsiteY6" fmla="*/ 0 h 1623184"/>
                  <a:gd name="connsiteX7" fmla="*/ 1623184 w 1623184"/>
                  <a:gd name="connsiteY7" fmla="*/ 48244 h 1623184"/>
                  <a:gd name="connsiteX8" fmla="*/ 1246509 w 1623184"/>
                  <a:gd name="connsiteY8" fmla="*/ 1494810 h 1623184"/>
                  <a:gd name="connsiteX9" fmla="*/ 1127500 w 1623184"/>
                  <a:gd name="connsiteY9" fmla="*/ 1559405 h 1623184"/>
                  <a:gd name="connsiteX10" fmla="*/ 811592 w 1623184"/>
                  <a:gd name="connsiteY10" fmla="*/ 1623184 h 1623184"/>
                  <a:gd name="connsiteX11" fmla="*/ 495683 w 1623184"/>
                  <a:gd name="connsiteY11" fmla="*/ 1559405 h 16231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23184" h="1623184">
                    <a:moveTo>
                      <a:pt x="495683" y="1559405"/>
                    </a:moveTo>
                    <a:cubicBezTo>
                      <a:pt x="204391" y="1436199"/>
                      <a:pt x="0" y="1147764"/>
                      <a:pt x="0" y="811592"/>
                    </a:cubicBezTo>
                    <a:lnTo>
                      <a:pt x="1" y="811592"/>
                    </a:lnTo>
                    <a:cubicBezTo>
                      <a:pt x="1" y="755563"/>
                      <a:pt x="5678" y="700860"/>
                      <a:pt x="16490" y="648028"/>
                    </a:cubicBezTo>
                    <a:lnTo>
                      <a:pt x="30239" y="594554"/>
                    </a:lnTo>
                    <a:lnTo>
                      <a:pt x="1599473" y="0"/>
                    </a:lnTo>
                    <a:lnTo>
                      <a:pt x="1623184" y="0"/>
                    </a:lnTo>
                    <a:lnTo>
                      <a:pt x="1623184" y="48244"/>
                    </a:lnTo>
                    <a:lnTo>
                      <a:pt x="1246509" y="1494810"/>
                    </a:lnTo>
                    <a:lnTo>
                      <a:pt x="1127500" y="1559405"/>
                    </a:lnTo>
                    <a:cubicBezTo>
                      <a:pt x="1030403" y="1600474"/>
                      <a:pt x="923650" y="1623184"/>
                      <a:pt x="811592" y="1623184"/>
                    </a:cubicBezTo>
                    <a:cubicBezTo>
                      <a:pt x="699534" y="1623184"/>
                      <a:pt x="592781" y="1600474"/>
                      <a:pt x="495683" y="1559405"/>
                    </a:cubicBezTo>
                    <a:close/>
                  </a:path>
                </a:pathLst>
              </a:custGeom>
              <a:solidFill>
                <a:srgbClr val="007FA2"/>
              </a:solidFill>
              <a:ln>
                <a:solidFill>
                  <a:srgbClr val="007FA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1" name="任意多边形 40"/>
              <p:cNvSpPr/>
              <p:nvPr/>
            </p:nvSpPr>
            <p:spPr>
              <a:xfrm rot="11693022">
                <a:off x="7341375" y="3133455"/>
                <a:ext cx="1436553" cy="1441156"/>
              </a:xfrm>
              <a:custGeom>
                <a:avLst/>
                <a:gdLst>
                  <a:gd name="connsiteX0" fmla="*/ 553066 w 1436553"/>
                  <a:gd name="connsiteY0" fmla="*/ 1441156 h 1441156"/>
                  <a:gd name="connsiteX1" fmla="*/ 458813 w 1436553"/>
                  <a:gd name="connsiteY1" fmla="*/ 1412040 h 1441156"/>
                  <a:gd name="connsiteX2" fmla="*/ 0 w 1436553"/>
                  <a:gd name="connsiteY2" fmla="*/ 723189 h 1441156"/>
                  <a:gd name="connsiteX3" fmla="*/ 1 w 1436553"/>
                  <a:gd name="connsiteY3" fmla="*/ 723189 h 1441156"/>
                  <a:gd name="connsiteX4" fmla="*/ 59036 w 1436553"/>
                  <a:gd name="connsiteY4" fmla="*/ 432189 h 1441156"/>
                  <a:gd name="connsiteX5" fmla="*/ 101186 w 1436553"/>
                  <a:gd name="connsiteY5" fmla="*/ 354907 h 1441156"/>
                  <a:gd name="connsiteX6" fmla="*/ 1436553 w 1436553"/>
                  <a:gd name="connsiteY6" fmla="*/ 0 h 1441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36553" h="1441156">
                    <a:moveTo>
                      <a:pt x="553066" y="1441156"/>
                    </a:moveTo>
                    <a:lnTo>
                      <a:pt x="458813" y="1412040"/>
                    </a:lnTo>
                    <a:cubicBezTo>
                      <a:pt x="189188" y="1298548"/>
                      <a:pt x="-1" y="1032856"/>
                      <a:pt x="0" y="723189"/>
                    </a:cubicBezTo>
                    <a:lnTo>
                      <a:pt x="1" y="723189"/>
                    </a:lnTo>
                    <a:cubicBezTo>
                      <a:pt x="0" y="619967"/>
                      <a:pt x="21022" y="521630"/>
                      <a:pt x="59036" y="432189"/>
                    </a:cubicBezTo>
                    <a:lnTo>
                      <a:pt x="101186" y="354907"/>
                    </a:lnTo>
                    <a:lnTo>
                      <a:pt x="1436553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rgbClr val="007FA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>
              <a:off x="4055148" y="4418485"/>
              <a:ext cx="476250" cy="393700"/>
              <a:chOff x="6278563" y="5948363"/>
              <a:chExt cx="476250" cy="393700"/>
            </a:xfrm>
          </p:grpSpPr>
          <p:sp>
            <p:nvSpPr>
              <p:cNvPr id="36" name="Freeform 64"/>
              <p:cNvSpPr/>
              <p:nvPr/>
            </p:nvSpPr>
            <p:spPr bwMode="auto">
              <a:xfrm>
                <a:off x="6357938" y="6065838"/>
                <a:ext cx="98425" cy="138112"/>
              </a:xfrm>
              <a:custGeom>
                <a:avLst/>
                <a:gdLst>
                  <a:gd name="T0" fmla="*/ 28 w 40"/>
                  <a:gd name="T1" fmla="*/ 23 h 56"/>
                  <a:gd name="T2" fmla="*/ 28 w 40"/>
                  <a:gd name="T3" fmla="*/ 8 h 56"/>
                  <a:gd name="T4" fmla="*/ 20 w 40"/>
                  <a:gd name="T5" fmla="*/ 0 h 56"/>
                  <a:gd name="T6" fmla="*/ 12 w 40"/>
                  <a:gd name="T7" fmla="*/ 8 h 56"/>
                  <a:gd name="T8" fmla="*/ 12 w 40"/>
                  <a:gd name="T9" fmla="*/ 23 h 56"/>
                  <a:gd name="T10" fmla="*/ 16 w 40"/>
                  <a:gd name="T11" fmla="*/ 30 h 56"/>
                  <a:gd name="T12" fmla="*/ 16 w 40"/>
                  <a:gd name="T13" fmla="*/ 33 h 56"/>
                  <a:gd name="T14" fmla="*/ 14 w 40"/>
                  <a:gd name="T15" fmla="*/ 35 h 56"/>
                  <a:gd name="T16" fmla="*/ 0 w 40"/>
                  <a:gd name="T17" fmla="*/ 42 h 56"/>
                  <a:gd name="T18" fmla="*/ 0 w 40"/>
                  <a:gd name="T19" fmla="*/ 52 h 56"/>
                  <a:gd name="T20" fmla="*/ 4 w 40"/>
                  <a:gd name="T21" fmla="*/ 56 h 56"/>
                  <a:gd name="T22" fmla="*/ 36 w 40"/>
                  <a:gd name="T23" fmla="*/ 56 h 56"/>
                  <a:gd name="T24" fmla="*/ 40 w 40"/>
                  <a:gd name="T25" fmla="*/ 52 h 56"/>
                  <a:gd name="T26" fmla="*/ 40 w 40"/>
                  <a:gd name="T27" fmla="*/ 42 h 56"/>
                  <a:gd name="T28" fmla="*/ 24 w 40"/>
                  <a:gd name="T29" fmla="*/ 30 h 56"/>
                  <a:gd name="T30" fmla="*/ 28 w 40"/>
                  <a:gd name="T31" fmla="*/ 23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0" h="56">
                    <a:moveTo>
                      <a:pt x="28" y="23"/>
                    </a:moveTo>
                    <a:cubicBezTo>
                      <a:pt x="28" y="8"/>
                      <a:pt x="28" y="8"/>
                      <a:pt x="28" y="8"/>
                    </a:cubicBezTo>
                    <a:cubicBezTo>
                      <a:pt x="28" y="3"/>
                      <a:pt x="25" y="0"/>
                      <a:pt x="20" y="0"/>
                    </a:cubicBezTo>
                    <a:cubicBezTo>
                      <a:pt x="16" y="0"/>
                      <a:pt x="12" y="3"/>
                      <a:pt x="12" y="8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6" y="31"/>
                      <a:pt x="17" y="32"/>
                      <a:pt x="16" y="33"/>
                    </a:cubicBezTo>
                    <a:cubicBezTo>
                      <a:pt x="16" y="34"/>
                      <a:pt x="15" y="35"/>
                      <a:pt x="14" y="35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54"/>
                      <a:pt x="2" y="56"/>
                      <a:pt x="4" y="56"/>
                    </a:cubicBezTo>
                    <a:cubicBezTo>
                      <a:pt x="36" y="56"/>
                      <a:pt x="36" y="56"/>
                      <a:pt x="36" y="56"/>
                    </a:cubicBezTo>
                    <a:cubicBezTo>
                      <a:pt x="38" y="56"/>
                      <a:pt x="40" y="54"/>
                      <a:pt x="40" y="52"/>
                    </a:cubicBezTo>
                    <a:cubicBezTo>
                      <a:pt x="40" y="42"/>
                      <a:pt x="40" y="42"/>
                      <a:pt x="40" y="42"/>
                    </a:cubicBezTo>
                    <a:cubicBezTo>
                      <a:pt x="24" y="30"/>
                      <a:pt x="24" y="30"/>
                      <a:pt x="24" y="30"/>
                    </a:cubicBezTo>
                    <a:lnTo>
                      <a:pt x="28" y="2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lIns="80296" tIns="40148" rIns="80296" bIns="40148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sz="158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37" name="Freeform 65"/>
              <p:cNvSpPr>
                <a:spLocks noEditPoints="1"/>
              </p:cNvSpPr>
              <p:nvPr/>
            </p:nvSpPr>
            <p:spPr bwMode="auto">
              <a:xfrm>
                <a:off x="6278563" y="5948363"/>
                <a:ext cx="476250" cy="393700"/>
              </a:xfrm>
              <a:custGeom>
                <a:avLst/>
                <a:gdLst>
                  <a:gd name="T0" fmla="*/ 188 w 192"/>
                  <a:gd name="T1" fmla="*/ 24 h 160"/>
                  <a:gd name="T2" fmla="*/ 104 w 192"/>
                  <a:gd name="T3" fmla="*/ 24 h 160"/>
                  <a:gd name="T4" fmla="*/ 104 w 192"/>
                  <a:gd name="T5" fmla="*/ 4 h 160"/>
                  <a:gd name="T6" fmla="*/ 100 w 192"/>
                  <a:gd name="T7" fmla="*/ 0 h 160"/>
                  <a:gd name="T8" fmla="*/ 4 w 192"/>
                  <a:gd name="T9" fmla="*/ 0 h 160"/>
                  <a:gd name="T10" fmla="*/ 0 w 192"/>
                  <a:gd name="T11" fmla="*/ 4 h 160"/>
                  <a:gd name="T12" fmla="*/ 0 w 192"/>
                  <a:gd name="T13" fmla="*/ 156 h 160"/>
                  <a:gd name="T14" fmla="*/ 4 w 192"/>
                  <a:gd name="T15" fmla="*/ 160 h 160"/>
                  <a:gd name="T16" fmla="*/ 60 w 192"/>
                  <a:gd name="T17" fmla="*/ 160 h 160"/>
                  <a:gd name="T18" fmla="*/ 64 w 192"/>
                  <a:gd name="T19" fmla="*/ 156 h 160"/>
                  <a:gd name="T20" fmla="*/ 64 w 192"/>
                  <a:gd name="T21" fmla="*/ 136 h 160"/>
                  <a:gd name="T22" fmla="*/ 72 w 192"/>
                  <a:gd name="T23" fmla="*/ 136 h 160"/>
                  <a:gd name="T24" fmla="*/ 72 w 192"/>
                  <a:gd name="T25" fmla="*/ 156 h 160"/>
                  <a:gd name="T26" fmla="*/ 76 w 192"/>
                  <a:gd name="T27" fmla="*/ 160 h 160"/>
                  <a:gd name="T28" fmla="*/ 116 w 192"/>
                  <a:gd name="T29" fmla="*/ 160 h 160"/>
                  <a:gd name="T30" fmla="*/ 120 w 192"/>
                  <a:gd name="T31" fmla="*/ 156 h 160"/>
                  <a:gd name="T32" fmla="*/ 120 w 192"/>
                  <a:gd name="T33" fmla="*/ 136 h 160"/>
                  <a:gd name="T34" fmla="*/ 128 w 192"/>
                  <a:gd name="T35" fmla="*/ 136 h 160"/>
                  <a:gd name="T36" fmla="*/ 128 w 192"/>
                  <a:gd name="T37" fmla="*/ 156 h 160"/>
                  <a:gd name="T38" fmla="*/ 132 w 192"/>
                  <a:gd name="T39" fmla="*/ 160 h 160"/>
                  <a:gd name="T40" fmla="*/ 188 w 192"/>
                  <a:gd name="T41" fmla="*/ 160 h 160"/>
                  <a:gd name="T42" fmla="*/ 192 w 192"/>
                  <a:gd name="T43" fmla="*/ 156 h 160"/>
                  <a:gd name="T44" fmla="*/ 192 w 192"/>
                  <a:gd name="T45" fmla="*/ 28 h 160"/>
                  <a:gd name="T46" fmla="*/ 188 w 192"/>
                  <a:gd name="T47" fmla="*/ 24 h 160"/>
                  <a:gd name="T48" fmla="*/ 80 w 192"/>
                  <a:gd name="T49" fmla="*/ 100 h 160"/>
                  <a:gd name="T50" fmla="*/ 68 w 192"/>
                  <a:gd name="T51" fmla="*/ 112 h 160"/>
                  <a:gd name="T52" fmla="*/ 36 w 192"/>
                  <a:gd name="T53" fmla="*/ 112 h 160"/>
                  <a:gd name="T54" fmla="*/ 24 w 192"/>
                  <a:gd name="T55" fmla="*/ 100 h 160"/>
                  <a:gd name="T56" fmla="*/ 24 w 192"/>
                  <a:gd name="T57" fmla="*/ 88 h 160"/>
                  <a:gd name="T58" fmla="*/ 26 w 192"/>
                  <a:gd name="T59" fmla="*/ 84 h 160"/>
                  <a:gd name="T60" fmla="*/ 39 w 192"/>
                  <a:gd name="T61" fmla="*/ 78 h 160"/>
                  <a:gd name="T62" fmla="*/ 37 w 192"/>
                  <a:gd name="T63" fmla="*/ 74 h 160"/>
                  <a:gd name="T64" fmla="*/ 36 w 192"/>
                  <a:gd name="T65" fmla="*/ 72 h 160"/>
                  <a:gd name="T66" fmla="*/ 36 w 192"/>
                  <a:gd name="T67" fmla="*/ 56 h 160"/>
                  <a:gd name="T68" fmla="*/ 52 w 192"/>
                  <a:gd name="T69" fmla="*/ 40 h 160"/>
                  <a:gd name="T70" fmla="*/ 68 w 192"/>
                  <a:gd name="T71" fmla="*/ 56 h 160"/>
                  <a:gd name="T72" fmla="*/ 68 w 192"/>
                  <a:gd name="T73" fmla="*/ 72 h 160"/>
                  <a:gd name="T74" fmla="*/ 68 w 192"/>
                  <a:gd name="T75" fmla="*/ 74 h 160"/>
                  <a:gd name="T76" fmla="*/ 65 w 192"/>
                  <a:gd name="T77" fmla="*/ 78 h 160"/>
                  <a:gd name="T78" fmla="*/ 78 w 192"/>
                  <a:gd name="T79" fmla="*/ 84 h 160"/>
                  <a:gd name="T80" fmla="*/ 80 w 192"/>
                  <a:gd name="T81" fmla="*/ 88 h 160"/>
                  <a:gd name="T82" fmla="*/ 80 w 192"/>
                  <a:gd name="T83" fmla="*/ 100 h 160"/>
                  <a:gd name="T84" fmla="*/ 164 w 192"/>
                  <a:gd name="T85" fmla="*/ 112 h 160"/>
                  <a:gd name="T86" fmla="*/ 100 w 192"/>
                  <a:gd name="T87" fmla="*/ 112 h 160"/>
                  <a:gd name="T88" fmla="*/ 96 w 192"/>
                  <a:gd name="T89" fmla="*/ 108 h 160"/>
                  <a:gd name="T90" fmla="*/ 100 w 192"/>
                  <a:gd name="T91" fmla="*/ 104 h 160"/>
                  <a:gd name="T92" fmla="*/ 164 w 192"/>
                  <a:gd name="T93" fmla="*/ 104 h 160"/>
                  <a:gd name="T94" fmla="*/ 168 w 192"/>
                  <a:gd name="T95" fmla="*/ 108 h 160"/>
                  <a:gd name="T96" fmla="*/ 164 w 192"/>
                  <a:gd name="T97" fmla="*/ 112 h 160"/>
                  <a:gd name="T98" fmla="*/ 164 w 192"/>
                  <a:gd name="T99" fmla="*/ 88 h 160"/>
                  <a:gd name="T100" fmla="*/ 100 w 192"/>
                  <a:gd name="T101" fmla="*/ 88 h 160"/>
                  <a:gd name="T102" fmla="*/ 96 w 192"/>
                  <a:gd name="T103" fmla="*/ 84 h 160"/>
                  <a:gd name="T104" fmla="*/ 100 w 192"/>
                  <a:gd name="T105" fmla="*/ 80 h 160"/>
                  <a:gd name="T106" fmla="*/ 164 w 192"/>
                  <a:gd name="T107" fmla="*/ 80 h 160"/>
                  <a:gd name="T108" fmla="*/ 168 w 192"/>
                  <a:gd name="T109" fmla="*/ 84 h 160"/>
                  <a:gd name="T110" fmla="*/ 164 w 192"/>
                  <a:gd name="T111" fmla="*/ 88 h 160"/>
                  <a:gd name="T112" fmla="*/ 164 w 192"/>
                  <a:gd name="T113" fmla="*/ 64 h 160"/>
                  <a:gd name="T114" fmla="*/ 100 w 192"/>
                  <a:gd name="T115" fmla="*/ 64 h 160"/>
                  <a:gd name="T116" fmla="*/ 96 w 192"/>
                  <a:gd name="T117" fmla="*/ 60 h 160"/>
                  <a:gd name="T118" fmla="*/ 100 w 192"/>
                  <a:gd name="T119" fmla="*/ 56 h 160"/>
                  <a:gd name="T120" fmla="*/ 164 w 192"/>
                  <a:gd name="T121" fmla="*/ 56 h 160"/>
                  <a:gd name="T122" fmla="*/ 168 w 192"/>
                  <a:gd name="T123" fmla="*/ 60 h 160"/>
                  <a:gd name="T124" fmla="*/ 164 w 192"/>
                  <a:gd name="T125" fmla="*/ 64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92" h="160">
                    <a:moveTo>
                      <a:pt x="188" y="24"/>
                    </a:moveTo>
                    <a:cubicBezTo>
                      <a:pt x="104" y="24"/>
                      <a:pt x="104" y="24"/>
                      <a:pt x="104" y="24"/>
                    </a:cubicBezTo>
                    <a:cubicBezTo>
                      <a:pt x="104" y="4"/>
                      <a:pt x="104" y="4"/>
                      <a:pt x="104" y="4"/>
                    </a:cubicBezTo>
                    <a:cubicBezTo>
                      <a:pt x="104" y="2"/>
                      <a:pt x="102" y="0"/>
                      <a:pt x="10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156"/>
                      <a:pt x="0" y="156"/>
                      <a:pt x="0" y="156"/>
                    </a:cubicBezTo>
                    <a:cubicBezTo>
                      <a:pt x="0" y="158"/>
                      <a:pt x="2" y="160"/>
                      <a:pt x="4" y="160"/>
                    </a:cubicBezTo>
                    <a:cubicBezTo>
                      <a:pt x="60" y="160"/>
                      <a:pt x="60" y="160"/>
                      <a:pt x="60" y="160"/>
                    </a:cubicBezTo>
                    <a:cubicBezTo>
                      <a:pt x="62" y="160"/>
                      <a:pt x="64" y="158"/>
                      <a:pt x="64" y="156"/>
                    </a:cubicBezTo>
                    <a:cubicBezTo>
                      <a:pt x="64" y="136"/>
                      <a:pt x="64" y="136"/>
                      <a:pt x="64" y="136"/>
                    </a:cubicBezTo>
                    <a:cubicBezTo>
                      <a:pt x="72" y="136"/>
                      <a:pt x="72" y="136"/>
                      <a:pt x="72" y="136"/>
                    </a:cubicBezTo>
                    <a:cubicBezTo>
                      <a:pt x="72" y="156"/>
                      <a:pt x="72" y="156"/>
                      <a:pt x="72" y="156"/>
                    </a:cubicBezTo>
                    <a:cubicBezTo>
                      <a:pt x="72" y="158"/>
                      <a:pt x="74" y="160"/>
                      <a:pt x="76" y="160"/>
                    </a:cubicBezTo>
                    <a:cubicBezTo>
                      <a:pt x="116" y="160"/>
                      <a:pt x="116" y="160"/>
                      <a:pt x="116" y="160"/>
                    </a:cubicBezTo>
                    <a:cubicBezTo>
                      <a:pt x="118" y="160"/>
                      <a:pt x="120" y="158"/>
                      <a:pt x="120" y="156"/>
                    </a:cubicBezTo>
                    <a:cubicBezTo>
                      <a:pt x="120" y="136"/>
                      <a:pt x="120" y="136"/>
                      <a:pt x="120" y="136"/>
                    </a:cubicBezTo>
                    <a:cubicBezTo>
                      <a:pt x="128" y="136"/>
                      <a:pt x="128" y="136"/>
                      <a:pt x="128" y="136"/>
                    </a:cubicBezTo>
                    <a:cubicBezTo>
                      <a:pt x="128" y="156"/>
                      <a:pt x="128" y="156"/>
                      <a:pt x="128" y="156"/>
                    </a:cubicBezTo>
                    <a:cubicBezTo>
                      <a:pt x="128" y="158"/>
                      <a:pt x="130" y="160"/>
                      <a:pt x="132" y="160"/>
                    </a:cubicBezTo>
                    <a:cubicBezTo>
                      <a:pt x="188" y="160"/>
                      <a:pt x="188" y="160"/>
                      <a:pt x="188" y="160"/>
                    </a:cubicBezTo>
                    <a:cubicBezTo>
                      <a:pt x="190" y="160"/>
                      <a:pt x="192" y="158"/>
                      <a:pt x="192" y="156"/>
                    </a:cubicBezTo>
                    <a:cubicBezTo>
                      <a:pt x="192" y="28"/>
                      <a:pt x="192" y="28"/>
                      <a:pt x="192" y="28"/>
                    </a:cubicBezTo>
                    <a:cubicBezTo>
                      <a:pt x="192" y="26"/>
                      <a:pt x="190" y="24"/>
                      <a:pt x="188" y="24"/>
                    </a:cubicBezTo>
                    <a:close/>
                    <a:moveTo>
                      <a:pt x="80" y="100"/>
                    </a:moveTo>
                    <a:cubicBezTo>
                      <a:pt x="80" y="106"/>
                      <a:pt x="75" y="112"/>
                      <a:pt x="68" y="112"/>
                    </a:cubicBezTo>
                    <a:cubicBezTo>
                      <a:pt x="36" y="112"/>
                      <a:pt x="36" y="112"/>
                      <a:pt x="36" y="112"/>
                    </a:cubicBezTo>
                    <a:cubicBezTo>
                      <a:pt x="30" y="112"/>
                      <a:pt x="24" y="106"/>
                      <a:pt x="24" y="100"/>
                    </a:cubicBezTo>
                    <a:cubicBezTo>
                      <a:pt x="24" y="88"/>
                      <a:pt x="24" y="88"/>
                      <a:pt x="24" y="88"/>
                    </a:cubicBezTo>
                    <a:cubicBezTo>
                      <a:pt x="24" y="86"/>
                      <a:pt x="25" y="85"/>
                      <a:pt x="26" y="84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7" y="74"/>
                      <a:pt x="37" y="74"/>
                      <a:pt x="37" y="74"/>
                    </a:cubicBezTo>
                    <a:cubicBezTo>
                      <a:pt x="36" y="73"/>
                      <a:pt x="36" y="73"/>
                      <a:pt x="36" y="72"/>
                    </a:cubicBezTo>
                    <a:cubicBezTo>
                      <a:pt x="36" y="56"/>
                      <a:pt x="36" y="56"/>
                      <a:pt x="36" y="56"/>
                    </a:cubicBezTo>
                    <a:cubicBezTo>
                      <a:pt x="36" y="47"/>
                      <a:pt x="43" y="40"/>
                      <a:pt x="52" y="40"/>
                    </a:cubicBezTo>
                    <a:cubicBezTo>
                      <a:pt x="61" y="40"/>
                      <a:pt x="68" y="47"/>
                      <a:pt x="68" y="56"/>
                    </a:cubicBezTo>
                    <a:cubicBezTo>
                      <a:pt x="68" y="72"/>
                      <a:pt x="68" y="72"/>
                      <a:pt x="68" y="72"/>
                    </a:cubicBezTo>
                    <a:cubicBezTo>
                      <a:pt x="68" y="73"/>
                      <a:pt x="68" y="73"/>
                      <a:pt x="68" y="74"/>
                    </a:cubicBezTo>
                    <a:cubicBezTo>
                      <a:pt x="65" y="78"/>
                      <a:pt x="65" y="78"/>
                      <a:pt x="65" y="78"/>
                    </a:cubicBezTo>
                    <a:cubicBezTo>
                      <a:pt x="78" y="84"/>
                      <a:pt x="78" y="84"/>
                      <a:pt x="78" y="84"/>
                    </a:cubicBezTo>
                    <a:cubicBezTo>
                      <a:pt x="79" y="85"/>
                      <a:pt x="80" y="86"/>
                      <a:pt x="80" y="88"/>
                    </a:cubicBezTo>
                    <a:lnTo>
                      <a:pt x="80" y="100"/>
                    </a:lnTo>
                    <a:close/>
                    <a:moveTo>
                      <a:pt x="164" y="112"/>
                    </a:moveTo>
                    <a:cubicBezTo>
                      <a:pt x="100" y="112"/>
                      <a:pt x="100" y="112"/>
                      <a:pt x="100" y="112"/>
                    </a:cubicBezTo>
                    <a:cubicBezTo>
                      <a:pt x="98" y="112"/>
                      <a:pt x="96" y="110"/>
                      <a:pt x="96" y="108"/>
                    </a:cubicBezTo>
                    <a:cubicBezTo>
                      <a:pt x="96" y="106"/>
                      <a:pt x="98" y="104"/>
                      <a:pt x="100" y="104"/>
                    </a:cubicBezTo>
                    <a:cubicBezTo>
                      <a:pt x="164" y="104"/>
                      <a:pt x="164" y="104"/>
                      <a:pt x="164" y="104"/>
                    </a:cubicBezTo>
                    <a:cubicBezTo>
                      <a:pt x="166" y="104"/>
                      <a:pt x="168" y="106"/>
                      <a:pt x="168" y="108"/>
                    </a:cubicBezTo>
                    <a:cubicBezTo>
                      <a:pt x="168" y="110"/>
                      <a:pt x="166" y="112"/>
                      <a:pt x="164" y="112"/>
                    </a:cubicBezTo>
                    <a:close/>
                    <a:moveTo>
                      <a:pt x="164" y="88"/>
                    </a:moveTo>
                    <a:cubicBezTo>
                      <a:pt x="100" y="88"/>
                      <a:pt x="100" y="88"/>
                      <a:pt x="100" y="88"/>
                    </a:cubicBezTo>
                    <a:cubicBezTo>
                      <a:pt x="98" y="88"/>
                      <a:pt x="96" y="86"/>
                      <a:pt x="96" y="84"/>
                    </a:cubicBezTo>
                    <a:cubicBezTo>
                      <a:pt x="96" y="82"/>
                      <a:pt x="98" y="80"/>
                      <a:pt x="100" y="80"/>
                    </a:cubicBezTo>
                    <a:cubicBezTo>
                      <a:pt x="164" y="80"/>
                      <a:pt x="164" y="80"/>
                      <a:pt x="164" y="80"/>
                    </a:cubicBezTo>
                    <a:cubicBezTo>
                      <a:pt x="166" y="80"/>
                      <a:pt x="168" y="82"/>
                      <a:pt x="168" y="84"/>
                    </a:cubicBezTo>
                    <a:cubicBezTo>
                      <a:pt x="168" y="86"/>
                      <a:pt x="166" y="88"/>
                      <a:pt x="164" y="88"/>
                    </a:cubicBezTo>
                    <a:close/>
                    <a:moveTo>
                      <a:pt x="164" y="64"/>
                    </a:moveTo>
                    <a:cubicBezTo>
                      <a:pt x="100" y="64"/>
                      <a:pt x="100" y="64"/>
                      <a:pt x="100" y="64"/>
                    </a:cubicBezTo>
                    <a:cubicBezTo>
                      <a:pt x="98" y="64"/>
                      <a:pt x="96" y="62"/>
                      <a:pt x="96" y="60"/>
                    </a:cubicBezTo>
                    <a:cubicBezTo>
                      <a:pt x="96" y="58"/>
                      <a:pt x="98" y="56"/>
                      <a:pt x="100" y="56"/>
                    </a:cubicBezTo>
                    <a:cubicBezTo>
                      <a:pt x="164" y="56"/>
                      <a:pt x="164" y="56"/>
                      <a:pt x="164" y="56"/>
                    </a:cubicBezTo>
                    <a:cubicBezTo>
                      <a:pt x="166" y="56"/>
                      <a:pt x="168" y="58"/>
                      <a:pt x="168" y="60"/>
                    </a:cubicBezTo>
                    <a:cubicBezTo>
                      <a:pt x="168" y="62"/>
                      <a:pt x="166" y="64"/>
                      <a:pt x="164" y="6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lIns="80296" tIns="40148" rIns="80296" bIns="40148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sz="158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4864331" y="3521738"/>
              <a:ext cx="473075" cy="355600"/>
              <a:chOff x="8613775" y="4800600"/>
              <a:chExt cx="473075" cy="355600"/>
            </a:xfrm>
            <a:solidFill>
              <a:schemeClr val="bg1"/>
            </a:solidFill>
          </p:grpSpPr>
          <p:sp>
            <p:nvSpPr>
              <p:cNvPr id="34" name="Freeform 59"/>
              <p:cNvSpPr/>
              <p:nvPr/>
            </p:nvSpPr>
            <p:spPr bwMode="auto">
              <a:xfrm>
                <a:off x="8613775" y="4872038"/>
                <a:ext cx="473075" cy="284162"/>
              </a:xfrm>
              <a:custGeom>
                <a:avLst/>
                <a:gdLst>
                  <a:gd name="T0" fmla="*/ 164 w 192"/>
                  <a:gd name="T1" fmla="*/ 51 h 115"/>
                  <a:gd name="T2" fmla="*/ 142 w 192"/>
                  <a:gd name="T3" fmla="*/ 51 h 115"/>
                  <a:gd name="T4" fmla="*/ 167 w 192"/>
                  <a:gd name="T5" fmla="*/ 76 h 115"/>
                  <a:gd name="T6" fmla="*/ 167 w 192"/>
                  <a:gd name="T7" fmla="*/ 82 h 115"/>
                  <a:gd name="T8" fmla="*/ 164 w 192"/>
                  <a:gd name="T9" fmla="*/ 83 h 115"/>
                  <a:gd name="T10" fmla="*/ 161 w 192"/>
                  <a:gd name="T11" fmla="*/ 82 h 115"/>
                  <a:gd name="T12" fmla="*/ 130 w 192"/>
                  <a:gd name="T13" fmla="*/ 51 h 115"/>
                  <a:gd name="T14" fmla="*/ 62 w 192"/>
                  <a:gd name="T15" fmla="*/ 51 h 115"/>
                  <a:gd name="T16" fmla="*/ 31 w 192"/>
                  <a:gd name="T17" fmla="*/ 82 h 115"/>
                  <a:gd name="T18" fmla="*/ 28 w 192"/>
                  <a:gd name="T19" fmla="*/ 83 h 115"/>
                  <a:gd name="T20" fmla="*/ 25 w 192"/>
                  <a:gd name="T21" fmla="*/ 82 h 115"/>
                  <a:gd name="T22" fmla="*/ 25 w 192"/>
                  <a:gd name="T23" fmla="*/ 76 h 115"/>
                  <a:gd name="T24" fmla="*/ 50 w 192"/>
                  <a:gd name="T25" fmla="*/ 51 h 115"/>
                  <a:gd name="T26" fmla="*/ 28 w 192"/>
                  <a:gd name="T27" fmla="*/ 51 h 115"/>
                  <a:gd name="T28" fmla="*/ 25 w 192"/>
                  <a:gd name="T29" fmla="*/ 49 h 115"/>
                  <a:gd name="T30" fmla="*/ 0 w 192"/>
                  <a:gd name="T31" fmla="*/ 0 h 115"/>
                  <a:gd name="T32" fmla="*/ 0 w 192"/>
                  <a:gd name="T33" fmla="*/ 95 h 115"/>
                  <a:gd name="T34" fmla="*/ 20 w 192"/>
                  <a:gd name="T35" fmla="*/ 115 h 115"/>
                  <a:gd name="T36" fmla="*/ 172 w 192"/>
                  <a:gd name="T37" fmla="*/ 115 h 115"/>
                  <a:gd name="T38" fmla="*/ 192 w 192"/>
                  <a:gd name="T39" fmla="*/ 95 h 115"/>
                  <a:gd name="T40" fmla="*/ 192 w 192"/>
                  <a:gd name="T41" fmla="*/ 0 h 115"/>
                  <a:gd name="T42" fmla="*/ 168 w 192"/>
                  <a:gd name="T43" fmla="*/ 49 h 115"/>
                  <a:gd name="T44" fmla="*/ 164 w 192"/>
                  <a:gd name="T45" fmla="*/ 51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92" h="115">
                    <a:moveTo>
                      <a:pt x="164" y="51"/>
                    </a:moveTo>
                    <a:cubicBezTo>
                      <a:pt x="142" y="51"/>
                      <a:pt x="142" y="51"/>
                      <a:pt x="142" y="51"/>
                    </a:cubicBezTo>
                    <a:cubicBezTo>
                      <a:pt x="167" y="76"/>
                      <a:pt x="167" y="76"/>
                      <a:pt x="167" y="76"/>
                    </a:cubicBezTo>
                    <a:cubicBezTo>
                      <a:pt x="169" y="78"/>
                      <a:pt x="169" y="80"/>
                      <a:pt x="167" y="82"/>
                    </a:cubicBezTo>
                    <a:cubicBezTo>
                      <a:pt x="166" y="82"/>
                      <a:pt x="165" y="83"/>
                      <a:pt x="164" y="83"/>
                    </a:cubicBezTo>
                    <a:cubicBezTo>
                      <a:pt x="163" y="83"/>
                      <a:pt x="162" y="82"/>
                      <a:pt x="161" y="82"/>
                    </a:cubicBezTo>
                    <a:cubicBezTo>
                      <a:pt x="130" y="51"/>
                      <a:pt x="130" y="51"/>
                      <a:pt x="130" y="51"/>
                    </a:cubicBezTo>
                    <a:cubicBezTo>
                      <a:pt x="62" y="51"/>
                      <a:pt x="62" y="51"/>
                      <a:pt x="62" y="51"/>
                    </a:cubicBezTo>
                    <a:cubicBezTo>
                      <a:pt x="31" y="82"/>
                      <a:pt x="31" y="82"/>
                      <a:pt x="31" y="82"/>
                    </a:cubicBezTo>
                    <a:cubicBezTo>
                      <a:pt x="30" y="82"/>
                      <a:pt x="29" y="83"/>
                      <a:pt x="28" y="83"/>
                    </a:cubicBezTo>
                    <a:cubicBezTo>
                      <a:pt x="27" y="83"/>
                      <a:pt x="26" y="82"/>
                      <a:pt x="25" y="82"/>
                    </a:cubicBezTo>
                    <a:cubicBezTo>
                      <a:pt x="24" y="80"/>
                      <a:pt x="24" y="78"/>
                      <a:pt x="25" y="76"/>
                    </a:cubicBezTo>
                    <a:cubicBezTo>
                      <a:pt x="50" y="51"/>
                      <a:pt x="50" y="51"/>
                      <a:pt x="50" y="51"/>
                    </a:cubicBezTo>
                    <a:cubicBezTo>
                      <a:pt x="28" y="51"/>
                      <a:pt x="28" y="51"/>
                      <a:pt x="28" y="51"/>
                    </a:cubicBezTo>
                    <a:cubicBezTo>
                      <a:pt x="27" y="51"/>
                      <a:pt x="25" y="50"/>
                      <a:pt x="25" y="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106"/>
                      <a:pt x="9" y="115"/>
                      <a:pt x="20" y="115"/>
                    </a:cubicBezTo>
                    <a:cubicBezTo>
                      <a:pt x="172" y="115"/>
                      <a:pt x="172" y="115"/>
                      <a:pt x="172" y="115"/>
                    </a:cubicBezTo>
                    <a:cubicBezTo>
                      <a:pt x="183" y="115"/>
                      <a:pt x="192" y="106"/>
                      <a:pt x="192" y="95"/>
                    </a:cubicBezTo>
                    <a:cubicBezTo>
                      <a:pt x="192" y="0"/>
                      <a:pt x="192" y="0"/>
                      <a:pt x="192" y="0"/>
                    </a:cubicBezTo>
                    <a:cubicBezTo>
                      <a:pt x="168" y="49"/>
                      <a:pt x="168" y="49"/>
                      <a:pt x="168" y="49"/>
                    </a:cubicBezTo>
                    <a:cubicBezTo>
                      <a:pt x="167" y="50"/>
                      <a:pt x="166" y="51"/>
                      <a:pt x="164" y="51"/>
                    </a:cubicBez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</p:spPr>
            <p:txBody>
              <a:bodyPr lIns="80296" tIns="40148" rIns="80296" bIns="40148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sz="158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35" name="Freeform 60"/>
              <p:cNvSpPr/>
              <p:nvPr/>
            </p:nvSpPr>
            <p:spPr bwMode="auto">
              <a:xfrm>
                <a:off x="8613775" y="4800600"/>
                <a:ext cx="473075" cy="179388"/>
              </a:xfrm>
              <a:custGeom>
                <a:avLst/>
                <a:gdLst>
                  <a:gd name="T0" fmla="*/ 188 w 192"/>
                  <a:gd name="T1" fmla="*/ 0 h 72"/>
                  <a:gd name="T2" fmla="*/ 4 w 192"/>
                  <a:gd name="T3" fmla="*/ 0 h 72"/>
                  <a:gd name="T4" fmla="*/ 1 w 192"/>
                  <a:gd name="T5" fmla="*/ 1 h 72"/>
                  <a:gd name="T6" fmla="*/ 0 w 192"/>
                  <a:gd name="T7" fmla="*/ 4 h 72"/>
                  <a:gd name="T8" fmla="*/ 0 w 192"/>
                  <a:gd name="T9" fmla="*/ 11 h 72"/>
                  <a:gd name="T10" fmla="*/ 31 w 192"/>
                  <a:gd name="T11" fmla="*/ 72 h 72"/>
                  <a:gd name="T12" fmla="*/ 162 w 192"/>
                  <a:gd name="T13" fmla="*/ 72 h 72"/>
                  <a:gd name="T14" fmla="*/ 192 w 192"/>
                  <a:gd name="T15" fmla="*/ 11 h 72"/>
                  <a:gd name="T16" fmla="*/ 192 w 192"/>
                  <a:gd name="T17" fmla="*/ 4 h 72"/>
                  <a:gd name="T18" fmla="*/ 188 w 192"/>
                  <a:gd name="T19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2" h="72">
                    <a:moveTo>
                      <a:pt x="18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1" y="2"/>
                      <a:pt x="0" y="3"/>
                      <a:pt x="0" y="4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31" y="72"/>
                      <a:pt x="31" y="72"/>
                      <a:pt x="31" y="72"/>
                    </a:cubicBezTo>
                    <a:cubicBezTo>
                      <a:pt x="162" y="72"/>
                      <a:pt x="162" y="72"/>
                      <a:pt x="162" y="72"/>
                    </a:cubicBezTo>
                    <a:cubicBezTo>
                      <a:pt x="192" y="11"/>
                      <a:pt x="192" y="11"/>
                      <a:pt x="192" y="11"/>
                    </a:cubicBezTo>
                    <a:cubicBezTo>
                      <a:pt x="192" y="4"/>
                      <a:pt x="192" y="4"/>
                      <a:pt x="192" y="4"/>
                    </a:cubicBezTo>
                    <a:cubicBezTo>
                      <a:pt x="192" y="2"/>
                      <a:pt x="190" y="0"/>
                      <a:pt x="188" y="0"/>
                    </a:cubicBez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</p:spPr>
            <p:txBody>
              <a:bodyPr lIns="80296" tIns="40148" rIns="80296" bIns="40148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sz="158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6316079" y="3148929"/>
              <a:ext cx="474663" cy="473075"/>
              <a:chOff x="1663700" y="4740275"/>
              <a:chExt cx="474663" cy="473075"/>
            </a:xfrm>
            <a:solidFill>
              <a:schemeClr val="bg1"/>
            </a:solidFill>
          </p:grpSpPr>
          <p:sp>
            <p:nvSpPr>
              <p:cNvPr id="32" name="Freeform 51"/>
              <p:cNvSpPr>
                <a:spLocks noEditPoints="1"/>
              </p:cNvSpPr>
              <p:nvPr/>
            </p:nvSpPr>
            <p:spPr bwMode="auto">
              <a:xfrm>
                <a:off x="1663700" y="4740275"/>
                <a:ext cx="474663" cy="236538"/>
              </a:xfrm>
              <a:custGeom>
                <a:avLst/>
                <a:gdLst>
                  <a:gd name="T0" fmla="*/ 189 w 192"/>
                  <a:gd name="T1" fmla="*/ 39 h 96"/>
                  <a:gd name="T2" fmla="*/ 191 w 192"/>
                  <a:gd name="T3" fmla="*/ 38 h 96"/>
                  <a:gd name="T4" fmla="*/ 192 w 192"/>
                  <a:gd name="T5" fmla="*/ 36 h 96"/>
                  <a:gd name="T6" fmla="*/ 189 w 192"/>
                  <a:gd name="T7" fmla="*/ 4 h 96"/>
                  <a:gd name="T8" fmla="*/ 185 w 192"/>
                  <a:gd name="T9" fmla="*/ 0 h 96"/>
                  <a:gd name="T10" fmla="*/ 102 w 192"/>
                  <a:gd name="T11" fmla="*/ 7 h 96"/>
                  <a:gd name="T12" fmla="*/ 55 w 192"/>
                  <a:gd name="T13" fmla="*/ 12 h 96"/>
                  <a:gd name="T14" fmla="*/ 4 w 192"/>
                  <a:gd name="T15" fmla="*/ 16 h 96"/>
                  <a:gd name="T16" fmla="*/ 2 w 192"/>
                  <a:gd name="T17" fmla="*/ 17 h 96"/>
                  <a:gd name="T18" fmla="*/ 1 w 192"/>
                  <a:gd name="T19" fmla="*/ 18 h 96"/>
                  <a:gd name="T20" fmla="*/ 0 w 192"/>
                  <a:gd name="T21" fmla="*/ 19 h 96"/>
                  <a:gd name="T22" fmla="*/ 0 w 192"/>
                  <a:gd name="T23" fmla="*/ 19 h 96"/>
                  <a:gd name="T24" fmla="*/ 0 w 192"/>
                  <a:gd name="T25" fmla="*/ 21 h 96"/>
                  <a:gd name="T26" fmla="*/ 4 w 192"/>
                  <a:gd name="T27" fmla="*/ 55 h 96"/>
                  <a:gd name="T28" fmla="*/ 4 w 192"/>
                  <a:gd name="T29" fmla="*/ 56 h 96"/>
                  <a:gd name="T30" fmla="*/ 3 w 192"/>
                  <a:gd name="T31" fmla="*/ 56 h 96"/>
                  <a:gd name="T32" fmla="*/ 0 w 192"/>
                  <a:gd name="T33" fmla="*/ 58 h 96"/>
                  <a:gd name="T34" fmla="*/ 0 w 192"/>
                  <a:gd name="T35" fmla="*/ 60 h 96"/>
                  <a:gd name="T36" fmla="*/ 0 w 192"/>
                  <a:gd name="T37" fmla="*/ 96 h 96"/>
                  <a:gd name="T38" fmla="*/ 8 w 192"/>
                  <a:gd name="T39" fmla="*/ 96 h 96"/>
                  <a:gd name="T40" fmla="*/ 188 w 192"/>
                  <a:gd name="T41" fmla="*/ 96 h 96"/>
                  <a:gd name="T42" fmla="*/ 192 w 192"/>
                  <a:gd name="T43" fmla="*/ 92 h 96"/>
                  <a:gd name="T44" fmla="*/ 188 w 192"/>
                  <a:gd name="T45" fmla="*/ 56 h 96"/>
                  <a:gd name="T46" fmla="*/ 188 w 192"/>
                  <a:gd name="T47" fmla="*/ 40 h 96"/>
                  <a:gd name="T48" fmla="*/ 184 w 192"/>
                  <a:gd name="T49" fmla="*/ 82 h 96"/>
                  <a:gd name="T50" fmla="*/ 178 w 192"/>
                  <a:gd name="T51" fmla="*/ 88 h 96"/>
                  <a:gd name="T52" fmla="*/ 166 w 192"/>
                  <a:gd name="T53" fmla="*/ 64 h 96"/>
                  <a:gd name="T54" fmla="*/ 138 w 192"/>
                  <a:gd name="T55" fmla="*/ 88 h 96"/>
                  <a:gd name="T56" fmla="*/ 102 w 192"/>
                  <a:gd name="T57" fmla="*/ 64 h 96"/>
                  <a:gd name="T58" fmla="*/ 66 w 192"/>
                  <a:gd name="T59" fmla="*/ 64 h 96"/>
                  <a:gd name="T60" fmla="*/ 78 w 192"/>
                  <a:gd name="T61" fmla="*/ 88 h 96"/>
                  <a:gd name="T62" fmla="*/ 66 w 192"/>
                  <a:gd name="T63" fmla="*/ 64 h 96"/>
                  <a:gd name="T64" fmla="*/ 26 w 192"/>
                  <a:gd name="T65" fmla="*/ 88 h 96"/>
                  <a:gd name="T66" fmla="*/ 8 w 192"/>
                  <a:gd name="T67" fmla="*/ 64 h 96"/>
                  <a:gd name="T68" fmla="*/ 38 w 192"/>
                  <a:gd name="T69" fmla="*/ 88 h 96"/>
                  <a:gd name="T70" fmla="*/ 9 w 192"/>
                  <a:gd name="T71" fmla="*/ 24 h 96"/>
                  <a:gd name="T72" fmla="*/ 40 w 192"/>
                  <a:gd name="T73" fmla="*/ 45 h 96"/>
                  <a:gd name="T74" fmla="*/ 9 w 192"/>
                  <a:gd name="T75" fmla="*/ 30 h 96"/>
                  <a:gd name="T76" fmla="*/ 65 w 192"/>
                  <a:gd name="T77" fmla="*/ 19 h 96"/>
                  <a:gd name="T78" fmla="*/ 80 w 192"/>
                  <a:gd name="T79" fmla="*/ 41 h 96"/>
                  <a:gd name="T80" fmla="*/ 101 w 192"/>
                  <a:gd name="T81" fmla="*/ 15 h 96"/>
                  <a:gd name="T82" fmla="*/ 138 w 192"/>
                  <a:gd name="T83" fmla="*/ 36 h 96"/>
                  <a:gd name="T84" fmla="*/ 101 w 192"/>
                  <a:gd name="T85" fmla="*/ 15 h 96"/>
                  <a:gd name="T86" fmla="*/ 164 w 192"/>
                  <a:gd name="T87" fmla="*/ 10 h 96"/>
                  <a:gd name="T88" fmla="*/ 184 w 192"/>
                  <a:gd name="T89" fmla="*/ 32 h 96"/>
                  <a:gd name="T90" fmla="*/ 153 w 192"/>
                  <a:gd name="T91" fmla="*/ 11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92" h="96">
                    <a:moveTo>
                      <a:pt x="188" y="40"/>
                    </a:moveTo>
                    <a:cubicBezTo>
                      <a:pt x="188" y="40"/>
                      <a:pt x="188" y="40"/>
                      <a:pt x="189" y="39"/>
                    </a:cubicBezTo>
                    <a:cubicBezTo>
                      <a:pt x="189" y="39"/>
                      <a:pt x="190" y="39"/>
                      <a:pt x="190" y="39"/>
                    </a:cubicBezTo>
                    <a:cubicBezTo>
                      <a:pt x="190" y="39"/>
                      <a:pt x="191" y="39"/>
                      <a:pt x="191" y="38"/>
                    </a:cubicBezTo>
                    <a:cubicBezTo>
                      <a:pt x="192" y="38"/>
                      <a:pt x="192" y="37"/>
                      <a:pt x="192" y="36"/>
                    </a:cubicBezTo>
                    <a:cubicBezTo>
                      <a:pt x="192" y="36"/>
                      <a:pt x="192" y="36"/>
                      <a:pt x="192" y="36"/>
                    </a:cubicBezTo>
                    <a:cubicBezTo>
                      <a:pt x="192" y="35"/>
                      <a:pt x="192" y="35"/>
                      <a:pt x="192" y="35"/>
                    </a:cubicBezTo>
                    <a:cubicBezTo>
                      <a:pt x="189" y="4"/>
                      <a:pt x="189" y="4"/>
                      <a:pt x="189" y="4"/>
                    </a:cubicBezTo>
                    <a:cubicBezTo>
                      <a:pt x="189" y="2"/>
                      <a:pt x="189" y="1"/>
                      <a:pt x="188" y="1"/>
                    </a:cubicBezTo>
                    <a:cubicBezTo>
                      <a:pt x="187" y="0"/>
                      <a:pt x="186" y="0"/>
                      <a:pt x="185" y="0"/>
                    </a:cubicBezTo>
                    <a:cubicBezTo>
                      <a:pt x="103" y="7"/>
                      <a:pt x="103" y="7"/>
                      <a:pt x="103" y="7"/>
                    </a:cubicBezTo>
                    <a:cubicBezTo>
                      <a:pt x="102" y="7"/>
                      <a:pt x="102" y="7"/>
                      <a:pt x="102" y="7"/>
                    </a:cubicBezTo>
                    <a:cubicBezTo>
                      <a:pt x="55" y="12"/>
                      <a:pt x="55" y="12"/>
                      <a:pt x="55" y="12"/>
                    </a:cubicBezTo>
                    <a:cubicBezTo>
                      <a:pt x="55" y="12"/>
                      <a:pt x="55" y="12"/>
                      <a:pt x="55" y="12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3" y="17"/>
                      <a:pt x="3" y="17"/>
                      <a:pt x="2" y="17"/>
                    </a:cubicBezTo>
                    <a:cubicBezTo>
                      <a:pt x="2" y="17"/>
                      <a:pt x="2" y="17"/>
                      <a:pt x="1" y="18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1" y="18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20"/>
                      <a:pt x="0" y="20"/>
                      <a:pt x="0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3" y="52"/>
                      <a:pt x="3" y="52"/>
                      <a:pt x="3" y="52"/>
                    </a:cubicBezTo>
                    <a:cubicBezTo>
                      <a:pt x="3" y="53"/>
                      <a:pt x="4" y="54"/>
                      <a:pt x="4" y="55"/>
                    </a:cubicBezTo>
                    <a:cubicBezTo>
                      <a:pt x="5" y="56"/>
                      <a:pt x="6" y="56"/>
                      <a:pt x="7" y="56"/>
                    </a:cubicBezTo>
                    <a:cubicBezTo>
                      <a:pt x="4" y="56"/>
                      <a:pt x="4" y="56"/>
                      <a:pt x="4" y="56"/>
                    </a:cubicBezTo>
                    <a:cubicBezTo>
                      <a:pt x="4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2" y="56"/>
                      <a:pt x="2" y="57"/>
                      <a:pt x="1" y="57"/>
                    </a:cubicBezTo>
                    <a:cubicBezTo>
                      <a:pt x="1" y="57"/>
                      <a:pt x="1" y="58"/>
                      <a:pt x="0" y="58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0" y="59"/>
                      <a:pt x="0" y="60"/>
                      <a:pt x="0" y="60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4" y="96"/>
                      <a:pt x="4" y="96"/>
                      <a:pt x="4" y="96"/>
                    </a:cubicBezTo>
                    <a:cubicBezTo>
                      <a:pt x="8" y="96"/>
                      <a:pt x="8" y="96"/>
                      <a:pt x="8" y="96"/>
                    </a:cubicBezTo>
                    <a:cubicBezTo>
                      <a:pt x="184" y="96"/>
                      <a:pt x="184" y="96"/>
                      <a:pt x="184" y="96"/>
                    </a:cubicBezTo>
                    <a:cubicBezTo>
                      <a:pt x="188" y="96"/>
                      <a:pt x="188" y="96"/>
                      <a:pt x="188" y="96"/>
                    </a:cubicBezTo>
                    <a:cubicBezTo>
                      <a:pt x="192" y="96"/>
                      <a:pt x="192" y="96"/>
                      <a:pt x="192" y="96"/>
                    </a:cubicBezTo>
                    <a:cubicBezTo>
                      <a:pt x="192" y="92"/>
                      <a:pt x="192" y="92"/>
                      <a:pt x="192" y="92"/>
                    </a:cubicBezTo>
                    <a:cubicBezTo>
                      <a:pt x="192" y="60"/>
                      <a:pt x="192" y="60"/>
                      <a:pt x="192" y="60"/>
                    </a:cubicBezTo>
                    <a:cubicBezTo>
                      <a:pt x="192" y="58"/>
                      <a:pt x="190" y="56"/>
                      <a:pt x="188" y="56"/>
                    </a:cubicBezTo>
                    <a:cubicBezTo>
                      <a:pt x="7" y="56"/>
                      <a:pt x="7" y="56"/>
                      <a:pt x="7" y="56"/>
                    </a:cubicBezTo>
                    <a:cubicBezTo>
                      <a:pt x="188" y="40"/>
                      <a:pt x="188" y="40"/>
                      <a:pt x="188" y="40"/>
                    </a:cubicBezTo>
                    <a:close/>
                    <a:moveTo>
                      <a:pt x="166" y="64"/>
                    </a:moveTo>
                    <a:cubicBezTo>
                      <a:pt x="184" y="82"/>
                      <a:pt x="184" y="82"/>
                      <a:pt x="184" y="82"/>
                    </a:cubicBezTo>
                    <a:cubicBezTo>
                      <a:pt x="184" y="88"/>
                      <a:pt x="184" y="88"/>
                      <a:pt x="184" y="88"/>
                    </a:cubicBezTo>
                    <a:cubicBezTo>
                      <a:pt x="178" y="88"/>
                      <a:pt x="178" y="88"/>
                      <a:pt x="178" y="88"/>
                    </a:cubicBezTo>
                    <a:cubicBezTo>
                      <a:pt x="154" y="64"/>
                      <a:pt x="154" y="64"/>
                      <a:pt x="154" y="64"/>
                    </a:cubicBezTo>
                    <a:lnTo>
                      <a:pt x="166" y="64"/>
                    </a:lnTo>
                    <a:close/>
                    <a:moveTo>
                      <a:pt x="114" y="64"/>
                    </a:moveTo>
                    <a:cubicBezTo>
                      <a:pt x="138" y="88"/>
                      <a:pt x="138" y="88"/>
                      <a:pt x="138" y="88"/>
                    </a:cubicBezTo>
                    <a:cubicBezTo>
                      <a:pt x="126" y="88"/>
                      <a:pt x="126" y="88"/>
                      <a:pt x="126" y="88"/>
                    </a:cubicBezTo>
                    <a:cubicBezTo>
                      <a:pt x="102" y="64"/>
                      <a:pt x="102" y="64"/>
                      <a:pt x="102" y="64"/>
                    </a:cubicBezTo>
                    <a:lnTo>
                      <a:pt x="114" y="64"/>
                    </a:lnTo>
                    <a:close/>
                    <a:moveTo>
                      <a:pt x="66" y="64"/>
                    </a:moveTo>
                    <a:cubicBezTo>
                      <a:pt x="90" y="88"/>
                      <a:pt x="90" y="88"/>
                      <a:pt x="90" y="88"/>
                    </a:cubicBezTo>
                    <a:cubicBezTo>
                      <a:pt x="78" y="88"/>
                      <a:pt x="78" y="88"/>
                      <a:pt x="78" y="88"/>
                    </a:cubicBezTo>
                    <a:cubicBezTo>
                      <a:pt x="54" y="64"/>
                      <a:pt x="54" y="64"/>
                      <a:pt x="54" y="64"/>
                    </a:cubicBezTo>
                    <a:lnTo>
                      <a:pt x="66" y="64"/>
                    </a:lnTo>
                    <a:close/>
                    <a:moveTo>
                      <a:pt x="38" y="88"/>
                    </a:moveTo>
                    <a:cubicBezTo>
                      <a:pt x="26" y="88"/>
                      <a:pt x="26" y="88"/>
                      <a:pt x="26" y="88"/>
                    </a:cubicBezTo>
                    <a:cubicBezTo>
                      <a:pt x="8" y="70"/>
                      <a:pt x="8" y="70"/>
                      <a:pt x="8" y="70"/>
                    </a:cubicBezTo>
                    <a:cubicBezTo>
                      <a:pt x="8" y="64"/>
                      <a:pt x="8" y="64"/>
                      <a:pt x="8" y="64"/>
                    </a:cubicBezTo>
                    <a:cubicBezTo>
                      <a:pt x="14" y="64"/>
                      <a:pt x="14" y="64"/>
                      <a:pt x="14" y="64"/>
                    </a:cubicBezTo>
                    <a:lnTo>
                      <a:pt x="38" y="88"/>
                    </a:lnTo>
                    <a:close/>
                    <a:moveTo>
                      <a:pt x="9" y="30"/>
                    </a:moveTo>
                    <a:cubicBezTo>
                      <a:pt x="9" y="24"/>
                      <a:pt x="9" y="24"/>
                      <a:pt x="9" y="24"/>
                    </a:cubicBezTo>
                    <a:cubicBezTo>
                      <a:pt x="14" y="23"/>
                      <a:pt x="14" y="23"/>
                      <a:pt x="14" y="23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29" y="46"/>
                      <a:pt x="29" y="46"/>
                      <a:pt x="29" y="46"/>
                    </a:cubicBezTo>
                    <a:lnTo>
                      <a:pt x="9" y="30"/>
                    </a:lnTo>
                    <a:close/>
                    <a:moveTo>
                      <a:pt x="54" y="20"/>
                    </a:moveTo>
                    <a:cubicBezTo>
                      <a:pt x="65" y="19"/>
                      <a:pt x="65" y="19"/>
                      <a:pt x="65" y="19"/>
                    </a:cubicBezTo>
                    <a:cubicBezTo>
                      <a:pt x="91" y="40"/>
                      <a:pt x="91" y="40"/>
                      <a:pt x="91" y="40"/>
                    </a:cubicBezTo>
                    <a:cubicBezTo>
                      <a:pt x="80" y="41"/>
                      <a:pt x="80" y="41"/>
                      <a:pt x="80" y="41"/>
                    </a:cubicBezTo>
                    <a:lnTo>
                      <a:pt x="54" y="20"/>
                    </a:lnTo>
                    <a:close/>
                    <a:moveTo>
                      <a:pt x="101" y="15"/>
                    </a:moveTo>
                    <a:cubicBezTo>
                      <a:pt x="113" y="14"/>
                      <a:pt x="113" y="14"/>
                      <a:pt x="113" y="14"/>
                    </a:cubicBezTo>
                    <a:cubicBezTo>
                      <a:pt x="138" y="36"/>
                      <a:pt x="138" y="36"/>
                      <a:pt x="138" y="36"/>
                    </a:cubicBezTo>
                    <a:cubicBezTo>
                      <a:pt x="127" y="37"/>
                      <a:pt x="127" y="37"/>
                      <a:pt x="127" y="37"/>
                    </a:cubicBezTo>
                    <a:lnTo>
                      <a:pt x="101" y="15"/>
                    </a:lnTo>
                    <a:close/>
                    <a:moveTo>
                      <a:pt x="153" y="11"/>
                    </a:moveTo>
                    <a:cubicBezTo>
                      <a:pt x="164" y="10"/>
                      <a:pt x="164" y="10"/>
                      <a:pt x="164" y="10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84" y="32"/>
                      <a:pt x="184" y="32"/>
                      <a:pt x="184" y="32"/>
                    </a:cubicBezTo>
                    <a:cubicBezTo>
                      <a:pt x="178" y="32"/>
                      <a:pt x="178" y="32"/>
                      <a:pt x="178" y="32"/>
                    </a:cubicBezTo>
                    <a:lnTo>
                      <a:pt x="153" y="1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lIns="80296" tIns="40148" rIns="80296" bIns="40148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sz="158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33" name="Freeform 52"/>
              <p:cNvSpPr>
                <a:spLocks noEditPoints="1"/>
              </p:cNvSpPr>
              <p:nvPr/>
            </p:nvSpPr>
            <p:spPr bwMode="auto">
              <a:xfrm>
                <a:off x="1663700" y="4995863"/>
                <a:ext cx="474663" cy="217487"/>
              </a:xfrm>
              <a:custGeom>
                <a:avLst/>
                <a:gdLst>
                  <a:gd name="T0" fmla="*/ 0 w 192"/>
                  <a:gd name="T1" fmla="*/ 68 h 88"/>
                  <a:gd name="T2" fmla="*/ 20 w 192"/>
                  <a:gd name="T3" fmla="*/ 88 h 88"/>
                  <a:gd name="T4" fmla="*/ 172 w 192"/>
                  <a:gd name="T5" fmla="*/ 88 h 88"/>
                  <a:gd name="T6" fmla="*/ 192 w 192"/>
                  <a:gd name="T7" fmla="*/ 68 h 88"/>
                  <a:gd name="T8" fmla="*/ 192 w 192"/>
                  <a:gd name="T9" fmla="*/ 0 h 88"/>
                  <a:gd name="T10" fmla="*/ 0 w 192"/>
                  <a:gd name="T11" fmla="*/ 0 h 88"/>
                  <a:gd name="T12" fmla="*/ 0 w 192"/>
                  <a:gd name="T13" fmla="*/ 68 h 88"/>
                  <a:gd name="T14" fmla="*/ 36 w 192"/>
                  <a:gd name="T15" fmla="*/ 16 h 88"/>
                  <a:gd name="T16" fmla="*/ 156 w 192"/>
                  <a:gd name="T17" fmla="*/ 16 h 88"/>
                  <a:gd name="T18" fmla="*/ 160 w 192"/>
                  <a:gd name="T19" fmla="*/ 20 h 88"/>
                  <a:gd name="T20" fmla="*/ 156 w 192"/>
                  <a:gd name="T21" fmla="*/ 24 h 88"/>
                  <a:gd name="T22" fmla="*/ 36 w 192"/>
                  <a:gd name="T23" fmla="*/ 24 h 88"/>
                  <a:gd name="T24" fmla="*/ 32 w 192"/>
                  <a:gd name="T25" fmla="*/ 20 h 88"/>
                  <a:gd name="T26" fmla="*/ 36 w 192"/>
                  <a:gd name="T27" fmla="*/ 16 h 88"/>
                  <a:gd name="T28" fmla="*/ 36 w 192"/>
                  <a:gd name="T29" fmla="*/ 40 h 88"/>
                  <a:gd name="T30" fmla="*/ 156 w 192"/>
                  <a:gd name="T31" fmla="*/ 40 h 88"/>
                  <a:gd name="T32" fmla="*/ 160 w 192"/>
                  <a:gd name="T33" fmla="*/ 44 h 88"/>
                  <a:gd name="T34" fmla="*/ 156 w 192"/>
                  <a:gd name="T35" fmla="*/ 48 h 88"/>
                  <a:gd name="T36" fmla="*/ 36 w 192"/>
                  <a:gd name="T37" fmla="*/ 48 h 88"/>
                  <a:gd name="T38" fmla="*/ 32 w 192"/>
                  <a:gd name="T39" fmla="*/ 44 h 88"/>
                  <a:gd name="T40" fmla="*/ 36 w 192"/>
                  <a:gd name="T41" fmla="*/ 4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92" h="88">
                    <a:moveTo>
                      <a:pt x="0" y="68"/>
                    </a:moveTo>
                    <a:cubicBezTo>
                      <a:pt x="0" y="79"/>
                      <a:pt x="9" y="88"/>
                      <a:pt x="20" y="88"/>
                    </a:cubicBezTo>
                    <a:cubicBezTo>
                      <a:pt x="172" y="88"/>
                      <a:pt x="172" y="88"/>
                      <a:pt x="172" y="88"/>
                    </a:cubicBezTo>
                    <a:cubicBezTo>
                      <a:pt x="183" y="88"/>
                      <a:pt x="192" y="79"/>
                      <a:pt x="192" y="68"/>
                    </a:cubicBezTo>
                    <a:cubicBezTo>
                      <a:pt x="192" y="0"/>
                      <a:pt x="192" y="0"/>
                      <a:pt x="192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68"/>
                    </a:lnTo>
                    <a:close/>
                    <a:moveTo>
                      <a:pt x="36" y="16"/>
                    </a:moveTo>
                    <a:cubicBezTo>
                      <a:pt x="156" y="16"/>
                      <a:pt x="156" y="16"/>
                      <a:pt x="156" y="16"/>
                    </a:cubicBezTo>
                    <a:cubicBezTo>
                      <a:pt x="158" y="16"/>
                      <a:pt x="160" y="18"/>
                      <a:pt x="160" y="20"/>
                    </a:cubicBezTo>
                    <a:cubicBezTo>
                      <a:pt x="160" y="22"/>
                      <a:pt x="158" y="24"/>
                      <a:pt x="156" y="24"/>
                    </a:cubicBezTo>
                    <a:cubicBezTo>
                      <a:pt x="36" y="24"/>
                      <a:pt x="36" y="24"/>
                      <a:pt x="36" y="24"/>
                    </a:cubicBezTo>
                    <a:cubicBezTo>
                      <a:pt x="34" y="24"/>
                      <a:pt x="32" y="22"/>
                      <a:pt x="32" y="20"/>
                    </a:cubicBezTo>
                    <a:cubicBezTo>
                      <a:pt x="32" y="18"/>
                      <a:pt x="34" y="16"/>
                      <a:pt x="36" y="16"/>
                    </a:cubicBezTo>
                    <a:close/>
                    <a:moveTo>
                      <a:pt x="36" y="40"/>
                    </a:moveTo>
                    <a:cubicBezTo>
                      <a:pt x="156" y="40"/>
                      <a:pt x="156" y="40"/>
                      <a:pt x="156" y="40"/>
                    </a:cubicBezTo>
                    <a:cubicBezTo>
                      <a:pt x="158" y="40"/>
                      <a:pt x="160" y="42"/>
                      <a:pt x="160" y="44"/>
                    </a:cubicBezTo>
                    <a:cubicBezTo>
                      <a:pt x="160" y="46"/>
                      <a:pt x="158" y="48"/>
                      <a:pt x="156" y="48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4" y="48"/>
                      <a:pt x="32" y="46"/>
                      <a:pt x="32" y="44"/>
                    </a:cubicBezTo>
                    <a:cubicBezTo>
                      <a:pt x="32" y="42"/>
                      <a:pt x="34" y="40"/>
                      <a:pt x="36" y="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lIns="80296" tIns="40148" rIns="80296" bIns="40148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sz="158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7495142" y="4276455"/>
              <a:ext cx="482600" cy="434975"/>
              <a:chOff x="9786938" y="2428875"/>
              <a:chExt cx="482600" cy="434975"/>
            </a:xfrm>
          </p:grpSpPr>
          <p:sp>
            <p:nvSpPr>
              <p:cNvPr id="30" name="Freeform 105"/>
              <p:cNvSpPr/>
              <p:nvPr/>
            </p:nvSpPr>
            <p:spPr bwMode="auto">
              <a:xfrm>
                <a:off x="9786938" y="2428875"/>
                <a:ext cx="482600" cy="138113"/>
              </a:xfrm>
              <a:custGeom>
                <a:avLst/>
                <a:gdLst>
                  <a:gd name="T0" fmla="*/ 180 w 192"/>
                  <a:gd name="T1" fmla="*/ 24 h 56"/>
                  <a:gd name="T2" fmla="*/ 88 w 192"/>
                  <a:gd name="T3" fmla="*/ 24 h 56"/>
                  <a:gd name="T4" fmla="*/ 79 w 192"/>
                  <a:gd name="T5" fmla="*/ 19 h 56"/>
                  <a:gd name="T6" fmla="*/ 72 w 192"/>
                  <a:gd name="T7" fmla="*/ 8 h 56"/>
                  <a:gd name="T8" fmla="*/ 56 w 192"/>
                  <a:gd name="T9" fmla="*/ 0 h 56"/>
                  <a:gd name="T10" fmla="*/ 12 w 192"/>
                  <a:gd name="T11" fmla="*/ 0 h 56"/>
                  <a:gd name="T12" fmla="*/ 11 w 192"/>
                  <a:gd name="T13" fmla="*/ 0 h 56"/>
                  <a:gd name="T14" fmla="*/ 0 w 192"/>
                  <a:gd name="T15" fmla="*/ 12 h 56"/>
                  <a:gd name="T16" fmla="*/ 0 w 192"/>
                  <a:gd name="T17" fmla="*/ 56 h 56"/>
                  <a:gd name="T18" fmla="*/ 192 w 192"/>
                  <a:gd name="T19" fmla="*/ 56 h 56"/>
                  <a:gd name="T20" fmla="*/ 192 w 192"/>
                  <a:gd name="T21" fmla="*/ 36 h 56"/>
                  <a:gd name="T22" fmla="*/ 180 w 192"/>
                  <a:gd name="T23" fmla="*/ 24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56">
                    <a:moveTo>
                      <a:pt x="180" y="24"/>
                    </a:moveTo>
                    <a:cubicBezTo>
                      <a:pt x="88" y="24"/>
                      <a:pt x="88" y="24"/>
                      <a:pt x="88" y="24"/>
                    </a:cubicBezTo>
                    <a:cubicBezTo>
                      <a:pt x="85" y="24"/>
                      <a:pt x="81" y="22"/>
                      <a:pt x="79" y="19"/>
                    </a:cubicBezTo>
                    <a:cubicBezTo>
                      <a:pt x="72" y="8"/>
                      <a:pt x="72" y="8"/>
                      <a:pt x="72" y="8"/>
                    </a:cubicBezTo>
                    <a:cubicBezTo>
                      <a:pt x="69" y="3"/>
                      <a:pt x="62" y="0"/>
                      <a:pt x="56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12" y="0"/>
                      <a:pt x="11" y="0"/>
                    </a:cubicBezTo>
                    <a:cubicBezTo>
                      <a:pt x="5" y="0"/>
                      <a:pt x="0" y="6"/>
                      <a:pt x="0" y="12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192" y="56"/>
                      <a:pt x="192" y="56"/>
                      <a:pt x="192" y="56"/>
                    </a:cubicBezTo>
                    <a:cubicBezTo>
                      <a:pt x="192" y="36"/>
                      <a:pt x="192" y="36"/>
                      <a:pt x="192" y="36"/>
                    </a:cubicBezTo>
                    <a:cubicBezTo>
                      <a:pt x="192" y="29"/>
                      <a:pt x="187" y="24"/>
                      <a:pt x="180" y="24"/>
                    </a:cubicBez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</p:spPr>
            <p:txBody>
              <a:bodyPr lIns="80296" tIns="40148" rIns="80296" bIns="40148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sz="158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31" name="Freeform 106"/>
              <p:cNvSpPr/>
              <p:nvPr/>
            </p:nvSpPr>
            <p:spPr bwMode="auto">
              <a:xfrm>
                <a:off x="9786938" y="2587625"/>
                <a:ext cx="482600" cy="276225"/>
              </a:xfrm>
              <a:custGeom>
                <a:avLst/>
                <a:gdLst>
                  <a:gd name="T0" fmla="*/ 0 w 192"/>
                  <a:gd name="T1" fmla="*/ 108 h 112"/>
                  <a:gd name="T2" fmla="*/ 4 w 192"/>
                  <a:gd name="T3" fmla="*/ 112 h 112"/>
                  <a:gd name="T4" fmla="*/ 188 w 192"/>
                  <a:gd name="T5" fmla="*/ 112 h 112"/>
                  <a:gd name="T6" fmla="*/ 192 w 192"/>
                  <a:gd name="T7" fmla="*/ 108 h 112"/>
                  <a:gd name="T8" fmla="*/ 192 w 192"/>
                  <a:gd name="T9" fmla="*/ 0 h 112"/>
                  <a:gd name="T10" fmla="*/ 0 w 192"/>
                  <a:gd name="T11" fmla="*/ 0 h 112"/>
                  <a:gd name="T12" fmla="*/ 0 w 192"/>
                  <a:gd name="T13" fmla="*/ 10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2" h="112">
                    <a:moveTo>
                      <a:pt x="0" y="108"/>
                    </a:moveTo>
                    <a:cubicBezTo>
                      <a:pt x="0" y="110"/>
                      <a:pt x="2" y="112"/>
                      <a:pt x="4" y="112"/>
                    </a:cubicBezTo>
                    <a:cubicBezTo>
                      <a:pt x="188" y="112"/>
                      <a:pt x="188" y="112"/>
                      <a:pt x="188" y="112"/>
                    </a:cubicBezTo>
                    <a:cubicBezTo>
                      <a:pt x="190" y="112"/>
                      <a:pt x="192" y="110"/>
                      <a:pt x="192" y="108"/>
                    </a:cubicBezTo>
                    <a:cubicBezTo>
                      <a:pt x="192" y="0"/>
                      <a:pt x="192" y="0"/>
                      <a:pt x="192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08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</p:spPr>
            <p:txBody>
              <a:bodyPr lIns="80296" tIns="40148" rIns="80296" bIns="40148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sz="158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</p:grpSp>
      <p:sp>
        <p:nvSpPr>
          <p:cNvPr id="42" name="文本框 41"/>
          <p:cNvSpPr txBox="1"/>
          <p:nvPr/>
        </p:nvSpPr>
        <p:spPr>
          <a:xfrm>
            <a:off x="614842" y="4168849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意义一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2887602" y="1668063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意义二</a:t>
            </a:r>
          </a:p>
        </p:txBody>
      </p:sp>
      <p:sp>
        <p:nvSpPr>
          <p:cNvPr id="44" name="矩形 43"/>
          <p:cNvSpPr/>
          <p:nvPr/>
        </p:nvSpPr>
        <p:spPr>
          <a:xfrm>
            <a:off x="614842" y="4623602"/>
            <a:ext cx="289335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作品中目录框架完整，您可以根据实际进行增添。图表类型和小章节均是一一对应的关系，具有很强的针对性，希望为您的演示加分。</a:t>
            </a:r>
          </a:p>
          <a:p>
            <a:endParaRPr lang="zh-CN" altLang="en-US" sz="14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925648" y="2122816"/>
            <a:ext cx="289335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作品中目录框架完整，您可以根据实际进行增添。图表类型和小章节均是一一对应的关系，具有很强的针对性，希望为您的演示加分。</a:t>
            </a:r>
          </a:p>
          <a:p>
            <a:endParaRPr lang="zh-CN" altLang="en-US" sz="14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7441642" y="1719623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意义三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8849489" y="3747646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意义四</a:t>
            </a:r>
          </a:p>
        </p:txBody>
      </p:sp>
      <p:sp>
        <p:nvSpPr>
          <p:cNvPr id="48" name="矩形 47"/>
          <p:cNvSpPr/>
          <p:nvPr/>
        </p:nvSpPr>
        <p:spPr>
          <a:xfrm>
            <a:off x="7479644" y="2104178"/>
            <a:ext cx="289335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作品中目录框架完整，您可以根据实际进行增添。图表类型和小章节均是一一对应的关系，具有很强的针对性，希望为您的演示加分。</a:t>
            </a:r>
          </a:p>
          <a:p>
            <a:endParaRPr lang="zh-CN" altLang="en-US" sz="14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8874648" y="4168849"/>
            <a:ext cx="289335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作品中目录框架完整，您可以根据实际进行增添。图表类型和小章节均是一一对应的关系，具有很强的针对性，希望为您的演示加分。</a:t>
            </a:r>
          </a:p>
          <a:p>
            <a:endParaRPr lang="zh-CN" altLang="en-US" sz="14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图片 49"/>
          <p:cNvPicPr>
            <a:picLocks noChangeAspect="1"/>
          </p:cNvPicPr>
          <p:nvPr/>
        </p:nvPicPr>
        <p:blipFill rotWithShape="1">
          <a:blip r:embed="rId2" cstate="email"/>
          <a:srcRect l="60442" t="37408"/>
          <a:stretch>
            <a:fillRect/>
          </a:stretch>
        </p:blipFill>
        <p:spPr>
          <a:xfrm>
            <a:off x="-19050" y="-38100"/>
            <a:ext cx="2267910" cy="2164492"/>
          </a:xfrm>
          <a:prstGeom prst="rect">
            <a:avLst/>
          </a:prstGeom>
        </p:spPr>
      </p:pic>
      <p:sp>
        <p:nvSpPr>
          <p:cNvPr id="51" name="文本框 50"/>
          <p:cNvSpPr txBox="1"/>
          <p:nvPr/>
        </p:nvSpPr>
        <p:spPr>
          <a:xfrm>
            <a:off x="1295400" y="342900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选题的目的、意义</a:t>
            </a:r>
          </a:p>
        </p:txBody>
      </p:sp>
      <p:sp>
        <p:nvSpPr>
          <p:cNvPr id="52" name="矩形 51"/>
          <p:cNvSpPr/>
          <p:nvPr/>
        </p:nvSpPr>
        <p:spPr>
          <a:xfrm>
            <a:off x="657272" y="383232"/>
            <a:ext cx="2888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dirty="0">
                <a:solidFill>
                  <a:schemeClr val="bg1"/>
                </a:solidFill>
                <a:latin typeface="Agency FB" panose="020B0503020202020204" pitchFamily="34" charset="0"/>
              </a:rPr>
              <a:t>1</a:t>
            </a:r>
            <a:endParaRPr lang="zh-CN" altLang="en-US" sz="4000" dirty="0"/>
          </a:p>
        </p:txBody>
      </p:sp>
      <p:sp>
        <p:nvSpPr>
          <p:cNvPr id="53" name="弧形 52"/>
          <p:cNvSpPr/>
          <p:nvPr/>
        </p:nvSpPr>
        <p:spPr>
          <a:xfrm>
            <a:off x="2628900" y="2126392"/>
            <a:ext cx="3429000" cy="3429000"/>
          </a:xfrm>
          <a:prstGeom prst="arc">
            <a:avLst>
              <a:gd name="adj1" fmla="val 17701833"/>
              <a:gd name="adj2" fmla="val 3846468"/>
            </a:avLst>
          </a:prstGeom>
          <a:ln w="76200">
            <a:solidFill>
              <a:srgbClr val="3735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五边形 53"/>
          <p:cNvSpPr/>
          <p:nvPr/>
        </p:nvSpPr>
        <p:spPr>
          <a:xfrm>
            <a:off x="5724525" y="4505261"/>
            <a:ext cx="4543425" cy="742950"/>
          </a:xfrm>
          <a:prstGeom prst="homePlate">
            <a:avLst/>
          </a:prstGeom>
          <a:solidFill>
            <a:srgbClr val="007FA2"/>
          </a:solidFill>
          <a:ln>
            <a:solidFill>
              <a:srgbClr val="007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五边形 54"/>
          <p:cNvSpPr/>
          <p:nvPr/>
        </p:nvSpPr>
        <p:spPr>
          <a:xfrm>
            <a:off x="6019799" y="3496405"/>
            <a:ext cx="4543425" cy="742950"/>
          </a:xfrm>
          <a:prstGeom prst="homePlate">
            <a:avLst/>
          </a:prstGeom>
          <a:solidFill>
            <a:srgbClr val="007FA2"/>
          </a:solidFill>
          <a:ln>
            <a:solidFill>
              <a:srgbClr val="007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五边形 55"/>
          <p:cNvSpPr/>
          <p:nvPr/>
        </p:nvSpPr>
        <p:spPr>
          <a:xfrm>
            <a:off x="5724525" y="2414523"/>
            <a:ext cx="4543425" cy="742950"/>
          </a:xfrm>
          <a:prstGeom prst="homePlate">
            <a:avLst/>
          </a:prstGeom>
          <a:solidFill>
            <a:srgbClr val="007FA2"/>
          </a:solidFill>
          <a:ln>
            <a:solidFill>
              <a:srgbClr val="007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椭圆 56"/>
          <p:cNvSpPr/>
          <p:nvPr/>
        </p:nvSpPr>
        <p:spPr>
          <a:xfrm>
            <a:off x="5314950" y="2414523"/>
            <a:ext cx="742950" cy="74295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7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椭圆 57"/>
          <p:cNvSpPr/>
          <p:nvPr/>
        </p:nvSpPr>
        <p:spPr>
          <a:xfrm>
            <a:off x="5686425" y="3496405"/>
            <a:ext cx="742950" cy="74295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7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椭圆 58"/>
          <p:cNvSpPr/>
          <p:nvPr/>
        </p:nvSpPr>
        <p:spPr>
          <a:xfrm>
            <a:off x="5353050" y="4505261"/>
            <a:ext cx="742950" cy="74295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7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Freeform 114"/>
          <p:cNvSpPr>
            <a:spLocks noEditPoints="1"/>
          </p:cNvSpPr>
          <p:nvPr/>
        </p:nvSpPr>
        <p:spPr bwMode="auto">
          <a:xfrm>
            <a:off x="5555456" y="2605023"/>
            <a:ext cx="261938" cy="361950"/>
          </a:xfrm>
          <a:custGeom>
            <a:avLst/>
            <a:gdLst>
              <a:gd name="T0" fmla="*/ 37 w 73"/>
              <a:gd name="T1" fmla="*/ 0 h 100"/>
              <a:gd name="T2" fmla="*/ 63 w 73"/>
              <a:gd name="T3" fmla="*/ 9 h 100"/>
              <a:gd name="T4" fmla="*/ 73 w 73"/>
              <a:gd name="T5" fmla="*/ 33 h 100"/>
              <a:gd name="T6" fmla="*/ 73 w 73"/>
              <a:gd name="T7" fmla="*/ 40 h 100"/>
              <a:gd name="T8" fmla="*/ 70 w 73"/>
              <a:gd name="T9" fmla="*/ 47 h 100"/>
              <a:gd name="T10" fmla="*/ 50 w 73"/>
              <a:gd name="T11" fmla="*/ 74 h 100"/>
              <a:gd name="T12" fmla="*/ 48 w 73"/>
              <a:gd name="T13" fmla="*/ 76 h 100"/>
              <a:gd name="T14" fmla="*/ 48 w 73"/>
              <a:gd name="T15" fmla="*/ 80 h 100"/>
              <a:gd name="T16" fmla="*/ 46 w 73"/>
              <a:gd name="T17" fmla="*/ 80 h 100"/>
              <a:gd name="T18" fmla="*/ 44 w 73"/>
              <a:gd name="T19" fmla="*/ 80 h 100"/>
              <a:gd name="T20" fmla="*/ 38 w 73"/>
              <a:gd name="T21" fmla="*/ 80 h 100"/>
              <a:gd name="T22" fmla="*/ 36 w 73"/>
              <a:gd name="T23" fmla="*/ 80 h 100"/>
              <a:gd name="T24" fmla="*/ 31 w 73"/>
              <a:gd name="T25" fmla="*/ 80 h 100"/>
              <a:gd name="T26" fmla="*/ 29 w 73"/>
              <a:gd name="T27" fmla="*/ 80 h 100"/>
              <a:gd name="T28" fmla="*/ 27 w 73"/>
              <a:gd name="T29" fmla="*/ 80 h 100"/>
              <a:gd name="T30" fmla="*/ 27 w 73"/>
              <a:gd name="T31" fmla="*/ 80 h 100"/>
              <a:gd name="T32" fmla="*/ 27 w 73"/>
              <a:gd name="T33" fmla="*/ 76 h 100"/>
              <a:gd name="T34" fmla="*/ 21 w 73"/>
              <a:gd name="T35" fmla="*/ 70 h 100"/>
              <a:gd name="T36" fmla="*/ 0 w 73"/>
              <a:gd name="T37" fmla="*/ 33 h 100"/>
              <a:gd name="T38" fmla="*/ 11 w 73"/>
              <a:gd name="T39" fmla="*/ 9 h 100"/>
              <a:gd name="T40" fmla="*/ 37 w 73"/>
              <a:gd name="T41" fmla="*/ 0 h 100"/>
              <a:gd name="T42" fmla="*/ 45 w 73"/>
              <a:gd name="T43" fmla="*/ 86 h 100"/>
              <a:gd name="T44" fmla="*/ 43 w 73"/>
              <a:gd name="T45" fmla="*/ 100 h 100"/>
              <a:gd name="T46" fmla="*/ 31 w 73"/>
              <a:gd name="T47" fmla="*/ 100 h 100"/>
              <a:gd name="T48" fmla="*/ 30 w 73"/>
              <a:gd name="T49" fmla="*/ 86 h 100"/>
              <a:gd name="T50" fmla="*/ 45 w 73"/>
              <a:gd name="T51" fmla="*/ 86 h 100"/>
              <a:gd name="T52" fmla="*/ 37 w 73"/>
              <a:gd name="T53" fmla="*/ 74 h 100"/>
              <a:gd name="T54" fmla="*/ 43 w 73"/>
              <a:gd name="T55" fmla="*/ 74 h 100"/>
              <a:gd name="T56" fmla="*/ 48 w 73"/>
              <a:gd name="T57" fmla="*/ 6 h 100"/>
              <a:gd name="T58" fmla="*/ 37 w 73"/>
              <a:gd name="T59" fmla="*/ 4 h 100"/>
              <a:gd name="T60" fmla="*/ 36 w 73"/>
              <a:gd name="T61" fmla="*/ 4 h 100"/>
              <a:gd name="T62" fmla="*/ 37 w 73"/>
              <a:gd name="T63" fmla="*/ 74 h 100"/>
              <a:gd name="T64" fmla="*/ 17 w 73"/>
              <a:gd name="T65" fmla="*/ 10 h 100"/>
              <a:gd name="T66" fmla="*/ 16 w 73"/>
              <a:gd name="T67" fmla="*/ 58 h 100"/>
              <a:gd name="T68" fmla="*/ 25 w 73"/>
              <a:gd name="T69" fmla="*/ 67 h 100"/>
              <a:gd name="T70" fmla="*/ 30 w 73"/>
              <a:gd name="T71" fmla="*/ 72 h 100"/>
              <a:gd name="T72" fmla="*/ 27 w 73"/>
              <a:gd name="T73" fmla="*/ 5 h 100"/>
              <a:gd name="T74" fmla="*/ 17 w 73"/>
              <a:gd name="T75" fmla="*/ 10 h 100"/>
              <a:gd name="T76" fmla="*/ 60 w 73"/>
              <a:gd name="T77" fmla="*/ 13 h 100"/>
              <a:gd name="T78" fmla="*/ 56 w 73"/>
              <a:gd name="T79" fmla="*/ 60 h 100"/>
              <a:gd name="T80" fmla="*/ 66 w 73"/>
              <a:gd name="T81" fmla="*/ 45 h 100"/>
              <a:gd name="T82" fmla="*/ 68 w 73"/>
              <a:gd name="T83" fmla="*/ 39 h 100"/>
              <a:gd name="T84" fmla="*/ 69 w 73"/>
              <a:gd name="T85" fmla="*/ 33 h 100"/>
              <a:gd name="T86" fmla="*/ 60 w 73"/>
              <a:gd name="T87" fmla="*/ 13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73" h="100">
                <a:moveTo>
                  <a:pt x="37" y="0"/>
                </a:moveTo>
                <a:cubicBezTo>
                  <a:pt x="47" y="0"/>
                  <a:pt x="56" y="3"/>
                  <a:pt x="63" y="9"/>
                </a:cubicBezTo>
                <a:cubicBezTo>
                  <a:pt x="69" y="15"/>
                  <a:pt x="73" y="24"/>
                  <a:pt x="73" y="33"/>
                </a:cubicBezTo>
                <a:cubicBezTo>
                  <a:pt x="73" y="36"/>
                  <a:pt x="73" y="38"/>
                  <a:pt x="73" y="40"/>
                </a:cubicBezTo>
                <a:cubicBezTo>
                  <a:pt x="72" y="43"/>
                  <a:pt x="71" y="45"/>
                  <a:pt x="70" y="47"/>
                </a:cubicBezTo>
                <a:cubicBezTo>
                  <a:pt x="68" y="53"/>
                  <a:pt x="56" y="67"/>
                  <a:pt x="50" y="74"/>
                </a:cubicBezTo>
                <a:cubicBezTo>
                  <a:pt x="49" y="75"/>
                  <a:pt x="48" y="75"/>
                  <a:pt x="48" y="76"/>
                </a:cubicBezTo>
                <a:cubicBezTo>
                  <a:pt x="48" y="80"/>
                  <a:pt x="48" y="80"/>
                  <a:pt x="48" y="80"/>
                </a:cubicBezTo>
                <a:cubicBezTo>
                  <a:pt x="46" y="80"/>
                  <a:pt x="46" y="80"/>
                  <a:pt x="46" y="80"/>
                </a:cubicBezTo>
                <a:cubicBezTo>
                  <a:pt x="44" y="80"/>
                  <a:pt x="44" y="80"/>
                  <a:pt x="44" y="80"/>
                </a:cubicBezTo>
                <a:cubicBezTo>
                  <a:pt x="38" y="80"/>
                  <a:pt x="38" y="80"/>
                  <a:pt x="38" y="80"/>
                </a:cubicBezTo>
                <a:cubicBezTo>
                  <a:pt x="36" y="80"/>
                  <a:pt x="36" y="80"/>
                  <a:pt x="36" y="80"/>
                </a:cubicBezTo>
                <a:cubicBezTo>
                  <a:pt x="31" y="80"/>
                  <a:pt x="31" y="80"/>
                  <a:pt x="31" y="80"/>
                </a:cubicBezTo>
                <a:cubicBezTo>
                  <a:pt x="29" y="80"/>
                  <a:pt x="29" y="80"/>
                  <a:pt x="29" y="80"/>
                </a:cubicBezTo>
                <a:cubicBezTo>
                  <a:pt x="27" y="80"/>
                  <a:pt x="27" y="80"/>
                  <a:pt x="27" y="80"/>
                </a:cubicBezTo>
                <a:cubicBezTo>
                  <a:pt x="27" y="80"/>
                  <a:pt x="27" y="80"/>
                  <a:pt x="27" y="80"/>
                </a:cubicBezTo>
                <a:cubicBezTo>
                  <a:pt x="27" y="76"/>
                  <a:pt x="27" y="76"/>
                  <a:pt x="27" y="76"/>
                </a:cubicBezTo>
                <a:cubicBezTo>
                  <a:pt x="25" y="74"/>
                  <a:pt x="23" y="72"/>
                  <a:pt x="21" y="70"/>
                </a:cubicBezTo>
                <a:cubicBezTo>
                  <a:pt x="11" y="60"/>
                  <a:pt x="0" y="48"/>
                  <a:pt x="0" y="33"/>
                </a:cubicBezTo>
                <a:cubicBezTo>
                  <a:pt x="0" y="24"/>
                  <a:pt x="4" y="15"/>
                  <a:pt x="11" y="9"/>
                </a:cubicBezTo>
                <a:cubicBezTo>
                  <a:pt x="18" y="3"/>
                  <a:pt x="27" y="0"/>
                  <a:pt x="37" y="0"/>
                </a:cubicBezTo>
                <a:close/>
                <a:moveTo>
                  <a:pt x="45" y="86"/>
                </a:moveTo>
                <a:cubicBezTo>
                  <a:pt x="43" y="100"/>
                  <a:pt x="43" y="100"/>
                  <a:pt x="43" y="100"/>
                </a:cubicBezTo>
                <a:cubicBezTo>
                  <a:pt x="31" y="100"/>
                  <a:pt x="31" y="100"/>
                  <a:pt x="31" y="100"/>
                </a:cubicBezTo>
                <a:cubicBezTo>
                  <a:pt x="30" y="86"/>
                  <a:pt x="30" y="86"/>
                  <a:pt x="30" y="86"/>
                </a:cubicBezTo>
                <a:cubicBezTo>
                  <a:pt x="45" y="86"/>
                  <a:pt x="45" y="86"/>
                  <a:pt x="45" y="86"/>
                </a:cubicBezTo>
                <a:close/>
                <a:moveTo>
                  <a:pt x="37" y="74"/>
                </a:moveTo>
                <a:cubicBezTo>
                  <a:pt x="43" y="74"/>
                  <a:pt x="43" y="74"/>
                  <a:pt x="43" y="74"/>
                </a:cubicBezTo>
                <a:cubicBezTo>
                  <a:pt x="49" y="49"/>
                  <a:pt x="54" y="27"/>
                  <a:pt x="48" y="6"/>
                </a:cubicBezTo>
                <a:cubicBezTo>
                  <a:pt x="44" y="5"/>
                  <a:pt x="41" y="4"/>
                  <a:pt x="37" y="4"/>
                </a:cubicBezTo>
                <a:cubicBezTo>
                  <a:pt x="37" y="4"/>
                  <a:pt x="36" y="4"/>
                  <a:pt x="36" y="4"/>
                </a:cubicBezTo>
                <a:cubicBezTo>
                  <a:pt x="34" y="27"/>
                  <a:pt x="36" y="51"/>
                  <a:pt x="37" y="74"/>
                </a:cubicBezTo>
                <a:close/>
                <a:moveTo>
                  <a:pt x="17" y="10"/>
                </a:moveTo>
                <a:cubicBezTo>
                  <a:pt x="5" y="25"/>
                  <a:pt x="6" y="41"/>
                  <a:pt x="16" y="58"/>
                </a:cubicBezTo>
                <a:cubicBezTo>
                  <a:pt x="19" y="61"/>
                  <a:pt x="22" y="64"/>
                  <a:pt x="25" y="67"/>
                </a:cubicBezTo>
                <a:cubicBezTo>
                  <a:pt x="26" y="69"/>
                  <a:pt x="28" y="70"/>
                  <a:pt x="30" y="72"/>
                </a:cubicBezTo>
                <a:cubicBezTo>
                  <a:pt x="24" y="52"/>
                  <a:pt x="13" y="25"/>
                  <a:pt x="27" y="5"/>
                </a:cubicBezTo>
                <a:cubicBezTo>
                  <a:pt x="23" y="6"/>
                  <a:pt x="20" y="8"/>
                  <a:pt x="17" y="10"/>
                </a:cubicBezTo>
                <a:close/>
                <a:moveTo>
                  <a:pt x="60" y="13"/>
                </a:moveTo>
                <a:cubicBezTo>
                  <a:pt x="66" y="27"/>
                  <a:pt x="63" y="45"/>
                  <a:pt x="56" y="60"/>
                </a:cubicBezTo>
                <a:cubicBezTo>
                  <a:pt x="60" y="54"/>
                  <a:pt x="65" y="49"/>
                  <a:pt x="66" y="45"/>
                </a:cubicBezTo>
                <a:cubicBezTo>
                  <a:pt x="67" y="43"/>
                  <a:pt x="67" y="41"/>
                  <a:pt x="68" y="39"/>
                </a:cubicBezTo>
                <a:cubicBezTo>
                  <a:pt x="68" y="37"/>
                  <a:pt x="69" y="35"/>
                  <a:pt x="69" y="33"/>
                </a:cubicBezTo>
                <a:cubicBezTo>
                  <a:pt x="69" y="25"/>
                  <a:pt x="65" y="18"/>
                  <a:pt x="60" y="13"/>
                </a:cubicBezTo>
                <a:close/>
              </a:path>
            </a:pathLst>
          </a:custGeom>
          <a:solidFill>
            <a:srgbClr val="007FA2"/>
          </a:solidFill>
          <a:ln>
            <a:noFill/>
          </a:ln>
        </p:spPr>
        <p:txBody>
          <a:bodyPr lIns="80296" tIns="40148" rIns="80296" bIns="4014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58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1" name="Freeform 176"/>
          <p:cNvSpPr>
            <a:spLocks noEditPoints="1"/>
          </p:cNvSpPr>
          <p:nvPr/>
        </p:nvSpPr>
        <p:spPr bwMode="auto">
          <a:xfrm>
            <a:off x="5874543" y="3704367"/>
            <a:ext cx="366713" cy="327025"/>
          </a:xfrm>
          <a:custGeom>
            <a:avLst/>
            <a:gdLst>
              <a:gd name="T0" fmla="*/ 36 w 101"/>
              <a:gd name="T1" fmla="*/ 77 h 90"/>
              <a:gd name="T2" fmla="*/ 39 w 101"/>
              <a:gd name="T3" fmla="*/ 80 h 90"/>
              <a:gd name="T4" fmla="*/ 42 w 101"/>
              <a:gd name="T5" fmla="*/ 80 h 90"/>
              <a:gd name="T6" fmla="*/ 44 w 101"/>
              <a:gd name="T7" fmla="*/ 79 h 90"/>
              <a:gd name="T8" fmla="*/ 46 w 101"/>
              <a:gd name="T9" fmla="*/ 75 h 90"/>
              <a:gd name="T10" fmla="*/ 46 w 101"/>
              <a:gd name="T11" fmla="*/ 75 h 90"/>
              <a:gd name="T12" fmla="*/ 46 w 101"/>
              <a:gd name="T13" fmla="*/ 47 h 90"/>
              <a:gd name="T14" fmla="*/ 30 w 101"/>
              <a:gd name="T15" fmla="*/ 52 h 90"/>
              <a:gd name="T16" fmla="*/ 0 w 101"/>
              <a:gd name="T17" fmla="*/ 52 h 90"/>
              <a:gd name="T18" fmla="*/ 44 w 101"/>
              <a:gd name="T19" fmla="*/ 6 h 90"/>
              <a:gd name="T20" fmla="*/ 46 w 101"/>
              <a:gd name="T21" fmla="*/ 0 h 90"/>
              <a:gd name="T22" fmla="*/ 55 w 101"/>
              <a:gd name="T23" fmla="*/ 0 h 90"/>
              <a:gd name="T24" fmla="*/ 57 w 101"/>
              <a:gd name="T25" fmla="*/ 6 h 90"/>
              <a:gd name="T26" fmla="*/ 101 w 101"/>
              <a:gd name="T27" fmla="*/ 52 h 90"/>
              <a:gd name="T28" fmla="*/ 72 w 101"/>
              <a:gd name="T29" fmla="*/ 52 h 90"/>
              <a:gd name="T30" fmla="*/ 56 w 101"/>
              <a:gd name="T31" fmla="*/ 47 h 90"/>
              <a:gd name="T32" fmla="*/ 56 w 101"/>
              <a:gd name="T33" fmla="*/ 75 h 90"/>
              <a:gd name="T34" fmla="*/ 56 w 101"/>
              <a:gd name="T35" fmla="*/ 75 h 90"/>
              <a:gd name="T36" fmla="*/ 50 w 101"/>
              <a:gd name="T37" fmla="*/ 88 h 90"/>
              <a:gd name="T38" fmla="*/ 43 w 101"/>
              <a:gd name="T39" fmla="*/ 90 h 90"/>
              <a:gd name="T40" fmla="*/ 36 w 101"/>
              <a:gd name="T41" fmla="*/ 89 h 90"/>
              <a:gd name="T42" fmla="*/ 26 w 101"/>
              <a:gd name="T43" fmla="*/ 79 h 90"/>
              <a:gd name="T44" fmla="*/ 36 w 101"/>
              <a:gd name="T45" fmla="*/ 77 h 90"/>
              <a:gd name="T46" fmla="*/ 72 w 101"/>
              <a:gd name="T47" fmla="*/ 43 h 90"/>
              <a:gd name="T48" fmla="*/ 80 w 101"/>
              <a:gd name="T49" fmla="*/ 41 h 90"/>
              <a:gd name="T50" fmla="*/ 57 w 101"/>
              <a:gd name="T51" fmla="*/ 13 h 90"/>
              <a:gd name="T52" fmla="*/ 72 w 101"/>
              <a:gd name="T53" fmla="*/ 43 h 90"/>
              <a:gd name="T54" fmla="*/ 10 w 101"/>
              <a:gd name="T55" fmla="*/ 40 h 90"/>
              <a:gd name="T56" fmla="*/ 20 w 101"/>
              <a:gd name="T57" fmla="*/ 39 h 90"/>
              <a:gd name="T58" fmla="*/ 33 w 101"/>
              <a:gd name="T59" fmla="*/ 16 h 90"/>
              <a:gd name="T60" fmla="*/ 10 w 101"/>
              <a:gd name="T61" fmla="*/ 4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01" h="90">
                <a:moveTo>
                  <a:pt x="36" y="77"/>
                </a:moveTo>
                <a:cubicBezTo>
                  <a:pt x="36" y="78"/>
                  <a:pt x="37" y="79"/>
                  <a:pt x="39" y="80"/>
                </a:cubicBezTo>
                <a:cubicBezTo>
                  <a:pt x="40" y="80"/>
                  <a:pt x="41" y="80"/>
                  <a:pt x="42" y="80"/>
                </a:cubicBezTo>
                <a:cubicBezTo>
                  <a:pt x="43" y="80"/>
                  <a:pt x="43" y="79"/>
                  <a:pt x="44" y="79"/>
                </a:cubicBezTo>
                <a:cubicBezTo>
                  <a:pt x="45" y="78"/>
                  <a:pt x="46" y="77"/>
                  <a:pt x="46" y="75"/>
                </a:cubicBezTo>
                <a:cubicBezTo>
                  <a:pt x="46" y="75"/>
                  <a:pt x="46" y="75"/>
                  <a:pt x="46" y="75"/>
                </a:cubicBezTo>
                <a:cubicBezTo>
                  <a:pt x="46" y="47"/>
                  <a:pt x="46" y="47"/>
                  <a:pt x="46" y="47"/>
                </a:cubicBezTo>
                <a:cubicBezTo>
                  <a:pt x="39" y="47"/>
                  <a:pt x="34" y="49"/>
                  <a:pt x="30" y="52"/>
                </a:cubicBezTo>
                <a:cubicBezTo>
                  <a:pt x="19" y="47"/>
                  <a:pt x="9" y="47"/>
                  <a:pt x="0" y="52"/>
                </a:cubicBezTo>
                <a:cubicBezTo>
                  <a:pt x="2" y="26"/>
                  <a:pt x="16" y="9"/>
                  <a:pt x="44" y="6"/>
                </a:cubicBezTo>
                <a:cubicBezTo>
                  <a:pt x="46" y="0"/>
                  <a:pt x="46" y="0"/>
                  <a:pt x="46" y="0"/>
                </a:cubicBezTo>
                <a:cubicBezTo>
                  <a:pt x="55" y="0"/>
                  <a:pt x="55" y="0"/>
                  <a:pt x="55" y="0"/>
                </a:cubicBezTo>
                <a:cubicBezTo>
                  <a:pt x="57" y="6"/>
                  <a:pt x="57" y="6"/>
                  <a:pt x="57" y="6"/>
                </a:cubicBezTo>
                <a:cubicBezTo>
                  <a:pt x="85" y="9"/>
                  <a:pt x="99" y="26"/>
                  <a:pt x="101" y="52"/>
                </a:cubicBezTo>
                <a:cubicBezTo>
                  <a:pt x="92" y="47"/>
                  <a:pt x="83" y="47"/>
                  <a:pt x="72" y="52"/>
                </a:cubicBezTo>
                <a:cubicBezTo>
                  <a:pt x="67" y="49"/>
                  <a:pt x="63" y="47"/>
                  <a:pt x="56" y="47"/>
                </a:cubicBezTo>
                <a:cubicBezTo>
                  <a:pt x="56" y="75"/>
                  <a:pt x="56" y="75"/>
                  <a:pt x="56" y="75"/>
                </a:cubicBezTo>
                <a:cubicBezTo>
                  <a:pt x="56" y="75"/>
                  <a:pt x="56" y="75"/>
                  <a:pt x="56" y="75"/>
                </a:cubicBezTo>
                <a:cubicBezTo>
                  <a:pt x="56" y="81"/>
                  <a:pt x="54" y="85"/>
                  <a:pt x="50" y="88"/>
                </a:cubicBezTo>
                <a:cubicBezTo>
                  <a:pt x="48" y="89"/>
                  <a:pt x="45" y="90"/>
                  <a:pt x="43" y="90"/>
                </a:cubicBezTo>
                <a:cubicBezTo>
                  <a:pt x="40" y="90"/>
                  <a:pt x="38" y="90"/>
                  <a:pt x="36" y="89"/>
                </a:cubicBezTo>
                <a:cubicBezTo>
                  <a:pt x="31" y="88"/>
                  <a:pt x="27" y="84"/>
                  <a:pt x="26" y="79"/>
                </a:cubicBezTo>
                <a:cubicBezTo>
                  <a:pt x="36" y="77"/>
                  <a:pt x="36" y="77"/>
                  <a:pt x="36" y="77"/>
                </a:cubicBezTo>
                <a:close/>
                <a:moveTo>
                  <a:pt x="72" y="43"/>
                </a:moveTo>
                <a:cubicBezTo>
                  <a:pt x="75" y="42"/>
                  <a:pt x="77" y="41"/>
                  <a:pt x="80" y="41"/>
                </a:cubicBezTo>
                <a:cubicBezTo>
                  <a:pt x="78" y="23"/>
                  <a:pt x="69" y="16"/>
                  <a:pt x="57" y="13"/>
                </a:cubicBezTo>
                <a:cubicBezTo>
                  <a:pt x="67" y="20"/>
                  <a:pt x="73" y="29"/>
                  <a:pt x="72" y="43"/>
                </a:cubicBezTo>
                <a:close/>
                <a:moveTo>
                  <a:pt x="10" y="40"/>
                </a:moveTo>
                <a:cubicBezTo>
                  <a:pt x="14" y="40"/>
                  <a:pt x="17" y="40"/>
                  <a:pt x="20" y="39"/>
                </a:cubicBezTo>
                <a:cubicBezTo>
                  <a:pt x="25" y="31"/>
                  <a:pt x="29" y="23"/>
                  <a:pt x="33" y="16"/>
                </a:cubicBezTo>
                <a:cubicBezTo>
                  <a:pt x="20" y="19"/>
                  <a:pt x="13" y="27"/>
                  <a:pt x="10" y="40"/>
                </a:cubicBezTo>
                <a:close/>
              </a:path>
            </a:pathLst>
          </a:custGeom>
          <a:solidFill>
            <a:srgbClr val="007FA2"/>
          </a:solidFill>
          <a:ln>
            <a:noFill/>
          </a:ln>
        </p:spPr>
        <p:txBody>
          <a:bodyPr lIns="80296" tIns="40148" rIns="80296" bIns="4014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58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2" name="Freeform 142"/>
          <p:cNvSpPr>
            <a:spLocks noEditPoints="1"/>
          </p:cNvSpPr>
          <p:nvPr/>
        </p:nvSpPr>
        <p:spPr bwMode="auto">
          <a:xfrm>
            <a:off x="5521325" y="4681473"/>
            <a:ext cx="406400" cy="390525"/>
          </a:xfrm>
          <a:custGeom>
            <a:avLst/>
            <a:gdLst>
              <a:gd name="T0" fmla="*/ 68 w 113"/>
              <a:gd name="T1" fmla="*/ 54 h 108"/>
              <a:gd name="T2" fmla="*/ 45 w 113"/>
              <a:gd name="T3" fmla="*/ 54 h 108"/>
              <a:gd name="T4" fmla="*/ 48 w 113"/>
              <a:gd name="T5" fmla="*/ 32 h 108"/>
              <a:gd name="T6" fmla="*/ 0 w 113"/>
              <a:gd name="T7" fmla="*/ 54 h 108"/>
              <a:gd name="T8" fmla="*/ 17 w 113"/>
              <a:gd name="T9" fmla="*/ 93 h 108"/>
              <a:gd name="T10" fmla="*/ 62 w 113"/>
              <a:gd name="T11" fmla="*/ 78 h 108"/>
              <a:gd name="T12" fmla="*/ 38 w 113"/>
              <a:gd name="T13" fmla="*/ 84 h 108"/>
              <a:gd name="T14" fmla="*/ 26 w 113"/>
              <a:gd name="T15" fmla="*/ 73 h 108"/>
              <a:gd name="T16" fmla="*/ 57 w 113"/>
              <a:gd name="T17" fmla="*/ 76 h 108"/>
              <a:gd name="T18" fmla="*/ 79 w 113"/>
              <a:gd name="T19" fmla="*/ 82 h 108"/>
              <a:gd name="T20" fmla="*/ 64 w 113"/>
              <a:gd name="T21" fmla="*/ 89 h 108"/>
              <a:gd name="T22" fmla="*/ 52 w 113"/>
              <a:gd name="T23" fmla="*/ 89 h 108"/>
              <a:gd name="T24" fmla="*/ 80 w 113"/>
              <a:gd name="T25" fmla="*/ 105 h 108"/>
              <a:gd name="T26" fmla="*/ 86 w 113"/>
              <a:gd name="T27" fmla="*/ 73 h 108"/>
              <a:gd name="T28" fmla="*/ 113 w 113"/>
              <a:gd name="T29" fmla="*/ 54 h 108"/>
              <a:gd name="T30" fmla="*/ 70 w 113"/>
              <a:gd name="T31" fmla="*/ 32 h 108"/>
              <a:gd name="T32" fmla="*/ 76 w 113"/>
              <a:gd name="T33" fmla="*/ 23 h 108"/>
              <a:gd name="T34" fmla="*/ 88 w 113"/>
              <a:gd name="T35" fmla="*/ 33 h 108"/>
              <a:gd name="T36" fmla="*/ 96 w 113"/>
              <a:gd name="T37" fmla="*/ 14 h 108"/>
              <a:gd name="T38" fmla="*/ 63 w 113"/>
              <a:gd name="T39" fmla="*/ 20 h 108"/>
              <a:gd name="T40" fmla="*/ 33 w 113"/>
              <a:gd name="T41" fmla="*/ 3 h 108"/>
              <a:gd name="T42" fmla="*/ 26 w 113"/>
              <a:gd name="T43" fmla="*/ 29 h 108"/>
              <a:gd name="T44" fmla="*/ 34 w 113"/>
              <a:gd name="T45" fmla="*/ 25 h 108"/>
              <a:gd name="T46" fmla="*/ 49 w 113"/>
              <a:gd name="T47" fmla="*/ 18 h 108"/>
              <a:gd name="T48" fmla="*/ 48 w 113"/>
              <a:gd name="T49" fmla="*/ 32 h 108"/>
              <a:gd name="T50" fmla="*/ 92 w 113"/>
              <a:gd name="T51" fmla="*/ 45 h 108"/>
              <a:gd name="T52" fmla="*/ 92 w 113"/>
              <a:gd name="T53" fmla="*/ 62 h 108"/>
              <a:gd name="T54" fmla="*/ 77 w 113"/>
              <a:gd name="T55" fmla="*/ 44 h 108"/>
              <a:gd name="T56" fmla="*/ 75 w 113"/>
              <a:gd name="T57" fmla="*/ 66 h 108"/>
              <a:gd name="T58" fmla="*/ 65 w 113"/>
              <a:gd name="T59" fmla="*/ 41 h 108"/>
              <a:gd name="T60" fmla="*/ 51 w 113"/>
              <a:gd name="T61" fmla="*/ 41 h 108"/>
              <a:gd name="T62" fmla="*/ 47 w 113"/>
              <a:gd name="T63" fmla="*/ 44 h 108"/>
              <a:gd name="T64" fmla="*/ 57 w 113"/>
              <a:gd name="T65" fmla="*/ 67 h 108"/>
              <a:gd name="T66" fmla="*/ 22 w 113"/>
              <a:gd name="T67" fmla="*/ 62 h 108"/>
              <a:gd name="T68" fmla="*/ 9 w 113"/>
              <a:gd name="T69" fmla="*/ 54 h 108"/>
              <a:gd name="T70" fmla="*/ 37 w 113"/>
              <a:gd name="T71" fmla="*/ 42 h 108"/>
              <a:gd name="T72" fmla="*/ 64 w 113"/>
              <a:gd name="T73" fmla="*/ 50 h 108"/>
              <a:gd name="T74" fmla="*/ 64 w 113"/>
              <a:gd name="T75" fmla="*/ 50 h 108"/>
              <a:gd name="T76" fmla="*/ 50 w 113"/>
              <a:gd name="T77" fmla="*/ 53 h 108"/>
              <a:gd name="T78" fmla="*/ 49 w 113"/>
              <a:gd name="T79" fmla="*/ 57 h 108"/>
              <a:gd name="T80" fmla="*/ 51 w 113"/>
              <a:gd name="T81" fmla="*/ 52 h 108"/>
              <a:gd name="T82" fmla="*/ 56 w 113"/>
              <a:gd name="T83" fmla="*/ 45 h 108"/>
              <a:gd name="T84" fmla="*/ 58 w 113"/>
              <a:gd name="T85" fmla="*/ 45 h 108"/>
              <a:gd name="T86" fmla="*/ 60 w 113"/>
              <a:gd name="T87" fmla="*/ 46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13" h="108">
                <a:moveTo>
                  <a:pt x="57" y="42"/>
                </a:moveTo>
                <a:cubicBezTo>
                  <a:pt x="63" y="42"/>
                  <a:pt x="68" y="47"/>
                  <a:pt x="68" y="54"/>
                </a:cubicBezTo>
                <a:cubicBezTo>
                  <a:pt x="68" y="60"/>
                  <a:pt x="63" y="65"/>
                  <a:pt x="57" y="65"/>
                </a:cubicBezTo>
                <a:cubicBezTo>
                  <a:pt x="50" y="65"/>
                  <a:pt x="45" y="60"/>
                  <a:pt x="45" y="54"/>
                </a:cubicBezTo>
                <a:cubicBezTo>
                  <a:pt x="45" y="47"/>
                  <a:pt x="50" y="42"/>
                  <a:pt x="57" y="42"/>
                </a:cubicBezTo>
                <a:close/>
                <a:moveTo>
                  <a:pt x="48" y="32"/>
                </a:moveTo>
                <a:cubicBezTo>
                  <a:pt x="36" y="32"/>
                  <a:pt x="26" y="34"/>
                  <a:pt x="19" y="37"/>
                </a:cubicBezTo>
                <a:cubicBezTo>
                  <a:pt x="7" y="41"/>
                  <a:pt x="0" y="47"/>
                  <a:pt x="0" y="54"/>
                </a:cubicBezTo>
                <a:cubicBezTo>
                  <a:pt x="0" y="60"/>
                  <a:pt x="7" y="66"/>
                  <a:pt x="17" y="70"/>
                </a:cubicBezTo>
                <a:cubicBezTo>
                  <a:pt x="13" y="80"/>
                  <a:pt x="12" y="89"/>
                  <a:pt x="17" y="93"/>
                </a:cubicBezTo>
                <a:cubicBezTo>
                  <a:pt x="22" y="98"/>
                  <a:pt x="31" y="98"/>
                  <a:pt x="42" y="92"/>
                </a:cubicBezTo>
                <a:cubicBezTo>
                  <a:pt x="48" y="89"/>
                  <a:pt x="55" y="84"/>
                  <a:pt x="62" y="78"/>
                </a:cubicBezTo>
                <a:cubicBezTo>
                  <a:pt x="48" y="78"/>
                  <a:pt x="48" y="78"/>
                  <a:pt x="48" y="78"/>
                </a:cubicBezTo>
                <a:cubicBezTo>
                  <a:pt x="44" y="81"/>
                  <a:pt x="41" y="83"/>
                  <a:pt x="38" y="84"/>
                </a:cubicBezTo>
                <a:cubicBezTo>
                  <a:pt x="31" y="88"/>
                  <a:pt x="25" y="89"/>
                  <a:pt x="23" y="87"/>
                </a:cubicBezTo>
                <a:cubicBezTo>
                  <a:pt x="21" y="85"/>
                  <a:pt x="23" y="80"/>
                  <a:pt x="26" y="73"/>
                </a:cubicBezTo>
                <a:cubicBezTo>
                  <a:pt x="26" y="73"/>
                  <a:pt x="26" y="73"/>
                  <a:pt x="26" y="73"/>
                </a:cubicBezTo>
                <a:cubicBezTo>
                  <a:pt x="35" y="75"/>
                  <a:pt x="45" y="76"/>
                  <a:pt x="57" y="76"/>
                </a:cubicBezTo>
                <a:cubicBezTo>
                  <a:pt x="64" y="76"/>
                  <a:pt x="71" y="75"/>
                  <a:pt x="77" y="74"/>
                </a:cubicBezTo>
                <a:cubicBezTo>
                  <a:pt x="78" y="77"/>
                  <a:pt x="78" y="80"/>
                  <a:pt x="79" y="82"/>
                </a:cubicBezTo>
                <a:cubicBezTo>
                  <a:pt x="79" y="90"/>
                  <a:pt x="79" y="95"/>
                  <a:pt x="76" y="96"/>
                </a:cubicBezTo>
                <a:cubicBezTo>
                  <a:pt x="74" y="98"/>
                  <a:pt x="69" y="95"/>
                  <a:pt x="64" y="89"/>
                </a:cubicBezTo>
                <a:cubicBezTo>
                  <a:pt x="62" y="88"/>
                  <a:pt x="61" y="86"/>
                  <a:pt x="60" y="84"/>
                </a:cubicBezTo>
                <a:cubicBezTo>
                  <a:pt x="52" y="89"/>
                  <a:pt x="52" y="89"/>
                  <a:pt x="52" y="89"/>
                </a:cubicBezTo>
                <a:cubicBezTo>
                  <a:pt x="54" y="91"/>
                  <a:pt x="56" y="93"/>
                  <a:pt x="57" y="95"/>
                </a:cubicBezTo>
                <a:cubicBezTo>
                  <a:pt x="65" y="104"/>
                  <a:pt x="74" y="108"/>
                  <a:pt x="80" y="105"/>
                </a:cubicBezTo>
                <a:cubicBezTo>
                  <a:pt x="86" y="102"/>
                  <a:pt x="89" y="93"/>
                  <a:pt x="88" y="81"/>
                </a:cubicBezTo>
                <a:cubicBezTo>
                  <a:pt x="87" y="79"/>
                  <a:pt x="87" y="76"/>
                  <a:pt x="86" y="73"/>
                </a:cubicBezTo>
                <a:cubicBezTo>
                  <a:pt x="89" y="72"/>
                  <a:pt x="92" y="71"/>
                  <a:pt x="95" y="70"/>
                </a:cubicBezTo>
                <a:cubicBezTo>
                  <a:pt x="106" y="67"/>
                  <a:pt x="113" y="61"/>
                  <a:pt x="113" y="54"/>
                </a:cubicBezTo>
                <a:cubicBezTo>
                  <a:pt x="113" y="47"/>
                  <a:pt x="106" y="41"/>
                  <a:pt x="95" y="37"/>
                </a:cubicBezTo>
                <a:cubicBezTo>
                  <a:pt x="88" y="35"/>
                  <a:pt x="80" y="33"/>
                  <a:pt x="70" y="32"/>
                </a:cubicBezTo>
                <a:cubicBezTo>
                  <a:pt x="69" y="31"/>
                  <a:pt x="69" y="29"/>
                  <a:pt x="68" y="28"/>
                </a:cubicBezTo>
                <a:cubicBezTo>
                  <a:pt x="70" y="26"/>
                  <a:pt x="73" y="24"/>
                  <a:pt x="76" y="23"/>
                </a:cubicBezTo>
                <a:cubicBezTo>
                  <a:pt x="83" y="20"/>
                  <a:pt x="88" y="18"/>
                  <a:pt x="90" y="20"/>
                </a:cubicBezTo>
                <a:cubicBezTo>
                  <a:pt x="92" y="22"/>
                  <a:pt x="91" y="27"/>
                  <a:pt x="88" y="33"/>
                </a:cubicBezTo>
                <a:cubicBezTo>
                  <a:pt x="97" y="35"/>
                  <a:pt x="97" y="35"/>
                  <a:pt x="97" y="35"/>
                </a:cubicBezTo>
                <a:cubicBezTo>
                  <a:pt x="101" y="26"/>
                  <a:pt x="101" y="18"/>
                  <a:pt x="96" y="14"/>
                </a:cubicBezTo>
                <a:cubicBezTo>
                  <a:pt x="91" y="9"/>
                  <a:pt x="82" y="10"/>
                  <a:pt x="72" y="15"/>
                </a:cubicBezTo>
                <a:cubicBezTo>
                  <a:pt x="69" y="16"/>
                  <a:pt x="66" y="18"/>
                  <a:pt x="63" y="20"/>
                </a:cubicBezTo>
                <a:cubicBezTo>
                  <a:pt x="60" y="17"/>
                  <a:pt x="58" y="15"/>
                  <a:pt x="56" y="12"/>
                </a:cubicBezTo>
                <a:cubicBezTo>
                  <a:pt x="48" y="4"/>
                  <a:pt x="39" y="0"/>
                  <a:pt x="33" y="3"/>
                </a:cubicBezTo>
                <a:cubicBezTo>
                  <a:pt x="27" y="6"/>
                  <a:pt x="24" y="14"/>
                  <a:pt x="26" y="26"/>
                </a:cubicBezTo>
                <a:cubicBezTo>
                  <a:pt x="26" y="27"/>
                  <a:pt x="26" y="28"/>
                  <a:pt x="26" y="29"/>
                </a:cubicBezTo>
                <a:cubicBezTo>
                  <a:pt x="35" y="29"/>
                  <a:pt x="35" y="29"/>
                  <a:pt x="35" y="29"/>
                </a:cubicBezTo>
                <a:cubicBezTo>
                  <a:pt x="35" y="27"/>
                  <a:pt x="35" y="26"/>
                  <a:pt x="34" y="25"/>
                </a:cubicBezTo>
                <a:cubicBezTo>
                  <a:pt x="34" y="17"/>
                  <a:pt x="34" y="12"/>
                  <a:pt x="37" y="11"/>
                </a:cubicBezTo>
                <a:cubicBezTo>
                  <a:pt x="39" y="10"/>
                  <a:pt x="44" y="13"/>
                  <a:pt x="49" y="18"/>
                </a:cubicBezTo>
                <a:cubicBezTo>
                  <a:pt x="51" y="20"/>
                  <a:pt x="53" y="23"/>
                  <a:pt x="55" y="25"/>
                </a:cubicBezTo>
                <a:cubicBezTo>
                  <a:pt x="53" y="27"/>
                  <a:pt x="50" y="30"/>
                  <a:pt x="48" y="32"/>
                </a:cubicBezTo>
                <a:close/>
                <a:moveTo>
                  <a:pt x="75" y="42"/>
                </a:moveTo>
                <a:cubicBezTo>
                  <a:pt x="82" y="43"/>
                  <a:pt x="87" y="44"/>
                  <a:pt x="92" y="45"/>
                </a:cubicBezTo>
                <a:cubicBezTo>
                  <a:pt x="99" y="48"/>
                  <a:pt x="104" y="51"/>
                  <a:pt x="104" y="54"/>
                </a:cubicBezTo>
                <a:cubicBezTo>
                  <a:pt x="104" y="56"/>
                  <a:pt x="99" y="59"/>
                  <a:pt x="92" y="62"/>
                </a:cubicBezTo>
                <a:cubicBezTo>
                  <a:pt x="89" y="63"/>
                  <a:pt x="87" y="63"/>
                  <a:pt x="84" y="64"/>
                </a:cubicBezTo>
                <a:cubicBezTo>
                  <a:pt x="82" y="58"/>
                  <a:pt x="80" y="51"/>
                  <a:pt x="77" y="44"/>
                </a:cubicBezTo>
                <a:cubicBezTo>
                  <a:pt x="76" y="44"/>
                  <a:pt x="76" y="43"/>
                  <a:pt x="75" y="42"/>
                </a:cubicBezTo>
                <a:close/>
                <a:moveTo>
                  <a:pt x="75" y="66"/>
                </a:moveTo>
                <a:cubicBezTo>
                  <a:pt x="73" y="60"/>
                  <a:pt x="71" y="54"/>
                  <a:pt x="69" y="48"/>
                </a:cubicBezTo>
                <a:cubicBezTo>
                  <a:pt x="67" y="46"/>
                  <a:pt x="66" y="43"/>
                  <a:pt x="65" y="41"/>
                </a:cubicBezTo>
                <a:cubicBezTo>
                  <a:pt x="62" y="41"/>
                  <a:pt x="59" y="41"/>
                  <a:pt x="57" y="41"/>
                </a:cubicBezTo>
                <a:cubicBezTo>
                  <a:pt x="55" y="41"/>
                  <a:pt x="53" y="41"/>
                  <a:pt x="51" y="41"/>
                </a:cubicBezTo>
                <a:cubicBezTo>
                  <a:pt x="50" y="42"/>
                  <a:pt x="49" y="43"/>
                  <a:pt x="47" y="44"/>
                </a:cubicBezTo>
                <a:cubicBezTo>
                  <a:pt x="47" y="44"/>
                  <a:pt x="47" y="44"/>
                  <a:pt x="47" y="44"/>
                </a:cubicBezTo>
                <a:cubicBezTo>
                  <a:pt x="41" y="51"/>
                  <a:pt x="35" y="58"/>
                  <a:pt x="31" y="64"/>
                </a:cubicBezTo>
                <a:cubicBezTo>
                  <a:pt x="38" y="66"/>
                  <a:pt x="47" y="67"/>
                  <a:pt x="57" y="67"/>
                </a:cubicBezTo>
                <a:cubicBezTo>
                  <a:pt x="63" y="67"/>
                  <a:pt x="69" y="66"/>
                  <a:pt x="75" y="66"/>
                </a:cubicBezTo>
                <a:close/>
                <a:moveTo>
                  <a:pt x="22" y="62"/>
                </a:moveTo>
                <a:cubicBezTo>
                  <a:pt x="22" y="62"/>
                  <a:pt x="22" y="62"/>
                  <a:pt x="22" y="62"/>
                </a:cubicBezTo>
                <a:cubicBezTo>
                  <a:pt x="14" y="59"/>
                  <a:pt x="9" y="56"/>
                  <a:pt x="9" y="54"/>
                </a:cubicBezTo>
                <a:cubicBezTo>
                  <a:pt x="9" y="51"/>
                  <a:pt x="14" y="48"/>
                  <a:pt x="22" y="45"/>
                </a:cubicBezTo>
                <a:cubicBezTo>
                  <a:pt x="26" y="44"/>
                  <a:pt x="31" y="43"/>
                  <a:pt x="37" y="42"/>
                </a:cubicBezTo>
                <a:cubicBezTo>
                  <a:pt x="31" y="49"/>
                  <a:pt x="26" y="56"/>
                  <a:pt x="22" y="62"/>
                </a:cubicBezTo>
                <a:close/>
                <a:moveTo>
                  <a:pt x="64" y="50"/>
                </a:moveTo>
                <a:cubicBezTo>
                  <a:pt x="63" y="55"/>
                  <a:pt x="61" y="59"/>
                  <a:pt x="57" y="62"/>
                </a:cubicBezTo>
                <a:cubicBezTo>
                  <a:pt x="63" y="62"/>
                  <a:pt x="66" y="55"/>
                  <a:pt x="64" y="50"/>
                </a:cubicBezTo>
                <a:close/>
                <a:moveTo>
                  <a:pt x="49" y="57"/>
                </a:moveTo>
                <a:cubicBezTo>
                  <a:pt x="49" y="55"/>
                  <a:pt x="50" y="54"/>
                  <a:pt x="50" y="53"/>
                </a:cubicBezTo>
                <a:cubicBezTo>
                  <a:pt x="49" y="52"/>
                  <a:pt x="49" y="52"/>
                  <a:pt x="49" y="52"/>
                </a:cubicBezTo>
                <a:cubicBezTo>
                  <a:pt x="48" y="54"/>
                  <a:pt x="48" y="55"/>
                  <a:pt x="49" y="57"/>
                </a:cubicBezTo>
                <a:close/>
                <a:moveTo>
                  <a:pt x="49" y="50"/>
                </a:moveTo>
                <a:cubicBezTo>
                  <a:pt x="51" y="52"/>
                  <a:pt x="51" y="52"/>
                  <a:pt x="51" y="52"/>
                </a:cubicBezTo>
                <a:cubicBezTo>
                  <a:pt x="53" y="50"/>
                  <a:pt x="55" y="49"/>
                  <a:pt x="57" y="47"/>
                </a:cubicBezTo>
                <a:cubicBezTo>
                  <a:pt x="56" y="45"/>
                  <a:pt x="56" y="45"/>
                  <a:pt x="56" y="45"/>
                </a:cubicBezTo>
                <a:cubicBezTo>
                  <a:pt x="53" y="45"/>
                  <a:pt x="50" y="47"/>
                  <a:pt x="49" y="50"/>
                </a:cubicBezTo>
                <a:close/>
                <a:moveTo>
                  <a:pt x="58" y="45"/>
                </a:moveTo>
                <a:cubicBezTo>
                  <a:pt x="58" y="47"/>
                  <a:pt x="58" y="47"/>
                  <a:pt x="58" y="47"/>
                </a:cubicBezTo>
                <a:cubicBezTo>
                  <a:pt x="59" y="46"/>
                  <a:pt x="59" y="46"/>
                  <a:pt x="60" y="46"/>
                </a:cubicBezTo>
                <a:cubicBezTo>
                  <a:pt x="59" y="45"/>
                  <a:pt x="58" y="45"/>
                  <a:pt x="58" y="45"/>
                </a:cubicBezTo>
                <a:close/>
              </a:path>
            </a:pathLst>
          </a:custGeom>
          <a:solidFill>
            <a:srgbClr val="007FA2"/>
          </a:solidFill>
          <a:ln>
            <a:noFill/>
          </a:ln>
        </p:spPr>
        <p:txBody>
          <a:bodyPr lIns="80296" tIns="40148" rIns="80296" bIns="4014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58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6096000" y="2474970"/>
            <a:ext cx="34227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本模板的所有素材和逻辑图表，均可自由编辑替换和移动。作品中目录框架完整，您可以根据实际进行增添。</a:t>
            </a:r>
          </a:p>
        </p:txBody>
      </p:sp>
      <p:sp>
        <p:nvSpPr>
          <p:cNvPr id="64" name="矩形 63"/>
          <p:cNvSpPr/>
          <p:nvPr/>
        </p:nvSpPr>
        <p:spPr>
          <a:xfrm>
            <a:off x="6451551" y="3544713"/>
            <a:ext cx="34227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本模板的所有素材和逻辑图表，均可自由编辑替换和移动。作品中目录框架完整，您可以根据实际进行增添。</a:t>
            </a:r>
          </a:p>
        </p:txBody>
      </p:sp>
      <p:sp>
        <p:nvSpPr>
          <p:cNvPr id="65" name="矩形 64"/>
          <p:cNvSpPr/>
          <p:nvPr/>
        </p:nvSpPr>
        <p:spPr>
          <a:xfrm>
            <a:off x="6130925" y="4553569"/>
            <a:ext cx="34227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本模板的所有素材和逻辑图表，均可自由编辑替换和移动。作品中目录框架完整，您可以根据实际进行增添。</a:t>
            </a:r>
          </a:p>
        </p:txBody>
      </p:sp>
      <p:sp>
        <p:nvSpPr>
          <p:cNvPr id="66" name="矩形 65"/>
          <p:cNvSpPr/>
          <p:nvPr/>
        </p:nvSpPr>
        <p:spPr>
          <a:xfrm>
            <a:off x="2560377" y="3814905"/>
            <a:ext cx="2606935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/>
          </a:p>
        </p:txBody>
      </p:sp>
      <p:sp>
        <p:nvSpPr>
          <p:cNvPr id="67" name="文本框 66"/>
          <p:cNvSpPr txBox="1"/>
          <p:nvPr/>
        </p:nvSpPr>
        <p:spPr>
          <a:xfrm>
            <a:off x="2566185" y="2614576"/>
            <a:ext cx="25591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</a:t>
            </a:r>
            <a:endParaRPr lang="en-US" altLang="zh-CN" sz="3600" b="1" dirty="0">
              <a:solidFill>
                <a:srgbClr val="007F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3600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目的与意义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图片 137"/>
          <p:cNvPicPr>
            <a:picLocks noChangeAspect="1"/>
          </p:cNvPicPr>
          <p:nvPr/>
        </p:nvPicPr>
        <p:blipFill rotWithShape="1">
          <a:blip r:embed="rId2" cstate="email"/>
          <a:srcRect l="60442" t="37408"/>
          <a:stretch>
            <a:fillRect/>
          </a:stretch>
        </p:blipFill>
        <p:spPr>
          <a:xfrm>
            <a:off x="-19050" y="-38100"/>
            <a:ext cx="2267910" cy="2164492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295400" y="342900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选题的目的、意义</a:t>
            </a:r>
          </a:p>
        </p:txBody>
      </p:sp>
      <p:sp>
        <p:nvSpPr>
          <p:cNvPr id="9" name="矩形 8"/>
          <p:cNvSpPr/>
          <p:nvPr/>
        </p:nvSpPr>
        <p:spPr>
          <a:xfrm>
            <a:off x="657272" y="383232"/>
            <a:ext cx="2888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dirty="0">
                <a:solidFill>
                  <a:schemeClr val="bg1"/>
                </a:solidFill>
                <a:latin typeface="Agency FB" panose="020B0503020202020204" pitchFamily="34" charset="0"/>
              </a:rPr>
              <a:t>1</a:t>
            </a:r>
            <a:endParaRPr lang="zh-CN" altLang="en-US" sz="4000" dirty="0"/>
          </a:p>
        </p:txBody>
      </p:sp>
      <p:sp>
        <p:nvSpPr>
          <p:cNvPr id="6" name="菱形 5"/>
          <p:cNvSpPr/>
          <p:nvPr/>
        </p:nvSpPr>
        <p:spPr>
          <a:xfrm>
            <a:off x="3028728" y="2305797"/>
            <a:ext cx="796482" cy="796482"/>
          </a:xfrm>
          <a:prstGeom prst="diamond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218"/>
          <p:cNvSpPr>
            <a:spLocks noEditPoints="1"/>
          </p:cNvSpPr>
          <p:nvPr/>
        </p:nvSpPr>
        <p:spPr bwMode="auto">
          <a:xfrm>
            <a:off x="3302810" y="2569669"/>
            <a:ext cx="212243" cy="271984"/>
          </a:xfrm>
          <a:custGeom>
            <a:avLst/>
            <a:gdLst>
              <a:gd name="T0" fmla="*/ 224 w 224"/>
              <a:gd name="T1" fmla="*/ 119 h 287"/>
              <a:gd name="T2" fmla="*/ 112 w 224"/>
              <a:gd name="T3" fmla="*/ 0 h 287"/>
              <a:gd name="T4" fmla="*/ 0 w 224"/>
              <a:gd name="T5" fmla="*/ 119 h 287"/>
              <a:gd name="T6" fmla="*/ 98 w 224"/>
              <a:gd name="T7" fmla="*/ 258 h 287"/>
              <a:gd name="T8" fmla="*/ 85 w 224"/>
              <a:gd name="T9" fmla="*/ 282 h 287"/>
              <a:gd name="T10" fmla="*/ 85 w 224"/>
              <a:gd name="T11" fmla="*/ 285 h 287"/>
              <a:gd name="T12" fmla="*/ 88 w 224"/>
              <a:gd name="T13" fmla="*/ 287 h 287"/>
              <a:gd name="T14" fmla="*/ 136 w 224"/>
              <a:gd name="T15" fmla="*/ 287 h 287"/>
              <a:gd name="T16" fmla="*/ 140 w 224"/>
              <a:gd name="T17" fmla="*/ 285 h 287"/>
              <a:gd name="T18" fmla="*/ 140 w 224"/>
              <a:gd name="T19" fmla="*/ 282 h 287"/>
              <a:gd name="T20" fmla="*/ 127 w 224"/>
              <a:gd name="T21" fmla="*/ 258 h 287"/>
              <a:gd name="T22" fmla="*/ 224 w 224"/>
              <a:gd name="T23" fmla="*/ 119 h 287"/>
              <a:gd name="T24" fmla="*/ 37 w 224"/>
              <a:gd name="T25" fmla="*/ 130 h 287"/>
              <a:gd name="T26" fmla="*/ 36 w 224"/>
              <a:gd name="T27" fmla="*/ 128 h 287"/>
              <a:gd name="T28" fmla="*/ 49 w 224"/>
              <a:gd name="T29" fmla="*/ 60 h 287"/>
              <a:gd name="T30" fmla="*/ 79 w 224"/>
              <a:gd name="T31" fmla="*/ 59 h 287"/>
              <a:gd name="T32" fmla="*/ 82 w 224"/>
              <a:gd name="T33" fmla="*/ 63 h 287"/>
              <a:gd name="T34" fmla="*/ 74 w 224"/>
              <a:gd name="T35" fmla="*/ 80 h 287"/>
              <a:gd name="T36" fmla="*/ 69 w 224"/>
              <a:gd name="T37" fmla="*/ 88 h 287"/>
              <a:gd name="T38" fmla="*/ 61 w 224"/>
              <a:gd name="T39" fmla="*/ 118 h 287"/>
              <a:gd name="T40" fmla="*/ 54 w 224"/>
              <a:gd name="T41" fmla="*/ 133 h 287"/>
              <a:gd name="T42" fmla="*/ 49 w 224"/>
              <a:gd name="T43" fmla="*/ 134 h 287"/>
              <a:gd name="T44" fmla="*/ 37 w 224"/>
              <a:gd name="T45" fmla="*/ 13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24" h="287">
                <a:moveTo>
                  <a:pt x="224" y="119"/>
                </a:moveTo>
                <a:cubicBezTo>
                  <a:pt x="224" y="6"/>
                  <a:pt x="131" y="0"/>
                  <a:pt x="112" y="0"/>
                </a:cubicBezTo>
                <a:cubicBezTo>
                  <a:pt x="93" y="0"/>
                  <a:pt x="0" y="6"/>
                  <a:pt x="0" y="119"/>
                </a:cubicBezTo>
                <a:cubicBezTo>
                  <a:pt x="0" y="201"/>
                  <a:pt x="76" y="247"/>
                  <a:pt x="98" y="258"/>
                </a:cubicBezTo>
                <a:cubicBezTo>
                  <a:pt x="85" y="282"/>
                  <a:pt x="85" y="282"/>
                  <a:pt x="85" y="282"/>
                </a:cubicBezTo>
                <a:cubicBezTo>
                  <a:pt x="84" y="283"/>
                  <a:pt x="84" y="284"/>
                  <a:pt x="85" y="285"/>
                </a:cubicBezTo>
                <a:cubicBezTo>
                  <a:pt x="86" y="287"/>
                  <a:pt x="87" y="287"/>
                  <a:pt x="88" y="287"/>
                </a:cubicBezTo>
                <a:cubicBezTo>
                  <a:pt x="136" y="287"/>
                  <a:pt x="136" y="287"/>
                  <a:pt x="136" y="287"/>
                </a:cubicBezTo>
                <a:cubicBezTo>
                  <a:pt x="138" y="287"/>
                  <a:pt x="139" y="287"/>
                  <a:pt x="140" y="285"/>
                </a:cubicBezTo>
                <a:cubicBezTo>
                  <a:pt x="140" y="284"/>
                  <a:pt x="140" y="283"/>
                  <a:pt x="140" y="282"/>
                </a:cubicBezTo>
                <a:cubicBezTo>
                  <a:pt x="127" y="258"/>
                  <a:pt x="127" y="258"/>
                  <a:pt x="127" y="258"/>
                </a:cubicBezTo>
                <a:cubicBezTo>
                  <a:pt x="149" y="247"/>
                  <a:pt x="224" y="202"/>
                  <a:pt x="224" y="119"/>
                </a:cubicBezTo>
                <a:close/>
                <a:moveTo>
                  <a:pt x="37" y="130"/>
                </a:moveTo>
                <a:cubicBezTo>
                  <a:pt x="36" y="130"/>
                  <a:pt x="36" y="129"/>
                  <a:pt x="36" y="128"/>
                </a:cubicBezTo>
                <a:cubicBezTo>
                  <a:pt x="35" y="126"/>
                  <a:pt x="28" y="84"/>
                  <a:pt x="49" y="60"/>
                </a:cubicBezTo>
                <a:cubicBezTo>
                  <a:pt x="56" y="52"/>
                  <a:pt x="66" y="52"/>
                  <a:pt x="79" y="59"/>
                </a:cubicBezTo>
                <a:cubicBezTo>
                  <a:pt x="80" y="60"/>
                  <a:pt x="81" y="62"/>
                  <a:pt x="82" y="63"/>
                </a:cubicBezTo>
                <a:cubicBezTo>
                  <a:pt x="82" y="68"/>
                  <a:pt x="79" y="73"/>
                  <a:pt x="74" y="80"/>
                </a:cubicBezTo>
                <a:cubicBezTo>
                  <a:pt x="72" y="83"/>
                  <a:pt x="70" y="86"/>
                  <a:pt x="69" y="88"/>
                </a:cubicBezTo>
                <a:cubicBezTo>
                  <a:pt x="64" y="99"/>
                  <a:pt x="62" y="110"/>
                  <a:pt x="61" y="118"/>
                </a:cubicBezTo>
                <a:cubicBezTo>
                  <a:pt x="59" y="127"/>
                  <a:pt x="58" y="132"/>
                  <a:pt x="54" y="133"/>
                </a:cubicBezTo>
                <a:cubicBezTo>
                  <a:pt x="52" y="133"/>
                  <a:pt x="51" y="134"/>
                  <a:pt x="49" y="134"/>
                </a:cubicBezTo>
                <a:cubicBezTo>
                  <a:pt x="45" y="134"/>
                  <a:pt x="39" y="133"/>
                  <a:pt x="37" y="13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菱形 10"/>
          <p:cNvSpPr/>
          <p:nvPr/>
        </p:nvSpPr>
        <p:spPr>
          <a:xfrm>
            <a:off x="3028728" y="3646066"/>
            <a:ext cx="796482" cy="796482"/>
          </a:xfrm>
          <a:prstGeom prst="diamond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2" name="组合 11"/>
          <p:cNvGrpSpPr/>
          <p:nvPr/>
        </p:nvGrpSpPr>
        <p:grpSpPr>
          <a:xfrm>
            <a:off x="3276075" y="3906424"/>
            <a:ext cx="275051" cy="273547"/>
            <a:chOff x="9890126" y="4225925"/>
            <a:chExt cx="290513" cy="288925"/>
          </a:xfrm>
          <a:solidFill>
            <a:schemeClr val="bg1"/>
          </a:solidFill>
        </p:grpSpPr>
        <p:sp>
          <p:nvSpPr>
            <p:cNvPr id="13" name="Freeform 438"/>
            <p:cNvSpPr/>
            <p:nvPr/>
          </p:nvSpPr>
          <p:spPr bwMode="auto">
            <a:xfrm>
              <a:off x="9982201" y="4465638"/>
              <a:ext cx="1588" cy="1587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439"/>
            <p:cNvSpPr/>
            <p:nvPr/>
          </p:nvSpPr>
          <p:spPr bwMode="auto">
            <a:xfrm>
              <a:off x="9990138" y="4467225"/>
              <a:ext cx="0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440"/>
            <p:cNvSpPr/>
            <p:nvPr/>
          </p:nvSpPr>
          <p:spPr bwMode="auto">
            <a:xfrm>
              <a:off x="9986963" y="44672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441"/>
            <p:cNvSpPr/>
            <p:nvPr/>
          </p:nvSpPr>
          <p:spPr bwMode="auto">
            <a:xfrm>
              <a:off x="9993313" y="4467225"/>
              <a:ext cx="1588" cy="0"/>
            </a:xfrm>
            <a:custGeom>
              <a:avLst/>
              <a:gdLst>
                <a:gd name="T0" fmla="*/ 0 w 1"/>
                <a:gd name="T1" fmla="*/ 1 w 1"/>
                <a:gd name="T2" fmla="*/ 0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442"/>
            <p:cNvSpPr/>
            <p:nvPr/>
          </p:nvSpPr>
          <p:spPr bwMode="auto">
            <a:xfrm>
              <a:off x="9967913" y="4459288"/>
              <a:ext cx="1588" cy="1587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443"/>
            <p:cNvSpPr/>
            <p:nvPr/>
          </p:nvSpPr>
          <p:spPr bwMode="auto">
            <a:xfrm>
              <a:off x="9979026" y="4464050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444"/>
            <p:cNvSpPr/>
            <p:nvPr/>
          </p:nvSpPr>
          <p:spPr bwMode="auto">
            <a:xfrm>
              <a:off x="9964738" y="4457700"/>
              <a:ext cx="0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445"/>
            <p:cNvSpPr/>
            <p:nvPr/>
          </p:nvSpPr>
          <p:spPr bwMode="auto">
            <a:xfrm>
              <a:off x="9971088" y="4462463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446"/>
            <p:cNvSpPr/>
            <p:nvPr/>
          </p:nvSpPr>
          <p:spPr bwMode="auto">
            <a:xfrm>
              <a:off x="9975851" y="44640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447"/>
            <p:cNvSpPr/>
            <p:nvPr/>
          </p:nvSpPr>
          <p:spPr bwMode="auto">
            <a:xfrm>
              <a:off x="9998076" y="44672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448"/>
            <p:cNvSpPr/>
            <p:nvPr/>
          </p:nvSpPr>
          <p:spPr bwMode="auto">
            <a:xfrm>
              <a:off x="10015538" y="4459288"/>
              <a:ext cx="1588" cy="0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449"/>
            <p:cNvSpPr/>
            <p:nvPr/>
          </p:nvSpPr>
          <p:spPr bwMode="auto">
            <a:xfrm>
              <a:off x="9955213" y="4300538"/>
              <a:ext cx="6350" cy="9525"/>
            </a:xfrm>
            <a:custGeom>
              <a:avLst/>
              <a:gdLst>
                <a:gd name="T0" fmla="*/ 0 w 7"/>
                <a:gd name="T1" fmla="*/ 9 h 9"/>
                <a:gd name="T2" fmla="*/ 7 w 7"/>
                <a:gd name="T3" fmla="*/ 0 h 9"/>
                <a:gd name="T4" fmla="*/ 6 w 7"/>
                <a:gd name="T5" fmla="*/ 1 h 9"/>
                <a:gd name="T6" fmla="*/ 0 w 7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9">
                  <a:moveTo>
                    <a:pt x="0" y="9"/>
                  </a:moveTo>
                  <a:cubicBezTo>
                    <a:pt x="2" y="6"/>
                    <a:pt x="4" y="3"/>
                    <a:pt x="7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4" y="3"/>
                    <a:pt x="2" y="6"/>
                    <a:pt x="0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450"/>
            <p:cNvSpPr/>
            <p:nvPr/>
          </p:nvSpPr>
          <p:spPr bwMode="auto">
            <a:xfrm>
              <a:off x="10012363" y="4460875"/>
              <a:ext cx="1588" cy="1587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451"/>
            <p:cNvSpPr/>
            <p:nvPr/>
          </p:nvSpPr>
          <p:spPr bwMode="auto">
            <a:xfrm>
              <a:off x="10006013" y="4464050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452"/>
            <p:cNvSpPr/>
            <p:nvPr/>
          </p:nvSpPr>
          <p:spPr bwMode="auto">
            <a:xfrm>
              <a:off x="10002838" y="4465638"/>
              <a:ext cx="1588" cy="1587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453"/>
            <p:cNvSpPr/>
            <p:nvPr/>
          </p:nvSpPr>
          <p:spPr bwMode="auto">
            <a:xfrm>
              <a:off x="10009188" y="4462463"/>
              <a:ext cx="1588" cy="1587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454"/>
            <p:cNvSpPr/>
            <p:nvPr/>
          </p:nvSpPr>
          <p:spPr bwMode="auto">
            <a:xfrm>
              <a:off x="9999663" y="4467225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455"/>
            <p:cNvSpPr/>
            <p:nvPr/>
          </p:nvSpPr>
          <p:spPr bwMode="auto">
            <a:xfrm>
              <a:off x="9934576" y="43402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456"/>
            <p:cNvSpPr/>
            <p:nvPr/>
          </p:nvSpPr>
          <p:spPr bwMode="auto">
            <a:xfrm>
              <a:off x="9925051" y="43418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457"/>
            <p:cNvSpPr/>
            <p:nvPr/>
          </p:nvSpPr>
          <p:spPr bwMode="auto">
            <a:xfrm>
              <a:off x="9920288" y="4343400"/>
              <a:ext cx="1588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458"/>
            <p:cNvSpPr/>
            <p:nvPr/>
          </p:nvSpPr>
          <p:spPr bwMode="auto">
            <a:xfrm>
              <a:off x="9918701" y="4344988"/>
              <a:ext cx="0" cy="1587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459"/>
            <p:cNvSpPr/>
            <p:nvPr/>
          </p:nvSpPr>
          <p:spPr bwMode="auto">
            <a:xfrm>
              <a:off x="9929813" y="4340225"/>
              <a:ext cx="1588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460"/>
            <p:cNvSpPr/>
            <p:nvPr/>
          </p:nvSpPr>
          <p:spPr bwMode="auto">
            <a:xfrm>
              <a:off x="9959976" y="4454525"/>
              <a:ext cx="1588" cy="1587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461"/>
            <p:cNvSpPr/>
            <p:nvPr/>
          </p:nvSpPr>
          <p:spPr bwMode="auto">
            <a:xfrm>
              <a:off x="9915526" y="4346575"/>
              <a:ext cx="0" cy="1587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1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462"/>
            <p:cNvSpPr/>
            <p:nvPr/>
          </p:nvSpPr>
          <p:spPr bwMode="auto">
            <a:xfrm>
              <a:off x="9928226" y="4341813"/>
              <a:ext cx="0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463"/>
            <p:cNvSpPr/>
            <p:nvPr/>
          </p:nvSpPr>
          <p:spPr bwMode="auto">
            <a:xfrm>
              <a:off x="9956801" y="4452938"/>
              <a:ext cx="0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464"/>
            <p:cNvSpPr/>
            <p:nvPr/>
          </p:nvSpPr>
          <p:spPr bwMode="auto">
            <a:xfrm>
              <a:off x="9948863" y="4448175"/>
              <a:ext cx="1588" cy="0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465"/>
            <p:cNvSpPr/>
            <p:nvPr/>
          </p:nvSpPr>
          <p:spPr bwMode="auto">
            <a:xfrm>
              <a:off x="9937751" y="4438650"/>
              <a:ext cx="1588" cy="0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466"/>
            <p:cNvSpPr/>
            <p:nvPr/>
          </p:nvSpPr>
          <p:spPr bwMode="auto">
            <a:xfrm>
              <a:off x="9952038" y="4449763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467"/>
            <p:cNvSpPr/>
            <p:nvPr/>
          </p:nvSpPr>
          <p:spPr bwMode="auto">
            <a:xfrm>
              <a:off x="9945688" y="44450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468"/>
            <p:cNvSpPr/>
            <p:nvPr/>
          </p:nvSpPr>
          <p:spPr bwMode="auto">
            <a:xfrm>
              <a:off x="9942513" y="4440238"/>
              <a:ext cx="0" cy="1587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469"/>
            <p:cNvSpPr/>
            <p:nvPr/>
          </p:nvSpPr>
          <p:spPr bwMode="auto">
            <a:xfrm>
              <a:off x="10002838" y="4225925"/>
              <a:ext cx="139700" cy="141287"/>
            </a:xfrm>
            <a:custGeom>
              <a:avLst/>
              <a:gdLst>
                <a:gd name="T0" fmla="*/ 56 w 147"/>
                <a:gd name="T1" fmla="*/ 91 h 147"/>
                <a:gd name="T2" fmla="*/ 92 w 147"/>
                <a:gd name="T3" fmla="*/ 143 h 147"/>
                <a:gd name="T4" fmla="*/ 93 w 147"/>
                <a:gd name="T5" fmla="*/ 147 h 147"/>
                <a:gd name="T6" fmla="*/ 123 w 147"/>
                <a:gd name="T7" fmla="*/ 135 h 147"/>
                <a:gd name="T8" fmla="*/ 99 w 147"/>
                <a:gd name="T9" fmla="*/ 48 h 147"/>
                <a:gd name="T10" fmla="*/ 11 w 147"/>
                <a:gd name="T11" fmla="*/ 24 h 147"/>
                <a:gd name="T12" fmla="*/ 0 w 147"/>
                <a:gd name="T13" fmla="*/ 54 h 147"/>
                <a:gd name="T14" fmla="*/ 56 w 147"/>
                <a:gd name="T15" fmla="*/ 91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7" h="147">
                  <a:moveTo>
                    <a:pt x="56" y="91"/>
                  </a:moveTo>
                  <a:cubicBezTo>
                    <a:pt x="74" y="109"/>
                    <a:pt x="86" y="126"/>
                    <a:pt x="92" y="143"/>
                  </a:cubicBezTo>
                  <a:cubicBezTo>
                    <a:pt x="92" y="144"/>
                    <a:pt x="93" y="145"/>
                    <a:pt x="93" y="147"/>
                  </a:cubicBezTo>
                  <a:cubicBezTo>
                    <a:pt x="104" y="147"/>
                    <a:pt x="114" y="144"/>
                    <a:pt x="123" y="135"/>
                  </a:cubicBezTo>
                  <a:cubicBezTo>
                    <a:pt x="147" y="111"/>
                    <a:pt x="128" y="77"/>
                    <a:pt x="99" y="48"/>
                  </a:cubicBezTo>
                  <a:cubicBezTo>
                    <a:pt x="70" y="19"/>
                    <a:pt x="36" y="0"/>
                    <a:pt x="11" y="24"/>
                  </a:cubicBezTo>
                  <a:cubicBezTo>
                    <a:pt x="3" y="33"/>
                    <a:pt x="0" y="43"/>
                    <a:pt x="0" y="54"/>
                  </a:cubicBezTo>
                  <a:cubicBezTo>
                    <a:pt x="18" y="59"/>
                    <a:pt x="37" y="71"/>
                    <a:pt x="56" y="9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470"/>
            <p:cNvSpPr/>
            <p:nvPr/>
          </p:nvSpPr>
          <p:spPr bwMode="auto">
            <a:xfrm>
              <a:off x="9890126" y="4338638"/>
              <a:ext cx="152400" cy="128587"/>
            </a:xfrm>
            <a:custGeom>
              <a:avLst/>
              <a:gdLst>
                <a:gd name="T0" fmla="*/ 66 w 160"/>
                <a:gd name="T1" fmla="*/ 3 h 134"/>
                <a:gd name="T2" fmla="*/ 62 w 160"/>
                <a:gd name="T3" fmla="*/ 2 h 134"/>
                <a:gd name="T4" fmla="*/ 58 w 160"/>
                <a:gd name="T5" fmla="*/ 1 h 134"/>
                <a:gd name="T6" fmla="*/ 54 w 160"/>
                <a:gd name="T7" fmla="*/ 1 h 134"/>
                <a:gd name="T8" fmla="*/ 51 w 160"/>
                <a:gd name="T9" fmla="*/ 0 h 134"/>
                <a:gd name="T10" fmla="*/ 47 w 160"/>
                <a:gd name="T11" fmla="*/ 1 h 134"/>
                <a:gd name="T12" fmla="*/ 44 w 160"/>
                <a:gd name="T13" fmla="*/ 1 h 134"/>
                <a:gd name="T14" fmla="*/ 41 w 160"/>
                <a:gd name="T15" fmla="*/ 2 h 134"/>
                <a:gd name="T16" fmla="*/ 37 w 160"/>
                <a:gd name="T17" fmla="*/ 3 h 134"/>
                <a:gd name="T18" fmla="*/ 34 w 160"/>
                <a:gd name="T19" fmla="*/ 5 h 134"/>
                <a:gd name="T20" fmla="*/ 31 w 160"/>
                <a:gd name="T21" fmla="*/ 6 h 134"/>
                <a:gd name="T22" fmla="*/ 28 w 160"/>
                <a:gd name="T23" fmla="*/ 8 h 134"/>
                <a:gd name="T24" fmla="*/ 24 w 160"/>
                <a:gd name="T25" fmla="*/ 12 h 134"/>
                <a:gd name="T26" fmla="*/ 51 w 160"/>
                <a:gd name="T27" fmla="*/ 103 h 134"/>
                <a:gd name="T28" fmla="*/ 55 w 160"/>
                <a:gd name="T29" fmla="*/ 106 h 134"/>
                <a:gd name="T30" fmla="*/ 59 w 160"/>
                <a:gd name="T31" fmla="*/ 110 h 134"/>
                <a:gd name="T32" fmla="*/ 62 w 160"/>
                <a:gd name="T33" fmla="*/ 113 h 134"/>
                <a:gd name="T34" fmla="*/ 66 w 160"/>
                <a:gd name="T35" fmla="*/ 116 h 134"/>
                <a:gd name="T36" fmla="*/ 70 w 160"/>
                <a:gd name="T37" fmla="*/ 119 h 134"/>
                <a:gd name="T38" fmla="*/ 74 w 160"/>
                <a:gd name="T39" fmla="*/ 121 h 134"/>
                <a:gd name="T40" fmla="*/ 78 w 160"/>
                <a:gd name="T41" fmla="*/ 124 h 134"/>
                <a:gd name="T42" fmla="*/ 82 w 160"/>
                <a:gd name="T43" fmla="*/ 126 h 134"/>
                <a:gd name="T44" fmla="*/ 86 w 160"/>
                <a:gd name="T45" fmla="*/ 128 h 134"/>
                <a:gd name="T46" fmla="*/ 90 w 160"/>
                <a:gd name="T47" fmla="*/ 130 h 134"/>
                <a:gd name="T48" fmla="*/ 94 w 160"/>
                <a:gd name="T49" fmla="*/ 131 h 134"/>
                <a:gd name="T50" fmla="*/ 97 w 160"/>
                <a:gd name="T51" fmla="*/ 132 h 134"/>
                <a:gd name="T52" fmla="*/ 102 w 160"/>
                <a:gd name="T53" fmla="*/ 133 h 134"/>
                <a:gd name="T54" fmla="*/ 105 w 160"/>
                <a:gd name="T55" fmla="*/ 134 h 134"/>
                <a:gd name="T56" fmla="*/ 109 w 160"/>
                <a:gd name="T57" fmla="*/ 134 h 134"/>
                <a:gd name="T58" fmla="*/ 113 w 160"/>
                <a:gd name="T59" fmla="*/ 134 h 134"/>
                <a:gd name="T60" fmla="*/ 116 w 160"/>
                <a:gd name="T61" fmla="*/ 133 h 134"/>
                <a:gd name="T62" fmla="*/ 119 w 160"/>
                <a:gd name="T63" fmla="*/ 133 h 134"/>
                <a:gd name="T64" fmla="*/ 122 w 160"/>
                <a:gd name="T65" fmla="*/ 131 h 134"/>
                <a:gd name="T66" fmla="*/ 126 w 160"/>
                <a:gd name="T67" fmla="*/ 130 h 134"/>
                <a:gd name="T68" fmla="*/ 129 w 160"/>
                <a:gd name="T69" fmla="*/ 128 h 134"/>
                <a:gd name="T70" fmla="*/ 132 w 160"/>
                <a:gd name="T71" fmla="*/ 126 h 134"/>
                <a:gd name="T72" fmla="*/ 135 w 160"/>
                <a:gd name="T73" fmla="*/ 123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60" h="134">
                  <a:moveTo>
                    <a:pt x="112" y="35"/>
                  </a:moveTo>
                  <a:cubicBezTo>
                    <a:pt x="97" y="20"/>
                    <a:pt x="81" y="8"/>
                    <a:pt x="66" y="3"/>
                  </a:cubicBezTo>
                  <a:cubicBezTo>
                    <a:pt x="66" y="3"/>
                    <a:pt x="65" y="3"/>
                    <a:pt x="65" y="3"/>
                  </a:cubicBezTo>
                  <a:cubicBezTo>
                    <a:pt x="64" y="3"/>
                    <a:pt x="63" y="2"/>
                    <a:pt x="62" y="2"/>
                  </a:cubicBezTo>
                  <a:cubicBezTo>
                    <a:pt x="62" y="2"/>
                    <a:pt x="62" y="2"/>
                    <a:pt x="61" y="2"/>
                  </a:cubicBezTo>
                  <a:cubicBezTo>
                    <a:pt x="60" y="2"/>
                    <a:pt x="59" y="1"/>
                    <a:pt x="58" y="1"/>
                  </a:cubicBez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56" y="1"/>
                    <a:pt x="54" y="1"/>
                  </a:cubicBezTo>
                  <a:cubicBezTo>
                    <a:pt x="54" y="1"/>
                    <a:pt x="54" y="1"/>
                    <a:pt x="54" y="1"/>
                  </a:cubicBezTo>
                  <a:cubicBezTo>
                    <a:pt x="53" y="0"/>
                    <a:pt x="52" y="0"/>
                    <a:pt x="51" y="0"/>
                  </a:cubicBezTo>
                  <a:cubicBezTo>
                    <a:pt x="51" y="0"/>
                    <a:pt x="50" y="0"/>
                    <a:pt x="50" y="0"/>
                  </a:cubicBezTo>
                  <a:cubicBezTo>
                    <a:pt x="49" y="0"/>
                    <a:pt x="48" y="0"/>
                    <a:pt x="47" y="1"/>
                  </a:cubicBezTo>
                  <a:cubicBezTo>
                    <a:pt x="47" y="1"/>
                    <a:pt x="47" y="1"/>
                    <a:pt x="47" y="1"/>
                  </a:cubicBezTo>
                  <a:cubicBezTo>
                    <a:pt x="46" y="1"/>
                    <a:pt x="45" y="1"/>
                    <a:pt x="44" y="1"/>
                  </a:cubicBezTo>
                  <a:cubicBezTo>
                    <a:pt x="43" y="1"/>
                    <a:pt x="43" y="1"/>
                    <a:pt x="43" y="1"/>
                  </a:cubicBezTo>
                  <a:cubicBezTo>
                    <a:pt x="42" y="1"/>
                    <a:pt x="41" y="2"/>
                    <a:pt x="41" y="2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39" y="2"/>
                    <a:pt x="38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6" y="4"/>
                    <a:pt x="35" y="4"/>
                    <a:pt x="34" y="5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32" y="5"/>
                    <a:pt x="32" y="6"/>
                    <a:pt x="31" y="6"/>
                  </a:cubicBezTo>
                  <a:cubicBezTo>
                    <a:pt x="30" y="7"/>
                    <a:pt x="30" y="7"/>
                    <a:pt x="30" y="7"/>
                  </a:cubicBezTo>
                  <a:cubicBezTo>
                    <a:pt x="29" y="7"/>
                    <a:pt x="28" y="8"/>
                    <a:pt x="28" y="8"/>
                  </a:cubicBezTo>
                  <a:cubicBezTo>
                    <a:pt x="28" y="9"/>
                    <a:pt x="27" y="9"/>
                    <a:pt x="27" y="9"/>
                  </a:cubicBezTo>
                  <a:cubicBezTo>
                    <a:pt x="26" y="10"/>
                    <a:pt x="25" y="11"/>
                    <a:pt x="24" y="12"/>
                  </a:cubicBezTo>
                  <a:cubicBezTo>
                    <a:pt x="0" y="36"/>
                    <a:pt x="19" y="70"/>
                    <a:pt x="48" y="99"/>
                  </a:cubicBezTo>
                  <a:cubicBezTo>
                    <a:pt x="49" y="100"/>
                    <a:pt x="50" y="102"/>
                    <a:pt x="51" y="103"/>
                  </a:cubicBezTo>
                  <a:cubicBezTo>
                    <a:pt x="51" y="103"/>
                    <a:pt x="52" y="103"/>
                    <a:pt x="52" y="104"/>
                  </a:cubicBezTo>
                  <a:cubicBezTo>
                    <a:pt x="53" y="104"/>
                    <a:pt x="54" y="105"/>
                    <a:pt x="55" y="106"/>
                  </a:cubicBezTo>
                  <a:cubicBezTo>
                    <a:pt x="55" y="106"/>
                    <a:pt x="55" y="106"/>
                    <a:pt x="55" y="107"/>
                  </a:cubicBezTo>
                  <a:cubicBezTo>
                    <a:pt x="57" y="108"/>
                    <a:pt x="58" y="109"/>
                    <a:pt x="59" y="110"/>
                  </a:cubicBezTo>
                  <a:cubicBezTo>
                    <a:pt x="59" y="110"/>
                    <a:pt x="59" y="110"/>
                    <a:pt x="59" y="110"/>
                  </a:cubicBezTo>
                  <a:cubicBezTo>
                    <a:pt x="60" y="111"/>
                    <a:pt x="61" y="112"/>
                    <a:pt x="62" y="113"/>
                  </a:cubicBezTo>
                  <a:cubicBezTo>
                    <a:pt x="63" y="113"/>
                    <a:pt x="63" y="113"/>
                    <a:pt x="63" y="114"/>
                  </a:cubicBezTo>
                  <a:cubicBezTo>
                    <a:pt x="64" y="114"/>
                    <a:pt x="65" y="115"/>
                    <a:pt x="66" y="116"/>
                  </a:cubicBezTo>
                  <a:cubicBezTo>
                    <a:pt x="66" y="116"/>
                    <a:pt x="67" y="116"/>
                    <a:pt x="67" y="116"/>
                  </a:cubicBezTo>
                  <a:cubicBezTo>
                    <a:pt x="68" y="117"/>
                    <a:pt x="69" y="118"/>
                    <a:pt x="70" y="119"/>
                  </a:cubicBezTo>
                  <a:cubicBezTo>
                    <a:pt x="71" y="119"/>
                    <a:pt x="71" y="119"/>
                    <a:pt x="71" y="119"/>
                  </a:cubicBezTo>
                  <a:cubicBezTo>
                    <a:pt x="72" y="120"/>
                    <a:pt x="73" y="121"/>
                    <a:pt x="74" y="121"/>
                  </a:cubicBezTo>
                  <a:cubicBezTo>
                    <a:pt x="74" y="121"/>
                    <a:pt x="75" y="122"/>
                    <a:pt x="75" y="122"/>
                  </a:cubicBezTo>
                  <a:cubicBezTo>
                    <a:pt x="76" y="123"/>
                    <a:pt x="77" y="123"/>
                    <a:pt x="78" y="124"/>
                  </a:cubicBezTo>
                  <a:cubicBezTo>
                    <a:pt x="78" y="124"/>
                    <a:pt x="78" y="124"/>
                    <a:pt x="79" y="124"/>
                  </a:cubicBezTo>
                  <a:cubicBezTo>
                    <a:pt x="80" y="125"/>
                    <a:pt x="81" y="125"/>
                    <a:pt x="82" y="126"/>
                  </a:cubicBezTo>
                  <a:cubicBezTo>
                    <a:pt x="82" y="126"/>
                    <a:pt x="83" y="126"/>
                    <a:pt x="83" y="127"/>
                  </a:cubicBezTo>
                  <a:cubicBezTo>
                    <a:pt x="84" y="127"/>
                    <a:pt x="85" y="127"/>
                    <a:pt x="86" y="128"/>
                  </a:cubicBezTo>
                  <a:cubicBezTo>
                    <a:pt x="86" y="128"/>
                    <a:pt x="86" y="128"/>
                    <a:pt x="87" y="128"/>
                  </a:cubicBezTo>
                  <a:cubicBezTo>
                    <a:pt x="88" y="129"/>
                    <a:pt x="89" y="129"/>
                    <a:pt x="90" y="130"/>
                  </a:cubicBezTo>
                  <a:cubicBezTo>
                    <a:pt x="90" y="130"/>
                    <a:pt x="90" y="130"/>
                    <a:pt x="90" y="130"/>
                  </a:cubicBezTo>
                  <a:cubicBezTo>
                    <a:pt x="91" y="130"/>
                    <a:pt x="93" y="131"/>
                    <a:pt x="94" y="131"/>
                  </a:cubicBezTo>
                  <a:cubicBezTo>
                    <a:pt x="94" y="131"/>
                    <a:pt x="94" y="131"/>
                    <a:pt x="95" y="131"/>
                  </a:cubicBezTo>
                  <a:cubicBezTo>
                    <a:pt x="95" y="132"/>
                    <a:pt x="96" y="132"/>
                    <a:pt x="97" y="132"/>
                  </a:cubicBezTo>
                  <a:cubicBezTo>
                    <a:pt x="98" y="132"/>
                    <a:pt x="98" y="132"/>
                    <a:pt x="98" y="133"/>
                  </a:cubicBezTo>
                  <a:cubicBezTo>
                    <a:pt x="99" y="133"/>
                    <a:pt x="100" y="133"/>
                    <a:pt x="102" y="133"/>
                  </a:cubicBezTo>
                  <a:cubicBezTo>
                    <a:pt x="102" y="133"/>
                    <a:pt x="102" y="133"/>
                    <a:pt x="102" y="133"/>
                  </a:cubicBezTo>
                  <a:cubicBezTo>
                    <a:pt x="103" y="133"/>
                    <a:pt x="104" y="134"/>
                    <a:pt x="105" y="134"/>
                  </a:cubicBezTo>
                  <a:cubicBezTo>
                    <a:pt x="105" y="134"/>
                    <a:pt x="106" y="134"/>
                    <a:pt x="106" y="134"/>
                  </a:cubicBezTo>
                  <a:cubicBezTo>
                    <a:pt x="107" y="134"/>
                    <a:pt x="108" y="134"/>
                    <a:pt x="109" y="134"/>
                  </a:cubicBezTo>
                  <a:cubicBezTo>
                    <a:pt x="109" y="134"/>
                    <a:pt x="109" y="134"/>
                    <a:pt x="110" y="134"/>
                  </a:cubicBezTo>
                  <a:cubicBezTo>
                    <a:pt x="111" y="134"/>
                    <a:pt x="112" y="134"/>
                    <a:pt x="113" y="134"/>
                  </a:cubicBezTo>
                  <a:cubicBezTo>
                    <a:pt x="113" y="134"/>
                    <a:pt x="113" y="134"/>
                    <a:pt x="113" y="134"/>
                  </a:cubicBezTo>
                  <a:cubicBezTo>
                    <a:pt x="114" y="134"/>
                    <a:pt x="115" y="134"/>
                    <a:pt x="116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7" y="133"/>
                    <a:pt x="118" y="133"/>
                    <a:pt x="119" y="133"/>
                  </a:cubicBezTo>
                  <a:cubicBezTo>
                    <a:pt x="119" y="133"/>
                    <a:pt x="120" y="132"/>
                    <a:pt x="120" y="132"/>
                  </a:cubicBezTo>
                  <a:cubicBezTo>
                    <a:pt x="121" y="132"/>
                    <a:pt x="122" y="132"/>
                    <a:pt x="122" y="131"/>
                  </a:cubicBezTo>
                  <a:cubicBezTo>
                    <a:pt x="123" y="131"/>
                    <a:pt x="123" y="131"/>
                    <a:pt x="123" y="131"/>
                  </a:cubicBezTo>
                  <a:cubicBezTo>
                    <a:pt x="124" y="131"/>
                    <a:pt x="125" y="130"/>
                    <a:pt x="126" y="130"/>
                  </a:cubicBezTo>
                  <a:cubicBezTo>
                    <a:pt x="126" y="130"/>
                    <a:pt x="126" y="130"/>
                    <a:pt x="127" y="129"/>
                  </a:cubicBezTo>
                  <a:cubicBezTo>
                    <a:pt x="127" y="129"/>
                    <a:pt x="128" y="129"/>
                    <a:pt x="129" y="128"/>
                  </a:cubicBezTo>
                  <a:cubicBezTo>
                    <a:pt x="129" y="128"/>
                    <a:pt x="129" y="128"/>
                    <a:pt x="130" y="127"/>
                  </a:cubicBezTo>
                  <a:cubicBezTo>
                    <a:pt x="130" y="127"/>
                    <a:pt x="131" y="126"/>
                    <a:pt x="132" y="126"/>
                  </a:cubicBezTo>
                  <a:cubicBezTo>
                    <a:pt x="132" y="126"/>
                    <a:pt x="132" y="125"/>
                    <a:pt x="133" y="125"/>
                  </a:cubicBezTo>
                  <a:cubicBezTo>
                    <a:pt x="134" y="124"/>
                    <a:pt x="134" y="124"/>
                    <a:pt x="135" y="123"/>
                  </a:cubicBezTo>
                  <a:cubicBezTo>
                    <a:pt x="160" y="98"/>
                    <a:pt x="141" y="64"/>
                    <a:pt x="112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471"/>
            <p:cNvSpPr/>
            <p:nvPr/>
          </p:nvSpPr>
          <p:spPr bwMode="auto">
            <a:xfrm>
              <a:off x="9950451" y="4291013"/>
              <a:ext cx="230188" cy="223837"/>
            </a:xfrm>
            <a:custGeom>
              <a:avLst/>
              <a:gdLst>
                <a:gd name="T0" fmla="*/ 228 w 240"/>
                <a:gd name="T1" fmla="*/ 183 h 233"/>
                <a:gd name="T2" fmla="*/ 149 w 240"/>
                <a:gd name="T3" fmla="*/ 104 h 233"/>
                <a:gd name="T4" fmla="*/ 132 w 240"/>
                <a:gd name="T5" fmla="*/ 88 h 233"/>
                <a:gd name="T6" fmla="*/ 99 w 240"/>
                <a:gd name="T7" fmla="*/ 34 h 233"/>
                <a:gd name="T8" fmla="*/ 37 w 240"/>
                <a:gd name="T9" fmla="*/ 0 h 233"/>
                <a:gd name="T10" fmla="*/ 12 w 240"/>
                <a:gd name="T11" fmla="*/ 10 h 233"/>
                <a:gd name="T12" fmla="*/ 5 w 240"/>
                <a:gd name="T13" fmla="*/ 19 h 233"/>
                <a:gd name="T14" fmla="*/ 0 w 240"/>
                <a:gd name="T15" fmla="*/ 35 h 233"/>
                <a:gd name="T16" fmla="*/ 60 w 240"/>
                <a:gd name="T17" fmla="*/ 73 h 233"/>
                <a:gd name="T18" fmla="*/ 98 w 240"/>
                <a:gd name="T19" fmla="*/ 135 h 233"/>
                <a:gd name="T20" fmla="*/ 111 w 240"/>
                <a:gd name="T21" fmla="*/ 148 h 233"/>
                <a:gd name="T22" fmla="*/ 187 w 240"/>
                <a:gd name="T23" fmla="*/ 224 h 233"/>
                <a:gd name="T24" fmla="*/ 208 w 240"/>
                <a:gd name="T25" fmla="*/ 233 h 233"/>
                <a:gd name="T26" fmla="*/ 228 w 240"/>
                <a:gd name="T27" fmla="*/ 224 h 233"/>
                <a:gd name="T28" fmla="*/ 228 w 240"/>
                <a:gd name="T29" fmla="*/ 18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0" h="233">
                  <a:moveTo>
                    <a:pt x="228" y="183"/>
                  </a:moveTo>
                  <a:cubicBezTo>
                    <a:pt x="149" y="104"/>
                    <a:pt x="149" y="104"/>
                    <a:pt x="149" y="104"/>
                  </a:cubicBezTo>
                  <a:cubicBezTo>
                    <a:pt x="132" y="88"/>
                    <a:pt x="132" y="88"/>
                    <a:pt x="132" y="88"/>
                  </a:cubicBezTo>
                  <a:cubicBezTo>
                    <a:pt x="129" y="70"/>
                    <a:pt x="116" y="51"/>
                    <a:pt x="99" y="34"/>
                  </a:cubicBezTo>
                  <a:cubicBezTo>
                    <a:pt x="79" y="15"/>
                    <a:pt x="57" y="0"/>
                    <a:pt x="37" y="0"/>
                  </a:cubicBezTo>
                  <a:cubicBezTo>
                    <a:pt x="28" y="0"/>
                    <a:pt x="19" y="3"/>
                    <a:pt x="12" y="10"/>
                  </a:cubicBezTo>
                  <a:cubicBezTo>
                    <a:pt x="9" y="13"/>
                    <a:pt x="7" y="16"/>
                    <a:pt x="5" y="19"/>
                  </a:cubicBezTo>
                  <a:cubicBezTo>
                    <a:pt x="2" y="24"/>
                    <a:pt x="0" y="30"/>
                    <a:pt x="0" y="35"/>
                  </a:cubicBezTo>
                  <a:cubicBezTo>
                    <a:pt x="18" y="40"/>
                    <a:pt x="39" y="52"/>
                    <a:pt x="60" y="73"/>
                  </a:cubicBezTo>
                  <a:cubicBezTo>
                    <a:pt x="84" y="98"/>
                    <a:pt x="95" y="118"/>
                    <a:pt x="98" y="135"/>
                  </a:cubicBezTo>
                  <a:cubicBezTo>
                    <a:pt x="111" y="148"/>
                    <a:pt x="111" y="148"/>
                    <a:pt x="111" y="148"/>
                  </a:cubicBezTo>
                  <a:cubicBezTo>
                    <a:pt x="187" y="224"/>
                    <a:pt x="187" y="224"/>
                    <a:pt x="187" y="224"/>
                  </a:cubicBezTo>
                  <a:cubicBezTo>
                    <a:pt x="193" y="230"/>
                    <a:pt x="200" y="233"/>
                    <a:pt x="208" y="233"/>
                  </a:cubicBezTo>
                  <a:cubicBezTo>
                    <a:pt x="215" y="233"/>
                    <a:pt x="223" y="230"/>
                    <a:pt x="228" y="224"/>
                  </a:cubicBezTo>
                  <a:cubicBezTo>
                    <a:pt x="240" y="213"/>
                    <a:pt x="240" y="195"/>
                    <a:pt x="228" y="1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8" name="菱形 47"/>
          <p:cNvSpPr/>
          <p:nvPr/>
        </p:nvSpPr>
        <p:spPr>
          <a:xfrm>
            <a:off x="3030125" y="4986336"/>
            <a:ext cx="796482" cy="796482"/>
          </a:xfrm>
          <a:prstGeom prst="diamond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Freeform 323"/>
          <p:cNvSpPr/>
          <p:nvPr/>
        </p:nvSpPr>
        <p:spPr bwMode="auto">
          <a:xfrm>
            <a:off x="3286840" y="5250110"/>
            <a:ext cx="270488" cy="268933"/>
          </a:xfrm>
          <a:custGeom>
            <a:avLst/>
            <a:gdLst>
              <a:gd name="T0" fmla="*/ 250 w 288"/>
              <a:gd name="T1" fmla="*/ 220 h 287"/>
              <a:gd name="T2" fmla="*/ 169 w 288"/>
              <a:gd name="T3" fmla="*/ 191 h 287"/>
              <a:gd name="T4" fmla="*/ 197 w 288"/>
              <a:gd name="T5" fmla="*/ 136 h 287"/>
              <a:gd name="T6" fmla="*/ 197 w 288"/>
              <a:gd name="T7" fmla="*/ 135 h 287"/>
              <a:gd name="T8" fmla="*/ 204 w 288"/>
              <a:gd name="T9" fmla="*/ 134 h 287"/>
              <a:gd name="T10" fmla="*/ 211 w 288"/>
              <a:gd name="T11" fmla="*/ 107 h 287"/>
              <a:gd name="T12" fmla="*/ 206 w 288"/>
              <a:gd name="T13" fmla="*/ 96 h 287"/>
              <a:gd name="T14" fmla="*/ 205 w 288"/>
              <a:gd name="T15" fmla="*/ 96 h 287"/>
              <a:gd name="T16" fmla="*/ 205 w 288"/>
              <a:gd name="T17" fmla="*/ 93 h 287"/>
              <a:gd name="T18" fmla="*/ 205 w 288"/>
              <a:gd name="T19" fmla="*/ 54 h 287"/>
              <a:gd name="T20" fmla="*/ 193 w 288"/>
              <a:gd name="T21" fmla="*/ 25 h 287"/>
              <a:gd name="T22" fmla="*/ 160 w 288"/>
              <a:gd name="T23" fmla="*/ 8 h 287"/>
              <a:gd name="T24" fmla="*/ 120 w 288"/>
              <a:gd name="T25" fmla="*/ 4 h 287"/>
              <a:gd name="T26" fmla="*/ 103 w 288"/>
              <a:gd name="T27" fmla="*/ 22 h 287"/>
              <a:gd name="T28" fmla="*/ 83 w 288"/>
              <a:gd name="T29" fmla="*/ 54 h 287"/>
              <a:gd name="T30" fmla="*/ 82 w 288"/>
              <a:gd name="T31" fmla="*/ 93 h 287"/>
              <a:gd name="T32" fmla="*/ 82 w 288"/>
              <a:gd name="T33" fmla="*/ 96 h 287"/>
              <a:gd name="T34" fmla="*/ 82 w 288"/>
              <a:gd name="T35" fmla="*/ 96 h 287"/>
              <a:gd name="T36" fmla="*/ 76 w 288"/>
              <a:gd name="T37" fmla="*/ 107 h 287"/>
              <a:gd name="T38" fmla="*/ 83 w 288"/>
              <a:gd name="T39" fmla="*/ 134 h 287"/>
              <a:gd name="T40" fmla="*/ 90 w 288"/>
              <a:gd name="T41" fmla="*/ 135 h 287"/>
              <a:gd name="T42" fmla="*/ 90 w 288"/>
              <a:gd name="T43" fmla="*/ 136 h 287"/>
              <a:gd name="T44" fmla="*/ 118 w 288"/>
              <a:gd name="T45" fmla="*/ 191 h 287"/>
              <a:gd name="T46" fmla="*/ 38 w 288"/>
              <a:gd name="T47" fmla="*/ 220 h 287"/>
              <a:gd name="T48" fmla="*/ 0 w 288"/>
              <a:gd name="T49" fmla="*/ 256 h 287"/>
              <a:gd name="T50" fmla="*/ 0 w 288"/>
              <a:gd name="T51" fmla="*/ 287 h 287"/>
              <a:gd name="T52" fmla="*/ 288 w 288"/>
              <a:gd name="T53" fmla="*/ 287 h 287"/>
              <a:gd name="T54" fmla="*/ 288 w 288"/>
              <a:gd name="T55" fmla="*/ 256 h 287"/>
              <a:gd name="T56" fmla="*/ 250 w 288"/>
              <a:gd name="T57" fmla="*/ 22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88" h="287">
                <a:moveTo>
                  <a:pt x="250" y="220"/>
                </a:moveTo>
                <a:cubicBezTo>
                  <a:pt x="231" y="212"/>
                  <a:pt x="209" y="196"/>
                  <a:pt x="169" y="191"/>
                </a:cubicBezTo>
                <a:cubicBezTo>
                  <a:pt x="181" y="181"/>
                  <a:pt x="186" y="162"/>
                  <a:pt x="197" y="136"/>
                </a:cubicBezTo>
                <a:cubicBezTo>
                  <a:pt x="197" y="136"/>
                  <a:pt x="197" y="135"/>
                  <a:pt x="197" y="135"/>
                </a:cubicBezTo>
                <a:cubicBezTo>
                  <a:pt x="200" y="135"/>
                  <a:pt x="202" y="135"/>
                  <a:pt x="204" y="134"/>
                </a:cubicBezTo>
                <a:cubicBezTo>
                  <a:pt x="208" y="131"/>
                  <a:pt x="211" y="115"/>
                  <a:pt x="211" y="107"/>
                </a:cubicBezTo>
                <a:cubicBezTo>
                  <a:pt x="211" y="95"/>
                  <a:pt x="206" y="96"/>
                  <a:pt x="206" y="96"/>
                </a:cubicBezTo>
                <a:cubicBezTo>
                  <a:pt x="206" y="96"/>
                  <a:pt x="205" y="96"/>
                  <a:pt x="205" y="96"/>
                </a:cubicBezTo>
                <a:cubicBezTo>
                  <a:pt x="205" y="95"/>
                  <a:pt x="205" y="94"/>
                  <a:pt x="205" y="93"/>
                </a:cubicBezTo>
                <a:cubicBezTo>
                  <a:pt x="205" y="83"/>
                  <a:pt x="207" y="64"/>
                  <a:pt x="205" y="54"/>
                </a:cubicBezTo>
                <a:cubicBezTo>
                  <a:pt x="200" y="39"/>
                  <a:pt x="201" y="33"/>
                  <a:pt x="193" y="25"/>
                </a:cubicBezTo>
                <a:cubicBezTo>
                  <a:pt x="182" y="13"/>
                  <a:pt x="166" y="8"/>
                  <a:pt x="160" y="8"/>
                </a:cubicBezTo>
                <a:cubicBezTo>
                  <a:pt x="155" y="8"/>
                  <a:pt x="133" y="0"/>
                  <a:pt x="120" y="4"/>
                </a:cubicBezTo>
                <a:cubicBezTo>
                  <a:pt x="107" y="9"/>
                  <a:pt x="114" y="22"/>
                  <a:pt x="103" y="22"/>
                </a:cubicBezTo>
                <a:cubicBezTo>
                  <a:pt x="92" y="22"/>
                  <a:pt x="87" y="39"/>
                  <a:pt x="83" y="54"/>
                </a:cubicBezTo>
                <a:cubicBezTo>
                  <a:pt x="80" y="64"/>
                  <a:pt x="82" y="82"/>
                  <a:pt x="82" y="93"/>
                </a:cubicBezTo>
                <a:cubicBezTo>
                  <a:pt x="82" y="94"/>
                  <a:pt x="82" y="95"/>
                  <a:pt x="82" y="96"/>
                </a:cubicBezTo>
                <a:cubicBezTo>
                  <a:pt x="82" y="96"/>
                  <a:pt x="82" y="96"/>
                  <a:pt x="82" y="96"/>
                </a:cubicBezTo>
                <a:cubicBezTo>
                  <a:pt x="82" y="96"/>
                  <a:pt x="76" y="95"/>
                  <a:pt x="76" y="107"/>
                </a:cubicBezTo>
                <a:cubicBezTo>
                  <a:pt x="76" y="115"/>
                  <a:pt x="79" y="131"/>
                  <a:pt x="83" y="134"/>
                </a:cubicBezTo>
                <a:cubicBezTo>
                  <a:pt x="85" y="135"/>
                  <a:pt x="88" y="135"/>
                  <a:pt x="90" y="135"/>
                </a:cubicBezTo>
                <a:cubicBezTo>
                  <a:pt x="90" y="135"/>
                  <a:pt x="90" y="136"/>
                  <a:pt x="90" y="136"/>
                </a:cubicBezTo>
                <a:cubicBezTo>
                  <a:pt x="101" y="163"/>
                  <a:pt x="106" y="182"/>
                  <a:pt x="118" y="191"/>
                </a:cubicBezTo>
                <a:cubicBezTo>
                  <a:pt x="79" y="196"/>
                  <a:pt x="57" y="212"/>
                  <a:pt x="38" y="220"/>
                </a:cubicBezTo>
                <a:cubicBezTo>
                  <a:pt x="0" y="237"/>
                  <a:pt x="0" y="256"/>
                  <a:pt x="0" y="256"/>
                </a:cubicBezTo>
                <a:cubicBezTo>
                  <a:pt x="0" y="287"/>
                  <a:pt x="0" y="287"/>
                  <a:pt x="0" y="287"/>
                </a:cubicBezTo>
                <a:cubicBezTo>
                  <a:pt x="288" y="287"/>
                  <a:pt x="288" y="287"/>
                  <a:pt x="288" y="287"/>
                </a:cubicBezTo>
                <a:cubicBezTo>
                  <a:pt x="288" y="256"/>
                  <a:pt x="288" y="256"/>
                  <a:pt x="288" y="256"/>
                </a:cubicBezTo>
                <a:cubicBezTo>
                  <a:pt x="288" y="256"/>
                  <a:pt x="287" y="237"/>
                  <a:pt x="250" y="2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0" name="文本框 49"/>
          <p:cNvSpPr txBox="1"/>
          <p:nvPr/>
        </p:nvSpPr>
        <p:spPr>
          <a:xfrm>
            <a:off x="4094489" y="2225007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目的一</a:t>
            </a:r>
          </a:p>
        </p:txBody>
      </p:sp>
      <p:sp>
        <p:nvSpPr>
          <p:cNvPr id="51" name="矩形 50"/>
          <p:cNvSpPr/>
          <p:nvPr/>
        </p:nvSpPr>
        <p:spPr>
          <a:xfrm>
            <a:off x="4075694" y="262511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dirty="0"/>
          </a:p>
        </p:txBody>
      </p:sp>
      <p:sp>
        <p:nvSpPr>
          <p:cNvPr id="52" name="文本框 51"/>
          <p:cNvSpPr txBox="1"/>
          <p:nvPr/>
        </p:nvSpPr>
        <p:spPr>
          <a:xfrm>
            <a:off x="4094489" y="3539534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目的二</a:t>
            </a:r>
          </a:p>
        </p:txBody>
      </p:sp>
      <p:sp>
        <p:nvSpPr>
          <p:cNvPr id="53" name="矩形 52"/>
          <p:cNvSpPr/>
          <p:nvPr/>
        </p:nvSpPr>
        <p:spPr>
          <a:xfrm>
            <a:off x="4075694" y="393964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dirty="0"/>
          </a:p>
        </p:txBody>
      </p:sp>
      <p:sp>
        <p:nvSpPr>
          <p:cNvPr id="54" name="文本框 53"/>
          <p:cNvSpPr txBox="1"/>
          <p:nvPr/>
        </p:nvSpPr>
        <p:spPr>
          <a:xfrm>
            <a:off x="4094489" y="485957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目的三</a:t>
            </a:r>
          </a:p>
        </p:txBody>
      </p:sp>
      <p:sp>
        <p:nvSpPr>
          <p:cNvPr id="55" name="矩形 54"/>
          <p:cNvSpPr/>
          <p:nvPr/>
        </p:nvSpPr>
        <p:spPr>
          <a:xfrm>
            <a:off x="4075694" y="525968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dirty="0"/>
          </a:p>
        </p:txBody>
      </p:sp>
      <p:sp>
        <p:nvSpPr>
          <p:cNvPr id="56" name="矩形 55"/>
          <p:cNvSpPr/>
          <p:nvPr/>
        </p:nvSpPr>
        <p:spPr>
          <a:xfrm>
            <a:off x="2248860" y="1770941"/>
            <a:ext cx="8534400" cy="4490711"/>
          </a:xfrm>
          <a:prstGeom prst="rect">
            <a:avLst/>
          </a:prstGeom>
          <a:noFill/>
          <a:ln w="38100">
            <a:solidFill>
              <a:srgbClr val="007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图片 137"/>
          <p:cNvPicPr>
            <a:picLocks noChangeAspect="1"/>
          </p:cNvPicPr>
          <p:nvPr/>
        </p:nvPicPr>
        <p:blipFill rotWithShape="1">
          <a:blip r:embed="rId2" cstate="email"/>
          <a:srcRect l="60442" t="37408"/>
          <a:stretch>
            <a:fillRect/>
          </a:stretch>
        </p:blipFill>
        <p:spPr>
          <a:xfrm>
            <a:off x="-19050" y="-38100"/>
            <a:ext cx="2267910" cy="2164492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295400" y="342900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基本框架</a:t>
            </a:r>
          </a:p>
        </p:txBody>
      </p:sp>
      <p:sp>
        <p:nvSpPr>
          <p:cNvPr id="9" name="矩形 8"/>
          <p:cNvSpPr/>
          <p:nvPr/>
        </p:nvSpPr>
        <p:spPr>
          <a:xfrm>
            <a:off x="609182" y="383232"/>
            <a:ext cx="3850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latin typeface="Agency FB" panose="020B0503020202020204" pitchFamily="34" charset="0"/>
              </a:rPr>
              <a:t>2</a:t>
            </a:r>
            <a:endParaRPr lang="zh-CN" altLang="en-US" sz="4000" dirty="0"/>
          </a:p>
        </p:txBody>
      </p:sp>
      <p:sp>
        <p:nvSpPr>
          <p:cNvPr id="80" name="矩形 79"/>
          <p:cNvSpPr/>
          <p:nvPr/>
        </p:nvSpPr>
        <p:spPr>
          <a:xfrm>
            <a:off x="3090588" y="2658535"/>
            <a:ext cx="1182155" cy="1182155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矩形 80"/>
          <p:cNvSpPr/>
          <p:nvPr/>
        </p:nvSpPr>
        <p:spPr>
          <a:xfrm>
            <a:off x="5134481" y="3581997"/>
            <a:ext cx="1182155" cy="1182155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2" name="矩形 81"/>
          <p:cNvSpPr/>
          <p:nvPr/>
        </p:nvSpPr>
        <p:spPr>
          <a:xfrm>
            <a:off x="7656363" y="1348766"/>
            <a:ext cx="1182155" cy="1182155"/>
          </a:xfrm>
          <a:prstGeom prst="rect">
            <a:avLst/>
          </a:prstGeom>
          <a:noFill/>
          <a:ln w="28575">
            <a:solidFill>
              <a:srgbClr val="007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3" name="矩形 82"/>
          <p:cNvSpPr/>
          <p:nvPr/>
        </p:nvSpPr>
        <p:spPr>
          <a:xfrm>
            <a:off x="7656363" y="2650856"/>
            <a:ext cx="1182155" cy="1182155"/>
          </a:xfrm>
          <a:prstGeom prst="rect">
            <a:avLst/>
          </a:prstGeom>
          <a:noFill/>
          <a:ln w="28575">
            <a:solidFill>
              <a:srgbClr val="007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矩形 83"/>
          <p:cNvSpPr/>
          <p:nvPr/>
        </p:nvSpPr>
        <p:spPr>
          <a:xfrm>
            <a:off x="7656363" y="3952945"/>
            <a:ext cx="1182155" cy="1182155"/>
          </a:xfrm>
          <a:prstGeom prst="rect">
            <a:avLst/>
          </a:prstGeom>
          <a:noFill/>
          <a:ln w="28575">
            <a:solidFill>
              <a:srgbClr val="007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Freeform 322"/>
          <p:cNvSpPr/>
          <p:nvPr/>
        </p:nvSpPr>
        <p:spPr bwMode="auto">
          <a:xfrm>
            <a:off x="3403843" y="2973387"/>
            <a:ext cx="555644" cy="552450"/>
          </a:xfrm>
          <a:custGeom>
            <a:avLst/>
            <a:gdLst>
              <a:gd name="T0" fmla="*/ 249 w 287"/>
              <a:gd name="T1" fmla="*/ 220 h 287"/>
              <a:gd name="T2" fmla="*/ 168 w 287"/>
              <a:gd name="T3" fmla="*/ 191 h 287"/>
              <a:gd name="T4" fmla="*/ 196 w 287"/>
              <a:gd name="T5" fmla="*/ 136 h 287"/>
              <a:gd name="T6" fmla="*/ 196 w 287"/>
              <a:gd name="T7" fmla="*/ 135 h 287"/>
              <a:gd name="T8" fmla="*/ 203 w 287"/>
              <a:gd name="T9" fmla="*/ 134 h 287"/>
              <a:gd name="T10" fmla="*/ 211 w 287"/>
              <a:gd name="T11" fmla="*/ 107 h 287"/>
              <a:gd name="T12" fmla="*/ 205 w 287"/>
              <a:gd name="T13" fmla="*/ 96 h 287"/>
              <a:gd name="T14" fmla="*/ 205 w 287"/>
              <a:gd name="T15" fmla="*/ 96 h 287"/>
              <a:gd name="T16" fmla="*/ 205 w 287"/>
              <a:gd name="T17" fmla="*/ 93 h 287"/>
              <a:gd name="T18" fmla="*/ 204 w 287"/>
              <a:gd name="T19" fmla="*/ 54 h 287"/>
              <a:gd name="T20" fmla="*/ 183 w 287"/>
              <a:gd name="T21" fmla="*/ 22 h 287"/>
              <a:gd name="T22" fmla="*/ 143 w 287"/>
              <a:gd name="T23" fmla="*/ 0 h 287"/>
              <a:gd name="T24" fmla="*/ 103 w 287"/>
              <a:gd name="T25" fmla="*/ 22 h 287"/>
              <a:gd name="T26" fmla="*/ 82 w 287"/>
              <a:gd name="T27" fmla="*/ 54 h 287"/>
              <a:gd name="T28" fmla="*/ 81 w 287"/>
              <a:gd name="T29" fmla="*/ 93 h 287"/>
              <a:gd name="T30" fmla="*/ 81 w 287"/>
              <a:gd name="T31" fmla="*/ 96 h 287"/>
              <a:gd name="T32" fmla="*/ 81 w 287"/>
              <a:gd name="T33" fmla="*/ 96 h 287"/>
              <a:gd name="T34" fmla="*/ 75 w 287"/>
              <a:gd name="T35" fmla="*/ 107 h 287"/>
              <a:gd name="T36" fmla="*/ 83 w 287"/>
              <a:gd name="T37" fmla="*/ 134 h 287"/>
              <a:gd name="T38" fmla="*/ 89 w 287"/>
              <a:gd name="T39" fmla="*/ 135 h 287"/>
              <a:gd name="T40" fmla="*/ 90 w 287"/>
              <a:gd name="T41" fmla="*/ 136 h 287"/>
              <a:gd name="T42" fmla="*/ 118 w 287"/>
              <a:gd name="T43" fmla="*/ 191 h 287"/>
              <a:gd name="T44" fmla="*/ 38 w 287"/>
              <a:gd name="T45" fmla="*/ 220 h 287"/>
              <a:gd name="T46" fmla="*/ 0 w 287"/>
              <a:gd name="T47" fmla="*/ 256 h 287"/>
              <a:gd name="T48" fmla="*/ 0 w 287"/>
              <a:gd name="T49" fmla="*/ 287 h 287"/>
              <a:gd name="T50" fmla="*/ 287 w 287"/>
              <a:gd name="T51" fmla="*/ 287 h 287"/>
              <a:gd name="T52" fmla="*/ 287 w 287"/>
              <a:gd name="T53" fmla="*/ 256 h 287"/>
              <a:gd name="T54" fmla="*/ 249 w 287"/>
              <a:gd name="T55" fmla="*/ 22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87" h="287">
                <a:moveTo>
                  <a:pt x="249" y="220"/>
                </a:moveTo>
                <a:cubicBezTo>
                  <a:pt x="230" y="212"/>
                  <a:pt x="208" y="196"/>
                  <a:pt x="168" y="191"/>
                </a:cubicBezTo>
                <a:cubicBezTo>
                  <a:pt x="180" y="181"/>
                  <a:pt x="186" y="162"/>
                  <a:pt x="196" y="136"/>
                </a:cubicBezTo>
                <a:cubicBezTo>
                  <a:pt x="196" y="136"/>
                  <a:pt x="196" y="135"/>
                  <a:pt x="196" y="135"/>
                </a:cubicBezTo>
                <a:cubicBezTo>
                  <a:pt x="199" y="135"/>
                  <a:pt x="201" y="135"/>
                  <a:pt x="203" y="134"/>
                </a:cubicBezTo>
                <a:cubicBezTo>
                  <a:pt x="208" y="131"/>
                  <a:pt x="211" y="115"/>
                  <a:pt x="211" y="107"/>
                </a:cubicBezTo>
                <a:cubicBezTo>
                  <a:pt x="211" y="95"/>
                  <a:pt x="205" y="96"/>
                  <a:pt x="205" y="96"/>
                </a:cubicBezTo>
                <a:cubicBezTo>
                  <a:pt x="205" y="96"/>
                  <a:pt x="205" y="96"/>
                  <a:pt x="205" y="96"/>
                </a:cubicBezTo>
                <a:cubicBezTo>
                  <a:pt x="205" y="95"/>
                  <a:pt x="205" y="94"/>
                  <a:pt x="205" y="93"/>
                </a:cubicBezTo>
                <a:cubicBezTo>
                  <a:pt x="205" y="83"/>
                  <a:pt x="207" y="64"/>
                  <a:pt x="204" y="54"/>
                </a:cubicBezTo>
                <a:cubicBezTo>
                  <a:pt x="200" y="39"/>
                  <a:pt x="194" y="26"/>
                  <a:pt x="183" y="22"/>
                </a:cubicBezTo>
                <a:cubicBezTo>
                  <a:pt x="169" y="16"/>
                  <a:pt x="149" y="0"/>
                  <a:pt x="143" y="0"/>
                </a:cubicBezTo>
                <a:cubicBezTo>
                  <a:pt x="135" y="0"/>
                  <a:pt x="115" y="16"/>
                  <a:pt x="103" y="22"/>
                </a:cubicBezTo>
                <a:cubicBezTo>
                  <a:pt x="93" y="27"/>
                  <a:pt x="86" y="39"/>
                  <a:pt x="82" y="54"/>
                </a:cubicBezTo>
                <a:cubicBezTo>
                  <a:pt x="79" y="64"/>
                  <a:pt x="81" y="82"/>
                  <a:pt x="81" y="93"/>
                </a:cubicBezTo>
                <a:cubicBezTo>
                  <a:pt x="81" y="94"/>
                  <a:pt x="81" y="95"/>
                  <a:pt x="81" y="96"/>
                </a:cubicBezTo>
                <a:cubicBezTo>
                  <a:pt x="81" y="96"/>
                  <a:pt x="81" y="96"/>
                  <a:pt x="81" y="96"/>
                </a:cubicBezTo>
                <a:cubicBezTo>
                  <a:pt x="81" y="96"/>
                  <a:pt x="75" y="95"/>
                  <a:pt x="75" y="107"/>
                </a:cubicBezTo>
                <a:cubicBezTo>
                  <a:pt x="75" y="115"/>
                  <a:pt x="78" y="131"/>
                  <a:pt x="83" y="134"/>
                </a:cubicBezTo>
                <a:cubicBezTo>
                  <a:pt x="85" y="135"/>
                  <a:pt x="87" y="135"/>
                  <a:pt x="89" y="135"/>
                </a:cubicBezTo>
                <a:cubicBezTo>
                  <a:pt x="89" y="135"/>
                  <a:pt x="90" y="136"/>
                  <a:pt x="90" y="136"/>
                </a:cubicBezTo>
                <a:cubicBezTo>
                  <a:pt x="100" y="163"/>
                  <a:pt x="105" y="182"/>
                  <a:pt x="118" y="191"/>
                </a:cubicBezTo>
                <a:cubicBezTo>
                  <a:pt x="78" y="196"/>
                  <a:pt x="56" y="212"/>
                  <a:pt x="38" y="220"/>
                </a:cubicBezTo>
                <a:cubicBezTo>
                  <a:pt x="0" y="237"/>
                  <a:pt x="0" y="256"/>
                  <a:pt x="0" y="256"/>
                </a:cubicBezTo>
                <a:cubicBezTo>
                  <a:pt x="0" y="287"/>
                  <a:pt x="0" y="287"/>
                  <a:pt x="0" y="287"/>
                </a:cubicBezTo>
                <a:cubicBezTo>
                  <a:pt x="287" y="287"/>
                  <a:pt x="287" y="287"/>
                  <a:pt x="287" y="287"/>
                </a:cubicBezTo>
                <a:cubicBezTo>
                  <a:pt x="287" y="256"/>
                  <a:pt x="287" y="256"/>
                  <a:pt x="287" y="256"/>
                </a:cubicBezTo>
                <a:cubicBezTo>
                  <a:pt x="287" y="256"/>
                  <a:pt x="287" y="237"/>
                  <a:pt x="249" y="2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6" name="Freeform 325"/>
          <p:cNvSpPr/>
          <p:nvPr/>
        </p:nvSpPr>
        <p:spPr bwMode="auto">
          <a:xfrm>
            <a:off x="5435045" y="3923946"/>
            <a:ext cx="581026" cy="560873"/>
          </a:xfrm>
          <a:custGeom>
            <a:avLst/>
            <a:gdLst>
              <a:gd name="T0" fmla="*/ 249 w 287"/>
              <a:gd name="T1" fmla="*/ 222 h 277"/>
              <a:gd name="T2" fmla="*/ 182 w 287"/>
              <a:gd name="T3" fmla="*/ 206 h 277"/>
              <a:gd name="T4" fmla="*/ 172 w 287"/>
              <a:gd name="T5" fmla="*/ 176 h 277"/>
              <a:gd name="T6" fmla="*/ 179 w 287"/>
              <a:gd name="T7" fmla="*/ 180 h 277"/>
              <a:gd name="T8" fmla="*/ 185 w 287"/>
              <a:gd name="T9" fmla="*/ 180 h 277"/>
              <a:gd name="T10" fmla="*/ 207 w 287"/>
              <a:gd name="T11" fmla="*/ 177 h 277"/>
              <a:gd name="T12" fmla="*/ 211 w 287"/>
              <a:gd name="T13" fmla="*/ 178 h 277"/>
              <a:gd name="T14" fmla="*/ 215 w 287"/>
              <a:gd name="T15" fmla="*/ 179 h 277"/>
              <a:gd name="T16" fmla="*/ 214 w 287"/>
              <a:gd name="T17" fmla="*/ 175 h 277"/>
              <a:gd name="T18" fmla="*/ 208 w 287"/>
              <a:gd name="T19" fmla="*/ 160 h 277"/>
              <a:gd name="T20" fmla="*/ 218 w 287"/>
              <a:gd name="T21" fmla="*/ 154 h 277"/>
              <a:gd name="T22" fmla="*/ 228 w 287"/>
              <a:gd name="T23" fmla="*/ 152 h 277"/>
              <a:gd name="T24" fmla="*/ 200 w 287"/>
              <a:gd name="T25" fmla="*/ 13 h 277"/>
              <a:gd name="T26" fmla="*/ 166 w 287"/>
              <a:gd name="T27" fmla="*/ 0 h 277"/>
              <a:gd name="T28" fmla="*/ 143 w 287"/>
              <a:gd name="T29" fmla="*/ 8 h 277"/>
              <a:gd name="T30" fmla="*/ 121 w 287"/>
              <a:gd name="T31" fmla="*/ 0 h 277"/>
              <a:gd name="T32" fmla="*/ 87 w 287"/>
              <a:gd name="T33" fmla="*/ 13 h 277"/>
              <a:gd name="T34" fmla="*/ 55 w 287"/>
              <a:gd name="T35" fmla="*/ 151 h 277"/>
              <a:gd name="T36" fmla="*/ 63 w 287"/>
              <a:gd name="T37" fmla="*/ 154 h 277"/>
              <a:gd name="T38" fmla="*/ 77 w 287"/>
              <a:gd name="T39" fmla="*/ 160 h 277"/>
              <a:gd name="T40" fmla="*/ 72 w 287"/>
              <a:gd name="T41" fmla="*/ 178 h 277"/>
              <a:gd name="T42" fmla="*/ 72 w 287"/>
              <a:gd name="T43" fmla="*/ 179 h 277"/>
              <a:gd name="T44" fmla="*/ 78 w 287"/>
              <a:gd name="T45" fmla="*/ 177 h 277"/>
              <a:gd name="T46" fmla="*/ 80 w 287"/>
              <a:gd name="T47" fmla="*/ 177 h 277"/>
              <a:gd name="T48" fmla="*/ 94 w 287"/>
              <a:gd name="T49" fmla="*/ 180 h 277"/>
              <a:gd name="T50" fmla="*/ 100 w 287"/>
              <a:gd name="T51" fmla="*/ 180 h 277"/>
              <a:gd name="T52" fmla="*/ 115 w 287"/>
              <a:gd name="T53" fmla="*/ 176 h 277"/>
              <a:gd name="T54" fmla="*/ 104 w 287"/>
              <a:gd name="T55" fmla="*/ 206 h 277"/>
              <a:gd name="T56" fmla="*/ 38 w 287"/>
              <a:gd name="T57" fmla="*/ 222 h 277"/>
              <a:gd name="T58" fmla="*/ 0 w 287"/>
              <a:gd name="T59" fmla="*/ 257 h 277"/>
              <a:gd name="T60" fmla="*/ 0 w 287"/>
              <a:gd name="T61" fmla="*/ 277 h 277"/>
              <a:gd name="T62" fmla="*/ 287 w 287"/>
              <a:gd name="T63" fmla="*/ 277 h 277"/>
              <a:gd name="T64" fmla="*/ 287 w 287"/>
              <a:gd name="T65" fmla="*/ 257 h 277"/>
              <a:gd name="T66" fmla="*/ 249 w 287"/>
              <a:gd name="T67" fmla="*/ 222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87" h="277">
                <a:moveTo>
                  <a:pt x="249" y="222"/>
                </a:moveTo>
                <a:cubicBezTo>
                  <a:pt x="233" y="214"/>
                  <a:pt x="214" y="211"/>
                  <a:pt x="182" y="206"/>
                </a:cubicBezTo>
                <a:cubicBezTo>
                  <a:pt x="180" y="203"/>
                  <a:pt x="176" y="190"/>
                  <a:pt x="172" y="176"/>
                </a:cubicBezTo>
                <a:cubicBezTo>
                  <a:pt x="173" y="176"/>
                  <a:pt x="178" y="180"/>
                  <a:pt x="179" y="180"/>
                </a:cubicBezTo>
                <a:cubicBezTo>
                  <a:pt x="181" y="180"/>
                  <a:pt x="183" y="180"/>
                  <a:pt x="185" y="180"/>
                </a:cubicBezTo>
                <a:cubicBezTo>
                  <a:pt x="186" y="180"/>
                  <a:pt x="201" y="177"/>
                  <a:pt x="207" y="177"/>
                </a:cubicBezTo>
                <a:cubicBezTo>
                  <a:pt x="209" y="177"/>
                  <a:pt x="210" y="177"/>
                  <a:pt x="211" y="178"/>
                </a:cubicBezTo>
                <a:cubicBezTo>
                  <a:pt x="211" y="178"/>
                  <a:pt x="213" y="179"/>
                  <a:pt x="215" y="179"/>
                </a:cubicBezTo>
                <a:cubicBezTo>
                  <a:pt x="214" y="178"/>
                  <a:pt x="214" y="176"/>
                  <a:pt x="214" y="175"/>
                </a:cubicBezTo>
                <a:cubicBezTo>
                  <a:pt x="208" y="160"/>
                  <a:pt x="208" y="160"/>
                  <a:pt x="208" y="160"/>
                </a:cubicBezTo>
                <a:cubicBezTo>
                  <a:pt x="208" y="160"/>
                  <a:pt x="214" y="152"/>
                  <a:pt x="218" y="154"/>
                </a:cubicBezTo>
                <a:cubicBezTo>
                  <a:pt x="222" y="156"/>
                  <a:pt x="228" y="152"/>
                  <a:pt x="228" y="152"/>
                </a:cubicBezTo>
                <a:cubicBezTo>
                  <a:pt x="233" y="116"/>
                  <a:pt x="238" y="42"/>
                  <a:pt x="200" y="13"/>
                </a:cubicBezTo>
                <a:cubicBezTo>
                  <a:pt x="187" y="4"/>
                  <a:pt x="175" y="0"/>
                  <a:pt x="166" y="0"/>
                </a:cubicBezTo>
                <a:cubicBezTo>
                  <a:pt x="156" y="0"/>
                  <a:pt x="149" y="4"/>
                  <a:pt x="143" y="8"/>
                </a:cubicBezTo>
                <a:cubicBezTo>
                  <a:pt x="138" y="4"/>
                  <a:pt x="130" y="0"/>
                  <a:pt x="121" y="0"/>
                </a:cubicBezTo>
                <a:cubicBezTo>
                  <a:pt x="111" y="0"/>
                  <a:pt x="100" y="4"/>
                  <a:pt x="87" y="13"/>
                </a:cubicBezTo>
                <a:cubicBezTo>
                  <a:pt x="50" y="41"/>
                  <a:pt x="52" y="114"/>
                  <a:pt x="55" y="151"/>
                </a:cubicBezTo>
                <a:cubicBezTo>
                  <a:pt x="55" y="151"/>
                  <a:pt x="58" y="149"/>
                  <a:pt x="63" y="154"/>
                </a:cubicBezTo>
                <a:cubicBezTo>
                  <a:pt x="68" y="159"/>
                  <a:pt x="77" y="160"/>
                  <a:pt x="77" y="160"/>
                </a:cubicBezTo>
                <a:cubicBezTo>
                  <a:pt x="72" y="178"/>
                  <a:pt x="72" y="178"/>
                  <a:pt x="72" y="178"/>
                </a:cubicBezTo>
                <a:cubicBezTo>
                  <a:pt x="72" y="179"/>
                  <a:pt x="72" y="179"/>
                  <a:pt x="72" y="179"/>
                </a:cubicBezTo>
                <a:cubicBezTo>
                  <a:pt x="74" y="179"/>
                  <a:pt x="76" y="178"/>
                  <a:pt x="78" y="177"/>
                </a:cubicBezTo>
                <a:cubicBezTo>
                  <a:pt x="79" y="177"/>
                  <a:pt x="79" y="177"/>
                  <a:pt x="80" y="177"/>
                </a:cubicBezTo>
                <a:cubicBezTo>
                  <a:pt x="86" y="177"/>
                  <a:pt x="92" y="180"/>
                  <a:pt x="94" y="180"/>
                </a:cubicBezTo>
                <a:cubicBezTo>
                  <a:pt x="96" y="180"/>
                  <a:pt x="98" y="180"/>
                  <a:pt x="100" y="180"/>
                </a:cubicBezTo>
                <a:cubicBezTo>
                  <a:pt x="103" y="180"/>
                  <a:pt x="113" y="176"/>
                  <a:pt x="115" y="176"/>
                </a:cubicBezTo>
                <a:cubicBezTo>
                  <a:pt x="112" y="184"/>
                  <a:pt x="108" y="200"/>
                  <a:pt x="104" y="206"/>
                </a:cubicBezTo>
                <a:cubicBezTo>
                  <a:pt x="73" y="211"/>
                  <a:pt x="54" y="214"/>
                  <a:pt x="38" y="222"/>
                </a:cubicBezTo>
                <a:cubicBezTo>
                  <a:pt x="0" y="239"/>
                  <a:pt x="0" y="257"/>
                  <a:pt x="0" y="257"/>
                </a:cubicBezTo>
                <a:cubicBezTo>
                  <a:pt x="0" y="277"/>
                  <a:pt x="0" y="277"/>
                  <a:pt x="0" y="277"/>
                </a:cubicBezTo>
                <a:cubicBezTo>
                  <a:pt x="287" y="277"/>
                  <a:pt x="287" y="277"/>
                  <a:pt x="287" y="277"/>
                </a:cubicBezTo>
                <a:cubicBezTo>
                  <a:pt x="287" y="257"/>
                  <a:pt x="287" y="257"/>
                  <a:pt x="287" y="257"/>
                </a:cubicBezTo>
                <a:cubicBezTo>
                  <a:pt x="287" y="257"/>
                  <a:pt x="287" y="239"/>
                  <a:pt x="249" y="22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7" name="Freeform 323"/>
          <p:cNvSpPr/>
          <p:nvPr/>
        </p:nvSpPr>
        <p:spPr bwMode="auto">
          <a:xfrm>
            <a:off x="7907612" y="1647349"/>
            <a:ext cx="679655" cy="675748"/>
          </a:xfrm>
          <a:custGeom>
            <a:avLst/>
            <a:gdLst>
              <a:gd name="T0" fmla="*/ 250 w 288"/>
              <a:gd name="T1" fmla="*/ 220 h 287"/>
              <a:gd name="T2" fmla="*/ 169 w 288"/>
              <a:gd name="T3" fmla="*/ 191 h 287"/>
              <a:gd name="T4" fmla="*/ 197 w 288"/>
              <a:gd name="T5" fmla="*/ 136 h 287"/>
              <a:gd name="T6" fmla="*/ 197 w 288"/>
              <a:gd name="T7" fmla="*/ 135 h 287"/>
              <a:gd name="T8" fmla="*/ 204 w 288"/>
              <a:gd name="T9" fmla="*/ 134 h 287"/>
              <a:gd name="T10" fmla="*/ 211 w 288"/>
              <a:gd name="T11" fmla="*/ 107 h 287"/>
              <a:gd name="T12" fmla="*/ 206 w 288"/>
              <a:gd name="T13" fmla="*/ 96 h 287"/>
              <a:gd name="T14" fmla="*/ 205 w 288"/>
              <a:gd name="T15" fmla="*/ 96 h 287"/>
              <a:gd name="T16" fmla="*/ 205 w 288"/>
              <a:gd name="T17" fmla="*/ 93 h 287"/>
              <a:gd name="T18" fmla="*/ 205 w 288"/>
              <a:gd name="T19" fmla="*/ 54 h 287"/>
              <a:gd name="T20" fmla="*/ 193 w 288"/>
              <a:gd name="T21" fmla="*/ 25 h 287"/>
              <a:gd name="T22" fmla="*/ 160 w 288"/>
              <a:gd name="T23" fmla="*/ 8 h 287"/>
              <a:gd name="T24" fmla="*/ 120 w 288"/>
              <a:gd name="T25" fmla="*/ 4 h 287"/>
              <a:gd name="T26" fmla="*/ 103 w 288"/>
              <a:gd name="T27" fmla="*/ 22 h 287"/>
              <a:gd name="T28" fmla="*/ 83 w 288"/>
              <a:gd name="T29" fmla="*/ 54 h 287"/>
              <a:gd name="T30" fmla="*/ 82 w 288"/>
              <a:gd name="T31" fmla="*/ 93 h 287"/>
              <a:gd name="T32" fmla="*/ 82 w 288"/>
              <a:gd name="T33" fmla="*/ 96 h 287"/>
              <a:gd name="T34" fmla="*/ 82 w 288"/>
              <a:gd name="T35" fmla="*/ 96 h 287"/>
              <a:gd name="T36" fmla="*/ 76 w 288"/>
              <a:gd name="T37" fmla="*/ 107 h 287"/>
              <a:gd name="T38" fmla="*/ 83 w 288"/>
              <a:gd name="T39" fmla="*/ 134 h 287"/>
              <a:gd name="T40" fmla="*/ 90 w 288"/>
              <a:gd name="T41" fmla="*/ 135 h 287"/>
              <a:gd name="T42" fmla="*/ 90 w 288"/>
              <a:gd name="T43" fmla="*/ 136 h 287"/>
              <a:gd name="T44" fmla="*/ 118 w 288"/>
              <a:gd name="T45" fmla="*/ 191 h 287"/>
              <a:gd name="T46" fmla="*/ 38 w 288"/>
              <a:gd name="T47" fmla="*/ 220 h 287"/>
              <a:gd name="T48" fmla="*/ 0 w 288"/>
              <a:gd name="T49" fmla="*/ 256 h 287"/>
              <a:gd name="T50" fmla="*/ 0 w 288"/>
              <a:gd name="T51" fmla="*/ 287 h 287"/>
              <a:gd name="T52" fmla="*/ 288 w 288"/>
              <a:gd name="T53" fmla="*/ 287 h 287"/>
              <a:gd name="T54" fmla="*/ 288 w 288"/>
              <a:gd name="T55" fmla="*/ 256 h 287"/>
              <a:gd name="T56" fmla="*/ 250 w 288"/>
              <a:gd name="T57" fmla="*/ 22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88" h="287">
                <a:moveTo>
                  <a:pt x="250" y="220"/>
                </a:moveTo>
                <a:cubicBezTo>
                  <a:pt x="231" y="212"/>
                  <a:pt x="209" y="196"/>
                  <a:pt x="169" y="191"/>
                </a:cubicBezTo>
                <a:cubicBezTo>
                  <a:pt x="181" y="181"/>
                  <a:pt x="186" y="162"/>
                  <a:pt x="197" y="136"/>
                </a:cubicBezTo>
                <a:cubicBezTo>
                  <a:pt x="197" y="136"/>
                  <a:pt x="197" y="135"/>
                  <a:pt x="197" y="135"/>
                </a:cubicBezTo>
                <a:cubicBezTo>
                  <a:pt x="200" y="135"/>
                  <a:pt x="202" y="135"/>
                  <a:pt x="204" y="134"/>
                </a:cubicBezTo>
                <a:cubicBezTo>
                  <a:pt x="208" y="131"/>
                  <a:pt x="211" y="115"/>
                  <a:pt x="211" y="107"/>
                </a:cubicBezTo>
                <a:cubicBezTo>
                  <a:pt x="211" y="95"/>
                  <a:pt x="206" y="96"/>
                  <a:pt x="206" y="96"/>
                </a:cubicBezTo>
                <a:cubicBezTo>
                  <a:pt x="206" y="96"/>
                  <a:pt x="205" y="96"/>
                  <a:pt x="205" y="96"/>
                </a:cubicBezTo>
                <a:cubicBezTo>
                  <a:pt x="205" y="95"/>
                  <a:pt x="205" y="94"/>
                  <a:pt x="205" y="93"/>
                </a:cubicBezTo>
                <a:cubicBezTo>
                  <a:pt x="205" y="83"/>
                  <a:pt x="207" y="64"/>
                  <a:pt x="205" y="54"/>
                </a:cubicBezTo>
                <a:cubicBezTo>
                  <a:pt x="200" y="39"/>
                  <a:pt x="201" y="33"/>
                  <a:pt x="193" y="25"/>
                </a:cubicBezTo>
                <a:cubicBezTo>
                  <a:pt x="182" y="13"/>
                  <a:pt x="166" y="8"/>
                  <a:pt x="160" y="8"/>
                </a:cubicBezTo>
                <a:cubicBezTo>
                  <a:pt x="155" y="8"/>
                  <a:pt x="133" y="0"/>
                  <a:pt x="120" y="4"/>
                </a:cubicBezTo>
                <a:cubicBezTo>
                  <a:pt x="107" y="9"/>
                  <a:pt x="114" y="22"/>
                  <a:pt x="103" y="22"/>
                </a:cubicBezTo>
                <a:cubicBezTo>
                  <a:pt x="92" y="22"/>
                  <a:pt x="87" y="39"/>
                  <a:pt x="83" y="54"/>
                </a:cubicBezTo>
                <a:cubicBezTo>
                  <a:pt x="80" y="64"/>
                  <a:pt x="82" y="82"/>
                  <a:pt x="82" y="93"/>
                </a:cubicBezTo>
                <a:cubicBezTo>
                  <a:pt x="82" y="94"/>
                  <a:pt x="82" y="95"/>
                  <a:pt x="82" y="96"/>
                </a:cubicBezTo>
                <a:cubicBezTo>
                  <a:pt x="82" y="96"/>
                  <a:pt x="82" y="96"/>
                  <a:pt x="82" y="96"/>
                </a:cubicBezTo>
                <a:cubicBezTo>
                  <a:pt x="82" y="96"/>
                  <a:pt x="76" y="95"/>
                  <a:pt x="76" y="107"/>
                </a:cubicBezTo>
                <a:cubicBezTo>
                  <a:pt x="76" y="115"/>
                  <a:pt x="79" y="131"/>
                  <a:pt x="83" y="134"/>
                </a:cubicBezTo>
                <a:cubicBezTo>
                  <a:pt x="85" y="135"/>
                  <a:pt x="88" y="135"/>
                  <a:pt x="90" y="135"/>
                </a:cubicBezTo>
                <a:cubicBezTo>
                  <a:pt x="90" y="135"/>
                  <a:pt x="90" y="136"/>
                  <a:pt x="90" y="136"/>
                </a:cubicBezTo>
                <a:cubicBezTo>
                  <a:pt x="101" y="163"/>
                  <a:pt x="106" y="182"/>
                  <a:pt x="118" y="191"/>
                </a:cubicBezTo>
                <a:cubicBezTo>
                  <a:pt x="79" y="196"/>
                  <a:pt x="57" y="212"/>
                  <a:pt x="38" y="220"/>
                </a:cubicBezTo>
                <a:cubicBezTo>
                  <a:pt x="0" y="237"/>
                  <a:pt x="0" y="256"/>
                  <a:pt x="0" y="256"/>
                </a:cubicBezTo>
                <a:cubicBezTo>
                  <a:pt x="0" y="287"/>
                  <a:pt x="0" y="287"/>
                  <a:pt x="0" y="287"/>
                </a:cubicBezTo>
                <a:cubicBezTo>
                  <a:pt x="288" y="287"/>
                  <a:pt x="288" y="287"/>
                  <a:pt x="288" y="287"/>
                </a:cubicBezTo>
                <a:cubicBezTo>
                  <a:pt x="288" y="256"/>
                  <a:pt x="288" y="256"/>
                  <a:pt x="288" y="256"/>
                </a:cubicBezTo>
                <a:cubicBezTo>
                  <a:pt x="288" y="256"/>
                  <a:pt x="287" y="237"/>
                  <a:pt x="250" y="220"/>
                </a:cubicBezTo>
                <a:close/>
              </a:path>
            </a:pathLst>
          </a:custGeom>
          <a:solidFill>
            <a:srgbClr val="007FA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8" name="Freeform 323"/>
          <p:cNvSpPr/>
          <p:nvPr/>
        </p:nvSpPr>
        <p:spPr bwMode="auto">
          <a:xfrm>
            <a:off x="7907612" y="2904059"/>
            <a:ext cx="679655" cy="675748"/>
          </a:xfrm>
          <a:custGeom>
            <a:avLst/>
            <a:gdLst>
              <a:gd name="T0" fmla="*/ 250 w 288"/>
              <a:gd name="T1" fmla="*/ 220 h 287"/>
              <a:gd name="T2" fmla="*/ 169 w 288"/>
              <a:gd name="T3" fmla="*/ 191 h 287"/>
              <a:gd name="T4" fmla="*/ 197 w 288"/>
              <a:gd name="T5" fmla="*/ 136 h 287"/>
              <a:gd name="T6" fmla="*/ 197 w 288"/>
              <a:gd name="T7" fmla="*/ 135 h 287"/>
              <a:gd name="T8" fmla="*/ 204 w 288"/>
              <a:gd name="T9" fmla="*/ 134 h 287"/>
              <a:gd name="T10" fmla="*/ 211 w 288"/>
              <a:gd name="T11" fmla="*/ 107 h 287"/>
              <a:gd name="T12" fmla="*/ 206 w 288"/>
              <a:gd name="T13" fmla="*/ 96 h 287"/>
              <a:gd name="T14" fmla="*/ 205 w 288"/>
              <a:gd name="T15" fmla="*/ 96 h 287"/>
              <a:gd name="T16" fmla="*/ 205 w 288"/>
              <a:gd name="T17" fmla="*/ 93 h 287"/>
              <a:gd name="T18" fmla="*/ 205 w 288"/>
              <a:gd name="T19" fmla="*/ 54 h 287"/>
              <a:gd name="T20" fmla="*/ 193 w 288"/>
              <a:gd name="T21" fmla="*/ 25 h 287"/>
              <a:gd name="T22" fmla="*/ 160 w 288"/>
              <a:gd name="T23" fmla="*/ 8 h 287"/>
              <a:gd name="T24" fmla="*/ 120 w 288"/>
              <a:gd name="T25" fmla="*/ 4 h 287"/>
              <a:gd name="T26" fmla="*/ 103 w 288"/>
              <a:gd name="T27" fmla="*/ 22 h 287"/>
              <a:gd name="T28" fmla="*/ 83 w 288"/>
              <a:gd name="T29" fmla="*/ 54 h 287"/>
              <a:gd name="T30" fmla="*/ 82 w 288"/>
              <a:gd name="T31" fmla="*/ 93 h 287"/>
              <a:gd name="T32" fmla="*/ 82 w 288"/>
              <a:gd name="T33" fmla="*/ 96 h 287"/>
              <a:gd name="T34" fmla="*/ 82 w 288"/>
              <a:gd name="T35" fmla="*/ 96 h 287"/>
              <a:gd name="T36" fmla="*/ 76 w 288"/>
              <a:gd name="T37" fmla="*/ 107 h 287"/>
              <a:gd name="T38" fmla="*/ 83 w 288"/>
              <a:gd name="T39" fmla="*/ 134 h 287"/>
              <a:gd name="T40" fmla="*/ 90 w 288"/>
              <a:gd name="T41" fmla="*/ 135 h 287"/>
              <a:gd name="T42" fmla="*/ 90 w 288"/>
              <a:gd name="T43" fmla="*/ 136 h 287"/>
              <a:gd name="T44" fmla="*/ 118 w 288"/>
              <a:gd name="T45" fmla="*/ 191 h 287"/>
              <a:gd name="T46" fmla="*/ 38 w 288"/>
              <a:gd name="T47" fmla="*/ 220 h 287"/>
              <a:gd name="T48" fmla="*/ 0 w 288"/>
              <a:gd name="T49" fmla="*/ 256 h 287"/>
              <a:gd name="T50" fmla="*/ 0 w 288"/>
              <a:gd name="T51" fmla="*/ 287 h 287"/>
              <a:gd name="T52" fmla="*/ 288 w 288"/>
              <a:gd name="T53" fmla="*/ 287 h 287"/>
              <a:gd name="T54" fmla="*/ 288 w 288"/>
              <a:gd name="T55" fmla="*/ 256 h 287"/>
              <a:gd name="T56" fmla="*/ 250 w 288"/>
              <a:gd name="T57" fmla="*/ 22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88" h="287">
                <a:moveTo>
                  <a:pt x="250" y="220"/>
                </a:moveTo>
                <a:cubicBezTo>
                  <a:pt x="231" y="212"/>
                  <a:pt x="209" y="196"/>
                  <a:pt x="169" y="191"/>
                </a:cubicBezTo>
                <a:cubicBezTo>
                  <a:pt x="181" y="181"/>
                  <a:pt x="186" y="162"/>
                  <a:pt x="197" y="136"/>
                </a:cubicBezTo>
                <a:cubicBezTo>
                  <a:pt x="197" y="136"/>
                  <a:pt x="197" y="135"/>
                  <a:pt x="197" y="135"/>
                </a:cubicBezTo>
                <a:cubicBezTo>
                  <a:pt x="200" y="135"/>
                  <a:pt x="202" y="135"/>
                  <a:pt x="204" y="134"/>
                </a:cubicBezTo>
                <a:cubicBezTo>
                  <a:pt x="208" y="131"/>
                  <a:pt x="211" y="115"/>
                  <a:pt x="211" y="107"/>
                </a:cubicBezTo>
                <a:cubicBezTo>
                  <a:pt x="211" y="95"/>
                  <a:pt x="206" y="96"/>
                  <a:pt x="206" y="96"/>
                </a:cubicBezTo>
                <a:cubicBezTo>
                  <a:pt x="206" y="96"/>
                  <a:pt x="205" y="96"/>
                  <a:pt x="205" y="96"/>
                </a:cubicBezTo>
                <a:cubicBezTo>
                  <a:pt x="205" y="95"/>
                  <a:pt x="205" y="94"/>
                  <a:pt x="205" y="93"/>
                </a:cubicBezTo>
                <a:cubicBezTo>
                  <a:pt x="205" y="83"/>
                  <a:pt x="207" y="64"/>
                  <a:pt x="205" y="54"/>
                </a:cubicBezTo>
                <a:cubicBezTo>
                  <a:pt x="200" y="39"/>
                  <a:pt x="201" y="33"/>
                  <a:pt x="193" y="25"/>
                </a:cubicBezTo>
                <a:cubicBezTo>
                  <a:pt x="182" y="13"/>
                  <a:pt x="166" y="8"/>
                  <a:pt x="160" y="8"/>
                </a:cubicBezTo>
                <a:cubicBezTo>
                  <a:pt x="155" y="8"/>
                  <a:pt x="133" y="0"/>
                  <a:pt x="120" y="4"/>
                </a:cubicBezTo>
                <a:cubicBezTo>
                  <a:pt x="107" y="9"/>
                  <a:pt x="114" y="22"/>
                  <a:pt x="103" y="22"/>
                </a:cubicBezTo>
                <a:cubicBezTo>
                  <a:pt x="92" y="22"/>
                  <a:pt x="87" y="39"/>
                  <a:pt x="83" y="54"/>
                </a:cubicBezTo>
                <a:cubicBezTo>
                  <a:pt x="80" y="64"/>
                  <a:pt x="82" y="82"/>
                  <a:pt x="82" y="93"/>
                </a:cubicBezTo>
                <a:cubicBezTo>
                  <a:pt x="82" y="94"/>
                  <a:pt x="82" y="95"/>
                  <a:pt x="82" y="96"/>
                </a:cubicBezTo>
                <a:cubicBezTo>
                  <a:pt x="82" y="96"/>
                  <a:pt x="82" y="96"/>
                  <a:pt x="82" y="96"/>
                </a:cubicBezTo>
                <a:cubicBezTo>
                  <a:pt x="82" y="96"/>
                  <a:pt x="76" y="95"/>
                  <a:pt x="76" y="107"/>
                </a:cubicBezTo>
                <a:cubicBezTo>
                  <a:pt x="76" y="115"/>
                  <a:pt x="79" y="131"/>
                  <a:pt x="83" y="134"/>
                </a:cubicBezTo>
                <a:cubicBezTo>
                  <a:pt x="85" y="135"/>
                  <a:pt x="88" y="135"/>
                  <a:pt x="90" y="135"/>
                </a:cubicBezTo>
                <a:cubicBezTo>
                  <a:pt x="90" y="135"/>
                  <a:pt x="90" y="136"/>
                  <a:pt x="90" y="136"/>
                </a:cubicBezTo>
                <a:cubicBezTo>
                  <a:pt x="101" y="163"/>
                  <a:pt x="106" y="182"/>
                  <a:pt x="118" y="191"/>
                </a:cubicBezTo>
                <a:cubicBezTo>
                  <a:pt x="79" y="196"/>
                  <a:pt x="57" y="212"/>
                  <a:pt x="38" y="220"/>
                </a:cubicBezTo>
                <a:cubicBezTo>
                  <a:pt x="0" y="237"/>
                  <a:pt x="0" y="256"/>
                  <a:pt x="0" y="256"/>
                </a:cubicBezTo>
                <a:cubicBezTo>
                  <a:pt x="0" y="287"/>
                  <a:pt x="0" y="287"/>
                  <a:pt x="0" y="287"/>
                </a:cubicBezTo>
                <a:cubicBezTo>
                  <a:pt x="288" y="287"/>
                  <a:pt x="288" y="287"/>
                  <a:pt x="288" y="287"/>
                </a:cubicBezTo>
                <a:cubicBezTo>
                  <a:pt x="288" y="256"/>
                  <a:pt x="288" y="256"/>
                  <a:pt x="288" y="256"/>
                </a:cubicBezTo>
                <a:cubicBezTo>
                  <a:pt x="288" y="256"/>
                  <a:pt x="287" y="237"/>
                  <a:pt x="250" y="220"/>
                </a:cubicBezTo>
                <a:close/>
              </a:path>
            </a:pathLst>
          </a:custGeom>
          <a:solidFill>
            <a:srgbClr val="007FA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9" name="Freeform 323"/>
          <p:cNvSpPr/>
          <p:nvPr/>
        </p:nvSpPr>
        <p:spPr bwMode="auto">
          <a:xfrm>
            <a:off x="7907612" y="4174839"/>
            <a:ext cx="679655" cy="675748"/>
          </a:xfrm>
          <a:custGeom>
            <a:avLst/>
            <a:gdLst>
              <a:gd name="T0" fmla="*/ 250 w 288"/>
              <a:gd name="T1" fmla="*/ 220 h 287"/>
              <a:gd name="T2" fmla="*/ 169 w 288"/>
              <a:gd name="T3" fmla="*/ 191 h 287"/>
              <a:gd name="T4" fmla="*/ 197 w 288"/>
              <a:gd name="T5" fmla="*/ 136 h 287"/>
              <a:gd name="T6" fmla="*/ 197 w 288"/>
              <a:gd name="T7" fmla="*/ 135 h 287"/>
              <a:gd name="T8" fmla="*/ 204 w 288"/>
              <a:gd name="T9" fmla="*/ 134 h 287"/>
              <a:gd name="T10" fmla="*/ 211 w 288"/>
              <a:gd name="T11" fmla="*/ 107 h 287"/>
              <a:gd name="T12" fmla="*/ 206 w 288"/>
              <a:gd name="T13" fmla="*/ 96 h 287"/>
              <a:gd name="T14" fmla="*/ 205 w 288"/>
              <a:gd name="T15" fmla="*/ 96 h 287"/>
              <a:gd name="T16" fmla="*/ 205 w 288"/>
              <a:gd name="T17" fmla="*/ 93 h 287"/>
              <a:gd name="T18" fmla="*/ 205 w 288"/>
              <a:gd name="T19" fmla="*/ 54 h 287"/>
              <a:gd name="T20" fmla="*/ 193 w 288"/>
              <a:gd name="T21" fmla="*/ 25 h 287"/>
              <a:gd name="T22" fmla="*/ 160 w 288"/>
              <a:gd name="T23" fmla="*/ 8 h 287"/>
              <a:gd name="T24" fmla="*/ 120 w 288"/>
              <a:gd name="T25" fmla="*/ 4 h 287"/>
              <a:gd name="T26" fmla="*/ 103 w 288"/>
              <a:gd name="T27" fmla="*/ 22 h 287"/>
              <a:gd name="T28" fmla="*/ 83 w 288"/>
              <a:gd name="T29" fmla="*/ 54 h 287"/>
              <a:gd name="T30" fmla="*/ 82 w 288"/>
              <a:gd name="T31" fmla="*/ 93 h 287"/>
              <a:gd name="T32" fmla="*/ 82 w 288"/>
              <a:gd name="T33" fmla="*/ 96 h 287"/>
              <a:gd name="T34" fmla="*/ 82 w 288"/>
              <a:gd name="T35" fmla="*/ 96 h 287"/>
              <a:gd name="T36" fmla="*/ 76 w 288"/>
              <a:gd name="T37" fmla="*/ 107 h 287"/>
              <a:gd name="T38" fmla="*/ 83 w 288"/>
              <a:gd name="T39" fmla="*/ 134 h 287"/>
              <a:gd name="T40" fmla="*/ 90 w 288"/>
              <a:gd name="T41" fmla="*/ 135 h 287"/>
              <a:gd name="T42" fmla="*/ 90 w 288"/>
              <a:gd name="T43" fmla="*/ 136 h 287"/>
              <a:gd name="T44" fmla="*/ 118 w 288"/>
              <a:gd name="T45" fmla="*/ 191 h 287"/>
              <a:gd name="T46" fmla="*/ 38 w 288"/>
              <a:gd name="T47" fmla="*/ 220 h 287"/>
              <a:gd name="T48" fmla="*/ 0 w 288"/>
              <a:gd name="T49" fmla="*/ 256 h 287"/>
              <a:gd name="T50" fmla="*/ 0 w 288"/>
              <a:gd name="T51" fmla="*/ 287 h 287"/>
              <a:gd name="T52" fmla="*/ 288 w 288"/>
              <a:gd name="T53" fmla="*/ 287 h 287"/>
              <a:gd name="T54" fmla="*/ 288 w 288"/>
              <a:gd name="T55" fmla="*/ 256 h 287"/>
              <a:gd name="T56" fmla="*/ 250 w 288"/>
              <a:gd name="T57" fmla="*/ 22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88" h="287">
                <a:moveTo>
                  <a:pt x="250" y="220"/>
                </a:moveTo>
                <a:cubicBezTo>
                  <a:pt x="231" y="212"/>
                  <a:pt x="209" y="196"/>
                  <a:pt x="169" y="191"/>
                </a:cubicBezTo>
                <a:cubicBezTo>
                  <a:pt x="181" y="181"/>
                  <a:pt x="186" y="162"/>
                  <a:pt x="197" y="136"/>
                </a:cubicBezTo>
                <a:cubicBezTo>
                  <a:pt x="197" y="136"/>
                  <a:pt x="197" y="135"/>
                  <a:pt x="197" y="135"/>
                </a:cubicBezTo>
                <a:cubicBezTo>
                  <a:pt x="200" y="135"/>
                  <a:pt x="202" y="135"/>
                  <a:pt x="204" y="134"/>
                </a:cubicBezTo>
                <a:cubicBezTo>
                  <a:pt x="208" y="131"/>
                  <a:pt x="211" y="115"/>
                  <a:pt x="211" y="107"/>
                </a:cubicBezTo>
                <a:cubicBezTo>
                  <a:pt x="211" y="95"/>
                  <a:pt x="206" y="96"/>
                  <a:pt x="206" y="96"/>
                </a:cubicBezTo>
                <a:cubicBezTo>
                  <a:pt x="206" y="96"/>
                  <a:pt x="205" y="96"/>
                  <a:pt x="205" y="96"/>
                </a:cubicBezTo>
                <a:cubicBezTo>
                  <a:pt x="205" y="95"/>
                  <a:pt x="205" y="94"/>
                  <a:pt x="205" y="93"/>
                </a:cubicBezTo>
                <a:cubicBezTo>
                  <a:pt x="205" y="83"/>
                  <a:pt x="207" y="64"/>
                  <a:pt x="205" y="54"/>
                </a:cubicBezTo>
                <a:cubicBezTo>
                  <a:pt x="200" y="39"/>
                  <a:pt x="201" y="33"/>
                  <a:pt x="193" y="25"/>
                </a:cubicBezTo>
                <a:cubicBezTo>
                  <a:pt x="182" y="13"/>
                  <a:pt x="166" y="8"/>
                  <a:pt x="160" y="8"/>
                </a:cubicBezTo>
                <a:cubicBezTo>
                  <a:pt x="155" y="8"/>
                  <a:pt x="133" y="0"/>
                  <a:pt x="120" y="4"/>
                </a:cubicBezTo>
                <a:cubicBezTo>
                  <a:pt x="107" y="9"/>
                  <a:pt x="114" y="22"/>
                  <a:pt x="103" y="22"/>
                </a:cubicBezTo>
                <a:cubicBezTo>
                  <a:pt x="92" y="22"/>
                  <a:pt x="87" y="39"/>
                  <a:pt x="83" y="54"/>
                </a:cubicBezTo>
                <a:cubicBezTo>
                  <a:pt x="80" y="64"/>
                  <a:pt x="82" y="82"/>
                  <a:pt x="82" y="93"/>
                </a:cubicBezTo>
                <a:cubicBezTo>
                  <a:pt x="82" y="94"/>
                  <a:pt x="82" y="95"/>
                  <a:pt x="82" y="96"/>
                </a:cubicBezTo>
                <a:cubicBezTo>
                  <a:pt x="82" y="96"/>
                  <a:pt x="82" y="96"/>
                  <a:pt x="82" y="96"/>
                </a:cubicBezTo>
                <a:cubicBezTo>
                  <a:pt x="82" y="96"/>
                  <a:pt x="76" y="95"/>
                  <a:pt x="76" y="107"/>
                </a:cubicBezTo>
                <a:cubicBezTo>
                  <a:pt x="76" y="115"/>
                  <a:pt x="79" y="131"/>
                  <a:pt x="83" y="134"/>
                </a:cubicBezTo>
                <a:cubicBezTo>
                  <a:pt x="85" y="135"/>
                  <a:pt x="88" y="135"/>
                  <a:pt x="90" y="135"/>
                </a:cubicBezTo>
                <a:cubicBezTo>
                  <a:pt x="90" y="135"/>
                  <a:pt x="90" y="136"/>
                  <a:pt x="90" y="136"/>
                </a:cubicBezTo>
                <a:cubicBezTo>
                  <a:pt x="101" y="163"/>
                  <a:pt x="106" y="182"/>
                  <a:pt x="118" y="191"/>
                </a:cubicBezTo>
                <a:cubicBezTo>
                  <a:pt x="79" y="196"/>
                  <a:pt x="57" y="212"/>
                  <a:pt x="38" y="220"/>
                </a:cubicBezTo>
                <a:cubicBezTo>
                  <a:pt x="0" y="237"/>
                  <a:pt x="0" y="256"/>
                  <a:pt x="0" y="256"/>
                </a:cubicBezTo>
                <a:cubicBezTo>
                  <a:pt x="0" y="287"/>
                  <a:pt x="0" y="287"/>
                  <a:pt x="0" y="287"/>
                </a:cubicBezTo>
                <a:cubicBezTo>
                  <a:pt x="288" y="287"/>
                  <a:pt x="288" y="287"/>
                  <a:pt x="288" y="287"/>
                </a:cubicBezTo>
                <a:cubicBezTo>
                  <a:pt x="288" y="256"/>
                  <a:pt x="288" y="256"/>
                  <a:pt x="288" y="256"/>
                </a:cubicBezTo>
                <a:cubicBezTo>
                  <a:pt x="288" y="256"/>
                  <a:pt x="287" y="237"/>
                  <a:pt x="250" y="220"/>
                </a:cubicBezTo>
                <a:close/>
              </a:path>
            </a:pathLst>
          </a:custGeom>
          <a:solidFill>
            <a:srgbClr val="007FA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cxnSp>
        <p:nvCxnSpPr>
          <p:cNvPr id="90" name="直接连接符 89"/>
          <p:cNvCxnSpPr>
            <a:stCxn id="80" idx="3"/>
          </p:cNvCxnSpPr>
          <p:nvPr/>
        </p:nvCxnSpPr>
        <p:spPr>
          <a:xfrm>
            <a:off x="4272743" y="3249613"/>
            <a:ext cx="3282827" cy="0"/>
          </a:xfrm>
          <a:prstGeom prst="line">
            <a:avLst/>
          </a:prstGeom>
          <a:ln w="19050">
            <a:solidFill>
              <a:srgbClr val="007F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接连接符 90"/>
          <p:cNvCxnSpPr/>
          <p:nvPr/>
        </p:nvCxnSpPr>
        <p:spPr>
          <a:xfrm>
            <a:off x="5730008" y="3249612"/>
            <a:ext cx="0" cy="418573"/>
          </a:xfrm>
          <a:prstGeom prst="line">
            <a:avLst/>
          </a:prstGeom>
          <a:ln>
            <a:solidFill>
              <a:srgbClr val="007F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组合 91"/>
          <p:cNvGrpSpPr/>
          <p:nvPr/>
        </p:nvGrpSpPr>
        <p:grpSpPr>
          <a:xfrm>
            <a:off x="7205388" y="1780699"/>
            <a:ext cx="350182" cy="2983453"/>
            <a:chOff x="6286500" y="1541514"/>
            <a:chExt cx="350182" cy="2983453"/>
          </a:xfrm>
        </p:grpSpPr>
        <p:cxnSp>
          <p:nvCxnSpPr>
            <p:cNvPr id="93" name="直接连接符 92"/>
            <p:cNvCxnSpPr/>
            <p:nvPr/>
          </p:nvCxnSpPr>
          <p:spPr>
            <a:xfrm>
              <a:off x="6286500" y="1541514"/>
              <a:ext cx="0" cy="2983453"/>
            </a:xfrm>
            <a:prstGeom prst="line">
              <a:avLst/>
            </a:prstGeom>
            <a:ln w="19050">
              <a:solidFill>
                <a:srgbClr val="007F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接连接符 93"/>
            <p:cNvCxnSpPr/>
            <p:nvPr/>
          </p:nvCxnSpPr>
          <p:spPr>
            <a:xfrm>
              <a:off x="6286500" y="1541514"/>
              <a:ext cx="350182" cy="0"/>
            </a:xfrm>
            <a:prstGeom prst="line">
              <a:avLst/>
            </a:prstGeom>
            <a:ln w="19050">
              <a:solidFill>
                <a:srgbClr val="007F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接连接符 94"/>
            <p:cNvCxnSpPr/>
            <p:nvPr/>
          </p:nvCxnSpPr>
          <p:spPr>
            <a:xfrm>
              <a:off x="6286500" y="4524967"/>
              <a:ext cx="350182" cy="0"/>
            </a:xfrm>
            <a:prstGeom prst="line">
              <a:avLst/>
            </a:prstGeom>
            <a:ln w="19050">
              <a:solidFill>
                <a:srgbClr val="007F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矩形 95"/>
          <p:cNvSpPr/>
          <p:nvPr/>
        </p:nvSpPr>
        <p:spPr>
          <a:xfrm>
            <a:off x="9089767" y="1411367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论据一</a:t>
            </a:r>
          </a:p>
        </p:txBody>
      </p:sp>
      <p:sp>
        <p:nvSpPr>
          <p:cNvPr id="97" name="矩形 96"/>
          <p:cNvSpPr/>
          <p:nvPr/>
        </p:nvSpPr>
        <p:spPr>
          <a:xfrm>
            <a:off x="9089767" y="2788721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论据二</a:t>
            </a:r>
          </a:p>
        </p:txBody>
      </p:sp>
      <p:sp>
        <p:nvSpPr>
          <p:cNvPr id="98" name="矩形 97"/>
          <p:cNvSpPr/>
          <p:nvPr/>
        </p:nvSpPr>
        <p:spPr>
          <a:xfrm>
            <a:off x="9089767" y="4174690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论据三</a:t>
            </a:r>
          </a:p>
        </p:txBody>
      </p:sp>
      <p:sp>
        <p:nvSpPr>
          <p:cNvPr id="99" name="矩形 98"/>
          <p:cNvSpPr/>
          <p:nvPr/>
        </p:nvSpPr>
        <p:spPr>
          <a:xfrm>
            <a:off x="1545883" y="2788721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主要观点</a:t>
            </a:r>
          </a:p>
        </p:txBody>
      </p:sp>
      <p:sp>
        <p:nvSpPr>
          <p:cNvPr id="100" name="矩形 99"/>
          <p:cNvSpPr/>
          <p:nvPr/>
        </p:nvSpPr>
        <p:spPr>
          <a:xfrm>
            <a:off x="5171560" y="4904573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其他观点</a:t>
            </a:r>
          </a:p>
        </p:txBody>
      </p:sp>
      <p:sp>
        <p:nvSpPr>
          <p:cNvPr id="101" name="矩形 100"/>
          <p:cNvSpPr/>
          <p:nvPr/>
        </p:nvSpPr>
        <p:spPr>
          <a:xfrm>
            <a:off x="9089767" y="1745778"/>
            <a:ext cx="268499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/>
          </a:p>
        </p:txBody>
      </p:sp>
      <p:sp>
        <p:nvSpPr>
          <p:cNvPr id="102" name="矩形 101"/>
          <p:cNvSpPr/>
          <p:nvPr/>
        </p:nvSpPr>
        <p:spPr>
          <a:xfrm>
            <a:off x="9089767" y="3102026"/>
            <a:ext cx="268499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/>
          </a:p>
        </p:txBody>
      </p:sp>
      <p:sp>
        <p:nvSpPr>
          <p:cNvPr id="103" name="矩形 102"/>
          <p:cNvSpPr/>
          <p:nvPr/>
        </p:nvSpPr>
        <p:spPr>
          <a:xfrm>
            <a:off x="9089767" y="4481255"/>
            <a:ext cx="268499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/>
          </a:p>
        </p:txBody>
      </p:sp>
      <p:sp>
        <p:nvSpPr>
          <p:cNvPr id="104" name="矩形 103"/>
          <p:cNvSpPr/>
          <p:nvPr/>
        </p:nvSpPr>
        <p:spPr>
          <a:xfrm>
            <a:off x="4673573" y="5219919"/>
            <a:ext cx="268499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/>
          </a:p>
        </p:txBody>
      </p:sp>
      <p:sp>
        <p:nvSpPr>
          <p:cNvPr id="105" name="矩形 104"/>
          <p:cNvSpPr/>
          <p:nvPr/>
        </p:nvSpPr>
        <p:spPr>
          <a:xfrm>
            <a:off x="304800" y="3102026"/>
            <a:ext cx="268499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图片 137"/>
          <p:cNvPicPr>
            <a:picLocks noChangeAspect="1"/>
          </p:cNvPicPr>
          <p:nvPr/>
        </p:nvPicPr>
        <p:blipFill rotWithShape="1">
          <a:blip r:embed="rId2" cstate="email"/>
          <a:srcRect l="60442" t="37408"/>
          <a:stretch>
            <a:fillRect/>
          </a:stretch>
        </p:blipFill>
        <p:spPr>
          <a:xfrm>
            <a:off x="-19050" y="-38100"/>
            <a:ext cx="2267910" cy="2164492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295400" y="342900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</a:t>
            </a:r>
          </a:p>
        </p:txBody>
      </p:sp>
      <p:sp>
        <p:nvSpPr>
          <p:cNvPr id="9" name="矩形 8"/>
          <p:cNvSpPr/>
          <p:nvPr/>
        </p:nvSpPr>
        <p:spPr>
          <a:xfrm>
            <a:off x="609182" y="383232"/>
            <a:ext cx="3850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latin typeface="Agency FB" panose="020B0503020202020204" pitchFamily="34" charset="0"/>
              </a:rPr>
              <a:t>2</a:t>
            </a:r>
            <a:endParaRPr lang="zh-CN" altLang="en-US" sz="4000" dirty="0"/>
          </a:p>
        </p:txBody>
      </p:sp>
      <p:grpSp>
        <p:nvGrpSpPr>
          <p:cNvPr id="33" name="组合 32"/>
          <p:cNvGrpSpPr/>
          <p:nvPr/>
        </p:nvGrpSpPr>
        <p:grpSpPr>
          <a:xfrm>
            <a:off x="6652591" y="2126392"/>
            <a:ext cx="1727200" cy="990600"/>
            <a:chOff x="7734300" y="1930400"/>
            <a:chExt cx="1727200" cy="9906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34" name="矩形 33"/>
            <p:cNvSpPr/>
            <p:nvPr/>
          </p:nvSpPr>
          <p:spPr>
            <a:xfrm>
              <a:off x="7734300" y="1930400"/>
              <a:ext cx="1727200" cy="330200"/>
            </a:xfrm>
            <a:prstGeom prst="rect">
              <a:avLst/>
            </a:prstGeom>
            <a:noFill/>
            <a:ln>
              <a:solidFill>
                <a:srgbClr val="007FA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7734300" y="2260600"/>
              <a:ext cx="1727200" cy="660400"/>
            </a:xfrm>
            <a:prstGeom prst="rect">
              <a:avLst/>
            </a:prstGeom>
            <a:solidFill>
              <a:srgbClr val="007FA2"/>
            </a:solidFill>
            <a:ln>
              <a:solidFill>
                <a:srgbClr val="007FA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9281491" y="2774092"/>
            <a:ext cx="1727200" cy="990600"/>
            <a:chOff x="7734300" y="1930400"/>
            <a:chExt cx="1727200" cy="9906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37" name="矩形 36"/>
            <p:cNvSpPr/>
            <p:nvPr/>
          </p:nvSpPr>
          <p:spPr>
            <a:xfrm>
              <a:off x="7734300" y="1930400"/>
              <a:ext cx="1727200" cy="330200"/>
            </a:xfrm>
            <a:prstGeom prst="rect">
              <a:avLst/>
            </a:prstGeom>
            <a:noFill/>
            <a:ln>
              <a:solidFill>
                <a:srgbClr val="007FA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矩形 37"/>
            <p:cNvSpPr/>
            <p:nvPr/>
          </p:nvSpPr>
          <p:spPr>
            <a:xfrm>
              <a:off x="7734300" y="2260600"/>
              <a:ext cx="1727200" cy="660400"/>
            </a:xfrm>
            <a:prstGeom prst="rect">
              <a:avLst/>
            </a:prstGeom>
            <a:solidFill>
              <a:srgbClr val="007FA2"/>
            </a:solidFill>
            <a:ln>
              <a:solidFill>
                <a:srgbClr val="007FA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9" name="椭圆 38"/>
          <p:cNvSpPr/>
          <p:nvPr/>
        </p:nvSpPr>
        <p:spPr>
          <a:xfrm>
            <a:off x="9061641" y="2499492"/>
            <a:ext cx="439700" cy="439700"/>
          </a:xfrm>
          <a:prstGeom prst="ellips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2</a:t>
            </a:r>
            <a:endParaRPr lang="zh-CN" altLang="en-US" b="1" dirty="0"/>
          </a:p>
        </p:txBody>
      </p:sp>
      <p:grpSp>
        <p:nvGrpSpPr>
          <p:cNvPr id="40" name="组合 39"/>
          <p:cNvGrpSpPr/>
          <p:nvPr/>
        </p:nvGrpSpPr>
        <p:grpSpPr>
          <a:xfrm>
            <a:off x="7334441" y="3963092"/>
            <a:ext cx="1727200" cy="990600"/>
            <a:chOff x="7734300" y="1930400"/>
            <a:chExt cx="1727200" cy="9906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41" name="矩形 40"/>
            <p:cNvSpPr/>
            <p:nvPr/>
          </p:nvSpPr>
          <p:spPr>
            <a:xfrm>
              <a:off x="7734300" y="1930400"/>
              <a:ext cx="1727200" cy="330200"/>
            </a:xfrm>
            <a:prstGeom prst="rect">
              <a:avLst/>
            </a:prstGeom>
            <a:noFill/>
            <a:ln>
              <a:solidFill>
                <a:srgbClr val="007FA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矩形 41"/>
            <p:cNvSpPr/>
            <p:nvPr/>
          </p:nvSpPr>
          <p:spPr>
            <a:xfrm>
              <a:off x="7734300" y="2260600"/>
              <a:ext cx="1727200" cy="660400"/>
            </a:xfrm>
            <a:prstGeom prst="rect">
              <a:avLst/>
            </a:prstGeom>
            <a:solidFill>
              <a:srgbClr val="007FA2"/>
            </a:solidFill>
            <a:ln>
              <a:solidFill>
                <a:srgbClr val="007FA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3" name="椭圆 42"/>
          <p:cNvSpPr/>
          <p:nvPr/>
        </p:nvSpPr>
        <p:spPr>
          <a:xfrm>
            <a:off x="7114591" y="3688492"/>
            <a:ext cx="439700" cy="439700"/>
          </a:xfrm>
          <a:prstGeom prst="ellips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3</a:t>
            </a:r>
            <a:endParaRPr lang="zh-CN" altLang="en-US" b="1" dirty="0"/>
          </a:p>
        </p:txBody>
      </p:sp>
      <p:sp>
        <p:nvSpPr>
          <p:cNvPr id="44" name="文本框 43"/>
          <p:cNvSpPr txBox="1"/>
          <p:nvPr/>
        </p:nvSpPr>
        <p:spPr>
          <a:xfrm>
            <a:off x="7154555" y="2151216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内容一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9783453" y="2785304"/>
            <a:ext cx="7232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内容二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7836403" y="3987003"/>
            <a:ext cx="7232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内容三</a:t>
            </a:r>
          </a:p>
        </p:txBody>
      </p:sp>
      <p:sp>
        <p:nvSpPr>
          <p:cNvPr id="47" name="矩形 46"/>
          <p:cNvSpPr/>
          <p:nvPr/>
        </p:nvSpPr>
        <p:spPr>
          <a:xfrm>
            <a:off x="6786546" y="2523981"/>
            <a:ext cx="14592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9415446" y="3172882"/>
            <a:ext cx="14592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7468396" y="4361138"/>
            <a:ext cx="14592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1719301" y="2354417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论文主要内容</a:t>
            </a:r>
          </a:p>
        </p:txBody>
      </p:sp>
      <p:sp>
        <p:nvSpPr>
          <p:cNvPr id="51" name="矩形 50"/>
          <p:cNvSpPr/>
          <p:nvPr/>
        </p:nvSpPr>
        <p:spPr>
          <a:xfrm>
            <a:off x="1719301" y="3108504"/>
            <a:ext cx="4161094" cy="2264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作品中目录框架完整，您可以根据实际进行增添。图表类型和小章节均是一一对应的关系，具有很强的针对性，希望为您的演示加分。</a:t>
            </a:r>
          </a:p>
        </p:txBody>
      </p:sp>
      <p:cxnSp>
        <p:nvCxnSpPr>
          <p:cNvPr id="52" name="直接连接符 51"/>
          <p:cNvCxnSpPr/>
          <p:nvPr/>
        </p:nvCxnSpPr>
        <p:spPr>
          <a:xfrm>
            <a:off x="1784383" y="3083452"/>
            <a:ext cx="4271376" cy="0"/>
          </a:xfrm>
          <a:prstGeom prst="line">
            <a:avLst/>
          </a:prstGeom>
          <a:ln>
            <a:solidFill>
              <a:srgbClr val="007F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椭圆 52"/>
          <p:cNvSpPr/>
          <p:nvPr/>
        </p:nvSpPr>
        <p:spPr>
          <a:xfrm>
            <a:off x="6393005" y="1851792"/>
            <a:ext cx="439700" cy="439700"/>
          </a:xfrm>
          <a:prstGeom prst="ellips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1</a:t>
            </a:r>
            <a:endParaRPr lang="zh-CN" alt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1890</Words>
  <Application>Microsoft Office PowerPoint</Application>
  <PresentationFormat>宽屏</PresentationFormat>
  <Paragraphs>232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1" baseType="lpstr">
      <vt:lpstr>微软雅黑</vt:lpstr>
      <vt:lpstr>幼圆</vt:lpstr>
      <vt:lpstr>Agency FB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5</cp:revision>
  <dcterms:created xsi:type="dcterms:W3CDTF">2016-02-29T11:04:00Z</dcterms:created>
  <dcterms:modified xsi:type="dcterms:W3CDTF">2021-01-05T22:42:41Z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